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</p:sldIdLst>
  <p:sldSz cx="7772400" cy="100584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Relationship Id="rId100" Type="http://schemas.openxmlformats.org/officeDocument/2006/relationships/slide" Target="slides/slide95.xml"/><Relationship Id="rId101" Type="http://schemas.openxmlformats.org/officeDocument/2006/relationships/slide" Target="slides/slide96.xml"/><Relationship Id="rId102" Type="http://schemas.openxmlformats.org/officeDocument/2006/relationships/slide" Target="slides/slide97.xml"/><Relationship Id="rId103" Type="http://schemas.openxmlformats.org/officeDocument/2006/relationships/slide" Target="slides/slide98.xml"/><Relationship Id="rId104" Type="http://schemas.openxmlformats.org/officeDocument/2006/relationships/slide" Target="slides/slide99.xml"/><Relationship Id="rId105" Type="http://schemas.openxmlformats.org/officeDocument/2006/relationships/slide" Target="slides/slide100.xml"/><Relationship Id="rId106" Type="http://schemas.openxmlformats.org/officeDocument/2006/relationships/slide" Target="slides/slide101.xml"/><Relationship Id="rId107" Type="http://schemas.openxmlformats.org/officeDocument/2006/relationships/slide" Target="slides/slide102.xml"/><Relationship Id="rId108" Type="http://schemas.openxmlformats.org/officeDocument/2006/relationships/slide" Target="slides/slide103.xml"/><Relationship Id="rId109" Type="http://schemas.openxmlformats.org/officeDocument/2006/relationships/slide" Target="slides/slide104.xml"/><Relationship Id="rId110" Type="http://schemas.openxmlformats.org/officeDocument/2006/relationships/slide" Target="slides/slide105.xml"/><Relationship Id="rId111" Type="http://schemas.openxmlformats.org/officeDocument/2006/relationships/slide" Target="slides/slide106.xml"/><Relationship Id="rId112" Type="http://schemas.openxmlformats.org/officeDocument/2006/relationships/slide" Target="slides/slide107.xml"/><Relationship Id="rId113" Type="http://schemas.openxmlformats.org/officeDocument/2006/relationships/slide" Target="slides/slide108.xml"/><Relationship Id="rId114" Type="http://schemas.openxmlformats.org/officeDocument/2006/relationships/slide" Target="slides/slide109.xml"/><Relationship Id="rId115" Type="http://schemas.openxmlformats.org/officeDocument/2006/relationships/slide" Target="slides/slide110.xml"/><Relationship Id="rId116" Type="http://schemas.openxmlformats.org/officeDocument/2006/relationships/slide" Target="slides/slide111.xml"/><Relationship Id="rId117" Type="http://schemas.openxmlformats.org/officeDocument/2006/relationships/slide" Target="slides/slide112.xml"/><Relationship Id="rId118" Type="http://schemas.openxmlformats.org/officeDocument/2006/relationships/slide" Target="slides/slide113.xml"/><Relationship Id="rId119" Type="http://schemas.openxmlformats.org/officeDocument/2006/relationships/slide" Target="slides/slide114.xml"/><Relationship Id="rId120" Type="http://schemas.openxmlformats.org/officeDocument/2006/relationships/slide" Target="slides/slide115.xml"/><Relationship Id="rId121" Type="http://schemas.openxmlformats.org/officeDocument/2006/relationships/slide" Target="slides/slide11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hyperlink" Target="https://www.onlinedoctranslator.com/es/?utm_source=onlinedoctranslator&amp;utm_medium=pdf&amp;utm_campaign=attribution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Relationship Id="rId12" Type="http://schemas.openxmlformats.org/officeDocument/2006/relationships/image" Target="../media/image21.png"/><Relationship Id="rId13" Type="http://schemas.openxmlformats.org/officeDocument/2006/relationships/image" Target="../media/image22.png"/><Relationship Id="rId14" Type="http://schemas.openxmlformats.org/officeDocument/2006/relationships/image" Target="../media/image23.png"/><Relationship Id="rId15" Type="http://schemas.openxmlformats.org/officeDocument/2006/relationships/image" Target="../media/image24.png"/><Relationship Id="rId16" Type="http://schemas.openxmlformats.org/officeDocument/2006/relationships/image" Target="../media/image25.png"/><Relationship Id="rId17" Type="http://schemas.openxmlformats.org/officeDocument/2006/relationships/image" Target="../media/image26.png"/><Relationship Id="rId18" Type="http://schemas.openxmlformats.org/officeDocument/2006/relationships/image" Target="../media/image27.png"/><Relationship Id="rId19" Type="http://schemas.openxmlformats.org/officeDocument/2006/relationships/image" Target="../media/image28.png"/><Relationship Id="rId20" Type="http://schemas.openxmlformats.org/officeDocument/2006/relationships/image" Target="../media/image29.png"/><Relationship Id="rId21" Type="http://schemas.openxmlformats.org/officeDocument/2006/relationships/image" Target="../media/image30.png"/><Relationship Id="rId22" Type="http://schemas.openxmlformats.org/officeDocument/2006/relationships/image" Target="../media/image31.png"/><Relationship Id="rId23" Type="http://schemas.openxmlformats.org/officeDocument/2006/relationships/image" Target="../media/image32.png"/><Relationship Id="rId24" Type="http://schemas.openxmlformats.org/officeDocument/2006/relationships/image" Target="../media/image33.png"/><Relationship Id="rId25" Type="http://schemas.openxmlformats.org/officeDocument/2006/relationships/image" Target="../media/image34.png"/><Relationship Id="rId26" Type="http://schemas.openxmlformats.org/officeDocument/2006/relationships/image" Target="../media/image35.png"/><Relationship Id="rId27" Type="http://schemas.openxmlformats.org/officeDocument/2006/relationships/image" Target="../media/image36.png"/><Relationship Id="rId28" Type="http://schemas.openxmlformats.org/officeDocument/2006/relationships/image" Target="../media/image37.png"/><Relationship Id="rId29" Type="http://schemas.openxmlformats.org/officeDocument/2006/relationships/image" Target="../media/image38.png"/><Relationship Id="rId30" Type="http://schemas.openxmlformats.org/officeDocument/2006/relationships/image" Target="../media/image39.png"/><Relationship Id="rId31" Type="http://schemas.openxmlformats.org/officeDocument/2006/relationships/image" Target="../media/image40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7" Type="http://schemas.openxmlformats.org/officeDocument/2006/relationships/image" Target="../media/image53.png"/><Relationship Id="rId8" Type="http://schemas.openxmlformats.org/officeDocument/2006/relationships/image" Target="../media/image54.png"/><Relationship Id="rId9" Type="http://schemas.openxmlformats.org/officeDocument/2006/relationships/image" Target="../media/image55.png"/><Relationship Id="rId10" Type="http://schemas.openxmlformats.org/officeDocument/2006/relationships/image" Target="../media/image56.png"/><Relationship Id="rId11" Type="http://schemas.openxmlformats.org/officeDocument/2006/relationships/image" Target="../media/image57.png"/><Relationship Id="rId12" Type="http://schemas.openxmlformats.org/officeDocument/2006/relationships/image" Target="../media/image58.png"/><Relationship Id="rId13" Type="http://schemas.openxmlformats.org/officeDocument/2006/relationships/image" Target="../media/image59.png"/><Relationship Id="rId14" Type="http://schemas.openxmlformats.org/officeDocument/2006/relationships/image" Target="../media/image60.png"/><Relationship Id="rId15" Type="http://schemas.openxmlformats.org/officeDocument/2006/relationships/image" Target="../media/image61.png"/><Relationship Id="rId16" Type="http://schemas.openxmlformats.org/officeDocument/2006/relationships/image" Target="../media/image62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3.png"/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5" Type="http://schemas.openxmlformats.org/officeDocument/2006/relationships/image" Target="../media/image66.png"/><Relationship Id="rId6" Type="http://schemas.openxmlformats.org/officeDocument/2006/relationships/image" Target="../media/image67.png"/><Relationship Id="rId7" Type="http://schemas.openxmlformats.org/officeDocument/2006/relationships/image" Target="../media/image68.png"/><Relationship Id="rId8" Type="http://schemas.openxmlformats.org/officeDocument/2006/relationships/image" Target="../media/image69.png"/><Relationship Id="rId9" Type="http://schemas.openxmlformats.org/officeDocument/2006/relationships/image" Target="../media/image70.png"/><Relationship Id="rId10" Type="http://schemas.openxmlformats.org/officeDocument/2006/relationships/image" Target="../media/image71.png"/><Relationship Id="rId11" Type="http://schemas.openxmlformats.org/officeDocument/2006/relationships/image" Target="../media/image72.png"/><Relationship Id="rId12" Type="http://schemas.openxmlformats.org/officeDocument/2006/relationships/image" Target="../media/image73.png"/><Relationship Id="rId13" Type="http://schemas.openxmlformats.org/officeDocument/2006/relationships/image" Target="../media/image74.png"/><Relationship Id="rId14" Type="http://schemas.openxmlformats.org/officeDocument/2006/relationships/image" Target="../media/image75.png"/><Relationship Id="rId15" Type="http://schemas.openxmlformats.org/officeDocument/2006/relationships/image" Target="../media/image76.png"/><Relationship Id="rId16" Type="http://schemas.openxmlformats.org/officeDocument/2006/relationships/image" Target="../media/image77.png"/><Relationship Id="rId17" Type="http://schemas.openxmlformats.org/officeDocument/2006/relationships/image" Target="../media/image78.png"/><Relationship Id="rId18" Type="http://schemas.openxmlformats.org/officeDocument/2006/relationships/image" Target="../media/image79.png"/><Relationship Id="rId19" Type="http://schemas.openxmlformats.org/officeDocument/2006/relationships/image" Target="../media/image80.png"/><Relationship Id="rId20" Type="http://schemas.openxmlformats.org/officeDocument/2006/relationships/image" Target="../media/image81.png"/><Relationship Id="rId21" Type="http://schemas.openxmlformats.org/officeDocument/2006/relationships/image" Target="../media/image82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3.png"/><Relationship Id="rId3" Type="http://schemas.openxmlformats.org/officeDocument/2006/relationships/image" Target="../media/image84.png"/><Relationship Id="rId4" Type="http://schemas.openxmlformats.org/officeDocument/2006/relationships/image" Target="../media/image85.png"/><Relationship Id="rId5" Type="http://schemas.openxmlformats.org/officeDocument/2006/relationships/image" Target="../media/image86.png"/><Relationship Id="rId6" Type="http://schemas.openxmlformats.org/officeDocument/2006/relationships/image" Target="../media/image87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8.png"/><Relationship Id="rId3" Type="http://schemas.openxmlformats.org/officeDocument/2006/relationships/image" Target="../media/image89.png"/><Relationship Id="rId4" Type="http://schemas.openxmlformats.org/officeDocument/2006/relationships/image" Target="../media/image90.png"/><Relationship Id="rId5" Type="http://schemas.openxmlformats.org/officeDocument/2006/relationships/image" Target="../media/image91.png"/><Relationship Id="rId6" Type="http://schemas.openxmlformats.org/officeDocument/2006/relationships/image" Target="../media/image92.png"/><Relationship Id="rId7" Type="http://schemas.openxmlformats.org/officeDocument/2006/relationships/image" Target="../media/image93.png"/><Relationship Id="rId8" Type="http://schemas.openxmlformats.org/officeDocument/2006/relationships/image" Target="../media/image94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5.png"/><Relationship Id="rId3" Type="http://schemas.openxmlformats.org/officeDocument/2006/relationships/image" Target="../media/image96.png"/><Relationship Id="rId4" Type="http://schemas.openxmlformats.org/officeDocument/2006/relationships/image" Target="../media/image97.png"/><Relationship Id="rId5" Type="http://schemas.openxmlformats.org/officeDocument/2006/relationships/image" Target="../media/image98.png"/><Relationship Id="rId6" Type="http://schemas.openxmlformats.org/officeDocument/2006/relationships/image" Target="../media/image99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0.png"/><Relationship Id="rId3" Type="http://schemas.openxmlformats.org/officeDocument/2006/relationships/image" Target="../media/image101.png"/><Relationship Id="rId4" Type="http://schemas.openxmlformats.org/officeDocument/2006/relationships/image" Target="../media/image102.png"/><Relationship Id="rId5" Type="http://schemas.openxmlformats.org/officeDocument/2006/relationships/image" Target="../media/image103.png"/><Relationship Id="rId6" Type="http://schemas.openxmlformats.org/officeDocument/2006/relationships/image" Target="../media/image104.png"/><Relationship Id="rId7" Type="http://schemas.openxmlformats.org/officeDocument/2006/relationships/image" Target="../media/image105.png"/><Relationship Id="rId8" Type="http://schemas.openxmlformats.org/officeDocument/2006/relationships/image" Target="../media/image106.png"/><Relationship Id="rId9" Type="http://schemas.openxmlformats.org/officeDocument/2006/relationships/image" Target="../media/image107.png"/><Relationship Id="rId10" Type="http://schemas.openxmlformats.org/officeDocument/2006/relationships/image" Target="../media/image108.png"/><Relationship Id="rId11" Type="http://schemas.openxmlformats.org/officeDocument/2006/relationships/image" Target="../media/image109.png"/><Relationship Id="rId12" Type="http://schemas.openxmlformats.org/officeDocument/2006/relationships/image" Target="../media/image110.png"/><Relationship Id="rId13" Type="http://schemas.openxmlformats.org/officeDocument/2006/relationships/image" Target="../media/image111.png"/><Relationship Id="rId14" Type="http://schemas.openxmlformats.org/officeDocument/2006/relationships/image" Target="../media/image112.png"/><Relationship Id="rId15" Type="http://schemas.openxmlformats.org/officeDocument/2006/relationships/image" Target="../media/image113.png"/><Relationship Id="rId16" Type="http://schemas.openxmlformats.org/officeDocument/2006/relationships/image" Target="../media/image114.png"/><Relationship Id="rId17" Type="http://schemas.openxmlformats.org/officeDocument/2006/relationships/image" Target="../media/image115.png"/><Relationship Id="rId18" Type="http://schemas.openxmlformats.org/officeDocument/2006/relationships/image" Target="../media/image116.png"/><Relationship Id="rId19" Type="http://schemas.openxmlformats.org/officeDocument/2006/relationships/image" Target="../media/image117.png"/><Relationship Id="rId20" Type="http://schemas.openxmlformats.org/officeDocument/2006/relationships/image" Target="../media/image118.png"/><Relationship Id="rId21" Type="http://schemas.openxmlformats.org/officeDocument/2006/relationships/image" Target="../media/image119.png"/><Relationship Id="rId22" Type="http://schemas.openxmlformats.org/officeDocument/2006/relationships/image" Target="../media/image120.png"/><Relationship Id="rId23" Type="http://schemas.openxmlformats.org/officeDocument/2006/relationships/image" Target="../media/image121.png"/><Relationship Id="rId24" Type="http://schemas.openxmlformats.org/officeDocument/2006/relationships/image" Target="../media/image122.png"/><Relationship Id="rId25" Type="http://schemas.openxmlformats.org/officeDocument/2006/relationships/image" Target="../media/image123.png"/><Relationship Id="rId26" Type="http://schemas.openxmlformats.org/officeDocument/2006/relationships/image" Target="../media/image124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5.png"/><Relationship Id="rId3" Type="http://schemas.openxmlformats.org/officeDocument/2006/relationships/image" Target="../media/image126.png"/><Relationship Id="rId4" Type="http://schemas.openxmlformats.org/officeDocument/2006/relationships/image" Target="../media/image127.png"/><Relationship Id="rId5" Type="http://schemas.openxmlformats.org/officeDocument/2006/relationships/image" Target="../media/image128.png"/><Relationship Id="rId6" Type="http://schemas.openxmlformats.org/officeDocument/2006/relationships/image" Target="../media/image129.png"/><Relationship Id="rId7" Type="http://schemas.openxmlformats.org/officeDocument/2006/relationships/image" Target="../media/image130.png"/><Relationship Id="rId8" Type="http://schemas.openxmlformats.org/officeDocument/2006/relationships/image" Target="../media/image131.png"/><Relationship Id="rId9" Type="http://schemas.openxmlformats.org/officeDocument/2006/relationships/image" Target="../media/image132.png"/><Relationship Id="rId10" Type="http://schemas.openxmlformats.org/officeDocument/2006/relationships/image" Target="../media/image133.png"/><Relationship Id="rId11" Type="http://schemas.openxmlformats.org/officeDocument/2006/relationships/image" Target="../media/image134.png"/><Relationship Id="rId12" Type="http://schemas.openxmlformats.org/officeDocument/2006/relationships/image" Target="../media/image135.png"/><Relationship Id="rId13" Type="http://schemas.openxmlformats.org/officeDocument/2006/relationships/image" Target="../media/image136.png"/><Relationship Id="rId14" Type="http://schemas.openxmlformats.org/officeDocument/2006/relationships/image" Target="../media/image137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8.png"/><Relationship Id="rId3" Type="http://schemas.openxmlformats.org/officeDocument/2006/relationships/image" Target="../media/image139.png"/><Relationship Id="rId4" Type="http://schemas.openxmlformats.org/officeDocument/2006/relationships/image" Target="../media/image140.png"/><Relationship Id="rId5" Type="http://schemas.openxmlformats.org/officeDocument/2006/relationships/image" Target="../media/image141.png"/><Relationship Id="rId6" Type="http://schemas.openxmlformats.org/officeDocument/2006/relationships/image" Target="../media/image142.png"/><Relationship Id="rId7" Type="http://schemas.openxmlformats.org/officeDocument/2006/relationships/image" Target="../media/image143.png"/><Relationship Id="rId8" Type="http://schemas.openxmlformats.org/officeDocument/2006/relationships/image" Target="../media/image144.png"/><Relationship Id="rId9" Type="http://schemas.openxmlformats.org/officeDocument/2006/relationships/image" Target="../media/image145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6.png"/><Relationship Id="rId3" Type="http://schemas.openxmlformats.org/officeDocument/2006/relationships/image" Target="../media/image147.png"/><Relationship Id="rId4" Type="http://schemas.openxmlformats.org/officeDocument/2006/relationships/image" Target="../media/image148.png"/><Relationship Id="rId5" Type="http://schemas.openxmlformats.org/officeDocument/2006/relationships/image" Target="../media/image149.png"/><Relationship Id="rId6" Type="http://schemas.openxmlformats.org/officeDocument/2006/relationships/image" Target="../media/image150.png"/><Relationship Id="rId7" Type="http://schemas.openxmlformats.org/officeDocument/2006/relationships/image" Target="../media/image151.png"/><Relationship Id="rId8" Type="http://schemas.openxmlformats.org/officeDocument/2006/relationships/image" Target="../media/image152.png"/><Relationship Id="rId9" Type="http://schemas.openxmlformats.org/officeDocument/2006/relationships/image" Target="../media/image153.png"/><Relationship Id="rId10" Type="http://schemas.openxmlformats.org/officeDocument/2006/relationships/image" Target="../media/image154.png"/><Relationship Id="rId11" Type="http://schemas.openxmlformats.org/officeDocument/2006/relationships/image" Target="../media/image155.png"/><Relationship Id="rId12" Type="http://schemas.openxmlformats.org/officeDocument/2006/relationships/image" Target="../media/image156.png"/><Relationship Id="rId13" Type="http://schemas.openxmlformats.org/officeDocument/2006/relationships/image" Target="../media/image157.png"/><Relationship Id="rId14" Type="http://schemas.openxmlformats.org/officeDocument/2006/relationships/image" Target="../media/image158.png"/><Relationship Id="rId15" Type="http://schemas.openxmlformats.org/officeDocument/2006/relationships/image" Target="../media/image159.png"/><Relationship Id="rId16" Type="http://schemas.openxmlformats.org/officeDocument/2006/relationships/image" Target="../media/image160.png"/><Relationship Id="rId17" Type="http://schemas.openxmlformats.org/officeDocument/2006/relationships/image" Target="../media/image161.png"/><Relationship Id="rId18" Type="http://schemas.openxmlformats.org/officeDocument/2006/relationships/image" Target="../media/image162.png"/><Relationship Id="rId19" Type="http://schemas.openxmlformats.org/officeDocument/2006/relationships/image" Target="../media/image163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4.png"/><Relationship Id="rId3" Type="http://schemas.openxmlformats.org/officeDocument/2006/relationships/image" Target="../media/image165.png"/><Relationship Id="rId4" Type="http://schemas.openxmlformats.org/officeDocument/2006/relationships/image" Target="../media/image166.png"/><Relationship Id="rId5" Type="http://schemas.openxmlformats.org/officeDocument/2006/relationships/image" Target="../media/image167.png"/><Relationship Id="rId6" Type="http://schemas.openxmlformats.org/officeDocument/2006/relationships/image" Target="../media/image168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9.png"/><Relationship Id="rId3" Type="http://schemas.openxmlformats.org/officeDocument/2006/relationships/image" Target="../media/image170.png"/><Relationship Id="rId4" Type="http://schemas.openxmlformats.org/officeDocument/2006/relationships/image" Target="../media/image171.png"/><Relationship Id="rId5" Type="http://schemas.openxmlformats.org/officeDocument/2006/relationships/image" Target="../media/image172.png"/><Relationship Id="rId6" Type="http://schemas.openxmlformats.org/officeDocument/2006/relationships/image" Target="../media/image173.png"/><Relationship Id="rId7" Type="http://schemas.openxmlformats.org/officeDocument/2006/relationships/image" Target="../media/image174.png"/><Relationship Id="rId8" Type="http://schemas.openxmlformats.org/officeDocument/2006/relationships/image" Target="../media/image175.png"/><Relationship Id="rId9" Type="http://schemas.openxmlformats.org/officeDocument/2006/relationships/image" Target="../media/image176.png"/><Relationship Id="rId10" Type="http://schemas.openxmlformats.org/officeDocument/2006/relationships/image" Target="../media/image177.png"/><Relationship Id="rId11" Type="http://schemas.openxmlformats.org/officeDocument/2006/relationships/image" Target="../media/image178.png"/><Relationship Id="rId12" Type="http://schemas.openxmlformats.org/officeDocument/2006/relationships/image" Target="../media/image179.png"/><Relationship Id="rId13" Type="http://schemas.openxmlformats.org/officeDocument/2006/relationships/image" Target="../media/image180.png"/><Relationship Id="rId14" Type="http://schemas.openxmlformats.org/officeDocument/2006/relationships/image" Target="../media/image181.png"/><Relationship Id="rId15" Type="http://schemas.openxmlformats.org/officeDocument/2006/relationships/image" Target="../media/image182.png"/><Relationship Id="rId16" Type="http://schemas.openxmlformats.org/officeDocument/2006/relationships/image" Target="../media/image183.png"/><Relationship Id="rId17" Type="http://schemas.openxmlformats.org/officeDocument/2006/relationships/image" Target="../media/image184.png"/><Relationship Id="rId18" Type="http://schemas.openxmlformats.org/officeDocument/2006/relationships/image" Target="../media/image185.png"/><Relationship Id="rId19" Type="http://schemas.openxmlformats.org/officeDocument/2006/relationships/image" Target="../media/image186.png"/><Relationship Id="rId20" Type="http://schemas.openxmlformats.org/officeDocument/2006/relationships/image" Target="../media/image187.png"/><Relationship Id="rId21" Type="http://schemas.openxmlformats.org/officeDocument/2006/relationships/image" Target="../media/image188.png"/><Relationship Id="rId22" Type="http://schemas.openxmlformats.org/officeDocument/2006/relationships/image" Target="../media/image189.png"/><Relationship Id="rId23" Type="http://schemas.openxmlformats.org/officeDocument/2006/relationships/image" Target="../media/image67.png"/><Relationship Id="rId24" Type="http://schemas.openxmlformats.org/officeDocument/2006/relationships/image" Target="../media/image190.png"/><Relationship Id="rId25" Type="http://schemas.openxmlformats.org/officeDocument/2006/relationships/image" Target="../media/image191.png"/><Relationship Id="rId26" Type="http://schemas.openxmlformats.org/officeDocument/2006/relationships/image" Target="../media/image192.png"/><Relationship Id="rId27" Type="http://schemas.openxmlformats.org/officeDocument/2006/relationships/image" Target="../media/image193.png"/><Relationship Id="rId28" Type="http://schemas.openxmlformats.org/officeDocument/2006/relationships/image" Target="../media/image194.png"/><Relationship Id="rId29" Type="http://schemas.openxmlformats.org/officeDocument/2006/relationships/image" Target="../media/image195.png"/><Relationship Id="rId30" Type="http://schemas.openxmlformats.org/officeDocument/2006/relationships/image" Target="../media/image196.png"/><Relationship Id="rId31" Type="http://schemas.openxmlformats.org/officeDocument/2006/relationships/image" Target="../media/image197.png"/><Relationship Id="rId32" Type="http://schemas.openxmlformats.org/officeDocument/2006/relationships/image" Target="../media/image198.png"/><Relationship Id="rId33" Type="http://schemas.openxmlformats.org/officeDocument/2006/relationships/image" Target="../media/image199.png"/><Relationship Id="rId34" Type="http://schemas.openxmlformats.org/officeDocument/2006/relationships/image" Target="../media/image200.png"/><Relationship Id="rId35" Type="http://schemas.openxmlformats.org/officeDocument/2006/relationships/image" Target="../media/image201.png"/><Relationship Id="rId36" Type="http://schemas.openxmlformats.org/officeDocument/2006/relationships/image" Target="../media/image202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3.png"/><Relationship Id="rId3" Type="http://schemas.openxmlformats.org/officeDocument/2006/relationships/image" Target="../media/image204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5.png"/><Relationship Id="rId3" Type="http://schemas.openxmlformats.org/officeDocument/2006/relationships/image" Target="../media/image206.png"/><Relationship Id="rId4" Type="http://schemas.openxmlformats.org/officeDocument/2006/relationships/image" Target="../media/image207.png"/><Relationship Id="rId5" Type="http://schemas.openxmlformats.org/officeDocument/2006/relationships/image" Target="../media/image208.png"/><Relationship Id="rId6" Type="http://schemas.openxmlformats.org/officeDocument/2006/relationships/image" Target="../media/image209.png"/><Relationship Id="rId7" Type="http://schemas.openxmlformats.org/officeDocument/2006/relationships/image" Target="../media/image210.png"/><Relationship Id="rId8" Type="http://schemas.openxmlformats.org/officeDocument/2006/relationships/image" Target="../media/image211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2.png"/><Relationship Id="rId3" Type="http://schemas.openxmlformats.org/officeDocument/2006/relationships/image" Target="../media/image213.png"/><Relationship Id="rId4" Type="http://schemas.openxmlformats.org/officeDocument/2006/relationships/image" Target="../media/image214.png"/><Relationship Id="rId5" Type="http://schemas.openxmlformats.org/officeDocument/2006/relationships/image" Target="../media/image196.png"/><Relationship Id="rId6" Type="http://schemas.openxmlformats.org/officeDocument/2006/relationships/image" Target="../media/image215.png"/><Relationship Id="rId7" Type="http://schemas.openxmlformats.org/officeDocument/2006/relationships/image" Target="../media/image216.png"/><Relationship Id="rId8" Type="http://schemas.openxmlformats.org/officeDocument/2006/relationships/image" Target="../media/image217.png"/><Relationship Id="rId9" Type="http://schemas.openxmlformats.org/officeDocument/2006/relationships/image" Target="../media/image218.png"/><Relationship Id="rId10" Type="http://schemas.openxmlformats.org/officeDocument/2006/relationships/image" Target="../media/image219.png"/><Relationship Id="rId11" Type="http://schemas.openxmlformats.org/officeDocument/2006/relationships/image" Target="../media/image220.png"/><Relationship Id="rId12" Type="http://schemas.openxmlformats.org/officeDocument/2006/relationships/image" Target="../media/image221.png"/><Relationship Id="rId13" Type="http://schemas.openxmlformats.org/officeDocument/2006/relationships/image" Target="../media/image222.png"/><Relationship Id="rId14" Type="http://schemas.openxmlformats.org/officeDocument/2006/relationships/image" Target="../media/image223.pn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4.png"/><Relationship Id="rId3" Type="http://schemas.openxmlformats.org/officeDocument/2006/relationships/image" Target="../media/image225.png"/><Relationship Id="rId4" Type="http://schemas.openxmlformats.org/officeDocument/2006/relationships/image" Target="../media/image226.png"/><Relationship Id="rId5" Type="http://schemas.openxmlformats.org/officeDocument/2006/relationships/image" Target="../media/image227.png"/><Relationship Id="rId6" Type="http://schemas.openxmlformats.org/officeDocument/2006/relationships/image" Target="../media/image228.png"/><Relationship Id="rId7" Type="http://schemas.openxmlformats.org/officeDocument/2006/relationships/image" Target="../media/image229.png"/><Relationship Id="rId8" Type="http://schemas.openxmlformats.org/officeDocument/2006/relationships/image" Target="../media/image230.png"/><Relationship Id="rId9" Type="http://schemas.openxmlformats.org/officeDocument/2006/relationships/image" Target="../media/image231.png"/><Relationship Id="rId10" Type="http://schemas.openxmlformats.org/officeDocument/2006/relationships/image" Target="../media/image232.png"/><Relationship Id="rId11" Type="http://schemas.openxmlformats.org/officeDocument/2006/relationships/image" Target="../media/image233.png"/><Relationship Id="rId12" Type="http://schemas.openxmlformats.org/officeDocument/2006/relationships/image" Target="../media/image234.png"/><Relationship Id="rId13" Type="http://schemas.openxmlformats.org/officeDocument/2006/relationships/image" Target="../media/image235.png"/><Relationship Id="rId14" Type="http://schemas.openxmlformats.org/officeDocument/2006/relationships/image" Target="../media/image236.png"/><Relationship Id="rId15" Type="http://schemas.openxmlformats.org/officeDocument/2006/relationships/image" Target="../media/image237.png"/><Relationship Id="rId16" Type="http://schemas.openxmlformats.org/officeDocument/2006/relationships/image" Target="../media/image238.png"/><Relationship Id="rId17" Type="http://schemas.openxmlformats.org/officeDocument/2006/relationships/image" Target="../media/image239.png"/><Relationship Id="rId18" Type="http://schemas.openxmlformats.org/officeDocument/2006/relationships/image" Target="../media/image240.png"/><Relationship Id="rId19" Type="http://schemas.openxmlformats.org/officeDocument/2006/relationships/image" Target="../media/image241.png"/><Relationship Id="rId20" Type="http://schemas.openxmlformats.org/officeDocument/2006/relationships/image" Target="../media/image242.png"/><Relationship Id="rId21" Type="http://schemas.openxmlformats.org/officeDocument/2006/relationships/image" Target="../media/image243.png"/><Relationship Id="rId22" Type="http://schemas.openxmlformats.org/officeDocument/2006/relationships/image" Target="../media/image244.png"/><Relationship Id="rId23" Type="http://schemas.openxmlformats.org/officeDocument/2006/relationships/image" Target="../media/image245.png"/><Relationship Id="rId24" Type="http://schemas.openxmlformats.org/officeDocument/2006/relationships/image" Target="../media/image246.png"/><Relationship Id="rId25" Type="http://schemas.openxmlformats.org/officeDocument/2006/relationships/image" Target="../media/image247.png"/><Relationship Id="rId26" Type="http://schemas.openxmlformats.org/officeDocument/2006/relationships/image" Target="../media/image248.png"/><Relationship Id="rId27" Type="http://schemas.openxmlformats.org/officeDocument/2006/relationships/image" Target="../media/image249.png"/><Relationship Id="rId28" Type="http://schemas.openxmlformats.org/officeDocument/2006/relationships/image" Target="../media/image250.png"/><Relationship Id="rId29" Type="http://schemas.openxmlformats.org/officeDocument/2006/relationships/image" Target="../media/image251.png"/><Relationship Id="rId30" Type="http://schemas.openxmlformats.org/officeDocument/2006/relationships/image" Target="../media/image252.png"/><Relationship Id="rId31" Type="http://schemas.openxmlformats.org/officeDocument/2006/relationships/image" Target="../media/image253.png"/><Relationship Id="rId32" Type="http://schemas.openxmlformats.org/officeDocument/2006/relationships/image" Target="../media/image254.png"/><Relationship Id="rId33" Type="http://schemas.openxmlformats.org/officeDocument/2006/relationships/image" Target="../media/image255.png"/><Relationship Id="rId34" Type="http://schemas.openxmlformats.org/officeDocument/2006/relationships/image" Target="../media/image256.png"/><Relationship Id="rId35" Type="http://schemas.openxmlformats.org/officeDocument/2006/relationships/image" Target="../media/image257.pn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8.png"/><Relationship Id="rId3" Type="http://schemas.openxmlformats.org/officeDocument/2006/relationships/image" Target="../media/image259.png"/><Relationship Id="rId4" Type="http://schemas.openxmlformats.org/officeDocument/2006/relationships/image" Target="../media/image260.png"/><Relationship Id="rId5" Type="http://schemas.openxmlformats.org/officeDocument/2006/relationships/image" Target="../media/image261.png"/><Relationship Id="rId6" Type="http://schemas.openxmlformats.org/officeDocument/2006/relationships/image" Target="../media/image262.png"/><Relationship Id="rId7" Type="http://schemas.openxmlformats.org/officeDocument/2006/relationships/image" Target="../media/image263.png"/><Relationship Id="rId8" Type="http://schemas.openxmlformats.org/officeDocument/2006/relationships/image" Target="../media/image264.png"/><Relationship Id="rId9" Type="http://schemas.openxmlformats.org/officeDocument/2006/relationships/image" Target="../media/image265.png"/><Relationship Id="rId10" Type="http://schemas.openxmlformats.org/officeDocument/2006/relationships/image" Target="../media/image266.png"/><Relationship Id="rId11" Type="http://schemas.openxmlformats.org/officeDocument/2006/relationships/image" Target="../media/image267.pn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8.png"/><Relationship Id="rId3" Type="http://schemas.openxmlformats.org/officeDocument/2006/relationships/image" Target="../media/image269.png"/><Relationship Id="rId4" Type="http://schemas.openxmlformats.org/officeDocument/2006/relationships/image" Target="../media/image270.png"/><Relationship Id="rId5" Type="http://schemas.openxmlformats.org/officeDocument/2006/relationships/image" Target="../media/image271.png"/><Relationship Id="rId6" Type="http://schemas.openxmlformats.org/officeDocument/2006/relationships/image" Target="../media/image272.png"/><Relationship Id="rId7" Type="http://schemas.openxmlformats.org/officeDocument/2006/relationships/image" Target="../media/image273.png"/><Relationship Id="rId8" Type="http://schemas.openxmlformats.org/officeDocument/2006/relationships/image" Target="../media/image274.png"/><Relationship Id="rId9" Type="http://schemas.openxmlformats.org/officeDocument/2006/relationships/image" Target="../media/image275.png"/><Relationship Id="rId10" Type="http://schemas.openxmlformats.org/officeDocument/2006/relationships/image" Target="../media/image276.png"/><Relationship Id="rId11" Type="http://schemas.openxmlformats.org/officeDocument/2006/relationships/image" Target="../media/image277.png"/><Relationship Id="rId12" Type="http://schemas.openxmlformats.org/officeDocument/2006/relationships/image" Target="../media/image278.png"/><Relationship Id="rId13" Type="http://schemas.openxmlformats.org/officeDocument/2006/relationships/image" Target="../media/image279.png"/><Relationship Id="rId14" Type="http://schemas.openxmlformats.org/officeDocument/2006/relationships/image" Target="../media/image280.png"/><Relationship Id="rId15" Type="http://schemas.openxmlformats.org/officeDocument/2006/relationships/image" Target="../media/image281.pn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2.png"/><Relationship Id="rId3" Type="http://schemas.openxmlformats.org/officeDocument/2006/relationships/image" Target="../media/image283.png"/><Relationship Id="rId4" Type="http://schemas.openxmlformats.org/officeDocument/2006/relationships/image" Target="../media/image284.png"/><Relationship Id="rId5" Type="http://schemas.openxmlformats.org/officeDocument/2006/relationships/image" Target="../media/image285.pn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6.png"/><Relationship Id="rId3" Type="http://schemas.openxmlformats.org/officeDocument/2006/relationships/image" Target="../media/image287.png"/><Relationship Id="rId4" Type="http://schemas.openxmlformats.org/officeDocument/2006/relationships/image" Target="../media/image288.png"/><Relationship Id="rId5" Type="http://schemas.openxmlformats.org/officeDocument/2006/relationships/image" Target="../media/image289.png"/><Relationship Id="rId6" Type="http://schemas.openxmlformats.org/officeDocument/2006/relationships/image" Target="../media/image290.png"/><Relationship Id="rId7" Type="http://schemas.openxmlformats.org/officeDocument/2006/relationships/image" Target="../media/image291.png"/><Relationship Id="rId8" Type="http://schemas.openxmlformats.org/officeDocument/2006/relationships/image" Target="../media/image292.png"/><Relationship Id="rId9" Type="http://schemas.openxmlformats.org/officeDocument/2006/relationships/image" Target="../media/image293.png"/><Relationship Id="rId10" Type="http://schemas.openxmlformats.org/officeDocument/2006/relationships/image" Target="../media/image97.png"/><Relationship Id="rId11" Type="http://schemas.openxmlformats.org/officeDocument/2006/relationships/image" Target="../media/image294.png"/><Relationship Id="rId12" Type="http://schemas.openxmlformats.org/officeDocument/2006/relationships/image" Target="../media/image295.pn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7.png"/><Relationship Id="rId3" Type="http://schemas.openxmlformats.org/officeDocument/2006/relationships/image" Target="../media/image296.png"/><Relationship Id="rId4" Type="http://schemas.openxmlformats.org/officeDocument/2006/relationships/image" Target="../media/image297.png"/><Relationship Id="rId5" Type="http://schemas.openxmlformats.org/officeDocument/2006/relationships/image" Target="../media/image298.png"/><Relationship Id="rId6" Type="http://schemas.openxmlformats.org/officeDocument/2006/relationships/image" Target="../media/image299.png"/><Relationship Id="rId7" Type="http://schemas.openxmlformats.org/officeDocument/2006/relationships/image" Target="../media/image300.png"/><Relationship Id="rId8" Type="http://schemas.openxmlformats.org/officeDocument/2006/relationships/image" Target="../media/image301.png"/><Relationship Id="rId9" Type="http://schemas.openxmlformats.org/officeDocument/2006/relationships/image" Target="../media/image302.png"/><Relationship Id="rId10" Type="http://schemas.openxmlformats.org/officeDocument/2006/relationships/image" Target="../media/image303.png"/><Relationship Id="rId11" Type="http://schemas.openxmlformats.org/officeDocument/2006/relationships/image" Target="../media/image304.png"/><Relationship Id="rId12" Type="http://schemas.openxmlformats.org/officeDocument/2006/relationships/image" Target="../media/image305.png"/><Relationship Id="rId13" Type="http://schemas.openxmlformats.org/officeDocument/2006/relationships/image" Target="../media/image306.png"/><Relationship Id="rId14" Type="http://schemas.openxmlformats.org/officeDocument/2006/relationships/image" Target="../media/image307.png"/><Relationship Id="rId15" Type="http://schemas.openxmlformats.org/officeDocument/2006/relationships/image" Target="../media/image308.png"/><Relationship Id="rId16" Type="http://schemas.openxmlformats.org/officeDocument/2006/relationships/image" Target="../media/image309.png"/><Relationship Id="rId17" Type="http://schemas.openxmlformats.org/officeDocument/2006/relationships/image" Target="../media/image310.png"/><Relationship Id="rId18" Type="http://schemas.openxmlformats.org/officeDocument/2006/relationships/image" Target="../media/image311.png"/><Relationship Id="rId19" Type="http://schemas.openxmlformats.org/officeDocument/2006/relationships/image" Target="../media/image312.png"/><Relationship Id="rId20" Type="http://schemas.openxmlformats.org/officeDocument/2006/relationships/image" Target="../media/image313.png"/><Relationship Id="rId21" Type="http://schemas.openxmlformats.org/officeDocument/2006/relationships/image" Target="../media/image314.png"/><Relationship Id="rId22" Type="http://schemas.openxmlformats.org/officeDocument/2006/relationships/image" Target="../media/image315.png"/><Relationship Id="rId23" Type="http://schemas.openxmlformats.org/officeDocument/2006/relationships/image" Target="../media/image316.png"/><Relationship Id="rId24" Type="http://schemas.openxmlformats.org/officeDocument/2006/relationships/image" Target="../media/image317.png"/><Relationship Id="rId25" Type="http://schemas.openxmlformats.org/officeDocument/2006/relationships/image" Target="../media/image318.png"/><Relationship Id="rId26" Type="http://schemas.openxmlformats.org/officeDocument/2006/relationships/image" Target="../media/image319.png"/><Relationship Id="rId27" Type="http://schemas.openxmlformats.org/officeDocument/2006/relationships/image" Target="../media/image320.png"/><Relationship Id="rId28" Type="http://schemas.openxmlformats.org/officeDocument/2006/relationships/image" Target="../media/image321.pn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2.png"/><Relationship Id="rId3" Type="http://schemas.openxmlformats.org/officeDocument/2006/relationships/image" Target="../media/image323.png"/><Relationship Id="rId4" Type="http://schemas.openxmlformats.org/officeDocument/2006/relationships/image" Target="../media/image324.png"/><Relationship Id="rId5" Type="http://schemas.openxmlformats.org/officeDocument/2006/relationships/image" Target="../media/image303.png"/><Relationship Id="rId6" Type="http://schemas.openxmlformats.org/officeDocument/2006/relationships/image" Target="../media/image301.png"/><Relationship Id="rId7" Type="http://schemas.openxmlformats.org/officeDocument/2006/relationships/image" Target="../media/image325.png"/><Relationship Id="rId8" Type="http://schemas.openxmlformats.org/officeDocument/2006/relationships/image" Target="../media/image326.png"/><Relationship Id="rId9" Type="http://schemas.openxmlformats.org/officeDocument/2006/relationships/image" Target="../media/image327.png"/><Relationship Id="rId10" Type="http://schemas.openxmlformats.org/officeDocument/2006/relationships/image" Target="../media/image328.png"/><Relationship Id="rId11" Type="http://schemas.openxmlformats.org/officeDocument/2006/relationships/image" Target="../media/image329.png"/><Relationship Id="rId12" Type="http://schemas.openxmlformats.org/officeDocument/2006/relationships/image" Target="../media/image330.png"/><Relationship Id="rId13" Type="http://schemas.openxmlformats.org/officeDocument/2006/relationships/image" Target="../media/image331.png"/><Relationship Id="rId14" Type="http://schemas.openxmlformats.org/officeDocument/2006/relationships/image" Target="../media/image332.pn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3.png"/><Relationship Id="rId3" Type="http://schemas.openxmlformats.org/officeDocument/2006/relationships/image" Target="../media/image97.png"/><Relationship Id="rId4" Type="http://schemas.openxmlformats.org/officeDocument/2006/relationships/image" Target="../media/image334.png"/><Relationship Id="rId5" Type="http://schemas.openxmlformats.org/officeDocument/2006/relationships/image" Target="../media/image335.png"/><Relationship Id="rId6" Type="http://schemas.openxmlformats.org/officeDocument/2006/relationships/image" Target="../media/image336.png"/><Relationship Id="rId7" Type="http://schemas.openxmlformats.org/officeDocument/2006/relationships/image" Target="../media/image337.png"/><Relationship Id="rId8" Type="http://schemas.openxmlformats.org/officeDocument/2006/relationships/image" Target="../media/image338.png"/><Relationship Id="rId9" Type="http://schemas.openxmlformats.org/officeDocument/2006/relationships/image" Target="../media/image339.png"/><Relationship Id="rId10" Type="http://schemas.openxmlformats.org/officeDocument/2006/relationships/image" Target="../media/image340.png"/><Relationship Id="rId11" Type="http://schemas.openxmlformats.org/officeDocument/2006/relationships/image" Target="../media/image341.png"/><Relationship Id="rId12" Type="http://schemas.openxmlformats.org/officeDocument/2006/relationships/image" Target="../media/image342.png"/><Relationship Id="rId13" Type="http://schemas.openxmlformats.org/officeDocument/2006/relationships/image" Target="../media/image343.png"/><Relationship Id="rId14" Type="http://schemas.openxmlformats.org/officeDocument/2006/relationships/image" Target="../media/image344.png"/><Relationship Id="rId15" Type="http://schemas.openxmlformats.org/officeDocument/2006/relationships/image" Target="../media/image345.png"/><Relationship Id="rId16" Type="http://schemas.openxmlformats.org/officeDocument/2006/relationships/image" Target="../media/image346.pn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7.png"/><Relationship Id="rId3" Type="http://schemas.openxmlformats.org/officeDocument/2006/relationships/image" Target="../media/image348.png"/><Relationship Id="rId4" Type="http://schemas.openxmlformats.org/officeDocument/2006/relationships/image" Target="../media/image349.png"/><Relationship Id="rId5" Type="http://schemas.openxmlformats.org/officeDocument/2006/relationships/image" Target="../media/image350.png"/><Relationship Id="rId6" Type="http://schemas.openxmlformats.org/officeDocument/2006/relationships/image" Target="../media/image351.png"/><Relationship Id="rId7" Type="http://schemas.openxmlformats.org/officeDocument/2006/relationships/image" Target="../media/image352.png"/><Relationship Id="rId8" Type="http://schemas.openxmlformats.org/officeDocument/2006/relationships/image" Target="../media/image353.png"/><Relationship Id="rId9" Type="http://schemas.openxmlformats.org/officeDocument/2006/relationships/image" Target="../media/image354.png"/><Relationship Id="rId10" Type="http://schemas.openxmlformats.org/officeDocument/2006/relationships/image" Target="../media/image355.png"/><Relationship Id="rId11" Type="http://schemas.openxmlformats.org/officeDocument/2006/relationships/image" Target="../media/image356.png"/><Relationship Id="rId12" Type="http://schemas.openxmlformats.org/officeDocument/2006/relationships/image" Target="../media/image357.pn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8.png"/><Relationship Id="rId3" Type="http://schemas.openxmlformats.org/officeDocument/2006/relationships/image" Target="../media/image359.png"/><Relationship Id="rId4" Type="http://schemas.openxmlformats.org/officeDocument/2006/relationships/image" Target="../media/image360.png"/><Relationship Id="rId5" Type="http://schemas.openxmlformats.org/officeDocument/2006/relationships/image" Target="../media/image361.png"/><Relationship Id="rId6" Type="http://schemas.openxmlformats.org/officeDocument/2006/relationships/image" Target="../media/image362.png"/><Relationship Id="rId7" Type="http://schemas.openxmlformats.org/officeDocument/2006/relationships/image" Target="../media/image363.png"/><Relationship Id="rId8" Type="http://schemas.openxmlformats.org/officeDocument/2006/relationships/image" Target="../media/image364.png"/><Relationship Id="rId9" Type="http://schemas.openxmlformats.org/officeDocument/2006/relationships/image" Target="../media/image365.png"/><Relationship Id="rId10" Type="http://schemas.openxmlformats.org/officeDocument/2006/relationships/image" Target="../media/image366.png"/><Relationship Id="rId11" Type="http://schemas.openxmlformats.org/officeDocument/2006/relationships/image" Target="../media/image367.png"/><Relationship Id="rId12" Type="http://schemas.openxmlformats.org/officeDocument/2006/relationships/image" Target="../media/image368.png"/><Relationship Id="rId13" Type="http://schemas.openxmlformats.org/officeDocument/2006/relationships/image" Target="../media/image369.png"/><Relationship Id="rId14" Type="http://schemas.openxmlformats.org/officeDocument/2006/relationships/image" Target="../media/image370.pn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1.png"/><Relationship Id="rId3" Type="http://schemas.openxmlformats.org/officeDocument/2006/relationships/image" Target="../media/image43.png"/><Relationship Id="rId4" Type="http://schemas.openxmlformats.org/officeDocument/2006/relationships/image" Target="../media/image372.png"/><Relationship Id="rId5" Type="http://schemas.openxmlformats.org/officeDocument/2006/relationships/image" Target="../media/image373.png"/><Relationship Id="rId6" Type="http://schemas.openxmlformats.org/officeDocument/2006/relationships/image" Target="../media/image374.pn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5.png"/><Relationship Id="rId3" Type="http://schemas.openxmlformats.org/officeDocument/2006/relationships/image" Target="../media/image376.png"/><Relationship Id="rId4" Type="http://schemas.openxmlformats.org/officeDocument/2006/relationships/image" Target="../media/image377.png"/><Relationship Id="rId5" Type="http://schemas.openxmlformats.org/officeDocument/2006/relationships/image" Target="../media/image378.png"/><Relationship Id="rId6" Type="http://schemas.openxmlformats.org/officeDocument/2006/relationships/image" Target="../media/image379.png"/><Relationship Id="rId7" Type="http://schemas.openxmlformats.org/officeDocument/2006/relationships/image" Target="../media/image380.png"/><Relationship Id="rId8" Type="http://schemas.openxmlformats.org/officeDocument/2006/relationships/image" Target="../media/image381.png"/><Relationship Id="rId9" Type="http://schemas.openxmlformats.org/officeDocument/2006/relationships/image" Target="../media/image382.png"/><Relationship Id="rId10" Type="http://schemas.openxmlformats.org/officeDocument/2006/relationships/image" Target="../media/image383.png"/><Relationship Id="rId11" Type="http://schemas.openxmlformats.org/officeDocument/2006/relationships/image" Target="../media/image384.png"/><Relationship Id="rId12" Type="http://schemas.openxmlformats.org/officeDocument/2006/relationships/image" Target="../media/image385.png"/><Relationship Id="rId13" Type="http://schemas.openxmlformats.org/officeDocument/2006/relationships/image" Target="../media/image386.png"/><Relationship Id="rId14" Type="http://schemas.openxmlformats.org/officeDocument/2006/relationships/image" Target="../media/image387.pn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8.png"/><Relationship Id="rId3" Type="http://schemas.openxmlformats.org/officeDocument/2006/relationships/image" Target="../media/image389.png"/><Relationship Id="rId4" Type="http://schemas.openxmlformats.org/officeDocument/2006/relationships/image" Target="../media/image390.png"/><Relationship Id="rId5" Type="http://schemas.openxmlformats.org/officeDocument/2006/relationships/image" Target="../media/image391.png"/><Relationship Id="rId6" Type="http://schemas.openxmlformats.org/officeDocument/2006/relationships/image" Target="../media/image392.png"/><Relationship Id="rId7" Type="http://schemas.openxmlformats.org/officeDocument/2006/relationships/image" Target="../media/image393.png"/><Relationship Id="rId8" Type="http://schemas.openxmlformats.org/officeDocument/2006/relationships/image" Target="../media/image394.png"/><Relationship Id="rId9" Type="http://schemas.openxmlformats.org/officeDocument/2006/relationships/image" Target="../media/image395.png"/><Relationship Id="rId10" Type="http://schemas.openxmlformats.org/officeDocument/2006/relationships/image" Target="../media/image396.png"/><Relationship Id="rId11" Type="http://schemas.openxmlformats.org/officeDocument/2006/relationships/image" Target="../media/image397.png"/><Relationship Id="rId12" Type="http://schemas.openxmlformats.org/officeDocument/2006/relationships/image" Target="../media/image398.png"/><Relationship Id="rId13" Type="http://schemas.openxmlformats.org/officeDocument/2006/relationships/image" Target="../media/image399.pn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00.png"/><Relationship Id="rId3" Type="http://schemas.openxmlformats.org/officeDocument/2006/relationships/image" Target="../media/image401.png"/><Relationship Id="rId4" Type="http://schemas.openxmlformats.org/officeDocument/2006/relationships/image" Target="../media/image402.png"/><Relationship Id="rId5" Type="http://schemas.openxmlformats.org/officeDocument/2006/relationships/image" Target="../media/image403.png"/><Relationship Id="rId6" Type="http://schemas.openxmlformats.org/officeDocument/2006/relationships/image" Target="../media/image404.png"/><Relationship Id="rId7" Type="http://schemas.openxmlformats.org/officeDocument/2006/relationships/image" Target="../media/image405.png"/><Relationship Id="rId8" Type="http://schemas.openxmlformats.org/officeDocument/2006/relationships/image" Target="../media/image406.png"/><Relationship Id="rId9" Type="http://schemas.openxmlformats.org/officeDocument/2006/relationships/image" Target="../media/image407.png"/><Relationship Id="rId10" Type="http://schemas.openxmlformats.org/officeDocument/2006/relationships/image" Target="../media/image408.png"/><Relationship Id="rId11" Type="http://schemas.openxmlformats.org/officeDocument/2006/relationships/image" Target="../media/image409.png"/><Relationship Id="rId12" Type="http://schemas.openxmlformats.org/officeDocument/2006/relationships/image" Target="../media/image410.png"/><Relationship Id="rId13" Type="http://schemas.openxmlformats.org/officeDocument/2006/relationships/image" Target="../media/image411.png"/><Relationship Id="rId14" Type="http://schemas.openxmlformats.org/officeDocument/2006/relationships/image" Target="../media/image412.png"/><Relationship Id="rId15" Type="http://schemas.openxmlformats.org/officeDocument/2006/relationships/image" Target="../media/image413.png"/><Relationship Id="rId16" Type="http://schemas.openxmlformats.org/officeDocument/2006/relationships/image" Target="../media/image414.png"/><Relationship Id="rId17" Type="http://schemas.openxmlformats.org/officeDocument/2006/relationships/image" Target="../media/image415.png"/><Relationship Id="rId18" Type="http://schemas.openxmlformats.org/officeDocument/2006/relationships/image" Target="../media/image416.png"/><Relationship Id="rId19" Type="http://schemas.openxmlformats.org/officeDocument/2006/relationships/image" Target="../media/image417.png"/><Relationship Id="rId20" Type="http://schemas.openxmlformats.org/officeDocument/2006/relationships/image" Target="../media/image418.png"/><Relationship Id="rId21" Type="http://schemas.openxmlformats.org/officeDocument/2006/relationships/image" Target="../media/image419.png"/><Relationship Id="rId22" Type="http://schemas.openxmlformats.org/officeDocument/2006/relationships/image" Target="../media/image420.png"/><Relationship Id="rId23" Type="http://schemas.openxmlformats.org/officeDocument/2006/relationships/image" Target="../media/image421.png"/><Relationship Id="rId24" Type="http://schemas.openxmlformats.org/officeDocument/2006/relationships/image" Target="../media/image422.png"/><Relationship Id="rId25" Type="http://schemas.openxmlformats.org/officeDocument/2006/relationships/image" Target="../media/image423.png"/><Relationship Id="rId26" Type="http://schemas.openxmlformats.org/officeDocument/2006/relationships/image" Target="../media/image424.pn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5.png"/><Relationship Id="rId3" Type="http://schemas.openxmlformats.org/officeDocument/2006/relationships/image" Target="../media/image426.png"/><Relationship Id="rId4" Type="http://schemas.openxmlformats.org/officeDocument/2006/relationships/image" Target="../media/image427.png"/><Relationship Id="rId5" Type="http://schemas.openxmlformats.org/officeDocument/2006/relationships/image" Target="../media/image428.png"/><Relationship Id="rId6" Type="http://schemas.openxmlformats.org/officeDocument/2006/relationships/image" Target="../media/image429.pn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0.png"/><Relationship Id="rId3" Type="http://schemas.openxmlformats.org/officeDocument/2006/relationships/image" Target="../media/image431.png"/><Relationship Id="rId4" Type="http://schemas.openxmlformats.org/officeDocument/2006/relationships/image" Target="../media/image432.png"/><Relationship Id="rId5" Type="http://schemas.openxmlformats.org/officeDocument/2006/relationships/image" Target="../media/image433.png"/><Relationship Id="rId6" Type="http://schemas.openxmlformats.org/officeDocument/2006/relationships/image" Target="../media/image434.png"/><Relationship Id="rId7" Type="http://schemas.openxmlformats.org/officeDocument/2006/relationships/image" Target="../media/image435.png"/><Relationship Id="rId8" Type="http://schemas.openxmlformats.org/officeDocument/2006/relationships/image" Target="../media/image436.png"/><Relationship Id="rId9" Type="http://schemas.openxmlformats.org/officeDocument/2006/relationships/image" Target="../media/image437.png"/><Relationship Id="rId10" Type="http://schemas.openxmlformats.org/officeDocument/2006/relationships/image" Target="../media/image438.png"/><Relationship Id="rId11" Type="http://schemas.openxmlformats.org/officeDocument/2006/relationships/image" Target="../media/image439.png"/><Relationship Id="rId12" Type="http://schemas.openxmlformats.org/officeDocument/2006/relationships/image" Target="../media/image440.png"/><Relationship Id="rId13" Type="http://schemas.openxmlformats.org/officeDocument/2006/relationships/image" Target="../media/image441.pn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2.png"/><Relationship Id="rId3" Type="http://schemas.openxmlformats.org/officeDocument/2006/relationships/image" Target="../media/image443.png"/><Relationship Id="rId4" Type="http://schemas.openxmlformats.org/officeDocument/2006/relationships/image" Target="../media/image444.png"/><Relationship Id="rId5" Type="http://schemas.openxmlformats.org/officeDocument/2006/relationships/image" Target="../media/image445.png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6.png"/><Relationship Id="rId3" Type="http://schemas.openxmlformats.org/officeDocument/2006/relationships/image" Target="../media/image447.png"/><Relationship Id="rId4" Type="http://schemas.openxmlformats.org/officeDocument/2006/relationships/image" Target="../media/image448.png"/><Relationship Id="rId5" Type="http://schemas.openxmlformats.org/officeDocument/2006/relationships/image" Target="../media/image449.png"/><Relationship Id="rId6" Type="http://schemas.openxmlformats.org/officeDocument/2006/relationships/image" Target="../media/image450.png"/><Relationship Id="rId7" Type="http://schemas.openxmlformats.org/officeDocument/2006/relationships/image" Target="../media/image451.png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52.png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53.png"/><Relationship Id="rId3" Type="http://schemas.openxmlformats.org/officeDocument/2006/relationships/image" Target="../media/image454.png"/><Relationship Id="rId4" Type="http://schemas.openxmlformats.org/officeDocument/2006/relationships/image" Target="../media/image455.png"/><Relationship Id="rId5" Type="http://schemas.openxmlformats.org/officeDocument/2006/relationships/image" Target="../media/image456.png"/><Relationship Id="rId6" Type="http://schemas.openxmlformats.org/officeDocument/2006/relationships/image" Target="../media/image457.png"/><Relationship Id="rId7" Type="http://schemas.openxmlformats.org/officeDocument/2006/relationships/image" Target="../media/image458.png"/><Relationship Id="rId8" Type="http://schemas.openxmlformats.org/officeDocument/2006/relationships/image" Target="../media/image459.png"/><Relationship Id="rId9" Type="http://schemas.openxmlformats.org/officeDocument/2006/relationships/image" Target="../media/image460.png"/><Relationship Id="rId10" Type="http://schemas.openxmlformats.org/officeDocument/2006/relationships/image" Target="../media/image461.png"/><Relationship Id="rId11" Type="http://schemas.openxmlformats.org/officeDocument/2006/relationships/image" Target="../media/image462.png"/><Relationship Id="rId12" Type="http://schemas.openxmlformats.org/officeDocument/2006/relationships/image" Target="../media/image463.png"/><Relationship Id="rId13" Type="http://schemas.openxmlformats.org/officeDocument/2006/relationships/image" Target="../media/image464.png"/><Relationship Id="rId14" Type="http://schemas.openxmlformats.org/officeDocument/2006/relationships/image" Target="../media/image465.png"/><Relationship Id="rId15" Type="http://schemas.openxmlformats.org/officeDocument/2006/relationships/image" Target="../media/image466.png"/><Relationship Id="rId16" Type="http://schemas.openxmlformats.org/officeDocument/2006/relationships/image" Target="../media/image467.png"/><Relationship Id="rId17" Type="http://schemas.openxmlformats.org/officeDocument/2006/relationships/image" Target="../media/image468.png"/><Relationship Id="rId18" Type="http://schemas.openxmlformats.org/officeDocument/2006/relationships/image" Target="../media/image469.png"/><Relationship Id="rId19" Type="http://schemas.openxmlformats.org/officeDocument/2006/relationships/image" Target="../media/image470.png"/><Relationship Id="rId20" Type="http://schemas.openxmlformats.org/officeDocument/2006/relationships/image" Target="../media/image471.png"/><Relationship Id="rId21" Type="http://schemas.openxmlformats.org/officeDocument/2006/relationships/image" Target="../media/image472.png"/><Relationship Id="rId22" Type="http://schemas.openxmlformats.org/officeDocument/2006/relationships/image" Target="../media/image473.png"/><Relationship Id="rId23" Type="http://schemas.openxmlformats.org/officeDocument/2006/relationships/image" Target="../media/image474.png"/><Relationship Id="rId24" Type="http://schemas.openxmlformats.org/officeDocument/2006/relationships/image" Target="../media/image475.png"/><Relationship Id="rId25" Type="http://schemas.openxmlformats.org/officeDocument/2006/relationships/image" Target="../media/image476.png"/><Relationship Id="rId26" Type="http://schemas.openxmlformats.org/officeDocument/2006/relationships/image" Target="../media/image477.png"/><Relationship Id="rId27" Type="http://schemas.openxmlformats.org/officeDocument/2006/relationships/image" Target="../media/image478.png"/><Relationship Id="rId28" Type="http://schemas.openxmlformats.org/officeDocument/2006/relationships/image" Target="../media/image479.png"/><Relationship Id="rId29" Type="http://schemas.openxmlformats.org/officeDocument/2006/relationships/image" Target="../media/image480.png"/><Relationship Id="rId30" Type="http://schemas.openxmlformats.org/officeDocument/2006/relationships/image" Target="../media/image481.png"/><Relationship Id="rId31" Type="http://schemas.openxmlformats.org/officeDocument/2006/relationships/image" Target="../media/image482.png"/><Relationship Id="rId32" Type="http://schemas.openxmlformats.org/officeDocument/2006/relationships/image" Target="../media/image483.png"/><Relationship Id="rId33" Type="http://schemas.openxmlformats.org/officeDocument/2006/relationships/image" Target="../media/image484.png"/><Relationship Id="rId34" Type="http://schemas.openxmlformats.org/officeDocument/2006/relationships/image" Target="../media/image485.png"/><Relationship Id="rId35" Type="http://schemas.openxmlformats.org/officeDocument/2006/relationships/image" Target="../media/image486.png"/><Relationship Id="rId36" Type="http://schemas.openxmlformats.org/officeDocument/2006/relationships/image" Target="../media/image487.png"/><Relationship Id="rId37" Type="http://schemas.openxmlformats.org/officeDocument/2006/relationships/image" Target="../media/image488.png"/><Relationship Id="rId38" Type="http://schemas.openxmlformats.org/officeDocument/2006/relationships/image" Target="../media/image489.png"/><Relationship Id="rId39" Type="http://schemas.openxmlformats.org/officeDocument/2006/relationships/image" Target="../media/image490.png"/><Relationship Id="rId40" Type="http://schemas.openxmlformats.org/officeDocument/2006/relationships/image" Target="../media/image491.png"/><Relationship Id="rId41" Type="http://schemas.openxmlformats.org/officeDocument/2006/relationships/image" Target="../media/image492.png"/><Relationship Id="rId42" Type="http://schemas.openxmlformats.org/officeDocument/2006/relationships/image" Target="../media/image493.png"/><Relationship Id="rId43" Type="http://schemas.openxmlformats.org/officeDocument/2006/relationships/image" Target="../media/image494.png"/><Relationship Id="rId44" Type="http://schemas.openxmlformats.org/officeDocument/2006/relationships/image" Target="../media/image495.png"/><Relationship Id="rId45" Type="http://schemas.openxmlformats.org/officeDocument/2006/relationships/image" Target="../media/image496.png"/><Relationship Id="rId46" Type="http://schemas.openxmlformats.org/officeDocument/2006/relationships/image" Target="../media/image497.png"/><Relationship Id="rId47" Type="http://schemas.openxmlformats.org/officeDocument/2006/relationships/image" Target="../media/image498.png"/><Relationship Id="rId48" Type="http://schemas.openxmlformats.org/officeDocument/2006/relationships/image" Target="../media/image499.png"/><Relationship Id="rId49" Type="http://schemas.openxmlformats.org/officeDocument/2006/relationships/image" Target="../media/image500.png"/><Relationship Id="rId50" Type="http://schemas.openxmlformats.org/officeDocument/2006/relationships/image" Target="../media/image501.png"/><Relationship Id="rId51" Type="http://schemas.openxmlformats.org/officeDocument/2006/relationships/image" Target="../media/image502.png"/><Relationship Id="rId52" Type="http://schemas.openxmlformats.org/officeDocument/2006/relationships/image" Target="../media/image503.png"/><Relationship Id="rId53" Type="http://schemas.openxmlformats.org/officeDocument/2006/relationships/image" Target="../media/image504.png"/><Relationship Id="rId54" Type="http://schemas.openxmlformats.org/officeDocument/2006/relationships/image" Target="../media/image505.png"/><Relationship Id="rId55" Type="http://schemas.openxmlformats.org/officeDocument/2006/relationships/image" Target="../media/image506.png"/><Relationship Id="rId56" Type="http://schemas.openxmlformats.org/officeDocument/2006/relationships/image" Target="../media/image507.png"/><Relationship Id="rId57" Type="http://schemas.openxmlformats.org/officeDocument/2006/relationships/image" Target="../media/image508.png"/><Relationship Id="rId58" Type="http://schemas.openxmlformats.org/officeDocument/2006/relationships/image" Target="../media/image509.png"/><Relationship Id="rId59" Type="http://schemas.openxmlformats.org/officeDocument/2006/relationships/image" Target="../media/image510.png"/><Relationship Id="rId60" Type="http://schemas.openxmlformats.org/officeDocument/2006/relationships/image" Target="../media/image511.png"/><Relationship Id="rId61" Type="http://schemas.openxmlformats.org/officeDocument/2006/relationships/image" Target="../media/image512.png"/><Relationship Id="rId62" Type="http://schemas.openxmlformats.org/officeDocument/2006/relationships/image" Target="../media/image513.png"/><Relationship Id="rId63" Type="http://schemas.openxmlformats.org/officeDocument/2006/relationships/image" Target="../media/image514.png"/><Relationship Id="rId64" Type="http://schemas.openxmlformats.org/officeDocument/2006/relationships/image" Target="../media/image515.png"/><Relationship Id="rId65" Type="http://schemas.openxmlformats.org/officeDocument/2006/relationships/image" Target="../media/image516.png"/><Relationship Id="rId66" Type="http://schemas.openxmlformats.org/officeDocument/2006/relationships/image" Target="../media/image517.png"/><Relationship Id="rId67" Type="http://schemas.openxmlformats.org/officeDocument/2006/relationships/image" Target="../media/image518.png"/><Relationship Id="rId68" Type="http://schemas.openxmlformats.org/officeDocument/2006/relationships/image" Target="../media/image519.png"/><Relationship Id="rId69" Type="http://schemas.openxmlformats.org/officeDocument/2006/relationships/image" Target="../media/image520.png"/><Relationship Id="rId70" Type="http://schemas.openxmlformats.org/officeDocument/2006/relationships/image" Target="../media/image521.png"/><Relationship Id="rId71" Type="http://schemas.openxmlformats.org/officeDocument/2006/relationships/image" Target="../media/image522.png"/><Relationship Id="rId72" Type="http://schemas.openxmlformats.org/officeDocument/2006/relationships/image" Target="../media/image523.png"/><Relationship Id="rId73" Type="http://schemas.openxmlformats.org/officeDocument/2006/relationships/image" Target="../media/image524.png"/><Relationship Id="rId74" Type="http://schemas.openxmlformats.org/officeDocument/2006/relationships/image" Target="../media/image525.png"/><Relationship Id="rId75" Type="http://schemas.openxmlformats.org/officeDocument/2006/relationships/image" Target="../media/image526.png"/><Relationship Id="rId76" Type="http://schemas.openxmlformats.org/officeDocument/2006/relationships/image" Target="../media/image527.png"/><Relationship Id="rId77" Type="http://schemas.openxmlformats.org/officeDocument/2006/relationships/image" Target="../media/image528.png"/><Relationship Id="rId78" Type="http://schemas.openxmlformats.org/officeDocument/2006/relationships/image" Target="../media/image529.png"/><Relationship Id="rId79" Type="http://schemas.openxmlformats.org/officeDocument/2006/relationships/image" Target="../media/image530.png"/><Relationship Id="rId80" Type="http://schemas.openxmlformats.org/officeDocument/2006/relationships/image" Target="../media/image531.png"/><Relationship Id="rId81" Type="http://schemas.openxmlformats.org/officeDocument/2006/relationships/image" Target="../media/image532.png"/><Relationship Id="rId82" Type="http://schemas.openxmlformats.org/officeDocument/2006/relationships/image" Target="../media/image533.png"/><Relationship Id="rId83" Type="http://schemas.openxmlformats.org/officeDocument/2006/relationships/image" Target="../media/image534.png"/><Relationship Id="rId84" Type="http://schemas.openxmlformats.org/officeDocument/2006/relationships/image" Target="../media/image535.png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36.png"/><Relationship Id="rId3" Type="http://schemas.openxmlformats.org/officeDocument/2006/relationships/image" Target="../media/image537.png"/><Relationship Id="rId4" Type="http://schemas.openxmlformats.org/officeDocument/2006/relationships/image" Target="../media/image538.png"/><Relationship Id="rId5" Type="http://schemas.openxmlformats.org/officeDocument/2006/relationships/image" Target="../media/image539.png"/><Relationship Id="rId6" Type="http://schemas.openxmlformats.org/officeDocument/2006/relationships/image" Target="../media/image540.png"/><Relationship Id="rId7" Type="http://schemas.openxmlformats.org/officeDocument/2006/relationships/image" Target="../media/image541.png"/><Relationship Id="rId8" Type="http://schemas.openxmlformats.org/officeDocument/2006/relationships/image" Target="../media/image542.png"/><Relationship Id="rId9" Type="http://schemas.openxmlformats.org/officeDocument/2006/relationships/image" Target="../media/image543.png"/><Relationship Id="rId10" Type="http://schemas.openxmlformats.org/officeDocument/2006/relationships/image" Target="../media/image544.png"/><Relationship Id="rId11" Type="http://schemas.openxmlformats.org/officeDocument/2006/relationships/image" Target="../media/image545.png"/><Relationship Id="rId12" Type="http://schemas.openxmlformats.org/officeDocument/2006/relationships/image" Target="../media/image546.png"/><Relationship Id="rId13" Type="http://schemas.openxmlformats.org/officeDocument/2006/relationships/image" Target="../media/image547.png"/><Relationship Id="rId14" Type="http://schemas.openxmlformats.org/officeDocument/2006/relationships/image" Target="../media/image548.png"/><Relationship Id="rId15" Type="http://schemas.openxmlformats.org/officeDocument/2006/relationships/image" Target="../media/image549.png"/><Relationship Id="rId16" Type="http://schemas.openxmlformats.org/officeDocument/2006/relationships/image" Target="../media/image550.png"/><Relationship Id="rId17" Type="http://schemas.openxmlformats.org/officeDocument/2006/relationships/image" Target="../media/image551.png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52.png"/><Relationship Id="rId3" Type="http://schemas.openxmlformats.org/officeDocument/2006/relationships/image" Target="../media/image553.png"/><Relationship Id="rId4" Type="http://schemas.openxmlformats.org/officeDocument/2006/relationships/image" Target="../media/image554.png"/><Relationship Id="rId5" Type="http://schemas.openxmlformats.org/officeDocument/2006/relationships/image" Target="../media/image555.png"/><Relationship Id="rId6" Type="http://schemas.openxmlformats.org/officeDocument/2006/relationships/image" Target="../media/image556.png"/><Relationship Id="rId7" Type="http://schemas.openxmlformats.org/officeDocument/2006/relationships/image" Target="../media/image557.png"/><Relationship Id="rId8" Type="http://schemas.openxmlformats.org/officeDocument/2006/relationships/image" Target="../media/image558.png"/><Relationship Id="rId9" Type="http://schemas.openxmlformats.org/officeDocument/2006/relationships/image" Target="../media/image559.png"/><Relationship Id="rId10" Type="http://schemas.openxmlformats.org/officeDocument/2006/relationships/image" Target="../media/image560.png"/><Relationship Id="rId11" Type="http://schemas.openxmlformats.org/officeDocument/2006/relationships/image" Target="../media/image561.png"/><Relationship Id="rId12" Type="http://schemas.openxmlformats.org/officeDocument/2006/relationships/image" Target="../media/image562.png"/><Relationship Id="rId13" Type="http://schemas.openxmlformats.org/officeDocument/2006/relationships/image" Target="../media/image563.png"/><Relationship Id="rId14" Type="http://schemas.openxmlformats.org/officeDocument/2006/relationships/image" Target="../media/image564.png"/><Relationship Id="rId15" Type="http://schemas.openxmlformats.org/officeDocument/2006/relationships/image" Target="../media/image565.png"/><Relationship Id="rId16" Type="http://schemas.openxmlformats.org/officeDocument/2006/relationships/image" Target="../media/image566.png"/><Relationship Id="rId17" Type="http://schemas.openxmlformats.org/officeDocument/2006/relationships/image" Target="../media/image567.png"/><Relationship Id="rId18" Type="http://schemas.openxmlformats.org/officeDocument/2006/relationships/image" Target="../media/image568.png"/><Relationship Id="rId19" Type="http://schemas.openxmlformats.org/officeDocument/2006/relationships/image" Target="../media/image569.png"/><Relationship Id="rId20" Type="http://schemas.openxmlformats.org/officeDocument/2006/relationships/image" Target="../media/image570.png"/><Relationship Id="rId21" Type="http://schemas.openxmlformats.org/officeDocument/2006/relationships/image" Target="../media/image571.png"/><Relationship Id="rId22" Type="http://schemas.openxmlformats.org/officeDocument/2006/relationships/image" Target="../media/image572.png"/><Relationship Id="rId23" Type="http://schemas.openxmlformats.org/officeDocument/2006/relationships/image" Target="../media/image573.png"/><Relationship Id="rId24" Type="http://schemas.openxmlformats.org/officeDocument/2006/relationships/image" Target="../media/image574.png"/><Relationship Id="rId25" Type="http://schemas.openxmlformats.org/officeDocument/2006/relationships/image" Target="../media/image575.png"/><Relationship Id="rId26" Type="http://schemas.openxmlformats.org/officeDocument/2006/relationships/image" Target="../media/image576.png"/><Relationship Id="rId27" Type="http://schemas.openxmlformats.org/officeDocument/2006/relationships/image" Target="../media/image577.png"/><Relationship Id="rId28" Type="http://schemas.openxmlformats.org/officeDocument/2006/relationships/image" Target="../media/image578.png"/><Relationship Id="rId29" Type="http://schemas.openxmlformats.org/officeDocument/2006/relationships/image" Target="../media/image579.png"/><Relationship Id="rId30" Type="http://schemas.openxmlformats.org/officeDocument/2006/relationships/image" Target="../media/image580.png"/><Relationship Id="rId31" Type="http://schemas.openxmlformats.org/officeDocument/2006/relationships/image" Target="../media/image581.png"/><Relationship Id="rId32" Type="http://schemas.openxmlformats.org/officeDocument/2006/relationships/image" Target="../media/image582.png"/><Relationship Id="rId33" Type="http://schemas.openxmlformats.org/officeDocument/2006/relationships/image" Target="../media/image583.png"/><Relationship Id="rId34" Type="http://schemas.openxmlformats.org/officeDocument/2006/relationships/image" Target="../media/image584.png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85.png"/><Relationship Id="rId3" Type="http://schemas.openxmlformats.org/officeDocument/2006/relationships/image" Target="../media/image586.png"/><Relationship Id="rId4" Type="http://schemas.openxmlformats.org/officeDocument/2006/relationships/image" Target="../media/image587.png"/><Relationship Id="rId5" Type="http://schemas.openxmlformats.org/officeDocument/2006/relationships/image" Target="../media/image588.png"/><Relationship Id="rId6" Type="http://schemas.openxmlformats.org/officeDocument/2006/relationships/image" Target="../media/image589.png"/><Relationship Id="rId7" Type="http://schemas.openxmlformats.org/officeDocument/2006/relationships/image" Target="../media/image590.png"/><Relationship Id="rId8" Type="http://schemas.openxmlformats.org/officeDocument/2006/relationships/image" Target="../media/image591.png"/><Relationship Id="rId9" Type="http://schemas.openxmlformats.org/officeDocument/2006/relationships/image" Target="../media/image592.png"/><Relationship Id="rId10" Type="http://schemas.openxmlformats.org/officeDocument/2006/relationships/image" Target="../media/image593.png"/><Relationship Id="rId11" Type="http://schemas.openxmlformats.org/officeDocument/2006/relationships/image" Target="../media/image594.png"/><Relationship Id="rId12" Type="http://schemas.openxmlformats.org/officeDocument/2006/relationships/image" Target="../media/image595.png"/><Relationship Id="rId13" Type="http://schemas.openxmlformats.org/officeDocument/2006/relationships/image" Target="../media/image596.png"/><Relationship Id="rId14" Type="http://schemas.openxmlformats.org/officeDocument/2006/relationships/image" Target="../media/image597.png"/></Relationships>
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98.png"/><Relationship Id="rId3" Type="http://schemas.openxmlformats.org/officeDocument/2006/relationships/image" Target="../media/image599.png"/><Relationship Id="rId4" Type="http://schemas.openxmlformats.org/officeDocument/2006/relationships/image" Target="../media/image600.png"/><Relationship Id="rId5" Type="http://schemas.openxmlformats.org/officeDocument/2006/relationships/image" Target="../media/image601.png"/></Relationships>
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02.png"/><Relationship Id="rId3" Type="http://schemas.openxmlformats.org/officeDocument/2006/relationships/image" Target="../media/image603.png"/><Relationship Id="rId4" Type="http://schemas.openxmlformats.org/officeDocument/2006/relationships/image" Target="../media/image604.png"/><Relationship Id="rId5" Type="http://schemas.openxmlformats.org/officeDocument/2006/relationships/image" Target="../media/image605.png"/><Relationship Id="rId6" Type="http://schemas.openxmlformats.org/officeDocument/2006/relationships/image" Target="../media/image606.png"/><Relationship Id="rId7" Type="http://schemas.openxmlformats.org/officeDocument/2006/relationships/image" Target="../media/image607.png"/><Relationship Id="rId8" Type="http://schemas.openxmlformats.org/officeDocument/2006/relationships/image" Target="../media/image608.png"/><Relationship Id="rId9" Type="http://schemas.openxmlformats.org/officeDocument/2006/relationships/image" Target="../media/image609.png"/><Relationship Id="rId10" Type="http://schemas.openxmlformats.org/officeDocument/2006/relationships/image" Target="../media/image610.png"/><Relationship Id="rId11" Type="http://schemas.openxmlformats.org/officeDocument/2006/relationships/image" Target="../media/image611.png"/><Relationship Id="rId12" Type="http://schemas.openxmlformats.org/officeDocument/2006/relationships/image" Target="../media/image612.png"/><Relationship Id="rId13" Type="http://schemas.openxmlformats.org/officeDocument/2006/relationships/image" Target="../media/image613.png"/></Relationships>
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14.png"/><Relationship Id="rId3" Type="http://schemas.openxmlformats.org/officeDocument/2006/relationships/image" Target="../media/image615.png"/><Relationship Id="rId4" Type="http://schemas.openxmlformats.org/officeDocument/2006/relationships/image" Target="../media/image616.png"/><Relationship Id="rId5" Type="http://schemas.openxmlformats.org/officeDocument/2006/relationships/image" Target="../media/image617.png"/><Relationship Id="rId6" Type="http://schemas.openxmlformats.org/officeDocument/2006/relationships/image" Target="../media/image618.png"/><Relationship Id="rId7" Type="http://schemas.openxmlformats.org/officeDocument/2006/relationships/image" Target="../media/image619.png"/><Relationship Id="rId8" Type="http://schemas.openxmlformats.org/officeDocument/2006/relationships/image" Target="../media/image620.png"/><Relationship Id="rId9" Type="http://schemas.openxmlformats.org/officeDocument/2006/relationships/image" Target="../media/image621.png"/><Relationship Id="rId10" Type="http://schemas.openxmlformats.org/officeDocument/2006/relationships/image" Target="../media/image622.png"/><Relationship Id="rId11" Type="http://schemas.openxmlformats.org/officeDocument/2006/relationships/image" Target="../media/image623.png"/><Relationship Id="rId12" Type="http://schemas.openxmlformats.org/officeDocument/2006/relationships/image" Target="../media/image624.png"/><Relationship Id="rId13" Type="http://schemas.openxmlformats.org/officeDocument/2006/relationships/image" Target="../media/image625.png"/><Relationship Id="rId14" Type="http://schemas.openxmlformats.org/officeDocument/2006/relationships/image" Target="../media/image626.png"/><Relationship Id="rId15" Type="http://schemas.openxmlformats.org/officeDocument/2006/relationships/image" Target="../media/image627.png"/><Relationship Id="rId16" Type="http://schemas.openxmlformats.org/officeDocument/2006/relationships/image" Target="../media/image628.png"/><Relationship Id="rId17" Type="http://schemas.openxmlformats.org/officeDocument/2006/relationships/image" Target="../media/image629.png"/><Relationship Id="rId18" Type="http://schemas.openxmlformats.org/officeDocument/2006/relationships/image" Target="../media/image630.png"/><Relationship Id="rId19" Type="http://schemas.openxmlformats.org/officeDocument/2006/relationships/image" Target="../media/image631.png"/><Relationship Id="rId20" Type="http://schemas.openxmlformats.org/officeDocument/2006/relationships/image" Target="../media/image632.png"/><Relationship Id="rId21" Type="http://schemas.openxmlformats.org/officeDocument/2006/relationships/image" Target="../media/image633.png"/><Relationship Id="rId22" Type="http://schemas.openxmlformats.org/officeDocument/2006/relationships/image" Target="../media/image634.png"/><Relationship Id="rId23" Type="http://schemas.openxmlformats.org/officeDocument/2006/relationships/image" Target="../media/image635.png"/><Relationship Id="rId24" Type="http://schemas.openxmlformats.org/officeDocument/2006/relationships/image" Target="../media/image636.png"/><Relationship Id="rId25" Type="http://schemas.openxmlformats.org/officeDocument/2006/relationships/image" Target="../media/image637.png"/></Relationships>
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38.png"/><Relationship Id="rId3" Type="http://schemas.openxmlformats.org/officeDocument/2006/relationships/image" Target="../media/image639.png"/><Relationship Id="rId4" Type="http://schemas.openxmlformats.org/officeDocument/2006/relationships/image" Target="../media/image640.png"/><Relationship Id="rId5" Type="http://schemas.openxmlformats.org/officeDocument/2006/relationships/image" Target="../media/image641.png"/><Relationship Id="rId6" Type="http://schemas.openxmlformats.org/officeDocument/2006/relationships/image" Target="../media/image642.png"/><Relationship Id="rId7" Type="http://schemas.openxmlformats.org/officeDocument/2006/relationships/image" Target="../media/image643.png"/><Relationship Id="rId8" Type="http://schemas.openxmlformats.org/officeDocument/2006/relationships/image" Target="../media/image644.png"/><Relationship Id="rId9" Type="http://schemas.openxmlformats.org/officeDocument/2006/relationships/image" Target="../media/image645.png"/><Relationship Id="rId10" Type="http://schemas.openxmlformats.org/officeDocument/2006/relationships/image" Target="../media/image646.png"/><Relationship Id="rId11" Type="http://schemas.openxmlformats.org/officeDocument/2006/relationships/image" Target="../media/image647.png"/><Relationship Id="rId12" Type="http://schemas.openxmlformats.org/officeDocument/2006/relationships/image" Target="../media/image633.png"/><Relationship Id="rId13" Type="http://schemas.openxmlformats.org/officeDocument/2006/relationships/image" Target="../media/image648.png"/><Relationship Id="rId14" Type="http://schemas.openxmlformats.org/officeDocument/2006/relationships/image" Target="../media/image649.png"/><Relationship Id="rId15" Type="http://schemas.openxmlformats.org/officeDocument/2006/relationships/image" Target="../media/image650.png"/><Relationship Id="rId16" Type="http://schemas.openxmlformats.org/officeDocument/2006/relationships/image" Target="../media/image637.png"/><Relationship Id="rId17" Type="http://schemas.openxmlformats.org/officeDocument/2006/relationships/image" Target="../media/image651.png"/></Relationships>
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52.png"/><Relationship Id="rId3" Type="http://schemas.openxmlformats.org/officeDocument/2006/relationships/image" Target="../media/image653.png"/></Relationships>
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54.png"/><Relationship Id="rId3" Type="http://schemas.openxmlformats.org/officeDocument/2006/relationships/image" Target="../media/image655.png"/><Relationship Id="rId4" Type="http://schemas.openxmlformats.org/officeDocument/2006/relationships/image" Target="../media/image656.png"/><Relationship Id="rId5" Type="http://schemas.openxmlformats.org/officeDocument/2006/relationships/image" Target="../media/image657.png"/></Relationships>
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58.png"/><Relationship Id="rId3" Type="http://schemas.openxmlformats.org/officeDocument/2006/relationships/image" Target="../media/image659.png"/><Relationship Id="rId4" Type="http://schemas.openxmlformats.org/officeDocument/2006/relationships/image" Target="../media/image660.png"/><Relationship Id="rId5" Type="http://schemas.openxmlformats.org/officeDocument/2006/relationships/image" Target="../media/image661.png"/><Relationship Id="rId6" Type="http://schemas.openxmlformats.org/officeDocument/2006/relationships/image" Target="../media/image662.png"/><Relationship Id="rId7" Type="http://schemas.openxmlformats.org/officeDocument/2006/relationships/image" Target="../media/image663.png"/><Relationship Id="rId8" Type="http://schemas.openxmlformats.org/officeDocument/2006/relationships/image" Target="../media/image664.png"/><Relationship Id="rId9" Type="http://schemas.openxmlformats.org/officeDocument/2006/relationships/image" Target="../media/image665.png"/><Relationship Id="rId10" Type="http://schemas.openxmlformats.org/officeDocument/2006/relationships/image" Target="../media/image666.png"/><Relationship Id="rId11" Type="http://schemas.openxmlformats.org/officeDocument/2006/relationships/image" Target="../media/image667.png"/><Relationship Id="rId12" Type="http://schemas.openxmlformats.org/officeDocument/2006/relationships/image" Target="../media/image668.png"/><Relationship Id="rId13" Type="http://schemas.openxmlformats.org/officeDocument/2006/relationships/image" Target="../media/image669.png"/><Relationship Id="rId14" Type="http://schemas.openxmlformats.org/officeDocument/2006/relationships/image" Target="../media/image670.png"/><Relationship Id="rId15" Type="http://schemas.openxmlformats.org/officeDocument/2006/relationships/image" Target="../media/image671.png"/><Relationship Id="rId16" Type="http://schemas.openxmlformats.org/officeDocument/2006/relationships/image" Target="../media/image672.png"/><Relationship Id="rId17" Type="http://schemas.openxmlformats.org/officeDocument/2006/relationships/image" Target="../media/image673.png"/></Relationships>
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74.png"/></Relationships>
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75.png"/><Relationship Id="rId3" Type="http://schemas.openxmlformats.org/officeDocument/2006/relationships/image" Target="../media/image676.png"/><Relationship Id="rId4" Type="http://schemas.openxmlformats.org/officeDocument/2006/relationships/image" Target="../media/image677.png"/><Relationship Id="rId5" Type="http://schemas.openxmlformats.org/officeDocument/2006/relationships/image" Target="../media/image678.png"/><Relationship Id="rId6" Type="http://schemas.openxmlformats.org/officeDocument/2006/relationships/image" Target="../media/image679.png"/><Relationship Id="rId7" Type="http://schemas.openxmlformats.org/officeDocument/2006/relationships/image" Target="../media/image680.png"/><Relationship Id="rId8" Type="http://schemas.openxmlformats.org/officeDocument/2006/relationships/image" Target="../media/image681.png"/><Relationship Id="rId9" Type="http://schemas.openxmlformats.org/officeDocument/2006/relationships/image" Target="../media/image682.png"/><Relationship Id="rId10" Type="http://schemas.openxmlformats.org/officeDocument/2006/relationships/image" Target="../media/image683.png"/><Relationship Id="rId11" Type="http://schemas.openxmlformats.org/officeDocument/2006/relationships/image" Target="../media/image684.png"/><Relationship Id="rId12" Type="http://schemas.openxmlformats.org/officeDocument/2006/relationships/image" Target="../media/image685.png"/><Relationship Id="rId13" Type="http://schemas.openxmlformats.org/officeDocument/2006/relationships/image" Target="../media/image686.png"/><Relationship Id="rId14" Type="http://schemas.openxmlformats.org/officeDocument/2006/relationships/image" Target="../media/image687.png"/><Relationship Id="rId15" Type="http://schemas.openxmlformats.org/officeDocument/2006/relationships/image" Target="../media/image1.png"/><Relationship Id="rId16" Type="http://schemas.openxmlformats.org/officeDocument/2006/relationships/hyperlink" Target="https://www.onlinedoctranslator.com/es/?utm_source=onlinedoctranslator&amp;utm_medium=pdf&amp;utm_campaign=attribution" TargetMode="External"/></Relationships>
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88.png"/><Relationship Id="rId3" Type="http://schemas.openxmlformats.org/officeDocument/2006/relationships/image" Target="../media/image689.png"/><Relationship Id="rId4" Type="http://schemas.openxmlformats.org/officeDocument/2006/relationships/image" Target="../media/image690.png"/></Relationships>
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91.png"/><Relationship Id="rId3" Type="http://schemas.openxmlformats.org/officeDocument/2006/relationships/image" Target="../media/image692.png"/><Relationship Id="rId4" Type="http://schemas.openxmlformats.org/officeDocument/2006/relationships/image" Target="../media/image693.png"/><Relationship Id="rId5" Type="http://schemas.openxmlformats.org/officeDocument/2006/relationships/image" Target="../media/image694.png"/><Relationship Id="rId6" Type="http://schemas.openxmlformats.org/officeDocument/2006/relationships/image" Target="../media/image695.png"/><Relationship Id="rId7" Type="http://schemas.openxmlformats.org/officeDocument/2006/relationships/image" Target="../media/image680.png"/><Relationship Id="rId8" Type="http://schemas.openxmlformats.org/officeDocument/2006/relationships/image" Target="../media/image696.png"/><Relationship Id="rId9" Type="http://schemas.openxmlformats.org/officeDocument/2006/relationships/image" Target="../media/image682.png"/><Relationship Id="rId10" Type="http://schemas.openxmlformats.org/officeDocument/2006/relationships/image" Target="../media/image697.png"/><Relationship Id="rId11" Type="http://schemas.openxmlformats.org/officeDocument/2006/relationships/image" Target="../media/image684.png"/><Relationship Id="rId12" Type="http://schemas.openxmlformats.org/officeDocument/2006/relationships/image" Target="../media/image685.png"/><Relationship Id="rId13" Type="http://schemas.openxmlformats.org/officeDocument/2006/relationships/image" Target="../media/image698.png"/><Relationship Id="rId14" Type="http://schemas.openxmlformats.org/officeDocument/2006/relationships/image" Target="../media/image699.png"/></Relationships>
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00.png"/><Relationship Id="rId3" Type="http://schemas.openxmlformats.org/officeDocument/2006/relationships/image" Target="../media/image701.png"/><Relationship Id="rId4" Type="http://schemas.openxmlformats.org/officeDocument/2006/relationships/image" Target="../media/image702.png"/><Relationship Id="rId5" Type="http://schemas.openxmlformats.org/officeDocument/2006/relationships/image" Target="../media/image703.png"/><Relationship Id="rId6" Type="http://schemas.openxmlformats.org/officeDocument/2006/relationships/image" Target="../media/image704.png"/><Relationship Id="rId7" Type="http://schemas.openxmlformats.org/officeDocument/2006/relationships/image" Target="../media/image705.png"/><Relationship Id="rId8" Type="http://schemas.openxmlformats.org/officeDocument/2006/relationships/image" Target="../media/image706.png"/><Relationship Id="rId9" Type="http://schemas.openxmlformats.org/officeDocument/2006/relationships/image" Target="../media/image707.png"/><Relationship Id="rId10" Type="http://schemas.openxmlformats.org/officeDocument/2006/relationships/image" Target="../media/image708.png"/><Relationship Id="rId11" Type="http://schemas.openxmlformats.org/officeDocument/2006/relationships/image" Target="../media/image709.png"/></Relationships>
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10.png"/><Relationship Id="rId3" Type="http://schemas.openxmlformats.org/officeDocument/2006/relationships/image" Target="../media/image711.png"/><Relationship Id="rId4" Type="http://schemas.openxmlformats.org/officeDocument/2006/relationships/image" Target="../media/image712.png"/><Relationship Id="rId5" Type="http://schemas.openxmlformats.org/officeDocument/2006/relationships/image" Target="../media/image713.png"/></Relationships>
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14.png"/><Relationship Id="rId3" Type="http://schemas.openxmlformats.org/officeDocument/2006/relationships/image" Target="../media/image715.png"/><Relationship Id="rId4" Type="http://schemas.openxmlformats.org/officeDocument/2006/relationships/image" Target="../media/image716.png"/><Relationship Id="rId5" Type="http://schemas.openxmlformats.org/officeDocument/2006/relationships/image" Target="../media/image717.png"/><Relationship Id="rId6" Type="http://schemas.openxmlformats.org/officeDocument/2006/relationships/image" Target="../media/image718.png"/><Relationship Id="rId7" Type="http://schemas.openxmlformats.org/officeDocument/2006/relationships/image" Target="../media/image719.png"/><Relationship Id="rId8" Type="http://schemas.openxmlformats.org/officeDocument/2006/relationships/image" Target="../media/image720.png"/></Relationships>
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21.png"/><Relationship Id="rId3" Type="http://schemas.openxmlformats.org/officeDocument/2006/relationships/image" Target="../media/image722.png"/><Relationship Id="rId4" Type="http://schemas.openxmlformats.org/officeDocument/2006/relationships/image" Target="../media/image723.png"/><Relationship Id="rId5" Type="http://schemas.openxmlformats.org/officeDocument/2006/relationships/image" Target="../media/image724.png"/><Relationship Id="rId6" Type="http://schemas.openxmlformats.org/officeDocument/2006/relationships/image" Target="../media/image725.png"/><Relationship Id="rId7" Type="http://schemas.openxmlformats.org/officeDocument/2006/relationships/image" Target="../media/image726.png"/><Relationship Id="rId8" Type="http://schemas.openxmlformats.org/officeDocument/2006/relationships/image" Target="../media/image727.png"/><Relationship Id="rId9" Type="http://schemas.openxmlformats.org/officeDocument/2006/relationships/image" Target="../media/image728.png"/><Relationship Id="rId10" Type="http://schemas.openxmlformats.org/officeDocument/2006/relationships/image" Target="../media/image729.png"/><Relationship Id="rId11" Type="http://schemas.openxmlformats.org/officeDocument/2006/relationships/image" Target="../media/image730.png"/></Relationships>
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31.png"/></Relationships>
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32.png"/><Relationship Id="rId3" Type="http://schemas.openxmlformats.org/officeDocument/2006/relationships/image" Target="../media/image733.png"/><Relationship Id="rId4" Type="http://schemas.openxmlformats.org/officeDocument/2006/relationships/image" Target="../media/image734.png"/><Relationship Id="rId5" Type="http://schemas.openxmlformats.org/officeDocument/2006/relationships/image" Target="../media/image735.png"/><Relationship Id="rId6" Type="http://schemas.openxmlformats.org/officeDocument/2006/relationships/image" Target="../media/image736.png"/><Relationship Id="rId7" Type="http://schemas.openxmlformats.org/officeDocument/2006/relationships/image" Target="../media/image737.png"/><Relationship Id="rId8" Type="http://schemas.openxmlformats.org/officeDocument/2006/relationships/image" Target="../media/image738.png"/><Relationship Id="rId9" Type="http://schemas.openxmlformats.org/officeDocument/2006/relationships/image" Target="../media/image739.png"/><Relationship Id="rId10" Type="http://schemas.openxmlformats.org/officeDocument/2006/relationships/image" Target="../media/image740.png"/><Relationship Id="rId11" Type="http://schemas.openxmlformats.org/officeDocument/2006/relationships/image" Target="../media/image741.png"/><Relationship Id="rId12" Type="http://schemas.openxmlformats.org/officeDocument/2006/relationships/image" Target="../media/image742.png"/><Relationship Id="rId13" Type="http://schemas.openxmlformats.org/officeDocument/2006/relationships/image" Target="../media/image743.png"/><Relationship Id="rId14" Type="http://schemas.openxmlformats.org/officeDocument/2006/relationships/image" Target="../media/image744.png"/><Relationship Id="rId15" Type="http://schemas.openxmlformats.org/officeDocument/2006/relationships/image" Target="../media/image745.png"/><Relationship Id="rId16" Type="http://schemas.openxmlformats.org/officeDocument/2006/relationships/image" Target="../media/image706.png"/><Relationship Id="rId17" Type="http://schemas.openxmlformats.org/officeDocument/2006/relationships/image" Target="../media/image746.png"/><Relationship Id="rId18" Type="http://schemas.openxmlformats.org/officeDocument/2006/relationships/image" Target="../media/image747.png"/></Relationships>
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48.png"/><Relationship Id="rId3" Type="http://schemas.openxmlformats.org/officeDocument/2006/relationships/image" Target="../media/image749.png"/><Relationship Id="rId4" Type="http://schemas.openxmlformats.org/officeDocument/2006/relationships/image" Target="../media/image750.png"/><Relationship Id="rId5" Type="http://schemas.openxmlformats.org/officeDocument/2006/relationships/image" Target="../media/image751.png"/><Relationship Id="rId6" Type="http://schemas.openxmlformats.org/officeDocument/2006/relationships/image" Target="../media/image752.png"/><Relationship Id="rId7" Type="http://schemas.openxmlformats.org/officeDocument/2006/relationships/image" Target="../media/image753.png"/><Relationship Id="rId8" Type="http://schemas.openxmlformats.org/officeDocument/2006/relationships/image" Target="../media/image754.png"/><Relationship Id="rId9" Type="http://schemas.openxmlformats.org/officeDocument/2006/relationships/image" Target="../media/image755.png"/><Relationship Id="rId10" Type="http://schemas.openxmlformats.org/officeDocument/2006/relationships/image" Target="../media/image756.png"/><Relationship Id="rId11" Type="http://schemas.openxmlformats.org/officeDocument/2006/relationships/image" Target="../media/image757.png"/><Relationship Id="rId12" Type="http://schemas.openxmlformats.org/officeDocument/2006/relationships/image" Target="../media/image758.png"/><Relationship Id="rId13" Type="http://schemas.openxmlformats.org/officeDocument/2006/relationships/image" Target="../media/image759.png"/><Relationship Id="rId14" Type="http://schemas.openxmlformats.org/officeDocument/2006/relationships/image" Target="../media/image760.png"/></Relationships>
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61.png"/><Relationship Id="rId3" Type="http://schemas.openxmlformats.org/officeDocument/2006/relationships/image" Target="../media/image762.png"/><Relationship Id="rId4" Type="http://schemas.openxmlformats.org/officeDocument/2006/relationships/image" Target="../media/image763.png"/><Relationship Id="rId5" Type="http://schemas.openxmlformats.org/officeDocument/2006/relationships/image" Target="../media/image764.png"/><Relationship Id="rId6" Type="http://schemas.openxmlformats.org/officeDocument/2006/relationships/image" Target="../media/image765.png"/><Relationship Id="rId7" Type="http://schemas.openxmlformats.org/officeDocument/2006/relationships/image" Target="../media/image766.png"/><Relationship Id="rId8" Type="http://schemas.openxmlformats.org/officeDocument/2006/relationships/image" Target="../media/image767.png"/><Relationship Id="rId9" Type="http://schemas.openxmlformats.org/officeDocument/2006/relationships/image" Target="../media/image768.png"/><Relationship Id="rId10" Type="http://schemas.openxmlformats.org/officeDocument/2006/relationships/image" Target="../media/image769.png"/><Relationship Id="rId11" Type="http://schemas.openxmlformats.org/officeDocument/2006/relationships/image" Target="../media/image770.png"/><Relationship Id="rId12" Type="http://schemas.openxmlformats.org/officeDocument/2006/relationships/image" Target="../media/image771.png"/><Relationship Id="rId13" Type="http://schemas.openxmlformats.org/officeDocument/2006/relationships/image" Target="../media/image772.png"/><Relationship Id="rId14" Type="http://schemas.openxmlformats.org/officeDocument/2006/relationships/image" Target="../media/image773.png"/><Relationship Id="rId15" Type="http://schemas.openxmlformats.org/officeDocument/2006/relationships/image" Target="../media/image774.png"/><Relationship Id="rId16" Type="http://schemas.openxmlformats.org/officeDocument/2006/relationships/image" Target="../media/image775.png"/><Relationship Id="rId17" Type="http://schemas.openxmlformats.org/officeDocument/2006/relationships/image" Target="../media/image776.png"/><Relationship Id="rId18" Type="http://schemas.openxmlformats.org/officeDocument/2006/relationships/image" Target="../media/image777.png"/></Relationships>
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78.png"/><Relationship Id="rId3" Type="http://schemas.openxmlformats.org/officeDocument/2006/relationships/image" Target="../media/image779.png"/><Relationship Id="rId4" Type="http://schemas.openxmlformats.org/officeDocument/2006/relationships/image" Target="../media/image780.png"/></Relationships>
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81.png"/><Relationship Id="rId3" Type="http://schemas.openxmlformats.org/officeDocument/2006/relationships/image" Target="../media/image782.png"/><Relationship Id="rId4" Type="http://schemas.openxmlformats.org/officeDocument/2006/relationships/image" Target="../media/image783.png"/><Relationship Id="rId5" Type="http://schemas.openxmlformats.org/officeDocument/2006/relationships/image" Target="../media/image784.png"/><Relationship Id="rId6" Type="http://schemas.openxmlformats.org/officeDocument/2006/relationships/image" Target="../media/image785.png"/><Relationship Id="rId7" Type="http://schemas.openxmlformats.org/officeDocument/2006/relationships/image" Target="../media/image786.png"/><Relationship Id="rId8" Type="http://schemas.openxmlformats.org/officeDocument/2006/relationships/image" Target="../media/image787.png"/><Relationship Id="rId9" Type="http://schemas.openxmlformats.org/officeDocument/2006/relationships/image" Target="../media/image788.png"/><Relationship Id="rId10" Type="http://schemas.openxmlformats.org/officeDocument/2006/relationships/image" Target="../media/image789.png"/><Relationship Id="rId11" Type="http://schemas.openxmlformats.org/officeDocument/2006/relationships/image" Target="../media/image790.png"/><Relationship Id="rId12" Type="http://schemas.openxmlformats.org/officeDocument/2006/relationships/image" Target="../media/image791.png"/><Relationship Id="rId13" Type="http://schemas.openxmlformats.org/officeDocument/2006/relationships/image" Target="../media/image792.png"/><Relationship Id="rId14" Type="http://schemas.openxmlformats.org/officeDocument/2006/relationships/image" Target="../media/image793.png"/></Relationships>
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94.png"/><Relationship Id="rId3" Type="http://schemas.openxmlformats.org/officeDocument/2006/relationships/image" Target="../media/image795.png"/><Relationship Id="rId4" Type="http://schemas.openxmlformats.org/officeDocument/2006/relationships/image" Target="../media/image796.png"/><Relationship Id="rId5" Type="http://schemas.openxmlformats.org/officeDocument/2006/relationships/image" Target="../media/image797.png"/><Relationship Id="rId6" Type="http://schemas.openxmlformats.org/officeDocument/2006/relationships/image" Target="../media/image798.png"/><Relationship Id="rId7" Type="http://schemas.openxmlformats.org/officeDocument/2006/relationships/image" Target="../media/image799.png"/><Relationship Id="rId8" Type="http://schemas.openxmlformats.org/officeDocument/2006/relationships/image" Target="../media/image800.png"/><Relationship Id="rId9" Type="http://schemas.openxmlformats.org/officeDocument/2006/relationships/image" Target="../media/image801.png"/><Relationship Id="rId10" Type="http://schemas.openxmlformats.org/officeDocument/2006/relationships/image" Target="../media/image802.png"/><Relationship Id="rId11" Type="http://schemas.openxmlformats.org/officeDocument/2006/relationships/image" Target="../media/image803.png"/><Relationship Id="rId12" Type="http://schemas.openxmlformats.org/officeDocument/2006/relationships/image" Target="../media/image804.png"/><Relationship Id="rId13" Type="http://schemas.openxmlformats.org/officeDocument/2006/relationships/image" Target="../media/image805.png"/><Relationship Id="rId14" Type="http://schemas.openxmlformats.org/officeDocument/2006/relationships/image" Target="../media/image806.png"/><Relationship Id="rId15" Type="http://schemas.openxmlformats.org/officeDocument/2006/relationships/image" Target="../media/image807.png"/><Relationship Id="rId16" Type="http://schemas.openxmlformats.org/officeDocument/2006/relationships/image" Target="../media/image808.png"/><Relationship Id="rId17" Type="http://schemas.openxmlformats.org/officeDocument/2006/relationships/image" Target="../media/image809.png"/><Relationship Id="rId18" Type="http://schemas.openxmlformats.org/officeDocument/2006/relationships/image" Target="../media/image810.png"/><Relationship Id="rId19" Type="http://schemas.openxmlformats.org/officeDocument/2006/relationships/image" Target="../media/image811.png"/></Relationships>
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12.png"/><Relationship Id="rId3" Type="http://schemas.openxmlformats.org/officeDocument/2006/relationships/image" Target="../media/image813.png"/><Relationship Id="rId4" Type="http://schemas.openxmlformats.org/officeDocument/2006/relationships/image" Target="../media/image814.png"/><Relationship Id="rId5" Type="http://schemas.openxmlformats.org/officeDocument/2006/relationships/image" Target="../media/image815.png"/><Relationship Id="rId6" Type="http://schemas.openxmlformats.org/officeDocument/2006/relationships/image" Target="../media/image816.png"/><Relationship Id="rId7" Type="http://schemas.openxmlformats.org/officeDocument/2006/relationships/image" Target="../media/image817.png"/></Relationships>
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18.png"/><Relationship Id="rId3" Type="http://schemas.openxmlformats.org/officeDocument/2006/relationships/image" Target="../media/image819.png"/><Relationship Id="rId4" Type="http://schemas.openxmlformats.org/officeDocument/2006/relationships/image" Target="../media/image820.png"/><Relationship Id="rId5" Type="http://schemas.openxmlformats.org/officeDocument/2006/relationships/image" Target="../media/image821.png"/><Relationship Id="rId6" Type="http://schemas.openxmlformats.org/officeDocument/2006/relationships/image" Target="../media/image822.png"/><Relationship Id="rId7" Type="http://schemas.openxmlformats.org/officeDocument/2006/relationships/image" Target="../media/image823.png"/><Relationship Id="rId8" Type="http://schemas.openxmlformats.org/officeDocument/2006/relationships/image" Target="../media/image824.png"/><Relationship Id="rId9" Type="http://schemas.openxmlformats.org/officeDocument/2006/relationships/image" Target="../media/image825.png"/><Relationship Id="rId10" Type="http://schemas.openxmlformats.org/officeDocument/2006/relationships/image" Target="../media/image826.png"/><Relationship Id="rId11" Type="http://schemas.openxmlformats.org/officeDocument/2006/relationships/image" Target="../media/image827.png"/><Relationship Id="rId12" Type="http://schemas.openxmlformats.org/officeDocument/2006/relationships/image" Target="../media/image828.png"/><Relationship Id="rId13" Type="http://schemas.openxmlformats.org/officeDocument/2006/relationships/image" Target="../media/image829.png"/></Relationships>
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30.png"/><Relationship Id="rId3" Type="http://schemas.openxmlformats.org/officeDocument/2006/relationships/image" Target="../media/image831.png"/><Relationship Id="rId4" Type="http://schemas.openxmlformats.org/officeDocument/2006/relationships/image" Target="../media/image832.png"/><Relationship Id="rId5" Type="http://schemas.openxmlformats.org/officeDocument/2006/relationships/image" Target="../media/image833.png"/><Relationship Id="rId6" Type="http://schemas.openxmlformats.org/officeDocument/2006/relationships/image" Target="../media/image834.png"/><Relationship Id="rId7" Type="http://schemas.openxmlformats.org/officeDocument/2006/relationships/image" Target="../media/image835.png"/><Relationship Id="rId8" Type="http://schemas.openxmlformats.org/officeDocument/2006/relationships/image" Target="../media/image836.png"/><Relationship Id="rId9" Type="http://schemas.openxmlformats.org/officeDocument/2006/relationships/image" Target="../media/image837.png"/><Relationship Id="rId10" Type="http://schemas.openxmlformats.org/officeDocument/2006/relationships/image" Target="../media/image838.png"/><Relationship Id="rId11" Type="http://schemas.openxmlformats.org/officeDocument/2006/relationships/image" Target="../media/image839.png"/><Relationship Id="rId12" Type="http://schemas.openxmlformats.org/officeDocument/2006/relationships/image" Target="../media/image840.png"/><Relationship Id="rId13" Type="http://schemas.openxmlformats.org/officeDocument/2006/relationships/image" Target="../media/image841.png"/><Relationship Id="rId14" Type="http://schemas.openxmlformats.org/officeDocument/2006/relationships/image" Target="../media/image842.png"/><Relationship Id="rId15" Type="http://schemas.openxmlformats.org/officeDocument/2006/relationships/image" Target="../media/image843.png"/><Relationship Id="rId16" Type="http://schemas.openxmlformats.org/officeDocument/2006/relationships/image" Target="../media/image844.png"/><Relationship Id="rId17" Type="http://schemas.openxmlformats.org/officeDocument/2006/relationships/image" Target="../media/image845.png"/><Relationship Id="rId18" Type="http://schemas.openxmlformats.org/officeDocument/2006/relationships/image" Target="../media/image846.png"/><Relationship Id="rId19" Type="http://schemas.openxmlformats.org/officeDocument/2006/relationships/image" Target="../media/image847.png"/><Relationship Id="rId20" Type="http://schemas.openxmlformats.org/officeDocument/2006/relationships/image" Target="../media/image848.png"/><Relationship Id="rId21" Type="http://schemas.openxmlformats.org/officeDocument/2006/relationships/image" Target="../media/image849.png"/><Relationship Id="rId22" Type="http://schemas.openxmlformats.org/officeDocument/2006/relationships/image" Target="../media/image850.png"/><Relationship Id="rId23" Type="http://schemas.openxmlformats.org/officeDocument/2006/relationships/image" Target="../media/image851.png"/><Relationship Id="rId24" Type="http://schemas.openxmlformats.org/officeDocument/2006/relationships/image" Target="../media/image852.png"/><Relationship Id="rId25" Type="http://schemas.openxmlformats.org/officeDocument/2006/relationships/image" Target="../media/image853.png"/><Relationship Id="rId26" Type="http://schemas.openxmlformats.org/officeDocument/2006/relationships/image" Target="../media/image854.png"/><Relationship Id="rId27" Type="http://schemas.openxmlformats.org/officeDocument/2006/relationships/image" Target="../media/image855.png"/><Relationship Id="rId28" Type="http://schemas.openxmlformats.org/officeDocument/2006/relationships/image" Target="../media/image856.png"/><Relationship Id="rId29" Type="http://schemas.openxmlformats.org/officeDocument/2006/relationships/image" Target="../media/image857.png"/><Relationship Id="rId30" Type="http://schemas.openxmlformats.org/officeDocument/2006/relationships/image" Target="../media/image858.png"/><Relationship Id="rId31" Type="http://schemas.openxmlformats.org/officeDocument/2006/relationships/image" Target="../media/image859.png"/></Relationships>
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60.png"/><Relationship Id="rId3" Type="http://schemas.openxmlformats.org/officeDocument/2006/relationships/image" Target="../media/image861.png"/><Relationship Id="rId4" Type="http://schemas.openxmlformats.org/officeDocument/2006/relationships/image" Target="../media/image862.png"/><Relationship Id="rId5" Type="http://schemas.openxmlformats.org/officeDocument/2006/relationships/image" Target="../media/image863.png"/><Relationship Id="rId6" Type="http://schemas.openxmlformats.org/officeDocument/2006/relationships/image" Target="../media/image864.png"/><Relationship Id="rId7" Type="http://schemas.openxmlformats.org/officeDocument/2006/relationships/image" Target="../media/image865.png"/><Relationship Id="rId8" Type="http://schemas.openxmlformats.org/officeDocument/2006/relationships/image" Target="../media/image866.png"/><Relationship Id="rId9" Type="http://schemas.openxmlformats.org/officeDocument/2006/relationships/image" Target="../media/image867.png"/><Relationship Id="rId10" Type="http://schemas.openxmlformats.org/officeDocument/2006/relationships/image" Target="../media/image868.png"/><Relationship Id="rId11" Type="http://schemas.openxmlformats.org/officeDocument/2006/relationships/image" Target="../media/image869.png"/><Relationship Id="rId12" Type="http://schemas.openxmlformats.org/officeDocument/2006/relationships/image" Target="../media/image870.png"/><Relationship Id="rId13" Type="http://schemas.openxmlformats.org/officeDocument/2006/relationships/image" Target="../media/image871.png"/><Relationship Id="rId14" Type="http://schemas.openxmlformats.org/officeDocument/2006/relationships/image" Target="../media/image872.png"/><Relationship Id="rId15" Type="http://schemas.openxmlformats.org/officeDocument/2006/relationships/image" Target="../media/image873.png"/><Relationship Id="rId16" Type="http://schemas.openxmlformats.org/officeDocument/2006/relationships/image" Target="../media/image874.png"/><Relationship Id="rId17" Type="http://schemas.openxmlformats.org/officeDocument/2006/relationships/image" Target="../media/image875.png"/><Relationship Id="rId18" Type="http://schemas.openxmlformats.org/officeDocument/2006/relationships/image" Target="../media/image876.png"/></Relationships>

</file>

<file path=ppt/slides/_rels/slide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77.png"/></Relationships>

</file>

<file path=ppt/slides/_rels/slide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78.png"/><Relationship Id="rId3" Type="http://schemas.openxmlformats.org/officeDocument/2006/relationships/image" Target="../media/image879.png"/><Relationship Id="rId4" Type="http://schemas.openxmlformats.org/officeDocument/2006/relationships/image" Target="../media/image880.png"/><Relationship Id="rId5" Type="http://schemas.openxmlformats.org/officeDocument/2006/relationships/image" Target="../media/image881.png"/><Relationship Id="rId6" Type="http://schemas.openxmlformats.org/officeDocument/2006/relationships/image" Target="../media/image882.png"/><Relationship Id="rId7" Type="http://schemas.openxmlformats.org/officeDocument/2006/relationships/image" Target="../media/image883.png"/><Relationship Id="rId8" Type="http://schemas.openxmlformats.org/officeDocument/2006/relationships/image" Target="../media/image884.png"/><Relationship Id="rId9" Type="http://schemas.openxmlformats.org/officeDocument/2006/relationships/image" Target="../media/image885.png"/><Relationship Id="rId10" Type="http://schemas.openxmlformats.org/officeDocument/2006/relationships/image" Target="../media/image886.png"/><Relationship Id="rId11" Type="http://schemas.openxmlformats.org/officeDocument/2006/relationships/image" Target="../media/image887.png"/><Relationship Id="rId12" Type="http://schemas.openxmlformats.org/officeDocument/2006/relationships/image" Target="../media/image888.png"/><Relationship Id="rId13" Type="http://schemas.openxmlformats.org/officeDocument/2006/relationships/image" Target="../media/image889.png"/><Relationship Id="rId14" Type="http://schemas.openxmlformats.org/officeDocument/2006/relationships/image" Target="../media/image890.png"/><Relationship Id="rId15" Type="http://schemas.openxmlformats.org/officeDocument/2006/relationships/image" Target="../media/image891.png"/><Relationship Id="rId16" Type="http://schemas.openxmlformats.org/officeDocument/2006/relationships/image" Target="../media/image892.png"/><Relationship Id="rId17" Type="http://schemas.openxmlformats.org/officeDocument/2006/relationships/image" Target="../media/image893.png"/><Relationship Id="rId18" Type="http://schemas.openxmlformats.org/officeDocument/2006/relationships/image" Target="../media/image894.png"/><Relationship Id="rId19" Type="http://schemas.openxmlformats.org/officeDocument/2006/relationships/image" Target="../media/image895.png"/><Relationship Id="rId20" Type="http://schemas.openxmlformats.org/officeDocument/2006/relationships/image" Target="../media/image896.png"/><Relationship Id="rId21" Type="http://schemas.openxmlformats.org/officeDocument/2006/relationships/image" Target="../media/image897.png"/><Relationship Id="rId22" Type="http://schemas.openxmlformats.org/officeDocument/2006/relationships/image" Target="../media/image898.png"/><Relationship Id="rId23" Type="http://schemas.openxmlformats.org/officeDocument/2006/relationships/image" Target="../media/image899.png"/><Relationship Id="rId24" Type="http://schemas.openxmlformats.org/officeDocument/2006/relationships/image" Target="../media/image900.png"/><Relationship Id="rId25" Type="http://schemas.openxmlformats.org/officeDocument/2006/relationships/image" Target="../media/image901.png"/><Relationship Id="rId26" Type="http://schemas.openxmlformats.org/officeDocument/2006/relationships/image" Target="../media/image902.png"/><Relationship Id="rId27" Type="http://schemas.openxmlformats.org/officeDocument/2006/relationships/image" Target="../media/image903.png"/></Relationships>

</file>

<file path=ppt/slides/_rels/slide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04.png"/><Relationship Id="rId3" Type="http://schemas.openxmlformats.org/officeDocument/2006/relationships/image" Target="../media/image905.png"/><Relationship Id="rId4" Type="http://schemas.openxmlformats.org/officeDocument/2006/relationships/image" Target="../media/image906.png"/><Relationship Id="rId5" Type="http://schemas.openxmlformats.org/officeDocument/2006/relationships/image" Target="../media/image907.png"/><Relationship Id="rId6" Type="http://schemas.openxmlformats.org/officeDocument/2006/relationships/image" Target="../media/image908.png"/><Relationship Id="rId7" Type="http://schemas.openxmlformats.org/officeDocument/2006/relationships/image" Target="../media/image909.png"/><Relationship Id="rId8" Type="http://schemas.openxmlformats.org/officeDocument/2006/relationships/image" Target="../media/image910.png"/><Relationship Id="rId9" Type="http://schemas.openxmlformats.org/officeDocument/2006/relationships/image" Target="../media/image911.png"/><Relationship Id="rId10" Type="http://schemas.openxmlformats.org/officeDocument/2006/relationships/image" Target="../media/image912.png"/><Relationship Id="rId11" Type="http://schemas.openxmlformats.org/officeDocument/2006/relationships/image" Target="../media/image913.png"/><Relationship Id="rId12" Type="http://schemas.openxmlformats.org/officeDocument/2006/relationships/image" Target="../media/image914.png"/><Relationship Id="rId13" Type="http://schemas.openxmlformats.org/officeDocument/2006/relationships/image" Target="../media/image915.png"/><Relationship Id="rId14" Type="http://schemas.openxmlformats.org/officeDocument/2006/relationships/image" Target="../media/image916.png"/><Relationship Id="rId15" Type="http://schemas.openxmlformats.org/officeDocument/2006/relationships/image" Target="../media/image917.png"/><Relationship Id="rId16" Type="http://schemas.openxmlformats.org/officeDocument/2006/relationships/image" Target="../media/image918.png"/><Relationship Id="rId17" Type="http://schemas.openxmlformats.org/officeDocument/2006/relationships/image" Target="../media/image919.png"/></Relationships>

</file>

<file path=ppt/slides/_rels/slide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20.png"/><Relationship Id="rId3" Type="http://schemas.openxmlformats.org/officeDocument/2006/relationships/image" Target="../media/image921.png"/><Relationship Id="rId4" Type="http://schemas.openxmlformats.org/officeDocument/2006/relationships/image" Target="../media/image922.png"/><Relationship Id="rId5" Type="http://schemas.openxmlformats.org/officeDocument/2006/relationships/image" Target="../media/image923.png"/></Relationships>

</file>

<file path=ppt/slides/_rels/slide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24.png"/><Relationship Id="rId3" Type="http://schemas.openxmlformats.org/officeDocument/2006/relationships/image" Target="../media/image925.png"/><Relationship Id="rId4" Type="http://schemas.openxmlformats.org/officeDocument/2006/relationships/image" Target="../media/image926.png"/><Relationship Id="rId5" Type="http://schemas.openxmlformats.org/officeDocument/2006/relationships/image" Target="../media/image927.png"/><Relationship Id="rId6" Type="http://schemas.openxmlformats.org/officeDocument/2006/relationships/image" Target="../media/image928.png"/><Relationship Id="rId7" Type="http://schemas.openxmlformats.org/officeDocument/2006/relationships/image" Target="../media/image929.png"/><Relationship Id="rId8" Type="http://schemas.openxmlformats.org/officeDocument/2006/relationships/image" Target="../media/image930.png"/><Relationship Id="rId9" Type="http://schemas.openxmlformats.org/officeDocument/2006/relationships/image" Target="../media/image931.png"/><Relationship Id="rId10" Type="http://schemas.openxmlformats.org/officeDocument/2006/relationships/image" Target="../media/image932.png"/><Relationship Id="rId11" Type="http://schemas.openxmlformats.org/officeDocument/2006/relationships/image" Target="../media/image933.png"/><Relationship Id="rId12" Type="http://schemas.openxmlformats.org/officeDocument/2006/relationships/image" Target="../media/image934.png"/><Relationship Id="rId13" Type="http://schemas.openxmlformats.org/officeDocument/2006/relationships/image" Target="../media/image935.png"/><Relationship Id="rId14" Type="http://schemas.openxmlformats.org/officeDocument/2006/relationships/image" Target="../media/image936.png"/><Relationship Id="rId15" Type="http://schemas.openxmlformats.org/officeDocument/2006/relationships/image" Target="../media/image937.png"/></Relationships>

</file>

<file path=ppt/slides/_rels/slide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38.png"/></Relationships>

</file>

<file path=ppt/slides/_rels/slide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39.png"/><Relationship Id="rId3" Type="http://schemas.openxmlformats.org/officeDocument/2006/relationships/image" Target="../media/image940.png"/><Relationship Id="rId4" Type="http://schemas.openxmlformats.org/officeDocument/2006/relationships/image" Target="../media/image941.png"/><Relationship Id="rId5" Type="http://schemas.openxmlformats.org/officeDocument/2006/relationships/image" Target="../media/image942.png"/><Relationship Id="rId6" Type="http://schemas.openxmlformats.org/officeDocument/2006/relationships/image" Target="../media/image943.png"/><Relationship Id="rId7" Type="http://schemas.openxmlformats.org/officeDocument/2006/relationships/image" Target="../media/image944.png"/><Relationship Id="rId8" Type="http://schemas.openxmlformats.org/officeDocument/2006/relationships/image" Target="../media/image945.png"/><Relationship Id="rId9" Type="http://schemas.openxmlformats.org/officeDocument/2006/relationships/image" Target="../media/image946.png"/><Relationship Id="rId10" Type="http://schemas.openxmlformats.org/officeDocument/2006/relationships/image" Target="../media/image947.png"/><Relationship Id="rId11" Type="http://schemas.openxmlformats.org/officeDocument/2006/relationships/image" Target="../media/image948.png"/><Relationship Id="rId12" Type="http://schemas.openxmlformats.org/officeDocument/2006/relationships/image" Target="../media/image949.png"/><Relationship Id="rId13" Type="http://schemas.openxmlformats.org/officeDocument/2006/relationships/image" Target="../media/image950.png"/><Relationship Id="rId14" Type="http://schemas.openxmlformats.org/officeDocument/2006/relationships/image" Target="../media/image951.png"/><Relationship Id="rId15" Type="http://schemas.openxmlformats.org/officeDocument/2006/relationships/image" Target="../media/image952.png"/><Relationship Id="rId16" Type="http://schemas.openxmlformats.org/officeDocument/2006/relationships/image" Target="../media/image953.png"/><Relationship Id="rId17" Type="http://schemas.openxmlformats.org/officeDocument/2006/relationships/image" Target="../media/image954.png"/><Relationship Id="rId18" Type="http://schemas.openxmlformats.org/officeDocument/2006/relationships/image" Target="../media/image955.png"/><Relationship Id="rId19" Type="http://schemas.openxmlformats.org/officeDocument/2006/relationships/image" Target="../media/image956.png"/><Relationship Id="rId20" Type="http://schemas.openxmlformats.org/officeDocument/2006/relationships/image" Target="../media/image957.png"/><Relationship Id="rId21" Type="http://schemas.openxmlformats.org/officeDocument/2006/relationships/image" Target="../media/image958.png"/><Relationship Id="rId22" Type="http://schemas.openxmlformats.org/officeDocument/2006/relationships/image" Target="../media/image959.png"/><Relationship Id="rId23" Type="http://schemas.openxmlformats.org/officeDocument/2006/relationships/image" Target="../media/image960.png"/><Relationship Id="rId24" Type="http://schemas.openxmlformats.org/officeDocument/2006/relationships/image" Target="../media/image961.png"/><Relationship Id="rId25" Type="http://schemas.openxmlformats.org/officeDocument/2006/relationships/image" Target="../media/image962.png"/><Relationship Id="rId26" Type="http://schemas.openxmlformats.org/officeDocument/2006/relationships/image" Target="../media/image963.png"/><Relationship Id="rId27" Type="http://schemas.openxmlformats.org/officeDocument/2006/relationships/image" Target="../media/image964.png"/><Relationship Id="rId28" Type="http://schemas.openxmlformats.org/officeDocument/2006/relationships/image" Target="../media/image965.png"/><Relationship Id="rId29" Type="http://schemas.openxmlformats.org/officeDocument/2006/relationships/image" Target="../media/image966.png"/><Relationship Id="rId30" Type="http://schemas.openxmlformats.org/officeDocument/2006/relationships/image" Target="../media/image967.png"/><Relationship Id="rId31" Type="http://schemas.openxmlformats.org/officeDocument/2006/relationships/image" Target="../media/image968.png"/><Relationship Id="rId32" Type="http://schemas.openxmlformats.org/officeDocument/2006/relationships/image" Target="../media/image969.png"/><Relationship Id="rId33" Type="http://schemas.openxmlformats.org/officeDocument/2006/relationships/image" Target="../media/image970.png"/><Relationship Id="rId34" Type="http://schemas.openxmlformats.org/officeDocument/2006/relationships/image" Target="../media/image971.png"/><Relationship Id="rId35" Type="http://schemas.openxmlformats.org/officeDocument/2006/relationships/image" Target="../media/image972.png"/><Relationship Id="rId36" Type="http://schemas.openxmlformats.org/officeDocument/2006/relationships/image" Target="../media/image973.png"/><Relationship Id="rId37" Type="http://schemas.openxmlformats.org/officeDocument/2006/relationships/image" Target="../media/image974.png"/><Relationship Id="rId38" Type="http://schemas.openxmlformats.org/officeDocument/2006/relationships/image" Target="../media/image975.png"/><Relationship Id="rId39" Type="http://schemas.openxmlformats.org/officeDocument/2006/relationships/image" Target="../media/image976.png"/><Relationship Id="rId40" Type="http://schemas.openxmlformats.org/officeDocument/2006/relationships/image" Target="../media/image977.png"/><Relationship Id="rId41" Type="http://schemas.openxmlformats.org/officeDocument/2006/relationships/image" Target="../media/image978.png"/><Relationship Id="rId42" Type="http://schemas.openxmlformats.org/officeDocument/2006/relationships/image" Target="../media/image979.png"/><Relationship Id="rId43" Type="http://schemas.openxmlformats.org/officeDocument/2006/relationships/image" Target="../media/image980.png"/><Relationship Id="rId44" Type="http://schemas.openxmlformats.org/officeDocument/2006/relationships/image" Target="../media/image981.png"/><Relationship Id="rId45" Type="http://schemas.openxmlformats.org/officeDocument/2006/relationships/image" Target="../media/image982.png"/><Relationship Id="rId46" Type="http://schemas.openxmlformats.org/officeDocument/2006/relationships/image" Target="../media/image983.png"/><Relationship Id="rId47" Type="http://schemas.openxmlformats.org/officeDocument/2006/relationships/image" Target="../media/image984.png"/></Relationships>

</file>

<file path=ppt/slides/_rels/slide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85.png"/><Relationship Id="rId3" Type="http://schemas.openxmlformats.org/officeDocument/2006/relationships/image" Target="../media/image986.png"/><Relationship Id="rId4" Type="http://schemas.openxmlformats.org/officeDocument/2006/relationships/image" Target="../media/image987.png"/></Relationships>

</file>

<file path=ppt/slides/_rels/slide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88.png"/><Relationship Id="rId3" Type="http://schemas.openxmlformats.org/officeDocument/2006/relationships/image" Target="../media/image989.png"/><Relationship Id="rId4" Type="http://schemas.openxmlformats.org/officeDocument/2006/relationships/image" Target="../media/image990.png"/><Relationship Id="rId5" Type="http://schemas.openxmlformats.org/officeDocument/2006/relationships/image" Target="../media/image991.png"/><Relationship Id="rId6" Type="http://schemas.openxmlformats.org/officeDocument/2006/relationships/image" Target="../media/image992.png"/><Relationship Id="rId7" Type="http://schemas.openxmlformats.org/officeDocument/2006/relationships/image" Target="../media/image993.png"/><Relationship Id="rId8" Type="http://schemas.openxmlformats.org/officeDocument/2006/relationships/image" Target="../media/image994.png"/><Relationship Id="rId9" Type="http://schemas.openxmlformats.org/officeDocument/2006/relationships/image" Target="../media/image995.png"/><Relationship Id="rId10" Type="http://schemas.openxmlformats.org/officeDocument/2006/relationships/image" Target="../media/image996.png"/><Relationship Id="rId11" Type="http://schemas.openxmlformats.org/officeDocument/2006/relationships/image" Target="../media/image997.png"/><Relationship Id="rId12" Type="http://schemas.openxmlformats.org/officeDocument/2006/relationships/image" Target="../media/image998.png"/><Relationship Id="rId13" Type="http://schemas.openxmlformats.org/officeDocument/2006/relationships/image" Target="../media/image999.png"/><Relationship Id="rId14" Type="http://schemas.openxmlformats.org/officeDocument/2006/relationships/image" Target="../media/image1000.png"/><Relationship Id="rId15" Type="http://schemas.openxmlformats.org/officeDocument/2006/relationships/image" Target="../media/image1001.png"/><Relationship Id="rId16" Type="http://schemas.openxmlformats.org/officeDocument/2006/relationships/image" Target="../media/image1002.png"/><Relationship Id="rId17" Type="http://schemas.openxmlformats.org/officeDocument/2006/relationships/image" Target="../media/image1003.png"/><Relationship Id="rId18" Type="http://schemas.openxmlformats.org/officeDocument/2006/relationships/image" Target="../media/image1004.png"/><Relationship Id="rId19" Type="http://schemas.openxmlformats.org/officeDocument/2006/relationships/image" Target="../media/image1005.png"/><Relationship Id="rId20" Type="http://schemas.openxmlformats.org/officeDocument/2006/relationships/image" Target="../media/image1006.png"/><Relationship Id="rId21" Type="http://schemas.openxmlformats.org/officeDocument/2006/relationships/image" Target="../media/image1007.png"/></Relationships>

</file>

<file path=ppt/slides/_rels/slide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08.png"/><Relationship Id="rId3" Type="http://schemas.openxmlformats.org/officeDocument/2006/relationships/image" Target="../media/image1009.png"/><Relationship Id="rId4" Type="http://schemas.openxmlformats.org/officeDocument/2006/relationships/image" Target="../media/image1010.png"/><Relationship Id="rId5" Type="http://schemas.openxmlformats.org/officeDocument/2006/relationships/image" Target="../media/image1011.png"/><Relationship Id="rId6" Type="http://schemas.openxmlformats.org/officeDocument/2006/relationships/image" Target="../media/image1012.png"/><Relationship Id="rId7" Type="http://schemas.openxmlformats.org/officeDocument/2006/relationships/image" Target="../media/image1013.png"/><Relationship Id="rId8" Type="http://schemas.openxmlformats.org/officeDocument/2006/relationships/image" Target="../media/image1014.png"/><Relationship Id="rId9" Type="http://schemas.openxmlformats.org/officeDocument/2006/relationships/image" Target="../media/image1015.png"/><Relationship Id="rId10" Type="http://schemas.openxmlformats.org/officeDocument/2006/relationships/image" Target="../media/image1016.png"/><Relationship Id="rId11" Type="http://schemas.openxmlformats.org/officeDocument/2006/relationships/image" Target="../media/image1017.png"/><Relationship Id="rId12" Type="http://schemas.openxmlformats.org/officeDocument/2006/relationships/image" Target="../media/image1018.png"/><Relationship Id="rId13" Type="http://schemas.openxmlformats.org/officeDocument/2006/relationships/image" Target="../media/image1019.png"/><Relationship Id="rId14" Type="http://schemas.openxmlformats.org/officeDocument/2006/relationships/image" Target="../media/image1020.png"/><Relationship Id="rId15" Type="http://schemas.openxmlformats.org/officeDocument/2006/relationships/image" Target="../media/image1021.png"/><Relationship Id="rId16" Type="http://schemas.openxmlformats.org/officeDocument/2006/relationships/image" Target="../media/image1022.png"/><Relationship Id="rId17" Type="http://schemas.openxmlformats.org/officeDocument/2006/relationships/image" Target="../media/image1023.png"/><Relationship Id="rId18" Type="http://schemas.openxmlformats.org/officeDocument/2006/relationships/image" Target="../media/image1024.png"/><Relationship Id="rId19" Type="http://schemas.openxmlformats.org/officeDocument/2006/relationships/image" Target="../media/image1025.png"/><Relationship Id="rId20" Type="http://schemas.openxmlformats.org/officeDocument/2006/relationships/image" Target="../media/image1026.png"/><Relationship Id="rId21" Type="http://schemas.openxmlformats.org/officeDocument/2006/relationships/image" Target="../media/image1027.png"/><Relationship Id="rId22" Type="http://schemas.openxmlformats.org/officeDocument/2006/relationships/image" Target="../media/image1028.png"/><Relationship Id="rId23" Type="http://schemas.openxmlformats.org/officeDocument/2006/relationships/image" Target="../media/image1029.png"/><Relationship Id="rId24" Type="http://schemas.openxmlformats.org/officeDocument/2006/relationships/image" Target="../media/image1030.png"/><Relationship Id="rId25" Type="http://schemas.openxmlformats.org/officeDocument/2006/relationships/image" Target="../media/image1031.png"/><Relationship Id="rId26" Type="http://schemas.openxmlformats.org/officeDocument/2006/relationships/image" Target="../media/image1032.png"/><Relationship Id="rId27" Type="http://schemas.openxmlformats.org/officeDocument/2006/relationships/image" Target="../media/image1033.png"/><Relationship Id="rId28" Type="http://schemas.openxmlformats.org/officeDocument/2006/relationships/image" Target="../media/image1034.png"/><Relationship Id="rId29" Type="http://schemas.openxmlformats.org/officeDocument/2006/relationships/image" Target="../media/image1035.png"/></Relationships>

</file>

<file path=ppt/slides/_rels/slide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36.png"/><Relationship Id="rId3" Type="http://schemas.openxmlformats.org/officeDocument/2006/relationships/image" Target="../media/image1037.png"/><Relationship Id="rId4" Type="http://schemas.openxmlformats.org/officeDocument/2006/relationships/image" Target="../media/image1038.png"/><Relationship Id="rId5" Type="http://schemas.openxmlformats.org/officeDocument/2006/relationships/image" Target="../media/image1039.png"/><Relationship Id="rId6" Type="http://schemas.openxmlformats.org/officeDocument/2006/relationships/image" Target="../media/image1040.png"/><Relationship Id="rId7" Type="http://schemas.openxmlformats.org/officeDocument/2006/relationships/image" Target="../media/image1041.png"/><Relationship Id="rId8" Type="http://schemas.openxmlformats.org/officeDocument/2006/relationships/image" Target="../media/image1042.png"/><Relationship Id="rId9" Type="http://schemas.openxmlformats.org/officeDocument/2006/relationships/image" Target="../media/image1043.png"/><Relationship Id="rId10" Type="http://schemas.openxmlformats.org/officeDocument/2006/relationships/image" Target="../media/image1044.png"/><Relationship Id="rId11" Type="http://schemas.openxmlformats.org/officeDocument/2006/relationships/image" Target="../media/image1045.png"/><Relationship Id="rId12" Type="http://schemas.openxmlformats.org/officeDocument/2006/relationships/image" Target="../media/image1046.png"/><Relationship Id="rId13" Type="http://schemas.openxmlformats.org/officeDocument/2006/relationships/image" Target="../media/image1047.png"/><Relationship Id="rId14" Type="http://schemas.openxmlformats.org/officeDocument/2006/relationships/image" Target="../media/image1048.png"/><Relationship Id="rId15" Type="http://schemas.openxmlformats.org/officeDocument/2006/relationships/image" Target="../media/image1049.png"/><Relationship Id="rId16" Type="http://schemas.openxmlformats.org/officeDocument/2006/relationships/image" Target="../media/image1050.png"/></Relationships>

</file>

<file path=ppt/slides/_rels/slide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51.png"/><Relationship Id="rId3" Type="http://schemas.openxmlformats.org/officeDocument/2006/relationships/image" Target="../media/image1052.png"/><Relationship Id="rId4" Type="http://schemas.openxmlformats.org/officeDocument/2006/relationships/image" Target="../media/image1053.png"/><Relationship Id="rId5" Type="http://schemas.openxmlformats.org/officeDocument/2006/relationships/image" Target="../media/image1054.png"/><Relationship Id="rId6" Type="http://schemas.openxmlformats.org/officeDocument/2006/relationships/image" Target="../media/image1055.png"/><Relationship Id="rId7" Type="http://schemas.openxmlformats.org/officeDocument/2006/relationships/image" Target="../media/image1056.png"/></Relationships>

</file>

<file path=ppt/slides/_rels/slide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57.png"/><Relationship Id="rId3" Type="http://schemas.openxmlformats.org/officeDocument/2006/relationships/image" Target="../media/image1058.png"/><Relationship Id="rId4" Type="http://schemas.openxmlformats.org/officeDocument/2006/relationships/image" Target="../media/image1059.png"/><Relationship Id="rId5" Type="http://schemas.openxmlformats.org/officeDocument/2006/relationships/image" Target="../media/image1060.png"/></Relationships>

</file>

<file path=ppt/slides/_rels/slide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61.png"/><Relationship Id="rId3" Type="http://schemas.openxmlformats.org/officeDocument/2006/relationships/image" Target="../media/image1062.png"/><Relationship Id="rId4" Type="http://schemas.openxmlformats.org/officeDocument/2006/relationships/image" Target="../media/image1063.png"/></Relationships>

</file>

<file path=ppt/slides/_rels/slide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64.png"/><Relationship Id="rId3" Type="http://schemas.openxmlformats.org/officeDocument/2006/relationships/image" Target="../media/image1065.png"/><Relationship Id="rId4" Type="http://schemas.openxmlformats.org/officeDocument/2006/relationships/image" Target="../media/image1066.png"/><Relationship Id="rId5" Type="http://schemas.openxmlformats.org/officeDocument/2006/relationships/image" Target="../media/image1067.png"/><Relationship Id="rId6" Type="http://schemas.openxmlformats.org/officeDocument/2006/relationships/image" Target="../media/image1068.png"/><Relationship Id="rId7" Type="http://schemas.openxmlformats.org/officeDocument/2006/relationships/image" Target="../media/image1069.png"/><Relationship Id="rId8" Type="http://schemas.openxmlformats.org/officeDocument/2006/relationships/image" Target="../media/image1070.png"/><Relationship Id="rId9" Type="http://schemas.openxmlformats.org/officeDocument/2006/relationships/image" Target="../media/image1071.png"/><Relationship Id="rId10" Type="http://schemas.openxmlformats.org/officeDocument/2006/relationships/image" Target="../media/image1072.png"/><Relationship Id="rId11" Type="http://schemas.openxmlformats.org/officeDocument/2006/relationships/image" Target="../media/image1073.png"/><Relationship Id="rId12" Type="http://schemas.openxmlformats.org/officeDocument/2006/relationships/image" Target="../media/image1074.png"/><Relationship Id="rId13" Type="http://schemas.openxmlformats.org/officeDocument/2006/relationships/image" Target="../media/image1075.png"/><Relationship Id="rId14" Type="http://schemas.openxmlformats.org/officeDocument/2006/relationships/image" Target="../media/image1076.png"/><Relationship Id="rId15" Type="http://schemas.openxmlformats.org/officeDocument/2006/relationships/image" Target="../media/image1077.png"/><Relationship Id="rId16" Type="http://schemas.openxmlformats.org/officeDocument/2006/relationships/image" Target="../media/image1078.png"/><Relationship Id="rId17" Type="http://schemas.openxmlformats.org/officeDocument/2006/relationships/image" Target="../media/image1079.png"/><Relationship Id="rId18" Type="http://schemas.openxmlformats.org/officeDocument/2006/relationships/image" Target="../media/image1080.png"/><Relationship Id="rId19" Type="http://schemas.openxmlformats.org/officeDocument/2006/relationships/image" Target="../media/image1081.png"/><Relationship Id="rId20" Type="http://schemas.openxmlformats.org/officeDocument/2006/relationships/image" Target="../media/image1082.png"/></Relationships>

</file>

<file path=ppt/slides/_rels/slide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83.png"/><Relationship Id="rId3" Type="http://schemas.openxmlformats.org/officeDocument/2006/relationships/image" Target="../media/image1084.png"/><Relationship Id="rId4" Type="http://schemas.openxmlformats.org/officeDocument/2006/relationships/image" Target="../media/image1085.png"/><Relationship Id="rId5" Type="http://schemas.openxmlformats.org/officeDocument/2006/relationships/image" Target="../media/image1086.png"/><Relationship Id="rId6" Type="http://schemas.openxmlformats.org/officeDocument/2006/relationships/image" Target="../media/image1087.png"/><Relationship Id="rId7" Type="http://schemas.openxmlformats.org/officeDocument/2006/relationships/image" Target="../media/image1088.png"/><Relationship Id="rId8" Type="http://schemas.openxmlformats.org/officeDocument/2006/relationships/image" Target="../media/image1089.png"/></Relationships>

</file>

<file path=ppt/slides/_rels/slide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90.png"/><Relationship Id="rId3" Type="http://schemas.openxmlformats.org/officeDocument/2006/relationships/image" Target="../media/image1091.png"/><Relationship Id="rId4" Type="http://schemas.openxmlformats.org/officeDocument/2006/relationships/image" Target="../media/image1092.png"/><Relationship Id="rId5" Type="http://schemas.openxmlformats.org/officeDocument/2006/relationships/image" Target="../media/image1093.png"/><Relationship Id="rId6" Type="http://schemas.openxmlformats.org/officeDocument/2006/relationships/image" Target="../media/image1094.png"/><Relationship Id="rId7" Type="http://schemas.openxmlformats.org/officeDocument/2006/relationships/image" Target="../media/image1095.png"/></Relationships>

</file>

<file path=ppt/slides/_rels/slide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96.png"/><Relationship Id="rId3" Type="http://schemas.openxmlformats.org/officeDocument/2006/relationships/image" Target="../media/image1097.png"/></Relationships>

</file>

<file path=ppt/slides/_rels/slide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98.png"/><Relationship Id="rId3" Type="http://schemas.openxmlformats.org/officeDocument/2006/relationships/image" Target="../media/image1099.png"/><Relationship Id="rId4" Type="http://schemas.openxmlformats.org/officeDocument/2006/relationships/image" Target="../media/image1100.png"/><Relationship Id="rId5" Type="http://schemas.openxmlformats.org/officeDocument/2006/relationships/image" Target="../media/image1101.png"/><Relationship Id="rId6" Type="http://schemas.openxmlformats.org/officeDocument/2006/relationships/image" Target="../media/image1102.png"/><Relationship Id="rId7" Type="http://schemas.openxmlformats.org/officeDocument/2006/relationships/image" Target="../media/image1103.png"/><Relationship Id="rId8" Type="http://schemas.openxmlformats.org/officeDocument/2006/relationships/image" Target="../media/image1104.png"/><Relationship Id="rId9" Type="http://schemas.openxmlformats.org/officeDocument/2006/relationships/image" Target="../media/image1105.png"/><Relationship Id="rId10" Type="http://schemas.openxmlformats.org/officeDocument/2006/relationships/image" Target="../media/image1106.png"/><Relationship Id="rId11" Type="http://schemas.openxmlformats.org/officeDocument/2006/relationships/image" Target="../media/image1107.png"/><Relationship Id="rId12" Type="http://schemas.openxmlformats.org/officeDocument/2006/relationships/image" Target="../media/image1108.png"/><Relationship Id="rId13" Type="http://schemas.openxmlformats.org/officeDocument/2006/relationships/image" Target="../media/image1109.png"/></Relationships>

</file>

<file path=ppt/slides/_rels/slide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10.png"/><Relationship Id="rId3" Type="http://schemas.openxmlformats.org/officeDocument/2006/relationships/image" Target="../media/image96.png"/><Relationship Id="rId4" Type="http://schemas.openxmlformats.org/officeDocument/2006/relationships/image" Target="../media/image1111.png"/><Relationship Id="rId5" Type="http://schemas.openxmlformats.org/officeDocument/2006/relationships/image" Target="../media/image1112.png"/><Relationship Id="rId6" Type="http://schemas.openxmlformats.org/officeDocument/2006/relationships/image" Target="../media/image1113.png"/></Relationships>

</file>

<file path=ppt/slides/_rels/slide1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6.png"/><Relationship Id="rId3" Type="http://schemas.openxmlformats.org/officeDocument/2006/relationships/image" Target="../media/image1114.png"/><Relationship Id="rId4" Type="http://schemas.openxmlformats.org/officeDocument/2006/relationships/image" Target="../media/image1115.png"/><Relationship Id="rId5" Type="http://schemas.openxmlformats.org/officeDocument/2006/relationships/image" Target="../media/image1116.png"/><Relationship Id="rId6" Type="http://schemas.openxmlformats.org/officeDocument/2006/relationships/image" Target="../media/image1117.png"/><Relationship Id="rId7" Type="http://schemas.openxmlformats.org/officeDocument/2006/relationships/image" Target="../media/image1118.png"/><Relationship Id="rId8" Type="http://schemas.openxmlformats.org/officeDocument/2006/relationships/image" Target="../media/image1119.png"/><Relationship Id="rId9" Type="http://schemas.openxmlformats.org/officeDocument/2006/relationships/image" Target="../media/image1120.png"/></Relationships>

</file>

<file path=ppt/slides/_rels/slide1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21.png"/><Relationship Id="rId3" Type="http://schemas.openxmlformats.org/officeDocument/2006/relationships/image" Target="../media/image1122.png"/><Relationship Id="rId4" Type="http://schemas.openxmlformats.org/officeDocument/2006/relationships/image" Target="../media/image1123.png"/><Relationship Id="rId5" Type="http://schemas.openxmlformats.org/officeDocument/2006/relationships/image" Target="../media/image1124.png"/><Relationship Id="rId6" Type="http://schemas.openxmlformats.org/officeDocument/2006/relationships/image" Target="../media/image1125.png"/><Relationship Id="rId7" Type="http://schemas.openxmlformats.org/officeDocument/2006/relationships/image" Target="../media/image1126.png"/><Relationship Id="rId8" Type="http://schemas.openxmlformats.org/officeDocument/2006/relationships/image" Target="../media/image1127.png"/><Relationship Id="rId9" Type="http://schemas.openxmlformats.org/officeDocument/2006/relationships/image" Target="../media/image1128.png"/><Relationship Id="rId10" Type="http://schemas.openxmlformats.org/officeDocument/2006/relationships/image" Target="../media/image1129.png"/><Relationship Id="rId11" Type="http://schemas.openxmlformats.org/officeDocument/2006/relationships/image" Target="../media/image1130.png"/></Relationships>

</file>

<file path=ppt/slides/_rels/slide1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31.png"/></Relationships>

</file>

<file path=ppt/slides/_rels/slide1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32.png"/><Relationship Id="rId3" Type="http://schemas.openxmlformats.org/officeDocument/2006/relationships/image" Target="../media/image1114.png"/><Relationship Id="rId4" Type="http://schemas.openxmlformats.org/officeDocument/2006/relationships/image" Target="../media/image1133.png"/><Relationship Id="rId5" Type="http://schemas.openxmlformats.org/officeDocument/2006/relationships/image" Target="../media/image1134.png"/><Relationship Id="rId6" Type="http://schemas.openxmlformats.org/officeDocument/2006/relationships/image" Target="../media/image1135.png"/><Relationship Id="rId7" Type="http://schemas.openxmlformats.org/officeDocument/2006/relationships/image" Target="../media/image1136.png"/><Relationship Id="rId8" Type="http://schemas.openxmlformats.org/officeDocument/2006/relationships/image" Target="../media/image1137.png"/><Relationship Id="rId9" Type="http://schemas.openxmlformats.org/officeDocument/2006/relationships/image" Target="../media/image96.png"/><Relationship Id="rId10" Type="http://schemas.openxmlformats.org/officeDocument/2006/relationships/image" Target="../media/image1138.png"/><Relationship Id="rId11" Type="http://schemas.openxmlformats.org/officeDocument/2006/relationships/image" Target="../media/image1139.png"/><Relationship Id="rId12" Type="http://schemas.openxmlformats.org/officeDocument/2006/relationships/image" Target="../media/image1140.png"/></Relationships>

</file>

<file path=ppt/slides/_rels/slide1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41.png"/><Relationship Id="rId3" Type="http://schemas.openxmlformats.org/officeDocument/2006/relationships/image" Target="../media/image1142.png"/><Relationship Id="rId4" Type="http://schemas.openxmlformats.org/officeDocument/2006/relationships/image" Target="../media/image1143.png"/><Relationship Id="rId5" Type="http://schemas.openxmlformats.org/officeDocument/2006/relationships/image" Target="../media/image1144.png"/><Relationship Id="rId6" Type="http://schemas.openxmlformats.org/officeDocument/2006/relationships/image" Target="../media/image96.png"/><Relationship Id="rId7" Type="http://schemas.openxmlformats.org/officeDocument/2006/relationships/image" Target="../media/image1145.png"/></Relationships>

</file>

<file path=ppt/slides/_rels/slide1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46.png"/><Relationship Id="rId3" Type="http://schemas.openxmlformats.org/officeDocument/2006/relationships/image" Target="../media/image1147.png"/></Relationships>

</file>

<file path=ppt/slides/_rels/slide1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48.png"/><Relationship Id="rId3" Type="http://schemas.openxmlformats.org/officeDocument/2006/relationships/image" Target="../media/image1149.png"/><Relationship Id="rId4" Type="http://schemas.openxmlformats.org/officeDocument/2006/relationships/image" Target="../media/image1150.png"/><Relationship Id="rId5" Type="http://schemas.openxmlformats.org/officeDocument/2006/relationships/image" Target="../media/image1151.png"/><Relationship Id="rId6" Type="http://schemas.openxmlformats.org/officeDocument/2006/relationships/image" Target="../media/image1152.png"/><Relationship Id="rId7" Type="http://schemas.openxmlformats.org/officeDocument/2006/relationships/image" Target="../media/image1153.png"/><Relationship Id="rId8" Type="http://schemas.openxmlformats.org/officeDocument/2006/relationships/image" Target="../media/image1154.png"/><Relationship Id="rId9" Type="http://schemas.openxmlformats.org/officeDocument/2006/relationships/image" Target="../media/image1155.png"/><Relationship Id="rId10" Type="http://schemas.openxmlformats.org/officeDocument/2006/relationships/image" Target="../media/image1156.png"/></Relationships>

</file>

<file path=ppt/slides/_rels/slide1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57.png"/><Relationship Id="rId3" Type="http://schemas.openxmlformats.org/officeDocument/2006/relationships/image" Target="../media/image1158.png"/><Relationship Id="rId4" Type="http://schemas.openxmlformats.org/officeDocument/2006/relationships/image" Target="../media/image1159.png"/><Relationship Id="rId5" Type="http://schemas.openxmlformats.org/officeDocument/2006/relationships/image" Target="../media/image1160.png"/></Relationships>

</file>

<file path=ppt/slides/_rels/slide1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61.png"/></Relationships>

</file>

<file path=ppt/slides/_rels/slide1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62.png"/><Relationship Id="rId3" Type="http://schemas.openxmlformats.org/officeDocument/2006/relationships/image" Target="../media/image1163.png"/><Relationship Id="rId4" Type="http://schemas.openxmlformats.org/officeDocument/2006/relationships/image" Target="../media/image1164.png"/><Relationship Id="rId5" Type="http://schemas.openxmlformats.org/officeDocument/2006/relationships/hyperlink" Target="http://www.sea.siemens.com/step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00032" y="539750"/>
            <a:ext cx="162115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Microsoft Sans Serif"/>
                <a:cs typeface="Microsoft Sans Serif"/>
              </a:rPr>
              <a:t>Tabla</a:t>
            </a:r>
            <a:r>
              <a:rPr dirty="0" sz="1400" spc="-35">
                <a:latin typeface="Microsoft Sans Serif"/>
                <a:cs typeface="Microsoft Sans Serif"/>
              </a:rPr>
              <a:t> </a:t>
            </a:r>
            <a:r>
              <a:rPr dirty="0" sz="1400" spc="45">
                <a:latin typeface="Microsoft Sans Serif"/>
                <a:cs typeface="Microsoft Sans Serif"/>
              </a:rPr>
              <a:t>de</a:t>
            </a:r>
            <a:r>
              <a:rPr dirty="0" sz="1400" spc="-30">
                <a:latin typeface="Microsoft Sans Serif"/>
                <a:cs typeface="Microsoft Sans Serif"/>
              </a:rPr>
              <a:t> </a:t>
            </a:r>
            <a:r>
              <a:rPr dirty="0" sz="1400" spc="55">
                <a:latin typeface="Microsoft Sans Serif"/>
                <a:cs typeface="Microsoft Sans Serif"/>
              </a:rPr>
              <a:t>contenido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00032" y="1888490"/>
            <a:ext cx="4166870" cy="5546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50">
                <a:latin typeface="Microsoft Sans Serif"/>
                <a:cs typeface="Microsoft Sans Serif"/>
              </a:rPr>
              <a:t>Introducción</a:t>
            </a:r>
            <a:r>
              <a:rPr dirty="0" sz="1150" spc="65">
                <a:latin typeface="Microsoft Sans Serif"/>
                <a:cs typeface="Microsoft Sans Serif"/>
              </a:rPr>
              <a:t> </a:t>
            </a:r>
            <a:r>
              <a:rPr dirty="0" sz="1150" spc="-15">
                <a:latin typeface="Microsoft Sans Serif"/>
                <a:cs typeface="Microsoft Sans Serif"/>
              </a:rPr>
              <a:t>.................................................</a:t>
            </a:r>
            <a:r>
              <a:rPr dirty="0" sz="1150" spc="70">
                <a:latin typeface="Microsoft Sans Serif"/>
                <a:cs typeface="Microsoft Sans Serif"/>
              </a:rPr>
              <a:t> </a:t>
            </a:r>
            <a:r>
              <a:rPr dirty="0" sz="1150" spc="-15">
                <a:latin typeface="Microsoft Sans Serif"/>
                <a:cs typeface="Microsoft Sans Serif"/>
              </a:rPr>
              <a:t>.............................2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dirty="0" sz="750" spc="20">
                <a:latin typeface="Microsoft Sans Serif"/>
                <a:cs typeface="Microsoft Sans Serif"/>
              </a:rPr>
              <a:t>Convertidores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frecuencia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-45">
                <a:latin typeface="Microsoft Sans Serif"/>
                <a:cs typeface="Microsoft Sans Serif"/>
              </a:rPr>
              <a:t>CA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5">
                <a:latin typeface="Microsoft Sans Serif"/>
                <a:cs typeface="Microsoft Sans Serif"/>
              </a:rPr>
              <a:t>y </a:t>
            </a:r>
            <a:r>
              <a:rPr dirty="0" sz="750" spc="15">
                <a:latin typeface="Microsoft Sans Serif"/>
                <a:cs typeface="Microsoft Sans Serif"/>
              </a:rPr>
              <a:t>Totally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Integrated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Automation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-5">
                <a:latin typeface="Microsoft Sans Serif"/>
                <a:cs typeface="Microsoft Sans Serif"/>
              </a:rPr>
              <a:t>Siemens...............4</a:t>
            </a:r>
            <a:endParaRPr sz="7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7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950" spc="15">
                <a:latin typeface="Microsoft Sans Serif"/>
                <a:cs typeface="Microsoft Sans Serif"/>
              </a:rPr>
              <a:t>Conceptos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básicos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mecánica</a:t>
            </a:r>
            <a:r>
              <a:rPr dirty="0" sz="950" spc="-10">
                <a:latin typeface="Microsoft Sans Serif"/>
                <a:cs typeface="Microsoft Sans Serif"/>
              </a:rPr>
              <a:t> ..............................................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....................6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dirty="0" sz="1000" spc="25">
                <a:latin typeface="Microsoft Sans Serif"/>
                <a:cs typeface="Microsoft Sans Serif"/>
              </a:rPr>
              <a:t>Construcción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50">
                <a:latin typeface="Microsoft Sans Serif"/>
                <a:cs typeface="Microsoft Sans Serif"/>
              </a:rPr>
              <a:t>motores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60">
                <a:latin typeface="Microsoft Sans Serif"/>
                <a:cs typeface="Microsoft Sans Serif"/>
              </a:rPr>
              <a:t>CA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..............................................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............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15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dirty="0" sz="950" spc="30">
                <a:latin typeface="Microsoft Sans Serif"/>
                <a:cs typeface="Microsoft Sans Serif"/>
              </a:rPr>
              <a:t>Desarrollando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20">
                <a:latin typeface="Microsoft Sans Serif"/>
                <a:cs typeface="Microsoft Sans Serif"/>
              </a:rPr>
              <a:t> Campo </a:t>
            </a:r>
            <a:r>
              <a:rPr dirty="0" sz="950" spc="35">
                <a:latin typeface="Microsoft Sans Serif"/>
                <a:cs typeface="Microsoft Sans Serif"/>
              </a:rPr>
              <a:t>Magnético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-5">
                <a:latin typeface="Microsoft Sans Serif"/>
                <a:cs typeface="Microsoft Sans Serif"/>
              </a:rPr>
              <a:t>Giratorio......................................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19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dirty="0" sz="1100" spc="25">
                <a:latin typeface="Microsoft Sans Serif"/>
                <a:cs typeface="Microsoft Sans Serif"/>
              </a:rPr>
              <a:t>Construcción</a:t>
            </a:r>
            <a:r>
              <a:rPr dirty="0" sz="1100" spc="4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</a:t>
            </a:r>
            <a:r>
              <a:rPr dirty="0" sz="1100" spc="45">
                <a:latin typeface="Microsoft Sans Serif"/>
                <a:cs typeface="Microsoft Sans Serif"/>
              </a:rPr>
              <a:t> </a:t>
            </a:r>
            <a:r>
              <a:rPr dirty="0" sz="1100" spc="50">
                <a:latin typeface="Microsoft Sans Serif"/>
                <a:cs typeface="Microsoft Sans Serif"/>
              </a:rPr>
              <a:t>rotores </a:t>
            </a:r>
            <a:r>
              <a:rPr dirty="0" sz="1100" spc="-15">
                <a:latin typeface="Microsoft Sans Serif"/>
                <a:cs typeface="Microsoft Sans Serif"/>
              </a:rPr>
              <a:t>..................................................</a:t>
            </a:r>
            <a:r>
              <a:rPr dirty="0" sz="1100" spc="45">
                <a:latin typeface="Microsoft Sans Serif"/>
                <a:cs typeface="Microsoft Sans Serif"/>
              </a:rPr>
              <a:t> </a:t>
            </a:r>
            <a:r>
              <a:rPr dirty="0" sz="1100" spc="-10">
                <a:latin typeface="Microsoft Sans Serif"/>
                <a:cs typeface="Microsoft Sans Serif"/>
              </a:rPr>
              <a:t>..........22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dirty="0" sz="1000" spc="15">
                <a:latin typeface="Microsoft Sans Serif"/>
                <a:cs typeface="Microsoft Sans Serif"/>
              </a:rPr>
              <a:t>Características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los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rotores</a:t>
            </a:r>
            <a:r>
              <a:rPr dirty="0" sz="1000" spc="-10">
                <a:latin typeface="Microsoft Sans Serif"/>
                <a:cs typeface="Microsoft Sans Serif"/>
              </a:rPr>
              <a:t> NEMA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............................................... </a:t>
            </a:r>
            <a:r>
              <a:rPr dirty="0" sz="1000" spc="-5">
                <a:latin typeface="Microsoft Sans Serif"/>
                <a:cs typeface="Microsoft Sans Serif"/>
              </a:rPr>
              <a:t>....26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dirty="0" sz="1050" spc="35">
                <a:latin typeface="Microsoft Sans Serif"/>
                <a:cs typeface="Microsoft Sans Serif"/>
              </a:rPr>
              <a:t>Componentes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20">
                <a:latin typeface="Microsoft Sans Serif"/>
                <a:cs typeface="Microsoft Sans Serif"/>
              </a:rPr>
              <a:t>eléctricos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60">
                <a:latin typeface="Microsoft Sans Serif"/>
                <a:cs typeface="Microsoft Sans Serif"/>
              </a:rPr>
              <a:t>un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75">
                <a:latin typeface="Microsoft Sans Serif"/>
                <a:cs typeface="Microsoft Sans Serif"/>
              </a:rPr>
              <a:t>motor</a:t>
            </a:r>
            <a:r>
              <a:rPr dirty="0" sz="1050" spc="-10">
                <a:latin typeface="Microsoft Sans Serif"/>
                <a:cs typeface="Microsoft Sans Serif"/>
              </a:rPr>
              <a:t> ..........................................29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dirty="0" sz="1000" spc="15">
                <a:latin typeface="Microsoft Sans Serif"/>
                <a:cs typeface="Microsoft Sans Serif"/>
              </a:rPr>
              <a:t>Tensión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y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frecuencia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.............................................................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.............31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dirty="0" sz="950" spc="25">
                <a:latin typeface="Microsoft Sans Serif"/>
                <a:cs typeface="Microsoft Sans Serif"/>
              </a:rPr>
              <a:t>Accionamientos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60">
                <a:latin typeface="Microsoft Sans Serif"/>
                <a:cs typeface="Microsoft Sans Serif"/>
              </a:rPr>
              <a:t>CA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básicos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..............................................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.......................37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dirty="0" sz="1150" spc="10">
                <a:latin typeface="Microsoft Sans Serif"/>
                <a:cs typeface="Microsoft Sans Serif"/>
              </a:rPr>
              <a:t>Siemens</a:t>
            </a:r>
            <a:r>
              <a:rPr dirty="0" sz="1150" spc="25">
                <a:latin typeface="Microsoft Sans Serif"/>
                <a:cs typeface="Microsoft Sans Serif"/>
              </a:rPr>
              <a:t> </a:t>
            </a:r>
            <a:r>
              <a:rPr dirty="0" sz="1150" spc="-45">
                <a:latin typeface="Microsoft Sans Serif"/>
                <a:cs typeface="Microsoft Sans Serif"/>
              </a:rPr>
              <a:t>MICROMASTER</a:t>
            </a:r>
            <a:r>
              <a:rPr dirty="0" sz="1150" spc="25">
                <a:latin typeface="Microsoft Sans Serif"/>
                <a:cs typeface="Microsoft Sans Serif"/>
              </a:rPr>
              <a:t> </a:t>
            </a:r>
            <a:r>
              <a:rPr dirty="0" sz="1150" spc="-15">
                <a:latin typeface="Microsoft Sans Serif"/>
                <a:cs typeface="Microsoft Sans Serif"/>
              </a:rPr>
              <a:t>..................................................</a:t>
            </a:r>
            <a:r>
              <a:rPr dirty="0" sz="1150" spc="25">
                <a:latin typeface="Microsoft Sans Serif"/>
                <a:cs typeface="Microsoft Sans Serif"/>
              </a:rPr>
              <a:t> </a:t>
            </a:r>
            <a:r>
              <a:rPr dirty="0" sz="1150" spc="-5">
                <a:latin typeface="Microsoft Sans Serif"/>
                <a:cs typeface="Microsoft Sans Serif"/>
              </a:rPr>
              <a:t>......46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dirty="0" sz="1050" spc="-60">
                <a:latin typeface="Microsoft Sans Serif"/>
                <a:cs typeface="Microsoft Sans Serif"/>
              </a:rPr>
              <a:t>MASTER</a:t>
            </a:r>
            <a:r>
              <a:rPr dirty="0" sz="1050" spc="10">
                <a:latin typeface="Microsoft Sans Serif"/>
                <a:cs typeface="Microsoft Sans Serif"/>
              </a:rPr>
              <a:t> </a:t>
            </a:r>
            <a:r>
              <a:rPr dirty="0" sz="1050" spc="-45">
                <a:latin typeface="Microsoft Sans Serif"/>
                <a:cs typeface="Microsoft Sans Serif"/>
              </a:rPr>
              <a:t>DRIVE</a:t>
            </a:r>
            <a:r>
              <a:rPr dirty="0" sz="1050" spc="1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15">
                <a:latin typeface="Microsoft Sans Serif"/>
                <a:cs typeface="Microsoft Sans Serif"/>
              </a:rPr>
              <a:t> </a:t>
            </a:r>
            <a:r>
              <a:rPr dirty="0" sz="1050" spc="10">
                <a:latin typeface="Microsoft Sans Serif"/>
                <a:cs typeface="Microsoft Sans Serif"/>
              </a:rPr>
              <a:t>Siemens </a:t>
            </a:r>
            <a:r>
              <a:rPr dirty="0" sz="1050" spc="-15">
                <a:latin typeface="Microsoft Sans Serif"/>
                <a:cs typeface="Microsoft Sans Serif"/>
              </a:rPr>
              <a:t>..................................................</a:t>
            </a:r>
            <a:r>
              <a:rPr dirty="0" sz="1050" spc="15">
                <a:latin typeface="Microsoft Sans Serif"/>
                <a:cs typeface="Microsoft Sans Serif"/>
              </a:rPr>
              <a:t> </a:t>
            </a:r>
            <a:r>
              <a:rPr dirty="0" sz="1050" spc="-5">
                <a:latin typeface="Microsoft Sans Serif"/>
                <a:cs typeface="Microsoft Sans Serif"/>
              </a:rPr>
              <a:t>........66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dirty="0" sz="1000" spc="-50">
                <a:latin typeface="Microsoft Sans Serif"/>
                <a:cs typeface="Microsoft Sans Serif"/>
              </a:rPr>
              <a:t>MASTERDRIVE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Unidades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compactas,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5">
                <a:latin typeface="Microsoft Sans Serif"/>
                <a:cs typeface="Microsoft Sans Serif"/>
              </a:rPr>
              <a:t>chasis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y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en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50">
                <a:latin typeface="Microsoft Sans Serif"/>
                <a:cs typeface="Microsoft Sans Serif"/>
              </a:rPr>
              <a:t>armario</a:t>
            </a:r>
            <a:r>
              <a:rPr dirty="0" sz="1000" spc="-10">
                <a:latin typeface="Microsoft Sans Serif"/>
                <a:cs typeface="Microsoft Sans Serif"/>
              </a:rPr>
              <a:t> ..........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74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sz="1100" spc="-55">
                <a:latin typeface="Microsoft Sans Serif"/>
                <a:cs typeface="Microsoft Sans Serif"/>
              </a:rPr>
              <a:t>MASTERDRIVE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30">
                <a:latin typeface="Microsoft Sans Serif"/>
                <a:cs typeface="Microsoft Sans Serif"/>
              </a:rPr>
              <a:t>Compacto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-10">
                <a:latin typeface="Microsoft Sans Serif"/>
                <a:cs typeface="Microsoft Sans Serif"/>
              </a:rPr>
              <a:t>Plus....................................................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5">
                <a:latin typeface="Microsoft Sans Serif"/>
                <a:cs typeface="Microsoft Sans Serif"/>
              </a:rPr>
              <a:t>.85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dirty="0" sz="1050" spc="30">
                <a:latin typeface="Microsoft Sans Serif"/>
                <a:cs typeface="Microsoft Sans Serif"/>
              </a:rPr>
              <a:t>Parámetros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10">
                <a:latin typeface="Microsoft Sans Serif"/>
                <a:cs typeface="Microsoft Sans Serif"/>
              </a:rPr>
              <a:t>y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bloques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funciones</a:t>
            </a:r>
            <a:r>
              <a:rPr dirty="0" sz="1050">
                <a:latin typeface="Microsoft Sans Serif"/>
                <a:cs typeface="Microsoft Sans Serif"/>
              </a:rPr>
              <a:t> </a:t>
            </a:r>
            <a:r>
              <a:rPr dirty="0" sz="1050" spc="-10">
                <a:latin typeface="Microsoft Sans Serif"/>
                <a:cs typeface="Microsoft Sans Serif"/>
              </a:rPr>
              <a:t>.............................................90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dirty="0" sz="1150" spc="15">
                <a:latin typeface="Microsoft Sans Serif"/>
                <a:cs typeface="Microsoft Sans Serif"/>
              </a:rPr>
              <a:t>Aplicaciones</a:t>
            </a:r>
            <a:r>
              <a:rPr dirty="0" sz="1150" spc="30">
                <a:latin typeface="Microsoft Sans Serif"/>
                <a:cs typeface="Microsoft Sans Serif"/>
              </a:rPr>
              <a:t> </a:t>
            </a:r>
            <a:r>
              <a:rPr dirty="0" sz="1150" spc="-15">
                <a:latin typeface="Microsoft Sans Serif"/>
                <a:cs typeface="Microsoft Sans Serif"/>
              </a:rPr>
              <a:t>..................................................</a:t>
            </a:r>
            <a:r>
              <a:rPr dirty="0" sz="1150" spc="30">
                <a:latin typeface="Microsoft Sans Serif"/>
                <a:cs typeface="Microsoft Sans Serif"/>
              </a:rPr>
              <a:t> </a:t>
            </a:r>
            <a:r>
              <a:rPr dirty="0" sz="1150" spc="-10">
                <a:latin typeface="Microsoft Sans Serif"/>
                <a:cs typeface="Microsoft Sans Serif"/>
              </a:rPr>
              <a:t>..........................96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dirty="0" sz="1050" spc="15">
                <a:latin typeface="Microsoft Sans Serif"/>
                <a:cs typeface="Microsoft Sans Serif"/>
              </a:rPr>
              <a:t>Aplicaciones</a:t>
            </a:r>
            <a:r>
              <a:rPr dirty="0" sz="1050" spc="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15">
                <a:latin typeface="Microsoft Sans Serif"/>
                <a:cs typeface="Microsoft Sans Serif"/>
              </a:rPr>
              <a:t> </a:t>
            </a:r>
            <a:r>
              <a:rPr dirty="0" sz="1050" spc="50">
                <a:latin typeface="Microsoft Sans Serif"/>
                <a:cs typeface="Microsoft Sans Serif"/>
              </a:rPr>
              <a:t>par</a:t>
            </a:r>
            <a:r>
              <a:rPr dirty="0" sz="1050" spc="1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constante</a:t>
            </a:r>
            <a:r>
              <a:rPr dirty="0" sz="1050" spc="15">
                <a:latin typeface="Microsoft Sans Serif"/>
                <a:cs typeface="Microsoft Sans Serif"/>
              </a:rPr>
              <a:t> </a:t>
            </a:r>
            <a:r>
              <a:rPr dirty="0" sz="1050" spc="-15">
                <a:latin typeface="Microsoft Sans Serif"/>
                <a:cs typeface="Microsoft Sans Serif"/>
              </a:rPr>
              <a:t>..................................................</a:t>
            </a:r>
            <a:r>
              <a:rPr dirty="0" sz="1050" spc="15">
                <a:latin typeface="Microsoft Sans Serif"/>
                <a:cs typeface="Microsoft Sans Serif"/>
              </a:rPr>
              <a:t> </a:t>
            </a:r>
            <a:r>
              <a:rPr dirty="0" sz="1050" spc="-15">
                <a:latin typeface="Microsoft Sans Serif"/>
                <a:cs typeface="Microsoft Sans Serif"/>
              </a:rPr>
              <a:t>...</a:t>
            </a:r>
            <a:r>
              <a:rPr dirty="0" sz="1050" spc="10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97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dirty="0" sz="1050" spc="15">
                <a:latin typeface="Microsoft Sans Serif"/>
                <a:cs typeface="Microsoft Sans Serif"/>
              </a:rPr>
              <a:t>Aplicaciones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20">
                <a:latin typeface="Microsoft Sans Serif"/>
                <a:cs typeface="Microsoft Sans Serif"/>
              </a:rPr>
              <a:t> </a:t>
            </a:r>
            <a:r>
              <a:rPr dirty="0" sz="1050" spc="50">
                <a:latin typeface="Microsoft Sans Serif"/>
                <a:cs typeface="Microsoft Sans Serif"/>
              </a:rPr>
              <a:t>par</a:t>
            </a:r>
            <a:r>
              <a:rPr dirty="0" sz="1050" spc="15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variable</a:t>
            </a:r>
            <a:r>
              <a:rPr dirty="0" sz="1050" spc="20">
                <a:latin typeface="Microsoft Sans Serif"/>
                <a:cs typeface="Microsoft Sans Serif"/>
              </a:rPr>
              <a:t> </a:t>
            </a:r>
            <a:r>
              <a:rPr dirty="0" sz="1050" spc="-15">
                <a:latin typeface="Microsoft Sans Serif"/>
                <a:cs typeface="Microsoft Sans Serif"/>
              </a:rPr>
              <a:t>..................................................</a:t>
            </a:r>
            <a:r>
              <a:rPr dirty="0" sz="1050" spc="15">
                <a:latin typeface="Microsoft Sans Serif"/>
                <a:cs typeface="Microsoft Sans Serif"/>
              </a:rPr>
              <a:t> </a:t>
            </a:r>
            <a:r>
              <a:rPr dirty="0" sz="1050" spc="-15">
                <a:latin typeface="Microsoft Sans Serif"/>
                <a:cs typeface="Microsoft Sans Serif"/>
              </a:rPr>
              <a:t>...</a:t>
            </a:r>
            <a:r>
              <a:rPr dirty="0" sz="1050" spc="20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101</a:t>
            </a:r>
            <a:endParaRPr sz="1050">
              <a:latin typeface="Microsoft Sans Serif"/>
              <a:cs typeface="Microsoft Sans Serif"/>
            </a:endParaRPr>
          </a:p>
          <a:p>
            <a:pPr marL="12700" marR="67310">
              <a:lnSpc>
                <a:spcPct val="151900"/>
              </a:lnSpc>
              <a:spcBef>
                <a:spcPts val="10"/>
              </a:spcBef>
            </a:pPr>
            <a:r>
              <a:rPr dirty="0" sz="1100" spc="15">
                <a:latin typeface="Microsoft Sans Serif"/>
                <a:cs typeface="Microsoft Sans Serif"/>
              </a:rPr>
              <a:t>Aplicaciones </a:t>
            </a:r>
            <a:r>
              <a:rPr dirty="0" sz="1100" spc="35">
                <a:latin typeface="Microsoft Sans Serif"/>
                <a:cs typeface="Microsoft Sans Serif"/>
              </a:rPr>
              <a:t>de potencia constante </a:t>
            </a:r>
            <a:r>
              <a:rPr dirty="0" sz="1100" spc="-15">
                <a:latin typeface="Microsoft Sans Serif"/>
                <a:cs typeface="Microsoft Sans Serif"/>
              </a:rPr>
              <a:t>....................................... </a:t>
            </a:r>
            <a:r>
              <a:rPr dirty="0" sz="1100" spc="15">
                <a:latin typeface="Microsoft Sans Serif"/>
                <a:cs typeface="Microsoft Sans Serif"/>
              </a:rPr>
              <a:t>105 </a:t>
            </a:r>
            <a:r>
              <a:rPr dirty="0" sz="1100" spc="-280">
                <a:latin typeface="Microsoft Sans Serif"/>
                <a:cs typeface="Microsoft Sans Serif"/>
              </a:rPr>
              <a:t> </a:t>
            </a:r>
            <a:r>
              <a:rPr dirty="0" sz="1100" spc="15">
                <a:latin typeface="Microsoft Sans Serif"/>
                <a:cs typeface="Microsoft Sans Serif"/>
              </a:rPr>
              <a:t>Aplicaciones</a:t>
            </a:r>
            <a:r>
              <a:rPr dirty="0" sz="1100" spc="35">
                <a:latin typeface="Microsoft Sans Serif"/>
                <a:cs typeface="Microsoft Sans Serif"/>
              </a:rPr>
              <a:t> </a:t>
            </a:r>
            <a:r>
              <a:rPr dirty="0" sz="1100" spc="70">
                <a:latin typeface="Microsoft Sans Serif"/>
                <a:cs typeface="Microsoft Sans Serif"/>
              </a:rPr>
              <a:t>multimotor</a:t>
            </a:r>
            <a:r>
              <a:rPr dirty="0" sz="1100" spc="40">
                <a:latin typeface="Microsoft Sans Serif"/>
                <a:cs typeface="Microsoft Sans Serif"/>
              </a:rPr>
              <a:t> </a:t>
            </a:r>
            <a:r>
              <a:rPr dirty="0" sz="1100" spc="-15">
                <a:latin typeface="Microsoft Sans Serif"/>
                <a:cs typeface="Microsoft Sans Serif"/>
              </a:rPr>
              <a:t>.................................................</a:t>
            </a:r>
            <a:r>
              <a:rPr dirty="0" sz="1100" spc="40">
                <a:latin typeface="Microsoft Sans Serif"/>
                <a:cs typeface="Microsoft Sans Serif"/>
              </a:rPr>
              <a:t> </a:t>
            </a:r>
            <a:r>
              <a:rPr dirty="0" sz="1100" spc="-15">
                <a:latin typeface="Microsoft Sans Serif"/>
                <a:cs typeface="Microsoft Sans Serif"/>
              </a:rPr>
              <a:t>........</a:t>
            </a:r>
            <a:r>
              <a:rPr dirty="0" sz="1100" spc="40">
                <a:latin typeface="Microsoft Sans Serif"/>
                <a:cs typeface="Microsoft Sans Serif"/>
              </a:rPr>
              <a:t> </a:t>
            </a:r>
            <a:r>
              <a:rPr dirty="0" sz="1100" spc="15">
                <a:latin typeface="Microsoft Sans Serif"/>
                <a:cs typeface="Microsoft Sans Serif"/>
              </a:rPr>
              <a:t>107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dirty="0" sz="1000">
                <a:latin typeface="Microsoft Sans Serif"/>
                <a:cs typeface="Microsoft Sans Serif"/>
              </a:rPr>
              <a:t>Revisar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las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-5">
                <a:latin typeface="Microsoft Sans Serif"/>
                <a:cs typeface="Microsoft Sans Serif"/>
              </a:rPr>
              <a:t>respuestas..................................................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...................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109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sz="1100" spc="15">
                <a:latin typeface="Microsoft Sans Serif"/>
                <a:cs typeface="Microsoft Sans Serif"/>
              </a:rPr>
              <a:t>Examen</a:t>
            </a:r>
            <a:r>
              <a:rPr dirty="0" sz="1100" spc="35">
                <a:latin typeface="Microsoft Sans Serif"/>
                <a:cs typeface="Microsoft Sans Serif"/>
              </a:rPr>
              <a:t> </a:t>
            </a:r>
            <a:r>
              <a:rPr dirty="0" sz="1100" spc="40">
                <a:latin typeface="Microsoft Sans Serif"/>
                <a:cs typeface="Microsoft Sans Serif"/>
              </a:rPr>
              <a:t>final </a:t>
            </a:r>
            <a:r>
              <a:rPr dirty="0" sz="1100" spc="-15">
                <a:latin typeface="Microsoft Sans Serif"/>
                <a:cs typeface="Microsoft Sans Serif"/>
              </a:rPr>
              <a:t>................................................</a:t>
            </a:r>
            <a:r>
              <a:rPr dirty="0" sz="1100" spc="35">
                <a:latin typeface="Microsoft Sans Serif"/>
                <a:cs typeface="Microsoft Sans Serif"/>
              </a:rPr>
              <a:t> </a:t>
            </a:r>
            <a:r>
              <a:rPr dirty="0" sz="1100" spc="-15">
                <a:latin typeface="Microsoft Sans Serif"/>
                <a:cs typeface="Microsoft Sans Serif"/>
              </a:rPr>
              <a:t>.............................</a:t>
            </a:r>
            <a:r>
              <a:rPr dirty="0" sz="1100" spc="40">
                <a:latin typeface="Microsoft Sans Serif"/>
                <a:cs typeface="Microsoft Sans Serif"/>
              </a:rPr>
              <a:t> </a:t>
            </a:r>
            <a:r>
              <a:rPr dirty="0" sz="1100" spc="15">
                <a:latin typeface="Microsoft Sans Serif"/>
                <a:cs typeface="Microsoft Sans Serif"/>
              </a:rPr>
              <a:t>110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35215" y="9536430"/>
            <a:ext cx="1130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1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2466340" cy="127000"/>
            <a:chOff x="0" y="0"/>
            <a:chExt cx="2466340" cy="127000"/>
          </a:xfrm>
        </p:grpSpPr>
        <p:sp>
          <p:nvSpPr>
            <p:cNvPr id="6" name="object 6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65862" y="0"/>
            <a:ext cx="227457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15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Traducido</a:t>
            </a:r>
            <a:r>
              <a:rPr dirty="0" sz="600" spc="5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dirty="0" sz="600" spc="15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del</a:t>
            </a:r>
            <a:r>
              <a:rPr dirty="0" sz="600" spc="5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dirty="0" sz="600" spc="15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inglés</a:t>
            </a:r>
            <a:r>
              <a:rPr dirty="0" sz="600" spc="5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dirty="0" sz="600" spc="1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al</a:t>
            </a:r>
            <a:r>
              <a:rPr dirty="0" sz="600" spc="5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dirty="0" sz="600" spc="15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español</a:t>
            </a:r>
            <a:r>
              <a:rPr dirty="0" sz="600" spc="1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dirty="0" sz="600" spc="-1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-</a:t>
            </a:r>
            <a:r>
              <a:rPr dirty="0" sz="600" spc="5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dirty="0" sz="600" spc="20">
                <a:solidFill>
                  <a:srgbClr val="0E2B46"/>
                </a:solidFill>
                <a:latin typeface="Microsoft Sans Serif"/>
                <a:cs typeface="Microsoft Sans Serif"/>
                <a:hlinkClick r:id="rId3"/>
              </a:rPr>
              <a:t>www.onlinedoctranslator.com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23133" y="527300"/>
            <a:ext cx="117030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65">
                <a:latin typeface="Microsoft Sans Serif"/>
                <a:cs typeface="Microsoft Sans Serif"/>
              </a:rPr>
              <a:t>Introducción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23133" y="1872233"/>
            <a:ext cx="4177029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800" spc="20">
                <a:latin typeface="Microsoft Sans Serif"/>
                <a:cs typeface="Microsoft Sans Serif"/>
              </a:rPr>
              <a:t>Bienvenido </a:t>
            </a:r>
            <a:r>
              <a:rPr dirty="0" sz="800">
                <a:latin typeface="Microsoft Sans Serif"/>
                <a:cs typeface="Microsoft Sans Serif"/>
              </a:rPr>
              <a:t>a </a:t>
            </a:r>
            <a:r>
              <a:rPr dirty="0" sz="800" spc="50">
                <a:latin typeface="Microsoft Sans Serif"/>
                <a:cs typeface="Microsoft Sans Serif"/>
              </a:rPr>
              <a:t>otro </a:t>
            </a:r>
            <a:r>
              <a:rPr dirty="0" sz="800" spc="20">
                <a:latin typeface="Microsoft Sans Serif"/>
                <a:cs typeface="Microsoft Sans Serif"/>
              </a:rPr>
              <a:t>curso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10">
                <a:latin typeface="Microsoft Sans Serif"/>
                <a:cs typeface="Microsoft Sans Serif"/>
              </a:rPr>
              <a:t>la </a:t>
            </a:r>
            <a:r>
              <a:rPr dirty="0" sz="800" spc="15">
                <a:latin typeface="Microsoft Sans Serif"/>
                <a:cs typeface="Microsoft Sans Serif"/>
              </a:rPr>
              <a:t>serie </a:t>
            </a:r>
            <a:r>
              <a:rPr dirty="0" sz="800" spc="-70">
                <a:latin typeface="Microsoft Sans Serif"/>
                <a:cs typeface="Microsoft Sans Serif"/>
              </a:rPr>
              <a:t>STEP </a:t>
            </a:r>
            <a:r>
              <a:rPr dirty="0" sz="800" spc="5">
                <a:latin typeface="Microsoft Sans Serif"/>
                <a:cs typeface="Microsoft Sans Serif"/>
              </a:rPr>
              <a:t>2000, </a:t>
            </a:r>
            <a:r>
              <a:rPr dirty="0" sz="800" spc="10" b="1">
                <a:latin typeface="Tahoma"/>
                <a:cs typeface="Tahoma"/>
              </a:rPr>
              <a:t>S</a:t>
            </a:r>
            <a:r>
              <a:rPr dirty="0" sz="800" spc="10">
                <a:latin typeface="Microsoft Sans Serif"/>
                <a:cs typeface="Microsoft Sans Serif"/>
              </a:rPr>
              <a:t>iemens </a:t>
            </a:r>
            <a:r>
              <a:rPr dirty="0" sz="800" spc="15" b="1">
                <a:latin typeface="Tahoma"/>
                <a:cs typeface="Tahoma"/>
              </a:rPr>
              <a:t>T</a:t>
            </a:r>
            <a:r>
              <a:rPr dirty="0" sz="800" spc="15">
                <a:latin typeface="Microsoft Sans Serif"/>
                <a:cs typeface="Microsoft Sans Serif"/>
              </a:rPr>
              <a:t>técnico </a:t>
            </a:r>
            <a:r>
              <a:rPr dirty="0" sz="800" spc="15" b="1">
                <a:latin typeface="Tahoma"/>
                <a:cs typeface="Tahoma"/>
              </a:rPr>
              <a:t>mi</a:t>
            </a:r>
            <a:r>
              <a:rPr dirty="0" sz="800" spc="15">
                <a:latin typeface="Microsoft Sans Serif"/>
                <a:cs typeface="Microsoft Sans Serif"/>
              </a:rPr>
              <a:t>educacion </a:t>
            </a:r>
            <a:r>
              <a:rPr dirty="0" sz="800" spc="-30" b="1">
                <a:latin typeface="Tahoma"/>
                <a:cs typeface="Tahoma"/>
              </a:rPr>
              <a:t>PAGS </a:t>
            </a:r>
            <a:r>
              <a:rPr dirty="0" sz="800" spc="-25" b="1">
                <a:latin typeface="Tahoma"/>
                <a:cs typeface="Tahoma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programa,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diseñado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para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preparar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>
                <a:latin typeface="Microsoft Sans Serif"/>
                <a:cs typeface="Microsoft Sans Serif"/>
              </a:rPr>
              <a:t>a </a:t>
            </a:r>
            <a:r>
              <a:rPr dirty="0" sz="800" spc="30">
                <a:latin typeface="Microsoft Sans Serif"/>
                <a:cs typeface="Microsoft Sans Serif"/>
              </a:rPr>
              <a:t>nuestros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distribuidores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para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vender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productos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-200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Siemens </a:t>
            </a:r>
            <a:r>
              <a:rPr dirty="0" sz="800" spc="10">
                <a:latin typeface="Microsoft Sans Serif"/>
                <a:cs typeface="Microsoft Sans Serif"/>
              </a:rPr>
              <a:t>Energy </a:t>
            </a:r>
            <a:r>
              <a:rPr dirty="0" sz="800" spc="50">
                <a:latin typeface="Microsoft Sans Serif"/>
                <a:cs typeface="Microsoft Sans Serif"/>
              </a:rPr>
              <a:t>&amp; </a:t>
            </a:r>
            <a:r>
              <a:rPr dirty="0" sz="800" spc="35">
                <a:latin typeface="Microsoft Sans Serif"/>
                <a:cs typeface="Microsoft Sans Serif"/>
              </a:rPr>
              <a:t>Automation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30">
                <a:latin typeface="Microsoft Sans Serif"/>
                <a:cs typeface="Microsoft Sans Serif"/>
              </a:rPr>
              <a:t>manera </a:t>
            </a:r>
            <a:r>
              <a:rPr dirty="0" sz="800" spc="20">
                <a:latin typeface="Microsoft Sans Serif"/>
                <a:cs typeface="Microsoft Sans Serif"/>
              </a:rPr>
              <a:t>más </a:t>
            </a:r>
            <a:r>
              <a:rPr dirty="0" sz="800" spc="15">
                <a:latin typeface="Microsoft Sans Serif"/>
                <a:cs typeface="Microsoft Sans Serif"/>
              </a:rPr>
              <a:t>efectiva. </a:t>
            </a:r>
            <a:r>
              <a:rPr dirty="0" sz="800" spc="-10">
                <a:latin typeface="Microsoft Sans Serif"/>
                <a:cs typeface="Microsoft Sans Serif"/>
              </a:rPr>
              <a:t>Este </a:t>
            </a:r>
            <a:r>
              <a:rPr dirty="0" sz="800" spc="20">
                <a:latin typeface="Microsoft Sans Serif"/>
                <a:cs typeface="Microsoft Sans Serif"/>
              </a:rPr>
              <a:t>curso </a:t>
            </a:r>
            <a:r>
              <a:rPr dirty="0" sz="800" spc="5">
                <a:latin typeface="Microsoft Sans Serif"/>
                <a:cs typeface="Microsoft Sans Serif"/>
              </a:rPr>
              <a:t>cubre</a:t>
            </a:r>
            <a:r>
              <a:rPr dirty="0" sz="800" spc="5" b="1">
                <a:latin typeface="Tahoma"/>
                <a:cs typeface="Tahoma"/>
              </a:rPr>
              <a:t>Conceptos </a:t>
            </a:r>
            <a:r>
              <a:rPr dirty="0" sz="800" spc="10" b="1">
                <a:latin typeface="Tahoma"/>
                <a:cs typeface="Tahoma"/>
              </a:rPr>
              <a:t> </a:t>
            </a:r>
            <a:r>
              <a:rPr dirty="0" sz="800" spc="-5" b="1">
                <a:latin typeface="Tahoma"/>
                <a:cs typeface="Tahoma"/>
              </a:rPr>
              <a:t>básicos</a:t>
            </a:r>
            <a:r>
              <a:rPr dirty="0" sz="800" spc="-35" b="1">
                <a:latin typeface="Tahoma"/>
                <a:cs typeface="Tahoma"/>
              </a:rPr>
              <a:t> </a:t>
            </a:r>
            <a:r>
              <a:rPr dirty="0" sz="800" b="1">
                <a:latin typeface="Tahoma"/>
                <a:cs typeface="Tahoma"/>
              </a:rPr>
              <a:t>de</a:t>
            </a:r>
            <a:r>
              <a:rPr dirty="0" sz="800" spc="-30" b="1">
                <a:latin typeface="Tahoma"/>
                <a:cs typeface="Tahoma"/>
              </a:rPr>
              <a:t> </a:t>
            </a:r>
            <a:r>
              <a:rPr dirty="0" sz="800" spc="-5" b="1">
                <a:latin typeface="Tahoma"/>
                <a:cs typeface="Tahoma"/>
              </a:rPr>
              <a:t>los</a:t>
            </a:r>
            <a:r>
              <a:rPr dirty="0" sz="800" spc="-30" b="1">
                <a:latin typeface="Tahoma"/>
                <a:cs typeface="Tahoma"/>
              </a:rPr>
              <a:t> </a:t>
            </a:r>
            <a:r>
              <a:rPr dirty="0" sz="800" b="1">
                <a:latin typeface="Tahoma"/>
                <a:cs typeface="Tahoma"/>
              </a:rPr>
              <a:t>convertidores</a:t>
            </a:r>
            <a:r>
              <a:rPr dirty="0" sz="800" spc="-30" b="1">
                <a:latin typeface="Tahoma"/>
                <a:cs typeface="Tahoma"/>
              </a:rPr>
              <a:t> </a:t>
            </a:r>
            <a:r>
              <a:rPr dirty="0" sz="800" b="1">
                <a:latin typeface="Tahoma"/>
                <a:cs typeface="Tahoma"/>
              </a:rPr>
              <a:t>de</a:t>
            </a:r>
            <a:r>
              <a:rPr dirty="0" sz="800" spc="-30" b="1">
                <a:latin typeface="Tahoma"/>
                <a:cs typeface="Tahoma"/>
              </a:rPr>
              <a:t> </a:t>
            </a:r>
            <a:r>
              <a:rPr dirty="0" sz="800" b="1">
                <a:latin typeface="Tahoma"/>
                <a:cs typeface="Tahoma"/>
              </a:rPr>
              <a:t>frecuencia</a:t>
            </a:r>
            <a:r>
              <a:rPr dirty="0" sz="800" spc="-30" b="1">
                <a:latin typeface="Tahoma"/>
                <a:cs typeface="Tahoma"/>
              </a:rPr>
              <a:t> </a:t>
            </a:r>
            <a:r>
              <a:rPr dirty="0" sz="800" b="1">
                <a:latin typeface="Tahoma"/>
                <a:cs typeface="Tahoma"/>
              </a:rPr>
              <a:t>de</a:t>
            </a:r>
            <a:r>
              <a:rPr dirty="0" sz="800" spc="-30" b="1">
                <a:latin typeface="Tahoma"/>
                <a:cs typeface="Tahoma"/>
              </a:rPr>
              <a:t> </a:t>
            </a:r>
            <a:r>
              <a:rPr dirty="0" sz="800" spc="-10" b="1">
                <a:latin typeface="Tahoma"/>
                <a:cs typeface="Tahoma"/>
              </a:rPr>
              <a:t>CA</a:t>
            </a:r>
            <a:r>
              <a:rPr dirty="0" sz="800" spc="-35" b="1">
                <a:latin typeface="Tahoma"/>
                <a:cs typeface="Tahoma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y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productos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relacionados.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23133" y="3043174"/>
            <a:ext cx="4065270" cy="3289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latin typeface="Microsoft Sans Serif"/>
                <a:cs typeface="Microsoft Sans Serif"/>
              </a:rPr>
              <a:t>Al </a:t>
            </a:r>
            <a:r>
              <a:rPr dirty="0" sz="700" spc="20">
                <a:latin typeface="Microsoft Sans Serif"/>
                <a:cs typeface="Microsoft Sans Serif"/>
              </a:rPr>
              <a:t>finalizar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-5" b="1">
                <a:latin typeface="Tahoma"/>
                <a:cs typeface="Tahoma"/>
              </a:rPr>
              <a:t>Conceptos</a:t>
            </a:r>
            <a:r>
              <a:rPr dirty="0" sz="700" spc="-20" b="1">
                <a:latin typeface="Tahoma"/>
                <a:cs typeface="Tahoma"/>
              </a:rPr>
              <a:t> </a:t>
            </a:r>
            <a:r>
              <a:rPr dirty="0" sz="700" spc="-5" b="1">
                <a:latin typeface="Tahoma"/>
                <a:cs typeface="Tahoma"/>
              </a:rPr>
              <a:t>básicos</a:t>
            </a:r>
            <a:r>
              <a:rPr dirty="0" sz="700" spc="-20" b="1">
                <a:latin typeface="Tahoma"/>
                <a:cs typeface="Tahoma"/>
              </a:rPr>
              <a:t> </a:t>
            </a:r>
            <a:r>
              <a:rPr dirty="0" sz="700" b="1">
                <a:latin typeface="Tahoma"/>
                <a:cs typeface="Tahoma"/>
              </a:rPr>
              <a:t>de</a:t>
            </a:r>
            <a:r>
              <a:rPr dirty="0" sz="700" spc="-20" b="1">
                <a:latin typeface="Tahoma"/>
                <a:cs typeface="Tahoma"/>
              </a:rPr>
              <a:t> </a:t>
            </a:r>
            <a:r>
              <a:rPr dirty="0" sz="700" spc="-5" b="1">
                <a:latin typeface="Tahoma"/>
                <a:cs typeface="Tahoma"/>
              </a:rPr>
              <a:t>los</a:t>
            </a:r>
            <a:r>
              <a:rPr dirty="0" sz="700" spc="-20" b="1">
                <a:latin typeface="Tahoma"/>
                <a:cs typeface="Tahoma"/>
              </a:rPr>
              <a:t> </a:t>
            </a:r>
            <a:r>
              <a:rPr dirty="0" sz="700" b="1">
                <a:latin typeface="Tahoma"/>
                <a:cs typeface="Tahoma"/>
              </a:rPr>
              <a:t>convertidores</a:t>
            </a:r>
            <a:r>
              <a:rPr dirty="0" sz="700" spc="-20" b="1">
                <a:latin typeface="Tahoma"/>
                <a:cs typeface="Tahoma"/>
              </a:rPr>
              <a:t> </a:t>
            </a:r>
            <a:r>
              <a:rPr dirty="0" sz="700" b="1">
                <a:latin typeface="Tahoma"/>
                <a:cs typeface="Tahoma"/>
              </a:rPr>
              <a:t>de</a:t>
            </a:r>
            <a:r>
              <a:rPr dirty="0" sz="700" spc="-20" b="1">
                <a:latin typeface="Tahoma"/>
                <a:cs typeface="Tahoma"/>
              </a:rPr>
              <a:t> </a:t>
            </a:r>
            <a:r>
              <a:rPr dirty="0" sz="700" b="1">
                <a:latin typeface="Tahoma"/>
                <a:cs typeface="Tahoma"/>
              </a:rPr>
              <a:t>frecuencia</a:t>
            </a:r>
            <a:r>
              <a:rPr dirty="0" sz="700" spc="-15" b="1">
                <a:latin typeface="Tahoma"/>
                <a:cs typeface="Tahoma"/>
              </a:rPr>
              <a:t> </a:t>
            </a:r>
            <a:r>
              <a:rPr dirty="0" sz="700" b="1">
                <a:latin typeface="Tahoma"/>
                <a:cs typeface="Tahoma"/>
              </a:rPr>
              <a:t>de</a:t>
            </a:r>
            <a:r>
              <a:rPr dirty="0" sz="700" spc="-20" b="1">
                <a:latin typeface="Tahoma"/>
                <a:cs typeface="Tahoma"/>
              </a:rPr>
              <a:t> </a:t>
            </a:r>
            <a:r>
              <a:rPr dirty="0" sz="700" spc="-10" b="1">
                <a:latin typeface="Tahoma"/>
                <a:cs typeface="Tahoma"/>
              </a:rPr>
              <a:t>CA</a:t>
            </a:r>
            <a:r>
              <a:rPr dirty="0" sz="700" spc="-20" b="1">
                <a:latin typeface="Tahoma"/>
                <a:cs typeface="Tahoma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deberias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ser</a:t>
            </a:r>
            <a:r>
              <a:rPr dirty="0" sz="700">
                <a:latin typeface="Microsoft Sans Serif"/>
                <a:cs typeface="Microsoft Sans Serif"/>
              </a:rPr>
              <a:t> capaz </a:t>
            </a:r>
            <a:r>
              <a:rPr dirty="0" sz="700" spc="10">
                <a:latin typeface="Microsoft Sans Serif"/>
                <a:cs typeface="Microsoft Sans Serif"/>
              </a:rPr>
              <a:t>de:</a:t>
            </a:r>
            <a:endParaRPr sz="7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750">
              <a:latin typeface="Microsoft Sans Serif"/>
              <a:cs typeface="Microsoft Sans Serif"/>
            </a:endParaRPr>
          </a:p>
          <a:p>
            <a:pPr marL="354965" indent="-342265">
              <a:lnSpc>
                <a:spcPct val="100000"/>
              </a:lnSpc>
              <a:buSzPct val="127272"/>
              <a:buChar char="•"/>
              <a:tabLst>
                <a:tab pos="354330" algn="l"/>
                <a:tab pos="354965" algn="l"/>
              </a:tabLst>
            </a:pPr>
            <a:r>
              <a:rPr dirty="0" sz="1100" spc="10">
                <a:latin typeface="Microsoft Sans Serif"/>
                <a:cs typeface="Microsoft Sans Serif"/>
              </a:rPr>
              <a:t>Explicar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20">
                <a:latin typeface="Microsoft Sans Serif"/>
                <a:cs typeface="Microsoft Sans Serif"/>
              </a:rPr>
              <a:t>el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concepto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25">
                <a:latin typeface="Microsoft Sans Serif"/>
                <a:cs typeface="Microsoft Sans Serif"/>
              </a:rPr>
              <a:t>fuerza,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25">
                <a:latin typeface="Microsoft Sans Serif"/>
                <a:cs typeface="Microsoft Sans Serif"/>
              </a:rPr>
              <a:t>inercia,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25">
                <a:latin typeface="Microsoft Sans Serif"/>
                <a:cs typeface="Microsoft Sans Serif"/>
              </a:rPr>
              <a:t>velocidad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10">
                <a:latin typeface="Microsoft Sans Serif"/>
                <a:cs typeface="Microsoft Sans Serif"/>
              </a:rPr>
              <a:t>y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par.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Microsoft Sans Serif"/>
              <a:buChar char="•"/>
            </a:pPr>
            <a:endParaRPr sz="1550">
              <a:latin typeface="Microsoft Sans Serif"/>
              <a:cs typeface="Microsoft Sans Serif"/>
            </a:endParaRPr>
          </a:p>
          <a:p>
            <a:pPr marL="354965" indent="-342265">
              <a:lnSpc>
                <a:spcPct val="100000"/>
              </a:lnSpc>
              <a:buSzPct val="127272"/>
              <a:buChar char="•"/>
              <a:tabLst>
                <a:tab pos="354330" algn="l"/>
                <a:tab pos="354965" algn="l"/>
              </a:tabLst>
            </a:pPr>
            <a:r>
              <a:rPr dirty="0" sz="1100" spc="20">
                <a:latin typeface="Microsoft Sans Serif"/>
                <a:cs typeface="Microsoft Sans Serif"/>
              </a:rPr>
              <a:t>Explique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15">
                <a:latin typeface="Microsoft Sans Serif"/>
                <a:cs typeface="Microsoft Sans Serif"/>
              </a:rPr>
              <a:t>la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diferencia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50">
                <a:latin typeface="Microsoft Sans Serif"/>
                <a:cs typeface="Microsoft Sans Serif"/>
              </a:rPr>
              <a:t>entre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45">
                <a:latin typeface="Microsoft Sans Serif"/>
                <a:cs typeface="Microsoft Sans Serif"/>
              </a:rPr>
              <a:t>trabajo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10">
                <a:latin typeface="Microsoft Sans Serif"/>
                <a:cs typeface="Microsoft Sans Serif"/>
              </a:rPr>
              <a:t>y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30">
                <a:latin typeface="Microsoft Sans Serif"/>
                <a:cs typeface="Microsoft Sans Serif"/>
              </a:rPr>
              <a:t>potencia.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Microsoft Sans Serif"/>
              <a:buChar char="•"/>
            </a:pPr>
            <a:endParaRPr sz="1750">
              <a:latin typeface="Microsoft Sans Serif"/>
              <a:cs typeface="Microsoft Sans Serif"/>
            </a:endParaRPr>
          </a:p>
          <a:p>
            <a:pPr marL="354965" indent="-342265">
              <a:lnSpc>
                <a:spcPct val="100000"/>
              </a:lnSpc>
              <a:buSzPct val="155555"/>
              <a:buChar char="•"/>
              <a:tabLst>
                <a:tab pos="354330" algn="l"/>
                <a:tab pos="354965" algn="l"/>
              </a:tabLst>
            </a:pPr>
            <a:r>
              <a:rPr dirty="0" sz="900" spc="25">
                <a:latin typeface="Microsoft Sans Serif"/>
                <a:cs typeface="Microsoft Sans Serif"/>
              </a:rPr>
              <a:t>Describir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construcción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65">
                <a:latin typeface="Microsoft Sans Serif"/>
                <a:cs typeface="Microsoft Sans Serif"/>
              </a:rPr>
              <a:t>motor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55">
                <a:latin typeface="Microsoft Sans Serif"/>
                <a:cs typeface="Microsoft Sans Serif"/>
              </a:rPr>
              <a:t>CA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jaula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ardilla.</a:t>
            </a:r>
            <a:endParaRPr sz="900">
              <a:latin typeface="Microsoft Sans Serif"/>
              <a:cs typeface="Microsoft Sans Serif"/>
            </a:endParaRPr>
          </a:p>
          <a:p>
            <a:pPr marL="354965" marR="665480" indent="-342265">
              <a:lnSpc>
                <a:spcPct val="171400"/>
              </a:lnSpc>
              <a:spcBef>
                <a:spcPts val="1639"/>
              </a:spcBef>
              <a:buSzPct val="200000"/>
              <a:buChar char="•"/>
              <a:tabLst>
                <a:tab pos="354330" algn="l"/>
                <a:tab pos="354965" algn="l"/>
              </a:tabLst>
            </a:pPr>
            <a:r>
              <a:rPr dirty="0" sz="700" spc="25">
                <a:latin typeface="Microsoft Sans Serif"/>
                <a:cs typeface="Microsoft Sans Serif"/>
              </a:rPr>
              <a:t>Identificar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la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30">
                <a:latin typeface="Microsoft Sans Serif"/>
                <a:cs typeface="Microsoft Sans Serif"/>
              </a:rPr>
              <a:t>información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la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placa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identificación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40">
                <a:latin typeface="Microsoft Sans Serif"/>
                <a:cs typeface="Microsoft Sans Serif"/>
              </a:rPr>
              <a:t>un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50">
                <a:latin typeface="Microsoft Sans Serif"/>
                <a:cs typeface="Microsoft Sans Serif"/>
              </a:rPr>
              <a:t>motor</a:t>
            </a:r>
            <a:r>
              <a:rPr dirty="0" sz="700" spc="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-45">
                <a:latin typeface="Microsoft Sans Serif"/>
                <a:cs typeface="Microsoft Sans Serif"/>
              </a:rPr>
              <a:t>CA </a:t>
            </a:r>
            <a:r>
              <a:rPr dirty="0" sz="700" spc="-170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necesaria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25">
                <a:latin typeface="Microsoft Sans Serif"/>
                <a:cs typeface="Microsoft Sans Serif"/>
              </a:rPr>
              <a:t>para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la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aplicación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>
                <a:latin typeface="Microsoft Sans Serif"/>
                <a:cs typeface="Microsoft Sans Serif"/>
              </a:rPr>
              <a:t>a </a:t>
            </a:r>
            <a:r>
              <a:rPr dirty="0" sz="700" spc="40">
                <a:latin typeface="Microsoft Sans Serif"/>
                <a:cs typeface="Microsoft Sans Serif"/>
              </a:rPr>
              <a:t>un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25">
                <a:latin typeface="Microsoft Sans Serif"/>
                <a:cs typeface="Microsoft Sans Serif"/>
              </a:rPr>
              <a:t>variador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frecuencia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-45">
                <a:latin typeface="Microsoft Sans Serif"/>
                <a:cs typeface="Microsoft Sans Serif"/>
              </a:rPr>
              <a:t>CA</a:t>
            </a:r>
            <a:endParaRPr sz="7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Font typeface="Microsoft Sans Serif"/>
              <a:buChar char="•"/>
            </a:pPr>
            <a:endParaRPr sz="900">
              <a:latin typeface="Microsoft Sans Serif"/>
              <a:cs typeface="Microsoft Sans Serif"/>
            </a:endParaRPr>
          </a:p>
          <a:p>
            <a:pPr marL="354965" marR="203835" indent="-342265">
              <a:lnSpc>
                <a:spcPct val="126299"/>
              </a:lnSpc>
              <a:spcBef>
                <a:spcPts val="715"/>
              </a:spcBef>
              <a:buSzPct val="147368"/>
              <a:buChar char="•"/>
              <a:tabLst>
                <a:tab pos="354330" algn="l"/>
                <a:tab pos="354965" algn="l"/>
              </a:tabLst>
            </a:pPr>
            <a:r>
              <a:rPr dirty="0" sz="950" spc="25">
                <a:latin typeface="Microsoft Sans Serif"/>
                <a:cs typeface="Microsoft Sans Serif"/>
              </a:rPr>
              <a:t>Describir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funcionamiento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campo</a:t>
            </a:r>
            <a:r>
              <a:rPr dirty="0" sz="950" spc="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magnético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giratorio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trifásico.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Microsoft Sans Serif"/>
              <a:buChar char="•"/>
            </a:pPr>
            <a:endParaRPr sz="1850">
              <a:latin typeface="Microsoft Sans Serif"/>
              <a:cs typeface="Microsoft Sans Serif"/>
            </a:endParaRPr>
          </a:p>
          <a:p>
            <a:pPr marL="354965" indent="-342265">
              <a:lnSpc>
                <a:spcPct val="100000"/>
              </a:lnSpc>
              <a:buSzPct val="175000"/>
              <a:buChar char="•"/>
              <a:tabLst>
                <a:tab pos="354330" algn="l"/>
                <a:tab pos="354965" algn="l"/>
              </a:tabLst>
            </a:pPr>
            <a:r>
              <a:rPr dirty="0" sz="800">
                <a:latin typeface="Microsoft Sans Serif"/>
                <a:cs typeface="Microsoft Sans Serif"/>
              </a:rPr>
              <a:t>Calcule</a:t>
            </a:r>
            <a:r>
              <a:rPr dirty="0" sz="800" spc="-10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velocidad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síncrona,</a:t>
            </a:r>
            <a:r>
              <a:rPr dirty="0" sz="800" spc="-1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el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deslizamiento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y</a:t>
            </a:r>
            <a:r>
              <a:rPr dirty="0" sz="800" spc="-10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velocidad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del</a:t>
            </a:r>
            <a:r>
              <a:rPr dirty="0" sz="800" spc="-10">
                <a:latin typeface="Microsoft Sans Serif"/>
                <a:cs typeface="Microsoft Sans Serif"/>
              </a:rPr>
              <a:t> </a:t>
            </a:r>
            <a:r>
              <a:rPr dirty="0" sz="800" spc="50">
                <a:latin typeface="Microsoft Sans Serif"/>
                <a:cs typeface="Microsoft Sans Serif"/>
              </a:rPr>
              <a:t>rotor</a:t>
            </a:r>
            <a:endParaRPr sz="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Microsoft Sans Serif"/>
              <a:buChar char="•"/>
            </a:pPr>
            <a:endParaRPr sz="1550">
              <a:latin typeface="Microsoft Sans Serif"/>
              <a:cs typeface="Microsoft Sans Serif"/>
            </a:endParaRPr>
          </a:p>
          <a:p>
            <a:pPr marL="354965" indent="-342265">
              <a:lnSpc>
                <a:spcPct val="100000"/>
              </a:lnSpc>
              <a:buSzPct val="121739"/>
              <a:buChar char="•"/>
              <a:tabLst>
                <a:tab pos="354330" algn="l"/>
                <a:tab pos="354965" algn="l"/>
              </a:tabLst>
            </a:pPr>
            <a:r>
              <a:rPr dirty="0" sz="1150" spc="30">
                <a:latin typeface="Microsoft Sans Serif"/>
                <a:cs typeface="Microsoft Sans Serif"/>
              </a:rPr>
              <a:t>Describir</a:t>
            </a:r>
            <a:r>
              <a:rPr dirty="0" sz="1150" spc="-15">
                <a:latin typeface="Microsoft Sans Serif"/>
                <a:cs typeface="Microsoft Sans Serif"/>
              </a:rPr>
              <a:t> </a:t>
            </a:r>
            <a:r>
              <a:rPr dirty="0" sz="1150" spc="20">
                <a:latin typeface="Microsoft Sans Serif"/>
                <a:cs typeface="Microsoft Sans Serif"/>
              </a:rPr>
              <a:t>la</a:t>
            </a:r>
            <a:r>
              <a:rPr dirty="0" sz="1150" spc="-15">
                <a:latin typeface="Microsoft Sans Serif"/>
                <a:cs typeface="Microsoft Sans Serif"/>
              </a:rPr>
              <a:t> </a:t>
            </a:r>
            <a:r>
              <a:rPr dirty="0" sz="1150" spc="35">
                <a:latin typeface="Microsoft Sans Serif"/>
                <a:cs typeface="Microsoft Sans Serif"/>
              </a:rPr>
              <a:t>relación</a:t>
            </a:r>
            <a:r>
              <a:rPr dirty="0" sz="1150" spc="-15">
                <a:latin typeface="Microsoft Sans Serif"/>
                <a:cs typeface="Microsoft Sans Serif"/>
              </a:rPr>
              <a:t> </a:t>
            </a:r>
            <a:r>
              <a:rPr dirty="0" sz="1150" spc="55">
                <a:latin typeface="Microsoft Sans Serif"/>
                <a:cs typeface="Microsoft Sans Serif"/>
              </a:rPr>
              <a:t>entre</a:t>
            </a:r>
            <a:r>
              <a:rPr dirty="0" sz="1150" spc="-15">
                <a:latin typeface="Microsoft Sans Serif"/>
                <a:cs typeface="Microsoft Sans Serif"/>
              </a:rPr>
              <a:t> </a:t>
            </a:r>
            <a:r>
              <a:rPr dirty="0" sz="1150">
                <a:latin typeface="Microsoft Sans Serif"/>
                <a:cs typeface="Microsoft Sans Serif"/>
              </a:rPr>
              <a:t>V/Hz,</a:t>
            </a:r>
            <a:r>
              <a:rPr dirty="0" sz="1150" spc="-15">
                <a:latin typeface="Microsoft Sans Serif"/>
                <a:cs typeface="Microsoft Sans Serif"/>
              </a:rPr>
              <a:t> </a:t>
            </a:r>
            <a:r>
              <a:rPr dirty="0" sz="1150" spc="65">
                <a:latin typeface="Microsoft Sans Serif"/>
                <a:cs typeface="Microsoft Sans Serif"/>
              </a:rPr>
              <a:t>torque</a:t>
            </a:r>
            <a:r>
              <a:rPr dirty="0" sz="1150" spc="-15">
                <a:latin typeface="Microsoft Sans Serif"/>
                <a:cs typeface="Microsoft Sans Serif"/>
              </a:rPr>
              <a:t> </a:t>
            </a:r>
            <a:r>
              <a:rPr dirty="0" sz="1150" spc="10">
                <a:latin typeface="Microsoft Sans Serif"/>
                <a:cs typeface="Microsoft Sans Serif"/>
              </a:rPr>
              <a:t>y</a:t>
            </a:r>
            <a:r>
              <a:rPr dirty="0" sz="1150" spc="-15">
                <a:latin typeface="Microsoft Sans Serif"/>
                <a:cs typeface="Microsoft Sans Serif"/>
              </a:rPr>
              <a:t> </a:t>
            </a:r>
            <a:r>
              <a:rPr dirty="0" sz="1150" spc="40">
                <a:latin typeface="Microsoft Sans Serif"/>
                <a:cs typeface="Microsoft Sans Serif"/>
              </a:rPr>
              <a:t>corriente.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23133" y="6755383"/>
            <a:ext cx="4137025" cy="14897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SzPct val="186666"/>
              <a:buChar char="•"/>
              <a:tabLst>
                <a:tab pos="354330" algn="l"/>
                <a:tab pos="354965" algn="l"/>
              </a:tabLst>
            </a:pPr>
            <a:r>
              <a:rPr dirty="0" sz="750" spc="20">
                <a:latin typeface="Microsoft Sans Serif"/>
                <a:cs typeface="Microsoft Sans Serif"/>
              </a:rPr>
              <a:t>Describir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la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construcción</a:t>
            </a:r>
            <a:r>
              <a:rPr dirty="0" sz="750" spc="5">
                <a:latin typeface="Microsoft Sans Serif"/>
                <a:cs typeface="Microsoft Sans Serif"/>
              </a:rPr>
              <a:t> básica y </a:t>
            </a:r>
            <a:r>
              <a:rPr dirty="0" sz="750" spc="10">
                <a:latin typeface="Microsoft Sans Serif"/>
                <a:cs typeface="Microsoft Sans Serif"/>
              </a:rPr>
              <a:t>el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funcionamiento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45">
                <a:latin typeface="Microsoft Sans Serif"/>
                <a:cs typeface="Microsoft Sans Serif"/>
              </a:rPr>
              <a:t>un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convertidor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frecuencia</a:t>
            </a:r>
            <a:endParaRPr sz="750">
              <a:latin typeface="Microsoft Sans Serif"/>
              <a:cs typeface="Microsoft Sans Serif"/>
            </a:endParaRPr>
          </a:p>
          <a:p>
            <a:pPr marL="354965">
              <a:lnSpc>
                <a:spcPct val="100000"/>
              </a:lnSpc>
              <a:spcBef>
                <a:spcPts val="540"/>
              </a:spcBef>
            </a:pP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35">
                <a:latin typeface="Microsoft Sans Serif"/>
                <a:cs typeface="Microsoft Sans Serif"/>
              </a:rPr>
              <a:t> </a:t>
            </a:r>
            <a:r>
              <a:rPr dirty="0" sz="750" spc="40">
                <a:latin typeface="Microsoft Sans Serif"/>
                <a:cs typeface="Microsoft Sans Serif"/>
              </a:rPr>
              <a:t>tipo</a:t>
            </a:r>
            <a:r>
              <a:rPr dirty="0" sz="750" spc="-30">
                <a:latin typeface="Microsoft Sans Serif"/>
                <a:cs typeface="Microsoft Sans Serif"/>
              </a:rPr>
              <a:t> </a:t>
            </a:r>
            <a:r>
              <a:rPr dirty="0" sz="750" spc="-5">
                <a:latin typeface="Microsoft Sans Serif"/>
                <a:cs typeface="Microsoft Sans Serif"/>
              </a:rPr>
              <a:t>PWM.</a:t>
            </a:r>
            <a:endParaRPr sz="7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000">
              <a:latin typeface="Microsoft Sans Serif"/>
              <a:cs typeface="Microsoft Sans Serif"/>
            </a:endParaRPr>
          </a:p>
          <a:p>
            <a:pPr marL="354965" marR="759460" indent="-342265">
              <a:lnSpc>
                <a:spcPct val="120000"/>
              </a:lnSpc>
              <a:spcBef>
                <a:spcPts val="595"/>
              </a:spcBef>
              <a:buSzPct val="140000"/>
              <a:buChar char="•"/>
              <a:tabLst>
                <a:tab pos="354330" algn="l"/>
                <a:tab pos="354965" algn="l"/>
              </a:tabLst>
            </a:pPr>
            <a:r>
              <a:rPr dirty="0" sz="1000" spc="25">
                <a:latin typeface="Microsoft Sans Serif"/>
                <a:cs typeface="Microsoft Sans Serif"/>
              </a:rPr>
              <a:t>Describir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las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características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y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el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funcionamiento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Siemens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-40">
                <a:latin typeface="Microsoft Sans Serif"/>
                <a:cs typeface="Microsoft Sans Serif"/>
              </a:rPr>
              <a:t>MICROMASTER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y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50">
                <a:latin typeface="Microsoft Sans Serif"/>
                <a:cs typeface="Microsoft Sans Serif"/>
              </a:rPr>
              <a:t>MASTERDRIVE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-80">
                <a:latin typeface="Microsoft Sans Serif"/>
                <a:cs typeface="Microsoft Sans Serif"/>
              </a:rPr>
              <a:t>VC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</a:pPr>
            <a:endParaRPr sz="1500">
              <a:latin typeface="Microsoft Sans Serif"/>
              <a:cs typeface="Microsoft Sans Serif"/>
            </a:endParaRPr>
          </a:p>
          <a:p>
            <a:pPr marL="354965" marR="278130" indent="-342265">
              <a:lnSpc>
                <a:spcPct val="109100"/>
              </a:lnSpc>
              <a:buSzPct val="127272"/>
              <a:buChar char="•"/>
              <a:tabLst>
                <a:tab pos="354330" algn="l"/>
                <a:tab pos="354965" algn="l"/>
              </a:tabLst>
            </a:pPr>
            <a:r>
              <a:rPr dirty="0" sz="1100" spc="30">
                <a:latin typeface="Microsoft Sans Serif"/>
                <a:cs typeface="Microsoft Sans Serif"/>
              </a:rPr>
              <a:t>Describir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5">
                <a:latin typeface="Microsoft Sans Serif"/>
                <a:cs typeface="Microsoft Sans Serif"/>
              </a:rPr>
              <a:t>las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20">
                <a:latin typeface="Microsoft Sans Serif"/>
                <a:cs typeface="Microsoft Sans Serif"/>
              </a:rPr>
              <a:t>características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5">
                <a:latin typeface="Microsoft Sans Serif"/>
                <a:cs typeface="Microsoft Sans Serif"/>
              </a:rPr>
              <a:t>las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15">
                <a:latin typeface="Microsoft Sans Serif"/>
                <a:cs typeface="Microsoft Sans Serif"/>
              </a:rPr>
              <a:t>aplicaciones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50">
                <a:latin typeface="Microsoft Sans Serif"/>
                <a:cs typeface="Microsoft Sans Serif"/>
              </a:rPr>
              <a:t>par </a:t>
            </a:r>
            <a:r>
              <a:rPr dirty="0" sz="1100" spc="-275">
                <a:latin typeface="Microsoft Sans Serif"/>
                <a:cs typeface="Microsoft Sans Serif"/>
              </a:rPr>
              <a:t> </a:t>
            </a:r>
            <a:r>
              <a:rPr dirty="0" sz="1100" spc="30">
                <a:latin typeface="Microsoft Sans Serif"/>
                <a:cs typeface="Microsoft Sans Serif"/>
              </a:rPr>
              <a:t>constante,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potencia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constante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10">
                <a:latin typeface="Microsoft Sans Serif"/>
                <a:cs typeface="Microsoft Sans Serif"/>
              </a:rPr>
              <a:t>y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50">
                <a:latin typeface="Microsoft Sans Serif"/>
                <a:cs typeface="Microsoft Sans Serif"/>
              </a:rPr>
              <a:t>par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25">
                <a:latin typeface="Microsoft Sans Serif"/>
                <a:cs typeface="Microsoft Sans Serif"/>
              </a:rPr>
              <a:t>variable.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050" y="9536430"/>
            <a:ext cx="1130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03174" y="485541"/>
            <a:ext cx="4178935" cy="3505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-10">
                <a:latin typeface="Microsoft Sans Serif"/>
                <a:cs typeface="Microsoft Sans Serif"/>
              </a:rPr>
              <a:t>Este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conocimiento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lo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ayudará</a:t>
            </a:r>
            <a:r>
              <a:rPr dirty="0" sz="850">
                <a:latin typeface="Microsoft Sans Serif"/>
                <a:cs typeface="Microsoft Sans Serif"/>
              </a:rPr>
              <a:t> a </a:t>
            </a:r>
            <a:r>
              <a:rPr dirty="0" sz="850" spc="40">
                <a:latin typeface="Microsoft Sans Serif"/>
                <a:cs typeface="Microsoft Sans Serif"/>
              </a:rPr>
              <a:t>comprender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5">
                <a:latin typeface="Microsoft Sans Serif"/>
                <a:cs typeface="Microsoft Sans Serif"/>
              </a:rPr>
              <a:t>mejor</a:t>
            </a:r>
            <a:r>
              <a:rPr dirty="0" sz="850">
                <a:latin typeface="Microsoft Sans Serif"/>
                <a:cs typeface="Microsoft Sans Serif"/>
              </a:rPr>
              <a:t> las </a:t>
            </a:r>
            <a:r>
              <a:rPr dirty="0" sz="850" spc="15">
                <a:latin typeface="Microsoft Sans Serif"/>
                <a:cs typeface="Microsoft Sans Serif"/>
              </a:rPr>
              <a:t>aplicaciones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los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clientes.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Además, </a:t>
            </a:r>
            <a:r>
              <a:rPr dirty="0" sz="850" spc="40">
                <a:latin typeface="Microsoft Sans Serif"/>
                <a:cs typeface="Microsoft Sans Serif"/>
              </a:rPr>
              <a:t>podrá </a:t>
            </a:r>
            <a:r>
              <a:rPr dirty="0" sz="850" spc="25">
                <a:latin typeface="Microsoft Sans Serif"/>
                <a:cs typeface="Microsoft Sans Serif"/>
              </a:rPr>
              <a:t>describir </a:t>
            </a:r>
            <a:r>
              <a:rPr dirty="0" sz="850" spc="35">
                <a:latin typeface="Microsoft Sans Serif"/>
                <a:cs typeface="Microsoft Sans Serif"/>
              </a:rPr>
              <a:t>productos </a:t>
            </a:r>
            <a:r>
              <a:rPr dirty="0" sz="850">
                <a:latin typeface="Microsoft Sans Serif"/>
                <a:cs typeface="Microsoft Sans Serif"/>
              </a:rPr>
              <a:t>a </a:t>
            </a:r>
            <a:r>
              <a:rPr dirty="0" sz="850" spc="15">
                <a:latin typeface="Microsoft Sans Serif"/>
                <a:cs typeface="Microsoft Sans Serif"/>
              </a:rPr>
              <a:t>los clientes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40">
                <a:latin typeface="Microsoft Sans Serif"/>
                <a:cs typeface="Microsoft Sans Serif"/>
              </a:rPr>
              <a:t>determinar </a:t>
            </a:r>
            <a:r>
              <a:rPr dirty="0" sz="850" spc="20">
                <a:latin typeface="Microsoft Sans Serif"/>
                <a:cs typeface="Microsoft Sans Serif"/>
              </a:rPr>
              <a:t>diferencias </a:t>
            </a:r>
            <a:r>
              <a:rPr dirty="0" sz="850" spc="2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importantes entre </a:t>
            </a:r>
            <a:r>
              <a:rPr dirty="0" sz="850" spc="30">
                <a:latin typeface="Microsoft Sans Serif"/>
                <a:cs typeface="Microsoft Sans Serif"/>
              </a:rPr>
              <a:t>productos. </a:t>
            </a:r>
            <a:r>
              <a:rPr dirty="0" sz="850" spc="15">
                <a:latin typeface="Microsoft Sans Serif"/>
                <a:cs typeface="Microsoft Sans Serif"/>
              </a:rPr>
              <a:t>Debe completar</a:t>
            </a:r>
            <a:r>
              <a:rPr dirty="0" sz="850" spc="15" b="1">
                <a:latin typeface="Tahoma"/>
                <a:cs typeface="Tahoma"/>
              </a:rPr>
              <a:t>Fundamentos </a:t>
            </a:r>
            <a:r>
              <a:rPr dirty="0" sz="850" b="1">
                <a:latin typeface="Tahoma"/>
                <a:cs typeface="Tahoma"/>
              </a:rPr>
              <a:t>de la </a:t>
            </a:r>
            <a:r>
              <a:rPr dirty="0" sz="850" spc="-5" b="1">
                <a:latin typeface="Tahoma"/>
                <a:cs typeface="Tahoma"/>
              </a:rPr>
              <a:t>Electricidad </a:t>
            </a:r>
            <a:r>
              <a:rPr dirty="0" sz="850" b="1">
                <a:latin typeface="Tahoma"/>
                <a:cs typeface="Tahoma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antes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40">
                <a:latin typeface="Microsoft Sans Serif"/>
                <a:cs typeface="Microsoft Sans Serif"/>
              </a:rPr>
              <a:t>intentar </a:t>
            </a:r>
            <a:r>
              <a:rPr dirty="0" sz="850" spc="-5" b="1">
                <a:latin typeface="Tahoma"/>
                <a:cs typeface="Tahoma"/>
              </a:rPr>
              <a:t>Conceptos básicos </a:t>
            </a:r>
            <a:r>
              <a:rPr dirty="0" sz="850" b="1">
                <a:latin typeface="Tahoma"/>
                <a:cs typeface="Tahoma"/>
              </a:rPr>
              <a:t>de </a:t>
            </a:r>
            <a:r>
              <a:rPr dirty="0" sz="850" spc="-5" b="1">
                <a:latin typeface="Tahoma"/>
                <a:cs typeface="Tahoma"/>
              </a:rPr>
              <a:t>los </a:t>
            </a:r>
            <a:r>
              <a:rPr dirty="0" sz="850" b="1">
                <a:latin typeface="Tahoma"/>
                <a:cs typeface="Tahoma"/>
              </a:rPr>
              <a:t>convertidores de frecuencia de </a:t>
            </a:r>
            <a:r>
              <a:rPr dirty="0" sz="850" spc="-10" b="1">
                <a:latin typeface="Tahoma"/>
                <a:cs typeface="Tahoma"/>
              </a:rPr>
              <a:t>CA</a:t>
            </a:r>
            <a:r>
              <a:rPr dirty="0" sz="850" spc="-10">
                <a:latin typeface="Microsoft Sans Serif"/>
                <a:cs typeface="Microsoft Sans Serif"/>
              </a:rPr>
              <a:t>.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Una </a:t>
            </a:r>
            <a:r>
              <a:rPr dirty="0" sz="850" spc="35">
                <a:latin typeface="Microsoft Sans Serif"/>
                <a:cs typeface="Microsoft Sans Serif"/>
              </a:rPr>
              <a:t>comprensión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0">
                <a:latin typeface="Microsoft Sans Serif"/>
                <a:cs typeface="Microsoft Sans Serif"/>
              </a:rPr>
              <a:t>muchos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5">
                <a:latin typeface="Microsoft Sans Serif"/>
                <a:cs typeface="Microsoft Sans Serif"/>
              </a:rPr>
              <a:t>los </a:t>
            </a:r>
            <a:r>
              <a:rPr dirty="0" sz="850" spc="20">
                <a:latin typeface="Microsoft Sans Serif"/>
                <a:cs typeface="Microsoft Sans Serif"/>
              </a:rPr>
              <a:t>conceptos </a:t>
            </a:r>
            <a:r>
              <a:rPr dirty="0" sz="850" spc="30">
                <a:latin typeface="Microsoft Sans Serif"/>
                <a:cs typeface="Microsoft Sans Serif"/>
              </a:rPr>
              <a:t>cubiertos </a:t>
            </a:r>
            <a:r>
              <a:rPr dirty="0" sz="850" spc="5">
                <a:latin typeface="Microsoft Sans Serif"/>
                <a:cs typeface="Microsoft Sans Serif"/>
              </a:rPr>
              <a:t>en</a:t>
            </a:r>
            <a:r>
              <a:rPr dirty="0" sz="850" spc="5" b="1">
                <a:latin typeface="Tahoma"/>
                <a:cs typeface="Tahoma"/>
              </a:rPr>
              <a:t>Fundamentos </a:t>
            </a:r>
            <a:r>
              <a:rPr dirty="0" sz="850" b="1">
                <a:latin typeface="Tahoma"/>
                <a:cs typeface="Tahoma"/>
              </a:rPr>
              <a:t>de la </a:t>
            </a:r>
            <a:r>
              <a:rPr dirty="0" sz="850" spc="5" b="1">
                <a:latin typeface="Tahoma"/>
                <a:cs typeface="Tahoma"/>
              </a:rPr>
              <a:t> </a:t>
            </a:r>
            <a:r>
              <a:rPr dirty="0" sz="850" spc="-5" b="1">
                <a:latin typeface="Tahoma"/>
                <a:cs typeface="Tahoma"/>
              </a:rPr>
              <a:t>Electricidad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35">
                <a:latin typeface="Microsoft Sans Serif"/>
                <a:cs typeface="Microsoft Sans Serif"/>
              </a:rPr>
              <a:t>requiere </a:t>
            </a:r>
            <a:r>
              <a:rPr dirty="0" sz="850" spc="30">
                <a:latin typeface="Microsoft Sans Serif"/>
                <a:cs typeface="Microsoft Sans Serif"/>
              </a:rPr>
              <a:t>para </a:t>
            </a:r>
            <a:r>
              <a:rPr dirty="0" sz="850" spc="-5" b="1">
                <a:latin typeface="Tahoma"/>
                <a:cs typeface="Tahoma"/>
              </a:rPr>
              <a:t>Conceptos básicos </a:t>
            </a:r>
            <a:r>
              <a:rPr dirty="0" sz="850" b="1">
                <a:latin typeface="Tahoma"/>
                <a:cs typeface="Tahoma"/>
              </a:rPr>
              <a:t>de </a:t>
            </a:r>
            <a:r>
              <a:rPr dirty="0" sz="850" spc="-5" b="1">
                <a:latin typeface="Tahoma"/>
                <a:cs typeface="Tahoma"/>
              </a:rPr>
              <a:t>los </a:t>
            </a:r>
            <a:r>
              <a:rPr dirty="0" sz="850" b="1">
                <a:latin typeface="Tahoma"/>
                <a:cs typeface="Tahoma"/>
              </a:rPr>
              <a:t>convertidores de </a:t>
            </a:r>
            <a:r>
              <a:rPr dirty="0" sz="850" spc="5" b="1">
                <a:latin typeface="Tahoma"/>
                <a:cs typeface="Tahoma"/>
              </a:rPr>
              <a:t> </a:t>
            </a:r>
            <a:r>
              <a:rPr dirty="0" sz="850" b="1">
                <a:latin typeface="Tahoma"/>
                <a:cs typeface="Tahoma"/>
              </a:rPr>
              <a:t>frecuencia</a:t>
            </a:r>
            <a:r>
              <a:rPr dirty="0" sz="850" spc="-35" b="1">
                <a:latin typeface="Tahoma"/>
                <a:cs typeface="Tahoma"/>
              </a:rPr>
              <a:t> </a:t>
            </a:r>
            <a:r>
              <a:rPr dirty="0" sz="850" b="1">
                <a:latin typeface="Tahoma"/>
                <a:cs typeface="Tahoma"/>
              </a:rPr>
              <a:t>de</a:t>
            </a:r>
            <a:r>
              <a:rPr dirty="0" sz="850" spc="-30" b="1">
                <a:latin typeface="Tahoma"/>
                <a:cs typeface="Tahoma"/>
              </a:rPr>
              <a:t> </a:t>
            </a:r>
            <a:r>
              <a:rPr dirty="0" sz="850" spc="-10" b="1">
                <a:latin typeface="Tahoma"/>
                <a:cs typeface="Tahoma"/>
              </a:rPr>
              <a:t>CA</a:t>
            </a:r>
            <a:r>
              <a:rPr dirty="0" sz="850" spc="-10">
                <a:latin typeface="Microsoft Sans Serif"/>
                <a:cs typeface="Microsoft Sans Serif"/>
              </a:rPr>
              <a:t>.</a:t>
            </a:r>
            <a:endParaRPr sz="8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90170">
              <a:lnSpc>
                <a:spcPct val="126299"/>
              </a:lnSpc>
            </a:pPr>
            <a:r>
              <a:rPr dirty="0" sz="950" spc="-45">
                <a:latin typeface="Microsoft Sans Serif"/>
                <a:cs typeface="Microsoft Sans Serif"/>
              </a:rPr>
              <a:t>Si </a:t>
            </a:r>
            <a:r>
              <a:rPr dirty="0" sz="950" spc="-10">
                <a:latin typeface="Microsoft Sans Serif"/>
                <a:cs typeface="Microsoft Sans Serif"/>
              </a:rPr>
              <a:t>es </a:t>
            </a:r>
            <a:r>
              <a:rPr dirty="0" sz="950" spc="35">
                <a:latin typeface="Microsoft Sans Serif"/>
                <a:cs typeface="Microsoft Sans Serif"/>
              </a:rPr>
              <a:t>empleado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45">
                <a:latin typeface="Microsoft Sans Serif"/>
                <a:cs typeface="Microsoft Sans Serif"/>
              </a:rPr>
              <a:t>distribuidor </a:t>
            </a:r>
            <a:r>
              <a:rPr dirty="0" sz="950" spc="35">
                <a:latin typeface="Microsoft Sans Serif"/>
                <a:cs typeface="Microsoft Sans Serif"/>
              </a:rPr>
              <a:t>autorizado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5">
                <a:latin typeface="Microsoft Sans Serif"/>
                <a:cs typeface="Microsoft Sans Serif"/>
              </a:rPr>
              <a:t>Siemens </a:t>
            </a:r>
            <a:r>
              <a:rPr dirty="0" sz="950" spc="15">
                <a:latin typeface="Microsoft Sans Serif"/>
                <a:cs typeface="Microsoft Sans Serif"/>
              </a:rPr>
              <a:t>Energy </a:t>
            </a:r>
            <a:r>
              <a:rPr dirty="0" sz="950" spc="60">
                <a:latin typeface="Microsoft Sans Serif"/>
                <a:cs typeface="Microsoft Sans Serif"/>
              </a:rPr>
              <a:t>&amp; </a:t>
            </a:r>
            <a:r>
              <a:rPr dirty="0" sz="950" spc="6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Automation,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complete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tarjeta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desprendible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examen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final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envíela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por </a:t>
            </a:r>
            <a:r>
              <a:rPr dirty="0" sz="950" spc="30">
                <a:latin typeface="Microsoft Sans Serif"/>
                <a:cs typeface="Microsoft Sans Serif"/>
              </a:rPr>
              <a:t>correo. </a:t>
            </a:r>
            <a:r>
              <a:rPr dirty="0" sz="950" spc="-15">
                <a:latin typeface="Microsoft Sans Serif"/>
                <a:cs typeface="Microsoft Sans Serif"/>
              </a:rPr>
              <a:t>Le </a:t>
            </a:r>
            <a:r>
              <a:rPr dirty="0" sz="950" spc="30">
                <a:latin typeface="Microsoft Sans Serif"/>
                <a:cs typeface="Microsoft Sans Serif"/>
              </a:rPr>
              <a:t>enviaremos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30">
                <a:latin typeface="Microsoft Sans Serif"/>
                <a:cs typeface="Microsoft Sans Serif"/>
              </a:rPr>
              <a:t>certificado de </a:t>
            </a:r>
            <a:r>
              <a:rPr dirty="0" sz="950" spc="25">
                <a:latin typeface="Microsoft Sans Serif"/>
                <a:cs typeface="Microsoft Sans Serif"/>
              </a:rPr>
              <a:t>finalización </a:t>
            </a:r>
            <a:r>
              <a:rPr dirty="0" sz="950">
                <a:latin typeface="Microsoft Sans Serif"/>
                <a:cs typeface="Microsoft Sans Serif"/>
              </a:rPr>
              <a:t>si </a:t>
            </a:r>
            <a:r>
              <a:rPr dirty="0" sz="950" spc="40">
                <a:latin typeface="Microsoft Sans Serif"/>
                <a:cs typeface="Microsoft Sans Serif"/>
              </a:rPr>
              <a:t>obtiene una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calificación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aprobatoria.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Buena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suerte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tus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esfuerzos.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1100" spc="-45">
                <a:latin typeface="Microsoft Sans Serif"/>
                <a:cs typeface="Microsoft Sans Serif"/>
              </a:rPr>
              <a:t>SIMOVERT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 spc="-10">
                <a:latin typeface="Microsoft Sans Serif"/>
                <a:cs typeface="Microsoft Sans Serif"/>
              </a:rPr>
              <a:t>es </a:t>
            </a:r>
            <a:r>
              <a:rPr dirty="0" sz="1100" spc="45">
                <a:latin typeface="Microsoft Sans Serif"/>
                <a:cs typeface="Microsoft Sans Serif"/>
              </a:rPr>
              <a:t>una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marca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 spc="40">
                <a:latin typeface="Microsoft Sans Serif"/>
                <a:cs typeface="Microsoft Sans Serif"/>
              </a:rPr>
              <a:t>registrada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10">
                <a:latin typeface="Microsoft Sans Serif"/>
                <a:cs typeface="Microsoft Sans Serif"/>
              </a:rPr>
              <a:t>Siemens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 spc="-35">
                <a:latin typeface="Microsoft Sans Serif"/>
                <a:cs typeface="Microsoft Sans Serif"/>
              </a:rPr>
              <a:t>AG.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35255">
              <a:lnSpc>
                <a:spcPct val="114300"/>
              </a:lnSpc>
            </a:pPr>
            <a:r>
              <a:rPr dirty="0" sz="1050" spc="-15">
                <a:latin typeface="Microsoft Sans Serif"/>
                <a:cs typeface="Microsoft Sans Serif"/>
              </a:rPr>
              <a:t>La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10">
                <a:latin typeface="Microsoft Sans Serif"/>
                <a:cs typeface="Microsoft Sans Serif"/>
              </a:rPr>
              <a:t>Asociación</a:t>
            </a:r>
            <a:r>
              <a:rPr dirty="0" sz="1050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Nacional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Fabricantes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10">
                <a:latin typeface="Microsoft Sans Serif"/>
                <a:cs typeface="Microsoft Sans Serif"/>
              </a:rPr>
              <a:t>Eléctricos</a:t>
            </a:r>
            <a:r>
              <a:rPr dirty="0" sz="1050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está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ubicada</a:t>
            </a:r>
            <a:r>
              <a:rPr dirty="0" sz="105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en </a:t>
            </a:r>
            <a:r>
              <a:rPr dirty="0" sz="1050" spc="-265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2101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-25">
                <a:latin typeface="Microsoft Sans Serif"/>
                <a:cs typeface="Microsoft Sans Serif"/>
              </a:rPr>
              <a:t>L.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20">
                <a:latin typeface="Microsoft Sans Serif"/>
                <a:cs typeface="Microsoft Sans Serif"/>
              </a:rPr>
              <a:t>Street,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5">
                <a:latin typeface="Microsoft Sans Serif"/>
                <a:cs typeface="Microsoft Sans Serif"/>
              </a:rPr>
              <a:t>NW,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Washington,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-45">
                <a:latin typeface="Microsoft Sans Serif"/>
                <a:cs typeface="Microsoft Sans Serif"/>
              </a:rPr>
              <a:t>DC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0">
                <a:latin typeface="Microsoft Sans Serif"/>
                <a:cs typeface="Microsoft Sans Serif"/>
              </a:rPr>
              <a:t>20037.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-60">
                <a:latin typeface="Microsoft Sans Serif"/>
                <a:cs typeface="Microsoft Sans Serif"/>
              </a:rPr>
              <a:t>Se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40">
                <a:latin typeface="Microsoft Sans Serif"/>
                <a:cs typeface="Microsoft Sans Serif"/>
              </a:rPr>
              <a:t>entiende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que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la  </a:t>
            </a:r>
            <a:r>
              <a:rPr dirty="0" sz="1050" spc="40">
                <a:latin typeface="Microsoft Sans Serif"/>
                <a:cs typeface="Microsoft Sans Serif"/>
              </a:rPr>
              <a:t>abreviatura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>
                <a:latin typeface="Microsoft Sans Serif"/>
                <a:cs typeface="Microsoft Sans Serif"/>
              </a:rPr>
              <a:t>“NEMA” </a:t>
            </a:r>
            <a:r>
              <a:rPr dirty="0" sz="1050" spc="25">
                <a:latin typeface="Microsoft Sans Serif"/>
                <a:cs typeface="Microsoft Sans Serif"/>
              </a:rPr>
              <a:t>significa</a:t>
            </a:r>
            <a:r>
              <a:rPr dirty="0" sz="1050">
                <a:latin typeface="Microsoft Sans Serif"/>
                <a:cs typeface="Microsoft Sans Serif"/>
              </a:rPr>
              <a:t> </a:t>
            </a:r>
            <a:r>
              <a:rPr dirty="0" sz="1050" spc="10">
                <a:latin typeface="Microsoft Sans Serif"/>
                <a:cs typeface="Microsoft Sans Serif"/>
              </a:rPr>
              <a:t>Asociación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Nacional</a:t>
            </a:r>
            <a:r>
              <a:rPr dirty="0" sz="105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Fabricantes </a:t>
            </a:r>
            <a:r>
              <a:rPr dirty="0" sz="1050" spc="-265">
                <a:latin typeface="Microsoft Sans Serif"/>
                <a:cs typeface="Microsoft Sans Serif"/>
              </a:rPr>
              <a:t> </a:t>
            </a:r>
            <a:r>
              <a:rPr dirty="0" sz="1050" spc="5">
                <a:latin typeface="Microsoft Sans Serif"/>
                <a:cs typeface="Microsoft Sans Serif"/>
              </a:rPr>
              <a:t>Eléctricos.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135215" y="9536430"/>
            <a:ext cx="1130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47924" y="3125089"/>
            <a:ext cx="2025650" cy="4210050"/>
            <a:chOff x="2747924" y="3125089"/>
            <a:chExt cx="2025650" cy="4210050"/>
          </a:xfrm>
        </p:grpSpPr>
        <p:sp>
          <p:nvSpPr>
            <p:cNvPr id="3" name="object 3"/>
            <p:cNvSpPr/>
            <p:nvPr/>
          </p:nvSpPr>
          <p:spPr>
            <a:xfrm>
              <a:off x="2749295" y="3126816"/>
              <a:ext cx="2023110" cy="4206875"/>
            </a:xfrm>
            <a:custGeom>
              <a:avLst/>
              <a:gdLst/>
              <a:ahLst/>
              <a:cxnLst/>
              <a:rect l="l" t="t" r="r" b="b"/>
              <a:pathLst>
                <a:path w="2023110" h="4206875">
                  <a:moveTo>
                    <a:pt x="0" y="43891"/>
                  </a:moveTo>
                  <a:lnTo>
                    <a:pt x="1536" y="3943121"/>
                  </a:lnTo>
                  <a:lnTo>
                    <a:pt x="818019" y="4025785"/>
                  </a:lnTo>
                  <a:lnTo>
                    <a:pt x="840473" y="4014558"/>
                  </a:lnTo>
                  <a:lnTo>
                    <a:pt x="840473" y="4028338"/>
                  </a:lnTo>
                  <a:lnTo>
                    <a:pt x="1703895" y="4115600"/>
                  </a:lnTo>
                  <a:lnTo>
                    <a:pt x="1717675" y="4101807"/>
                  </a:lnTo>
                  <a:lnTo>
                    <a:pt x="1702371" y="22453"/>
                  </a:lnTo>
                  <a:lnTo>
                    <a:pt x="0" y="43891"/>
                  </a:lnTo>
                  <a:close/>
                </a:path>
                <a:path w="2023110" h="4206875">
                  <a:moveTo>
                    <a:pt x="1711553" y="0"/>
                  </a:moveTo>
                  <a:lnTo>
                    <a:pt x="2001926" y="40830"/>
                  </a:lnTo>
                  <a:lnTo>
                    <a:pt x="2022843" y="3867594"/>
                  </a:lnTo>
                  <a:lnTo>
                    <a:pt x="1729409" y="4206430"/>
                  </a:lnTo>
                  <a:lnTo>
                    <a:pt x="1711553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451819" y="3126460"/>
              <a:ext cx="26034" cy="4102735"/>
            </a:xfrm>
            <a:custGeom>
              <a:avLst/>
              <a:gdLst/>
              <a:ahLst/>
              <a:cxnLst/>
              <a:rect l="l" t="t" r="r" b="b"/>
              <a:pathLst>
                <a:path w="26035" h="4102734">
                  <a:moveTo>
                    <a:pt x="0" y="0"/>
                  </a:moveTo>
                  <a:lnTo>
                    <a:pt x="14554" y="4101477"/>
                  </a:lnTo>
                  <a:lnTo>
                    <a:pt x="25971" y="4102557"/>
                  </a:lnTo>
                  <a:lnTo>
                    <a:pt x="9029" y="3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451819" y="3126460"/>
              <a:ext cx="26034" cy="4102735"/>
            </a:xfrm>
            <a:custGeom>
              <a:avLst/>
              <a:gdLst/>
              <a:ahLst/>
              <a:cxnLst/>
              <a:rect l="l" t="t" r="r" b="b"/>
              <a:pathLst>
                <a:path w="26035" h="4102734">
                  <a:moveTo>
                    <a:pt x="0" y="0"/>
                  </a:moveTo>
                  <a:lnTo>
                    <a:pt x="14554" y="4101477"/>
                  </a:lnTo>
                  <a:lnTo>
                    <a:pt x="25971" y="4102557"/>
                  </a:lnTo>
                  <a:lnTo>
                    <a:pt x="9029" y="35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753766" y="3127349"/>
              <a:ext cx="1700530" cy="43815"/>
            </a:xfrm>
            <a:custGeom>
              <a:avLst/>
              <a:gdLst/>
              <a:ahLst/>
              <a:cxnLst/>
              <a:rect l="l" t="t" r="r" b="b"/>
              <a:pathLst>
                <a:path w="1700529" h="43814">
                  <a:moveTo>
                    <a:pt x="1699158" y="0"/>
                  </a:moveTo>
                  <a:lnTo>
                    <a:pt x="0" y="26200"/>
                  </a:lnTo>
                  <a:lnTo>
                    <a:pt x="660" y="43332"/>
                  </a:lnTo>
                  <a:lnTo>
                    <a:pt x="1698942" y="22148"/>
                  </a:lnTo>
                  <a:lnTo>
                    <a:pt x="1700047" y="8407"/>
                  </a:lnTo>
                  <a:lnTo>
                    <a:pt x="16991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753766" y="3127349"/>
              <a:ext cx="1700530" cy="43815"/>
            </a:xfrm>
            <a:custGeom>
              <a:avLst/>
              <a:gdLst/>
              <a:ahLst/>
              <a:cxnLst/>
              <a:rect l="l" t="t" r="r" b="b"/>
              <a:pathLst>
                <a:path w="1700529" h="43814">
                  <a:moveTo>
                    <a:pt x="1699158" y="0"/>
                  </a:moveTo>
                  <a:lnTo>
                    <a:pt x="0" y="26200"/>
                  </a:lnTo>
                  <a:lnTo>
                    <a:pt x="660" y="43332"/>
                  </a:lnTo>
                  <a:lnTo>
                    <a:pt x="1698942" y="22148"/>
                  </a:lnTo>
                  <a:lnTo>
                    <a:pt x="1700047" y="8407"/>
                  </a:lnTo>
                  <a:lnTo>
                    <a:pt x="1699158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554514" y="3160280"/>
              <a:ext cx="35560" cy="3992879"/>
            </a:xfrm>
            <a:custGeom>
              <a:avLst/>
              <a:gdLst/>
              <a:ahLst/>
              <a:cxnLst/>
              <a:rect l="l" t="t" r="r" b="b"/>
              <a:pathLst>
                <a:path w="35560" h="3992879">
                  <a:moveTo>
                    <a:pt x="22580" y="0"/>
                  </a:moveTo>
                  <a:lnTo>
                    <a:pt x="0" y="292"/>
                  </a:lnTo>
                  <a:lnTo>
                    <a:pt x="12801" y="3992321"/>
                  </a:lnTo>
                  <a:lnTo>
                    <a:pt x="35255" y="3981094"/>
                  </a:lnTo>
                  <a:lnTo>
                    <a:pt x="35255" y="3981932"/>
                  </a:lnTo>
                  <a:lnTo>
                    <a:pt x="225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554514" y="3160280"/>
              <a:ext cx="35560" cy="3992879"/>
            </a:xfrm>
            <a:custGeom>
              <a:avLst/>
              <a:gdLst/>
              <a:ahLst/>
              <a:cxnLst/>
              <a:rect l="l" t="t" r="r" b="b"/>
              <a:pathLst>
                <a:path w="35560" h="3992879">
                  <a:moveTo>
                    <a:pt x="17659" y="-1371"/>
                  </a:moveTo>
                  <a:lnTo>
                    <a:pt x="17659" y="3993692"/>
                  </a:lnTo>
                </a:path>
              </a:pathLst>
            </a:custGeom>
            <a:ln w="3806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438319" y="3149269"/>
              <a:ext cx="29209" cy="4093210"/>
            </a:xfrm>
            <a:custGeom>
              <a:avLst/>
              <a:gdLst/>
              <a:ahLst/>
              <a:cxnLst/>
              <a:rect l="l" t="t" r="r" b="b"/>
              <a:pathLst>
                <a:path w="29210" h="4093209">
                  <a:moveTo>
                    <a:pt x="13347" y="0"/>
                  </a:moveTo>
                  <a:lnTo>
                    <a:pt x="0" y="177"/>
                  </a:lnTo>
                  <a:lnTo>
                    <a:pt x="15316" y="4092727"/>
                  </a:lnTo>
                  <a:lnTo>
                    <a:pt x="28651" y="4079354"/>
                  </a:lnTo>
                  <a:lnTo>
                    <a:pt x="133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436948" y="3147898"/>
              <a:ext cx="31750" cy="4095750"/>
            </a:xfrm>
            <a:custGeom>
              <a:avLst/>
              <a:gdLst/>
              <a:ahLst/>
              <a:cxnLst/>
              <a:rect l="l" t="t" r="r" b="b"/>
              <a:pathLst>
                <a:path w="31750" h="4095750">
                  <a:moveTo>
                    <a:pt x="0" y="4095470"/>
                  </a:moveTo>
                  <a:lnTo>
                    <a:pt x="31394" y="4095470"/>
                  </a:lnTo>
                  <a:lnTo>
                    <a:pt x="31394" y="0"/>
                  </a:lnTo>
                  <a:lnTo>
                    <a:pt x="0" y="0"/>
                  </a:lnTo>
                  <a:lnTo>
                    <a:pt x="0" y="40954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749295" y="3160572"/>
              <a:ext cx="818515" cy="3992245"/>
            </a:xfrm>
            <a:custGeom>
              <a:avLst/>
              <a:gdLst/>
              <a:ahLst/>
              <a:cxnLst/>
              <a:rect l="l" t="t" r="r" b="b"/>
              <a:pathLst>
                <a:path w="818514" h="3992245">
                  <a:moveTo>
                    <a:pt x="805218" y="0"/>
                  </a:moveTo>
                  <a:lnTo>
                    <a:pt x="0" y="10134"/>
                  </a:lnTo>
                  <a:lnTo>
                    <a:pt x="12" y="28803"/>
                  </a:lnTo>
                  <a:lnTo>
                    <a:pt x="787501" y="18897"/>
                  </a:lnTo>
                  <a:lnTo>
                    <a:pt x="800239" y="3990225"/>
                  </a:lnTo>
                  <a:lnTo>
                    <a:pt x="818019" y="3992029"/>
                  </a:lnTo>
                  <a:lnTo>
                    <a:pt x="805294" y="241"/>
                  </a:lnTo>
                  <a:lnTo>
                    <a:pt x="8052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749295" y="3160572"/>
              <a:ext cx="818515" cy="3992245"/>
            </a:xfrm>
            <a:custGeom>
              <a:avLst/>
              <a:gdLst/>
              <a:ahLst/>
              <a:cxnLst/>
              <a:rect l="l" t="t" r="r" b="b"/>
              <a:pathLst>
                <a:path w="818514" h="3992245">
                  <a:moveTo>
                    <a:pt x="805294" y="241"/>
                  </a:moveTo>
                  <a:lnTo>
                    <a:pt x="805218" y="0"/>
                  </a:lnTo>
                  <a:lnTo>
                    <a:pt x="0" y="10134"/>
                  </a:lnTo>
                  <a:lnTo>
                    <a:pt x="12" y="28803"/>
                  </a:lnTo>
                  <a:lnTo>
                    <a:pt x="787501" y="18897"/>
                  </a:lnTo>
                  <a:lnTo>
                    <a:pt x="787577" y="19151"/>
                  </a:lnTo>
                  <a:lnTo>
                    <a:pt x="800239" y="3990225"/>
                  </a:lnTo>
                  <a:lnTo>
                    <a:pt x="818019" y="3992029"/>
                  </a:lnTo>
                  <a:lnTo>
                    <a:pt x="805294" y="24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749308" y="3179470"/>
              <a:ext cx="800735" cy="3971925"/>
            </a:xfrm>
            <a:custGeom>
              <a:avLst/>
              <a:gdLst/>
              <a:ahLst/>
              <a:cxnLst/>
              <a:rect l="l" t="t" r="r" b="b"/>
              <a:pathLst>
                <a:path w="800735" h="3971925">
                  <a:moveTo>
                    <a:pt x="787488" y="0"/>
                  </a:moveTo>
                  <a:lnTo>
                    <a:pt x="0" y="9905"/>
                  </a:lnTo>
                  <a:lnTo>
                    <a:pt x="1524" y="3890467"/>
                  </a:lnTo>
                  <a:lnTo>
                    <a:pt x="800226" y="3971328"/>
                  </a:lnTo>
                  <a:lnTo>
                    <a:pt x="7874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749308" y="3179470"/>
              <a:ext cx="800735" cy="3971925"/>
            </a:xfrm>
            <a:custGeom>
              <a:avLst/>
              <a:gdLst/>
              <a:ahLst/>
              <a:cxnLst/>
              <a:rect l="l" t="t" r="r" b="b"/>
              <a:pathLst>
                <a:path w="800735" h="3971925">
                  <a:moveTo>
                    <a:pt x="787488" y="0"/>
                  </a:moveTo>
                  <a:lnTo>
                    <a:pt x="0" y="9905"/>
                  </a:lnTo>
                  <a:lnTo>
                    <a:pt x="1524" y="3890467"/>
                  </a:lnTo>
                  <a:lnTo>
                    <a:pt x="800226" y="3971328"/>
                  </a:lnTo>
                  <a:lnTo>
                    <a:pt x="787565" y="253"/>
                  </a:lnTo>
                  <a:lnTo>
                    <a:pt x="787488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577094" y="3149447"/>
              <a:ext cx="876935" cy="4093210"/>
            </a:xfrm>
            <a:custGeom>
              <a:avLst/>
              <a:gdLst/>
              <a:ahLst/>
              <a:cxnLst/>
              <a:rect l="l" t="t" r="r" b="b"/>
              <a:pathLst>
                <a:path w="876935" h="4093209">
                  <a:moveTo>
                    <a:pt x="861225" y="0"/>
                  </a:moveTo>
                  <a:lnTo>
                    <a:pt x="0" y="10833"/>
                  </a:lnTo>
                  <a:lnTo>
                    <a:pt x="63" y="29527"/>
                  </a:lnTo>
                  <a:lnTo>
                    <a:pt x="843495" y="18897"/>
                  </a:lnTo>
                  <a:lnTo>
                    <a:pt x="858735" y="4091203"/>
                  </a:lnTo>
                  <a:lnTo>
                    <a:pt x="876096" y="4092968"/>
                  </a:lnTo>
                  <a:lnTo>
                    <a:pt x="876541" y="4092549"/>
                  </a:lnTo>
                  <a:lnTo>
                    <a:pt x="861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577094" y="3149447"/>
              <a:ext cx="876935" cy="4093210"/>
            </a:xfrm>
            <a:custGeom>
              <a:avLst/>
              <a:gdLst/>
              <a:ahLst/>
              <a:cxnLst/>
              <a:rect l="l" t="t" r="r" b="b"/>
              <a:pathLst>
                <a:path w="876935" h="4093209">
                  <a:moveTo>
                    <a:pt x="876541" y="4092549"/>
                  </a:moveTo>
                  <a:lnTo>
                    <a:pt x="861225" y="0"/>
                  </a:lnTo>
                  <a:lnTo>
                    <a:pt x="0" y="10833"/>
                  </a:lnTo>
                  <a:lnTo>
                    <a:pt x="63" y="29527"/>
                  </a:lnTo>
                  <a:lnTo>
                    <a:pt x="843495" y="18897"/>
                  </a:lnTo>
                  <a:lnTo>
                    <a:pt x="858735" y="4091203"/>
                  </a:lnTo>
                  <a:lnTo>
                    <a:pt x="876096" y="4092968"/>
                  </a:lnTo>
                  <a:lnTo>
                    <a:pt x="876541" y="409254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577158" y="3168345"/>
              <a:ext cx="859155" cy="4072890"/>
            </a:xfrm>
            <a:custGeom>
              <a:avLst/>
              <a:gdLst/>
              <a:ahLst/>
              <a:cxnLst/>
              <a:rect l="l" t="t" r="r" b="b"/>
              <a:pathLst>
                <a:path w="859154" h="4072890">
                  <a:moveTo>
                    <a:pt x="843432" y="0"/>
                  </a:moveTo>
                  <a:lnTo>
                    <a:pt x="0" y="10629"/>
                  </a:lnTo>
                  <a:lnTo>
                    <a:pt x="12611" y="3986809"/>
                  </a:lnTo>
                  <a:lnTo>
                    <a:pt x="858672" y="4072305"/>
                  </a:lnTo>
                  <a:lnTo>
                    <a:pt x="8434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577158" y="3168345"/>
              <a:ext cx="859155" cy="4072890"/>
            </a:xfrm>
            <a:custGeom>
              <a:avLst/>
              <a:gdLst/>
              <a:ahLst/>
              <a:cxnLst/>
              <a:rect l="l" t="t" r="r" b="b"/>
              <a:pathLst>
                <a:path w="859154" h="4072890">
                  <a:moveTo>
                    <a:pt x="0" y="10629"/>
                  </a:moveTo>
                  <a:lnTo>
                    <a:pt x="12674" y="3973766"/>
                  </a:lnTo>
                  <a:lnTo>
                    <a:pt x="12611" y="3986809"/>
                  </a:lnTo>
                  <a:lnTo>
                    <a:pt x="858672" y="4072305"/>
                  </a:lnTo>
                  <a:lnTo>
                    <a:pt x="843432" y="0"/>
                  </a:lnTo>
                  <a:lnTo>
                    <a:pt x="0" y="106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2762567" y="7071131"/>
              <a:ext cx="1701800" cy="190500"/>
            </a:xfrm>
            <a:custGeom>
              <a:avLst/>
              <a:gdLst/>
              <a:ahLst/>
              <a:cxnLst/>
              <a:rect l="l" t="t" r="r" b="b"/>
              <a:pathLst>
                <a:path w="1701800" h="190500">
                  <a:moveTo>
                    <a:pt x="0" y="0"/>
                  </a:moveTo>
                  <a:lnTo>
                    <a:pt x="0" y="19570"/>
                  </a:lnTo>
                  <a:lnTo>
                    <a:pt x="1673161" y="190245"/>
                  </a:lnTo>
                  <a:lnTo>
                    <a:pt x="1701520" y="164261"/>
                  </a:lnTo>
                  <a:lnTo>
                    <a:pt x="1699158" y="162763"/>
                  </a:lnTo>
                  <a:lnTo>
                    <a:pt x="1690623" y="171284"/>
                  </a:lnTo>
                  <a:lnTo>
                    <a:pt x="827201" y="84023"/>
                  </a:lnTo>
                  <a:lnTo>
                    <a:pt x="827201" y="70243"/>
                  </a:lnTo>
                  <a:lnTo>
                    <a:pt x="804748" y="814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2762567" y="7071131"/>
              <a:ext cx="1701800" cy="190500"/>
            </a:xfrm>
            <a:custGeom>
              <a:avLst/>
              <a:gdLst/>
              <a:ahLst/>
              <a:cxnLst/>
              <a:rect l="l" t="t" r="r" b="b"/>
              <a:pathLst>
                <a:path w="1701800" h="190500">
                  <a:moveTo>
                    <a:pt x="1701520" y="164261"/>
                  </a:moveTo>
                  <a:lnTo>
                    <a:pt x="1699158" y="162763"/>
                  </a:lnTo>
                  <a:lnTo>
                    <a:pt x="1690623" y="171284"/>
                  </a:lnTo>
                  <a:lnTo>
                    <a:pt x="827201" y="84023"/>
                  </a:lnTo>
                  <a:lnTo>
                    <a:pt x="827201" y="70243"/>
                  </a:lnTo>
                  <a:lnTo>
                    <a:pt x="804748" y="81470"/>
                  </a:lnTo>
                  <a:lnTo>
                    <a:pt x="0" y="0"/>
                  </a:lnTo>
                  <a:lnTo>
                    <a:pt x="0" y="19570"/>
                  </a:lnTo>
                  <a:lnTo>
                    <a:pt x="1673161" y="190245"/>
                  </a:lnTo>
                  <a:lnTo>
                    <a:pt x="1701520" y="16426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2762567" y="7090702"/>
              <a:ext cx="1716405" cy="242570"/>
            </a:xfrm>
            <a:custGeom>
              <a:avLst/>
              <a:gdLst/>
              <a:ahLst/>
              <a:cxnLst/>
              <a:rect l="l" t="t" r="r" b="b"/>
              <a:pathLst>
                <a:path w="1716404" h="242570">
                  <a:moveTo>
                    <a:pt x="0" y="0"/>
                  </a:moveTo>
                  <a:lnTo>
                    <a:pt x="0" y="53721"/>
                  </a:lnTo>
                  <a:lnTo>
                    <a:pt x="1716138" y="242544"/>
                  </a:lnTo>
                  <a:lnTo>
                    <a:pt x="1715681" y="137617"/>
                  </a:lnTo>
                  <a:lnTo>
                    <a:pt x="1704403" y="136194"/>
                  </a:lnTo>
                  <a:lnTo>
                    <a:pt x="1704403" y="137922"/>
                  </a:lnTo>
                  <a:lnTo>
                    <a:pt x="1699158" y="143192"/>
                  </a:lnTo>
                  <a:lnTo>
                    <a:pt x="1701520" y="144691"/>
                  </a:lnTo>
                  <a:lnTo>
                    <a:pt x="1673161" y="170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2762567" y="7090702"/>
              <a:ext cx="1716405" cy="242570"/>
            </a:xfrm>
            <a:custGeom>
              <a:avLst/>
              <a:gdLst/>
              <a:ahLst/>
              <a:cxnLst/>
              <a:rect l="l" t="t" r="r" b="b"/>
              <a:pathLst>
                <a:path w="1716404" h="242570">
                  <a:moveTo>
                    <a:pt x="1716138" y="242544"/>
                  </a:moveTo>
                  <a:lnTo>
                    <a:pt x="1715681" y="137617"/>
                  </a:lnTo>
                  <a:lnTo>
                    <a:pt x="1704403" y="136194"/>
                  </a:lnTo>
                  <a:lnTo>
                    <a:pt x="1704403" y="137922"/>
                  </a:lnTo>
                  <a:lnTo>
                    <a:pt x="1699158" y="143192"/>
                  </a:lnTo>
                  <a:lnTo>
                    <a:pt x="1701520" y="144691"/>
                  </a:lnTo>
                  <a:lnTo>
                    <a:pt x="1673161" y="170675"/>
                  </a:lnTo>
                  <a:lnTo>
                    <a:pt x="0" y="0"/>
                  </a:lnTo>
                  <a:lnTo>
                    <a:pt x="0" y="53721"/>
                  </a:lnTo>
                  <a:lnTo>
                    <a:pt x="1716138" y="24254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749295" y="3149269"/>
              <a:ext cx="1717675" cy="4093210"/>
            </a:xfrm>
            <a:custGeom>
              <a:avLst/>
              <a:gdLst/>
              <a:ahLst/>
              <a:cxnLst/>
              <a:rect l="l" t="t" r="r" b="b"/>
              <a:pathLst>
                <a:path w="1717675" h="4093209">
                  <a:moveTo>
                    <a:pt x="1702371" y="0"/>
                  </a:moveTo>
                  <a:lnTo>
                    <a:pt x="0" y="21437"/>
                  </a:lnTo>
                  <a:lnTo>
                    <a:pt x="1536" y="3920667"/>
                  </a:lnTo>
                  <a:lnTo>
                    <a:pt x="818019" y="4003332"/>
                  </a:lnTo>
                  <a:lnTo>
                    <a:pt x="840473" y="3992105"/>
                  </a:lnTo>
                  <a:lnTo>
                    <a:pt x="840473" y="4005884"/>
                  </a:lnTo>
                  <a:lnTo>
                    <a:pt x="1703895" y="4093146"/>
                  </a:lnTo>
                  <a:lnTo>
                    <a:pt x="1717675" y="4079354"/>
                  </a:lnTo>
                  <a:lnTo>
                    <a:pt x="17023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2749295" y="3149269"/>
              <a:ext cx="1717675" cy="4093210"/>
            </a:xfrm>
            <a:custGeom>
              <a:avLst/>
              <a:gdLst/>
              <a:ahLst/>
              <a:cxnLst/>
              <a:rect l="l" t="t" r="r" b="b"/>
              <a:pathLst>
                <a:path w="1717675" h="4093209">
                  <a:moveTo>
                    <a:pt x="0" y="21437"/>
                  </a:moveTo>
                  <a:lnTo>
                    <a:pt x="1536" y="3920667"/>
                  </a:lnTo>
                  <a:lnTo>
                    <a:pt x="818019" y="4003332"/>
                  </a:lnTo>
                  <a:lnTo>
                    <a:pt x="840473" y="3992105"/>
                  </a:lnTo>
                  <a:lnTo>
                    <a:pt x="840473" y="4005884"/>
                  </a:lnTo>
                  <a:lnTo>
                    <a:pt x="1703895" y="4093146"/>
                  </a:lnTo>
                  <a:lnTo>
                    <a:pt x="1717675" y="4079354"/>
                  </a:lnTo>
                  <a:lnTo>
                    <a:pt x="1702371" y="0"/>
                  </a:lnTo>
                  <a:lnTo>
                    <a:pt x="0" y="2143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4460849" y="3126816"/>
              <a:ext cx="311785" cy="4206875"/>
            </a:xfrm>
            <a:custGeom>
              <a:avLst/>
              <a:gdLst/>
              <a:ahLst/>
              <a:cxnLst/>
              <a:rect l="l" t="t" r="r" b="b"/>
              <a:pathLst>
                <a:path w="311785" h="4206875">
                  <a:moveTo>
                    <a:pt x="0" y="0"/>
                  </a:moveTo>
                  <a:lnTo>
                    <a:pt x="17856" y="4206430"/>
                  </a:lnTo>
                  <a:lnTo>
                    <a:pt x="311289" y="3867594"/>
                  </a:lnTo>
                  <a:lnTo>
                    <a:pt x="290372" y="408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2753893" y="3126816"/>
              <a:ext cx="2018664" cy="4206875"/>
            </a:xfrm>
            <a:custGeom>
              <a:avLst/>
              <a:gdLst/>
              <a:ahLst/>
              <a:cxnLst/>
              <a:rect l="l" t="t" r="r" b="b"/>
              <a:pathLst>
                <a:path w="2018664" h="4206875">
                  <a:moveTo>
                    <a:pt x="1706956" y="0"/>
                  </a:moveTo>
                  <a:lnTo>
                    <a:pt x="1997329" y="40830"/>
                  </a:lnTo>
                  <a:lnTo>
                    <a:pt x="2018245" y="3867594"/>
                  </a:lnTo>
                  <a:lnTo>
                    <a:pt x="1724812" y="4206430"/>
                  </a:lnTo>
                  <a:lnTo>
                    <a:pt x="1706956" y="0"/>
                  </a:lnTo>
                  <a:close/>
                </a:path>
                <a:path w="2018664" h="4206875">
                  <a:moveTo>
                    <a:pt x="1706956" y="0"/>
                  </a:moveTo>
                  <a:lnTo>
                    <a:pt x="0" y="27050"/>
                  </a:lnTo>
                  <a:lnTo>
                    <a:pt x="0" y="45415"/>
                  </a:lnTo>
                </a:path>
                <a:path w="2018664" h="4206875">
                  <a:moveTo>
                    <a:pt x="8674" y="3943121"/>
                  </a:moveTo>
                  <a:lnTo>
                    <a:pt x="8674" y="4017606"/>
                  </a:lnTo>
                  <a:lnTo>
                    <a:pt x="1724812" y="4206430"/>
                  </a:lnTo>
                </a:path>
                <a:path w="2018664" h="4206875">
                  <a:moveTo>
                    <a:pt x="813422" y="4025785"/>
                  </a:moveTo>
                  <a:lnTo>
                    <a:pt x="800658" y="33756"/>
                  </a:lnTo>
                </a:path>
                <a:path w="2018664" h="4206875">
                  <a:moveTo>
                    <a:pt x="835939" y="4015295"/>
                  </a:moveTo>
                  <a:lnTo>
                    <a:pt x="823175" y="3346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2923819" y="3268179"/>
              <a:ext cx="256540" cy="77470"/>
            </a:xfrm>
            <a:custGeom>
              <a:avLst/>
              <a:gdLst/>
              <a:ahLst/>
              <a:cxnLst/>
              <a:rect l="l" t="t" r="r" b="b"/>
              <a:pathLst>
                <a:path w="256539" h="77470">
                  <a:moveTo>
                    <a:pt x="256171" y="0"/>
                  </a:moveTo>
                  <a:lnTo>
                    <a:pt x="0" y="0"/>
                  </a:lnTo>
                  <a:lnTo>
                    <a:pt x="0" y="77050"/>
                  </a:lnTo>
                  <a:lnTo>
                    <a:pt x="256171" y="77050"/>
                  </a:lnTo>
                  <a:lnTo>
                    <a:pt x="2561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2923819" y="3268179"/>
              <a:ext cx="256540" cy="77470"/>
            </a:xfrm>
            <a:custGeom>
              <a:avLst/>
              <a:gdLst/>
              <a:ahLst/>
              <a:cxnLst/>
              <a:rect l="l" t="t" r="r" b="b"/>
              <a:pathLst>
                <a:path w="256539" h="77470">
                  <a:moveTo>
                    <a:pt x="0" y="77050"/>
                  </a:moveTo>
                  <a:lnTo>
                    <a:pt x="256171" y="77050"/>
                  </a:lnTo>
                  <a:lnTo>
                    <a:pt x="256171" y="0"/>
                  </a:lnTo>
                  <a:lnTo>
                    <a:pt x="0" y="0"/>
                  </a:lnTo>
                  <a:lnTo>
                    <a:pt x="0" y="7705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2942704" y="3288588"/>
              <a:ext cx="26670" cy="35560"/>
            </a:xfrm>
            <a:custGeom>
              <a:avLst/>
              <a:gdLst/>
              <a:ahLst/>
              <a:cxnLst/>
              <a:rect l="l" t="t" r="r" b="b"/>
              <a:pathLst>
                <a:path w="26669" h="35560">
                  <a:moveTo>
                    <a:pt x="507" y="26530"/>
                  </a:moveTo>
                  <a:lnTo>
                    <a:pt x="507" y="33680"/>
                  </a:lnTo>
                  <a:lnTo>
                    <a:pt x="3568" y="34696"/>
                  </a:lnTo>
                  <a:lnTo>
                    <a:pt x="11226" y="34696"/>
                  </a:lnTo>
                  <a:lnTo>
                    <a:pt x="19380" y="35204"/>
                  </a:lnTo>
                  <a:lnTo>
                    <a:pt x="26530" y="31127"/>
                  </a:lnTo>
                  <a:lnTo>
                    <a:pt x="26530" y="28054"/>
                  </a:lnTo>
                  <a:lnTo>
                    <a:pt x="8153" y="28054"/>
                  </a:lnTo>
                  <a:lnTo>
                    <a:pt x="507" y="26530"/>
                  </a:lnTo>
                  <a:close/>
                </a:path>
                <a:path w="26669" h="35560">
                  <a:moveTo>
                    <a:pt x="26530" y="20421"/>
                  </a:moveTo>
                  <a:lnTo>
                    <a:pt x="9690" y="20421"/>
                  </a:lnTo>
                  <a:lnTo>
                    <a:pt x="13779" y="22453"/>
                  </a:lnTo>
                  <a:lnTo>
                    <a:pt x="14287" y="22961"/>
                  </a:lnTo>
                  <a:lnTo>
                    <a:pt x="16332" y="23469"/>
                  </a:lnTo>
                  <a:lnTo>
                    <a:pt x="16332" y="27546"/>
                  </a:lnTo>
                  <a:lnTo>
                    <a:pt x="13258" y="28054"/>
                  </a:lnTo>
                  <a:lnTo>
                    <a:pt x="26530" y="28054"/>
                  </a:lnTo>
                  <a:lnTo>
                    <a:pt x="26530" y="20421"/>
                  </a:lnTo>
                  <a:close/>
                </a:path>
                <a:path w="26669" h="35560">
                  <a:moveTo>
                    <a:pt x="18872" y="0"/>
                  </a:moveTo>
                  <a:lnTo>
                    <a:pt x="9690" y="0"/>
                  </a:lnTo>
                  <a:lnTo>
                    <a:pt x="0" y="2032"/>
                  </a:lnTo>
                  <a:lnTo>
                    <a:pt x="0" y="17856"/>
                  </a:lnTo>
                  <a:lnTo>
                    <a:pt x="7645" y="19900"/>
                  </a:lnTo>
                  <a:lnTo>
                    <a:pt x="11226" y="21437"/>
                  </a:lnTo>
                  <a:lnTo>
                    <a:pt x="9690" y="20421"/>
                  </a:lnTo>
                  <a:lnTo>
                    <a:pt x="26530" y="20421"/>
                  </a:lnTo>
                  <a:lnTo>
                    <a:pt x="26530" y="16827"/>
                  </a:lnTo>
                  <a:lnTo>
                    <a:pt x="18364" y="14287"/>
                  </a:lnTo>
                  <a:lnTo>
                    <a:pt x="17348" y="13779"/>
                  </a:lnTo>
                  <a:lnTo>
                    <a:pt x="15811" y="13258"/>
                  </a:lnTo>
                  <a:lnTo>
                    <a:pt x="12242" y="11734"/>
                  </a:lnTo>
                  <a:lnTo>
                    <a:pt x="10718" y="10718"/>
                  </a:lnTo>
                  <a:lnTo>
                    <a:pt x="9182" y="9182"/>
                  </a:lnTo>
                  <a:lnTo>
                    <a:pt x="9690" y="8674"/>
                  </a:lnTo>
                  <a:lnTo>
                    <a:pt x="9690" y="7645"/>
                  </a:lnTo>
                  <a:lnTo>
                    <a:pt x="11226" y="6121"/>
                  </a:lnTo>
                  <a:lnTo>
                    <a:pt x="23469" y="6121"/>
                  </a:lnTo>
                  <a:lnTo>
                    <a:pt x="23469" y="1524"/>
                  </a:lnTo>
                  <a:lnTo>
                    <a:pt x="18872" y="0"/>
                  </a:lnTo>
                  <a:close/>
                </a:path>
                <a:path w="26669" h="35560">
                  <a:moveTo>
                    <a:pt x="23469" y="6121"/>
                  </a:moveTo>
                  <a:lnTo>
                    <a:pt x="17348" y="6121"/>
                  </a:lnTo>
                  <a:lnTo>
                    <a:pt x="22453" y="7645"/>
                  </a:lnTo>
                  <a:lnTo>
                    <a:pt x="23469" y="8166"/>
                  </a:lnTo>
                  <a:lnTo>
                    <a:pt x="23469" y="61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2942704" y="3288588"/>
              <a:ext cx="26670" cy="35560"/>
            </a:xfrm>
            <a:custGeom>
              <a:avLst/>
              <a:gdLst/>
              <a:ahLst/>
              <a:cxnLst/>
              <a:rect l="l" t="t" r="r" b="b"/>
              <a:pathLst>
                <a:path w="26669" h="35560">
                  <a:moveTo>
                    <a:pt x="23469" y="1524"/>
                  </a:moveTo>
                  <a:lnTo>
                    <a:pt x="18872" y="0"/>
                  </a:lnTo>
                  <a:lnTo>
                    <a:pt x="14287" y="0"/>
                  </a:lnTo>
                  <a:lnTo>
                    <a:pt x="9690" y="0"/>
                  </a:lnTo>
                  <a:lnTo>
                    <a:pt x="0" y="2032"/>
                  </a:lnTo>
                  <a:lnTo>
                    <a:pt x="0" y="10198"/>
                  </a:lnTo>
                  <a:lnTo>
                    <a:pt x="0" y="17856"/>
                  </a:lnTo>
                  <a:lnTo>
                    <a:pt x="7645" y="19900"/>
                  </a:lnTo>
                  <a:lnTo>
                    <a:pt x="11226" y="21437"/>
                  </a:lnTo>
                  <a:lnTo>
                    <a:pt x="9690" y="20421"/>
                  </a:lnTo>
                  <a:lnTo>
                    <a:pt x="13779" y="22453"/>
                  </a:lnTo>
                  <a:lnTo>
                    <a:pt x="14287" y="22961"/>
                  </a:lnTo>
                  <a:lnTo>
                    <a:pt x="16332" y="23469"/>
                  </a:lnTo>
                  <a:lnTo>
                    <a:pt x="16332" y="25514"/>
                  </a:lnTo>
                  <a:lnTo>
                    <a:pt x="16332" y="27546"/>
                  </a:lnTo>
                  <a:lnTo>
                    <a:pt x="13258" y="28054"/>
                  </a:lnTo>
                  <a:lnTo>
                    <a:pt x="10718" y="28054"/>
                  </a:lnTo>
                  <a:lnTo>
                    <a:pt x="8153" y="28054"/>
                  </a:lnTo>
                  <a:lnTo>
                    <a:pt x="507" y="26530"/>
                  </a:lnTo>
                  <a:lnTo>
                    <a:pt x="507" y="33680"/>
                  </a:lnTo>
                  <a:lnTo>
                    <a:pt x="3568" y="34696"/>
                  </a:lnTo>
                  <a:lnTo>
                    <a:pt x="11226" y="34696"/>
                  </a:lnTo>
                  <a:lnTo>
                    <a:pt x="19380" y="35204"/>
                  </a:lnTo>
                  <a:lnTo>
                    <a:pt x="26530" y="31127"/>
                  </a:lnTo>
                  <a:lnTo>
                    <a:pt x="26530" y="23990"/>
                  </a:lnTo>
                  <a:lnTo>
                    <a:pt x="26530" y="16827"/>
                  </a:lnTo>
                  <a:lnTo>
                    <a:pt x="18364" y="14287"/>
                  </a:lnTo>
                  <a:lnTo>
                    <a:pt x="17348" y="13779"/>
                  </a:lnTo>
                  <a:lnTo>
                    <a:pt x="15811" y="13258"/>
                  </a:lnTo>
                  <a:lnTo>
                    <a:pt x="12242" y="11734"/>
                  </a:lnTo>
                  <a:lnTo>
                    <a:pt x="10718" y="10718"/>
                  </a:lnTo>
                  <a:lnTo>
                    <a:pt x="9182" y="9182"/>
                  </a:lnTo>
                  <a:lnTo>
                    <a:pt x="9690" y="8674"/>
                  </a:lnTo>
                  <a:lnTo>
                    <a:pt x="9690" y="8166"/>
                  </a:lnTo>
                  <a:lnTo>
                    <a:pt x="9690" y="7645"/>
                  </a:lnTo>
                  <a:lnTo>
                    <a:pt x="11226" y="6121"/>
                  </a:lnTo>
                  <a:lnTo>
                    <a:pt x="14287" y="6121"/>
                  </a:lnTo>
                  <a:lnTo>
                    <a:pt x="17348" y="6121"/>
                  </a:lnTo>
                  <a:lnTo>
                    <a:pt x="22453" y="7645"/>
                  </a:lnTo>
                  <a:lnTo>
                    <a:pt x="23469" y="8166"/>
                  </a:lnTo>
                  <a:lnTo>
                    <a:pt x="23469" y="152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2973323" y="3289109"/>
              <a:ext cx="10795" cy="34290"/>
            </a:xfrm>
            <a:custGeom>
              <a:avLst/>
              <a:gdLst/>
              <a:ahLst/>
              <a:cxnLst/>
              <a:rect l="l" t="t" r="r" b="b"/>
              <a:pathLst>
                <a:path w="10794" h="34289">
                  <a:moveTo>
                    <a:pt x="10198" y="0"/>
                  </a:moveTo>
                  <a:lnTo>
                    <a:pt x="0" y="0"/>
                  </a:lnTo>
                  <a:lnTo>
                    <a:pt x="0" y="33667"/>
                  </a:lnTo>
                  <a:lnTo>
                    <a:pt x="10198" y="33667"/>
                  </a:lnTo>
                  <a:lnTo>
                    <a:pt x="101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2973323" y="3289109"/>
              <a:ext cx="10795" cy="34290"/>
            </a:xfrm>
            <a:custGeom>
              <a:avLst/>
              <a:gdLst/>
              <a:ahLst/>
              <a:cxnLst/>
              <a:rect l="l" t="t" r="r" b="b"/>
              <a:pathLst>
                <a:path w="10794" h="34289">
                  <a:moveTo>
                    <a:pt x="0" y="33667"/>
                  </a:moveTo>
                  <a:lnTo>
                    <a:pt x="10198" y="33667"/>
                  </a:lnTo>
                  <a:lnTo>
                    <a:pt x="10198" y="0"/>
                  </a:lnTo>
                  <a:lnTo>
                    <a:pt x="0" y="0"/>
                  </a:lnTo>
                  <a:lnTo>
                    <a:pt x="0" y="3366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2991180" y="3289604"/>
              <a:ext cx="26034" cy="33655"/>
            </a:xfrm>
            <a:custGeom>
              <a:avLst/>
              <a:gdLst/>
              <a:ahLst/>
              <a:cxnLst/>
              <a:rect l="l" t="t" r="r" b="b"/>
              <a:pathLst>
                <a:path w="26035" h="33654">
                  <a:moveTo>
                    <a:pt x="25006" y="0"/>
                  </a:moveTo>
                  <a:lnTo>
                    <a:pt x="0" y="0"/>
                  </a:lnTo>
                  <a:lnTo>
                    <a:pt x="0" y="33172"/>
                  </a:lnTo>
                  <a:lnTo>
                    <a:pt x="25514" y="33172"/>
                  </a:lnTo>
                  <a:lnTo>
                    <a:pt x="25514" y="26530"/>
                  </a:lnTo>
                  <a:lnTo>
                    <a:pt x="10210" y="26530"/>
                  </a:lnTo>
                  <a:lnTo>
                    <a:pt x="10210" y="18884"/>
                  </a:lnTo>
                  <a:lnTo>
                    <a:pt x="22961" y="18884"/>
                  </a:lnTo>
                  <a:lnTo>
                    <a:pt x="22961" y="13271"/>
                  </a:lnTo>
                  <a:lnTo>
                    <a:pt x="10210" y="13271"/>
                  </a:lnTo>
                  <a:lnTo>
                    <a:pt x="10210" y="6134"/>
                  </a:lnTo>
                  <a:lnTo>
                    <a:pt x="25006" y="6134"/>
                  </a:lnTo>
                  <a:lnTo>
                    <a:pt x="250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2991180" y="3289604"/>
              <a:ext cx="26034" cy="33655"/>
            </a:xfrm>
            <a:custGeom>
              <a:avLst/>
              <a:gdLst/>
              <a:ahLst/>
              <a:cxnLst/>
              <a:rect l="l" t="t" r="r" b="b"/>
              <a:pathLst>
                <a:path w="26035" h="33654">
                  <a:moveTo>
                    <a:pt x="25514" y="33172"/>
                  </a:moveTo>
                  <a:lnTo>
                    <a:pt x="0" y="33172"/>
                  </a:lnTo>
                  <a:lnTo>
                    <a:pt x="0" y="0"/>
                  </a:lnTo>
                  <a:lnTo>
                    <a:pt x="25006" y="0"/>
                  </a:lnTo>
                  <a:lnTo>
                    <a:pt x="25006" y="6134"/>
                  </a:lnTo>
                  <a:lnTo>
                    <a:pt x="10210" y="6134"/>
                  </a:lnTo>
                  <a:lnTo>
                    <a:pt x="10210" y="13271"/>
                  </a:lnTo>
                  <a:lnTo>
                    <a:pt x="22961" y="13271"/>
                  </a:lnTo>
                  <a:lnTo>
                    <a:pt x="22961" y="18884"/>
                  </a:lnTo>
                  <a:lnTo>
                    <a:pt x="10210" y="18884"/>
                  </a:lnTo>
                  <a:lnTo>
                    <a:pt x="10210" y="26530"/>
                  </a:lnTo>
                  <a:lnTo>
                    <a:pt x="25514" y="26530"/>
                  </a:lnTo>
                  <a:lnTo>
                    <a:pt x="25514" y="3317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3021799" y="3289096"/>
              <a:ext cx="41910" cy="34290"/>
            </a:xfrm>
            <a:custGeom>
              <a:avLst/>
              <a:gdLst/>
              <a:ahLst/>
              <a:cxnLst/>
              <a:rect l="l" t="t" r="r" b="b"/>
              <a:pathLst>
                <a:path w="41910" h="34289">
                  <a:moveTo>
                    <a:pt x="41338" y="0"/>
                  </a:moveTo>
                  <a:lnTo>
                    <a:pt x="29082" y="0"/>
                  </a:lnTo>
                  <a:lnTo>
                    <a:pt x="20408" y="19392"/>
                  </a:lnTo>
                  <a:lnTo>
                    <a:pt x="12242" y="0"/>
                  </a:lnTo>
                  <a:lnTo>
                    <a:pt x="0" y="0"/>
                  </a:lnTo>
                  <a:lnTo>
                    <a:pt x="0" y="33680"/>
                  </a:lnTo>
                  <a:lnTo>
                    <a:pt x="7150" y="33680"/>
                  </a:lnTo>
                  <a:lnTo>
                    <a:pt x="7150" y="12750"/>
                  </a:lnTo>
                  <a:lnTo>
                    <a:pt x="15824" y="33680"/>
                  </a:lnTo>
                  <a:lnTo>
                    <a:pt x="22453" y="33680"/>
                  </a:lnTo>
                  <a:lnTo>
                    <a:pt x="31127" y="12750"/>
                  </a:lnTo>
                  <a:lnTo>
                    <a:pt x="31127" y="33680"/>
                  </a:lnTo>
                  <a:lnTo>
                    <a:pt x="41338" y="33680"/>
                  </a:lnTo>
                  <a:lnTo>
                    <a:pt x="413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3021799" y="3289096"/>
              <a:ext cx="41910" cy="34290"/>
            </a:xfrm>
            <a:custGeom>
              <a:avLst/>
              <a:gdLst/>
              <a:ahLst/>
              <a:cxnLst/>
              <a:rect l="l" t="t" r="r" b="b"/>
              <a:pathLst>
                <a:path w="41910" h="34289">
                  <a:moveTo>
                    <a:pt x="7150" y="12750"/>
                  </a:moveTo>
                  <a:lnTo>
                    <a:pt x="7150" y="33680"/>
                  </a:lnTo>
                  <a:lnTo>
                    <a:pt x="0" y="33680"/>
                  </a:lnTo>
                  <a:lnTo>
                    <a:pt x="0" y="0"/>
                  </a:lnTo>
                  <a:lnTo>
                    <a:pt x="12242" y="0"/>
                  </a:lnTo>
                  <a:lnTo>
                    <a:pt x="20408" y="19392"/>
                  </a:lnTo>
                  <a:lnTo>
                    <a:pt x="29082" y="0"/>
                  </a:lnTo>
                  <a:lnTo>
                    <a:pt x="41338" y="0"/>
                  </a:lnTo>
                  <a:lnTo>
                    <a:pt x="41338" y="33680"/>
                  </a:lnTo>
                  <a:lnTo>
                    <a:pt x="31127" y="33680"/>
                  </a:lnTo>
                  <a:lnTo>
                    <a:pt x="31127" y="12750"/>
                  </a:lnTo>
                  <a:lnTo>
                    <a:pt x="22453" y="33680"/>
                  </a:lnTo>
                  <a:lnTo>
                    <a:pt x="15824" y="33680"/>
                  </a:lnTo>
                  <a:lnTo>
                    <a:pt x="7150" y="1275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3100895" y="3289604"/>
              <a:ext cx="29845" cy="33655"/>
            </a:xfrm>
            <a:custGeom>
              <a:avLst/>
              <a:gdLst/>
              <a:ahLst/>
              <a:cxnLst/>
              <a:rect l="l" t="t" r="r" b="b"/>
              <a:pathLst>
                <a:path w="29844" h="33654">
                  <a:moveTo>
                    <a:pt x="29591" y="0"/>
                  </a:moveTo>
                  <a:lnTo>
                    <a:pt x="22453" y="0"/>
                  </a:lnTo>
                  <a:lnTo>
                    <a:pt x="22453" y="19405"/>
                  </a:lnTo>
                  <a:lnTo>
                    <a:pt x="11226" y="0"/>
                  </a:lnTo>
                  <a:lnTo>
                    <a:pt x="0" y="0"/>
                  </a:lnTo>
                  <a:lnTo>
                    <a:pt x="0" y="33172"/>
                  </a:lnTo>
                  <a:lnTo>
                    <a:pt x="7137" y="33172"/>
                  </a:lnTo>
                  <a:lnTo>
                    <a:pt x="7137" y="12242"/>
                  </a:lnTo>
                  <a:lnTo>
                    <a:pt x="18364" y="33172"/>
                  </a:lnTo>
                  <a:lnTo>
                    <a:pt x="29591" y="33172"/>
                  </a:lnTo>
                  <a:lnTo>
                    <a:pt x="295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3100895" y="3289604"/>
              <a:ext cx="29845" cy="33655"/>
            </a:xfrm>
            <a:custGeom>
              <a:avLst/>
              <a:gdLst/>
              <a:ahLst/>
              <a:cxnLst/>
              <a:rect l="l" t="t" r="r" b="b"/>
              <a:pathLst>
                <a:path w="29844" h="33654">
                  <a:moveTo>
                    <a:pt x="0" y="33172"/>
                  </a:moveTo>
                  <a:lnTo>
                    <a:pt x="0" y="0"/>
                  </a:lnTo>
                  <a:lnTo>
                    <a:pt x="11226" y="0"/>
                  </a:lnTo>
                  <a:lnTo>
                    <a:pt x="22453" y="19405"/>
                  </a:lnTo>
                  <a:lnTo>
                    <a:pt x="22453" y="0"/>
                  </a:lnTo>
                  <a:lnTo>
                    <a:pt x="29591" y="0"/>
                  </a:lnTo>
                  <a:lnTo>
                    <a:pt x="29591" y="33172"/>
                  </a:lnTo>
                  <a:lnTo>
                    <a:pt x="18364" y="33172"/>
                  </a:lnTo>
                  <a:lnTo>
                    <a:pt x="7137" y="12242"/>
                  </a:lnTo>
                  <a:lnTo>
                    <a:pt x="7137" y="33172"/>
                  </a:lnTo>
                  <a:lnTo>
                    <a:pt x="0" y="3317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3070275" y="3289604"/>
              <a:ext cx="26034" cy="33655"/>
            </a:xfrm>
            <a:custGeom>
              <a:avLst/>
              <a:gdLst/>
              <a:ahLst/>
              <a:cxnLst/>
              <a:rect l="l" t="t" r="r" b="b"/>
              <a:pathLst>
                <a:path w="26035" h="33654">
                  <a:moveTo>
                    <a:pt x="25006" y="0"/>
                  </a:moveTo>
                  <a:lnTo>
                    <a:pt x="0" y="0"/>
                  </a:lnTo>
                  <a:lnTo>
                    <a:pt x="0" y="33172"/>
                  </a:lnTo>
                  <a:lnTo>
                    <a:pt x="25514" y="33172"/>
                  </a:lnTo>
                  <a:lnTo>
                    <a:pt x="25514" y="26530"/>
                  </a:lnTo>
                  <a:lnTo>
                    <a:pt x="10210" y="26530"/>
                  </a:lnTo>
                  <a:lnTo>
                    <a:pt x="10210" y="18884"/>
                  </a:lnTo>
                  <a:lnTo>
                    <a:pt x="22961" y="18884"/>
                  </a:lnTo>
                  <a:lnTo>
                    <a:pt x="22961" y="13271"/>
                  </a:lnTo>
                  <a:lnTo>
                    <a:pt x="10210" y="13271"/>
                  </a:lnTo>
                  <a:lnTo>
                    <a:pt x="10210" y="6134"/>
                  </a:lnTo>
                  <a:lnTo>
                    <a:pt x="25006" y="6134"/>
                  </a:lnTo>
                  <a:lnTo>
                    <a:pt x="250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3070275" y="3289604"/>
              <a:ext cx="26034" cy="33655"/>
            </a:xfrm>
            <a:custGeom>
              <a:avLst/>
              <a:gdLst/>
              <a:ahLst/>
              <a:cxnLst/>
              <a:rect l="l" t="t" r="r" b="b"/>
              <a:pathLst>
                <a:path w="26035" h="33654">
                  <a:moveTo>
                    <a:pt x="25514" y="33172"/>
                  </a:moveTo>
                  <a:lnTo>
                    <a:pt x="0" y="33172"/>
                  </a:lnTo>
                  <a:lnTo>
                    <a:pt x="0" y="0"/>
                  </a:lnTo>
                  <a:lnTo>
                    <a:pt x="25006" y="0"/>
                  </a:lnTo>
                  <a:lnTo>
                    <a:pt x="25006" y="6134"/>
                  </a:lnTo>
                  <a:lnTo>
                    <a:pt x="10210" y="6134"/>
                  </a:lnTo>
                  <a:lnTo>
                    <a:pt x="10210" y="13271"/>
                  </a:lnTo>
                  <a:lnTo>
                    <a:pt x="22961" y="13271"/>
                  </a:lnTo>
                  <a:lnTo>
                    <a:pt x="22961" y="18884"/>
                  </a:lnTo>
                  <a:lnTo>
                    <a:pt x="10210" y="18884"/>
                  </a:lnTo>
                  <a:lnTo>
                    <a:pt x="10210" y="26530"/>
                  </a:lnTo>
                  <a:lnTo>
                    <a:pt x="25514" y="26530"/>
                  </a:lnTo>
                  <a:lnTo>
                    <a:pt x="25514" y="3317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3135591" y="3288588"/>
              <a:ext cx="26670" cy="35560"/>
            </a:xfrm>
            <a:custGeom>
              <a:avLst/>
              <a:gdLst/>
              <a:ahLst/>
              <a:cxnLst/>
              <a:rect l="l" t="t" r="r" b="b"/>
              <a:pathLst>
                <a:path w="26669" h="35560">
                  <a:moveTo>
                    <a:pt x="520" y="26530"/>
                  </a:moveTo>
                  <a:lnTo>
                    <a:pt x="520" y="33680"/>
                  </a:lnTo>
                  <a:lnTo>
                    <a:pt x="3568" y="34696"/>
                  </a:lnTo>
                  <a:lnTo>
                    <a:pt x="11734" y="34696"/>
                  </a:lnTo>
                  <a:lnTo>
                    <a:pt x="19900" y="35204"/>
                  </a:lnTo>
                  <a:lnTo>
                    <a:pt x="26543" y="31127"/>
                  </a:lnTo>
                  <a:lnTo>
                    <a:pt x="26543" y="28054"/>
                  </a:lnTo>
                  <a:lnTo>
                    <a:pt x="8686" y="28054"/>
                  </a:lnTo>
                  <a:lnTo>
                    <a:pt x="520" y="26530"/>
                  </a:lnTo>
                  <a:close/>
                </a:path>
                <a:path w="26669" h="35560">
                  <a:moveTo>
                    <a:pt x="26543" y="20421"/>
                  </a:moveTo>
                  <a:lnTo>
                    <a:pt x="9702" y="20421"/>
                  </a:lnTo>
                  <a:lnTo>
                    <a:pt x="14808" y="22961"/>
                  </a:lnTo>
                  <a:lnTo>
                    <a:pt x="16840" y="23469"/>
                  </a:lnTo>
                  <a:lnTo>
                    <a:pt x="16840" y="27546"/>
                  </a:lnTo>
                  <a:lnTo>
                    <a:pt x="13779" y="28054"/>
                  </a:lnTo>
                  <a:lnTo>
                    <a:pt x="26543" y="28054"/>
                  </a:lnTo>
                  <a:lnTo>
                    <a:pt x="26543" y="20421"/>
                  </a:lnTo>
                  <a:close/>
                </a:path>
                <a:path w="26669" h="35560">
                  <a:moveTo>
                    <a:pt x="18884" y="0"/>
                  </a:moveTo>
                  <a:lnTo>
                    <a:pt x="9702" y="0"/>
                  </a:lnTo>
                  <a:lnTo>
                    <a:pt x="0" y="2032"/>
                  </a:lnTo>
                  <a:lnTo>
                    <a:pt x="0" y="17856"/>
                  </a:lnTo>
                  <a:lnTo>
                    <a:pt x="7658" y="19900"/>
                  </a:lnTo>
                  <a:lnTo>
                    <a:pt x="11239" y="21437"/>
                  </a:lnTo>
                  <a:lnTo>
                    <a:pt x="9702" y="20421"/>
                  </a:lnTo>
                  <a:lnTo>
                    <a:pt x="26543" y="20421"/>
                  </a:lnTo>
                  <a:lnTo>
                    <a:pt x="26543" y="16827"/>
                  </a:lnTo>
                  <a:lnTo>
                    <a:pt x="15824" y="13258"/>
                  </a:lnTo>
                  <a:lnTo>
                    <a:pt x="12763" y="11734"/>
                  </a:lnTo>
                  <a:lnTo>
                    <a:pt x="11239" y="10718"/>
                  </a:lnTo>
                  <a:lnTo>
                    <a:pt x="9702" y="9182"/>
                  </a:lnTo>
                  <a:lnTo>
                    <a:pt x="9702" y="7645"/>
                  </a:lnTo>
                  <a:lnTo>
                    <a:pt x="11734" y="6121"/>
                  </a:lnTo>
                  <a:lnTo>
                    <a:pt x="23990" y="6121"/>
                  </a:lnTo>
                  <a:lnTo>
                    <a:pt x="23990" y="1524"/>
                  </a:lnTo>
                  <a:lnTo>
                    <a:pt x="18884" y="0"/>
                  </a:lnTo>
                  <a:close/>
                </a:path>
                <a:path w="26669" h="35560">
                  <a:moveTo>
                    <a:pt x="23990" y="6121"/>
                  </a:moveTo>
                  <a:lnTo>
                    <a:pt x="17348" y="6121"/>
                  </a:lnTo>
                  <a:lnTo>
                    <a:pt x="22466" y="7645"/>
                  </a:lnTo>
                  <a:lnTo>
                    <a:pt x="23990" y="8166"/>
                  </a:lnTo>
                  <a:lnTo>
                    <a:pt x="23990" y="61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2928416" y="3288588"/>
              <a:ext cx="252095" cy="252095"/>
            </a:xfrm>
            <a:custGeom>
              <a:avLst/>
              <a:gdLst/>
              <a:ahLst/>
              <a:cxnLst/>
              <a:rect l="l" t="t" r="r" b="b"/>
              <a:pathLst>
                <a:path w="252094" h="252095">
                  <a:moveTo>
                    <a:pt x="231165" y="1524"/>
                  </a:moveTo>
                  <a:lnTo>
                    <a:pt x="226059" y="0"/>
                  </a:lnTo>
                  <a:lnTo>
                    <a:pt x="221475" y="0"/>
                  </a:lnTo>
                  <a:lnTo>
                    <a:pt x="216877" y="0"/>
                  </a:lnTo>
                  <a:lnTo>
                    <a:pt x="207175" y="2032"/>
                  </a:lnTo>
                  <a:lnTo>
                    <a:pt x="207175" y="10198"/>
                  </a:lnTo>
                  <a:lnTo>
                    <a:pt x="207175" y="17856"/>
                  </a:lnTo>
                  <a:lnTo>
                    <a:pt x="214833" y="19900"/>
                  </a:lnTo>
                  <a:lnTo>
                    <a:pt x="218414" y="21437"/>
                  </a:lnTo>
                  <a:lnTo>
                    <a:pt x="216877" y="20421"/>
                  </a:lnTo>
                  <a:lnTo>
                    <a:pt x="220954" y="22453"/>
                  </a:lnTo>
                  <a:lnTo>
                    <a:pt x="221983" y="22961"/>
                  </a:lnTo>
                  <a:lnTo>
                    <a:pt x="224015" y="23469"/>
                  </a:lnTo>
                  <a:lnTo>
                    <a:pt x="224015" y="25514"/>
                  </a:lnTo>
                  <a:lnTo>
                    <a:pt x="224015" y="27546"/>
                  </a:lnTo>
                  <a:lnTo>
                    <a:pt x="220954" y="28054"/>
                  </a:lnTo>
                  <a:lnTo>
                    <a:pt x="218414" y="28054"/>
                  </a:lnTo>
                  <a:lnTo>
                    <a:pt x="215861" y="28054"/>
                  </a:lnTo>
                  <a:lnTo>
                    <a:pt x="207695" y="26530"/>
                  </a:lnTo>
                  <a:lnTo>
                    <a:pt x="207695" y="33680"/>
                  </a:lnTo>
                  <a:lnTo>
                    <a:pt x="210743" y="34696"/>
                  </a:lnTo>
                  <a:lnTo>
                    <a:pt x="218909" y="34696"/>
                  </a:lnTo>
                  <a:lnTo>
                    <a:pt x="227075" y="35204"/>
                  </a:lnTo>
                  <a:lnTo>
                    <a:pt x="233718" y="31127"/>
                  </a:lnTo>
                  <a:lnTo>
                    <a:pt x="233718" y="23990"/>
                  </a:lnTo>
                  <a:lnTo>
                    <a:pt x="233718" y="16827"/>
                  </a:lnTo>
                  <a:lnTo>
                    <a:pt x="226059" y="14287"/>
                  </a:lnTo>
                  <a:lnTo>
                    <a:pt x="224523" y="13779"/>
                  </a:lnTo>
                  <a:lnTo>
                    <a:pt x="222999" y="13258"/>
                  </a:lnTo>
                  <a:lnTo>
                    <a:pt x="219938" y="11734"/>
                  </a:lnTo>
                  <a:lnTo>
                    <a:pt x="218414" y="10718"/>
                  </a:lnTo>
                  <a:lnTo>
                    <a:pt x="216877" y="9182"/>
                  </a:lnTo>
                  <a:lnTo>
                    <a:pt x="216877" y="8674"/>
                  </a:lnTo>
                  <a:lnTo>
                    <a:pt x="216877" y="8166"/>
                  </a:lnTo>
                  <a:lnTo>
                    <a:pt x="216877" y="7645"/>
                  </a:lnTo>
                  <a:lnTo>
                    <a:pt x="218909" y="6121"/>
                  </a:lnTo>
                  <a:lnTo>
                    <a:pt x="221983" y="6121"/>
                  </a:lnTo>
                  <a:lnTo>
                    <a:pt x="224523" y="6121"/>
                  </a:lnTo>
                  <a:lnTo>
                    <a:pt x="229641" y="7645"/>
                  </a:lnTo>
                  <a:lnTo>
                    <a:pt x="231165" y="8166"/>
                  </a:lnTo>
                  <a:lnTo>
                    <a:pt x="231165" y="1524"/>
                  </a:lnTo>
                  <a:close/>
                </a:path>
                <a:path w="252094" h="252095">
                  <a:moveTo>
                    <a:pt x="217893" y="142887"/>
                  </a:moveTo>
                  <a:lnTo>
                    <a:pt x="217893" y="108699"/>
                  </a:lnTo>
                  <a:lnTo>
                    <a:pt x="251574" y="108699"/>
                  </a:lnTo>
                </a:path>
                <a:path w="252094" h="252095">
                  <a:moveTo>
                    <a:pt x="163296" y="142887"/>
                  </a:moveTo>
                  <a:lnTo>
                    <a:pt x="163296" y="108699"/>
                  </a:lnTo>
                  <a:lnTo>
                    <a:pt x="197484" y="108699"/>
                  </a:lnTo>
                </a:path>
                <a:path w="252094" h="252095">
                  <a:moveTo>
                    <a:pt x="0" y="142887"/>
                  </a:moveTo>
                  <a:lnTo>
                    <a:pt x="0" y="108699"/>
                  </a:lnTo>
                  <a:lnTo>
                    <a:pt x="34188" y="108699"/>
                  </a:lnTo>
                </a:path>
                <a:path w="252094" h="252095">
                  <a:moveTo>
                    <a:pt x="108686" y="142887"/>
                  </a:moveTo>
                  <a:lnTo>
                    <a:pt x="108686" y="108699"/>
                  </a:lnTo>
                  <a:lnTo>
                    <a:pt x="142887" y="108699"/>
                  </a:lnTo>
                </a:path>
                <a:path w="252094" h="252095">
                  <a:moveTo>
                    <a:pt x="54597" y="142887"/>
                  </a:moveTo>
                  <a:lnTo>
                    <a:pt x="54597" y="108699"/>
                  </a:lnTo>
                  <a:lnTo>
                    <a:pt x="88277" y="108699"/>
                  </a:lnTo>
                </a:path>
                <a:path w="252094" h="252095">
                  <a:moveTo>
                    <a:pt x="251574" y="108699"/>
                  </a:moveTo>
                  <a:lnTo>
                    <a:pt x="251574" y="142887"/>
                  </a:lnTo>
                  <a:lnTo>
                    <a:pt x="217893" y="142887"/>
                  </a:lnTo>
                </a:path>
                <a:path w="252094" h="252095">
                  <a:moveTo>
                    <a:pt x="197484" y="108699"/>
                  </a:moveTo>
                  <a:lnTo>
                    <a:pt x="197484" y="142887"/>
                  </a:lnTo>
                  <a:lnTo>
                    <a:pt x="163296" y="142887"/>
                  </a:lnTo>
                </a:path>
                <a:path w="252094" h="252095">
                  <a:moveTo>
                    <a:pt x="34188" y="108699"/>
                  </a:moveTo>
                  <a:lnTo>
                    <a:pt x="34188" y="142887"/>
                  </a:lnTo>
                  <a:lnTo>
                    <a:pt x="0" y="142887"/>
                  </a:lnTo>
                </a:path>
                <a:path w="252094" h="252095">
                  <a:moveTo>
                    <a:pt x="142887" y="108699"/>
                  </a:moveTo>
                  <a:lnTo>
                    <a:pt x="142887" y="142887"/>
                  </a:lnTo>
                  <a:lnTo>
                    <a:pt x="108686" y="142887"/>
                  </a:lnTo>
                </a:path>
                <a:path w="252094" h="252095">
                  <a:moveTo>
                    <a:pt x="88277" y="108699"/>
                  </a:moveTo>
                  <a:lnTo>
                    <a:pt x="88277" y="142887"/>
                  </a:lnTo>
                  <a:lnTo>
                    <a:pt x="54597" y="142887"/>
                  </a:lnTo>
                </a:path>
                <a:path w="252094" h="252095">
                  <a:moveTo>
                    <a:pt x="217893" y="197485"/>
                  </a:moveTo>
                  <a:lnTo>
                    <a:pt x="217893" y="163296"/>
                  </a:lnTo>
                  <a:lnTo>
                    <a:pt x="251574" y="163296"/>
                  </a:lnTo>
                </a:path>
                <a:path w="252094" h="252095">
                  <a:moveTo>
                    <a:pt x="163296" y="197485"/>
                  </a:moveTo>
                  <a:lnTo>
                    <a:pt x="163296" y="163296"/>
                  </a:lnTo>
                  <a:lnTo>
                    <a:pt x="197484" y="163296"/>
                  </a:lnTo>
                </a:path>
                <a:path w="252094" h="252095">
                  <a:moveTo>
                    <a:pt x="0" y="197485"/>
                  </a:moveTo>
                  <a:lnTo>
                    <a:pt x="0" y="163296"/>
                  </a:lnTo>
                  <a:lnTo>
                    <a:pt x="34188" y="163296"/>
                  </a:lnTo>
                </a:path>
                <a:path w="252094" h="252095">
                  <a:moveTo>
                    <a:pt x="108686" y="197485"/>
                  </a:moveTo>
                  <a:lnTo>
                    <a:pt x="108686" y="163296"/>
                  </a:lnTo>
                  <a:lnTo>
                    <a:pt x="142887" y="163296"/>
                  </a:lnTo>
                </a:path>
                <a:path w="252094" h="252095">
                  <a:moveTo>
                    <a:pt x="54597" y="197485"/>
                  </a:moveTo>
                  <a:lnTo>
                    <a:pt x="54597" y="163296"/>
                  </a:lnTo>
                  <a:lnTo>
                    <a:pt x="88277" y="163296"/>
                  </a:lnTo>
                </a:path>
                <a:path w="252094" h="252095">
                  <a:moveTo>
                    <a:pt x="251574" y="163296"/>
                  </a:moveTo>
                  <a:lnTo>
                    <a:pt x="251574" y="197485"/>
                  </a:lnTo>
                  <a:lnTo>
                    <a:pt x="217893" y="197485"/>
                  </a:lnTo>
                </a:path>
                <a:path w="252094" h="252095">
                  <a:moveTo>
                    <a:pt x="197484" y="163296"/>
                  </a:moveTo>
                  <a:lnTo>
                    <a:pt x="197484" y="197485"/>
                  </a:lnTo>
                  <a:lnTo>
                    <a:pt x="163296" y="197485"/>
                  </a:lnTo>
                </a:path>
                <a:path w="252094" h="252095">
                  <a:moveTo>
                    <a:pt x="34188" y="163296"/>
                  </a:moveTo>
                  <a:lnTo>
                    <a:pt x="34188" y="197485"/>
                  </a:lnTo>
                  <a:lnTo>
                    <a:pt x="0" y="197485"/>
                  </a:lnTo>
                </a:path>
                <a:path w="252094" h="252095">
                  <a:moveTo>
                    <a:pt x="142887" y="163296"/>
                  </a:moveTo>
                  <a:lnTo>
                    <a:pt x="142887" y="197485"/>
                  </a:lnTo>
                  <a:lnTo>
                    <a:pt x="108686" y="197485"/>
                  </a:lnTo>
                </a:path>
                <a:path w="252094" h="252095">
                  <a:moveTo>
                    <a:pt x="88277" y="163296"/>
                  </a:moveTo>
                  <a:lnTo>
                    <a:pt x="88277" y="197485"/>
                  </a:lnTo>
                  <a:lnTo>
                    <a:pt x="54597" y="197485"/>
                  </a:lnTo>
                </a:path>
                <a:path w="252094" h="252095">
                  <a:moveTo>
                    <a:pt x="217893" y="252082"/>
                  </a:moveTo>
                  <a:lnTo>
                    <a:pt x="217893" y="217893"/>
                  </a:lnTo>
                  <a:lnTo>
                    <a:pt x="251574" y="217893"/>
                  </a:lnTo>
                </a:path>
                <a:path w="252094" h="252095">
                  <a:moveTo>
                    <a:pt x="163296" y="252082"/>
                  </a:moveTo>
                  <a:lnTo>
                    <a:pt x="163296" y="217893"/>
                  </a:lnTo>
                  <a:lnTo>
                    <a:pt x="197484" y="217893"/>
                  </a:lnTo>
                </a:path>
                <a:path w="252094" h="252095">
                  <a:moveTo>
                    <a:pt x="0" y="252082"/>
                  </a:moveTo>
                  <a:lnTo>
                    <a:pt x="0" y="217893"/>
                  </a:lnTo>
                  <a:lnTo>
                    <a:pt x="34188" y="217893"/>
                  </a:lnTo>
                </a:path>
                <a:path w="252094" h="252095">
                  <a:moveTo>
                    <a:pt x="108686" y="252082"/>
                  </a:moveTo>
                  <a:lnTo>
                    <a:pt x="108686" y="217893"/>
                  </a:lnTo>
                  <a:lnTo>
                    <a:pt x="142887" y="217893"/>
                  </a:lnTo>
                </a:path>
                <a:path w="252094" h="252095">
                  <a:moveTo>
                    <a:pt x="54597" y="252082"/>
                  </a:moveTo>
                  <a:lnTo>
                    <a:pt x="54597" y="217893"/>
                  </a:lnTo>
                  <a:lnTo>
                    <a:pt x="88277" y="217893"/>
                  </a:lnTo>
                </a:path>
                <a:path w="252094" h="252095">
                  <a:moveTo>
                    <a:pt x="251574" y="217893"/>
                  </a:moveTo>
                  <a:lnTo>
                    <a:pt x="251574" y="252082"/>
                  </a:lnTo>
                  <a:lnTo>
                    <a:pt x="217893" y="252082"/>
                  </a:lnTo>
                </a:path>
                <a:path w="252094" h="252095">
                  <a:moveTo>
                    <a:pt x="197484" y="217893"/>
                  </a:moveTo>
                  <a:lnTo>
                    <a:pt x="197484" y="252082"/>
                  </a:lnTo>
                  <a:lnTo>
                    <a:pt x="163296" y="252082"/>
                  </a:lnTo>
                </a:path>
                <a:path w="252094" h="252095">
                  <a:moveTo>
                    <a:pt x="34188" y="217893"/>
                  </a:moveTo>
                  <a:lnTo>
                    <a:pt x="34188" y="252082"/>
                  </a:lnTo>
                  <a:lnTo>
                    <a:pt x="0" y="252082"/>
                  </a:lnTo>
                </a:path>
                <a:path w="252094" h="252095">
                  <a:moveTo>
                    <a:pt x="142887" y="217893"/>
                  </a:moveTo>
                  <a:lnTo>
                    <a:pt x="142887" y="252082"/>
                  </a:lnTo>
                  <a:lnTo>
                    <a:pt x="108686" y="252082"/>
                  </a:lnTo>
                </a:path>
                <a:path w="252094" h="252095">
                  <a:moveTo>
                    <a:pt x="88277" y="217893"/>
                  </a:moveTo>
                  <a:lnTo>
                    <a:pt x="88277" y="252082"/>
                  </a:lnTo>
                  <a:lnTo>
                    <a:pt x="54597" y="252082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55200" y="5100320"/>
              <a:ext cx="72669" cy="126745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4460849" y="3143656"/>
              <a:ext cx="309245" cy="4150995"/>
            </a:xfrm>
            <a:custGeom>
              <a:avLst/>
              <a:gdLst/>
              <a:ahLst/>
              <a:cxnLst/>
              <a:rect l="l" t="t" r="r" b="b"/>
              <a:pathLst>
                <a:path w="309245" h="4150995">
                  <a:moveTo>
                    <a:pt x="28587" y="4150817"/>
                  </a:moveTo>
                  <a:lnTo>
                    <a:pt x="309245" y="3834409"/>
                  </a:lnTo>
                </a:path>
                <a:path w="309245" h="4150995">
                  <a:moveTo>
                    <a:pt x="0" y="0"/>
                  </a:moveTo>
                  <a:lnTo>
                    <a:pt x="290372" y="37769"/>
                  </a:lnTo>
                </a:path>
                <a:path w="309245" h="4150995">
                  <a:moveTo>
                    <a:pt x="289852" y="65328"/>
                  </a:moveTo>
                  <a:lnTo>
                    <a:pt x="11734" y="38785"/>
                  </a:lnTo>
                  <a:lnTo>
                    <a:pt x="11734" y="28575"/>
                  </a:lnTo>
                  <a:lnTo>
                    <a:pt x="290372" y="57162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2922714" y="3596487"/>
              <a:ext cx="133350" cy="348615"/>
            </a:xfrm>
            <a:custGeom>
              <a:avLst/>
              <a:gdLst/>
              <a:ahLst/>
              <a:cxnLst/>
              <a:rect l="l" t="t" r="r" b="b"/>
              <a:pathLst>
                <a:path w="133350" h="348614">
                  <a:moveTo>
                    <a:pt x="132892" y="0"/>
                  </a:moveTo>
                  <a:lnTo>
                    <a:pt x="63" y="685"/>
                  </a:lnTo>
                  <a:lnTo>
                    <a:pt x="0" y="6832"/>
                  </a:lnTo>
                  <a:lnTo>
                    <a:pt x="125755" y="6096"/>
                  </a:lnTo>
                  <a:lnTo>
                    <a:pt x="124574" y="107861"/>
                  </a:lnTo>
                  <a:lnTo>
                    <a:pt x="121451" y="114071"/>
                  </a:lnTo>
                  <a:lnTo>
                    <a:pt x="119073" y="120721"/>
                  </a:lnTo>
                  <a:lnTo>
                    <a:pt x="117550" y="127754"/>
                  </a:lnTo>
                  <a:lnTo>
                    <a:pt x="116992" y="135115"/>
                  </a:lnTo>
                  <a:lnTo>
                    <a:pt x="117312" y="142347"/>
                  </a:lnTo>
                  <a:lnTo>
                    <a:pt x="118646" y="149320"/>
                  </a:lnTo>
                  <a:lnTo>
                    <a:pt x="120928" y="155950"/>
                  </a:lnTo>
                  <a:lnTo>
                    <a:pt x="124091" y="162153"/>
                  </a:lnTo>
                  <a:lnTo>
                    <a:pt x="125095" y="348284"/>
                  </a:lnTo>
                  <a:lnTo>
                    <a:pt x="132168" y="348259"/>
                  </a:lnTo>
                  <a:lnTo>
                    <a:pt x="131178" y="156006"/>
                  </a:lnTo>
                  <a:lnTo>
                    <a:pt x="128029" y="149808"/>
                  </a:lnTo>
                  <a:lnTo>
                    <a:pt x="125755" y="143178"/>
                  </a:lnTo>
                  <a:lnTo>
                    <a:pt x="124423" y="136202"/>
                  </a:lnTo>
                  <a:lnTo>
                    <a:pt x="124104" y="128968"/>
                  </a:lnTo>
                  <a:lnTo>
                    <a:pt x="124656" y="121616"/>
                  </a:lnTo>
                  <a:lnTo>
                    <a:pt x="126180" y="114590"/>
                  </a:lnTo>
                  <a:lnTo>
                    <a:pt x="128562" y="107942"/>
                  </a:lnTo>
                  <a:lnTo>
                    <a:pt x="131686" y="101726"/>
                  </a:lnTo>
                  <a:lnTo>
                    <a:pt x="1328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2922714" y="3596487"/>
              <a:ext cx="133350" cy="348615"/>
            </a:xfrm>
            <a:custGeom>
              <a:avLst/>
              <a:gdLst/>
              <a:ahLst/>
              <a:cxnLst/>
              <a:rect l="l" t="t" r="r" b="b"/>
              <a:pathLst>
                <a:path w="133350" h="348614">
                  <a:moveTo>
                    <a:pt x="124574" y="107861"/>
                  </a:moveTo>
                  <a:lnTo>
                    <a:pt x="121451" y="114071"/>
                  </a:lnTo>
                  <a:lnTo>
                    <a:pt x="119073" y="120721"/>
                  </a:lnTo>
                  <a:lnTo>
                    <a:pt x="117550" y="127754"/>
                  </a:lnTo>
                  <a:lnTo>
                    <a:pt x="116992" y="135115"/>
                  </a:lnTo>
                  <a:lnTo>
                    <a:pt x="117312" y="142347"/>
                  </a:lnTo>
                  <a:lnTo>
                    <a:pt x="118646" y="149320"/>
                  </a:lnTo>
                  <a:lnTo>
                    <a:pt x="120928" y="155950"/>
                  </a:lnTo>
                  <a:lnTo>
                    <a:pt x="124091" y="162153"/>
                  </a:lnTo>
                  <a:lnTo>
                    <a:pt x="125095" y="348284"/>
                  </a:lnTo>
                  <a:lnTo>
                    <a:pt x="132168" y="348259"/>
                  </a:lnTo>
                  <a:lnTo>
                    <a:pt x="131178" y="156006"/>
                  </a:lnTo>
                  <a:lnTo>
                    <a:pt x="128029" y="149808"/>
                  </a:lnTo>
                  <a:lnTo>
                    <a:pt x="125755" y="143178"/>
                  </a:lnTo>
                  <a:lnTo>
                    <a:pt x="124423" y="136202"/>
                  </a:lnTo>
                  <a:lnTo>
                    <a:pt x="124104" y="128968"/>
                  </a:lnTo>
                  <a:lnTo>
                    <a:pt x="124656" y="121616"/>
                  </a:lnTo>
                  <a:lnTo>
                    <a:pt x="126180" y="114590"/>
                  </a:lnTo>
                  <a:lnTo>
                    <a:pt x="128562" y="107942"/>
                  </a:lnTo>
                  <a:lnTo>
                    <a:pt x="131686" y="101726"/>
                  </a:lnTo>
                  <a:lnTo>
                    <a:pt x="132892" y="0"/>
                  </a:lnTo>
                  <a:lnTo>
                    <a:pt x="63" y="685"/>
                  </a:lnTo>
                  <a:lnTo>
                    <a:pt x="0" y="6832"/>
                  </a:lnTo>
                  <a:lnTo>
                    <a:pt x="125755" y="6096"/>
                  </a:lnTo>
                  <a:lnTo>
                    <a:pt x="124574" y="107861"/>
                  </a:lnTo>
                  <a:close/>
                </a:path>
                <a:path w="133350" h="348614">
                  <a:moveTo>
                    <a:pt x="118605" y="43599"/>
                  </a:moveTo>
                  <a:lnTo>
                    <a:pt x="118745" y="33527"/>
                  </a:lnTo>
                  <a:lnTo>
                    <a:pt x="15646" y="32994"/>
                  </a:lnTo>
                  <a:lnTo>
                    <a:pt x="15112" y="89687"/>
                  </a:lnTo>
                  <a:lnTo>
                    <a:pt x="22821" y="89750"/>
                  </a:lnTo>
                  <a:lnTo>
                    <a:pt x="23266" y="43192"/>
                  </a:lnTo>
                  <a:lnTo>
                    <a:pt x="118605" y="43599"/>
                  </a:lnTo>
                  <a:close/>
                </a:path>
                <a:path w="133350" h="348614">
                  <a:moveTo>
                    <a:pt x="118605" y="43599"/>
                  </a:moveTo>
                  <a:lnTo>
                    <a:pt x="23266" y="43192"/>
                  </a:lnTo>
                  <a:lnTo>
                    <a:pt x="22821" y="89750"/>
                  </a:lnTo>
                  <a:lnTo>
                    <a:pt x="118008" y="90538"/>
                  </a:lnTo>
                  <a:lnTo>
                    <a:pt x="118605" y="4359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2965361" y="3820655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174" y="0"/>
                  </a:moveTo>
                  <a:lnTo>
                    <a:pt x="25" y="215"/>
                  </a:lnTo>
                  <a:lnTo>
                    <a:pt x="0" y="22136"/>
                  </a:lnTo>
                  <a:lnTo>
                    <a:pt x="22123" y="21882"/>
                  </a:lnTo>
                  <a:lnTo>
                    <a:pt x="221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2965361" y="3820655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123" y="21882"/>
                  </a:moveTo>
                  <a:lnTo>
                    <a:pt x="22174" y="0"/>
                  </a:lnTo>
                  <a:lnTo>
                    <a:pt x="25" y="215"/>
                  </a:lnTo>
                  <a:lnTo>
                    <a:pt x="0" y="22136"/>
                  </a:lnTo>
                  <a:lnTo>
                    <a:pt x="22123" y="2188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2994507" y="3820299"/>
              <a:ext cx="22860" cy="22225"/>
            </a:xfrm>
            <a:custGeom>
              <a:avLst/>
              <a:gdLst/>
              <a:ahLst/>
              <a:cxnLst/>
              <a:rect l="l" t="t" r="r" b="b"/>
              <a:pathLst>
                <a:path w="22860" h="22225">
                  <a:moveTo>
                    <a:pt x="22301" y="0"/>
                  </a:moveTo>
                  <a:lnTo>
                    <a:pt x="63" y="228"/>
                  </a:lnTo>
                  <a:lnTo>
                    <a:pt x="0" y="22098"/>
                  </a:lnTo>
                  <a:lnTo>
                    <a:pt x="22225" y="21818"/>
                  </a:lnTo>
                  <a:lnTo>
                    <a:pt x="223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2994507" y="3820299"/>
              <a:ext cx="22860" cy="22225"/>
            </a:xfrm>
            <a:custGeom>
              <a:avLst/>
              <a:gdLst/>
              <a:ahLst/>
              <a:cxnLst/>
              <a:rect l="l" t="t" r="r" b="b"/>
              <a:pathLst>
                <a:path w="22860" h="22225">
                  <a:moveTo>
                    <a:pt x="22225" y="21818"/>
                  </a:moveTo>
                  <a:lnTo>
                    <a:pt x="22301" y="0"/>
                  </a:lnTo>
                  <a:lnTo>
                    <a:pt x="63" y="228"/>
                  </a:lnTo>
                  <a:lnTo>
                    <a:pt x="0" y="22098"/>
                  </a:lnTo>
                  <a:lnTo>
                    <a:pt x="22225" y="2181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3023717" y="3819956"/>
              <a:ext cx="22225" cy="22860"/>
            </a:xfrm>
            <a:custGeom>
              <a:avLst/>
              <a:gdLst/>
              <a:ahLst/>
              <a:cxnLst/>
              <a:rect l="l" t="t" r="r" b="b"/>
              <a:pathLst>
                <a:path w="22225" h="22860">
                  <a:moveTo>
                    <a:pt x="22199" y="0"/>
                  </a:moveTo>
                  <a:lnTo>
                    <a:pt x="88" y="228"/>
                  </a:lnTo>
                  <a:lnTo>
                    <a:pt x="0" y="22250"/>
                  </a:lnTo>
                  <a:lnTo>
                    <a:pt x="22098" y="21971"/>
                  </a:lnTo>
                  <a:lnTo>
                    <a:pt x="221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3023717" y="3819956"/>
              <a:ext cx="22225" cy="22860"/>
            </a:xfrm>
            <a:custGeom>
              <a:avLst/>
              <a:gdLst/>
              <a:ahLst/>
              <a:cxnLst/>
              <a:rect l="l" t="t" r="r" b="b"/>
              <a:pathLst>
                <a:path w="22225" h="22860">
                  <a:moveTo>
                    <a:pt x="22098" y="21971"/>
                  </a:moveTo>
                  <a:lnTo>
                    <a:pt x="22199" y="0"/>
                  </a:lnTo>
                  <a:lnTo>
                    <a:pt x="88" y="228"/>
                  </a:lnTo>
                  <a:lnTo>
                    <a:pt x="0" y="22250"/>
                  </a:lnTo>
                  <a:lnTo>
                    <a:pt x="22098" y="2197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2994444" y="3849217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263" y="0"/>
                  </a:moveTo>
                  <a:lnTo>
                    <a:pt x="50" y="304"/>
                  </a:lnTo>
                  <a:lnTo>
                    <a:pt x="0" y="22351"/>
                  </a:lnTo>
                  <a:lnTo>
                    <a:pt x="22199" y="21996"/>
                  </a:lnTo>
                  <a:lnTo>
                    <a:pt x="222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2994444" y="3849217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199" y="21996"/>
                  </a:moveTo>
                  <a:lnTo>
                    <a:pt x="22263" y="0"/>
                  </a:lnTo>
                  <a:lnTo>
                    <a:pt x="50" y="304"/>
                  </a:lnTo>
                  <a:lnTo>
                    <a:pt x="0" y="22351"/>
                  </a:lnTo>
                  <a:lnTo>
                    <a:pt x="22199" y="2199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2994355" y="3878313"/>
              <a:ext cx="22860" cy="22225"/>
            </a:xfrm>
            <a:custGeom>
              <a:avLst/>
              <a:gdLst/>
              <a:ahLst/>
              <a:cxnLst/>
              <a:rect l="l" t="t" r="r" b="b"/>
              <a:pathLst>
                <a:path w="22860" h="22225">
                  <a:moveTo>
                    <a:pt x="22250" y="0"/>
                  </a:moveTo>
                  <a:lnTo>
                    <a:pt x="63" y="126"/>
                  </a:lnTo>
                  <a:lnTo>
                    <a:pt x="0" y="22136"/>
                  </a:lnTo>
                  <a:lnTo>
                    <a:pt x="22174" y="21958"/>
                  </a:lnTo>
                  <a:lnTo>
                    <a:pt x="222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2994355" y="3878313"/>
              <a:ext cx="22860" cy="22225"/>
            </a:xfrm>
            <a:custGeom>
              <a:avLst/>
              <a:gdLst/>
              <a:ahLst/>
              <a:cxnLst/>
              <a:rect l="l" t="t" r="r" b="b"/>
              <a:pathLst>
                <a:path w="22860" h="22225">
                  <a:moveTo>
                    <a:pt x="22174" y="21958"/>
                  </a:moveTo>
                  <a:lnTo>
                    <a:pt x="22250" y="0"/>
                  </a:lnTo>
                  <a:lnTo>
                    <a:pt x="63" y="126"/>
                  </a:lnTo>
                  <a:lnTo>
                    <a:pt x="0" y="22136"/>
                  </a:lnTo>
                  <a:lnTo>
                    <a:pt x="22174" y="2195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2965310" y="3849662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161" y="0"/>
                  </a:moveTo>
                  <a:lnTo>
                    <a:pt x="38" y="279"/>
                  </a:lnTo>
                  <a:lnTo>
                    <a:pt x="0" y="22174"/>
                  </a:lnTo>
                  <a:lnTo>
                    <a:pt x="22110" y="21831"/>
                  </a:lnTo>
                  <a:lnTo>
                    <a:pt x="221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2965310" y="3849662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110" y="21831"/>
                  </a:moveTo>
                  <a:lnTo>
                    <a:pt x="22161" y="0"/>
                  </a:lnTo>
                  <a:lnTo>
                    <a:pt x="38" y="279"/>
                  </a:lnTo>
                  <a:lnTo>
                    <a:pt x="0" y="22174"/>
                  </a:lnTo>
                  <a:lnTo>
                    <a:pt x="22110" y="2183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2965259" y="3878605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136" y="0"/>
                  </a:moveTo>
                  <a:lnTo>
                    <a:pt x="38" y="114"/>
                  </a:lnTo>
                  <a:lnTo>
                    <a:pt x="0" y="21958"/>
                  </a:lnTo>
                  <a:lnTo>
                    <a:pt x="22085" y="21780"/>
                  </a:lnTo>
                  <a:lnTo>
                    <a:pt x="221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2965259" y="3878605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085" y="21780"/>
                  </a:moveTo>
                  <a:lnTo>
                    <a:pt x="22136" y="0"/>
                  </a:lnTo>
                  <a:lnTo>
                    <a:pt x="38" y="114"/>
                  </a:lnTo>
                  <a:lnTo>
                    <a:pt x="0" y="21958"/>
                  </a:lnTo>
                  <a:lnTo>
                    <a:pt x="22085" y="2178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2965221" y="3907497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110" y="0"/>
                  </a:moveTo>
                  <a:lnTo>
                    <a:pt x="25" y="177"/>
                  </a:lnTo>
                  <a:lnTo>
                    <a:pt x="0" y="21958"/>
                  </a:lnTo>
                  <a:lnTo>
                    <a:pt x="22059" y="21729"/>
                  </a:lnTo>
                  <a:lnTo>
                    <a:pt x="221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2965221" y="3907497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059" y="21729"/>
                  </a:moveTo>
                  <a:lnTo>
                    <a:pt x="22110" y="0"/>
                  </a:lnTo>
                  <a:lnTo>
                    <a:pt x="25" y="177"/>
                  </a:lnTo>
                  <a:lnTo>
                    <a:pt x="0" y="21958"/>
                  </a:lnTo>
                  <a:lnTo>
                    <a:pt x="22059" y="217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2994291" y="3907345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212" y="0"/>
                  </a:moveTo>
                  <a:lnTo>
                    <a:pt x="50" y="190"/>
                  </a:lnTo>
                  <a:lnTo>
                    <a:pt x="0" y="21920"/>
                  </a:lnTo>
                  <a:lnTo>
                    <a:pt x="22148" y="21907"/>
                  </a:lnTo>
                  <a:lnTo>
                    <a:pt x="222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2994291" y="3907345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148" y="21907"/>
                  </a:moveTo>
                  <a:lnTo>
                    <a:pt x="22212" y="0"/>
                  </a:lnTo>
                  <a:lnTo>
                    <a:pt x="50" y="190"/>
                  </a:lnTo>
                  <a:lnTo>
                    <a:pt x="0" y="21920"/>
                  </a:lnTo>
                  <a:lnTo>
                    <a:pt x="22148" y="2190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3023615" y="3849014"/>
              <a:ext cx="22225" cy="22860"/>
            </a:xfrm>
            <a:custGeom>
              <a:avLst/>
              <a:gdLst/>
              <a:ahLst/>
              <a:cxnLst/>
              <a:rect l="l" t="t" r="r" b="b"/>
              <a:pathLst>
                <a:path w="22225" h="22860">
                  <a:moveTo>
                    <a:pt x="22174" y="0"/>
                  </a:moveTo>
                  <a:lnTo>
                    <a:pt x="88" y="292"/>
                  </a:lnTo>
                  <a:lnTo>
                    <a:pt x="0" y="22288"/>
                  </a:lnTo>
                  <a:lnTo>
                    <a:pt x="22072" y="21932"/>
                  </a:lnTo>
                  <a:lnTo>
                    <a:pt x="221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3023615" y="3849014"/>
              <a:ext cx="22225" cy="22860"/>
            </a:xfrm>
            <a:custGeom>
              <a:avLst/>
              <a:gdLst/>
              <a:ahLst/>
              <a:cxnLst/>
              <a:rect l="l" t="t" r="r" b="b"/>
              <a:pathLst>
                <a:path w="22225" h="22860">
                  <a:moveTo>
                    <a:pt x="22072" y="21932"/>
                  </a:moveTo>
                  <a:lnTo>
                    <a:pt x="22174" y="0"/>
                  </a:lnTo>
                  <a:lnTo>
                    <a:pt x="88" y="292"/>
                  </a:lnTo>
                  <a:lnTo>
                    <a:pt x="0" y="22288"/>
                  </a:lnTo>
                  <a:lnTo>
                    <a:pt x="22072" y="2193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2994672" y="3757282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364" y="0"/>
                  </a:moveTo>
                  <a:lnTo>
                    <a:pt x="76" y="330"/>
                  </a:lnTo>
                  <a:lnTo>
                    <a:pt x="0" y="22517"/>
                  </a:lnTo>
                  <a:lnTo>
                    <a:pt x="22275" y="22148"/>
                  </a:lnTo>
                  <a:lnTo>
                    <a:pt x="223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2994672" y="3757282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275" y="22148"/>
                  </a:moveTo>
                  <a:lnTo>
                    <a:pt x="22364" y="0"/>
                  </a:lnTo>
                  <a:lnTo>
                    <a:pt x="76" y="330"/>
                  </a:lnTo>
                  <a:lnTo>
                    <a:pt x="0" y="22517"/>
                  </a:lnTo>
                  <a:lnTo>
                    <a:pt x="22275" y="2214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3023958" y="3756660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237" y="0"/>
                  </a:moveTo>
                  <a:lnTo>
                    <a:pt x="76" y="546"/>
                  </a:lnTo>
                  <a:lnTo>
                    <a:pt x="0" y="22682"/>
                  </a:lnTo>
                  <a:lnTo>
                    <a:pt x="22136" y="22313"/>
                  </a:lnTo>
                  <a:lnTo>
                    <a:pt x="222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3023958" y="3756660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136" y="22313"/>
                  </a:moveTo>
                  <a:lnTo>
                    <a:pt x="22237" y="0"/>
                  </a:lnTo>
                  <a:lnTo>
                    <a:pt x="76" y="546"/>
                  </a:lnTo>
                  <a:lnTo>
                    <a:pt x="0" y="22682"/>
                  </a:lnTo>
                  <a:lnTo>
                    <a:pt x="22136" y="2231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2994609" y="3786327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326" y="0"/>
                  </a:moveTo>
                  <a:lnTo>
                    <a:pt x="50" y="393"/>
                  </a:lnTo>
                  <a:lnTo>
                    <a:pt x="0" y="22555"/>
                  </a:lnTo>
                  <a:lnTo>
                    <a:pt x="22250" y="22110"/>
                  </a:lnTo>
                  <a:lnTo>
                    <a:pt x="223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2994609" y="3786327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250" y="22110"/>
                  </a:moveTo>
                  <a:lnTo>
                    <a:pt x="22326" y="0"/>
                  </a:lnTo>
                  <a:lnTo>
                    <a:pt x="50" y="393"/>
                  </a:lnTo>
                  <a:lnTo>
                    <a:pt x="0" y="22555"/>
                  </a:lnTo>
                  <a:lnTo>
                    <a:pt x="22250" y="2211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3023844" y="3786086"/>
              <a:ext cx="22225" cy="22860"/>
            </a:xfrm>
            <a:custGeom>
              <a:avLst/>
              <a:gdLst/>
              <a:ahLst/>
              <a:cxnLst/>
              <a:rect l="l" t="t" r="r" b="b"/>
              <a:pathLst>
                <a:path w="22225" h="22860">
                  <a:moveTo>
                    <a:pt x="22225" y="0"/>
                  </a:moveTo>
                  <a:lnTo>
                    <a:pt x="88" y="152"/>
                  </a:lnTo>
                  <a:lnTo>
                    <a:pt x="0" y="22237"/>
                  </a:lnTo>
                  <a:lnTo>
                    <a:pt x="22123" y="22034"/>
                  </a:lnTo>
                  <a:lnTo>
                    <a:pt x="22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3023844" y="3786086"/>
              <a:ext cx="22225" cy="22860"/>
            </a:xfrm>
            <a:custGeom>
              <a:avLst/>
              <a:gdLst/>
              <a:ahLst/>
              <a:cxnLst/>
              <a:rect l="l" t="t" r="r" b="b"/>
              <a:pathLst>
                <a:path w="22225" h="22860">
                  <a:moveTo>
                    <a:pt x="22123" y="22034"/>
                  </a:moveTo>
                  <a:lnTo>
                    <a:pt x="22225" y="0"/>
                  </a:lnTo>
                  <a:lnTo>
                    <a:pt x="88" y="152"/>
                  </a:lnTo>
                  <a:lnTo>
                    <a:pt x="0" y="22237"/>
                  </a:lnTo>
                  <a:lnTo>
                    <a:pt x="22123" y="2203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3023514" y="3878008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136" y="0"/>
                  </a:moveTo>
                  <a:lnTo>
                    <a:pt x="76" y="368"/>
                  </a:lnTo>
                  <a:lnTo>
                    <a:pt x="0" y="22072"/>
                  </a:lnTo>
                  <a:lnTo>
                    <a:pt x="22047" y="22123"/>
                  </a:lnTo>
                  <a:lnTo>
                    <a:pt x="221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3023514" y="3878008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047" y="22123"/>
                  </a:moveTo>
                  <a:lnTo>
                    <a:pt x="22136" y="0"/>
                  </a:lnTo>
                  <a:lnTo>
                    <a:pt x="76" y="368"/>
                  </a:lnTo>
                  <a:lnTo>
                    <a:pt x="0" y="22072"/>
                  </a:lnTo>
                  <a:lnTo>
                    <a:pt x="22047" y="2212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3023412" y="3907155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76" y="0"/>
                  </a:moveTo>
                  <a:lnTo>
                    <a:pt x="0" y="21894"/>
                  </a:lnTo>
                  <a:lnTo>
                    <a:pt x="22009" y="21882"/>
                  </a:lnTo>
                  <a:lnTo>
                    <a:pt x="22110" y="38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3023412" y="3907155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009" y="21882"/>
                  </a:moveTo>
                  <a:lnTo>
                    <a:pt x="22110" y="38"/>
                  </a:lnTo>
                  <a:lnTo>
                    <a:pt x="76" y="0"/>
                  </a:lnTo>
                  <a:lnTo>
                    <a:pt x="0" y="21894"/>
                  </a:lnTo>
                  <a:lnTo>
                    <a:pt x="22009" y="2188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2997860" y="3760876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5" h="12700">
                  <a:moveTo>
                    <a:pt x="9220" y="0"/>
                  </a:moveTo>
                  <a:lnTo>
                    <a:pt x="3365" y="457"/>
                  </a:lnTo>
                  <a:lnTo>
                    <a:pt x="25" y="4000"/>
                  </a:lnTo>
                  <a:lnTo>
                    <a:pt x="0" y="9169"/>
                  </a:lnTo>
                  <a:lnTo>
                    <a:pt x="266" y="10198"/>
                  </a:lnTo>
                  <a:lnTo>
                    <a:pt x="736" y="11112"/>
                  </a:lnTo>
                  <a:lnTo>
                    <a:pt x="1993" y="11988"/>
                  </a:lnTo>
                  <a:lnTo>
                    <a:pt x="3556" y="12471"/>
                  </a:lnTo>
                  <a:lnTo>
                    <a:pt x="9410" y="12001"/>
                  </a:lnTo>
                  <a:lnTo>
                    <a:pt x="12750" y="8458"/>
                  </a:lnTo>
                  <a:lnTo>
                    <a:pt x="12776" y="4419"/>
                  </a:lnTo>
                  <a:lnTo>
                    <a:pt x="12776" y="3301"/>
                  </a:lnTo>
                  <a:lnTo>
                    <a:pt x="12509" y="2273"/>
                  </a:lnTo>
                  <a:lnTo>
                    <a:pt x="12052" y="1371"/>
                  </a:lnTo>
                  <a:lnTo>
                    <a:pt x="10794" y="482"/>
                  </a:lnTo>
                  <a:lnTo>
                    <a:pt x="92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2997860" y="3760876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5" h="12700">
                  <a:moveTo>
                    <a:pt x="12776" y="4419"/>
                  </a:moveTo>
                  <a:lnTo>
                    <a:pt x="12776" y="3301"/>
                  </a:lnTo>
                  <a:lnTo>
                    <a:pt x="12509" y="2273"/>
                  </a:lnTo>
                  <a:lnTo>
                    <a:pt x="12052" y="1371"/>
                  </a:lnTo>
                  <a:lnTo>
                    <a:pt x="10794" y="482"/>
                  </a:lnTo>
                  <a:lnTo>
                    <a:pt x="9220" y="0"/>
                  </a:lnTo>
                  <a:lnTo>
                    <a:pt x="7480" y="126"/>
                  </a:lnTo>
                  <a:lnTo>
                    <a:pt x="3365" y="457"/>
                  </a:lnTo>
                  <a:lnTo>
                    <a:pt x="25" y="4000"/>
                  </a:lnTo>
                  <a:lnTo>
                    <a:pt x="12" y="8064"/>
                  </a:lnTo>
                  <a:lnTo>
                    <a:pt x="0" y="9169"/>
                  </a:lnTo>
                  <a:lnTo>
                    <a:pt x="266" y="10198"/>
                  </a:lnTo>
                  <a:lnTo>
                    <a:pt x="736" y="11112"/>
                  </a:lnTo>
                  <a:lnTo>
                    <a:pt x="1993" y="11988"/>
                  </a:lnTo>
                  <a:lnTo>
                    <a:pt x="3556" y="12471"/>
                  </a:lnTo>
                  <a:lnTo>
                    <a:pt x="5308" y="12331"/>
                  </a:lnTo>
                  <a:lnTo>
                    <a:pt x="9410" y="12001"/>
                  </a:lnTo>
                  <a:lnTo>
                    <a:pt x="12750" y="8458"/>
                  </a:lnTo>
                  <a:lnTo>
                    <a:pt x="12776" y="441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2998596" y="3762248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315" y="0"/>
                  </a:moveTo>
                  <a:lnTo>
                    <a:pt x="11772" y="901"/>
                  </a:lnTo>
                  <a:lnTo>
                    <a:pt x="12039" y="1930"/>
                  </a:lnTo>
                  <a:lnTo>
                    <a:pt x="12014" y="7086"/>
                  </a:lnTo>
                  <a:lnTo>
                    <a:pt x="8674" y="10629"/>
                  </a:lnTo>
                  <a:lnTo>
                    <a:pt x="2819" y="11099"/>
                  </a:lnTo>
                  <a:lnTo>
                    <a:pt x="1257" y="10617"/>
                  </a:lnTo>
                  <a:lnTo>
                    <a:pt x="0" y="9740"/>
                  </a:lnTo>
                  <a:lnTo>
                    <a:pt x="1168" y="12128"/>
                  </a:lnTo>
                  <a:lnTo>
                    <a:pt x="3721" y="13652"/>
                  </a:lnTo>
                  <a:lnTo>
                    <a:pt x="10807" y="13093"/>
                  </a:lnTo>
                  <a:lnTo>
                    <a:pt x="14147" y="9550"/>
                  </a:lnTo>
                  <a:lnTo>
                    <a:pt x="14160" y="3162"/>
                  </a:lnTo>
                  <a:lnTo>
                    <a:pt x="13042" y="1193"/>
                  </a:lnTo>
                  <a:lnTo>
                    <a:pt x="113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2998596" y="3762248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315" y="0"/>
                  </a:moveTo>
                  <a:lnTo>
                    <a:pt x="11772" y="901"/>
                  </a:lnTo>
                  <a:lnTo>
                    <a:pt x="12039" y="1930"/>
                  </a:lnTo>
                  <a:lnTo>
                    <a:pt x="12039" y="3048"/>
                  </a:lnTo>
                  <a:lnTo>
                    <a:pt x="12014" y="7086"/>
                  </a:lnTo>
                  <a:lnTo>
                    <a:pt x="8674" y="10629"/>
                  </a:lnTo>
                  <a:lnTo>
                    <a:pt x="4571" y="10960"/>
                  </a:lnTo>
                  <a:lnTo>
                    <a:pt x="2819" y="11099"/>
                  </a:lnTo>
                  <a:lnTo>
                    <a:pt x="1257" y="10617"/>
                  </a:lnTo>
                  <a:lnTo>
                    <a:pt x="0" y="9740"/>
                  </a:lnTo>
                  <a:lnTo>
                    <a:pt x="1168" y="12128"/>
                  </a:lnTo>
                  <a:lnTo>
                    <a:pt x="3721" y="13652"/>
                  </a:lnTo>
                  <a:lnTo>
                    <a:pt x="6705" y="13411"/>
                  </a:lnTo>
                  <a:lnTo>
                    <a:pt x="10807" y="13093"/>
                  </a:lnTo>
                  <a:lnTo>
                    <a:pt x="14147" y="9550"/>
                  </a:lnTo>
                  <a:lnTo>
                    <a:pt x="14160" y="5499"/>
                  </a:lnTo>
                  <a:lnTo>
                    <a:pt x="14160" y="3162"/>
                  </a:lnTo>
                  <a:lnTo>
                    <a:pt x="13042" y="1193"/>
                  </a:lnTo>
                  <a:lnTo>
                    <a:pt x="11315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2998647" y="376161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7327" y="0"/>
                  </a:moveTo>
                  <a:lnTo>
                    <a:pt x="4851" y="914"/>
                  </a:lnTo>
                  <a:lnTo>
                    <a:pt x="825" y="5092"/>
                  </a:lnTo>
                  <a:lnTo>
                    <a:pt x="0" y="7556"/>
                  </a:lnTo>
                  <a:lnTo>
                    <a:pt x="2070" y="9474"/>
                  </a:lnTo>
                  <a:lnTo>
                    <a:pt x="4533" y="8572"/>
                  </a:lnTo>
                  <a:lnTo>
                    <a:pt x="8585" y="4394"/>
                  </a:lnTo>
                  <a:lnTo>
                    <a:pt x="9385" y="1930"/>
                  </a:lnTo>
                  <a:lnTo>
                    <a:pt x="8356" y="965"/>
                  </a:lnTo>
                  <a:lnTo>
                    <a:pt x="73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2998647" y="376161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8356" y="965"/>
                  </a:moveTo>
                  <a:lnTo>
                    <a:pt x="9385" y="1930"/>
                  </a:lnTo>
                  <a:lnTo>
                    <a:pt x="8585" y="4394"/>
                  </a:lnTo>
                  <a:lnTo>
                    <a:pt x="6565" y="6476"/>
                  </a:lnTo>
                  <a:lnTo>
                    <a:pt x="4533" y="8572"/>
                  </a:lnTo>
                  <a:lnTo>
                    <a:pt x="2070" y="9474"/>
                  </a:lnTo>
                  <a:lnTo>
                    <a:pt x="1041" y="8521"/>
                  </a:lnTo>
                  <a:lnTo>
                    <a:pt x="0" y="7556"/>
                  </a:lnTo>
                  <a:lnTo>
                    <a:pt x="825" y="5092"/>
                  </a:lnTo>
                  <a:lnTo>
                    <a:pt x="2844" y="2997"/>
                  </a:lnTo>
                  <a:lnTo>
                    <a:pt x="4851" y="914"/>
                  </a:lnTo>
                  <a:lnTo>
                    <a:pt x="7327" y="0"/>
                  </a:lnTo>
                  <a:lnTo>
                    <a:pt x="8356" y="96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3028480" y="3761447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264" y="0"/>
                  </a:moveTo>
                  <a:lnTo>
                    <a:pt x="11709" y="914"/>
                  </a:lnTo>
                  <a:lnTo>
                    <a:pt x="11976" y="1930"/>
                  </a:lnTo>
                  <a:lnTo>
                    <a:pt x="11950" y="7073"/>
                  </a:lnTo>
                  <a:lnTo>
                    <a:pt x="8623" y="10617"/>
                  </a:lnTo>
                  <a:lnTo>
                    <a:pt x="2819" y="11074"/>
                  </a:lnTo>
                  <a:lnTo>
                    <a:pt x="1257" y="10591"/>
                  </a:lnTo>
                  <a:lnTo>
                    <a:pt x="0" y="9728"/>
                  </a:lnTo>
                  <a:lnTo>
                    <a:pt x="1168" y="12103"/>
                  </a:lnTo>
                  <a:lnTo>
                    <a:pt x="3695" y="13627"/>
                  </a:lnTo>
                  <a:lnTo>
                    <a:pt x="10744" y="13055"/>
                  </a:lnTo>
                  <a:lnTo>
                    <a:pt x="14058" y="9525"/>
                  </a:lnTo>
                  <a:lnTo>
                    <a:pt x="14084" y="3175"/>
                  </a:lnTo>
                  <a:lnTo>
                    <a:pt x="12979" y="1219"/>
                  </a:lnTo>
                  <a:lnTo>
                    <a:pt x="112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3028480" y="3761447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264" y="0"/>
                  </a:moveTo>
                  <a:lnTo>
                    <a:pt x="11709" y="914"/>
                  </a:lnTo>
                  <a:lnTo>
                    <a:pt x="11976" y="1930"/>
                  </a:lnTo>
                  <a:lnTo>
                    <a:pt x="11963" y="3047"/>
                  </a:lnTo>
                  <a:lnTo>
                    <a:pt x="11950" y="7073"/>
                  </a:lnTo>
                  <a:lnTo>
                    <a:pt x="8623" y="10617"/>
                  </a:lnTo>
                  <a:lnTo>
                    <a:pt x="4546" y="10934"/>
                  </a:lnTo>
                  <a:lnTo>
                    <a:pt x="2819" y="11074"/>
                  </a:lnTo>
                  <a:lnTo>
                    <a:pt x="1257" y="10591"/>
                  </a:lnTo>
                  <a:lnTo>
                    <a:pt x="0" y="9728"/>
                  </a:lnTo>
                  <a:lnTo>
                    <a:pt x="1168" y="12103"/>
                  </a:lnTo>
                  <a:lnTo>
                    <a:pt x="3695" y="13627"/>
                  </a:lnTo>
                  <a:lnTo>
                    <a:pt x="6654" y="13385"/>
                  </a:lnTo>
                  <a:lnTo>
                    <a:pt x="10744" y="13055"/>
                  </a:lnTo>
                  <a:lnTo>
                    <a:pt x="14058" y="9525"/>
                  </a:lnTo>
                  <a:lnTo>
                    <a:pt x="14084" y="5499"/>
                  </a:lnTo>
                  <a:lnTo>
                    <a:pt x="14084" y="3175"/>
                  </a:lnTo>
                  <a:lnTo>
                    <a:pt x="12979" y="1219"/>
                  </a:lnTo>
                  <a:lnTo>
                    <a:pt x="11264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3028556" y="376083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7277" y="0"/>
                  </a:moveTo>
                  <a:lnTo>
                    <a:pt x="4813" y="901"/>
                  </a:lnTo>
                  <a:lnTo>
                    <a:pt x="812" y="5054"/>
                  </a:lnTo>
                  <a:lnTo>
                    <a:pt x="0" y="7518"/>
                  </a:lnTo>
                  <a:lnTo>
                    <a:pt x="2031" y="9448"/>
                  </a:lnTo>
                  <a:lnTo>
                    <a:pt x="4495" y="8521"/>
                  </a:lnTo>
                  <a:lnTo>
                    <a:pt x="8509" y="4368"/>
                  </a:lnTo>
                  <a:lnTo>
                    <a:pt x="9309" y="1917"/>
                  </a:lnTo>
                  <a:lnTo>
                    <a:pt x="8293" y="952"/>
                  </a:lnTo>
                  <a:lnTo>
                    <a:pt x="72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3028556" y="376083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8293" y="952"/>
                  </a:moveTo>
                  <a:lnTo>
                    <a:pt x="9309" y="1917"/>
                  </a:lnTo>
                  <a:lnTo>
                    <a:pt x="8509" y="4368"/>
                  </a:lnTo>
                  <a:lnTo>
                    <a:pt x="6502" y="6451"/>
                  </a:lnTo>
                  <a:lnTo>
                    <a:pt x="4495" y="8521"/>
                  </a:lnTo>
                  <a:lnTo>
                    <a:pt x="2031" y="9448"/>
                  </a:lnTo>
                  <a:lnTo>
                    <a:pt x="1016" y="8483"/>
                  </a:lnTo>
                  <a:lnTo>
                    <a:pt x="0" y="7518"/>
                  </a:lnTo>
                  <a:lnTo>
                    <a:pt x="812" y="5054"/>
                  </a:lnTo>
                  <a:lnTo>
                    <a:pt x="2806" y="2984"/>
                  </a:lnTo>
                  <a:lnTo>
                    <a:pt x="4813" y="901"/>
                  </a:lnTo>
                  <a:lnTo>
                    <a:pt x="7277" y="0"/>
                  </a:lnTo>
                  <a:lnTo>
                    <a:pt x="8293" y="95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2998774" y="3791127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315" y="0"/>
                  </a:moveTo>
                  <a:lnTo>
                    <a:pt x="11760" y="914"/>
                  </a:lnTo>
                  <a:lnTo>
                    <a:pt x="12026" y="1930"/>
                  </a:lnTo>
                  <a:lnTo>
                    <a:pt x="12014" y="7073"/>
                  </a:lnTo>
                  <a:lnTo>
                    <a:pt x="8674" y="10629"/>
                  </a:lnTo>
                  <a:lnTo>
                    <a:pt x="2844" y="11112"/>
                  </a:lnTo>
                  <a:lnTo>
                    <a:pt x="1269" y="10629"/>
                  </a:lnTo>
                  <a:lnTo>
                    <a:pt x="0" y="9766"/>
                  </a:lnTo>
                  <a:lnTo>
                    <a:pt x="1181" y="12153"/>
                  </a:lnTo>
                  <a:lnTo>
                    <a:pt x="3721" y="13665"/>
                  </a:lnTo>
                  <a:lnTo>
                    <a:pt x="10807" y="13068"/>
                  </a:lnTo>
                  <a:lnTo>
                    <a:pt x="14147" y="9525"/>
                  </a:lnTo>
                  <a:lnTo>
                    <a:pt x="14160" y="3162"/>
                  </a:lnTo>
                  <a:lnTo>
                    <a:pt x="13042" y="1193"/>
                  </a:lnTo>
                  <a:lnTo>
                    <a:pt x="113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2998774" y="3791127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315" y="0"/>
                  </a:moveTo>
                  <a:lnTo>
                    <a:pt x="11760" y="914"/>
                  </a:lnTo>
                  <a:lnTo>
                    <a:pt x="12026" y="1930"/>
                  </a:lnTo>
                  <a:lnTo>
                    <a:pt x="12026" y="3048"/>
                  </a:lnTo>
                  <a:lnTo>
                    <a:pt x="12014" y="7073"/>
                  </a:lnTo>
                  <a:lnTo>
                    <a:pt x="8674" y="10629"/>
                  </a:lnTo>
                  <a:lnTo>
                    <a:pt x="4572" y="10972"/>
                  </a:lnTo>
                  <a:lnTo>
                    <a:pt x="2844" y="11112"/>
                  </a:lnTo>
                  <a:lnTo>
                    <a:pt x="1269" y="10629"/>
                  </a:lnTo>
                  <a:lnTo>
                    <a:pt x="0" y="9766"/>
                  </a:lnTo>
                  <a:lnTo>
                    <a:pt x="1181" y="12153"/>
                  </a:lnTo>
                  <a:lnTo>
                    <a:pt x="3721" y="13665"/>
                  </a:lnTo>
                  <a:lnTo>
                    <a:pt x="6705" y="13411"/>
                  </a:lnTo>
                  <a:lnTo>
                    <a:pt x="10807" y="13068"/>
                  </a:lnTo>
                  <a:lnTo>
                    <a:pt x="14147" y="9525"/>
                  </a:lnTo>
                  <a:lnTo>
                    <a:pt x="14147" y="5486"/>
                  </a:lnTo>
                  <a:lnTo>
                    <a:pt x="14160" y="3162"/>
                  </a:lnTo>
                  <a:lnTo>
                    <a:pt x="13042" y="1193"/>
                  </a:lnTo>
                  <a:lnTo>
                    <a:pt x="11315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2998850" y="379053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7302" y="0"/>
                  </a:moveTo>
                  <a:lnTo>
                    <a:pt x="4838" y="914"/>
                  </a:lnTo>
                  <a:lnTo>
                    <a:pt x="800" y="5080"/>
                  </a:lnTo>
                  <a:lnTo>
                    <a:pt x="0" y="7543"/>
                  </a:lnTo>
                  <a:lnTo>
                    <a:pt x="2044" y="9461"/>
                  </a:lnTo>
                  <a:lnTo>
                    <a:pt x="4521" y="8534"/>
                  </a:lnTo>
                  <a:lnTo>
                    <a:pt x="6540" y="6464"/>
                  </a:lnTo>
                  <a:lnTo>
                    <a:pt x="8547" y="4368"/>
                  </a:lnTo>
                  <a:lnTo>
                    <a:pt x="9347" y="1905"/>
                  </a:lnTo>
                  <a:lnTo>
                    <a:pt x="8331" y="952"/>
                  </a:lnTo>
                  <a:lnTo>
                    <a:pt x="73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2998850" y="379053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8331" y="952"/>
                  </a:moveTo>
                  <a:lnTo>
                    <a:pt x="9347" y="1905"/>
                  </a:lnTo>
                  <a:lnTo>
                    <a:pt x="8547" y="4368"/>
                  </a:lnTo>
                  <a:lnTo>
                    <a:pt x="6540" y="6464"/>
                  </a:lnTo>
                  <a:lnTo>
                    <a:pt x="4521" y="8534"/>
                  </a:lnTo>
                  <a:lnTo>
                    <a:pt x="2044" y="9461"/>
                  </a:lnTo>
                  <a:lnTo>
                    <a:pt x="1028" y="8509"/>
                  </a:lnTo>
                  <a:lnTo>
                    <a:pt x="0" y="7543"/>
                  </a:lnTo>
                  <a:lnTo>
                    <a:pt x="800" y="5080"/>
                  </a:lnTo>
                  <a:lnTo>
                    <a:pt x="2832" y="2997"/>
                  </a:lnTo>
                  <a:lnTo>
                    <a:pt x="4838" y="914"/>
                  </a:lnTo>
                  <a:lnTo>
                    <a:pt x="7302" y="0"/>
                  </a:lnTo>
                  <a:lnTo>
                    <a:pt x="8331" y="95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3028632" y="3790264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252" y="0"/>
                  </a:moveTo>
                  <a:lnTo>
                    <a:pt x="11709" y="901"/>
                  </a:lnTo>
                  <a:lnTo>
                    <a:pt x="11963" y="1917"/>
                  </a:lnTo>
                  <a:lnTo>
                    <a:pt x="11937" y="7035"/>
                  </a:lnTo>
                  <a:lnTo>
                    <a:pt x="8623" y="10579"/>
                  </a:lnTo>
                  <a:lnTo>
                    <a:pt x="2819" y="11061"/>
                  </a:lnTo>
                  <a:lnTo>
                    <a:pt x="1257" y="10591"/>
                  </a:lnTo>
                  <a:lnTo>
                    <a:pt x="0" y="9715"/>
                  </a:lnTo>
                  <a:lnTo>
                    <a:pt x="1168" y="12090"/>
                  </a:lnTo>
                  <a:lnTo>
                    <a:pt x="3695" y="13614"/>
                  </a:lnTo>
                  <a:lnTo>
                    <a:pt x="10731" y="13017"/>
                  </a:lnTo>
                  <a:lnTo>
                    <a:pt x="14058" y="9486"/>
                  </a:lnTo>
                  <a:lnTo>
                    <a:pt x="14084" y="3149"/>
                  </a:lnTo>
                  <a:lnTo>
                    <a:pt x="12966" y="1181"/>
                  </a:lnTo>
                  <a:lnTo>
                    <a:pt x="112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3028632" y="3790264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252" y="0"/>
                  </a:moveTo>
                  <a:lnTo>
                    <a:pt x="11709" y="901"/>
                  </a:lnTo>
                  <a:lnTo>
                    <a:pt x="11963" y="1917"/>
                  </a:lnTo>
                  <a:lnTo>
                    <a:pt x="11963" y="3022"/>
                  </a:lnTo>
                  <a:lnTo>
                    <a:pt x="11937" y="7035"/>
                  </a:lnTo>
                  <a:lnTo>
                    <a:pt x="8623" y="10579"/>
                  </a:lnTo>
                  <a:lnTo>
                    <a:pt x="4546" y="10921"/>
                  </a:lnTo>
                  <a:lnTo>
                    <a:pt x="2819" y="11061"/>
                  </a:lnTo>
                  <a:lnTo>
                    <a:pt x="1257" y="10591"/>
                  </a:lnTo>
                  <a:lnTo>
                    <a:pt x="0" y="9715"/>
                  </a:lnTo>
                  <a:lnTo>
                    <a:pt x="1168" y="12090"/>
                  </a:lnTo>
                  <a:lnTo>
                    <a:pt x="3695" y="13614"/>
                  </a:lnTo>
                  <a:lnTo>
                    <a:pt x="6654" y="13360"/>
                  </a:lnTo>
                  <a:lnTo>
                    <a:pt x="10731" y="13017"/>
                  </a:lnTo>
                  <a:lnTo>
                    <a:pt x="14058" y="9486"/>
                  </a:lnTo>
                  <a:lnTo>
                    <a:pt x="14071" y="5460"/>
                  </a:lnTo>
                  <a:lnTo>
                    <a:pt x="14084" y="3149"/>
                  </a:lnTo>
                  <a:lnTo>
                    <a:pt x="12966" y="1181"/>
                  </a:lnTo>
                  <a:lnTo>
                    <a:pt x="11252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3028708" y="378965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7264" y="0"/>
                  </a:moveTo>
                  <a:lnTo>
                    <a:pt x="4813" y="914"/>
                  </a:lnTo>
                  <a:lnTo>
                    <a:pt x="812" y="5067"/>
                  </a:lnTo>
                  <a:lnTo>
                    <a:pt x="0" y="7531"/>
                  </a:lnTo>
                  <a:lnTo>
                    <a:pt x="2044" y="9436"/>
                  </a:lnTo>
                  <a:lnTo>
                    <a:pt x="4495" y="8521"/>
                  </a:lnTo>
                  <a:lnTo>
                    <a:pt x="8509" y="4356"/>
                  </a:lnTo>
                  <a:lnTo>
                    <a:pt x="9309" y="1892"/>
                  </a:lnTo>
                  <a:lnTo>
                    <a:pt x="8293" y="952"/>
                  </a:lnTo>
                  <a:lnTo>
                    <a:pt x="72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3028708" y="378965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8293" y="952"/>
                  </a:moveTo>
                  <a:lnTo>
                    <a:pt x="9309" y="1892"/>
                  </a:lnTo>
                  <a:lnTo>
                    <a:pt x="8509" y="4356"/>
                  </a:lnTo>
                  <a:lnTo>
                    <a:pt x="6502" y="6438"/>
                  </a:lnTo>
                  <a:lnTo>
                    <a:pt x="4495" y="8521"/>
                  </a:lnTo>
                  <a:lnTo>
                    <a:pt x="2044" y="9436"/>
                  </a:lnTo>
                  <a:lnTo>
                    <a:pt x="1028" y="8483"/>
                  </a:lnTo>
                  <a:lnTo>
                    <a:pt x="0" y="7531"/>
                  </a:lnTo>
                  <a:lnTo>
                    <a:pt x="812" y="5067"/>
                  </a:lnTo>
                  <a:lnTo>
                    <a:pt x="2806" y="2997"/>
                  </a:lnTo>
                  <a:lnTo>
                    <a:pt x="4813" y="914"/>
                  </a:lnTo>
                  <a:lnTo>
                    <a:pt x="7264" y="0"/>
                  </a:lnTo>
                  <a:lnTo>
                    <a:pt x="8293" y="95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2998139" y="3824757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315" y="0"/>
                  </a:moveTo>
                  <a:lnTo>
                    <a:pt x="11760" y="889"/>
                  </a:lnTo>
                  <a:lnTo>
                    <a:pt x="12026" y="1917"/>
                  </a:lnTo>
                  <a:lnTo>
                    <a:pt x="12014" y="7048"/>
                  </a:lnTo>
                  <a:lnTo>
                    <a:pt x="8674" y="10604"/>
                  </a:lnTo>
                  <a:lnTo>
                    <a:pt x="2844" y="11099"/>
                  </a:lnTo>
                  <a:lnTo>
                    <a:pt x="1269" y="10629"/>
                  </a:lnTo>
                  <a:lnTo>
                    <a:pt x="0" y="9766"/>
                  </a:lnTo>
                  <a:lnTo>
                    <a:pt x="1181" y="12141"/>
                  </a:lnTo>
                  <a:lnTo>
                    <a:pt x="3733" y="13639"/>
                  </a:lnTo>
                  <a:lnTo>
                    <a:pt x="10807" y="13030"/>
                  </a:lnTo>
                  <a:lnTo>
                    <a:pt x="14135" y="9486"/>
                  </a:lnTo>
                  <a:lnTo>
                    <a:pt x="14160" y="3136"/>
                  </a:lnTo>
                  <a:lnTo>
                    <a:pt x="13030" y="1181"/>
                  </a:lnTo>
                  <a:lnTo>
                    <a:pt x="113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2998139" y="3824757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315" y="0"/>
                  </a:moveTo>
                  <a:lnTo>
                    <a:pt x="11760" y="889"/>
                  </a:lnTo>
                  <a:lnTo>
                    <a:pt x="12026" y="1917"/>
                  </a:lnTo>
                  <a:lnTo>
                    <a:pt x="12026" y="3022"/>
                  </a:lnTo>
                  <a:lnTo>
                    <a:pt x="12014" y="7048"/>
                  </a:lnTo>
                  <a:lnTo>
                    <a:pt x="8674" y="10604"/>
                  </a:lnTo>
                  <a:lnTo>
                    <a:pt x="4571" y="10960"/>
                  </a:lnTo>
                  <a:lnTo>
                    <a:pt x="2844" y="11099"/>
                  </a:lnTo>
                  <a:lnTo>
                    <a:pt x="1269" y="10629"/>
                  </a:lnTo>
                  <a:lnTo>
                    <a:pt x="0" y="9766"/>
                  </a:lnTo>
                  <a:lnTo>
                    <a:pt x="1181" y="12141"/>
                  </a:lnTo>
                  <a:lnTo>
                    <a:pt x="3733" y="13639"/>
                  </a:lnTo>
                  <a:lnTo>
                    <a:pt x="6705" y="13385"/>
                  </a:lnTo>
                  <a:lnTo>
                    <a:pt x="10807" y="13030"/>
                  </a:lnTo>
                  <a:lnTo>
                    <a:pt x="14135" y="9486"/>
                  </a:lnTo>
                  <a:lnTo>
                    <a:pt x="14147" y="5461"/>
                  </a:lnTo>
                  <a:lnTo>
                    <a:pt x="14160" y="3136"/>
                  </a:lnTo>
                  <a:lnTo>
                    <a:pt x="13030" y="1181"/>
                  </a:lnTo>
                  <a:lnTo>
                    <a:pt x="11315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2998215" y="382416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7302" y="0"/>
                  </a:moveTo>
                  <a:lnTo>
                    <a:pt x="4838" y="914"/>
                  </a:lnTo>
                  <a:lnTo>
                    <a:pt x="812" y="5092"/>
                  </a:lnTo>
                  <a:lnTo>
                    <a:pt x="0" y="7556"/>
                  </a:lnTo>
                  <a:lnTo>
                    <a:pt x="2057" y="9461"/>
                  </a:lnTo>
                  <a:lnTo>
                    <a:pt x="4521" y="8534"/>
                  </a:lnTo>
                  <a:lnTo>
                    <a:pt x="8547" y="4356"/>
                  </a:lnTo>
                  <a:lnTo>
                    <a:pt x="9359" y="1892"/>
                  </a:lnTo>
                  <a:lnTo>
                    <a:pt x="8331" y="939"/>
                  </a:lnTo>
                  <a:lnTo>
                    <a:pt x="73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2998215" y="382416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8331" y="939"/>
                  </a:moveTo>
                  <a:lnTo>
                    <a:pt x="9359" y="1892"/>
                  </a:lnTo>
                  <a:lnTo>
                    <a:pt x="8547" y="4356"/>
                  </a:lnTo>
                  <a:lnTo>
                    <a:pt x="6540" y="6438"/>
                  </a:lnTo>
                  <a:lnTo>
                    <a:pt x="4521" y="8534"/>
                  </a:lnTo>
                  <a:lnTo>
                    <a:pt x="2057" y="9461"/>
                  </a:lnTo>
                  <a:lnTo>
                    <a:pt x="1028" y="8509"/>
                  </a:lnTo>
                  <a:lnTo>
                    <a:pt x="0" y="7556"/>
                  </a:lnTo>
                  <a:lnTo>
                    <a:pt x="812" y="5092"/>
                  </a:lnTo>
                  <a:lnTo>
                    <a:pt x="2832" y="3009"/>
                  </a:lnTo>
                  <a:lnTo>
                    <a:pt x="4838" y="914"/>
                  </a:lnTo>
                  <a:lnTo>
                    <a:pt x="7302" y="0"/>
                  </a:lnTo>
                  <a:lnTo>
                    <a:pt x="8331" y="93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2969209" y="3825125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353" y="0"/>
                  </a:moveTo>
                  <a:lnTo>
                    <a:pt x="11823" y="901"/>
                  </a:lnTo>
                  <a:lnTo>
                    <a:pt x="12090" y="1917"/>
                  </a:lnTo>
                  <a:lnTo>
                    <a:pt x="12065" y="7061"/>
                  </a:lnTo>
                  <a:lnTo>
                    <a:pt x="8724" y="10629"/>
                  </a:lnTo>
                  <a:lnTo>
                    <a:pt x="2857" y="11137"/>
                  </a:lnTo>
                  <a:lnTo>
                    <a:pt x="1269" y="10668"/>
                  </a:lnTo>
                  <a:lnTo>
                    <a:pt x="0" y="9804"/>
                  </a:lnTo>
                  <a:lnTo>
                    <a:pt x="1193" y="12179"/>
                  </a:lnTo>
                  <a:lnTo>
                    <a:pt x="3746" y="13690"/>
                  </a:lnTo>
                  <a:lnTo>
                    <a:pt x="10858" y="13081"/>
                  </a:lnTo>
                  <a:lnTo>
                    <a:pt x="14211" y="9512"/>
                  </a:lnTo>
                  <a:lnTo>
                    <a:pt x="14236" y="3149"/>
                  </a:lnTo>
                  <a:lnTo>
                    <a:pt x="13093" y="1181"/>
                  </a:lnTo>
                  <a:lnTo>
                    <a:pt x="113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2969209" y="3825125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353" y="0"/>
                  </a:moveTo>
                  <a:lnTo>
                    <a:pt x="11823" y="901"/>
                  </a:lnTo>
                  <a:lnTo>
                    <a:pt x="12090" y="1917"/>
                  </a:lnTo>
                  <a:lnTo>
                    <a:pt x="12077" y="3035"/>
                  </a:lnTo>
                  <a:lnTo>
                    <a:pt x="12065" y="7061"/>
                  </a:lnTo>
                  <a:lnTo>
                    <a:pt x="8724" y="10629"/>
                  </a:lnTo>
                  <a:lnTo>
                    <a:pt x="4597" y="10985"/>
                  </a:lnTo>
                  <a:lnTo>
                    <a:pt x="2857" y="11137"/>
                  </a:lnTo>
                  <a:lnTo>
                    <a:pt x="1269" y="10668"/>
                  </a:lnTo>
                  <a:lnTo>
                    <a:pt x="0" y="9804"/>
                  </a:lnTo>
                  <a:lnTo>
                    <a:pt x="1193" y="12179"/>
                  </a:lnTo>
                  <a:lnTo>
                    <a:pt x="3746" y="13690"/>
                  </a:lnTo>
                  <a:lnTo>
                    <a:pt x="6743" y="13423"/>
                  </a:lnTo>
                  <a:lnTo>
                    <a:pt x="10858" y="13081"/>
                  </a:lnTo>
                  <a:lnTo>
                    <a:pt x="14211" y="9512"/>
                  </a:lnTo>
                  <a:lnTo>
                    <a:pt x="14224" y="5473"/>
                  </a:lnTo>
                  <a:lnTo>
                    <a:pt x="14236" y="3149"/>
                  </a:lnTo>
                  <a:lnTo>
                    <a:pt x="13093" y="1181"/>
                  </a:lnTo>
                  <a:lnTo>
                    <a:pt x="11353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2969272" y="382452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7340" y="0"/>
                  </a:moveTo>
                  <a:lnTo>
                    <a:pt x="4864" y="914"/>
                  </a:lnTo>
                  <a:lnTo>
                    <a:pt x="812" y="5105"/>
                  </a:lnTo>
                  <a:lnTo>
                    <a:pt x="0" y="7581"/>
                  </a:lnTo>
                  <a:lnTo>
                    <a:pt x="2070" y="9486"/>
                  </a:lnTo>
                  <a:lnTo>
                    <a:pt x="4546" y="8559"/>
                  </a:lnTo>
                  <a:lnTo>
                    <a:pt x="8597" y="4368"/>
                  </a:lnTo>
                  <a:lnTo>
                    <a:pt x="9410" y="1892"/>
                  </a:lnTo>
                  <a:lnTo>
                    <a:pt x="8369" y="952"/>
                  </a:lnTo>
                  <a:lnTo>
                    <a:pt x="73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2969272" y="3824528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8369" y="952"/>
                  </a:moveTo>
                  <a:lnTo>
                    <a:pt x="9410" y="1892"/>
                  </a:lnTo>
                  <a:lnTo>
                    <a:pt x="8597" y="4368"/>
                  </a:lnTo>
                  <a:lnTo>
                    <a:pt x="6578" y="6464"/>
                  </a:lnTo>
                  <a:lnTo>
                    <a:pt x="4546" y="8559"/>
                  </a:lnTo>
                  <a:lnTo>
                    <a:pt x="2070" y="9486"/>
                  </a:lnTo>
                  <a:lnTo>
                    <a:pt x="1041" y="8534"/>
                  </a:lnTo>
                  <a:lnTo>
                    <a:pt x="0" y="7581"/>
                  </a:lnTo>
                  <a:lnTo>
                    <a:pt x="812" y="5105"/>
                  </a:lnTo>
                  <a:lnTo>
                    <a:pt x="2844" y="3009"/>
                  </a:lnTo>
                  <a:lnTo>
                    <a:pt x="4864" y="914"/>
                  </a:lnTo>
                  <a:lnTo>
                    <a:pt x="7340" y="0"/>
                  </a:lnTo>
                  <a:lnTo>
                    <a:pt x="8369" y="95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3027972" y="3823766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252" y="0"/>
                  </a:moveTo>
                  <a:lnTo>
                    <a:pt x="11683" y="901"/>
                  </a:lnTo>
                  <a:lnTo>
                    <a:pt x="11950" y="1917"/>
                  </a:lnTo>
                  <a:lnTo>
                    <a:pt x="11937" y="7035"/>
                  </a:lnTo>
                  <a:lnTo>
                    <a:pt x="8610" y="10579"/>
                  </a:lnTo>
                  <a:lnTo>
                    <a:pt x="2819" y="11074"/>
                  </a:lnTo>
                  <a:lnTo>
                    <a:pt x="1257" y="10604"/>
                  </a:lnTo>
                  <a:lnTo>
                    <a:pt x="0" y="9740"/>
                  </a:lnTo>
                  <a:lnTo>
                    <a:pt x="1168" y="12115"/>
                  </a:lnTo>
                  <a:lnTo>
                    <a:pt x="3695" y="13614"/>
                  </a:lnTo>
                  <a:lnTo>
                    <a:pt x="10718" y="13004"/>
                  </a:lnTo>
                  <a:lnTo>
                    <a:pt x="14046" y="9461"/>
                  </a:lnTo>
                  <a:lnTo>
                    <a:pt x="14058" y="3136"/>
                  </a:lnTo>
                  <a:lnTo>
                    <a:pt x="12954" y="1193"/>
                  </a:lnTo>
                  <a:lnTo>
                    <a:pt x="112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3027972" y="3823766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252" y="0"/>
                  </a:moveTo>
                  <a:lnTo>
                    <a:pt x="11683" y="901"/>
                  </a:lnTo>
                  <a:lnTo>
                    <a:pt x="11950" y="1917"/>
                  </a:lnTo>
                  <a:lnTo>
                    <a:pt x="11950" y="3022"/>
                  </a:lnTo>
                  <a:lnTo>
                    <a:pt x="11937" y="7035"/>
                  </a:lnTo>
                  <a:lnTo>
                    <a:pt x="8610" y="10579"/>
                  </a:lnTo>
                  <a:lnTo>
                    <a:pt x="4546" y="10922"/>
                  </a:lnTo>
                  <a:lnTo>
                    <a:pt x="2819" y="11074"/>
                  </a:lnTo>
                  <a:lnTo>
                    <a:pt x="1257" y="10604"/>
                  </a:lnTo>
                  <a:lnTo>
                    <a:pt x="0" y="9740"/>
                  </a:lnTo>
                  <a:lnTo>
                    <a:pt x="1168" y="12115"/>
                  </a:lnTo>
                  <a:lnTo>
                    <a:pt x="3695" y="13614"/>
                  </a:lnTo>
                  <a:lnTo>
                    <a:pt x="6654" y="13360"/>
                  </a:lnTo>
                  <a:lnTo>
                    <a:pt x="10718" y="13004"/>
                  </a:lnTo>
                  <a:lnTo>
                    <a:pt x="14046" y="9461"/>
                  </a:lnTo>
                  <a:lnTo>
                    <a:pt x="14046" y="5448"/>
                  </a:lnTo>
                  <a:lnTo>
                    <a:pt x="14058" y="3136"/>
                  </a:lnTo>
                  <a:lnTo>
                    <a:pt x="12954" y="1193"/>
                  </a:lnTo>
                  <a:lnTo>
                    <a:pt x="11252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3028048" y="382316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7264" y="0"/>
                  </a:moveTo>
                  <a:lnTo>
                    <a:pt x="4813" y="927"/>
                  </a:lnTo>
                  <a:lnTo>
                    <a:pt x="800" y="5080"/>
                  </a:lnTo>
                  <a:lnTo>
                    <a:pt x="0" y="7543"/>
                  </a:lnTo>
                  <a:lnTo>
                    <a:pt x="2031" y="9436"/>
                  </a:lnTo>
                  <a:lnTo>
                    <a:pt x="4483" y="8521"/>
                  </a:lnTo>
                  <a:lnTo>
                    <a:pt x="8483" y="4356"/>
                  </a:lnTo>
                  <a:lnTo>
                    <a:pt x="9296" y="1892"/>
                  </a:lnTo>
                  <a:lnTo>
                    <a:pt x="8267" y="952"/>
                  </a:lnTo>
                  <a:lnTo>
                    <a:pt x="72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3028048" y="3823169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8267" y="952"/>
                  </a:moveTo>
                  <a:lnTo>
                    <a:pt x="9296" y="1892"/>
                  </a:lnTo>
                  <a:lnTo>
                    <a:pt x="8483" y="4356"/>
                  </a:lnTo>
                  <a:lnTo>
                    <a:pt x="6489" y="6426"/>
                  </a:lnTo>
                  <a:lnTo>
                    <a:pt x="4483" y="8521"/>
                  </a:lnTo>
                  <a:lnTo>
                    <a:pt x="2031" y="9436"/>
                  </a:lnTo>
                  <a:lnTo>
                    <a:pt x="1015" y="8496"/>
                  </a:lnTo>
                  <a:lnTo>
                    <a:pt x="0" y="7543"/>
                  </a:lnTo>
                  <a:lnTo>
                    <a:pt x="800" y="5080"/>
                  </a:lnTo>
                  <a:lnTo>
                    <a:pt x="2806" y="2997"/>
                  </a:lnTo>
                  <a:lnTo>
                    <a:pt x="4813" y="927"/>
                  </a:lnTo>
                  <a:lnTo>
                    <a:pt x="7264" y="0"/>
                  </a:lnTo>
                  <a:lnTo>
                    <a:pt x="8267" y="95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2998355" y="3854107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417" y="0"/>
                  </a:moveTo>
                  <a:lnTo>
                    <a:pt x="11861" y="914"/>
                  </a:lnTo>
                  <a:lnTo>
                    <a:pt x="12128" y="1930"/>
                  </a:lnTo>
                  <a:lnTo>
                    <a:pt x="12115" y="7061"/>
                  </a:lnTo>
                  <a:lnTo>
                    <a:pt x="8750" y="10528"/>
                  </a:lnTo>
                  <a:lnTo>
                    <a:pt x="2870" y="10883"/>
                  </a:lnTo>
                  <a:lnTo>
                    <a:pt x="1282" y="10375"/>
                  </a:lnTo>
                  <a:lnTo>
                    <a:pt x="0" y="9474"/>
                  </a:lnTo>
                  <a:lnTo>
                    <a:pt x="1193" y="11874"/>
                  </a:lnTo>
                  <a:lnTo>
                    <a:pt x="3759" y="13436"/>
                  </a:lnTo>
                  <a:lnTo>
                    <a:pt x="10896" y="13004"/>
                  </a:lnTo>
                  <a:lnTo>
                    <a:pt x="14249" y="9537"/>
                  </a:lnTo>
                  <a:lnTo>
                    <a:pt x="14274" y="3200"/>
                  </a:lnTo>
                  <a:lnTo>
                    <a:pt x="13144" y="1231"/>
                  </a:lnTo>
                  <a:lnTo>
                    <a:pt x="114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2998355" y="3854107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417" y="0"/>
                  </a:moveTo>
                  <a:lnTo>
                    <a:pt x="11861" y="914"/>
                  </a:lnTo>
                  <a:lnTo>
                    <a:pt x="12128" y="1930"/>
                  </a:lnTo>
                  <a:lnTo>
                    <a:pt x="12128" y="3035"/>
                  </a:lnTo>
                  <a:lnTo>
                    <a:pt x="12115" y="7061"/>
                  </a:lnTo>
                  <a:lnTo>
                    <a:pt x="8750" y="10528"/>
                  </a:lnTo>
                  <a:lnTo>
                    <a:pt x="4610" y="10769"/>
                  </a:lnTo>
                  <a:lnTo>
                    <a:pt x="2870" y="10883"/>
                  </a:lnTo>
                  <a:lnTo>
                    <a:pt x="1282" y="10375"/>
                  </a:lnTo>
                  <a:lnTo>
                    <a:pt x="0" y="9474"/>
                  </a:lnTo>
                  <a:lnTo>
                    <a:pt x="1193" y="11874"/>
                  </a:lnTo>
                  <a:lnTo>
                    <a:pt x="3759" y="13436"/>
                  </a:lnTo>
                  <a:lnTo>
                    <a:pt x="6756" y="13246"/>
                  </a:lnTo>
                  <a:lnTo>
                    <a:pt x="10896" y="13004"/>
                  </a:lnTo>
                  <a:lnTo>
                    <a:pt x="14249" y="9537"/>
                  </a:lnTo>
                  <a:lnTo>
                    <a:pt x="14262" y="5511"/>
                  </a:lnTo>
                  <a:lnTo>
                    <a:pt x="14274" y="3200"/>
                  </a:lnTo>
                  <a:lnTo>
                    <a:pt x="13144" y="1231"/>
                  </a:lnTo>
                  <a:lnTo>
                    <a:pt x="11417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2998431" y="385342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7365" y="0"/>
                  </a:moveTo>
                  <a:lnTo>
                    <a:pt x="4876" y="863"/>
                  </a:lnTo>
                  <a:lnTo>
                    <a:pt x="812" y="4927"/>
                  </a:lnTo>
                  <a:lnTo>
                    <a:pt x="0" y="7366"/>
                  </a:lnTo>
                  <a:lnTo>
                    <a:pt x="2070" y="9309"/>
                  </a:lnTo>
                  <a:lnTo>
                    <a:pt x="4559" y="8445"/>
                  </a:lnTo>
                  <a:lnTo>
                    <a:pt x="8623" y="4368"/>
                  </a:lnTo>
                  <a:lnTo>
                    <a:pt x="9436" y="1943"/>
                  </a:lnTo>
                  <a:lnTo>
                    <a:pt x="8394" y="965"/>
                  </a:lnTo>
                  <a:lnTo>
                    <a:pt x="73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2998431" y="385342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8394" y="965"/>
                  </a:moveTo>
                  <a:lnTo>
                    <a:pt x="9436" y="1943"/>
                  </a:lnTo>
                  <a:lnTo>
                    <a:pt x="8623" y="4368"/>
                  </a:lnTo>
                  <a:lnTo>
                    <a:pt x="6578" y="6413"/>
                  </a:lnTo>
                  <a:lnTo>
                    <a:pt x="4559" y="8445"/>
                  </a:lnTo>
                  <a:lnTo>
                    <a:pt x="2070" y="9309"/>
                  </a:lnTo>
                  <a:lnTo>
                    <a:pt x="1041" y="8343"/>
                  </a:lnTo>
                  <a:lnTo>
                    <a:pt x="0" y="7366"/>
                  </a:lnTo>
                  <a:lnTo>
                    <a:pt x="812" y="4927"/>
                  </a:lnTo>
                  <a:lnTo>
                    <a:pt x="2844" y="2882"/>
                  </a:lnTo>
                  <a:lnTo>
                    <a:pt x="4876" y="863"/>
                  </a:lnTo>
                  <a:lnTo>
                    <a:pt x="7365" y="0"/>
                  </a:lnTo>
                  <a:lnTo>
                    <a:pt x="8394" y="96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2969158" y="3853776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468" y="0"/>
                  </a:moveTo>
                  <a:lnTo>
                    <a:pt x="11925" y="914"/>
                  </a:lnTo>
                  <a:lnTo>
                    <a:pt x="12192" y="1930"/>
                  </a:lnTo>
                  <a:lnTo>
                    <a:pt x="12179" y="7086"/>
                  </a:lnTo>
                  <a:lnTo>
                    <a:pt x="8801" y="10553"/>
                  </a:lnTo>
                  <a:lnTo>
                    <a:pt x="2882" y="10922"/>
                  </a:lnTo>
                  <a:lnTo>
                    <a:pt x="1282" y="10413"/>
                  </a:lnTo>
                  <a:lnTo>
                    <a:pt x="0" y="9512"/>
                  </a:lnTo>
                  <a:lnTo>
                    <a:pt x="1193" y="11912"/>
                  </a:lnTo>
                  <a:lnTo>
                    <a:pt x="3784" y="13487"/>
                  </a:lnTo>
                  <a:lnTo>
                    <a:pt x="10960" y="13042"/>
                  </a:lnTo>
                  <a:lnTo>
                    <a:pt x="14338" y="9563"/>
                  </a:lnTo>
                  <a:lnTo>
                    <a:pt x="14363" y="3213"/>
                  </a:lnTo>
                  <a:lnTo>
                    <a:pt x="13220" y="1231"/>
                  </a:lnTo>
                  <a:lnTo>
                    <a:pt x="114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2969158" y="3853776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468" y="0"/>
                  </a:moveTo>
                  <a:lnTo>
                    <a:pt x="11925" y="914"/>
                  </a:lnTo>
                  <a:lnTo>
                    <a:pt x="12192" y="1930"/>
                  </a:lnTo>
                  <a:lnTo>
                    <a:pt x="12192" y="3048"/>
                  </a:lnTo>
                  <a:lnTo>
                    <a:pt x="12179" y="7086"/>
                  </a:lnTo>
                  <a:lnTo>
                    <a:pt x="8801" y="10553"/>
                  </a:lnTo>
                  <a:lnTo>
                    <a:pt x="4635" y="10807"/>
                  </a:lnTo>
                  <a:lnTo>
                    <a:pt x="2882" y="10922"/>
                  </a:lnTo>
                  <a:lnTo>
                    <a:pt x="1282" y="10413"/>
                  </a:lnTo>
                  <a:lnTo>
                    <a:pt x="0" y="9512"/>
                  </a:lnTo>
                  <a:lnTo>
                    <a:pt x="1193" y="11912"/>
                  </a:lnTo>
                  <a:lnTo>
                    <a:pt x="3784" y="13487"/>
                  </a:lnTo>
                  <a:lnTo>
                    <a:pt x="6794" y="13296"/>
                  </a:lnTo>
                  <a:lnTo>
                    <a:pt x="10960" y="13042"/>
                  </a:lnTo>
                  <a:lnTo>
                    <a:pt x="14338" y="9563"/>
                  </a:lnTo>
                  <a:lnTo>
                    <a:pt x="14350" y="5537"/>
                  </a:lnTo>
                  <a:lnTo>
                    <a:pt x="14363" y="3213"/>
                  </a:lnTo>
                  <a:lnTo>
                    <a:pt x="13220" y="1231"/>
                  </a:lnTo>
                  <a:lnTo>
                    <a:pt x="11468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2969221" y="385309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7416" y="0"/>
                  </a:moveTo>
                  <a:lnTo>
                    <a:pt x="4902" y="863"/>
                  </a:lnTo>
                  <a:lnTo>
                    <a:pt x="825" y="4940"/>
                  </a:lnTo>
                  <a:lnTo>
                    <a:pt x="0" y="7391"/>
                  </a:lnTo>
                  <a:lnTo>
                    <a:pt x="2095" y="9347"/>
                  </a:lnTo>
                  <a:lnTo>
                    <a:pt x="4597" y="8470"/>
                  </a:lnTo>
                  <a:lnTo>
                    <a:pt x="8674" y="4394"/>
                  </a:lnTo>
                  <a:lnTo>
                    <a:pt x="9486" y="1955"/>
                  </a:lnTo>
                  <a:lnTo>
                    <a:pt x="8445" y="977"/>
                  </a:lnTo>
                  <a:lnTo>
                    <a:pt x="74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/>
            <p:cNvSpPr/>
            <p:nvPr/>
          </p:nvSpPr>
          <p:spPr>
            <a:xfrm>
              <a:off x="2969221" y="385309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8445" y="977"/>
                  </a:moveTo>
                  <a:lnTo>
                    <a:pt x="9486" y="1955"/>
                  </a:lnTo>
                  <a:lnTo>
                    <a:pt x="8674" y="4394"/>
                  </a:lnTo>
                  <a:lnTo>
                    <a:pt x="6642" y="6426"/>
                  </a:lnTo>
                  <a:lnTo>
                    <a:pt x="4597" y="8470"/>
                  </a:lnTo>
                  <a:lnTo>
                    <a:pt x="2095" y="9347"/>
                  </a:lnTo>
                  <a:lnTo>
                    <a:pt x="1054" y="8369"/>
                  </a:lnTo>
                  <a:lnTo>
                    <a:pt x="0" y="7391"/>
                  </a:lnTo>
                  <a:lnTo>
                    <a:pt x="825" y="4940"/>
                  </a:lnTo>
                  <a:lnTo>
                    <a:pt x="2870" y="2895"/>
                  </a:lnTo>
                  <a:lnTo>
                    <a:pt x="4902" y="863"/>
                  </a:lnTo>
                  <a:lnTo>
                    <a:pt x="7416" y="0"/>
                  </a:lnTo>
                  <a:lnTo>
                    <a:pt x="8445" y="97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3028454" y="3853840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341" y="0"/>
                  </a:moveTo>
                  <a:lnTo>
                    <a:pt x="11785" y="914"/>
                  </a:lnTo>
                  <a:lnTo>
                    <a:pt x="12052" y="1930"/>
                  </a:lnTo>
                  <a:lnTo>
                    <a:pt x="12039" y="7035"/>
                  </a:lnTo>
                  <a:lnTo>
                    <a:pt x="8686" y="10490"/>
                  </a:lnTo>
                  <a:lnTo>
                    <a:pt x="2832" y="10845"/>
                  </a:lnTo>
                  <a:lnTo>
                    <a:pt x="1257" y="10350"/>
                  </a:lnTo>
                  <a:lnTo>
                    <a:pt x="0" y="9448"/>
                  </a:lnTo>
                  <a:lnTo>
                    <a:pt x="1168" y="11849"/>
                  </a:lnTo>
                  <a:lnTo>
                    <a:pt x="3721" y="13398"/>
                  </a:lnTo>
                  <a:lnTo>
                    <a:pt x="10807" y="12966"/>
                  </a:lnTo>
                  <a:lnTo>
                    <a:pt x="14160" y="9512"/>
                  </a:lnTo>
                  <a:lnTo>
                    <a:pt x="14185" y="3187"/>
                  </a:lnTo>
                  <a:lnTo>
                    <a:pt x="13068" y="1231"/>
                  </a:lnTo>
                  <a:lnTo>
                    <a:pt x="113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3028454" y="3853840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341" y="0"/>
                  </a:moveTo>
                  <a:lnTo>
                    <a:pt x="11785" y="914"/>
                  </a:lnTo>
                  <a:lnTo>
                    <a:pt x="12052" y="1930"/>
                  </a:lnTo>
                  <a:lnTo>
                    <a:pt x="12052" y="3035"/>
                  </a:lnTo>
                  <a:lnTo>
                    <a:pt x="12039" y="7035"/>
                  </a:lnTo>
                  <a:lnTo>
                    <a:pt x="8686" y="10490"/>
                  </a:lnTo>
                  <a:lnTo>
                    <a:pt x="4571" y="10744"/>
                  </a:lnTo>
                  <a:lnTo>
                    <a:pt x="2832" y="10845"/>
                  </a:lnTo>
                  <a:lnTo>
                    <a:pt x="1257" y="10350"/>
                  </a:lnTo>
                  <a:lnTo>
                    <a:pt x="0" y="9448"/>
                  </a:lnTo>
                  <a:lnTo>
                    <a:pt x="1168" y="11849"/>
                  </a:lnTo>
                  <a:lnTo>
                    <a:pt x="3721" y="13398"/>
                  </a:lnTo>
                  <a:lnTo>
                    <a:pt x="6705" y="13220"/>
                  </a:lnTo>
                  <a:lnTo>
                    <a:pt x="10807" y="12966"/>
                  </a:lnTo>
                  <a:lnTo>
                    <a:pt x="14160" y="9512"/>
                  </a:lnTo>
                  <a:lnTo>
                    <a:pt x="14173" y="5499"/>
                  </a:lnTo>
                  <a:lnTo>
                    <a:pt x="14185" y="3187"/>
                  </a:lnTo>
                  <a:lnTo>
                    <a:pt x="13068" y="1231"/>
                  </a:lnTo>
                  <a:lnTo>
                    <a:pt x="11341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3028530" y="385315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7315" y="0"/>
                  </a:moveTo>
                  <a:lnTo>
                    <a:pt x="4851" y="863"/>
                  </a:lnTo>
                  <a:lnTo>
                    <a:pt x="800" y="4914"/>
                  </a:lnTo>
                  <a:lnTo>
                    <a:pt x="0" y="7353"/>
                  </a:lnTo>
                  <a:lnTo>
                    <a:pt x="2044" y="9283"/>
                  </a:lnTo>
                  <a:lnTo>
                    <a:pt x="4521" y="8432"/>
                  </a:lnTo>
                  <a:lnTo>
                    <a:pt x="8559" y="4368"/>
                  </a:lnTo>
                  <a:lnTo>
                    <a:pt x="9372" y="1943"/>
                  </a:lnTo>
                  <a:lnTo>
                    <a:pt x="8343" y="965"/>
                  </a:lnTo>
                  <a:lnTo>
                    <a:pt x="73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3028530" y="3853154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8343" y="965"/>
                  </a:moveTo>
                  <a:lnTo>
                    <a:pt x="9372" y="1943"/>
                  </a:lnTo>
                  <a:lnTo>
                    <a:pt x="8559" y="4368"/>
                  </a:lnTo>
                  <a:lnTo>
                    <a:pt x="6540" y="6400"/>
                  </a:lnTo>
                  <a:lnTo>
                    <a:pt x="4521" y="8432"/>
                  </a:lnTo>
                  <a:lnTo>
                    <a:pt x="2044" y="9283"/>
                  </a:lnTo>
                  <a:lnTo>
                    <a:pt x="1028" y="8318"/>
                  </a:lnTo>
                  <a:lnTo>
                    <a:pt x="0" y="7353"/>
                  </a:lnTo>
                  <a:lnTo>
                    <a:pt x="800" y="4914"/>
                  </a:lnTo>
                  <a:lnTo>
                    <a:pt x="2819" y="2882"/>
                  </a:lnTo>
                  <a:lnTo>
                    <a:pt x="4851" y="863"/>
                  </a:lnTo>
                  <a:lnTo>
                    <a:pt x="7315" y="0"/>
                  </a:lnTo>
                  <a:lnTo>
                    <a:pt x="8343" y="96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2998088" y="3911803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391" y="0"/>
                  </a:moveTo>
                  <a:lnTo>
                    <a:pt x="11836" y="901"/>
                  </a:lnTo>
                  <a:lnTo>
                    <a:pt x="12103" y="1917"/>
                  </a:lnTo>
                  <a:lnTo>
                    <a:pt x="12090" y="7023"/>
                  </a:lnTo>
                  <a:lnTo>
                    <a:pt x="8724" y="10502"/>
                  </a:lnTo>
                  <a:lnTo>
                    <a:pt x="2844" y="10896"/>
                  </a:lnTo>
                  <a:lnTo>
                    <a:pt x="1269" y="10401"/>
                  </a:lnTo>
                  <a:lnTo>
                    <a:pt x="0" y="9512"/>
                  </a:lnTo>
                  <a:lnTo>
                    <a:pt x="1181" y="11887"/>
                  </a:lnTo>
                  <a:lnTo>
                    <a:pt x="3746" y="13436"/>
                  </a:lnTo>
                  <a:lnTo>
                    <a:pt x="10871" y="12941"/>
                  </a:lnTo>
                  <a:lnTo>
                    <a:pt x="14224" y="9474"/>
                  </a:lnTo>
                  <a:lnTo>
                    <a:pt x="14249" y="3175"/>
                  </a:lnTo>
                  <a:lnTo>
                    <a:pt x="13119" y="1206"/>
                  </a:lnTo>
                  <a:lnTo>
                    <a:pt x="113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/>
            <p:cNvSpPr/>
            <p:nvPr/>
          </p:nvSpPr>
          <p:spPr>
            <a:xfrm>
              <a:off x="2998088" y="3911803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391" y="0"/>
                  </a:moveTo>
                  <a:lnTo>
                    <a:pt x="11836" y="901"/>
                  </a:lnTo>
                  <a:lnTo>
                    <a:pt x="12103" y="1917"/>
                  </a:lnTo>
                  <a:lnTo>
                    <a:pt x="12090" y="3022"/>
                  </a:lnTo>
                  <a:lnTo>
                    <a:pt x="12090" y="7023"/>
                  </a:lnTo>
                  <a:lnTo>
                    <a:pt x="8724" y="10502"/>
                  </a:lnTo>
                  <a:lnTo>
                    <a:pt x="4597" y="10769"/>
                  </a:lnTo>
                  <a:lnTo>
                    <a:pt x="2844" y="10896"/>
                  </a:lnTo>
                  <a:lnTo>
                    <a:pt x="1269" y="10401"/>
                  </a:lnTo>
                  <a:lnTo>
                    <a:pt x="0" y="9512"/>
                  </a:lnTo>
                  <a:lnTo>
                    <a:pt x="1181" y="11887"/>
                  </a:lnTo>
                  <a:lnTo>
                    <a:pt x="3746" y="13436"/>
                  </a:lnTo>
                  <a:lnTo>
                    <a:pt x="6743" y="13233"/>
                  </a:lnTo>
                  <a:lnTo>
                    <a:pt x="10871" y="12941"/>
                  </a:lnTo>
                  <a:lnTo>
                    <a:pt x="14224" y="9474"/>
                  </a:lnTo>
                  <a:lnTo>
                    <a:pt x="14249" y="5473"/>
                  </a:lnTo>
                  <a:lnTo>
                    <a:pt x="14249" y="3175"/>
                  </a:lnTo>
                  <a:lnTo>
                    <a:pt x="13119" y="1206"/>
                  </a:lnTo>
                  <a:lnTo>
                    <a:pt x="11391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2998165" y="391114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7353" y="0"/>
                  </a:moveTo>
                  <a:lnTo>
                    <a:pt x="4864" y="876"/>
                  </a:lnTo>
                  <a:lnTo>
                    <a:pt x="812" y="4952"/>
                  </a:lnTo>
                  <a:lnTo>
                    <a:pt x="0" y="7391"/>
                  </a:lnTo>
                  <a:lnTo>
                    <a:pt x="2057" y="9309"/>
                  </a:lnTo>
                  <a:lnTo>
                    <a:pt x="4546" y="8432"/>
                  </a:lnTo>
                  <a:lnTo>
                    <a:pt x="8597" y="4356"/>
                  </a:lnTo>
                  <a:lnTo>
                    <a:pt x="9410" y="1930"/>
                  </a:lnTo>
                  <a:lnTo>
                    <a:pt x="8381" y="965"/>
                  </a:lnTo>
                  <a:lnTo>
                    <a:pt x="73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2998165" y="3911142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8381" y="965"/>
                  </a:moveTo>
                  <a:lnTo>
                    <a:pt x="9410" y="1930"/>
                  </a:lnTo>
                  <a:lnTo>
                    <a:pt x="8597" y="4356"/>
                  </a:lnTo>
                  <a:lnTo>
                    <a:pt x="6578" y="6400"/>
                  </a:lnTo>
                  <a:lnTo>
                    <a:pt x="4546" y="8432"/>
                  </a:lnTo>
                  <a:lnTo>
                    <a:pt x="2057" y="9309"/>
                  </a:lnTo>
                  <a:lnTo>
                    <a:pt x="1028" y="8343"/>
                  </a:lnTo>
                  <a:lnTo>
                    <a:pt x="0" y="7391"/>
                  </a:lnTo>
                  <a:lnTo>
                    <a:pt x="812" y="4952"/>
                  </a:lnTo>
                  <a:lnTo>
                    <a:pt x="2844" y="2908"/>
                  </a:lnTo>
                  <a:lnTo>
                    <a:pt x="4864" y="876"/>
                  </a:lnTo>
                  <a:lnTo>
                    <a:pt x="7353" y="0"/>
                  </a:lnTo>
                  <a:lnTo>
                    <a:pt x="8381" y="96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/>
            <p:cNvSpPr/>
            <p:nvPr/>
          </p:nvSpPr>
          <p:spPr>
            <a:xfrm>
              <a:off x="2968942" y="3911663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455" y="0"/>
                  </a:moveTo>
                  <a:lnTo>
                    <a:pt x="11912" y="901"/>
                  </a:lnTo>
                  <a:lnTo>
                    <a:pt x="12179" y="1917"/>
                  </a:lnTo>
                  <a:lnTo>
                    <a:pt x="12166" y="7035"/>
                  </a:lnTo>
                  <a:lnTo>
                    <a:pt x="8788" y="10515"/>
                  </a:lnTo>
                  <a:lnTo>
                    <a:pt x="2882" y="10922"/>
                  </a:lnTo>
                  <a:lnTo>
                    <a:pt x="1282" y="10413"/>
                  </a:lnTo>
                  <a:lnTo>
                    <a:pt x="0" y="9537"/>
                  </a:lnTo>
                  <a:lnTo>
                    <a:pt x="1206" y="11925"/>
                  </a:lnTo>
                  <a:lnTo>
                    <a:pt x="3784" y="13474"/>
                  </a:lnTo>
                  <a:lnTo>
                    <a:pt x="10947" y="12992"/>
                  </a:lnTo>
                  <a:lnTo>
                    <a:pt x="14325" y="9499"/>
                  </a:lnTo>
                  <a:lnTo>
                    <a:pt x="14338" y="3175"/>
                  </a:lnTo>
                  <a:lnTo>
                    <a:pt x="13195" y="1219"/>
                  </a:lnTo>
                  <a:lnTo>
                    <a:pt x="114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/>
            <p:cNvSpPr/>
            <p:nvPr/>
          </p:nvSpPr>
          <p:spPr>
            <a:xfrm>
              <a:off x="2968942" y="3911663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455" y="0"/>
                  </a:moveTo>
                  <a:lnTo>
                    <a:pt x="11912" y="901"/>
                  </a:lnTo>
                  <a:lnTo>
                    <a:pt x="12179" y="1917"/>
                  </a:lnTo>
                  <a:lnTo>
                    <a:pt x="12179" y="3022"/>
                  </a:lnTo>
                  <a:lnTo>
                    <a:pt x="12166" y="7035"/>
                  </a:lnTo>
                  <a:lnTo>
                    <a:pt x="8788" y="10515"/>
                  </a:lnTo>
                  <a:lnTo>
                    <a:pt x="4635" y="10795"/>
                  </a:lnTo>
                  <a:lnTo>
                    <a:pt x="2882" y="10922"/>
                  </a:lnTo>
                  <a:lnTo>
                    <a:pt x="1282" y="10413"/>
                  </a:lnTo>
                  <a:lnTo>
                    <a:pt x="0" y="9537"/>
                  </a:lnTo>
                  <a:lnTo>
                    <a:pt x="1206" y="11925"/>
                  </a:lnTo>
                  <a:lnTo>
                    <a:pt x="3784" y="13474"/>
                  </a:lnTo>
                  <a:lnTo>
                    <a:pt x="6794" y="13271"/>
                  </a:lnTo>
                  <a:lnTo>
                    <a:pt x="10947" y="12992"/>
                  </a:lnTo>
                  <a:lnTo>
                    <a:pt x="14325" y="9499"/>
                  </a:lnTo>
                  <a:lnTo>
                    <a:pt x="14338" y="5499"/>
                  </a:lnTo>
                  <a:lnTo>
                    <a:pt x="14338" y="3175"/>
                  </a:lnTo>
                  <a:lnTo>
                    <a:pt x="13195" y="1219"/>
                  </a:lnTo>
                  <a:lnTo>
                    <a:pt x="11455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/>
            <p:cNvSpPr/>
            <p:nvPr/>
          </p:nvSpPr>
          <p:spPr>
            <a:xfrm>
              <a:off x="2969031" y="391099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7378" y="0"/>
                  </a:moveTo>
                  <a:lnTo>
                    <a:pt x="4876" y="876"/>
                  </a:lnTo>
                  <a:lnTo>
                    <a:pt x="2844" y="2933"/>
                  </a:lnTo>
                  <a:lnTo>
                    <a:pt x="800" y="4965"/>
                  </a:lnTo>
                  <a:lnTo>
                    <a:pt x="0" y="7416"/>
                  </a:lnTo>
                  <a:lnTo>
                    <a:pt x="2070" y="9347"/>
                  </a:lnTo>
                  <a:lnTo>
                    <a:pt x="4571" y="8470"/>
                  </a:lnTo>
                  <a:lnTo>
                    <a:pt x="8635" y="4381"/>
                  </a:lnTo>
                  <a:lnTo>
                    <a:pt x="9448" y="1943"/>
                  </a:lnTo>
                  <a:lnTo>
                    <a:pt x="8407" y="965"/>
                  </a:lnTo>
                  <a:lnTo>
                    <a:pt x="73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/>
            <p:cNvSpPr/>
            <p:nvPr/>
          </p:nvSpPr>
          <p:spPr>
            <a:xfrm>
              <a:off x="2969031" y="391099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8407" y="965"/>
                  </a:moveTo>
                  <a:lnTo>
                    <a:pt x="9448" y="1943"/>
                  </a:lnTo>
                  <a:lnTo>
                    <a:pt x="8635" y="4381"/>
                  </a:lnTo>
                  <a:lnTo>
                    <a:pt x="6616" y="6413"/>
                  </a:lnTo>
                  <a:lnTo>
                    <a:pt x="4571" y="8470"/>
                  </a:lnTo>
                  <a:lnTo>
                    <a:pt x="2070" y="9347"/>
                  </a:lnTo>
                  <a:lnTo>
                    <a:pt x="1028" y="8382"/>
                  </a:lnTo>
                  <a:lnTo>
                    <a:pt x="0" y="7416"/>
                  </a:lnTo>
                  <a:lnTo>
                    <a:pt x="800" y="4965"/>
                  </a:lnTo>
                  <a:lnTo>
                    <a:pt x="2844" y="2933"/>
                  </a:lnTo>
                  <a:lnTo>
                    <a:pt x="4876" y="876"/>
                  </a:lnTo>
                  <a:lnTo>
                    <a:pt x="7378" y="0"/>
                  </a:lnTo>
                  <a:lnTo>
                    <a:pt x="8407" y="96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/>
            <p:cNvSpPr/>
            <p:nvPr/>
          </p:nvSpPr>
          <p:spPr>
            <a:xfrm>
              <a:off x="3028124" y="3911358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315" y="0"/>
                  </a:moveTo>
                  <a:lnTo>
                    <a:pt x="11760" y="901"/>
                  </a:lnTo>
                  <a:lnTo>
                    <a:pt x="12039" y="1904"/>
                  </a:lnTo>
                  <a:lnTo>
                    <a:pt x="12014" y="6997"/>
                  </a:lnTo>
                  <a:lnTo>
                    <a:pt x="8661" y="10464"/>
                  </a:lnTo>
                  <a:lnTo>
                    <a:pt x="2832" y="10845"/>
                  </a:lnTo>
                  <a:lnTo>
                    <a:pt x="1257" y="10363"/>
                  </a:lnTo>
                  <a:lnTo>
                    <a:pt x="0" y="9474"/>
                  </a:lnTo>
                  <a:lnTo>
                    <a:pt x="1168" y="11849"/>
                  </a:lnTo>
                  <a:lnTo>
                    <a:pt x="3721" y="13385"/>
                  </a:lnTo>
                  <a:lnTo>
                    <a:pt x="10782" y="12903"/>
                  </a:lnTo>
                  <a:lnTo>
                    <a:pt x="14122" y="9448"/>
                  </a:lnTo>
                  <a:lnTo>
                    <a:pt x="14147" y="3162"/>
                  </a:lnTo>
                  <a:lnTo>
                    <a:pt x="13030" y="1206"/>
                  </a:lnTo>
                  <a:lnTo>
                    <a:pt x="113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/>
            <p:cNvSpPr/>
            <p:nvPr/>
          </p:nvSpPr>
          <p:spPr>
            <a:xfrm>
              <a:off x="3028124" y="3911358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315" y="0"/>
                  </a:moveTo>
                  <a:lnTo>
                    <a:pt x="11760" y="901"/>
                  </a:lnTo>
                  <a:lnTo>
                    <a:pt x="12039" y="1904"/>
                  </a:lnTo>
                  <a:lnTo>
                    <a:pt x="12026" y="3009"/>
                  </a:lnTo>
                  <a:lnTo>
                    <a:pt x="12014" y="6997"/>
                  </a:lnTo>
                  <a:lnTo>
                    <a:pt x="8661" y="10464"/>
                  </a:lnTo>
                  <a:lnTo>
                    <a:pt x="4559" y="10744"/>
                  </a:lnTo>
                  <a:lnTo>
                    <a:pt x="2832" y="10845"/>
                  </a:lnTo>
                  <a:lnTo>
                    <a:pt x="1257" y="10363"/>
                  </a:lnTo>
                  <a:lnTo>
                    <a:pt x="0" y="9474"/>
                  </a:lnTo>
                  <a:lnTo>
                    <a:pt x="1168" y="11849"/>
                  </a:lnTo>
                  <a:lnTo>
                    <a:pt x="3721" y="13385"/>
                  </a:lnTo>
                  <a:lnTo>
                    <a:pt x="6692" y="13195"/>
                  </a:lnTo>
                  <a:lnTo>
                    <a:pt x="10782" y="12903"/>
                  </a:lnTo>
                  <a:lnTo>
                    <a:pt x="14122" y="9448"/>
                  </a:lnTo>
                  <a:lnTo>
                    <a:pt x="14147" y="5461"/>
                  </a:lnTo>
                  <a:lnTo>
                    <a:pt x="14147" y="3162"/>
                  </a:lnTo>
                  <a:lnTo>
                    <a:pt x="13030" y="1206"/>
                  </a:lnTo>
                  <a:lnTo>
                    <a:pt x="11315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/>
            <p:cNvSpPr/>
            <p:nvPr/>
          </p:nvSpPr>
          <p:spPr>
            <a:xfrm>
              <a:off x="3028200" y="391071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7302" y="0"/>
                  </a:moveTo>
                  <a:lnTo>
                    <a:pt x="4838" y="863"/>
                  </a:lnTo>
                  <a:lnTo>
                    <a:pt x="800" y="4914"/>
                  </a:lnTo>
                  <a:lnTo>
                    <a:pt x="0" y="7340"/>
                  </a:lnTo>
                  <a:lnTo>
                    <a:pt x="2044" y="9271"/>
                  </a:lnTo>
                  <a:lnTo>
                    <a:pt x="4521" y="8394"/>
                  </a:lnTo>
                  <a:lnTo>
                    <a:pt x="8547" y="4330"/>
                  </a:lnTo>
                  <a:lnTo>
                    <a:pt x="9347" y="1904"/>
                  </a:lnTo>
                  <a:lnTo>
                    <a:pt x="8331" y="952"/>
                  </a:lnTo>
                  <a:lnTo>
                    <a:pt x="73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/>
            <p:cNvSpPr/>
            <p:nvPr/>
          </p:nvSpPr>
          <p:spPr>
            <a:xfrm>
              <a:off x="3028200" y="391071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8331" y="952"/>
                  </a:moveTo>
                  <a:lnTo>
                    <a:pt x="9347" y="1904"/>
                  </a:lnTo>
                  <a:lnTo>
                    <a:pt x="8547" y="4330"/>
                  </a:lnTo>
                  <a:lnTo>
                    <a:pt x="6540" y="6362"/>
                  </a:lnTo>
                  <a:lnTo>
                    <a:pt x="4521" y="8394"/>
                  </a:lnTo>
                  <a:lnTo>
                    <a:pt x="2044" y="9271"/>
                  </a:lnTo>
                  <a:lnTo>
                    <a:pt x="1028" y="8305"/>
                  </a:lnTo>
                  <a:lnTo>
                    <a:pt x="0" y="7340"/>
                  </a:lnTo>
                  <a:lnTo>
                    <a:pt x="800" y="4914"/>
                  </a:lnTo>
                  <a:lnTo>
                    <a:pt x="2819" y="2895"/>
                  </a:lnTo>
                  <a:lnTo>
                    <a:pt x="4838" y="863"/>
                  </a:lnTo>
                  <a:lnTo>
                    <a:pt x="7302" y="0"/>
                  </a:lnTo>
                  <a:lnTo>
                    <a:pt x="8331" y="95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/>
            <p:cNvSpPr/>
            <p:nvPr/>
          </p:nvSpPr>
          <p:spPr>
            <a:xfrm>
              <a:off x="2997631" y="3883190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391" y="0"/>
                  </a:moveTo>
                  <a:lnTo>
                    <a:pt x="11849" y="901"/>
                  </a:lnTo>
                  <a:lnTo>
                    <a:pt x="12115" y="1930"/>
                  </a:lnTo>
                  <a:lnTo>
                    <a:pt x="12103" y="7048"/>
                  </a:lnTo>
                  <a:lnTo>
                    <a:pt x="8737" y="10502"/>
                  </a:lnTo>
                  <a:lnTo>
                    <a:pt x="2857" y="10896"/>
                  </a:lnTo>
                  <a:lnTo>
                    <a:pt x="1269" y="10388"/>
                  </a:lnTo>
                  <a:lnTo>
                    <a:pt x="0" y="9499"/>
                  </a:lnTo>
                  <a:lnTo>
                    <a:pt x="1193" y="11887"/>
                  </a:lnTo>
                  <a:lnTo>
                    <a:pt x="3759" y="13436"/>
                  </a:lnTo>
                  <a:lnTo>
                    <a:pt x="10883" y="12979"/>
                  </a:lnTo>
                  <a:lnTo>
                    <a:pt x="14249" y="9512"/>
                  </a:lnTo>
                  <a:lnTo>
                    <a:pt x="14262" y="3187"/>
                  </a:lnTo>
                  <a:lnTo>
                    <a:pt x="13131" y="1219"/>
                  </a:lnTo>
                  <a:lnTo>
                    <a:pt x="113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/>
            <p:cNvSpPr/>
            <p:nvPr/>
          </p:nvSpPr>
          <p:spPr>
            <a:xfrm>
              <a:off x="2997631" y="3883190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391" y="0"/>
                  </a:moveTo>
                  <a:lnTo>
                    <a:pt x="11849" y="901"/>
                  </a:lnTo>
                  <a:lnTo>
                    <a:pt x="12115" y="1930"/>
                  </a:lnTo>
                  <a:lnTo>
                    <a:pt x="12115" y="3035"/>
                  </a:lnTo>
                  <a:lnTo>
                    <a:pt x="12103" y="7048"/>
                  </a:lnTo>
                  <a:lnTo>
                    <a:pt x="8737" y="10502"/>
                  </a:lnTo>
                  <a:lnTo>
                    <a:pt x="4610" y="10769"/>
                  </a:lnTo>
                  <a:lnTo>
                    <a:pt x="2857" y="10896"/>
                  </a:lnTo>
                  <a:lnTo>
                    <a:pt x="1269" y="10388"/>
                  </a:lnTo>
                  <a:lnTo>
                    <a:pt x="0" y="9499"/>
                  </a:lnTo>
                  <a:lnTo>
                    <a:pt x="1193" y="11887"/>
                  </a:lnTo>
                  <a:lnTo>
                    <a:pt x="3759" y="13436"/>
                  </a:lnTo>
                  <a:lnTo>
                    <a:pt x="6756" y="13246"/>
                  </a:lnTo>
                  <a:lnTo>
                    <a:pt x="10883" y="12979"/>
                  </a:lnTo>
                  <a:lnTo>
                    <a:pt x="14249" y="9512"/>
                  </a:lnTo>
                  <a:lnTo>
                    <a:pt x="14249" y="5499"/>
                  </a:lnTo>
                  <a:lnTo>
                    <a:pt x="14262" y="3187"/>
                  </a:lnTo>
                  <a:lnTo>
                    <a:pt x="13131" y="1219"/>
                  </a:lnTo>
                  <a:lnTo>
                    <a:pt x="11391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/>
            <p:cNvSpPr/>
            <p:nvPr/>
          </p:nvSpPr>
          <p:spPr>
            <a:xfrm>
              <a:off x="2997707" y="388251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7366" y="0"/>
                  </a:moveTo>
                  <a:lnTo>
                    <a:pt x="4876" y="863"/>
                  </a:lnTo>
                  <a:lnTo>
                    <a:pt x="812" y="4940"/>
                  </a:lnTo>
                  <a:lnTo>
                    <a:pt x="0" y="7378"/>
                  </a:lnTo>
                  <a:lnTo>
                    <a:pt x="2070" y="9309"/>
                  </a:lnTo>
                  <a:lnTo>
                    <a:pt x="4559" y="8445"/>
                  </a:lnTo>
                  <a:lnTo>
                    <a:pt x="8610" y="4368"/>
                  </a:lnTo>
                  <a:lnTo>
                    <a:pt x="9423" y="1930"/>
                  </a:lnTo>
                  <a:lnTo>
                    <a:pt x="8394" y="965"/>
                  </a:lnTo>
                  <a:lnTo>
                    <a:pt x="73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/>
            <p:cNvSpPr/>
            <p:nvPr/>
          </p:nvSpPr>
          <p:spPr>
            <a:xfrm>
              <a:off x="2997707" y="3882517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8394" y="965"/>
                  </a:moveTo>
                  <a:lnTo>
                    <a:pt x="9423" y="1930"/>
                  </a:lnTo>
                  <a:lnTo>
                    <a:pt x="8610" y="4368"/>
                  </a:lnTo>
                  <a:lnTo>
                    <a:pt x="6591" y="6400"/>
                  </a:lnTo>
                  <a:lnTo>
                    <a:pt x="4559" y="8445"/>
                  </a:lnTo>
                  <a:lnTo>
                    <a:pt x="2070" y="9309"/>
                  </a:lnTo>
                  <a:lnTo>
                    <a:pt x="1028" y="8343"/>
                  </a:lnTo>
                  <a:lnTo>
                    <a:pt x="0" y="7378"/>
                  </a:lnTo>
                  <a:lnTo>
                    <a:pt x="812" y="4940"/>
                  </a:lnTo>
                  <a:lnTo>
                    <a:pt x="2857" y="2895"/>
                  </a:lnTo>
                  <a:lnTo>
                    <a:pt x="4876" y="863"/>
                  </a:lnTo>
                  <a:lnTo>
                    <a:pt x="7366" y="0"/>
                  </a:lnTo>
                  <a:lnTo>
                    <a:pt x="8394" y="96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/>
            <p:cNvSpPr/>
            <p:nvPr/>
          </p:nvSpPr>
          <p:spPr>
            <a:xfrm>
              <a:off x="2968459" y="3882961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455" y="0"/>
                  </a:moveTo>
                  <a:lnTo>
                    <a:pt x="11912" y="914"/>
                  </a:lnTo>
                  <a:lnTo>
                    <a:pt x="12179" y="1930"/>
                  </a:lnTo>
                  <a:lnTo>
                    <a:pt x="12166" y="7048"/>
                  </a:lnTo>
                  <a:lnTo>
                    <a:pt x="8801" y="10540"/>
                  </a:lnTo>
                  <a:lnTo>
                    <a:pt x="2882" y="10922"/>
                  </a:lnTo>
                  <a:lnTo>
                    <a:pt x="1295" y="10413"/>
                  </a:lnTo>
                  <a:lnTo>
                    <a:pt x="0" y="9512"/>
                  </a:lnTo>
                  <a:lnTo>
                    <a:pt x="1193" y="11912"/>
                  </a:lnTo>
                  <a:lnTo>
                    <a:pt x="3784" y="13474"/>
                  </a:lnTo>
                  <a:lnTo>
                    <a:pt x="10960" y="13004"/>
                  </a:lnTo>
                  <a:lnTo>
                    <a:pt x="14338" y="9537"/>
                  </a:lnTo>
                  <a:lnTo>
                    <a:pt x="14338" y="3187"/>
                  </a:lnTo>
                  <a:lnTo>
                    <a:pt x="13207" y="1206"/>
                  </a:lnTo>
                  <a:lnTo>
                    <a:pt x="114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/>
            <p:cNvSpPr/>
            <p:nvPr/>
          </p:nvSpPr>
          <p:spPr>
            <a:xfrm>
              <a:off x="2968459" y="3882961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455" y="0"/>
                  </a:moveTo>
                  <a:lnTo>
                    <a:pt x="11912" y="914"/>
                  </a:lnTo>
                  <a:lnTo>
                    <a:pt x="12179" y="1930"/>
                  </a:lnTo>
                  <a:lnTo>
                    <a:pt x="12179" y="3035"/>
                  </a:lnTo>
                  <a:lnTo>
                    <a:pt x="12166" y="7048"/>
                  </a:lnTo>
                  <a:lnTo>
                    <a:pt x="8801" y="10540"/>
                  </a:lnTo>
                  <a:lnTo>
                    <a:pt x="4635" y="10807"/>
                  </a:lnTo>
                  <a:lnTo>
                    <a:pt x="2882" y="10922"/>
                  </a:lnTo>
                  <a:lnTo>
                    <a:pt x="1295" y="10413"/>
                  </a:lnTo>
                  <a:lnTo>
                    <a:pt x="0" y="9512"/>
                  </a:lnTo>
                  <a:lnTo>
                    <a:pt x="1193" y="11912"/>
                  </a:lnTo>
                  <a:lnTo>
                    <a:pt x="3784" y="13474"/>
                  </a:lnTo>
                  <a:lnTo>
                    <a:pt x="6794" y="13284"/>
                  </a:lnTo>
                  <a:lnTo>
                    <a:pt x="10960" y="13004"/>
                  </a:lnTo>
                  <a:lnTo>
                    <a:pt x="14338" y="9537"/>
                  </a:lnTo>
                  <a:lnTo>
                    <a:pt x="14338" y="5511"/>
                  </a:lnTo>
                  <a:lnTo>
                    <a:pt x="14338" y="3187"/>
                  </a:lnTo>
                  <a:lnTo>
                    <a:pt x="13207" y="1206"/>
                  </a:lnTo>
                  <a:lnTo>
                    <a:pt x="11455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/>
            <p:cNvSpPr/>
            <p:nvPr/>
          </p:nvSpPr>
          <p:spPr>
            <a:xfrm>
              <a:off x="2968536" y="388227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7391" y="0"/>
                  </a:moveTo>
                  <a:lnTo>
                    <a:pt x="4902" y="876"/>
                  </a:lnTo>
                  <a:lnTo>
                    <a:pt x="812" y="4953"/>
                  </a:lnTo>
                  <a:lnTo>
                    <a:pt x="0" y="7404"/>
                  </a:lnTo>
                  <a:lnTo>
                    <a:pt x="2070" y="9347"/>
                  </a:lnTo>
                  <a:lnTo>
                    <a:pt x="4572" y="8470"/>
                  </a:lnTo>
                  <a:lnTo>
                    <a:pt x="8661" y="4381"/>
                  </a:lnTo>
                  <a:lnTo>
                    <a:pt x="9474" y="1943"/>
                  </a:lnTo>
                  <a:lnTo>
                    <a:pt x="8432" y="977"/>
                  </a:lnTo>
                  <a:lnTo>
                    <a:pt x="73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/>
            <p:cNvSpPr/>
            <p:nvPr/>
          </p:nvSpPr>
          <p:spPr>
            <a:xfrm>
              <a:off x="2968536" y="388227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8432" y="977"/>
                  </a:moveTo>
                  <a:lnTo>
                    <a:pt x="9474" y="1943"/>
                  </a:lnTo>
                  <a:lnTo>
                    <a:pt x="8661" y="4381"/>
                  </a:lnTo>
                  <a:lnTo>
                    <a:pt x="6616" y="6426"/>
                  </a:lnTo>
                  <a:lnTo>
                    <a:pt x="4572" y="8470"/>
                  </a:lnTo>
                  <a:lnTo>
                    <a:pt x="2070" y="9347"/>
                  </a:lnTo>
                  <a:lnTo>
                    <a:pt x="1041" y="8382"/>
                  </a:lnTo>
                  <a:lnTo>
                    <a:pt x="0" y="7404"/>
                  </a:lnTo>
                  <a:lnTo>
                    <a:pt x="812" y="4953"/>
                  </a:lnTo>
                  <a:lnTo>
                    <a:pt x="2857" y="2921"/>
                  </a:lnTo>
                  <a:lnTo>
                    <a:pt x="4902" y="876"/>
                  </a:lnTo>
                  <a:lnTo>
                    <a:pt x="7391" y="0"/>
                  </a:lnTo>
                  <a:lnTo>
                    <a:pt x="8432" y="97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/>
            <p:cNvSpPr/>
            <p:nvPr/>
          </p:nvSpPr>
          <p:spPr>
            <a:xfrm>
              <a:off x="3027692" y="3882834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341" y="0"/>
                  </a:moveTo>
                  <a:lnTo>
                    <a:pt x="11785" y="901"/>
                  </a:lnTo>
                  <a:lnTo>
                    <a:pt x="12052" y="1917"/>
                  </a:lnTo>
                  <a:lnTo>
                    <a:pt x="12039" y="7023"/>
                  </a:lnTo>
                  <a:lnTo>
                    <a:pt x="8686" y="10477"/>
                  </a:lnTo>
                  <a:lnTo>
                    <a:pt x="2844" y="10858"/>
                  </a:lnTo>
                  <a:lnTo>
                    <a:pt x="1269" y="10350"/>
                  </a:lnTo>
                  <a:lnTo>
                    <a:pt x="0" y="9461"/>
                  </a:lnTo>
                  <a:lnTo>
                    <a:pt x="1193" y="11849"/>
                  </a:lnTo>
                  <a:lnTo>
                    <a:pt x="3733" y="13398"/>
                  </a:lnTo>
                  <a:lnTo>
                    <a:pt x="10807" y="12928"/>
                  </a:lnTo>
                  <a:lnTo>
                    <a:pt x="14147" y="9474"/>
                  </a:lnTo>
                  <a:lnTo>
                    <a:pt x="14185" y="3175"/>
                  </a:lnTo>
                  <a:lnTo>
                    <a:pt x="13055" y="1219"/>
                  </a:lnTo>
                  <a:lnTo>
                    <a:pt x="113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/>
            <p:cNvSpPr/>
            <p:nvPr/>
          </p:nvSpPr>
          <p:spPr>
            <a:xfrm>
              <a:off x="3027692" y="3882834"/>
              <a:ext cx="14604" cy="13970"/>
            </a:xfrm>
            <a:custGeom>
              <a:avLst/>
              <a:gdLst/>
              <a:ahLst/>
              <a:cxnLst/>
              <a:rect l="l" t="t" r="r" b="b"/>
              <a:pathLst>
                <a:path w="14605" h="13970">
                  <a:moveTo>
                    <a:pt x="11341" y="0"/>
                  </a:moveTo>
                  <a:lnTo>
                    <a:pt x="11785" y="901"/>
                  </a:lnTo>
                  <a:lnTo>
                    <a:pt x="12052" y="1917"/>
                  </a:lnTo>
                  <a:lnTo>
                    <a:pt x="12052" y="3022"/>
                  </a:lnTo>
                  <a:lnTo>
                    <a:pt x="12039" y="7023"/>
                  </a:lnTo>
                  <a:lnTo>
                    <a:pt x="8686" y="10477"/>
                  </a:lnTo>
                  <a:lnTo>
                    <a:pt x="4584" y="10731"/>
                  </a:lnTo>
                  <a:lnTo>
                    <a:pt x="2844" y="10858"/>
                  </a:lnTo>
                  <a:lnTo>
                    <a:pt x="1269" y="10350"/>
                  </a:lnTo>
                  <a:lnTo>
                    <a:pt x="0" y="9461"/>
                  </a:lnTo>
                  <a:lnTo>
                    <a:pt x="1193" y="11849"/>
                  </a:lnTo>
                  <a:lnTo>
                    <a:pt x="3733" y="13398"/>
                  </a:lnTo>
                  <a:lnTo>
                    <a:pt x="6705" y="13195"/>
                  </a:lnTo>
                  <a:lnTo>
                    <a:pt x="10807" y="12928"/>
                  </a:lnTo>
                  <a:lnTo>
                    <a:pt x="14147" y="9474"/>
                  </a:lnTo>
                  <a:lnTo>
                    <a:pt x="14173" y="5486"/>
                  </a:lnTo>
                  <a:lnTo>
                    <a:pt x="14185" y="3175"/>
                  </a:lnTo>
                  <a:lnTo>
                    <a:pt x="13055" y="1219"/>
                  </a:lnTo>
                  <a:lnTo>
                    <a:pt x="11341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/>
            <p:cNvSpPr/>
            <p:nvPr/>
          </p:nvSpPr>
          <p:spPr>
            <a:xfrm>
              <a:off x="3027781" y="388216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7315" y="0"/>
                  </a:moveTo>
                  <a:lnTo>
                    <a:pt x="4851" y="863"/>
                  </a:lnTo>
                  <a:lnTo>
                    <a:pt x="800" y="4927"/>
                  </a:lnTo>
                  <a:lnTo>
                    <a:pt x="0" y="7353"/>
                  </a:lnTo>
                  <a:lnTo>
                    <a:pt x="2044" y="9283"/>
                  </a:lnTo>
                  <a:lnTo>
                    <a:pt x="4521" y="8420"/>
                  </a:lnTo>
                  <a:lnTo>
                    <a:pt x="8559" y="4368"/>
                  </a:lnTo>
                  <a:lnTo>
                    <a:pt x="9359" y="1930"/>
                  </a:lnTo>
                  <a:lnTo>
                    <a:pt x="8331" y="965"/>
                  </a:lnTo>
                  <a:lnTo>
                    <a:pt x="73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/>
            <p:cNvSpPr/>
            <p:nvPr/>
          </p:nvSpPr>
          <p:spPr>
            <a:xfrm>
              <a:off x="2921533" y="3596487"/>
              <a:ext cx="134620" cy="349250"/>
            </a:xfrm>
            <a:custGeom>
              <a:avLst/>
              <a:gdLst/>
              <a:ahLst/>
              <a:cxnLst/>
              <a:rect l="l" t="t" r="r" b="b"/>
              <a:pathLst>
                <a:path w="134619" h="349250">
                  <a:moveTo>
                    <a:pt x="114579" y="286638"/>
                  </a:moveTo>
                  <a:lnTo>
                    <a:pt x="115608" y="287604"/>
                  </a:lnTo>
                  <a:lnTo>
                    <a:pt x="114807" y="290042"/>
                  </a:lnTo>
                  <a:lnTo>
                    <a:pt x="112788" y="292061"/>
                  </a:lnTo>
                  <a:lnTo>
                    <a:pt x="110769" y="294093"/>
                  </a:lnTo>
                  <a:lnTo>
                    <a:pt x="108292" y="294957"/>
                  </a:lnTo>
                  <a:lnTo>
                    <a:pt x="107276" y="293992"/>
                  </a:lnTo>
                  <a:lnTo>
                    <a:pt x="106248" y="293027"/>
                  </a:lnTo>
                  <a:lnTo>
                    <a:pt x="107048" y="290601"/>
                  </a:lnTo>
                  <a:lnTo>
                    <a:pt x="109067" y="288569"/>
                  </a:lnTo>
                  <a:lnTo>
                    <a:pt x="111099" y="286537"/>
                  </a:lnTo>
                  <a:lnTo>
                    <a:pt x="113563" y="285673"/>
                  </a:lnTo>
                  <a:lnTo>
                    <a:pt x="114579" y="286638"/>
                  </a:lnTo>
                  <a:close/>
                </a:path>
                <a:path w="134619" h="349250">
                  <a:moveTo>
                    <a:pt x="125285" y="128968"/>
                  </a:moveTo>
                  <a:lnTo>
                    <a:pt x="125837" y="121616"/>
                  </a:lnTo>
                  <a:lnTo>
                    <a:pt x="127361" y="114590"/>
                  </a:lnTo>
                  <a:lnTo>
                    <a:pt x="129743" y="107942"/>
                  </a:lnTo>
                  <a:lnTo>
                    <a:pt x="132867" y="101726"/>
                  </a:lnTo>
                </a:path>
                <a:path w="134619" h="349250">
                  <a:moveTo>
                    <a:pt x="132867" y="101726"/>
                  </a:moveTo>
                  <a:lnTo>
                    <a:pt x="134073" y="0"/>
                  </a:lnTo>
                  <a:lnTo>
                    <a:pt x="1244" y="685"/>
                  </a:lnTo>
                  <a:lnTo>
                    <a:pt x="495" y="99034"/>
                  </a:lnTo>
                </a:path>
                <a:path w="134619" h="349250">
                  <a:moveTo>
                    <a:pt x="495" y="99034"/>
                  </a:moveTo>
                  <a:lnTo>
                    <a:pt x="4100" y="105407"/>
                  </a:lnTo>
                  <a:lnTo>
                    <a:pt x="6730" y="112372"/>
                  </a:lnTo>
                  <a:lnTo>
                    <a:pt x="8342" y="119819"/>
                  </a:lnTo>
                  <a:lnTo>
                    <a:pt x="8889" y="127635"/>
                  </a:lnTo>
                  <a:lnTo>
                    <a:pt x="8299" y="135293"/>
                  </a:lnTo>
                  <a:lnTo>
                    <a:pt x="6573" y="142632"/>
                  </a:lnTo>
                  <a:lnTo>
                    <a:pt x="3784" y="149510"/>
                  </a:lnTo>
                  <a:lnTo>
                    <a:pt x="0" y="155790"/>
                  </a:lnTo>
                </a:path>
                <a:path w="134619" h="349250">
                  <a:moveTo>
                    <a:pt x="0" y="155790"/>
                  </a:moveTo>
                  <a:lnTo>
                    <a:pt x="977" y="348970"/>
                  </a:lnTo>
                  <a:lnTo>
                    <a:pt x="133350" y="348259"/>
                  </a:lnTo>
                  <a:lnTo>
                    <a:pt x="132359" y="156006"/>
                  </a:lnTo>
                </a:path>
                <a:path w="134619" h="349250">
                  <a:moveTo>
                    <a:pt x="132359" y="156006"/>
                  </a:moveTo>
                  <a:lnTo>
                    <a:pt x="129210" y="149808"/>
                  </a:lnTo>
                  <a:lnTo>
                    <a:pt x="126936" y="143178"/>
                  </a:lnTo>
                  <a:lnTo>
                    <a:pt x="125604" y="136202"/>
                  </a:lnTo>
                  <a:lnTo>
                    <a:pt x="125285" y="12896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/>
            <p:cNvSpPr/>
            <p:nvPr/>
          </p:nvSpPr>
          <p:spPr>
            <a:xfrm>
              <a:off x="2937827" y="3629482"/>
              <a:ext cx="104139" cy="57785"/>
            </a:xfrm>
            <a:custGeom>
              <a:avLst/>
              <a:gdLst/>
              <a:ahLst/>
              <a:cxnLst/>
              <a:rect l="l" t="t" r="r" b="b"/>
              <a:pathLst>
                <a:path w="104139" h="57785">
                  <a:moveTo>
                    <a:pt x="533" y="0"/>
                  </a:moveTo>
                  <a:lnTo>
                    <a:pt x="0" y="56692"/>
                  </a:lnTo>
                  <a:lnTo>
                    <a:pt x="102895" y="57543"/>
                  </a:lnTo>
                  <a:lnTo>
                    <a:pt x="103632" y="533"/>
                  </a:lnTo>
                  <a:lnTo>
                    <a:pt x="5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/>
            <p:cNvSpPr/>
            <p:nvPr/>
          </p:nvSpPr>
          <p:spPr>
            <a:xfrm>
              <a:off x="2937827" y="3629482"/>
              <a:ext cx="104139" cy="89535"/>
            </a:xfrm>
            <a:custGeom>
              <a:avLst/>
              <a:gdLst/>
              <a:ahLst/>
              <a:cxnLst/>
              <a:rect l="l" t="t" r="r" b="b"/>
              <a:pathLst>
                <a:path w="104139" h="89535">
                  <a:moveTo>
                    <a:pt x="102895" y="57543"/>
                  </a:moveTo>
                  <a:lnTo>
                    <a:pt x="103632" y="533"/>
                  </a:lnTo>
                  <a:lnTo>
                    <a:pt x="533" y="0"/>
                  </a:lnTo>
                  <a:lnTo>
                    <a:pt x="0" y="56692"/>
                  </a:lnTo>
                  <a:lnTo>
                    <a:pt x="102895" y="57543"/>
                  </a:lnTo>
                  <a:close/>
                </a:path>
                <a:path w="104139" h="89535">
                  <a:moveTo>
                    <a:pt x="13754" y="88976"/>
                  </a:moveTo>
                  <a:lnTo>
                    <a:pt x="32131" y="89065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/>
            <p:cNvSpPr/>
            <p:nvPr/>
          </p:nvSpPr>
          <p:spPr>
            <a:xfrm>
              <a:off x="2951314" y="3730028"/>
              <a:ext cx="13970" cy="635"/>
            </a:xfrm>
            <a:custGeom>
              <a:avLst/>
              <a:gdLst/>
              <a:ahLst/>
              <a:cxnLst/>
              <a:rect l="l" t="t" r="r" b="b"/>
              <a:pathLst>
                <a:path w="13969" h="635">
                  <a:moveTo>
                    <a:pt x="-1371" y="82"/>
                  </a:moveTo>
                  <a:lnTo>
                    <a:pt x="15100" y="82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/>
            <p:cNvSpPr/>
            <p:nvPr/>
          </p:nvSpPr>
          <p:spPr>
            <a:xfrm>
              <a:off x="2935770" y="3821011"/>
              <a:ext cx="22860" cy="22225"/>
            </a:xfrm>
            <a:custGeom>
              <a:avLst/>
              <a:gdLst/>
              <a:ahLst/>
              <a:cxnLst/>
              <a:rect l="l" t="t" r="r" b="b"/>
              <a:pathLst>
                <a:path w="22860" h="22225">
                  <a:moveTo>
                    <a:pt x="22301" y="0"/>
                  </a:moveTo>
                  <a:lnTo>
                    <a:pt x="25" y="215"/>
                  </a:lnTo>
                  <a:lnTo>
                    <a:pt x="0" y="22212"/>
                  </a:lnTo>
                  <a:lnTo>
                    <a:pt x="22275" y="21945"/>
                  </a:lnTo>
                  <a:lnTo>
                    <a:pt x="223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/>
            <p:cNvSpPr/>
            <p:nvPr/>
          </p:nvSpPr>
          <p:spPr>
            <a:xfrm>
              <a:off x="2935770" y="3821011"/>
              <a:ext cx="22860" cy="22225"/>
            </a:xfrm>
            <a:custGeom>
              <a:avLst/>
              <a:gdLst/>
              <a:ahLst/>
              <a:cxnLst/>
              <a:rect l="l" t="t" r="r" b="b"/>
              <a:pathLst>
                <a:path w="22860" h="22225">
                  <a:moveTo>
                    <a:pt x="22275" y="21945"/>
                  </a:moveTo>
                  <a:lnTo>
                    <a:pt x="22301" y="0"/>
                  </a:lnTo>
                  <a:lnTo>
                    <a:pt x="25" y="215"/>
                  </a:lnTo>
                  <a:lnTo>
                    <a:pt x="0" y="22212"/>
                  </a:lnTo>
                  <a:lnTo>
                    <a:pt x="22275" y="2194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/>
            <p:cNvSpPr/>
            <p:nvPr/>
          </p:nvSpPr>
          <p:spPr>
            <a:xfrm>
              <a:off x="2935808" y="3758323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339" y="0"/>
                  </a:moveTo>
                  <a:lnTo>
                    <a:pt x="12" y="304"/>
                  </a:lnTo>
                  <a:lnTo>
                    <a:pt x="0" y="22402"/>
                  </a:lnTo>
                  <a:lnTo>
                    <a:pt x="22313" y="22047"/>
                  </a:lnTo>
                  <a:lnTo>
                    <a:pt x="223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/>
            <p:cNvSpPr/>
            <p:nvPr/>
          </p:nvSpPr>
          <p:spPr>
            <a:xfrm>
              <a:off x="2935808" y="3758323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313" y="22047"/>
                  </a:moveTo>
                  <a:lnTo>
                    <a:pt x="22339" y="0"/>
                  </a:lnTo>
                  <a:lnTo>
                    <a:pt x="12" y="304"/>
                  </a:lnTo>
                  <a:lnTo>
                    <a:pt x="0" y="22402"/>
                  </a:lnTo>
                  <a:lnTo>
                    <a:pt x="22313" y="2204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/>
            <p:cNvSpPr/>
            <p:nvPr/>
          </p:nvSpPr>
          <p:spPr>
            <a:xfrm>
              <a:off x="2935795" y="3787305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326" y="0"/>
                  </a:moveTo>
                  <a:lnTo>
                    <a:pt x="12" y="368"/>
                  </a:lnTo>
                  <a:lnTo>
                    <a:pt x="0" y="22428"/>
                  </a:lnTo>
                  <a:lnTo>
                    <a:pt x="22288" y="22009"/>
                  </a:lnTo>
                  <a:lnTo>
                    <a:pt x="223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/>
            <p:cNvSpPr/>
            <p:nvPr/>
          </p:nvSpPr>
          <p:spPr>
            <a:xfrm>
              <a:off x="2935795" y="3787305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288" y="22009"/>
                  </a:moveTo>
                  <a:lnTo>
                    <a:pt x="22326" y="0"/>
                  </a:lnTo>
                  <a:lnTo>
                    <a:pt x="12" y="368"/>
                  </a:lnTo>
                  <a:lnTo>
                    <a:pt x="0" y="22428"/>
                  </a:lnTo>
                  <a:lnTo>
                    <a:pt x="22288" y="2200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/>
            <p:cNvSpPr/>
            <p:nvPr/>
          </p:nvSpPr>
          <p:spPr>
            <a:xfrm>
              <a:off x="2965361" y="3820655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174" y="0"/>
                  </a:moveTo>
                  <a:lnTo>
                    <a:pt x="25" y="215"/>
                  </a:lnTo>
                  <a:lnTo>
                    <a:pt x="0" y="22136"/>
                  </a:lnTo>
                  <a:lnTo>
                    <a:pt x="22123" y="21882"/>
                  </a:lnTo>
                  <a:lnTo>
                    <a:pt x="221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/>
            <p:cNvSpPr/>
            <p:nvPr/>
          </p:nvSpPr>
          <p:spPr>
            <a:xfrm>
              <a:off x="2965361" y="3820655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123" y="21882"/>
                  </a:moveTo>
                  <a:lnTo>
                    <a:pt x="22174" y="0"/>
                  </a:lnTo>
                  <a:lnTo>
                    <a:pt x="25" y="215"/>
                  </a:lnTo>
                  <a:lnTo>
                    <a:pt x="0" y="22136"/>
                  </a:lnTo>
                  <a:lnTo>
                    <a:pt x="22123" y="2188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/>
            <p:cNvSpPr/>
            <p:nvPr/>
          </p:nvSpPr>
          <p:spPr>
            <a:xfrm>
              <a:off x="2994507" y="3820299"/>
              <a:ext cx="22860" cy="22225"/>
            </a:xfrm>
            <a:custGeom>
              <a:avLst/>
              <a:gdLst/>
              <a:ahLst/>
              <a:cxnLst/>
              <a:rect l="l" t="t" r="r" b="b"/>
              <a:pathLst>
                <a:path w="22860" h="22225">
                  <a:moveTo>
                    <a:pt x="22301" y="0"/>
                  </a:moveTo>
                  <a:lnTo>
                    <a:pt x="63" y="228"/>
                  </a:lnTo>
                  <a:lnTo>
                    <a:pt x="0" y="22098"/>
                  </a:lnTo>
                  <a:lnTo>
                    <a:pt x="22225" y="21818"/>
                  </a:lnTo>
                  <a:lnTo>
                    <a:pt x="223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/>
            <p:cNvSpPr/>
            <p:nvPr/>
          </p:nvSpPr>
          <p:spPr>
            <a:xfrm>
              <a:off x="2994507" y="3820299"/>
              <a:ext cx="22860" cy="22225"/>
            </a:xfrm>
            <a:custGeom>
              <a:avLst/>
              <a:gdLst/>
              <a:ahLst/>
              <a:cxnLst/>
              <a:rect l="l" t="t" r="r" b="b"/>
              <a:pathLst>
                <a:path w="22860" h="22225">
                  <a:moveTo>
                    <a:pt x="22225" y="21818"/>
                  </a:moveTo>
                  <a:lnTo>
                    <a:pt x="22301" y="0"/>
                  </a:lnTo>
                  <a:lnTo>
                    <a:pt x="63" y="228"/>
                  </a:lnTo>
                  <a:lnTo>
                    <a:pt x="0" y="22098"/>
                  </a:lnTo>
                  <a:lnTo>
                    <a:pt x="22225" y="2181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/>
            <p:cNvSpPr/>
            <p:nvPr/>
          </p:nvSpPr>
          <p:spPr>
            <a:xfrm>
              <a:off x="3023717" y="3819956"/>
              <a:ext cx="22225" cy="22860"/>
            </a:xfrm>
            <a:custGeom>
              <a:avLst/>
              <a:gdLst/>
              <a:ahLst/>
              <a:cxnLst/>
              <a:rect l="l" t="t" r="r" b="b"/>
              <a:pathLst>
                <a:path w="22225" h="22860">
                  <a:moveTo>
                    <a:pt x="22199" y="0"/>
                  </a:moveTo>
                  <a:lnTo>
                    <a:pt x="88" y="228"/>
                  </a:lnTo>
                  <a:lnTo>
                    <a:pt x="0" y="22250"/>
                  </a:lnTo>
                  <a:lnTo>
                    <a:pt x="22098" y="21971"/>
                  </a:lnTo>
                  <a:lnTo>
                    <a:pt x="221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/>
            <p:cNvSpPr/>
            <p:nvPr/>
          </p:nvSpPr>
          <p:spPr>
            <a:xfrm>
              <a:off x="3023717" y="3819956"/>
              <a:ext cx="22225" cy="22860"/>
            </a:xfrm>
            <a:custGeom>
              <a:avLst/>
              <a:gdLst/>
              <a:ahLst/>
              <a:cxnLst/>
              <a:rect l="l" t="t" r="r" b="b"/>
              <a:pathLst>
                <a:path w="22225" h="22860">
                  <a:moveTo>
                    <a:pt x="22098" y="21971"/>
                  </a:moveTo>
                  <a:lnTo>
                    <a:pt x="22199" y="0"/>
                  </a:lnTo>
                  <a:lnTo>
                    <a:pt x="88" y="228"/>
                  </a:lnTo>
                  <a:lnTo>
                    <a:pt x="0" y="22250"/>
                  </a:lnTo>
                  <a:lnTo>
                    <a:pt x="22098" y="2197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/>
            <p:cNvSpPr/>
            <p:nvPr/>
          </p:nvSpPr>
          <p:spPr>
            <a:xfrm>
              <a:off x="2994444" y="3849217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263" y="0"/>
                  </a:moveTo>
                  <a:lnTo>
                    <a:pt x="50" y="304"/>
                  </a:lnTo>
                  <a:lnTo>
                    <a:pt x="0" y="22351"/>
                  </a:lnTo>
                  <a:lnTo>
                    <a:pt x="22199" y="21996"/>
                  </a:lnTo>
                  <a:lnTo>
                    <a:pt x="222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2" name="object 162"/>
            <p:cNvSpPr/>
            <p:nvPr/>
          </p:nvSpPr>
          <p:spPr>
            <a:xfrm>
              <a:off x="2994444" y="3849217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199" y="21996"/>
                  </a:moveTo>
                  <a:lnTo>
                    <a:pt x="22263" y="0"/>
                  </a:lnTo>
                  <a:lnTo>
                    <a:pt x="50" y="304"/>
                  </a:lnTo>
                  <a:lnTo>
                    <a:pt x="0" y="22351"/>
                  </a:lnTo>
                  <a:lnTo>
                    <a:pt x="22199" y="2199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/>
            <p:cNvSpPr/>
            <p:nvPr/>
          </p:nvSpPr>
          <p:spPr>
            <a:xfrm>
              <a:off x="2994355" y="3878313"/>
              <a:ext cx="22860" cy="22225"/>
            </a:xfrm>
            <a:custGeom>
              <a:avLst/>
              <a:gdLst/>
              <a:ahLst/>
              <a:cxnLst/>
              <a:rect l="l" t="t" r="r" b="b"/>
              <a:pathLst>
                <a:path w="22860" h="22225">
                  <a:moveTo>
                    <a:pt x="22250" y="0"/>
                  </a:moveTo>
                  <a:lnTo>
                    <a:pt x="63" y="126"/>
                  </a:lnTo>
                  <a:lnTo>
                    <a:pt x="0" y="22136"/>
                  </a:lnTo>
                  <a:lnTo>
                    <a:pt x="22174" y="21958"/>
                  </a:lnTo>
                  <a:lnTo>
                    <a:pt x="222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4" name="object 164"/>
            <p:cNvSpPr/>
            <p:nvPr/>
          </p:nvSpPr>
          <p:spPr>
            <a:xfrm>
              <a:off x="2994355" y="3878313"/>
              <a:ext cx="22860" cy="22225"/>
            </a:xfrm>
            <a:custGeom>
              <a:avLst/>
              <a:gdLst/>
              <a:ahLst/>
              <a:cxnLst/>
              <a:rect l="l" t="t" r="r" b="b"/>
              <a:pathLst>
                <a:path w="22860" h="22225">
                  <a:moveTo>
                    <a:pt x="22174" y="21958"/>
                  </a:moveTo>
                  <a:lnTo>
                    <a:pt x="22250" y="0"/>
                  </a:lnTo>
                  <a:lnTo>
                    <a:pt x="63" y="126"/>
                  </a:lnTo>
                  <a:lnTo>
                    <a:pt x="0" y="22136"/>
                  </a:lnTo>
                  <a:lnTo>
                    <a:pt x="22174" y="2195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5" name="object 165"/>
            <p:cNvSpPr/>
            <p:nvPr/>
          </p:nvSpPr>
          <p:spPr>
            <a:xfrm>
              <a:off x="2965310" y="3849662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161" y="0"/>
                  </a:moveTo>
                  <a:lnTo>
                    <a:pt x="38" y="279"/>
                  </a:lnTo>
                  <a:lnTo>
                    <a:pt x="0" y="22174"/>
                  </a:lnTo>
                  <a:lnTo>
                    <a:pt x="22110" y="21831"/>
                  </a:lnTo>
                  <a:lnTo>
                    <a:pt x="221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6" name="object 166"/>
            <p:cNvSpPr/>
            <p:nvPr/>
          </p:nvSpPr>
          <p:spPr>
            <a:xfrm>
              <a:off x="2965310" y="3849662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110" y="21831"/>
                  </a:moveTo>
                  <a:lnTo>
                    <a:pt x="22161" y="0"/>
                  </a:lnTo>
                  <a:lnTo>
                    <a:pt x="38" y="279"/>
                  </a:lnTo>
                  <a:lnTo>
                    <a:pt x="0" y="22174"/>
                  </a:lnTo>
                  <a:lnTo>
                    <a:pt x="22110" y="21831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7" name="object 167"/>
            <p:cNvSpPr/>
            <p:nvPr/>
          </p:nvSpPr>
          <p:spPr>
            <a:xfrm>
              <a:off x="2965259" y="3878605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136" y="0"/>
                  </a:moveTo>
                  <a:lnTo>
                    <a:pt x="38" y="114"/>
                  </a:lnTo>
                  <a:lnTo>
                    <a:pt x="0" y="21958"/>
                  </a:lnTo>
                  <a:lnTo>
                    <a:pt x="22085" y="21780"/>
                  </a:lnTo>
                  <a:lnTo>
                    <a:pt x="221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8" name="object 168"/>
            <p:cNvSpPr/>
            <p:nvPr/>
          </p:nvSpPr>
          <p:spPr>
            <a:xfrm>
              <a:off x="2965259" y="3878605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085" y="21780"/>
                  </a:moveTo>
                  <a:lnTo>
                    <a:pt x="22136" y="0"/>
                  </a:lnTo>
                  <a:lnTo>
                    <a:pt x="38" y="114"/>
                  </a:lnTo>
                  <a:lnTo>
                    <a:pt x="0" y="21958"/>
                  </a:lnTo>
                  <a:lnTo>
                    <a:pt x="22085" y="2178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9" name="object 169"/>
            <p:cNvSpPr/>
            <p:nvPr/>
          </p:nvSpPr>
          <p:spPr>
            <a:xfrm>
              <a:off x="2965221" y="3907497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110" y="0"/>
                  </a:moveTo>
                  <a:lnTo>
                    <a:pt x="25" y="177"/>
                  </a:lnTo>
                  <a:lnTo>
                    <a:pt x="0" y="21958"/>
                  </a:lnTo>
                  <a:lnTo>
                    <a:pt x="22059" y="21729"/>
                  </a:lnTo>
                  <a:lnTo>
                    <a:pt x="221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0" name="object 170"/>
            <p:cNvSpPr/>
            <p:nvPr/>
          </p:nvSpPr>
          <p:spPr>
            <a:xfrm>
              <a:off x="2965221" y="3907497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059" y="21729"/>
                  </a:moveTo>
                  <a:lnTo>
                    <a:pt x="22110" y="0"/>
                  </a:lnTo>
                  <a:lnTo>
                    <a:pt x="25" y="177"/>
                  </a:lnTo>
                  <a:lnTo>
                    <a:pt x="0" y="21958"/>
                  </a:lnTo>
                  <a:lnTo>
                    <a:pt x="22059" y="217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1" name="object 171"/>
            <p:cNvSpPr/>
            <p:nvPr/>
          </p:nvSpPr>
          <p:spPr>
            <a:xfrm>
              <a:off x="2994291" y="3907345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212" y="0"/>
                  </a:moveTo>
                  <a:lnTo>
                    <a:pt x="50" y="190"/>
                  </a:lnTo>
                  <a:lnTo>
                    <a:pt x="0" y="21920"/>
                  </a:lnTo>
                  <a:lnTo>
                    <a:pt x="22148" y="21907"/>
                  </a:lnTo>
                  <a:lnTo>
                    <a:pt x="222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2" name="object 172"/>
            <p:cNvSpPr/>
            <p:nvPr/>
          </p:nvSpPr>
          <p:spPr>
            <a:xfrm>
              <a:off x="2994291" y="3907345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148" y="21907"/>
                  </a:moveTo>
                  <a:lnTo>
                    <a:pt x="22212" y="0"/>
                  </a:lnTo>
                  <a:lnTo>
                    <a:pt x="50" y="190"/>
                  </a:lnTo>
                  <a:lnTo>
                    <a:pt x="0" y="21920"/>
                  </a:lnTo>
                  <a:lnTo>
                    <a:pt x="22148" y="2190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3" name="object 173"/>
            <p:cNvSpPr/>
            <p:nvPr/>
          </p:nvSpPr>
          <p:spPr>
            <a:xfrm>
              <a:off x="3023615" y="3849014"/>
              <a:ext cx="22225" cy="22860"/>
            </a:xfrm>
            <a:custGeom>
              <a:avLst/>
              <a:gdLst/>
              <a:ahLst/>
              <a:cxnLst/>
              <a:rect l="l" t="t" r="r" b="b"/>
              <a:pathLst>
                <a:path w="22225" h="22860">
                  <a:moveTo>
                    <a:pt x="22174" y="0"/>
                  </a:moveTo>
                  <a:lnTo>
                    <a:pt x="88" y="292"/>
                  </a:lnTo>
                  <a:lnTo>
                    <a:pt x="0" y="22288"/>
                  </a:lnTo>
                  <a:lnTo>
                    <a:pt x="22072" y="21932"/>
                  </a:lnTo>
                  <a:lnTo>
                    <a:pt x="221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4" name="object 174"/>
            <p:cNvSpPr/>
            <p:nvPr/>
          </p:nvSpPr>
          <p:spPr>
            <a:xfrm>
              <a:off x="3023615" y="3849014"/>
              <a:ext cx="22225" cy="22860"/>
            </a:xfrm>
            <a:custGeom>
              <a:avLst/>
              <a:gdLst/>
              <a:ahLst/>
              <a:cxnLst/>
              <a:rect l="l" t="t" r="r" b="b"/>
              <a:pathLst>
                <a:path w="22225" h="22860">
                  <a:moveTo>
                    <a:pt x="22072" y="21932"/>
                  </a:moveTo>
                  <a:lnTo>
                    <a:pt x="22174" y="0"/>
                  </a:lnTo>
                  <a:lnTo>
                    <a:pt x="88" y="292"/>
                  </a:lnTo>
                  <a:lnTo>
                    <a:pt x="0" y="22288"/>
                  </a:lnTo>
                  <a:lnTo>
                    <a:pt x="22072" y="2193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5" name="object 175"/>
            <p:cNvSpPr/>
            <p:nvPr/>
          </p:nvSpPr>
          <p:spPr>
            <a:xfrm>
              <a:off x="2994672" y="3757282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364" y="0"/>
                  </a:moveTo>
                  <a:lnTo>
                    <a:pt x="76" y="330"/>
                  </a:lnTo>
                  <a:lnTo>
                    <a:pt x="0" y="22517"/>
                  </a:lnTo>
                  <a:lnTo>
                    <a:pt x="22275" y="22148"/>
                  </a:lnTo>
                  <a:lnTo>
                    <a:pt x="223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6" name="object 176"/>
            <p:cNvSpPr/>
            <p:nvPr/>
          </p:nvSpPr>
          <p:spPr>
            <a:xfrm>
              <a:off x="2994672" y="3757282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275" y="22148"/>
                  </a:moveTo>
                  <a:lnTo>
                    <a:pt x="22364" y="0"/>
                  </a:lnTo>
                  <a:lnTo>
                    <a:pt x="76" y="330"/>
                  </a:lnTo>
                  <a:lnTo>
                    <a:pt x="0" y="22517"/>
                  </a:lnTo>
                  <a:lnTo>
                    <a:pt x="22275" y="2214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7" name="object 177"/>
            <p:cNvSpPr/>
            <p:nvPr/>
          </p:nvSpPr>
          <p:spPr>
            <a:xfrm>
              <a:off x="3023958" y="3756660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237" y="0"/>
                  </a:moveTo>
                  <a:lnTo>
                    <a:pt x="76" y="546"/>
                  </a:lnTo>
                  <a:lnTo>
                    <a:pt x="0" y="22682"/>
                  </a:lnTo>
                  <a:lnTo>
                    <a:pt x="22136" y="22313"/>
                  </a:lnTo>
                  <a:lnTo>
                    <a:pt x="222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8" name="object 178"/>
            <p:cNvSpPr/>
            <p:nvPr/>
          </p:nvSpPr>
          <p:spPr>
            <a:xfrm>
              <a:off x="3023958" y="3756660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136" y="22313"/>
                  </a:moveTo>
                  <a:lnTo>
                    <a:pt x="22237" y="0"/>
                  </a:lnTo>
                  <a:lnTo>
                    <a:pt x="76" y="546"/>
                  </a:lnTo>
                  <a:lnTo>
                    <a:pt x="0" y="22682"/>
                  </a:lnTo>
                  <a:lnTo>
                    <a:pt x="22136" y="2231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9" name="object 179"/>
            <p:cNvSpPr/>
            <p:nvPr/>
          </p:nvSpPr>
          <p:spPr>
            <a:xfrm>
              <a:off x="2994609" y="3786327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326" y="0"/>
                  </a:moveTo>
                  <a:lnTo>
                    <a:pt x="50" y="393"/>
                  </a:lnTo>
                  <a:lnTo>
                    <a:pt x="0" y="22555"/>
                  </a:lnTo>
                  <a:lnTo>
                    <a:pt x="22250" y="22110"/>
                  </a:lnTo>
                  <a:lnTo>
                    <a:pt x="223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0" name="object 180"/>
            <p:cNvSpPr/>
            <p:nvPr/>
          </p:nvSpPr>
          <p:spPr>
            <a:xfrm>
              <a:off x="2994609" y="3786327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250" y="22110"/>
                  </a:moveTo>
                  <a:lnTo>
                    <a:pt x="22326" y="0"/>
                  </a:lnTo>
                  <a:lnTo>
                    <a:pt x="50" y="393"/>
                  </a:lnTo>
                  <a:lnTo>
                    <a:pt x="0" y="22555"/>
                  </a:lnTo>
                  <a:lnTo>
                    <a:pt x="22250" y="2211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1" name="object 181"/>
            <p:cNvSpPr/>
            <p:nvPr/>
          </p:nvSpPr>
          <p:spPr>
            <a:xfrm>
              <a:off x="3023844" y="3786086"/>
              <a:ext cx="22225" cy="22860"/>
            </a:xfrm>
            <a:custGeom>
              <a:avLst/>
              <a:gdLst/>
              <a:ahLst/>
              <a:cxnLst/>
              <a:rect l="l" t="t" r="r" b="b"/>
              <a:pathLst>
                <a:path w="22225" h="22860">
                  <a:moveTo>
                    <a:pt x="22225" y="0"/>
                  </a:moveTo>
                  <a:lnTo>
                    <a:pt x="88" y="152"/>
                  </a:lnTo>
                  <a:lnTo>
                    <a:pt x="0" y="22237"/>
                  </a:lnTo>
                  <a:lnTo>
                    <a:pt x="22123" y="22034"/>
                  </a:lnTo>
                  <a:lnTo>
                    <a:pt x="22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2" name="object 182"/>
            <p:cNvSpPr/>
            <p:nvPr/>
          </p:nvSpPr>
          <p:spPr>
            <a:xfrm>
              <a:off x="3023844" y="3786086"/>
              <a:ext cx="22225" cy="22860"/>
            </a:xfrm>
            <a:custGeom>
              <a:avLst/>
              <a:gdLst/>
              <a:ahLst/>
              <a:cxnLst/>
              <a:rect l="l" t="t" r="r" b="b"/>
              <a:pathLst>
                <a:path w="22225" h="22860">
                  <a:moveTo>
                    <a:pt x="22123" y="22034"/>
                  </a:moveTo>
                  <a:lnTo>
                    <a:pt x="22225" y="0"/>
                  </a:lnTo>
                  <a:lnTo>
                    <a:pt x="88" y="152"/>
                  </a:lnTo>
                  <a:lnTo>
                    <a:pt x="0" y="22237"/>
                  </a:lnTo>
                  <a:lnTo>
                    <a:pt x="22123" y="2203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3" name="object 183"/>
            <p:cNvSpPr/>
            <p:nvPr/>
          </p:nvSpPr>
          <p:spPr>
            <a:xfrm>
              <a:off x="3023514" y="3878008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136" y="0"/>
                  </a:moveTo>
                  <a:lnTo>
                    <a:pt x="76" y="368"/>
                  </a:lnTo>
                  <a:lnTo>
                    <a:pt x="0" y="22072"/>
                  </a:lnTo>
                  <a:lnTo>
                    <a:pt x="22047" y="22123"/>
                  </a:lnTo>
                  <a:lnTo>
                    <a:pt x="221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4" name="object 184"/>
            <p:cNvSpPr/>
            <p:nvPr/>
          </p:nvSpPr>
          <p:spPr>
            <a:xfrm>
              <a:off x="3023514" y="3878008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047" y="22123"/>
                  </a:moveTo>
                  <a:lnTo>
                    <a:pt x="22136" y="0"/>
                  </a:lnTo>
                  <a:lnTo>
                    <a:pt x="76" y="368"/>
                  </a:lnTo>
                  <a:lnTo>
                    <a:pt x="0" y="22072"/>
                  </a:lnTo>
                  <a:lnTo>
                    <a:pt x="22047" y="2212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5" name="object 185"/>
            <p:cNvSpPr/>
            <p:nvPr/>
          </p:nvSpPr>
          <p:spPr>
            <a:xfrm>
              <a:off x="3023412" y="3907155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76" y="0"/>
                  </a:moveTo>
                  <a:lnTo>
                    <a:pt x="0" y="21894"/>
                  </a:lnTo>
                  <a:lnTo>
                    <a:pt x="22009" y="21882"/>
                  </a:lnTo>
                  <a:lnTo>
                    <a:pt x="22110" y="38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6" name="object 186"/>
            <p:cNvSpPr/>
            <p:nvPr/>
          </p:nvSpPr>
          <p:spPr>
            <a:xfrm>
              <a:off x="3023412" y="3907155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22009" y="21882"/>
                  </a:moveTo>
                  <a:lnTo>
                    <a:pt x="22110" y="38"/>
                  </a:lnTo>
                  <a:lnTo>
                    <a:pt x="76" y="0"/>
                  </a:lnTo>
                  <a:lnTo>
                    <a:pt x="0" y="21894"/>
                  </a:lnTo>
                  <a:lnTo>
                    <a:pt x="22009" y="2188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7" name="object 187"/>
            <p:cNvSpPr/>
            <p:nvPr/>
          </p:nvSpPr>
          <p:spPr>
            <a:xfrm>
              <a:off x="2935757" y="3712337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30" h="11429">
                  <a:moveTo>
                    <a:pt x="8407" y="0"/>
                  </a:moveTo>
                  <a:lnTo>
                    <a:pt x="2438" y="431"/>
                  </a:lnTo>
                  <a:lnTo>
                    <a:pt x="12" y="2984"/>
                  </a:lnTo>
                  <a:lnTo>
                    <a:pt x="0" y="8839"/>
                  </a:lnTo>
                  <a:lnTo>
                    <a:pt x="2425" y="11023"/>
                  </a:lnTo>
                  <a:lnTo>
                    <a:pt x="5410" y="10795"/>
                  </a:lnTo>
                  <a:lnTo>
                    <a:pt x="8394" y="10591"/>
                  </a:lnTo>
                  <a:lnTo>
                    <a:pt x="10820" y="8026"/>
                  </a:lnTo>
                  <a:lnTo>
                    <a:pt x="10820" y="5105"/>
                  </a:lnTo>
                  <a:lnTo>
                    <a:pt x="10820" y="2184"/>
                  </a:lnTo>
                  <a:lnTo>
                    <a:pt x="84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8" name="object 188"/>
            <p:cNvSpPr/>
            <p:nvPr/>
          </p:nvSpPr>
          <p:spPr>
            <a:xfrm>
              <a:off x="2935757" y="3712337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30" h="11429">
                  <a:moveTo>
                    <a:pt x="10820" y="5105"/>
                  </a:moveTo>
                  <a:lnTo>
                    <a:pt x="10820" y="8026"/>
                  </a:lnTo>
                  <a:lnTo>
                    <a:pt x="8394" y="10591"/>
                  </a:lnTo>
                  <a:lnTo>
                    <a:pt x="5410" y="10795"/>
                  </a:lnTo>
                  <a:lnTo>
                    <a:pt x="2425" y="11023"/>
                  </a:lnTo>
                  <a:lnTo>
                    <a:pt x="0" y="8839"/>
                  </a:lnTo>
                  <a:lnTo>
                    <a:pt x="12" y="5905"/>
                  </a:lnTo>
                  <a:lnTo>
                    <a:pt x="12" y="2984"/>
                  </a:lnTo>
                  <a:lnTo>
                    <a:pt x="2438" y="431"/>
                  </a:lnTo>
                  <a:lnTo>
                    <a:pt x="5422" y="215"/>
                  </a:lnTo>
                  <a:lnTo>
                    <a:pt x="8407" y="0"/>
                  </a:lnTo>
                  <a:lnTo>
                    <a:pt x="10820" y="2184"/>
                  </a:lnTo>
                  <a:lnTo>
                    <a:pt x="10820" y="510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/>
            <p:cNvSpPr/>
            <p:nvPr/>
          </p:nvSpPr>
          <p:spPr>
            <a:xfrm>
              <a:off x="2935744" y="3726053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30" h="11429">
                  <a:moveTo>
                    <a:pt x="8407" y="0"/>
                  </a:moveTo>
                  <a:lnTo>
                    <a:pt x="2438" y="444"/>
                  </a:lnTo>
                  <a:lnTo>
                    <a:pt x="12" y="3009"/>
                  </a:lnTo>
                  <a:lnTo>
                    <a:pt x="0" y="8851"/>
                  </a:lnTo>
                  <a:lnTo>
                    <a:pt x="2438" y="11036"/>
                  </a:lnTo>
                  <a:lnTo>
                    <a:pt x="8407" y="10579"/>
                  </a:lnTo>
                  <a:lnTo>
                    <a:pt x="10820" y="8039"/>
                  </a:lnTo>
                  <a:lnTo>
                    <a:pt x="10820" y="5118"/>
                  </a:lnTo>
                  <a:lnTo>
                    <a:pt x="10820" y="2184"/>
                  </a:lnTo>
                  <a:lnTo>
                    <a:pt x="84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0" name="object 190"/>
            <p:cNvSpPr/>
            <p:nvPr/>
          </p:nvSpPr>
          <p:spPr>
            <a:xfrm>
              <a:off x="2935744" y="3726053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30" h="11429">
                  <a:moveTo>
                    <a:pt x="10820" y="5118"/>
                  </a:moveTo>
                  <a:lnTo>
                    <a:pt x="10820" y="8039"/>
                  </a:lnTo>
                  <a:lnTo>
                    <a:pt x="8407" y="10579"/>
                  </a:lnTo>
                  <a:lnTo>
                    <a:pt x="5422" y="10807"/>
                  </a:lnTo>
                  <a:lnTo>
                    <a:pt x="2438" y="11036"/>
                  </a:lnTo>
                  <a:lnTo>
                    <a:pt x="0" y="8851"/>
                  </a:lnTo>
                  <a:lnTo>
                    <a:pt x="12" y="5930"/>
                  </a:lnTo>
                  <a:lnTo>
                    <a:pt x="12" y="3009"/>
                  </a:lnTo>
                  <a:lnTo>
                    <a:pt x="2438" y="444"/>
                  </a:lnTo>
                  <a:lnTo>
                    <a:pt x="5422" y="228"/>
                  </a:lnTo>
                  <a:lnTo>
                    <a:pt x="8407" y="0"/>
                  </a:lnTo>
                  <a:lnTo>
                    <a:pt x="10820" y="2184"/>
                  </a:lnTo>
                  <a:lnTo>
                    <a:pt x="10820" y="511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1" name="object 191"/>
            <p:cNvSpPr/>
            <p:nvPr/>
          </p:nvSpPr>
          <p:spPr>
            <a:xfrm>
              <a:off x="2925698" y="3583584"/>
              <a:ext cx="152400" cy="374015"/>
            </a:xfrm>
            <a:custGeom>
              <a:avLst/>
              <a:gdLst/>
              <a:ahLst/>
              <a:cxnLst/>
              <a:rect l="l" t="t" r="r" b="b"/>
              <a:pathLst>
                <a:path w="152400" h="374014">
                  <a:moveTo>
                    <a:pt x="152361" y="0"/>
                  </a:moveTo>
                  <a:lnTo>
                    <a:pt x="304" y="723"/>
                  </a:lnTo>
                  <a:lnTo>
                    <a:pt x="292" y="13576"/>
                  </a:lnTo>
                  <a:lnTo>
                    <a:pt x="129908" y="12903"/>
                  </a:lnTo>
                  <a:lnTo>
                    <a:pt x="139788" y="13004"/>
                  </a:lnTo>
                  <a:lnTo>
                    <a:pt x="138544" y="114871"/>
                  </a:lnTo>
                  <a:lnTo>
                    <a:pt x="135429" y="120938"/>
                  </a:lnTo>
                  <a:lnTo>
                    <a:pt x="133054" y="127506"/>
                  </a:lnTo>
                  <a:lnTo>
                    <a:pt x="131532" y="134500"/>
                  </a:lnTo>
                  <a:lnTo>
                    <a:pt x="130975" y="141846"/>
                  </a:lnTo>
                  <a:lnTo>
                    <a:pt x="131283" y="149208"/>
                  </a:lnTo>
                  <a:lnTo>
                    <a:pt x="132603" y="156243"/>
                  </a:lnTo>
                  <a:lnTo>
                    <a:pt x="134872" y="162890"/>
                  </a:lnTo>
                  <a:lnTo>
                    <a:pt x="138023" y="169087"/>
                  </a:lnTo>
                  <a:lnTo>
                    <a:pt x="138937" y="361137"/>
                  </a:lnTo>
                  <a:lnTo>
                    <a:pt x="0" y="361848"/>
                  </a:lnTo>
                  <a:lnTo>
                    <a:pt x="0" y="373430"/>
                  </a:lnTo>
                  <a:lnTo>
                    <a:pt x="151206" y="372986"/>
                  </a:lnTo>
                  <a:lnTo>
                    <a:pt x="1523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2" name="object 192"/>
            <p:cNvSpPr/>
            <p:nvPr/>
          </p:nvSpPr>
          <p:spPr>
            <a:xfrm>
              <a:off x="2925698" y="3583584"/>
              <a:ext cx="152400" cy="374015"/>
            </a:xfrm>
            <a:custGeom>
              <a:avLst/>
              <a:gdLst/>
              <a:ahLst/>
              <a:cxnLst/>
              <a:rect l="l" t="t" r="r" b="b"/>
              <a:pathLst>
                <a:path w="152400" h="374014">
                  <a:moveTo>
                    <a:pt x="152361" y="0"/>
                  </a:moveTo>
                  <a:lnTo>
                    <a:pt x="304" y="723"/>
                  </a:lnTo>
                  <a:lnTo>
                    <a:pt x="292" y="13398"/>
                  </a:lnTo>
                  <a:lnTo>
                    <a:pt x="292" y="13576"/>
                  </a:lnTo>
                  <a:lnTo>
                    <a:pt x="129908" y="12903"/>
                  </a:lnTo>
                  <a:lnTo>
                    <a:pt x="139788" y="13004"/>
                  </a:lnTo>
                  <a:lnTo>
                    <a:pt x="138544" y="114871"/>
                  </a:lnTo>
                  <a:lnTo>
                    <a:pt x="135429" y="120938"/>
                  </a:lnTo>
                  <a:lnTo>
                    <a:pt x="133054" y="127506"/>
                  </a:lnTo>
                  <a:lnTo>
                    <a:pt x="131532" y="134500"/>
                  </a:lnTo>
                  <a:lnTo>
                    <a:pt x="130975" y="141846"/>
                  </a:lnTo>
                  <a:lnTo>
                    <a:pt x="131283" y="149208"/>
                  </a:lnTo>
                  <a:lnTo>
                    <a:pt x="132603" y="156243"/>
                  </a:lnTo>
                  <a:lnTo>
                    <a:pt x="134872" y="162890"/>
                  </a:lnTo>
                  <a:lnTo>
                    <a:pt x="138023" y="169087"/>
                  </a:lnTo>
                  <a:lnTo>
                    <a:pt x="138937" y="361137"/>
                  </a:lnTo>
                  <a:lnTo>
                    <a:pt x="128714" y="361200"/>
                  </a:lnTo>
                  <a:lnTo>
                    <a:pt x="0" y="361848"/>
                  </a:lnTo>
                  <a:lnTo>
                    <a:pt x="0" y="373430"/>
                  </a:lnTo>
                  <a:lnTo>
                    <a:pt x="151206" y="372986"/>
                  </a:lnTo>
                  <a:lnTo>
                    <a:pt x="152361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3" name="object 193"/>
            <p:cNvSpPr/>
            <p:nvPr/>
          </p:nvSpPr>
          <p:spPr>
            <a:xfrm>
              <a:off x="3046818" y="3596576"/>
              <a:ext cx="19050" cy="348615"/>
            </a:xfrm>
            <a:custGeom>
              <a:avLst/>
              <a:gdLst/>
              <a:ahLst/>
              <a:cxnLst/>
              <a:rect l="l" t="t" r="r" b="b"/>
              <a:pathLst>
                <a:path w="19050" h="348614">
                  <a:moveTo>
                    <a:pt x="18668" y="12"/>
                  </a:moveTo>
                  <a:lnTo>
                    <a:pt x="8788" y="0"/>
                  </a:lnTo>
                  <a:lnTo>
                    <a:pt x="7581" y="101638"/>
                  </a:lnTo>
                  <a:lnTo>
                    <a:pt x="4457" y="107853"/>
                  </a:lnTo>
                  <a:lnTo>
                    <a:pt x="2076" y="114501"/>
                  </a:lnTo>
                  <a:lnTo>
                    <a:pt x="552" y="121528"/>
                  </a:lnTo>
                  <a:lnTo>
                    <a:pt x="0" y="128879"/>
                  </a:lnTo>
                  <a:lnTo>
                    <a:pt x="319" y="136113"/>
                  </a:lnTo>
                  <a:lnTo>
                    <a:pt x="1650" y="143089"/>
                  </a:lnTo>
                  <a:lnTo>
                    <a:pt x="3925" y="149719"/>
                  </a:lnTo>
                  <a:lnTo>
                    <a:pt x="7073" y="155917"/>
                  </a:lnTo>
                  <a:lnTo>
                    <a:pt x="8064" y="348170"/>
                  </a:lnTo>
                  <a:lnTo>
                    <a:pt x="7581" y="348157"/>
                  </a:lnTo>
                  <a:lnTo>
                    <a:pt x="17818" y="348145"/>
                  </a:lnTo>
                  <a:lnTo>
                    <a:pt x="16903" y="156095"/>
                  </a:lnTo>
                  <a:lnTo>
                    <a:pt x="13752" y="149897"/>
                  </a:lnTo>
                  <a:lnTo>
                    <a:pt x="11483" y="143251"/>
                  </a:lnTo>
                  <a:lnTo>
                    <a:pt x="10163" y="136216"/>
                  </a:lnTo>
                  <a:lnTo>
                    <a:pt x="9855" y="128854"/>
                  </a:lnTo>
                  <a:lnTo>
                    <a:pt x="10412" y="121508"/>
                  </a:lnTo>
                  <a:lnTo>
                    <a:pt x="11934" y="114514"/>
                  </a:lnTo>
                  <a:lnTo>
                    <a:pt x="14309" y="107946"/>
                  </a:lnTo>
                  <a:lnTo>
                    <a:pt x="17424" y="101879"/>
                  </a:lnTo>
                  <a:lnTo>
                    <a:pt x="18668" y="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4" name="object 194"/>
            <p:cNvSpPr/>
            <p:nvPr/>
          </p:nvSpPr>
          <p:spPr>
            <a:xfrm>
              <a:off x="2928416" y="3596576"/>
              <a:ext cx="252095" cy="1840230"/>
            </a:xfrm>
            <a:custGeom>
              <a:avLst/>
              <a:gdLst/>
              <a:ahLst/>
              <a:cxnLst/>
              <a:rect l="l" t="t" r="r" b="b"/>
              <a:pathLst>
                <a:path w="252094" h="1840229">
                  <a:moveTo>
                    <a:pt x="135305" y="156095"/>
                  </a:moveTo>
                  <a:lnTo>
                    <a:pt x="132154" y="149897"/>
                  </a:lnTo>
                  <a:lnTo>
                    <a:pt x="129886" y="143251"/>
                  </a:lnTo>
                  <a:lnTo>
                    <a:pt x="128565" y="136216"/>
                  </a:lnTo>
                  <a:lnTo>
                    <a:pt x="128257" y="128854"/>
                  </a:lnTo>
                  <a:lnTo>
                    <a:pt x="128814" y="121508"/>
                  </a:lnTo>
                  <a:lnTo>
                    <a:pt x="130336" y="114514"/>
                  </a:lnTo>
                  <a:lnTo>
                    <a:pt x="132711" y="107946"/>
                  </a:lnTo>
                  <a:lnTo>
                    <a:pt x="135826" y="101879"/>
                  </a:lnTo>
                  <a:lnTo>
                    <a:pt x="137071" y="12"/>
                  </a:lnTo>
                  <a:lnTo>
                    <a:pt x="127190" y="0"/>
                  </a:lnTo>
                  <a:lnTo>
                    <a:pt x="125983" y="101638"/>
                  </a:lnTo>
                  <a:lnTo>
                    <a:pt x="122859" y="107853"/>
                  </a:lnTo>
                  <a:lnTo>
                    <a:pt x="120478" y="114501"/>
                  </a:lnTo>
                  <a:lnTo>
                    <a:pt x="118954" y="121528"/>
                  </a:lnTo>
                  <a:lnTo>
                    <a:pt x="118402" y="128879"/>
                  </a:lnTo>
                  <a:lnTo>
                    <a:pt x="118721" y="136113"/>
                  </a:lnTo>
                  <a:lnTo>
                    <a:pt x="120053" y="143089"/>
                  </a:lnTo>
                  <a:lnTo>
                    <a:pt x="122327" y="149719"/>
                  </a:lnTo>
                  <a:lnTo>
                    <a:pt x="125475" y="155917"/>
                  </a:lnTo>
                  <a:lnTo>
                    <a:pt x="126466" y="348170"/>
                  </a:lnTo>
                  <a:lnTo>
                    <a:pt x="125983" y="348157"/>
                  </a:lnTo>
                  <a:lnTo>
                    <a:pt x="136220" y="348145"/>
                  </a:lnTo>
                  <a:lnTo>
                    <a:pt x="135305" y="156095"/>
                  </a:lnTo>
                  <a:close/>
                </a:path>
                <a:path w="252094" h="1840229">
                  <a:moveTo>
                    <a:pt x="217893" y="427863"/>
                  </a:moveTo>
                  <a:lnTo>
                    <a:pt x="217893" y="393674"/>
                  </a:lnTo>
                  <a:lnTo>
                    <a:pt x="251574" y="393674"/>
                  </a:lnTo>
                </a:path>
                <a:path w="252094" h="1840229">
                  <a:moveTo>
                    <a:pt x="163296" y="427863"/>
                  </a:moveTo>
                  <a:lnTo>
                    <a:pt x="163296" y="393674"/>
                  </a:lnTo>
                  <a:lnTo>
                    <a:pt x="197484" y="393674"/>
                  </a:lnTo>
                </a:path>
                <a:path w="252094" h="1840229">
                  <a:moveTo>
                    <a:pt x="0" y="427863"/>
                  </a:moveTo>
                  <a:lnTo>
                    <a:pt x="0" y="393674"/>
                  </a:lnTo>
                  <a:lnTo>
                    <a:pt x="34188" y="393674"/>
                  </a:lnTo>
                </a:path>
                <a:path w="252094" h="1840229">
                  <a:moveTo>
                    <a:pt x="108686" y="427863"/>
                  </a:moveTo>
                  <a:lnTo>
                    <a:pt x="108686" y="393674"/>
                  </a:lnTo>
                  <a:lnTo>
                    <a:pt x="142887" y="393674"/>
                  </a:lnTo>
                </a:path>
                <a:path w="252094" h="1840229">
                  <a:moveTo>
                    <a:pt x="54597" y="427863"/>
                  </a:moveTo>
                  <a:lnTo>
                    <a:pt x="54597" y="393674"/>
                  </a:lnTo>
                  <a:lnTo>
                    <a:pt x="88277" y="393674"/>
                  </a:lnTo>
                </a:path>
                <a:path w="252094" h="1840229">
                  <a:moveTo>
                    <a:pt x="251574" y="393674"/>
                  </a:moveTo>
                  <a:lnTo>
                    <a:pt x="251574" y="427863"/>
                  </a:lnTo>
                  <a:lnTo>
                    <a:pt x="217893" y="427863"/>
                  </a:lnTo>
                </a:path>
                <a:path w="252094" h="1840229">
                  <a:moveTo>
                    <a:pt x="197484" y="393674"/>
                  </a:moveTo>
                  <a:lnTo>
                    <a:pt x="197484" y="427863"/>
                  </a:lnTo>
                  <a:lnTo>
                    <a:pt x="163296" y="427863"/>
                  </a:lnTo>
                </a:path>
                <a:path w="252094" h="1840229">
                  <a:moveTo>
                    <a:pt x="34188" y="393674"/>
                  </a:moveTo>
                  <a:lnTo>
                    <a:pt x="34188" y="427863"/>
                  </a:lnTo>
                  <a:lnTo>
                    <a:pt x="0" y="427863"/>
                  </a:lnTo>
                </a:path>
                <a:path w="252094" h="1840229">
                  <a:moveTo>
                    <a:pt x="142887" y="393674"/>
                  </a:moveTo>
                  <a:lnTo>
                    <a:pt x="142887" y="427863"/>
                  </a:lnTo>
                  <a:lnTo>
                    <a:pt x="108686" y="427863"/>
                  </a:lnTo>
                </a:path>
                <a:path w="252094" h="1840229">
                  <a:moveTo>
                    <a:pt x="88277" y="393674"/>
                  </a:moveTo>
                  <a:lnTo>
                    <a:pt x="88277" y="427863"/>
                  </a:lnTo>
                  <a:lnTo>
                    <a:pt x="54597" y="427863"/>
                  </a:lnTo>
                </a:path>
                <a:path w="252094" h="1840229">
                  <a:moveTo>
                    <a:pt x="217893" y="486638"/>
                  </a:moveTo>
                  <a:lnTo>
                    <a:pt x="217893" y="452450"/>
                  </a:lnTo>
                  <a:lnTo>
                    <a:pt x="251574" y="452526"/>
                  </a:lnTo>
                </a:path>
                <a:path w="252094" h="1840229">
                  <a:moveTo>
                    <a:pt x="163296" y="486511"/>
                  </a:moveTo>
                  <a:lnTo>
                    <a:pt x="163296" y="452310"/>
                  </a:lnTo>
                  <a:lnTo>
                    <a:pt x="197484" y="452399"/>
                  </a:lnTo>
                </a:path>
                <a:path w="252094" h="1840229">
                  <a:moveTo>
                    <a:pt x="0" y="486143"/>
                  </a:moveTo>
                  <a:lnTo>
                    <a:pt x="0" y="451954"/>
                  </a:lnTo>
                  <a:lnTo>
                    <a:pt x="34188" y="452031"/>
                  </a:lnTo>
                </a:path>
                <a:path w="252094" h="1840229">
                  <a:moveTo>
                    <a:pt x="108686" y="486384"/>
                  </a:moveTo>
                  <a:lnTo>
                    <a:pt x="108686" y="452196"/>
                  </a:lnTo>
                  <a:lnTo>
                    <a:pt x="142875" y="452272"/>
                  </a:lnTo>
                </a:path>
                <a:path w="252094" h="1840229">
                  <a:moveTo>
                    <a:pt x="54597" y="486257"/>
                  </a:moveTo>
                  <a:lnTo>
                    <a:pt x="54597" y="452069"/>
                  </a:lnTo>
                  <a:lnTo>
                    <a:pt x="88277" y="452158"/>
                  </a:lnTo>
                </a:path>
                <a:path w="252094" h="1840229">
                  <a:moveTo>
                    <a:pt x="251574" y="452526"/>
                  </a:moveTo>
                  <a:lnTo>
                    <a:pt x="251574" y="486714"/>
                  </a:lnTo>
                  <a:lnTo>
                    <a:pt x="217893" y="486638"/>
                  </a:lnTo>
                </a:path>
                <a:path w="252094" h="1840229">
                  <a:moveTo>
                    <a:pt x="197484" y="452399"/>
                  </a:moveTo>
                  <a:lnTo>
                    <a:pt x="197484" y="486587"/>
                  </a:lnTo>
                  <a:lnTo>
                    <a:pt x="163296" y="486511"/>
                  </a:lnTo>
                </a:path>
                <a:path w="252094" h="1840229">
                  <a:moveTo>
                    <a:pt x="34188" y="452031"/>
                  </a:moveTo>
                  <a:lnTo>
                    <a:pt x="34188" y="486219"/>
                  </a:lnTo>
                  <a:lnTo>
                    <a:pt x="0" y="486143"/>
                  </a:lnTo>
                </a:path>
                <a:path w="252094" h="1840229">
                  <a:moveTo>
                    <a:pt x="142875" y="452272"/>
                  </a:moveTo>
                  <a:lnTo>
                    <a:pt x="142875" y="486460"/>
                  </a:lnTo>
                  <a:lnTo>
                    <a:pt x="108686" y="486384"/>
                  </a:lnTo>
                </a:path>
                <a:path w="252094" h="1840229">
                  <a:moveTo>
                    <a:pt x="88277" y="452158"/>
                  </a:moveTo>
                  <a:lnTo>
                    <a:pt x="88277" y="486346"/>
                  </a:lnTo>
                  <a:lnTo>
                    <a:pt x="54597" y="486257"/>
                  </a:lnTo>
                </a:path>
                <a:path w="252094" h="1840229">
                  <a:moveTo>
                    <a:pt x="217893" y="545401"/>
                  </a:moveTo>
                  <a:lnTo>
                    <a:pt x="217893" y="511213"/>
                  </a:lnTo>
                  <a:lnTo>
                    <a:pt x="251574" y="511365"/>
                  </a:lnTo>
                </a:path>
                <a:path w="252094" h="1840229">
                  <a:moveTo>
                    <a:pt x="163296" y="545160"/>
                  </a:moveTo>
                  <a:lnTo>
                    <a:pt x="163296" y="510959"/>
                  </a:lnTo>
                  <a:lnTo>
                    <a:pt x="197484" y="511111"/>
                  </a:lnTo>
                </a:path>
                <a:path w="252094" h="1840229">
                  <a:moveTo>
                    <a:pt x="0" y="544423"/>
                  </a:moveTo>
                  <a:lnTo>
                    <a:pt x="0" y="510222"/>
                  </a:lnTo>
                  <a:lnTo>
                    <a:pt x="34188" y="510387"/>
                  </a:lnTo>
                </a:path>
                <a:path w="252094" h="1840229">
                  <a:moveTo>
                    <a:pt x="108686" y="544918"/>
                  </a:moveTo>
                  <a:lnTo>
                    <a:pt x="108686" y="510717"/>
                  </a:lnTo>
                  <a:lnTo>
                    <a:pt x="142887" y="510870"/>
                  </a:lnTo>
                </a:path>
                <a:path w="252094" h="1840229">
                  <a:moveTo>
                    <a:pt x="54597" y="544677"/>
                  </a:moveTo>
                  <a:lnTo>
                    <a:pt x="54597" y="510476"/>
                  </a:lnTo>
                  <a:lnTo>
                    <a:pt x="88277" y="510628"/>
                  </a:lnTo>
                </a:path>
                <a:path w="252094" h="1840229">
                  <a:moveTo>
                    <a:pt x="251574" y="511365"/>
                  </a:moveTo>
                  <a:lnTo>
                    <a:pt x="251574" y="545553"/>
                  </a:lnTo>
                  <a:lnTo>
                    <a:pt x="217893" y="545401"/>
                  </a:lnTo>
                </a:path>
                <a:path w="252094" h="1840229">
                  <a:moveTo>
                    <a:pt x="197484" y="511111"/>
                  </a:moveTo>
                  <a:lnTo>
                    <a:pt x="197484" y="545312"/>
                  </a:lnTo>
                  <a:lnTo>
                    <a:pt x="163296" y="545160"/>
                  </a:lnTo>
                </a:path>
                <a:path w="252094" h="1840229">
                  <a:moveTo>
                    <a:pt x="34188" y="510387"/>
                  </a:moveTo>
                  <a:lnTo>
                    <a:pt x="34188" y="544588"/>
                  </a:lnTo>
                  <a:lnTo>
                    <a:pt x="0" y="544423"/>
                  </a:lnTo>
                </a:path>
                <a:path w="252094" h="1840229">
                  <a:moveTo>
                    <a:pt x="142887" y="510870"/>
                  </a:moveTo>
                  <a:lnTo>
                    <a:pt x="142887" y="545071"/>
                  </a:lnTo>
                  <a:lnTo>
                    <a:pt x="108686" y="544918"/>
                  </a:lnTo>
                </a:path>
                <a:path w="252094" h="1840229">
                  <a:moveTo>
                    <a:pt x="88277" y="510628"/>
                  </a:moveTo>
                  <a:lnTo>
                    <a:pt x="88277" y="544830"/>
                  </a:lnTo>
                  <a:lnTo>
                    <a:pt x="54597" y="544677"/>
                  </a:lnTo>
                </a:path>
                <a:path w="252094" h="1840229">
                  <a:moveTo>
                    <a:pt x="217893" y="604164"/>
                  </a:moveTo>
                  <a:lnTo>
                    <a:pt x="217893" y="569976"/>
                  </a:lnTo>
                  <a:lnTo>
                    <a:pt x="251574" y="570191"/>
                  </a:lnTo>
                </a:path>
                <a:path w="252094" h="1840229">
                  <a:moveTo>
                    <a:pt x="163296" y="603808"/>
                  </a:moveTo>
                  <a:lnTo>
                    <a:pt x="163296" y="569607"/>
                  </a:lnTo>
                  <a:lnTo>
                    <a:pt x="197484" y="569836"/>
                  </a:lnTo>
                </a:path>
                <a:path w="252094" h="1840229">
                  <a:moveTo>
                    <a:pt x="0" y="602703"/>
                  </a:moveTo>
                  <a:lnTo>
                    <a:pt x="0" y="568515"/>
                  </a:lnTo>
                  <a:lnTo>
                    <a:pt x="34188" y="568744"/>
                  </a:lnTo>
                </a:path>
                <a:path w="252094" h="1840229">
                  <a:moveTo>
                    <a:pt x="108686" y="603440"/>
                  </a:moveTo>
                  <a:lnTo>
                    <a:pt x="108686" y="569239"/>
                  </a:lnTo>
                  <a:lnTo>
                    <a:pt x="142887" y="569468"/>
                  </a:lnTo>
                </a:path>
                <a:path w="252094" h="1840229">
                  <a:moveTo>
                    <a:pt x="54597" y="603072"/>
                  </a:moveTo>
                  <a:lnTo>
                    <a:pt x="54597" y="568883"/>
                  </a:lnTo>
                  <a:lnTo>
                    <a:pt x="88277" y="569112"/>
                  </a:lnTo>
                </a:path>
                <a:path w="252094" h="1840229">
                  <a:moveTo>
                    <a:pt x="251574" y="570191"/>
                  </a:moveTo>
                  <a:lnTo>
                    <a:pt x="251574" y="604393"/>
                  </a:lnTo>
                  <a:lnTo>
                    <a:pt x="217893" y="604164"/>
                  </a:lnTo>
                </a:path>
                <a:path w="252094" h="1840229">
                  <a:moveTo>
                    <a:pt x="197484" y="569836"/>
                  </a:moveTo>
                  <a:lnTo>
                    <a:pt x="197484" y="604024"/>
                  </a:lnTo>
                  <a:lnTo>
                    <a:pt x="163296" y="603808"/>
                  </a:lnTo>
                </a:path>
                <a:path w="252094" h="1840229">
                  <a:moveTo>
                    <a:pt x="34188" y="568744"/>
                  </a:moveTo>
                  <a:lnTo>
                    <a:pt x="34188" y="602945"/>
                  </a:lnTo>
                  <a:lnTo>
                    <a:pt x="0" y="602703"/>
                  </a:lnTo>
                </a:path>
                <a:path w="252094" h="1840229">
                  <a:moveTo>
                    <a:pt x="142887" y="569468"/>
                  </a:moveTo>
                  <a:lnTo>
                    <a:pt x="142887" y="603669"/>
                  </a:lnTo>
                  <a:lnTo>
                    <a:pt x="108686" y="603440"/>
                  </a:lnTo>
                </a:path>
                <a:path w="252094" h="1840229">
                  <a:moveTo>
                    <a:pt x="88277" y="569112"/>
                  </a:moveTo>
                  <a:lnTo>
                    <a:pt x="88277" y="603300"/>
                  </a:lnTo>
                  <a:lnTo>
                    <a:pt x="54597" y="603072"/>
                  </a:lnTo>
                </a:path>
                <a:path w="252094" h="1840229">
                  <a:moveTo>
                    <a:pt x="217893" y="662939"/>
                  </a:moveTo>
                  <a:lnTo>
                    <a:pt x="217893" y="628751"/>
                  </a:lnTo>
                  <a:lnTo>
                    <a:pt x="251574" y="629043"/>
                  </a:lnTo>
                </a:path>
                <a:path w="252094" h="1840229">
                  <a:moveTo>
                    <a:pt x="163296" y="662457"/>
                  </a:moveTo>
                  <a:lnTo>
                    <a:pt x="163296" y="628256"/>
                  </a:lnTo>
                  <a:lnTo>
                    <a:pt x="197484" y="628561"/>
                  </a:lnTo>
                </a:path>
                <a:path w="252094" h="1840229">
                  <a:moveTo>
                    <a:pt x="0" y="660996"/>
                  </a:moveTo>
                  <a:lnTo>
                    <a:pt x="0" y="626795"/>
                  </a:lnTo>
                  <a:lnTo>
                    <a:pt x="34175" y="627100"/>
                  </a:lnTo>
                </a:path>
                <a:path w="252094" h="1840229">
                  <a:moveTo>
                    <a:pt x="108686" y="661962"/>
                  </a:moveTo>
                  <a:lnTo>
                    <a:pt x="108686" y="627773"/>
                  </a:lnTo>
                  <a:lnTo>
                    <a:pt x="142875" y="628078"/>
                  </a:lnTo>
                </a:path>
                <a:path w="252094" h="1840229">
                  <a:moveTo>
                    <a:pt x="54597" y="661479"/>
                  </a:moveTo>
                  <a:lnTo>
                    <a:pt x="54597" y="627291"/>
                  </a:lnTo>
                  <a:lnTo>
                    <a:pt x="88277" y="627583"/>
                  </a:lnTo>
                </a:path>
                <a:path w="252094" h="1840229">
                  <a:moveTo>
                    <a:pt x="251574" y="629043"/>
                  </a:moveTo>
                  <a:lnTo>
                    <a:pt x="251574" y="663232"/>
                  </a:lnTo>
                  <a:lnTo>
                    <a:pt x="217893" y="662939"/>
                  </a:lnTo>
                </a:path>
                <a:path w="252094" h="1840229">
                  <a:moveTo>
                    <a:pt x="197484" y="628561"/>
                  </a:moveTo>
                  <a:lnTo>
                    <a:pt x="197484" y="662749"/>
                  </a:lnTo>
                  <a:lnTo>
                    <a:pt x="163296" y="662457"/>
                  </a:lnTo>
                </a:path>
                <a:path w="252094" h="1840229">
                  <a:moveTo>
                    <a:pt x="34175" y="627100"/>
                  </a:moveTo>
                  <a:lnTo>
                    <a:pt x="34175" y="661301"/>
                  </a:lnTo>
                  <a:lnTo>
                    <a:pt x="0" y="660996"/>
                  </a:lnTo>
                </a:path>
                <a:path w="252094" h="1840229">
                  <a:moveTo>
                    <a:pt x="142875" y="628078"/>
                  </a:moveTo>
                  <a:lnTo>
                    <a:pt x="142875" y="662266"/>
                  </a:lnTo>
                  <a:lnTo>
                    <a:pt x="108686" y="661962"/>
                  </a:lnTo>
                </a:path>
                <a:path w="252094" h="1840229">
                  <a:moveTo>
                    <a:pt x="88277" y="627583"/>
                  </a:moveTo>
                  <a:lnTo>
                    <a:pt x="88277" y="661784"/>
                  </a:lnTo>
                  <a:lnTo>
                    <a:pt x="54597" y="661479"/>
                  </a:lnTo>
                </a:path>
                <a:path w="252094" h="1840229">
                  <a:moveTo>
                    <a:pt x="217893" y="721702"/>
                  </a:moveTo>
                  <a:lnTo>
                    <a:pt x="217893" y="687501"/>
                  </a:lnTo>
                  <a:lnTo>
                    <a:pt x="251574" y="687882"/>
                  </a:lnTo>
                </a:path>
                <a:path w="252094" h="1840229">
                  <a:moveTo>
                    <a:pt x="163296" y="721093"/>
                  </a:moveTo>
                  <a:lnTo>
                    <a:pt x="163296" y="686904"/>
                  </a:lnTo>
                  <a:lnTo>
                    <a:pt x="197484" y="687285"/>
                  </a:lnTo>
                </a:path>
                <a:path w="252094" h="1840229">
                  <a:moveTo>
                    <a:pt x="0" y="719264"/>
                  </a:moveTo>
                  <a:lnTo>
                    <a:pt x="0" y="685076"/>
                  </a:lnTo>
                  <a:lnTo>
                    <a:pt x="34188" y="685457"/>
                  </a:lnTo>
                </a:path>
                <a:path w="252094" h="1840229">
                  <a:moveTo>
                    <a:pt x="108686" y="720483"/>
                  </a:moveTo>
                  <a:lnTo>
                    <a:pt x="108686" y="686295"/>
                  </a:lnTo>
                  <a:lnTo>
                    <a:pt x="142887" y="686676"/>
                  </a:lnTo>
                </a:path>
                <a:path w="252094" h="1840229">
                  <a:moveTo>
                    <a:pt x="54597" y="719886"/>
                  </a:moveTo>
                  <a:lnTo>
                    <a:pt x="54597" y="685685"/>
                  </a:lnTo>
                  <a:lnTo>
                    <a:pt x="88277" y="686066"/>
                  </a:lnTo>
                </a:path>
                <a:path w="252094" h="1840229">
                  <a:moveTo>
                    <a:pt x="251574" y="687882"/>
                  </a:moveTo>
                  <a:lnTo>
                    <a:pt x="251574" y="722083"/>
                  </a:lnTo>
                  <a:lnTo>
                    <a:pt x="217893" y="721702"/>
                  </a:lnTo>
                </a:path>
                <a:path w="252094" h="1840229">
                  <a:moveTo>
                    <a:pt x="197484" y="687285"/>
                  </a:moveTo>
                  <a:lnTo>
                    <a:pt x="197484" y="721474"/>
                  </a:lnTo>
                  <a:lnTo>
                    <a:pt x="163296" y="721093"/>
                  </a:lnTo>
                </a:path>
                <a:path w="252094" h="1840229">
                  <a:moveTo>
                    <a:pt x="34188" y="685457"/>
                  </a:moveTo>
                  <a:lnTo>
                    <a:pt x="34188" y="719645"/>
                  </a:lnTo>
                  <a:lnTo>
                    <a:pt x="0" y="719264"/>
                  </a:lnTo>
                </a:path>
                <a:path w="252094" h="1840229">
                  <a:moveTo>
                    <a:pt x="142887" y="686676"/>
                  </a:moveTo>
                  <a:lnTo>
                    <a:pt x="142887" y="720864"/>
                  </a:lnTo>
                  <a:lnTo>
                    <a:pt x="108686" y="720483"/>
                  </a:lnTo>
                </a:path>
                <a:path w="252094" h="1840229">
                  <a:moveTo>
                    <a:pt x="88277" y="686066"/>
                  </a:moveTo>
                  <a:lnTo>
                    <a:pt x="88277" y="720255"/>
                  </a:lnTo>
                  <a:lnTo>
                    <a:pt x="54597" y="719886"/>
                  </a:lnTo>
                </a:path>
                <a:path w="252094" h="1840229">
                  <a:moveTo>
                    <a:pt x="217893" y="780465"/>
                  </a:moveTo>
                  <a:lnTo>
                    <a:pt x="217893" y="746277"/>
                  </a:lnTo>
                  <a:lnTo>
                    <a:pt x="251574" y="746734"/>
                  </a:lnTo>
                </a:path>
                <a:path w="252094" h="1840229">
                  <a:moveTo>
                    <a:pt x="163296" y="779741"/>
                  </a:moveTo>
                  <a:lnTo>
                    <a:pt x="163296" y="745553"/>
                  </a:lnTo>
                  <a:lnTo>
                    <a:pt x="197484" y="746010"/>
                  </a:lnTo>
                </a:path>
                <a:path w="252094" h="1840229">
                  <a:moveTo>
                    <a:pt x="0" y="777544"/>
                  </a:moveTo>
                  <a:lnTo>
                    <a:pt x="0" y="743356"/>
                  </a:lnTo>
                  <a:lnTo>
                    <a:pt x="34175" y="743813"/>
                  </a:lnTo>
                </a:path>
                <a:path w="252094" h="1840229">
                  <a:moveTo>
                    <a:pt x="108686" y="779005"/>
                  </a:moveTo>
                  <a:lnTo>
                    <a:pt x="108686" y="744816"/>
                  </a:lnTo>
                  <a:lnTo>
                    <a:pt x="142887" y="745274"/>
                  </a:lnTo>
                </a:path>
                <a:path w="252094" h="1840229">
                  <a:moveTo>
                    <a:pt x="54597" y="778281"/>
                  </a:moveTo>
                  <a:lnTo>
                    <a:pt x="54597" y="744093"/>
                  </a:lnTo>
                  <a:lnTo>
                    <a:pt x="88277" y="744550"/>
                  </a:lnTo>
                </a:path>
                <a:path w="252094" h="1840229">
                  <a:moveTo>
                    <a:pt x="251574" y="746734"/>
                  </a:moveTo>
                  <a:lnTo>
                    <a:pt x="251574" y="780923"/>
                  </a:lnTo>
                  <a:lnTo>
                    <a:pt x="217893" y="780465"/>
                  </a:lnTo>
                </a:path>
                <a:path w="252094" h="1840229">
                  <a:moveTo>
                    <a:pt x="197484" y="746010"/>
                  </a:moveTo>
                  <a:lnTo>
                    <a:pt x="197484" y="780199"/>
                  </a:lnTo>
                  <a:lnTo>
                    <a:pt x="163296" y="779741"/>
                  </a:lnTo>
                </a:path>
                <a:path w="252094" h="1840229">
                  <a:moveTo>
                    <a:pt x="34175" y="743813"/>
                  </a:moveTo>
                  <a:lnTo>
                    <a:pt x="34175" y="778014"/>
                  </a:lnTo>
                  <a:lnTo>
                    <a:pt x="0" y="777544"/>
                  </a:lnTo>
                </a:path>
                <a:path w="252094" h="1840229">
                  <a:moveTo>
                    <a:pt x="142887" y="745274"/>
                  </a:moveTo>
                  <a:lnTo>
                    <a:pt x="142887" y="779462"/>
                  </a:lnTo>
                  <a:lnTo>
                    <a:pt x="108686" y="779005"/>
                  </a:lnTo>
                </a:path>
                <a:path w="252094" h="1840229">
                  <a:moveTo>
                    <a:pt x="88277" y="744550"/>
                  </a:moveTo>
                  <a:lnTo>
                    <a:pt x="88277" y="778725"/>
                  </a:lnTo>
                  <a:lnTo>
                    <a:pt x="54597" y="778281"/>
                  </a:lnTo>
                </a:path>
                <a:path w="252094" h="1840229">
                  <a:moveTo>
                    <a:pt x="217893" y="839241"/>
                  </a:moveTo>
                  <a:lnTo>
                    <a:pt x="217893" y="805040"/>
                  </a:lnTo>
                  <a:lnTo>
                    <a:pt x="251574" y="805573"/>
                  </a:lnTo>
                </a:path>
                <a:path w="252094" h="1840229">
                  <a:moveTo>
                    <a:pt x="163296" y="838377"/>
                  </a:moveTo>
                  <a:lnTo>
                    <a:pt x="163296" y="804189"/>
                  </a:lnTo>
                  <a:lnTo>
                    <a:pt x="197484" y="804722"/>
                  </a:lnTo>
                </a:path>
                <a:path w="252094" h="1840229">
                  <a:moveTo>
                    <a:pt x="0" y="835837"/>
                  </a:moveTo>
                  <a:lnTo>
                    <a:pt x="0" y="801636"/>
                  </a:lnTo>
                  <a:lnTo>
                    <a:pt x="34188" y="802182"/>
                  </a:lnTo>
                </a:path>
                <a:path w="252094" h="1840229">
                  <a:moveTo>
                    <a:pt x="108686" y="837539"/>
                  </a:moveTo>
                  <a:lnTo>
                    <a:pt x="108686" y="803338"/>
                  </a:lnTo>
                  <a:lnTo>
                    <a:pt x="142887" y="803871"/>
                  </a:lnTo>
                </a:path>
                <a:path w="252094" h="1840229">
                  <a:moveTo>
                    <a:pt x="54597" y="836688"/>
                  </a:moveTo>
                  <a:lnTo>
                    <a:pt x="54597" y="802500"/>
                  </a:lnTo>
                  <a:lnTo>
                    <a:pt x="88277" y="803021"/>
                  </a:lnTo>
                </a:path>
                <a:path w="252094" h="1840229">
                  <a:moveTo>
                    <a:pt x="251574" y="805573"/>
                  </a:moveTo>
                  <a:lnTo>
                    <a:pt x="251574" y="839762"/>
                  </a:lnTo>
                  <a:lnTo>
                    <a:pt x="217893" y="839241"/>
                  </a:lnTo>
                </a:path>
                <a:path w="252094" h="1840229">
                  <a:moveTo>
                    <a:pt x="197484" y="804722"/>
                  </a:moveTo>
                  <a:lnTo>
                    <a:pt x="197484" y="838911"/>
                  </a:lnTo>
                  <a:lnTo>
                    <a:pt x="163296" y="838377"/>
                  </a:lnTo>
                </a:path>
                <a:path w="252094" h="1840229">
                  <a:moveTo>
                    <a:pt x="34188" y="802182"/>
                  </a:moveTo>
                  <a:lnTo>
                    <a:pt x="34188" y="836371"/>
                  </a:lnTo>
                  <a:lnTo>
                    <a:pt x="0" y="835837"/>
                  </a:lnTo>
                </a:path>
                <a:path w="252094" h="1840229">
                  <a:moveTo>
                    <a:pt x="142887" y="803871"/>
                  </a:moveTo>
                  <a:lnTo>
                    <a:pt x="142887" y="838073"/>
                  </a:lnTo>
                  <a:lnTo>
                    <a:pt x="108686" y="837539"/>
                  </a:lnTo>
                </a:path>
                <a:path w="252094" h="1840229">
                  <a:moveTo>
                    <a:pt x="88277" y="803021"/>
                  </a:moveTo>
                  <a:lnTo>
                    <a:pt x="88277" y="837209"/>
                  </a:lnTo>
                  <a:lnTo>
                    <a:pt x="54597" y="836688"/>
                  </a:lnTo>
                </a:path>
                <a:path w="252094" h="1840229">
                  <a:moveTo>
                    <a:pt x="217893" y="898004"/>
                  </a:moveTo>
                  <a:lnTo>
                    <a:pt x="217893" y="863803"/>
                  </a:lnTo>
                  <a:lnTo>
                    <a:pt x="251574" y="864412"/>
                  </a:lnTo>
                </a:path>
                <a:path w="252094" h="1840229">
                  <a:moveTo>
                    <a:pt x="163296" y="897026"/>
                  </a:moveTo>
                  <a:lnTo>
                    <a:pt x="163296" y="862838"/>
                  </a:lnTo>
                  <a:lnTo>
                    <a:pt x="197484" y="863447"/>
                  </a:lnTo>
                </a:path>
                <a:path w="252094" h="1840229">
                  <a:moveTo>
                    <a:pt x="0" y="894118"/>
                  </a:moveTo>
                  <a:lnTo>
                    <a:pt x="0" y="859916"/>
                  </a:lnTo>
                  <a:lnTo>
                    <a:pt x="34188" y="860526"/>
                  </a:lnTo>
                </a:path>
                <a:path w="252094" h="1840229">
                  <a:moveTo>
                    <a:pt x="108686" y="896048"/>
                  </a:moveTo>
                  <a:lnTo>
                    <a:pt x="108686" y="861860"/>
                  </a:lnTo>
                  <a:lnTo>
                    <a:pt x="142887" y="862469"/>
                  </a:lnTo>
                </a:path>
                <a:path w="252094" h="1840229">
                  <a:moveTo>
                    <a:pt x="54597" y="895096"/>
                  </a:moveTo>
                  <a:lnTo>
                    <a:pt x="54597" y="860894"/>
                  </a:lnTo>
                  <a:lnTo>
                    <a:pt x="88290" y="861504"/>
                  </a:lnTo>
                </a:path>
                <a:path w="252094" h="1840229">
                  <a:moveTo>
                    <a:pt x="251574" y="864412"/>
                  </a:moveTo>
                  <a:lnTo>
                    <a:pt x="251574" y="898601"/>
                  </a:lnTo>
                  <a:lnTo>
                    <a:pt x="217893" y="898004"/>
                  </a:lnTo>
                </a:path>
                <a:path w="252094" h="1840229">
                  <a:moveTo>
                    <a:pt x="197484" y="863447"/>
                  </a:moveTo>
                  <a:lnTo>
                    <a:pt x="197484" y="897636"/>
                  </a:lnTo>
                  <a:lnTo>
                    <a:pt x="163296" y="897026"/>
                  </a:lnTo>
                </a:path>
                <a:path w="252094" h="1840229">
                  <a:moveTo>
                    <a:pt x="34188" y="860526"/>
                  </a:moveTo>
                  <a:lnTo>
                    <a:pt x="34188" y="894727"/>
                  </a:lnTo>
                  <a:lnTo>
                    <a:pt x="0" y="894118"/>
                  </a:lnTo>
                </a:path>
                <a:path w="252094" h="1840229">
                  <a:moveTo>
                    <a:pt x="142887" y="862469"/>
                  </a:moveTo>
                  <a:lnTo>
                    <a:pt x="142887" y="896658"/>
                  </a:lnTo>
                  <a:lnTo>
                    <a:pt x="108686" y="896048"/>
                  </a:lnTo>
                </a:path>
                <a:path w="252094" h="1840229">
                  <a:moveTo>
                    <a:pt x="88290" y="861504"/>
                  </a:moveTo>
                  <a:lnTo>
                    <a:pt x="88290" y="895692"/>
                  </a:lnTo>
                  <a:lnTo>
                    <a:pt x="54597" y="895096"/>
                  </a:lnTo>
                </a:path>
                <a:path w="252094" h="1840229">
                  <a:moveTo>
                    <a:pt x="217893" y="956767"/>
                  </a:moveTo>
                  <a:lnTo>
                    <a:pt x="217893" y="922578"/>
                  </a:lnTo>
                  <a:lnTo>
                    <a:pt x="251574" y="923251"/>
                  </a:lnTo>
                </a:path>
                <a:path w="252094" h="1840229">
                  <a:moveTo>
                    <a:pt x="163296" y="955675"/>
                  </a:moveTo>
                  <a:lnTo>
                    <a:pt x="163296" y="921486"/>
                  </a:lnTo>
                  <a:lnTo>
                    <a:pt x="197484" y="922172"/>
                  </a:lnTo>
                </a:path>
                <a:path w="252094" h="1840229">
                  <a:moveTo>
                    <a:pt x="0" y="952385"/>
                  </a:moveTo>
                  <a:lnTo>
                    <a:pt x="0" y="918210"/>
                  </a:lnTo>
                  <a:lnTo>
                    <a:pt x="34188" y="918895"/>
                  </a:lnTo>
                </a:path>
                <a:path w="252094" h="1840229">
                  <a:moveTo>
                    <a:pt x="108686" y="954582"/>
                  </a:moveTo>
                  <a:lnTo>
                    <a:pt x="108686" y="920381"/>
                  </a:lnTo>
                  <a:lnTo>
                    <a:pt x="142887" y="921080"/>
                  </a:lnTo>
                </a:path>
                <a:path w="252094" h="1840229">
                  <a:moveTo>
                    <a:pt x="54597" y="953490"/>
                  </a:moveTo>
                  <a:lnTo>
                    <a:pt x="54597" y="919302"/>
                  </a:lnTo>
                  <a:lnTo>
                    <a:pt x="88277" y="919975"/>
                  </a:lnTo>
                </a:path>
                <a:path w="252094" h="1840229">
                  <a:moveTo>
                    <a:pt x="251574" y="923251"/>
                  </a:moveTo>
                  <a:lnTo>
                    <a:pt x="251574" y="957452"/>
                  </a:lnTo>
                  <a:lnTo>
                    <a:pt x="217893" y="956767"/>
                  </a:lnTo>
                </a:path>
                <a:path w="252094" h="1840229">
                  <a:moveTo>
                    <a:pt x="197484" y="922172"/>
                  </a:moveTo>
                  <a:lnTo>
                    <a:pt x="197484" y="956360"/>
                  </a:lnTo>
                  <a:lnTo>
                    <a:pt x="163296" y="955675"/>
                  </a:lnTo>
                </a:path>
                <a:path w="252094" h="1840229">
                  <a:moveTo>
                    <a:pt x="34188" y="918895"/>
                  </a:moveTo>
                  <a:lnTo>
                    <a:pt x="34188" y="953084"/>
                  </a:lnTo>
                  <a:lnTo>
                    <a:pt x="0" y="952385"/>
                  </a:lnTo>
                </a:path>
                <a:path w="252094" h="1840229">
                  <a:moveTo>
                    <a:pt x="142887" y="921080"/>
                  </a:moveTo>
                  <a:lnTo>
                    <a:pt x="142887" y="955268"/>
                  </a:lnTo>
                  <a:lnTo>
                    <a:pt x="108686" y="954582"/>
                  </a:lnTo>
                </a:path>
                <a:path w="252094" h="1840229">
                  <a:moveTo>
                    <a:pt x="88277" y="919975"/>
                  </a:moveTo>
                  <a:lnTo>
                    <a:pt x="88277" y="954163"/>
                  </a:lnTo>
                  <a:lnTo>
                    <a:pt x="54597" y="953490"/>
                  </a:lnTo>
                </a:path>
                <a:path w="252094" h="1840229">
                  <a:moveTo>
                    <a:pt x="217893" y="1015542"/>
                  </a:moveTo>
                  <a:lnTo>
                    <a:pt x="217893" y="981341"/>
                  </a:lnTo>
                  <a:lnTo>
                    <a:pt x="251574" y="982090"/>
                  </a:lnTo>
                </a:path>
                <a:path w="252094" h="1840229">
                  <a:moveTo>
                    <a:pt x="163296" y="1014323"/>
                  </a:moveTo>
                  <a:lnTo>
                    <a:pt x="163296" y="980122"/>
                  </a:lnTo>
                  <a:lnTo>
                    <a:pt x="197484" y="980897"/>
                  </a:lnTo>
                </a:path>
                <a:path w="252094" h="1840229">
                  <a:moveTo>
                    <a:pt x="0" y="1010678"/>
                  </a:moveTo>
                  <a:lnTo>
                    <a:pt x="0" y="976477"/>
                  </a:lnTo>
                  <a:lnTo>
                    <a:pt x="34175" y="977239"/>
                  </a:lnTo>
                </a:path>
                <a:path w="252094" h="1840229">
                  <a:moveTo>
                    <a:pt x="108686" y="1013104"/>
                  </a:moveTo>
                  <a:lnTo>
                    <a:pt x="108686" y="978903"/>
                  </a:lnTo>
                  <a:lnTo>
                    <a:pt x="142875" y="979665"/>
                  </a:lnTo>
                </a:path>
                <a:path w="252094" h="1840229">
                  <a:moveTo>
                    <a:pt x="54597" y="1011897"/>
                  </a:moveTo>
                  <a:lnTo>
                    <a:pt x="54597" y="977696"/>
                  </a:lnTo>
                  <a:lnTo>
                    <a:pt x="88277" y="978446"/>
                  </a:lnTo>
                </a:path>
                <a:path w="252094" h="1840229">
                  <a:moveTo>
                    <a:pt x="251574" y="982090"/>
                  </a:moveTo>
                  <a:lnTo>
                    <a:pt x="251574" y="1016292"/>
                  </a:lnTo>
                  <a:lnTo>
                    <a:pt x="217893" y="1015542"/>
                  </a:lnTo>
                </a:path>
                <a:path w="252094" h="1840229">
                  <a:moveTo>
                    <a:pt x="197484" y="980897"/>
                  </a:moveTo>
                  <a:lnTo>
                    <a:pt x="197484" y="1015072"/>
                  </a:lnTo>
                  <a:lnTo>
                    <a:pt x="163296" y="1014323"/>
                  </a:lnTo>
                </a:path>
                <a:path w="252094" h="1840229">
                  <a:moveTo>
                    <a:pt x="34175" y="977239"/>
                  </a:moveTo>
                  <a:lnTo>
                    <a:pt x="34175" y="1011440"/>
                  </a:lnTo>
                  <a:lnTo>
                    <a:pt x="0" y="1010678"/>
                  </a:lnTo>
                </a:path>
                <a:path w="252094" h="1840229">
                  <a:moveTo>
                    <a:pt x="142875" y="979665"/>
                  </a:moveTo>
                  <a:lnTo>
                    <a:pt x="142875" y="1013866"/>
                  </a:lnTo>
                  <a:lnTo>
                    <a:pt x="108686" y="1013104"/>
                  </a:lnTo>
                </a:path>
                <a:path w="252094" h="1840229">
                  <a:moveTo>
                    <a:pt x="88277" y="978446"/>
                  </a:moveTo>
                  <a:lnTo>
                    <a:pt x="88277" y="1012647"/>
                  </a:lnTo>
                  <a:lnTo>
                    <a:pt x="54597" y="1011897"/>
                  </a:lnTo>
                </a:path>
                <a:path w="252094" h="1840229">
                  <a:moveTo>
                    <a:pt x="217893" y="1074305"/>
                  </a:moveTo>
                  <a:lnTo>
                    <a:pt x="217893" y="1040117"/>
                  </a:lnTo>
                  <a:lnTo>
                    <a:pt x="251574" y="1040942"/>
                  </a:lnTo>
                </a:path>
                <a:path w="252094" h="1840229">
                  <a:moveTo>
                    <a:pt x="163296" y="1072972"/>
                  </a:moveTo>
                  <a:lnTo>
                    <a:pt x="163296" y="1038771"/>
                  </a:lnTo>
                  <a:lnTo>
                    <a:pt x="197484" y="1039609"/>
                  </a:lnTo>
                </a:path>
                <a:path w="252094" h="1840229">
                  <a:moveTo>
                    <a:pt x="0" y="1068959"/>
                  </a:moveTo>
                  <a:lnTo>
                    <a:pt x="0" y="1034757"/>
                  </a:lnTo>
                  <a:lnTo>
                    <a:pt x="34188" y="1035608"/>
                  </a:lnTo>
                </a:path>
                <a:path w="252094" h="1840229">
                  <a:moveTo>
                    <a:pt x="108686" y="1071626"/>
                  </a:moveTo>
                  <a:lnTo>
                    <a:pt x="108686" y="1037424"/>
                  </a:lnTo>
                  <a:lnTo>
                    <a:pt x="142887" y="1038275"/>
                  </a:lnTo>
                </a:path>
                <a:path w="252094" h="1840229">
                  <a:moveTo>
                    <a:pt x="54597" y="1070292"/>
                  </a:moveTo>
                  <a:lnTo>
                    <a:pt x="54597" y="1036104"/>
                  </a:lnTo>
                  <a:lnTo>
                    <a:pt x="88277" y="1036929"/>
                  </a:lnTo>
                </a:path>
                <a:path w="252094" h="1840229">
                  <a:moveTo>
                    <a:pt x="251574" y="1040942"/>
                  </a:moveTo>
                  <a:lnTo>
                    <a:pt x="251574" y="1075131"/>
                  </a:lnTo>
                  <a:lnTo>
                    <a:pt x="217893" y="1074305"/>
                  </a:lnTo>
                </a:path>
                <a:path w="252094" h="1840229">
                  <a:moveTo>
                    <a:pt x="197484" y="1039609"/>
                  </a:moveTo>
                  <a:lnTo>
                    <a:pt x="197484" y="1073810"/>
                  </a:lnTo>
                  <a:lnTo>
                    <a:pt x="163296" y="1072972"/>
                  </a:lnTo>
                </a:path>
                <a:path w="252094" h="1840229">
                  <a:moveTo>
                    <a:pt x="34188" y="1035608"/>
                  </a:moveTo>
                  <a:lnTo>
                    <a:pt x="34188" y="1069797"/>
                  </a:lnTo>
                  <a:lnTo>
                    <a:pt x="0" y="1068959"/>
                  </a:lnTo>
                </a:path>
                <a:path w="252094" h="1840229">
                  <a:moveTo>
                    <a:pt x="142887" y="1038275"/>
                  </a:moveTo>
                  <a:lnTo>
                    <a:pt x="142887" y="1072464"/>
                  </a:lnTo>
                  <a:lnTo>
                    <a:pt x="108686" y="1071626"/>
                  </a:lnTo>
                </a:path>
                <a:path w="252094" h="1840229">
                  <a:moveTo>
                    <a:pt x="88277" y="1036929"/>
                  </a:moveTo>
                  <a:lnTo>
                    <a:pt x="88277" y="1071118"/>
                  </a:lnTo>
                  <a:lnTo>
                    <a:pt x="54597" y="1070292"/>
                  </a:lnTo>
                </a:path>
                <a:path w="252094" h="1840229">
                  <a:moveTo>
                    <a:pt x="217893" y="1133081"/>
                  </a:moveTo>
                  <a:lnTo>
                    <a:pt x="217893" y="1098880"/>
                  </a:lnTo>
                  <a:lnTo>
                    <a:pt x="251574" y="1099781"/>
                  </a:lnTo>
                </a:path>
                <a:path w="252094" h="1840229">
                  <a:moveTo>
                    <a:pt x="163296" y="1131608"/>
                  </a:moveTo>
                  <a:lnTo>
                    <a:pt x="163296" y="1097419"/>
                  </a:lnTo>
                  <a:lnTo>
                    <a:pt x="197484" y="1098334"/>
                  </a:lnTo>
                </a:path>
                <a:path w="252094" h="1840229">
                  <a:moveTo>
                    <a:pt x="0" y="1127239"/>
                  </a:moveTo>
                  <a:lnTo>
                    <a:pt x="0" y="1093038"/>
                  </a:lnTo>
                  <a:lnTo>
                    <a:pt x="34188" y="1093965"/>
                  </a:lnTo>
                </a:path>
                <a:path w="252094" h="1840229">
                  <a:moveTo>
                    <a:pt x="108686" y="1130147"/>
                  </a:moveTo>
                  <a:lnTo>
                    <a:pt x="108686" y="1095946"/>
                  </a:lnTo>
                  <a:lnTo>
                    <a:pt x="142887" y="1096873"/>
                  </a:lnTo>
                </a:path>
                <a:path w="252094" h="1840229">
                  <a:moveTo>
                    <a:pt x="54597" y="1128699"/>
                  </a:moveTo>
                  <a:lnTo>
                    <a:pt x="54597" y="1094511"/>
                  </a:lnTo>
                  <a:lnTo>
                    <a:pt x="88277" y="1095413"/>
                  </a:lnTo>
                </a:path>
                <a:path w="252094" h="1840229">
                  <a:moveTo>
                    <a:pt x="251574" y="1099781"/>
                  </a:moveTo>
                  <a:lnTo>
                    <a:pt x="251574" y="1133970"/>
                  </a:lnTo>
                  <a:lnTo>
                    <a:pt x="217893" y="1133081"/>
                  </a:lnTo>
                </a:path>
                <a:path w="252094" h="1840229">
                  <a:moveTo>
                    <a:pt x="197484" y="1098334"/>
                  </a:moveTo>
                  <a:lnTo>
                    <a:pt x="197484" y="1132522"/>
                  </a:lnTo>
                  <a:lnTo>
                    <a:pt x="163296" y="1131608"/>
                  </a:lnTo>
                </a:path>
                <a:path w="252094" h="1840229">
                  <a:moveTo>
                    <a:pt x="34188" y="1093965"/>
                  </a:moveTo>
                  <a:lnTo>
                    <a:pt x="34188" y="1128153"/>
                  </a:lnTo>
                  <a:lnTo>
                    <a:pt x="0" y="1127239"/>
                  </a:lnTo>
                </a:path>
                <a:path w="252094" h="1840229">
                  <a:moveTo>
                    <a:pt x="142887" y="1096873"/>
                  </a:moveTo>
                  <a:lnTo>
                    <a:pt x="142887" y="1131062"/>
                  </a:lnTo>
                  <a:lnTo>
                    <a:pt x="108686" y="1130147"/>
                  </a:lnTo>
                </a:path>
                <a:path w="252094" h="1840229">
                  <a:moveTo>
                    <a:pt x="88277" y="1095413"/>
                  </a:moveTo>
                  <a:lnTo>
                    <a:pt x="88277" y="1129601"/>
                  </a:lnTo>
                  <a:lnTo>
                    <a:pt x="54597" y="1128699"/>
                  </a:lnTo>
                </a:path>
                <a:path w="252094" h="1840229">
                  <a:moveTo>
                    <a:pt x="217893" y="1191844"/>
                  </a:moveTo>
                  <a:lnTo>
                    <a:pt x="217893" y="1157643"/>
                  </a:lnTo>
                  <a:lnTo>
                    <a:pt x="251574" y="1158633"/>
                  </a:lnTo>
                </a:path>
                <a:path w="252094" h="1840229">
                  <a:moveTo>
                    <a:pt x="163296" y="1190256"/>
                  </a:moveTo>
                  <a:lnTo>
                    <a:pt x="163296" y="1156055"/>
                  </a:lnTo>
                  <a:lnTo>
                    <a:pt x="197484" y="1157046"/>
                  </a:lnTo>
                </a:path>
                <a:path w="252094" h="1840229">
                  <a:moveTo>
                    <a:pt x="0" y="1185519"/>
                  </a:moveTo>
                  <a:lnTo>
                    <a:pt x="0" y="1151318"/>
                  </a:lnTo>
                  <a:lnTo>
                    <a:pt x="34188" y="1152321"/>
                  </a:lnTo>
                </a:path>
                <a:path w="252094" h="1840229">
                  <a:moveTo>
                    <a:pt x="108686" y="1188669"/>
                  </a:moveTo>
                  <a:lnTo>
                    <a:pt x="108686" y="1154493"/>
                  </a:lnTo>
                  <a:lnTo>
                    <a:pt x="142887" y="1155484"/>
                  </a:lnTo>
                </a:path>
                <a:path w="252094" h="1840229">
                  <a:moveTo>
                    <a:pt x="54597" y="1187107"/>
                  </a:moveTo>
                  <a:lnTo>
                    <a:pt x="54597" y="1152906"/>
                  </a:lnTo>
                  <a:lnTo>
                    <a:pt x="88277" y="1153883"/>
                  </a:lnTo>
                </a:path>
                <a:path w="252094" h="1840229">
                  <a:moveTo>
                    <a:pt x="251574" y="1158633"/>
                  </a:moveTo>
                  <a:lnTo>
                    <a:pt x="251574" y="1192822"/>
                  </a:lnTo>
                  <a:lnTo>
                    <a:pt x="217893" y="1191844"/>
                  </a:lnTo>
                </a:path>
                <a:path w="252094" h="1840229">
                  <a:moveTo>
                    <a:pt x="197484" y="1157046"/>
                  </a:moveTo>
                  <a:lnTo>
                    <a:pt x="197484" y="1191247"/>
                  </a:lnTo>
                  <a:lnTo>
                    <a:pt x="163296" y="1190256"/>
                  </a:lnTo>
                </a:path>
                <a:path w="252094" h="1840229">
                  <a:moveTo>
                    <a:pt x="34188" y="1152321"/>
                  </a:moveTo>
                  <a:lnTo>
                    <a:pt x="34188" y="1186510"/>
                  </a:lnTo>
                  <a:lnTo>
                    <a:pt x="0" y="1185519"/>
                  </a:lnTo>
                </a:path>
                <a:path w="252094" h="1840229">
                  <a:moveTo>
                    <a:pt x="142887" y="1155484"/>
                  </a:moveTo>
                  <a:lnTo>
                    <a:pt x="142887" y="1189659"/>
                  </a:lnTo>
                  <a:lnTo>
                    <a:pt x="108686" y="1188669"/>
                  </a:lnTo>
                </a:path>
                <a:path w="252094" h="1840229">
                  <a:moveTo>
                    <a:pt x="88277" y="1153883"/>
                  </a:moveTo>
                  <a:lnTo>
                    <a:pt x="88277" y="1188085"/>
                  </a:lnTo>
                  <a:lnTo>
                    <a:pt x="54597" y="1187107"/>
                  </a:lnTo>
                </a:path>
                <a:path w="252094" h="1840229">
                  <a:moveTo>
                    <a:pt x="217893" y="1250607"/>
                  </a:moveTo>
                  <a:lnTo>
                    <a:pt x="217893" y="1216418"/>
                  </a:lnTo>
                  <a:lnTo>
                    <a:pt x="251574" y="1217472"/>
                  </a:lnTo>
                </a:path>
                <a:path w="252094" h="1840229">
                  <a:moveTo>
                    <a:pt x="163296" y="1248905"/>
                  </a:moveTo>
                  <a:lnTo>
                    <a:pt x="163296" y="1214704"/>
                  </a:lnTo>
                  <a:lnTo>
                    <a:pt x="197484" y="1215783"/>
                  </a:lnTo>
                </a:path>
                <a:path w="252094" h="1840229">
                  <a:moveTo>
                    <a:pt x="0" y="1243799"/>
                  </a:moveTo>
                  <a:lnTo>
                    <a:pt x="0" y="1209611"/>
                  </a:lnTo>
                  <a:lnTo>
                    <a:pt x="34188" y="1210678"/>
                  </a:lnTo>
                </a:path>
                <a:path w="252094" h="1840229">
                  <a:moveTo>
                    <a:pt x="108686" y="1247190"/>
                  </a:moveTo>
                  <a:lnTo>
                    <a:pt x="108686" y="1213002"/>
                  </a:lnTo>
                  <a:lnTo>
                    <a:pt x="142887" y="1214081"/>
                  </a:lnTo>
                </a:path>
                <a:path w="252094" h="1840229">
                  <a:moveTo>
                    <a:pt x="54597" y="1245501"/>
                  </a:moveTo>
                  <a:lnTo>
                    <a:pt x="54597" y="1211313"/>
                  </a:lnTo>
                  <a:lnTo>
                    <a:pt x="88277" y="1212367"/>
                  </a:lnTo>
                </a:path>
                <a:path w="252094" h="1840229">
                  <a:moveTo>
                    <a:pt x="251574" y="1217472"/>
                  </a:moveTo>
                  <a:lnTo>
                    <a:pt x="251574" y="1251661"/>
                  </a:lnTo>
                  <a:lnTo>
                    <a:pt x="217893" y="1250607"/>
                  </a:lnTo>
                </a:path>
                <a:path w="252094" h="1840229">
                  <a:moveTo>
                    <a:pt x="197484" y="1215783"/>
                  </a:moveTo>
                  <a:lnTo>
                    <a:pt x="197484" y="1249972"/>
                  </a:lnTo>
                  <a:lnTo>
                    <a:pt x="163296" y="1248905"/>
                  </a:lnTo>
                </a:path>
                <a:path w="252094" h="1840229">
                  <a:moveTo>
                    <a:pt x="34188" y="1210678"/>
                  </a:moveTo>
                  <a:lnTo>
                    <a:pt x="34188" y="1244866"/>
                  </a:lnTo>
                  <a:lnTo>
                    <a:pt x="0" y="1243799"/>
                  </a:lnTo>
                </a:path>
                <a:path w="252094" h="1840229">
                  <a:moveTo>
                    <a:pt x="142887" y="1214081"/>
                  </a:moveTo>
                  <a:lnTo>
                    <a:pt x="142887" y="1248257"/>
                  </a:lnTo>
                  <a:lnTo>
                    <a:pt x="108686" y="1247190"/>
                  </a:lnTo>
                </a:path>
                <a:path w="252094" h="1840229">
                  <a:moveTo>
                    <a:pt x="88277" y="1212367"/>
                  </a:moveTo>
                  <a:lnTo>
                    <a:pt x="88277" y="1246555"/>
                  </a:lnTo>
                  <a:lnTo>
                    <a:pt x="54597" y="1245501"/>
                  </a:lnTo>
                </a:path>
                <a:path w="252094" h="1840229">
                  <a:moveTo>
                    <a:pt x="217893" y="1309370"/>
                  </a:moveTo>
                  <a:lnTo>
                    <a:pt x="217893" y="1275181"/>
                  </a:lnTo>
                  <a:lnTo>
                    <a:pt x="251574" y="1276311"/>
                  </a:lnTo>
                </a:path>
                <a:path w="252094" h="1840229">
                  <a:moveTo>
                    <a:pt x="163296" y="1307541"/>
                  </a:moveTo>
                  <a:lnTo>
                    <a:pt x="163296" y="1273352"/>
                  </a:lnTo>
                  <a:lnTo>
                    <a:pt x="197484" y="1274495"/>
                  </a:lnTo>
                </a:path>
                <a:path w="252094" h="1840229">
                  <a:moveTo>
                    <a:pt x="0" y="1302080"/>
                  </a:moveTo>
                  <a:lnTo>
                    <a:pt x="0" y="1267879"/>
                  </a:lnTo>
                  <a:lnTo>
                    <a:pt x="34188" y="1269034"/>
                  </a:lnTo>
                </a:path>
                <a:path w="252094" h="1840229">
                  <a:moveTo>
                    <a:pt x="108686" y="1305725"/>
                  </a:moveTo>
                  <a:lnTo>
                    <a:pt x="108686" y="1271536"/>
                  </a:lnTo>
                  <a:lnTo>
                    <a:pt x="142887" y="1272666"/>
                  </a:lnTo>
                </a:path>
                <a:path w="252094" h="1840229">
                  <a:moveTo>
                    <a:pt x="54597" y="1303909"/>
                  </a:moveTo>
                  <a:lnTo>
                    <a:pt x="54597" y="1269720"/>
                  </a:lnTo>
                  <a:lnTo>
                    <a:pt x="88277" y="1270850"/>
                  </a:lnTo>
                </a:path>
                <a:path w="252094" h="1840229">
                  <a:moveTo>
                    <a:pt x="251574" y="1276311"/>
                  </a:moveTo>
                  <a:lnTo>
                    <a:pt x="251574" y="1310500"/>
                  </a:lnTo>
                  <a:lnTo>
                    <a:pt x="217893" y="1309370"/>
                  </a:lnTo>
                </a:path>
                <a:path w="252094" h="1840229">
                  <a:moveTo>
                    <a:pt x="197484" y="1274495"/>
                  </a:moveTo>
                  <a:lnTo>
                    <a:pt x="197484" y="1308696"/>
                  </a:lnTo>
                  <a:lnTo>
                    <a:pt x="163296" y="1307541"/>
                  </a:lnTo>
                </a:path>
                <a:path w="252094" h="1840229">
                  <a:moveTo>
                    <a:pt x="34188" y="1269034"/>
                  </a:moveTo>
                  <a:lnTo>
                    <a:pt x="34188" y="1303223"/>
                  </a:lnTo>
                  <a:lnTo>
                    <a:pt x="0" y="1302080"/>
                  </a:lnTo>
                </a:path>
                <a:path w="252094" h="1840229">
                  <a:moveTo>
                    <a:pt x="142887" y="1272666"/>
                  </a:moveTo>
                  <a:lnTo>
                    <a:pt x="142887" y="1306855"/>
                  </a:lnTo>
                  <a:lnTo>
                    <a:pt x="108686" y="1305725"/>
                  </a:lnTo>
                </a:path>
                <a:path w="252094" h="1840229">
                  <a:moveTo>
                    <a:pt x="88277" y="1270850"/>
                  </a:moveTo>
                  <a:lnTo>
                    <a:pt x="88277" y="1305039"/>
                  </a:lnTo>
                  <a:lnTo>
                    <a:pt x="54597" y="1303909"/>
                  </a:lnTo>
                </a:path>
                <a:path w="252094" h="1840229">
                  <a:moveTo>
                    <a:pt x="217893" y="1368145"/>
                  </a:moveTo>
                  <a:lnTo>
                    <a:pt x="217893" y="1333957"/>
                  </a:lnTo>
                  <a:lnTo>
                    <a:pt x="251574" y="1335151"/>
                  </a:lnTo>
                </a:path>
                <a:path w="252094" h="1840229">
                  <a:moveTo>
                    <a:pt x="163296" y="1366189"/>
                  </a:moveTo>
                  <a:lnTo>
                    <a:pt x="163296" y="1332001"/>
                  </a:lnTo>
                  <a:lnTo>
                    <a:pt x="197484" y="1333220"/>
                  </a:lnTo>
                </a:path>
                <a:path w="252094" h="1840229">
                  <a:moveTo>
                    <a:pt x="0" y="1360360"/>
                  </a:moveTo>
                  <a:lnTo>
                    <a:pt x="0" y="1326172"/>
                  </a:lnTo>
                  <a:lnTo>
                    <a:pt x="34188" y="1327391"/>
                  </a:lnTo>
                </a:path>
                <a:path w="252094" h="1840229">
                  <a:moveTo>
                    <a:pt x="108686" y="1364246"/>
                  </a:moveTo>
                  <a:lnTo>
                    <a:pt x="108686" y="1330058"/>
                  </a:lnTo>
                  <a:lnTo>
                    <a:pt x="142887" y="1331264"/>
                  </a:lnTo>
                </a:path>
                <a:path w="252094" h="1840229">
                  <a:moveTo>
                    <a:pt x="54597" y="1362303"/>
                  </a:moveTo>
                  <a:lnTo>
                    <a:pt x="54597" y="1328127"/>
                  </a:lnTo>
                  <a:lnTo>
                    <a:pt x="88277" y="1329334"/>
                  </a:lnTo>
                </a:path>
                <a:path w="252094" h="1840229">
                  <a:moveTo>
                    <a:pt x="251574" y="1335151"/>
                  </a:moveTo>
                  <a:lnTo>
                    <a:pt x="251574" y="1369352"/>
                  </a:lnTo>
                  <a:lnTo>
                    <a:pt x="217893" y="1368145"/>
                  </a:lnTo>
                </a:path>
                <a:path w="252094" h="1840229">
                  <a:moveTo>
                    <a:pt x="197484" y="1333220"/>
                  </a:moveTo>
                  <a:lnTo>
                    <a:pt x="197484" y="1367409"/>
                  </a:lnTo>
                  <a:lnTo>
                    <a:pt x="163296" y="1366189"/>
                  </a:lnTo>
                </a:path>
                <a:path w="252094" h="1840229">
                  <a:moveTo>
                    <a:pt x="34188" y="1327391"/>
                  </a:moveTo>
                  <a:lnTo>
                    <a:pt x="34188" y="1361579"/>
                  </a:lnTo>
                  <a:lnTo>
                    <a:pt x="0" y="1360360"/>
                  </a:lnTo>
                </a:path>
                <a:path w="252094" h="1840229">
                  <a:moveTo>
                    <a:pt x="142887" y="1331264"/>
                  </a:moveTo>
                  <a:lnTo>
                    <a:pt x="142887" y="1365465"/>
                  </a:lnTo>
                  <a:lnTo>
                    <a:pt x="108686" y="1364246"/>
                  </a:lnTo>
                </a:path>
                <a:path w="252094" h="1840229">
                  <a:moveTo>
                    <a:pt x="88277" y="1329334"/>
                  </a:moveTo>
                  <a:lnTo>
                    <a:pt x="88277" y="1363510"/>
                  </a:lnTo>
                  <a:lnTo>
                    <a:pt x="54597" y="1362303"/>
                  </a:lnTo>
                </a:path>
                <a:path w="252094" h="1840229">
                  <a:moveTo>
                    <a:pt x="217893" y="1426908"/>
                  </a:moveTo>
                  <a:lnTo>
                    <a:pt x="217893" y="1392720"/>
                  </a:lnTo>
                  <a:lnTo>
                    <a:pt x="251574" y="1394002"/>
                  </a:lnTo>
                </a:path>
                <a:path w="252094" h="1840229">
                  <a:moveTo>
                    <a:pt x="163296" y="1424838"/>
                  </a:moveTo>
                  <a:lnTo>
                    <a:pt x="163296" y="1390650"/>
                  </a:lnTo>
                  <a:lnTo>
                    <a:pt x="197484" y="1391945"/>
                  </a:lnTo>
                </a:path>
                <a:path w="252094" h="1840229">
                  <a:moveTo>
                    <a:pt x="0" y="1418640"/>
                  </a:moveTo>
                  <a:lnTo>
                    <a:pt x="0" y="1384439"/>
                  </a:lnTo>
                  <a:lnTo>
                    <a:pt x="34188" y="1385747"/>
                  </a:lnTo>
                </a:path>
                <a:path w="252094" h="1840229">
                  <a:moveTo>
                    <a:pt x="108686" y="1422768"/>
                  </a:moveTo>
                  <a:lnTo>
                    <a:pt x="108686" y="1388579"/>
                  </a:lnTo>
                  <a:lnTo>
                    <a:pt x="142887" y="1389875"/>
                  </a:lnTo>
                </a:path>
                <a:path w="252094" h="1840229">
                  <a:moveTo>
                    <a:pt x="54597" y="1420710"/>
                  </a:moveTo>
                  <a:lnTo>
                    <a:pt x="54597" y="1386522"/>
                  </a:lnTo>
                  <a:lnTo>
                    <a:pt x="88277" y="1387805"/>
                  </a:lnTo>
                </a:path>
                <a:path w="252094" h="1840229">
                  <a:moveTo>
                    <a:pt x="251574" y="1394002"/>
                  </a:moveTo>
                  <a:lnTo>
                    <a:pt x="251574" y="1428191"/>
                  </a:lnTo>
                  <a:lnTo>
                    <a:pt x="217893" y="1426908"/>
                  </a:lnTo>
                </a:path>
                <a:path w="252094" h="1840229">
                  <a:moveTo>
                    <a:pt x="197484" y="1391945"/>
                  </a:moveTo>
                  <a:lnTo>
                    <a:pt x="197484" y="1426133"/>
                  </a:lnTo>
                  <a:lnTo>
                    <a:pt x="163296" y="1424838"/>
                  </a:lnTo>
                </a:path>
                <a:path w="252094" h="1840229">
                  <a:moveTo>
                    <a:pt x="34188" y="1385747"/>
                  </a:moveTo>
                  <a:lnTo>
                    <a:pt x="34188" y="1419936"/>
                  </a:lnTo>
                  <a:lnTo>
                    <a:pt x="0" y="1418640"/>
                  </a:lnTo>
                </a:path>
                <a:path w="252094" h="1840229">
                  <a:moveTo>
                    <a:pt x="142887" y="1389875"/>
                  </a:moveTo>
                  <a:lnTo>
                    <a:pt x="142887" y="1424063"/>
                  </a:lnTo>
                  <a:lnTo>
                    <a:pt x="108686" y="1422768"/>
                  </a:lnTo>
                </a:path>
                <a:path w="252094" h="1840229">
                  <a:moveTo>
                    <a:pt x="88277" y="1387805"/>
                  </a:moveTo>
                  <a:lnTo>
                    <a:pt x="88277" y="1421993"/>
                  </a:lnTo>
                  <a:lnTo>
                    <a:pt x="54597" y="1420710"/>
                  </a:lnTo>
                </a:path>
                <a:path w="252094" h="1840229">
                  <a:moveTo>
                    <a:pt x="217893" y="1485671"/>
                  </a:moveTo>
                  <a:lnTo>
                    <a:pt x="217893" y="1451483"/>
                  </a:lnTo>
                  <a:lnTo>
                    <a:pt x="251574" y="1452841"/>
                  </a:lnTo>
                </a:path>
                <a:path w="252094" h="1840229">
                  <a:moveTo>
                    <a:pt x="163296" y="1483487"/>
                  </a:moveTo>
                  <a:lnTo>
                    <a:pt x="163296" y="1449285"/>
                  </a:lnTo>
                  <a:lnTo>
                    <a:pt x="197484" y="1450670"/>
                  </a:lnTo>
                </a:path>
                <a:path w="252094" h="1840229">
                  <a:moveTo>
                    <a:pt x="0" y="1476921"/>
                  </a:moveTo>
                  <a:lnTo>
                    <a:pt x="0" y="1442732"/>
                  </a:lnTo>
                  <a:lnTo>
                    <a:pt x="34188" y="1444091"/>
                  </a:lnTo>
                </a:path>
                <a:path w="252094" h="1840229">
                  <a:moveTo>
                    <a:pt x="108686" y="1481289"/>
                  </a:moveTo>
                  <a:lnTo>
                    <a:pt x="108686" y="1447101"/>
                  </a:lnTo>
                  <a:lnTo>
                    <a:pt x="142887" y="1448473"/>
                  </a:lnTo>
                </a:path>
                <a:path w="252094" h="1840229">
                  <a:moveTo>
                    <a:pt x="54597" y="1479118"/>
                  </a:moveTo>
                  <a:lnTo>
                    <a:pt x="54597" y="1444929"/>
                  </a:lnTo>
                  <a:lnTo>
                    <a:pt x="88277" y="1446288"/>
                  </a:lnTo>
                </a:path>
                <a:path w="252094" h="1840229">
                  <a:moveTo>
                    <a:pt x="251574" y="1452841"/>
                  </a:moveTo>
                  <a:lnTo>
                    <a:pt x="251574" y="1487030"/>
                  </a:lnTo>
                  <a:lnTo>
                    <a:pt x="217893" y="1485671"/>
                  </a:lnTo>
                </a:path>
                <a:path w="252094" h="1840229">
                  <a:moveTo>
                    <a:pt x="197484" y="1450670"/>
                  </a:moveTo>
                  <a:lnTo>
                    <a:pt x="197484" y="1484858"/>
                  </a:lnTo>
                  <a:lnTo>
                    <a:pt x="163296" y="1483487"/>
                  </a:lnTo>
                </a:path>
                <a:path w="252094" h="1840229">
                  <a:moveTo>
                    <a:pt x="34188" y="1444091"/>
                  </a:moveTo>
                  <a:lnTo>
                    <a:pt x="34188" y="1478292"/>
                  </a:lnTo>
                  <a:lnTo>
                    <a:pt x="0" y="1476921"/>
                  </a:lnTo>
                </a:path>
                <a:path w="252094" h="1840229">
                  <a:moveTo>
                    <a:pt x="142887" y="1448473"/>
                  </a:moveTo>
                  <a:lnTo>
                    <a:pt x="142887" y="1482661"/>
                  </a:lnTo>
                  <a:lnTo>
                    <a:pt x="108686" y="1481289"/>
                  </a:lnTo>
                </a:path>
                <a:path w="252094" h="1840229">
                  <a:moveTo>
                    <a:pt x="88277" y="1446288"/>
                  </a:moveTo>
                  <a:lnTo>
                    <a:pt x="88277" y="1480477"/>
                  </a:lnTo>
                  <a:lnTo>
                    <a:pt x="54597" y="1479118"/>
                  </a:lnTo>
                </a:path>
                <a:path w="252094" h="1840229">
                  <a:moveTo>
                    <a:pt x="217893" y="1544447"/>
                  </a:moveTo>
                  <a:lnTo>
                    <a:pt x="217893" y="1510245"/>
                  </a:lnTo>
                  <a:lnTo>
                    <a:pt x="251574" y="1511681"/>
                  </a:lnTo>
                </a:path>
                <a:path w="252094" h="1840229">
                  <a:moveTo>
                    <a:pt x="163296" y="1542122"/>
                  </a:moveTo>
                  <a:lnTo>
                    <a:pt x="163296" y="1507934"/>
                  </a:lnTo>
                  <a:lnTo>
                    <a:pt x="197484" y="1509395"/>
                  </a:lnTo>
                </a:path>
                <a:path w="252094" h="1840229">
                  <a:moveTo>
                    <a:pt x="0" y="1535201"/>
                  </a:moveTo>
                  <a:lnTo>
                    <a:pt x="0" y="1501000"/>
                  </a:lnTo>
                  <a:lnTo>
                    <a:pt x="34188" y="1502460"/>
                  </a:lnTo>
                </a:path>
                <a:path w="252094" h="1840229">
                  <a:moveTo>
                    <a:pt x="108686" y="1539824"/>
                  </a:moveTo>
                  <a:lnTo>
                    <a:pt x="108686" y="1505623"/>
                  </a:lnTo>
                  <a:lnTo>
                    <a:pt x="142887" y="1507070"/>
                  </a:lnTo>
                </a:path>
                <a:path w="252094" h="1840229">
                  <a:moveTo>
                    <a:pt x="54597" y="1537512"/>
                  </a:moveTo>
                  <a:lnTo>
                    <a:pt x="54597" y="1503324"/>
                  </a:lnTo>
                  <a:lnTo>
                    <a:pt x="88277" y="1504759"/>
                  </a:lnTo>
                </a:path>
                <a:path w="252094" h="1840229">
                  <a:moveTo>
                    <a:pt x="251574" y="1511681"/>
                  </a:moveTo>
                  <a:lnTo>
                    <a:pt x="251574" y="1545869"/>
                  </a:lnTo>
                  <a:lnTo>
                    <a:pt x="217893" y="1544447"/>
                  </a:lnTo>
                </a:path>
                <a:path w="252094" h="1840229">
                  <a:moveTo>
                    <a:pt x="197484" y="1509395"/>
                  </a:moveTo>
                  <a:lnTo>
                    <a:pt x="197484" y="1543570"/>
                  </a:lnTo>
                  <a:lnTo>
                    <a:pt x="163296" y="1542122"/>
                  </a:lnTo>
                </a:path>
                <a:path w="252094" h="1840229">
                  <a:moveTo>
                    <a:pt x="34188" y="1502460"/>
                  </a:moveTo>
                  <a:lnTo>
                    <a:pt x="34188" y="1536649"/>
                  </a:lnTo>
                  <a:lnTo>
                    <a:pt x="0" y="1535201"/>
                  </a:lnTo>
                </a:path>
                <a:path w="252094" h="1840229">
                  <a:moveTo>
                    <a:pt x="142887" y="1507070"/>
                  </a:moveTo>
                  <a:lnTo>
                    <a:pt x="142887" y="1541259"/>
                  </a:lnTo>
                  <a:lnTo>
                    <a:pt x="108686" y="1539824"/>
                  </a:lnTo>
                </a:path>
                <a:path w="252094" h="1840229">
                  <a:moveTo>
                    <a:pt x="88277" y="1504759"/>
                  </a:moveTo>
                  <a:lnTo>
                    <a:pt x="88277" y="1538947"/>
                  </a:lnTo>
                  <a:lnTo>
                    <a:pt x="54597" y="1537512"/>
                  </a:lnTo>
                </a:path>
                <a:path w="252094" h="1840229">
                  <a:moveTo>
                    <a:pt x="217893" y="1603209"/>
                  </a:moveTo>
                  <a:lnTo>
                    <a:pt x="217893" y="1569021"/>
                  </a:lnTo>
                  <a:lnTo>
                    <a:pt x="251574" y="1570520"/>
                  </a:lnTo>
                </a:path>
                <a:path w="252094" h="1840229">
                  <a:moveTo>
                    <a:pt x="163296" y="1600771"/>
                  </a:moveTo>
                  <a:lnTo>
                    <a:pt x="163296" y="1566583"/>
                  </a:lnTo>
                  <a:lnTo>
                    <a:pt x="197484" y="1568107"/>
                  </a:lnTo>
                </a:path>
                <a:path w="252094" h="1840229">
                  <a:moveTo>
                    <a:pt x="0" y="1593481"/>
                  </a:moveTo>
                  <a:lnTo>
                    <a:pt x="0" y="1559280"/>
                  </a:lnTo>
                  <a:lnTo>
                    <a:pt x="34188" y="1560830"/>
                  </a:lnTo>
                </a:path>
                <a:path w="252094" h="1840229">
                  <a:moveTo>
                    <a:pt x="108686" y="1598333"/>
                  </a:moveTo>
                  <a:lnTo>
                    <a:pt x="108686" y="1564144"/>
                  </a:lnTo>
                  <a:lnTo>
                    <a:pt x="142887" y="1565668"/>
                  </a:lnTo>
                </a:path>
                <a:path w="252094" h="1840229">
                  <a:moveTo>
                    <a:pt x="54597" y="1595920"/>
                  </a:moveTo>
                  <a:lnTo>
                    <a:pt x="54597" y="1561731"/>
                  </a:lnTo>
                  <a:lnTo>
                    <a:pt x="88277" y="1563230"/>
                  </a:lnTo>
                </a:path>
                <a:path w="252094" h="1840229">
                  <a:moveTo>
                    <a:pt x="251574" y="1570520"/>
                  </a:moveTo>
                  <a:lnTo>
                    <a:pt x="251574" y="1604721"/>
                  </a:lnTo>
                  <a:lnTo>
                    <a:pt x="217893" y="1603209"/>
                  </a:lnTo>
                </a:path>
                <a:path w="252094" h="1840229">
                  <a:moveTo>
                    <a:pt x="197484" y="1568107"/>
                  </a:moveTo>
                  <a:lnTo>
                    <a:pt x="197484" y="1602308"/>
                  </a:lnTo>
                  <a:lnTo>
                    <a:pt x="163296" y="1600771"/>
                  </a:lnTo>
                </a:path>
                <a:path w="252094" h="1840229">
                  <a:moveTo>
                    <a:pt x="34188" y="1560830"/>
                  </a:moveTo>
                  <a:lnTo>
                    <a:pt x="34188" y="1595018"/>
                  </a:lnTo>
                  <a:lnTo>
                    <a:pt x="0" y="1593481"/>
                  </a:lnTo>
                </a:path>
                <a:path w="252094" h="1840229">
                  <a:moveTo>
                    <a:pt x="142887" y="1565668"/>
                  </a:moveTo>
                  <a:lnTo>
                    <a:pt x="142887" y="1599857"/>
                  </a:lnTo>
                  <a:lnTo>
                    <a:pt x="108686" y="1598333"/>
                  </a:lnTo>
                </a:path>
                <a:path w="252094" h="1840229">
                  <a:moveTo>
                    <a:pt x="88277" y="1563230"/>
                  </a:moveTo>
                  <a:lnTo>
                    <a:pt x="88277" y="1597431"/>
                  </a:lnTo>
                  <a:lnTo>
                    <a:pt x="54597" y="1595920"/>
                  </a:lnTo>
                </a:path>
                <a:path w="252094" h="1840229">
                  <a:moveTo>
                    <a:pt x="217893" y="1661972"/>
                  </a:moveTo>
                  <a:lnTo>
                    <a:pt x="217893" y="1627784"/>
                  </a:lnTo>
                  <a:lnTo>
                    <a:pt x="251574" y="1629371"/>
                  </a:lnTo>
                </a:path>
                <a:path w="252094" h="1840229">
                  <a:moveTo>
                    <a:pt x="0" y="1651762"/>
                  </a:moveTo>
                  <a:lnTo>
                    <a:pt x="0" y="1617573"/>
                  </a:lnTo>
                  <a:lnTo>
                    <a:pt x="34188" y="1619173"/>
                  </a:lnTo>
                </a:path>
                <a:path w="252094" h="1840229">
                  <a:moveTo>
                    <a:pt x="251574" y="1629371"/>
                  </a:moveTo>
                  <a:lnTo>
                    <a:pt x="251574" y="1663560"/>
                  </a:lnTo>
                  <a:lnTo>
                    <a:pt x="217893" y="1661972"/>
                  </a:lnTo>
                </a:path>
                <a:path w="252094" h="1840229">
                  <a:moveTo>
                    <a:pt x="34188" y="1619173"/>
                  </a:moveTo>
                  <a:lnTo>
                    <a:pt x="34188" y="1653374"/>
                  </a:lnTo>
                  <a:lnTo>
                    <a:pt x="0" y="1651762"/>
                  </a:lnTo>
                </a:path>
                <a:path w="252094" h="1840229">
                  <a:moveTo>
                    <a:pt x="217893" y="1720748"/>
                  </a:moveTo>
                  <a:lnTo>
                    <a:pt x="217893" y="1686560"/>
                  </a:lnTo>
                  <a:lnTo>
                    <a:pt x="251574" y="1688211"/>
                  </a:lnTo>
                </a:path>
                <a:path w="252094" h="1840229">
                  <a:moveTo>
                    <a:pt x="0" y="1710042"/>
                  </a:moveTo>
                  <a:lnTo>
                    <a:pt x="0" y="1675841"/>
                  </a:lnTo>
                  <a:lnTo>
                    <a:pt x="34188" y="1677530"/>
                  </a:lnTo>
                </a:path>
                <a:path w="252094" h="1840229">
                  <a:moveTo>
                    <a:pt x="251574" y="1688211"/>
                  </a:moveTo>
                  <a:lnTo>
                    <a:pt x="251574" y="1722399"/>
                  </a:lnTo>
                  <a:lnTo>
                    <a:pt x="217893" y="1720748"/>
                  </a:lnTo>
                </a:path>
                <a:path w="252094" h="1840229">
                  <a:moveTo>
                    <a:pt x="34188" y="1677530"/>
                  </a:moveTo>
                  <a:lnTo>
                    <a:pt x="34188" y="1711718"/>
                  </a:lnTo>
                  <a:lnTo>
                    <a:pt x="0" y="1710042"/>
                  </a:lnTo>
                </a:path>
                <a:path w="252094" h="1840229">
                  <a:moveTo>
                    <a:pt x="217893" y="1779511"/>
                  </a:moveTo>
                  <a:lnTo>
                    <a:pt x="217893" y="1745322"/>
                  </a:lnTo>
                  <a:lnTo>
                    <a:pt x="251574" y="1747050"/>
                  </a:lnTo>
                </a:path>
                <a:path w="252094" h="1840229">
                  <a:moveTo>
                    <a:pt x="0" y="1768322"/>
                  </a:moveTo>
                  <a:lnTo>
                    <a:pt x="0" y="1734134"/>
                  </a:lnTo>
                  <a:lnTo>
                    <a:pt x="34188" y="1735886"/>
                  </a:lnTo>
                </a:path>
                <a:path w="252094" h="1840229">
                  <a:moveTo>
                    <a:pt x="251574" y="1747050"/>
                  </a:moveTo>
                  <a:lnTo>
                    <a:pt x="251574" y="1781251"/>
                  </a:lnTo>
                  <a:lnTo>
                    <a:pt x="217893" y="1779511"/>
                  </a:lnTo>
                </a:path>
                <a:path w="252094" h="1840229">
                  <a:moveTo>
                    <a:pt x="34188" y="1735886"/>
                  </a:moveTo>
                  <a:lnTo>
                    <a:pt x="34188" y="1770075"/>
                  </a:lnTo>
                  <a:lnTo>
                    <a:pt x="0" y="1768322"/>
                  </a:lnTo>
                </a:path>
                <a:path w="252094" h="1840229">
                  <a:moveTo>
                    <a:pt x="217893" y="1838274"/>
                  </a:moveTo>
                  <a:lnTo>
                    <a:pt x="217893" y="1804085"/>
                  </a:lnTo>
                  <a:lnTo>
                    <a:pt x="251574" y="1805889"/>
                  </a:lnTo>
                </a:path>
                <a:path w="252094" h="1840229">
                  <a:moveTo>
                    <a:pt x="163296" y="1835353"/>
                  </a:moveTo>
                  <a:lnTo>
                    <a:pt x="163296" y="1801152"/>
                  </a:lnTo>
                  <a:lnTo>
                    <a:pt x="197484" y="1802993"/>
                  </a:lnTo>
                </a:path>
                <a:path w="252094" h="1840229">
                  <a:moveTo>
                    <a:pt x="0" y="1826602"/>
                  </a:moveTo>
                  <a:lnTo>
                    <a:pt x="0" y="1792414"/>
                  </a:lnTo>
                  <a:lnTo>
                    <a:pt x="34188" y="1794243"/>
                  </a:lnTo>
                </a:path>
                <a:path w="252094" h="1840229">
                  <a:moveTo>
                    <a:pt x="108686" y="1832432"/>
                  </a:moveTo>
                  <a:lnTo>
                    <a:pt x="108686" y="1798231"/>
                  </a:lnTo>
                  <a:lnTo>
                    <a:pt x="142887" y="1800059"/>
                  </a:lnTo>
                </a:path>
                <a:path w="252094" h="1840229">
                  <a:moveTo>
                    <a:pt x="54597" y="1829536"/>
                  </a:moveTo>
                  <a:lnTo>
                    <a:pt x="54597" y="1795335"/>
                  </a:lnTo>
                  <a:lnTo>
                    <a:pt x="88277" y="1797138"/>
                  </a:lnTo>
                </a:path>
                <a:path w="252094" h="1840229">
                  <a:moveTo>
                    <a:pt x="251574" y="1805889"/>
                  </a:moveTo>
                  <a:lnTo>
                    <a:pt x="251574" y="1840090"/>
                  </a:lnTo>
                  <a:lnTo>
                    <a:pt x="217893" y="1838274"/>
                  </a:lnTo>
                </a:path>
                <a:path w="252094" h="1840229">
                  <a:moveTo>
                    <a:pt x="197484" y="1802993"/>
                  </a:moveTo>
                  <a:lnTo>
                    <a:pt x="197484" y="1837182"/>
                  </a:lnTo>
                  <a:lnTo>
                    <a:pt x="163296" y="1835353"/>
                  </a:lnTo>
                </a:path>
                <a:path w="252094" h="1840229">
                  <a:moveTo>
                    <a:pt x="34188" y="1794243"/>
                  </a:moveTo>
                  <a:lnTo>
                    <a:pt x="34188" y="1828431"/>
                  </a:lnTo>
                  <a:lnTo>
                    <a:pt x="0" y="1826602"/>
                  </a:lnTo>
                </a:path>
                <a:path w="252094" h="1840229">
                  <a:moveTo>
                    <a:pt x="142887" y="1800059"/>
                  </a:moveTo>
                  <a:lnTo>
                    <a:pt x="142887" y="1834248"/>
                  </a:lnTo>
                  <a:lnTo>
                    <a:pt x="108686" y="1832432"/>
                  </a:lnTo>
                </a:path>
                <a:path w="252094" h="1840229">
                  <a:moveTo>
                    <a:pt x="88277" y="1797138"/>
                  </a:moveTo>
                  <a:lnTo>
                    <a:pt x="88277" y="1831339"/>
                  </a:lnTo>
                  <a:lnTo>
                    <a:pt x="54597" y="1829536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5" name="object 19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6511" y="5808103"/>
              <a:ext cx="636028" cy="1235633"/>
            </a:xfrm>
            <a:prstGeom prst="rect">
              <a:avLst/>
            </a:prstGeom>
          </p:spPr>
        </p:pic>
        <p:pic>
          <p:nvPicPr>
            <p:cNvPr id="196" name="object 19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2237" y="5869355"/>
              <a:ext cx="675246" cy="1263916"/>
            </a:xfrm>
            <a:prstGeom prst="rect">
              <a:avLst/>
            </a:prstGeom>
          </p:spPr>
        </p:pic>
        <p:sp>
          <p:nvSpPr>
            <p:cNvPr id="197" name="object 197"/>
            <p:cNvSpPr/>
            <p:nvPr/>
          </p:nvSpPr>
          <p:spPr>
            <a:xfrm>
              <a:off x="2945764" y="5205793"/>
              <a:ext cx="186055" cy="213360"/>
            </a:xfrm>
            <a:custGeom>
              <a:avLst/>
              <a:gdLst/>
              <a:ahLst/>
              <a:cxnLst/>
              <a:rect l="l" t="t" r="r" b="b"/>
              <a:pathLst>
                <a:path w="186055" h="213360">
                  <a:moveTo>
                    <a:pt x="0" y="0"/>
                  </a:moveTo>
                  <a:lnTo>
                    <a:pt x="0" y="204127"/>
                  </a:lnTo>
                  <a:lnTo>
                    <a:pt x="185750" y="213309"/>
                  </a:lnTo>
                  <a:lnTo>
                    <a:pt x="185750" y="91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8" name="object 198"/>
            <p:cNvSpPr/>
            <p:nvPr/>
          </p:nvSpPr>
          <p:spPr>
            <a:xfrm>
              <a:off x="2945764" y="5205793"/>
              <a:ext cx="186055" cy="213360"/>
            </a:xfrm>
            <a:custGeom>
              <a:avLst/>
              <a:gdLst/>
              <a:ahLst/>
              <a:cxnLst/>
              <a:rect l="l" t="t" r="r" b="b"/>
              <a:pathLst>
                <a:path w="186055" h="213360">
                  <a:moveTo>
                    <a:pt x="185750" y="213309"/>
                  </a:moveTo>
                  <a:lnTo>
                    <a:pt x="185750" y="9194"/>
                  </a:lnTo>
                  <a:lnTo>
                    <a:pt x="0" y="0"/>
                  </a:lnTo>
                  <a:lnTo>
                    <a:pt x="0" y="204127"/>
                  </a:lnTo>
                  <a:lnTo>
                    <a:pt x="185750" y="21330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9" name="object 199"/>
            <p:cNvSpPr/>
            <p:nvPr/>
          </p:nvSpPr>
          <p:spPr>
            <a:xfrm>
              <a:off x="2945764" y="5196611"/>
              <a:ext cx="196850" cy="222885"/>
            </a:xfrm>
            <a:custGeom>
              <a:avLst/>
              <a:gdLst/>
              <a:ahLst/>
              <a:cxnLst/>
              <a:rect l="l" t="t" r="r" b="b"/>
              <a:pathLst>
                <a:path w="196850" h="222885">
                  <a:moveTo>
                    <a:pt x="10718" y="0"/>
                  </a:moveTo>
                  <a:lnTo>
                    <a:pt x="0" y="9182"/>
                  </a:lnTo>
                  <a:lnTo>
                    <a:pt x="185750" y="18376"/>
                  </a:lnTo>
                  <a:lnTo>
                    <a:pt x="185750" y="222491"/>
                  </a:lnTo>
                  <a:lnTo>
                    <a:pt x="196469" y="213309"/>
                  </a:lnTo>
                  <a:lnTo>
                    <a:pt x="196469" y="9182"/>
                  </a:lnTo>
                  <a:lnTo>
                    <a:pt x="107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0" name="object 200"/>
            <p:cNvSpPr/>
            <p:nvPr/>
          </p:nvSpPr>
          <p:spPr>
            <a:xfrm>
              <a:off x="2945764" y="5196611"/>
              <a:ext cx="196850" cy="222885"/>
            </a:xfrm>
            <a:custGeom>
              <a:avLst/>
              <a:gdLst/>
              <a:ahLst/>
              <a:cxnLst/>
              <a:rect l="l" t="t" r="r" b="b"/>
              <a:pathLst>
                <a:path w="196850" h="222885">
                  <a:moveTo>
                    <a:pt x="0" y="9182"/>
                  </a:moveTo>
                  <a:lnTo>
                    <a:pt x="10718" y="0"/>
                  </a:lnTo>
                  <a:lnTo>
                    <a:pt x="196469" y="9182"/>
                  </a:lnTo>
                  <a:lnTo>
                    <a:pt x="196469" y="213309"/>
                  </a:lnTo>
                  <a:lnTo>
                    <a:pt x="185750" y="222491"/>
                  </a:lnTo>
                  <a:lnTo>
                    <a:pt x="185750" y="18376"/>
                  </a:lnTo>
                  <a:lnTo>
                    <a:pt x="0" y="918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1" name="object 201"/>
            <p:cNvSpPr/>
            <p:nvPr/>
          </p:nvSpPr>
          <p:spPr>
            <a:xfrm>
              <a:off x="2939135" y="5230799"/>
              <a:ext cx="167005" cy="166370"/>
            </a:xfrm>
            <a:custGeom>
              <a:avLst/>
              <a:gdLst/>
              <a:ahLst/>
              <a:cxnLst/>
              <a:rect l="l" t="t" r="r" b="b"/>
              <a:pathLst>
                <a:path w="167005" h="166370">
                  <a:moveTo>
                    <a:pt x="83680" y="0"/>
                  </a:moveTo>
                  <a:lnTo>
                    <a:pt x="51017" y="6458"/>
                  </a:lnTo>
                  <a:lnTo>
                    <a:pt x="24428" y="24110"/>
                  </a:lnTo>
                  <a:lnTo>
                    <a:pt x="6545" y="50374"/>
                  </a:lnTo>
                  <a:lnTo>
                    <a:pt x="0" y="82664"/>
                  </a:lnTo>
                  <a:lnTo>
                    <a:pt x="6545" y="115035"/>
                  </a:lnTo>
                  <a:lnTo>
                    <a:pt x="24428" y="141477"/>
                  </a:lnTo>
                  <a:lnTo>
                    <a:pt x="51017" y="159309"/>
                  </a:lnTo>
                  <a:lnTo>
                    <a:pt x="83680" y="165849"/>
                  </a:lnTo>
                  <a:lnTo>
                    <a:pt x="116057" y="159309"/>
                  </a:lnTo>
                  <a:lnTo>
                    <a:pt x="142498" y="141477"/>
                  </a:lnTo>
                  <a:lnTo>
                    <a:pt x="160327" y="115035"/>
                  </a:lnTo>
                  <a:lnTo>
                    <a:pt x="166865" y="82664"/>
                  </a:lnTo>
                  <a:lnTo>
                    <a:pt x="160327" y="50374"/>
                  </a:lnTo>
                  <a:lnTo>
                    <a:pt x="142498" y="24110"/>
                  </a:lnTo>
                  <a:lnTo>
                    <a:pt x="116057" y="6458"/>
                  </a:lnTo>
                  <a:lnTo>
                    <a:pt x="836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2" name="object 202"/>
            <p:cNvSpPr/>
            <p:nvPr/>
          </p:nvSpPr>
          <p:spPr>
            <a:xfrm>
              <a:off x="2939135" y="5230799"/>
              <a:ext cx="167005" cy="166370"/>
            </a:xfrm>
            <a:custGeom>
              <a:avLst/>
              <a:gdLst/>
              <a:ahLst/>
              <a:cxnLst/>
              <a:rect l="l" t="t" r="r" b="b"/>
              <a:pathLst>
                <a:path w="167005" h="166370">
                  <a:moveTo>
                    <a:pt x="83680" y="165849"/>
                  </a:moveTo>
                  <a:lnTo>
                    <a:pt x="116057" y="159309"/>
                  </a:lnTo>
                  <a:lnTo>
                    <a:pt x="142498" y="141477"/>
                  </a:lnTo>
                  <a:lnTo>
                    <a:pt x="160327" y="115035"/>
                  </a:lnTo>
                  <a:lnTo>
                    <a:pt x="166865" y="82664"/>
                  </a:lnTo>
                  <a:lnTo>
                    <a:pt x="160327" y="50374"/>
                  </a:lnTo>
                  <a:lnTo>
                    <a:pt x="142498" y="24110"/>
                  </a:lnTo>
                  <a:lnTo>
                    <a:pt x="116057" y="6458"/>
                  </a:lnTo>
                  <a:lnTo>
                    <a:pt x="83680" y="0"/>
                  </a:lnTo>
                  <a:lnTo>
                    <a:pt x="51017" y="6458"/>
                  </a:lnTo>
                  <a:lnTo>
                    <a:pt x="24428" y="24110"/>
                  </a:lnTo>
                  <a:lnTo>
                    <a:pt x="6545" y="50374"/>
                  </a:lnTo>
                  <a:lnTo>
                    <a:pt x="0" y="82664"/>
                  </a:lnTo>
                  <a:lnTo>
                    <a:pt x="6545" y="115035"/>
                  </a:lnTo>
                  <a:lnTo>
                    <a:pt x="24428" y="141477"/>
                  </a:lnTo>
                  <a:lnTo>
                    <a:pt x="51017" y="159309"/>
                  </a:lnTo>
                  <a:lnTo>
                    <a:pt x="83680" y="16584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3" name="object 203"/>
            <p:cNvSpPr/>
            <p:nvPr/>
          </p:nvSpPr>
          <p:spPr>
            <a:xfrm>
              <a:off x="2968726" y="5222125"/>
              <a:ext cx="146685" cy="146050"/>
            </a:xfrm>
            <a:custGeom>
              <a:avLst/>
              <a:gdLst/>
              <a:ahLst/>
              <a:cxnLst/>
              <a:rect l="l" t="t" r="r" b="b"/>
              <a:pathLst>
                <a:path w="146685" h="146050">
                  <a:moveTo>
                    <a:pt x="63284" y="0"/>
                  </a:moveTo>
                  <a:lnTo>
                    <a:pt x="44785" y="1872"/>
                  </a:lnTo>
                  <a:lnTo>
                    <a:pt x="27817" y="7332"/>
                  </a:lnTo>
                  <a:lnTo>
                    <a:pt x="12761" y="16143"/>
                  </a:lnTo>
                  <a:lnTo>
                    <a:pt x="0" y="28067"/>
                  </a:lnTo>
                  <a:lnTo>
                    <a:pt x="11537" y="19652"/>
                  </a:lnTo>
                  <a:lnTo>
                    <a:pt x="24558" y="13584"/>
                  </a:lnTo>
                  <a:lnTo>
                    <a:pt x="38822" y="9909"/>
                  </a:lnTo>
                  <a:lnTo>
                    <a:pt x="54089" y="8674"/>
                  </a:lnTo>
                  <a:lnTo>
                    <a:pt x="86466" y="15132"/>
                  </a:lnTo>
                  <a:lnTo>
                    <a:pt x="112907" y="32785"/>
                  </a:lnTo>
                  <a:lnTo>
                    <a:pt x="130736" y="59048"/>
                  </a:lnTo>
                  <a:lnTo>
                    <a:pt x="137274" y="91338"/>
                  </a:lnTo>
                  <a:lnTo>
                    <a:pt x="135886" y="106324"/>
                  </a:lnTo>
                  <a:lnTo>
                    <a:pt x="131913" y="120492"/>
                  </a:lnTo>
                  <a:lnTo>
                    <a:pt x="125642" y="133606"/>
                  </a:lnTo>
                  <a:lnTo>
                    <a:pt x="117360" y="145427"/>
                  </a:lnTo>
                  <a:lnTo>
                    <a:pt x="129445" y="132601"/>
                  </a:lnTo>
                  <a:lnTo>
                    <a:pt x="138609" y="117430"/>
                  </a:lnTo>
                  <a:lnTo>
                    <a:pt x="144423" y="100439"/>
                  </a:lnTo>
                  <a:lnTo>
                    <a:pt x="146456" y="82156"/>
                  </a:lnTo>
                  <a:lnTo>
                    <a:pt x="139918" y="49725"/>
                  </a:lnTo>
                  <a:lnTo>
                    <a:pt x="122091" y="23661"/>
                  </a:lnTo>
                  <a:lnTo>
                    <a:pt x="95653" y="6305"/>
                  </a:lnTo>
                  <a:lnTo>
                    <a:pt x="632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4" name="object 204"/>
            <p:cNvSpPr/>
            <p:nvPr/>
          </p:nvSpPr>
          <p:spPr>
            <a:xfrm>
              <a:off x="2968726" y="5222125"/>
              <a:ext cx="146685" cy="146050"/>
            </a:xfrm>
            <a:custGeom>
              <a:avLst/>
              <a:gdLst/>
              <a:ahLst/>
              <a:cxnLst/>
              <a:rect l="l" t="t" r="r" b="b"/>
              <a:pathLst>
                <a:path w="146685" h="146050">
                  <a:moveTo>
                    <a:pt x="63284" y="0"/>
                  </a:moveTo>
                  <a:lnTo>
                    <a:pt x="44785" y="1872"/>
                  </a:lnTo>
                  <a:lnTo>
                    <a:pt x="27817" y="7332"/>
                  </a:lnTo>
                  <a:lnTo>
                    <a:pt x="12761" y="16143"/>
                  </a:lnTo>
                  <a:lnTo>
                    <a:pt x="0" y="28067"/>
                  </a:lnTo>
                  <a:lnTo>
                    <a:pt x="11537" y="19652"/>
                  </a:lnTo>
                  <a:lnTo>
                    <a:pt x="24558" y="13584"/>
                  </a:lnTo>
                  <a:lnTo>
                    <a:pt x="38822" y="9909"/>
                  </a:lnTo>
                  <a:lnTo>
                    <a:pt x="54089" y="8674"/>
                  </a:lnTo>
                  <a:lnTo>
                    <a:pt x="86466" y="15132"/>
                  </a:lnTo>
                  <a:lnTo>
                    <a:pt x="112907" y="32785"/>
                  </a:lnTo>
                  <a:lnTo>
                    <a:pt x="130736" y="59048"/>
                  </a:lnTo>
                  <a:lnTo>
                    <a:pt x="137274" y="91338"/>
                  </a:lnTo>
                  <a:lnTo>
                    <a:pt x="135886" y="106324"/>
                  </a:lnTo>
                  <a:lnTo>
                    <a:pt x="131913" y="120492"/>
                  </a:lnTo>
                  <a:lnTo>
                    <a:pt x="125642" y="133606"/>
                  </a:lnTo>
                  <a:lnTo>
                    <a:pt x="117360" y="145427"/>
                  </a:lnTo>
                  <a:lnTo>
                    <a:pt x="129445" y="132601"/>
                  </a:lnTo>
                  <a:lnTo>
                    <a:pt x="138609" y="117430"/>
                  </a:lnTo>
                  <a:lnTo>
                    <a:pt x="144423" y="100439"/>
                  </a:lnTo>
                  <a:lnTo>
                    <a:pt x="146456" y="82156"/>
                  </a:lnTo>
                  <a:lnTo>
                    <a:pt x="139918" y="49725"/>
                  </a:lnTo>
                  <a:lnTo>
                    <a:pt x="122091" y="23661"/>
                  </a:lnTo>
                  <a:lnTo>
                    <a:pt x="95653" y="6305"/>
                  </a:lnTo>
                  <a:lnTo>
                    <a:pt x="63284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5" name="object 205"/>
            <p:cNvSpPr/>
            <p:nvPr/>
          </p:nvSpPr>
          <p:spPr>
            <a:xfrm>
              <a:off x="2914129" y="5307342"/>
              <a:ext cx="316230" cy="59055"/>
            </a:xfrm>
            <a:custGeom>
              <a:avLst/>
              <a:gdLst/>
              <a:ahLst/>
              <a:cxnLst/>
              <a:rect l="l" t="t" r="r" b="b"/>
              <a:pathLst>
                <a:path w="316230" h="59054">
                  <a:moveTo>
                    <a:pt x="0" y="0"/>
                  </a:moveTo>
                  <a:lnTo>
                    <a:pt x="0" y="40830"/>
                  </a:lnTo>
                  <a:lnTo>
                    <a:pt x="315874" y="58686"/>
                  </a:lnTo>
                  <a:lnTo>
                    <a:pt x="315874" y="178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6" name="object 206"/>
            <p:cNvSpPr/>
            <p:nvPr/>
          </p:nvSpPr>
          <p:spPr>
            <a:xfrm>
              <a:off x="2914129" y="5307342"/>
              <a:ext cx="316230" cy="59055"/>
            </a:xfrm>
            <a:custGeom>
              <a:avLst/>
              <a:gdLst/>
              <a:ahLst/>
              <a:cxnLst/>
              <a:rect l="l" t="t" r="r" b="b"/>
              <a:pathLst>
                <a:path w="316230" h="59054">
                  <a:moveTo>
                    <a:pt x="315874" y="58686"/>
                  </a:moveTo>
                  <a:lnTo>
                    <a:pt x="315874" y="17856"/>
                  </a:lnTo>
                  <a:lnTo>
                    <a:pt x="0" y="0"/>
                  </a:lnTo>
                  <a:lnTo>
                    <a:pt x="0" y="40830"/>
                  </a:lnTo>
                  <a:lnTo>
                    <a:pt x="315874" y="5868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7" name="object 207"/>
            <p:cNvSpPr/>
            <p:nvPr/>
          </p:nvSpPr>
          <p:spPr>
            <a:xfrm>
              <a:off x="2914129" y="5295100"/>
              <a:ext cx="335280" cy="30480"/>
            </a:xfrm>
            <a:custGeom>
              <a:avLst/>
              <a:gdLst/>
              <a:ahLst/>
              <a:cxnLst/>
              <a:rect l="l" t="t" r="r" b="b"/>
              <a:pathLst>
                <a:path w="335280" h="30479">
                  <a:moveTo>
                    <a:pt x="19380" y="0"/>
                  </a:moveTo>
                  <a:lnTo>
                    <a:pt x="0" y="12242"/>
                  </a:lnTo>
                  <a:lnTo>
                    <a:pt x="315874" y="30099"/>
                  </a:lnTo>
                  <a:lnTo>
                    <a:pt x="335267" y="17856"/>
                  </a:lnTo>
                  <a:lnTo>
                    <a:pt x="193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8" name="object 208"/>
            <p:cNvSpPr/>
            <p:nvPr/>
          </p:nvSpPr>
          <p:spPr>
            <a:xfrm>
              <a:off x="2914129" y="5295100"/>
              <a:ext cx="335280" cy="30480"/>
            </a:xfrm>
            <a:custGeom>
              <a:avLst/>
              <a:gdLst/>
              <a:ahLst/>
              <a:cxnLst/>
              <a:rect l="l" t="t" r="r" b="b"/>
              <a:pathLst>
                <a:path w="335280" h="30479">
                  <a:moveTo>
                    <a:pt x="335267" y="17856"/>
                  </a:moveTo>
                  <a:lnTo>
                    <a:pt x="315874" y="30099"/>
                  </a:lnTo>
                  <a:lnTo>
                    <a:pt x="0" y="12242"/>
                  </a:lnTo>
                  <a:lnTo>
                    <a:pt x="19380" y="0"/>
                  </a:lnTo>
                  <a:lnTo>
                    <a:pt x="335267" y="1785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9" name="object 209"/>
            <p:cNvSpPr/>
            <p:nvPr/>
          </p:nvSpPr>
          <p:spPr>
            <a:xfrm>
              <a:off x="3230003" y="5312956"/>
              <a:ext cx="19685" cy="53340"/>
            </a:xfrm>
            <a:custGeom>
              <a:avLst/>
              <a:gdLst/>
              <a:ahLst/>
              <a:cxnLst/>
              <a:rect l="l" t="t" r="r" b="b"/>
              <a:pathLst>
                <a:path w="19685" h="53339">
                  <a:moveTo>
                    <a:pt x="19392" y="0"/>
                  </a:moveTo>
                  <a:lnTo>
                    <a:pt x="0" y="12242"/>
                  </a:lnTo>
                  <a:lnTo>
                    <a:pt x="0" y="53073"/>
                  </a:lnTo>
                  <a:lnTo>
                    <a:pt x="19392" y="40830"/>
                  </a:lnTo>
                  <a:lnTo>
                    <a:pt x="193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0" name="object 210"/>
            <p:cNvSpPr/>
            <p:nvPr/>
          </p:nvSpPr>
          <p:spPr>
            <a:xfrm>
              <a:off x="3230003" y="5312956"/>
              <a:ext cx="19685" cy="53340"/>
            </a:xfrm>
            <a:custGeom>
              <a:avLst/>
              <a:gdLst/>
              <a:ahLst/>
              <a:cxnLst/>
              <a:rect l="l" t="t" r="r" b="b"/>
              <a:pathLst>
                <a:path w="19685" h="53339">
                  <a:moveTo>
                    <a:pt x="19392" y="0"/>
                  </a:moveTo>
                  <a:lnTo>
                    <a:pt x="0" y="12242"/>
                  </a:lnTo>
                  <a:lnTo>
                    <a:pt x="0" y="53073"/>
                  </a:lnTo>
                  <a:lnTo>
                    <a:pt x="19392" y="40830"/>
                  </a:lnTo>
                  <a:lnTo>
                    <a:pt x="19392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1" name="object 211"/>
            <p:cNvSpPr/>
            <p:nvPr/>
          </p:nvSpPr>
          <p:spPr>
            <a:xfrm>
              <a:off x="2929432" y="5319090"/>
              <a:ext cx="95250" cy="22225"/>
            </a:xfrm>
            <a:custGeom>
              <a:avLst/>
              <a:gdLst/>
              <a:ahLst/>
              <a:cxnLst/>
              <a:rect l="l" t="t" r="r" b="b"/>
              <a:pathLst>
                <a:path w="95250" h="22225">
                  <a:moveTo>
                    <a:pt x="0" y="0"/>
                  </a:moveTo>
                  <a:lnTo>
                    <a:pt x="0" y="16827"/>
                  </a:lnTo>
                  <a:lnTo>
                    <a:pt x="94919" y="21932"/>
                  </a:lnTo>
                  <a:lnTo>
                    <a:pt x="94919" y="45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2" name="object 212"/>
            <p:cNvSpPr/>
            <p:nvPr/>
          </p:nvSpPr>
          <p:spPr>
            <a:xfrm>
              <a:off x="2929432" y="5205793"/>
              <a:ext cx="213360" cy="135255"/>
            </a:xfrm>
            <a:custGeom>
              <a:avLst/>
              <a:gdLst/>
              <a:ahLst/>
              <a:cxnLst/>
              <a:rect l="l" t="t" r="r" b="b"/>
              <a:pathLst>
                <a:path w="213360" h="135254">
                  <a:moveTo>
                    <a:pt x="94919" y="135229"/>
                  </a:moveTo>
                  <a:lnTo>
                    <a:pt x="94919" y="117881"/>
                  </a:lnTo>
                  <a:lnTo>
                    <a:pt x="0" y="113296"/>
                  </a:lnTo>
                  <a:lnTo>
                    <a:pt x="0" y="130124"/>
                  </a:lnTo>
                  <a:lnTo>
                    <a:pt x="94919" y="135229"/>
                  </a:lnTo>
                  <a:close/>
                </a:path>
                <a:path w="213360" h="135254">
                  <a:moveTo>
                    <a:pt x="202082" y="9194"/>
                  </a:moveTo>
                  <a:lnTo>
                    <a:pt x="212801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3" name="object 213"/>
          <p:cNvGrpSpPr/>
          <p:nvPr/>
        </p:nvGrpSpPr>
        <p:grpSpPr>
          <a:xfrm>
            <a:off x="4953127" y="4633124"/>
            <a:ext cx="1035050" cy="2696210"/>
            <a:chOff x="4953127" y="4633124"/>
            <a:chExt cx="1035050" cy="2696210"/>
          </a:xfrm>
        </p:grpSpPr>
        <p:sp>
          <p:nvSpPr>
            <p:cNvPr id="214" name="object 214"/>
            <p:cNvSpPr/>
            <p:nvPr/>
          </p:nvSpPr>
          <p:spPr>
            <a:xfrm>
              <a:off x="4964099" y="4847716"/>
              <a:ext cx="784860" cy="2480310"/>
            </a:xfrm>
            <a:custGeom>
              <a:avLst/>
              <a:gdLst/>
              <a:ahLst/>
              <a:cxnLst/>
              <a:rect l="l" t="t" r="r" b="b"/>
              <a:pathLst>
                <a:path w="784860" h="2480309">
                  <a:moveTo>
                    <a:pt x="774725" y="48729"/>
                  </a:moveTo>
                  <a:lnTo>
                    <a:pt x="17373" y="0"/>
                  </a:lnTo>
                  <a:lnTo>
                    <a:pt x="38" y="3848"/>
                  </a:lnTo>
                  <a:lnTo>
                    <a:pt x="0" y="14706"/>
                  </a:lnTo>
                  <a:lnTo>
                    <a:pt x="755307" y="63309"/>
                  </a:lnTo>
                  <a:lnTo>
                    <a:pt x="764959" y="2476804"/>
                  </a:lnTo>
                  <a:lnTo>
                    <a:pt x="781367" y="2479865"/>
                  </a:lnTo>
                  <a:lnTo>
                    <a:pt x="784339" y="2477820"/>
                  </a:lnTo>
                  <a:lnTo>
                    <a:pt x="784440" y="2475966"/>
                  </a:lnTo>
                  <a:lnTo>
                    <a:pt x="774725" y="487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5" name="object 215"/>
            <p:cNvSpPr/>
            <p:nvPr/>
          </p:nvSpPr>
          <p:spPr>
            <a:xfrm>
              <a:off x="4954778" y="4862423"/>
              <a:ext cx="774700" cy="2462530"/>
            </a:xfrm>
            <a:custGeom>
              <a:avLst/>
              <a:gdLst/>
              <a:ahLst/>
              <a:cxnLst/>
              <a:rect l="l" t="t" r="r" b="b"/>
              <a:pathLst>
                <a:path w="774700" h="2462529">
                  <a:moveTo>
                    <a:pt x="9321" y="0"/>
                  </a:moveTo>
                  <a:lnTo>
                    <a:pt x="2463" y="2317153"/>
                  </a:lnTo>
                  <a:lnTo>
                    <a:pt x="0" y="2315781"/>
                  </a:lnTo>
                  <a:lnTo>
                    <a:pt x="0" y="2322118"/>
                  </a:lnTo>
                  <a:lnTo>
                    <a:pt x="5219" y="2324315"/>
                  </a:lnTo>
                  <a:lnTo>
                    <a:pt x="15951" y="2324315"/>
                  </a:lnTo>
                  <a:lnTo>
                    <a:pt x="21183" y="2320734"/>
                  </a:lnTo>
                  <a:lnTo>
                    <a:pt x="774280" y="2462098"/>
                  </a:lnTo>
                  <a:lnTo>
                    <a:pt x="764628" y="48602"/>
                  </a:lnTo>
                  <a:lnTo>
                    <a:pt x="93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6" name="object 216"/>
            <p:cNvSpPr/>
            <p:nvPr/>
          </p:nvSpPr>
          <p:spPr>
            <a:xfrm>
              <a:off x="4954778" y="4845253"/>
              <a:ext cx="774700" cy="2479675"/>
            </a:xfrm>
            <a:custGeom>
              <a:avLst/>
              <a:gdLst/>
              <a:ahLst/>
              <a:cxnLst/>
              <a:rect l="l" t="t" r="r" b="b"/>
              <a:pathLst>
                <a:path w="774700" h="2479675">
                  <a:moveTo>
                    <a:pt x="9321" y="17170"/>
                  </a:moveTo>
                  <a:lnTo>
                    <a:pt x="2463" y="2334323"/>
                  </a:lnTo>
                  <a:lnTo>
                    <a:pt x="0" y="2332951"/>
                  </a:lnTo>
                  <a:lnTo>
                    <a:pt x="0" y="2339289"/>
                  </a:lnTo>
                  <a:lnTo>
                    <a:pt x="5219" y="2341486"/>
                  </a:lnTo>
                  <a:lnTo>
                    <a:pt x="15951" y="2341486"/>
                  </a:lnTo>
                  <a:lnTo>
                    <a:pt x="21183" y="2337904"/>
                  </a:lnTo>
                  <a:lnTo>
                    <a:pt x="774280" y="2479268"/>
                  </a:lnTo>
                  <a:lnTo>
                    <a:pt x="764628" y="65773"/>
                  </a:lnTo>
                  <a:lnTo>
                    <a:pt x="9321" y="17170"/>
                  </a:lnTo>
                  <a:close/>
                </a:path>
                <a:path w="774700" h="2479675">
                  <a:moveTo>
                    <a:pt x="24206" y="812"/>
                  </a:moveTo>
                  <a:lnTo>
                    <a:pt x="26695" y="2463"/>
                  </a:lnTo>
                  <a:lnTo>
                    <a:pt x="24206" y="0"/>
                  </a:lnTo>
                  <a:lnTo>
                    <a:pt x="24206" y="81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7" name="object 217"/>
            <p:cNvSpPr/>
            <p:nvPr/>
          </p:nvSpPr>
          <p:spPr>
            <a:xfrm>
              <a:off x="4976761" y="4764087"/>
              <a:ext cx="950594" cy="139065"/>
            </a:xfrm>
            <a:custGeom>
              <a:avLst/>
              <a:gdLst/>
              <a:ahLst/>
              <a:cxnLst/>
              <a:rect l="l" t="t" r="r" b="b"/>
              <a:pathLst>
                <a:path w="950595" h="139064">
                  <a:moveTo>
                    <a:pt x="209384" y="0"/>
                  </a:moveTo>
                  <a:lnTo>
                    <a:pt x="0" y="74879"/>
                  </a:lnTo>
                  <a:lnTo>
                    <a:pt x="2222" y="75920"/>
                  </a:lnTo>
                  <a:lnTo>
                    <a:pt x="2222" y="81165"/>
                  </a:lnTo>
                  <a:lnTo>
                    <a:pt x="4711" y="83629"/>
                  </a:lnTo>
                  <a:lnTo>
                    <a:pt x="762063" y="132359"/>
                  </a:lnTo>
                  <a:lnTo>
                    <a:pt x="762088" y="138633"/>
                  </a:lnTo>
                  <a:lnTo>
                    <a:pt x="940193" y="48158"/>
                  </a:lnTo>
                  <a:lnTo>
                    <a:pt x="941781" y="47904"/>
                  </a:lnTo>
                  <a:lnTo>
                    <a:pt x="941755" y="43459"/>
                  </a:lnTo>
                  <a:lnTo>
                    <a:pt x="950531" y="38214"/>
                  </a:lnTo>
                  <a:lnTo>
                    <a:pt x="2093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8" name="object 218"/>
            <p:cNvSpPr/>
            <p:nvPr/>
          </p:nvSpPr>
          <p:spPr>
            <a:xfrm>
              <a:off x="4976761" y="4764087"/>
              <a:ext cx="950594" cy="139065"/>
            </a:xfrm>
            <a:custGeom>
              <a:avLst/>
              <a:gdLst/>
              <a:ahLst/>
              <a:cxnLst/>
              <a:rect l="l" t="t" r="r" b="b"/>
              <a:pathLst>
                <a:path w="950595" h="139064">
                  <a:moveTo>
                    <a:pt x="941781" y="47904"/>
                  </a:moveTo>
                  <a:lnTo>
                    <a:pt x="941755" y="43459"/>
                  </a:lnTo>
                  <a:lnTo>
                    <a:pt x="950531" y="38214"/>
                  </a:lnTo>
                  <a:lnTo>
                    <a:pt x="209384" y="0"/>
                  </a:lnTo>
                  <a:lnTo>
                    <a:pt x="0" y="74879"/>
                  </a:lnTo>
                  <a:lnTo>
                    <a:pt x="2222" y="75920"/>
                  </a:lnTo>
                  <a:lnTo>
                    <a:pt x="2222" y="81165"/>
                  </a:lnTo>
                  <a:lnTo>
                    <a:pt x="4711" y="83629"/>
                  </a:lnTo>
                  <a:lnTo>
                    <a:pt x="762063" y="132359"/>
                  </a:lnTo>
                  <a:lnTo>
                    <a:pt x="762088" y="138633"/>
                  </a:lnTo>
                  <a:lnTo>
                    <a:pt x="940193" y="48158"/>
                  </a:lnTo>
                  <a:lnTo>
                    <a:pt x="941781" y="4790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9" name="object 219"/>
            <p:cNvSpPr/>
            <p:nvPr/>
          </p:nvSpPr>
          <p:spPr>
            <a:xfrm>
              <a:off x="5738850" y="4811991"/>
              <a:ext cx="193040" cy="2513965"/>
            </a:xfrm>
            <a:custGeom>
              <a:avLst/>
              <a:gdLst/>
              <a:ahLst/>
              <a:cxnLst/>
              <a:rect l="l" t="t" r="r" b="b"/>
              <a:pathLst>
                <a:path w="193039" h="2513965">
                  <a:moveTo>
                    <a:pt x="179692" y="0"/>
                  </a:moveTo>
                  <a:lnTo>
                    <a:pt x="178104" y="253"/>
                  </a:lnTo>
                  <a:lnTo>
                    <a:pt x="0" y="90728"/>
                  </a:lnTo>
                  <a:lnTo>
                    <a:pt x="9588" y="2513545"/>
                  </a:lnTo>
                  <a:lnTo>
                    <a:pt x="13754" y="2510650"/>
                  </a:lnTo>
                  <a:lnTo>
                    <a:pt x="23113" y="2512847"/>
                  </a:lnTo>
                  <a:lnTo>
                    <a:pt x="192582" y="2241588"/>
                  </a:lnTo>
                  <a:lnTo>
                    <a:pt x="1796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0" name="object 220"/>
            <p:cNvSpPr/>
            <p:nvPr/>
          </p:nvSpPr>
          <p:spPr>
            <a:xfrm>
              <a:off x="5738850" y="4811991"/>
              <a:ext cx="193040" cy="2513965"/>
            </a:xfrm>
            <a:custGeom>
              <a:avLst/>
              <a:gdLst/>
              <a:ahLst/>
              <a:cxnLst/>
              <a:rect l="l" t="t" r="r" b="b"/>
              <a:pathLst>
                <a:path w="193039" h="2513965">
                  <a:moveTo>
                    <a:pt x="178104" y="253"/>
                  </a:moveTo>
                  <a:lnTo>
                    <a:pt x="0" y="90728"/>
                  </a:lnTo>
                  <a:lnTo>
                    <a:pt x="9690" y="2511691"/>
                  </a:lnTo>
                  <a:lnTo>
                    <a:pt x="9588" y="2513545"/>
                  </a:lnTo>
                  <a:lnTo>
                    <a:pt x="13754" y="2510650"/>
                  </a:lnTo>
                  <a:lnTo>
                    <a:pt x="23113" y="2512847"/>
                  </a:lnTo>
                  <a:lnTo>
                    <a:pt x="192582" y="2241588"/>
                  </a:lnTo>
                  <a:lnTo>
                    <a:pt x="179692" y="0"/>
                  </a:lnTo>
                  <a:lnTo>
                    <a:pt x="178104" y="25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1" name="object 221"/>
            <p:cNvSpPr/>
            <p:nvPr/>
          </p:nvSpPr>
          <p:spPr>
            <a:xfrm>
              <a:off x="5260340" y="4634496"/>
              <a:ext cx="711835" cy="168275"/>
            </a:xfrm>
            <a:custGeom>
              <a:avLst/>
              <a:gdLst/>
              <a:ahLst/>
              <a:cxnLst/>
              <a:rect l="l" t="t" r="r" b="b"/>
              <a:pathLst>
                <a:path w="711835" h="168275">
                  <a:moveTo>
                    <a:pt x="368" y="0"/>
                  </a:moveTo>
                  <a:lnTo>
                    <a:pt x="0" y="132791"/>
                  </a:lnTo>
                  <a:lnTo>
                    <a:pt x="666953" y="167805"/>
                  </a:lnTo>
                  <a:lnTo>
                    <a:pt x="675233" y="158318"/>
                  </a:lnTo>
                  <a:lnTo>
                    <a:pt x="675233" y="129590"/>
                  </a:lnTo>
                  <a:lnTo>
                    <a:pt x="623506" y="129590"/>
                  </a:lnTo>
                  <a:lnTo>
                    <a:pt x="595718" y="100698"/>
                  </a:lnTo>
                  <a:lnTo>
                    <a:pt x="601512" y="95199"/>
                  </a:lnTo>
                  <a:lnTo>
                    <a:pt x="85102" y="95199"/>
                  </a:lnTo>
                  <a:lnTo>
                    <a:pt x="59232" y="67957"/>
                  </a:lnTo>
                  <a:lnTo>
                    <a:pt x="74650" y="53378"/>
                  </a:lnTo>
                  <a:lnTo>
                    <a:pt x="74650" y="26962"/>
                  </a:lnTo>
                  <a:lnTo>
                    <a:pt x="512492" y="26962"/>
                  </a:lnTo>
                  <a:lnTo>
                    <a:pt x="368" y="0"/>
                  </a:lnTo>
                  <a:close/>
                </a:path>
                <a:path w="711835" h="168275">
                  <a:moveTo>
                    <a:pt x="675233" y="56959"/>
                  </a:moveTo>
                  <a:lnTo>
                    <a:pt x="612228" y="56959"/>
                  </a:lnTo>
                  <a:lnTo>
                    <a:pt x="634530" y="58051"/>
                  </a:lnTo>
                  <a:lnTo>
                    <a:pt x="634530" y="86118"/>
                  </a:lnTo>
                  <a:lnTo>
                    <a:pt x="651014" y="103454"/>
                  </a:lnTo>
                  <a:lnTo>
                    <a:pt x="623506" y="129590"/>
                  </a:lnTo>
                  <a:lnTo>
                    <a:pt x="675233" y="129590"/>
                  </a:lnTo>
                  <a:lnTo>
                    <a:pt x="675233" y="56959"/>
                  </a:lnTo>
                  <a:close/>
                </a:path>
                <a:path w="711835" h="168275">
                  <a:moveTo>
                    <a:pt x="512492" y="26962"/>
                  </a:moveTo>
                  <a:lnTo>
                    <a:pt x="74650" y="26962"/>
                  </a:lnTo>
                  <a:lnTo>
                    <a:pt x="95554" y="28066"/>
                  </a:lnTo>
                  <a:lnTo>
                    <a:pt x="95554" y="54483"/>
                  </a:lnTo>
                  <a:lnTo>
                    <a:pt x="110959" y="70434"/>
                  </a:lnTo>
                  <a:lnTo>
                    <a:pt x="85102" y="95199"/>
                  </a:lnTo>
                  <a:lnTo>
                    <a:pt x="601512" y="95199"/>
                  </a:lnTo>
                  <a:lnTo>
                    <a:pt x="612228" y="85026"/>
                  </a:lnTo>
                  <a:lnTo>
                    <a:pt x="612228" y="56959"/>
                  </a:lnTo>
                  <a:lnTo>
                    <a:pt x="675233" y="56959"/>
                  </a:lnTo>
                  <a:lnTo>
                    <a:pt x="675233" y="56299"/>
                  </a:lnTo>
                  <a:lnTo>
                    <a:pt x="711263" y="37426"/>
                  </a:lnTo>
                  <a:lnTo>
                    <a:pt x="512492" y="269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2" name="object 222"/>
            <p:cNvSpPr/>
            <p:nvPr/>
          </p:nvSpPr>
          <p:spPr>
            <a:xfrm>
              <a:off x="5260340" y="4634496"/>
              <a:ext cx="711835" cy="168275"/>
            </a:xfrm>
            <a:custGeom>
              <a:avLst/>
              <a:gdLst/>
              <a:ahLst/>
              <a:cxnLst/>
              <a:rect l="l" t="t" r="r" b="b"/>
              <a:pathLst>
                <a:path w="711835" h="168275">
                  <a:moveTo>
                    <a:pt x="675233" y="158318"/>
                  </a:moveTo>
                  <a:lnTo>
                    <a:pt x="666953" y="167805"/>
                  </a:lnTo>
                  <a:lnTo>
                    <a:pt x="0" y="132791"/>
                  </a:lnTo>
                  <a:lnTo>
                    <a:pt x="0" y="131597"/>
                  </a:lnTo>
                  <a:lnTo>
                    <a:pt x="368" y="0"/>
                  </a:lnTo>
                  <a:lnTo>
                    <a:pt x="711263" y="37426"/>
                  </a:lnTo>
                  <a:lnTo>
                    <a:pt x="675233" y="56299"/>
                  </a:lnTo>
                  <a:lnTo>
                    <a:pt x="675233" y="158318"/>
                  </a:lnTo>
                  <a:close/>
                </a:path>
                <a:path w="711835" h="168275">
                  <a:moveTo>
                    <a:pt x="634530" y="86118"/>
                  </a:moveTo>
                  <a:lnTo>
                    <a:pt x="634530" y="58051"/>
                  </a:lnTo>
                  <a:lnTo>
                    <a:pt x="612228" y="56959"/>
                  </a:lnTo>
                  <a:lnTo>
                    <a:pt x="612228" y="85026"/>
                  </a:lnTo>
                  <a:lnTo>
                    <a:pt x="595718" y="100698"/>
                  </a:lnTo>
                  <a:lnTo>
                    <a:pt x="623506" y="129590"/>
                  </a:lnTo>
                  <a:lnTo>
                    <a:pt x="651014" y="103454"/>
                  </a:lnTo>
                  <a:lnTo>
                    <a:pt x="634530" y="86118"/>
                  </a:lnTo>
                  <a:close/>
                </a:path>
                <a:path w="711835" h="168275">
                  <a:moveTo>
                    <a:pt x="95554" y="54483"/>
                  </a:moveTo>
                  <a:lnTo>
                    <a:pt x="95554" y="28066"/>
                  </a:lnTo>
                  <a:lnTo>
                    <a:pt x="74650" y="26962"/>
                  </a:lnTo>
                  <a:lnTo>
                    <a:pt x="74650" y="53378"/>
                  </a:lnTo>
                  <a:lnTo>
                    <a:pt x="59232" y="67957"/>
                  </a:lnTo>
                  <a:lnTo>
                    <a:pt x="85102" y="95199"/>
                  </a:lnTo>
                  <a:lnTo>
                    <a:pt x="110959" y="70434"/>
                  </a:lnTo>
                  <a:lnTo>
                    <a:pt x="95554" y="5448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3" name="object 2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90147" y="4633124"/>
              <a:ext cx="71932" cy="135534"/>
            </a:xfrm>
            <a:prstGeom prst="rect">
              <a:avLst/>
            </a:prstGeom>
          </p:spPr>
        </p:pic>
        <p:sp>
          <p:nvSpPr>
            <p:cNvPr id="224" name="object 224"/>
            <p:cNvSpPr/>
            <p:nvPr/>
          </p:nvSpPr>
          <p:spPr>
            <a:xfrm>
              <a:off x="5916955" y="4671923"/>
              <a:ext cx="69850" cy="2381885"/>
            </a:xfrm>
            <a:custGeom>
              <a:avLst/>
              <a:gdLst/>
              <a:ahLst/>
              <a:cxnLst/>
              <a:rect l="l" t="t" r="r" b="b"/>
              <a:pathLst>
                <a:path w="69850" h="2381884">
                  <a:moveTo>
                    <a:pt x="54648" y="0"/>
                  </a:moveTo>
                  <a:lnTo>
                    <a:pt x="18618" y="18872"/>
                  </a:lnTo>
                  <a:lnTo>
                    <a:pt x="18618" y="120891"/>
                  </a:lnTo>
                  <a:lnTo>
                    <a:pt x="10337" y="130378"/>
                  </a:lnTo>
                  <a:lnTo>
                    <a:pt x="0" y="140322"/>
                  </a:lnTo>
                  <a:lnTo>
                    <a:pt x="14477" y="2381656"/>
                  </a:lnTo>
                  <a:lnTo>
                    <a:pt x="69494" y="2295563"/>
                  </a:lnTo>
                  <a:lnTo>
                    <a:pt x="55253" y="93535"/>
                  </a:lnTo>
                  <a:lnTo>
                    <a:pt x="35661" y="93535"/>
                  </a:lnTo>
                  <a:lnTo>
                    <a:pt x="33371" y="90656"/>
                  </a:lnTo>
                  <a:lnTo>
                    <a:pt x="31926" y="83527"/>
                  </a:lnTo>
                  <a:lnTo>
                    <a:pt x="31459" y="73150"/>
                  </a:lnTo>
                  <a:lnTo>
                    <a:pt x="32105" y="60528"/>
                  </a:lnTo>
                  <a:lnTo>
                    <a:pt x="33914" y="48001"/>
                  </a:lnTo>
                  <a:lnTo>
                    <a:pt x="36291" y="37898"/>
                  </a:lnTo>
                  <a:lnTo>
                    <a:pt x="38976" y="31197"/>
                  </a:lnTo>
                  <a:lnTo>
                    <a:pt x="41706" y="28879"/>
                  </a:lnTo>
                  <a:lnTo>
                    <a:pt x="54834" y="28879"/>
                  </a:lnTo>
                  <a:lnTo>
                    <a:pt x="54648" y="0"/>
                  </a:lnTo>
                  <a:close/>
                </a:path>
                <a:path w="69850" h="2381884">
                  <a:moveTo>
                    <a:pt x="54834" y="28879"/>
                  </a:moveTo>
                  <a:lnTo>
                    <a:pt x="41706" y="28879"/>
                  </a:lnTo>
                  <a:lnTo>
                    <a:pt x="44007" y="31642"/>
                  </a:lnTo>
                  <a:lnTo>
                    <a:pt x="45431" y="38787"/>
                  </a:lnTo>
                  <a:lnTo>
                    <a:pt x="41060" y="84421"/>
                  </a:lnTo>
                  <a:lnTo>
                    <a:pt x="35661" y="93535"/>
                  </a:lnTo>
                  <a:lnTo>
                    <a:pt x="55253" y="93535"/>
                  </a:lnTo>
                  <a:lnTo>
                    <a:pt x="54834" y="288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5" name="object 225"/>
            <p:cNvSpPr/>
            <p:nvPr/>
          </p:nvSpPr>
          <p:spPr>
            <a:xfrm>
              <a:off x="5916955" y="4671923"/>
              <a:ext cx="69850" cy="2381885"/>
            </a:xfrm>
            <a:custGeom>
              <a:avLst/>
              <a:gdLst/>
              <a:ahLst/>
              <a:cxnLst/>
              <a:rect l="l" t="t" r="r" b="b"/>
              <a:pathLst>
                <a:path w="69850" h="2381884">
                  <a:moveTo>
                    <a:pt x="54648" y="0"/>
                  </a:moveTo>
                  <a:lnTo>
                    <a:pt x="69494" y="2295563"/>
                  </a:lnTo>
                  <a:lnTo>
                    <a:pt x="14477" y="2381656"/>
                  </a:lnTo>
                  <a:lnTo>
                    <a:pt x="0" y="140322"/>
                  </a:lnTo>
                  <a:lnTo>
                    <a:pt x="10337" y="130378"/>
                  </a:lnTo>
                  <a:lnTo>
                    <a:pt x="18618" y="120891"/>
                  </a:lnTo>
                  <a:lnTo>
                    <a:pt x="18618" y="18872"/>
                  </a:lnTo>
                  <a:lnTo>
                    <a:pt x="54648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6" name="object 2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67020" y="5192991"/>
              <a:ext cx="154609" cy="415417"/>
            </a:xfrm>
            <a:prstGeom prst="rect">
              <a:avLst/>
            </a:prstGeom>
          </p:spPr>
        </p:pic>
        <p:sp>
          <p:nvSpPr>
            <p:cNvPr id="227" name="object 227"/>
            <p:cNvSpPr/>
            <p:nvPr/>
          </p:nvSpPr>
          <p:spPr>
            <a:xfrm>
              <a:off x="5707481" y="5012232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5" h="19685">
                  <a:moveTo>
                    <a:pt x="15138" y="0"/>
                  </a:moveTo>
                  <a:lnTo>
                    <a:pt x="4406" y="0"/>
                  </a:lnTo>
                  <a:lnTo>
                    <a:pt x="0" y="4406"/>
                  </a:lnTo>
                  <a:lnTo>
                    <a:pt x="0" y="15125"/>
                  </a:lnTo>
                  <a:lnTo>
                    <a:pt x="4406" y="19545"/>
                  </a:lnTo>
                  <a:lnTo>
                    <a:pt x="9626" y="19545"/>
                  </a:lnTo>
                  <a:lnTo>
                    <a:pt x="15138" y="19545"/>
                  </a:lnTo>
                  <a:lnTo>
                    <a:pt x="19545" y="15125"/>
                  </a:lnTo>
                  <a:lnTo>
                    <a:pt x="19545" y="4406"/>
                  </a:lnTo>
                  <a:lnTo>
                    <a:pt x="151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8" name="object 228"/>
            <p:cNvSpPr/>
            <p:nvPr/>
          </p:nvSpPr>
          <p:spPr>
            <a:xfrm>
              <a:off x="5707481" y="5012232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5" h="19685">
                  <a:moveTo>
                    <a:pt x="9626" y="19545"/>
                  </a:moveTo>
                  <a:lnTo>
                    <a:pt x="15138" y="19545"/>
                  </a:lnTo>
                  <a:lnTo>
                    <a:pt x="19545" y="15125"/>
                  </a:lnTo>
                  <a:lnTo>
                    <a:pt x="19545" y="9626"/>
                  </a:lnTo>
                  <a:lnTo>
                    <a:pt x="19545" y="4406"/>
                  </a:lnTo>
                  <a:lnTo>
                    <a:pt x="15138" y="0"/>
                  </a:lnTo>
                  <a:lnTo>
                    <a:pt x="9626" y="0"/>
                  </a:lnTo>
                  <a:lnTo>
                    <a:pt x="4406" y="0"/>
                  </a:lnTo>
                  <a:lnTo>
                    <a:pt x="0" y="4406"/>
                  </a:lnTo>
                  <a:lnTo>
                    <a:pt x="0" y="9626"/>
                  </a:lnTo>
                  <a:lnTo>
                    <a:pt x="0" y="15125"/>
                  </a:lnTo>
                  <a:lnTo>
                    <a:pt x="4406" y="19545"/>
                  </a:lnTo>
                  <a:lnTo>
                    <a:pt x="9626" y="1954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9" name="object 229"/>
            <p:cNvSpPr/>
            <p:nvPr/>
          </p:nvSpPr>
          <p:spPr>
            <a:xfrm>
              <a:off x="5855233" y="5051297"/>
              <a:ext cx="15240" cy="33020"/>
            </a:xfrm>
            <a:custGeom>
              <a:avLst/>
              <a:gdLst/>
              <a:ahLst/>
              <a:cxnLst/>
              <a:rect l="l" t="t" r="r" b="b"/>
              <a:pathLst>
                <a:path w="15239" h="33020">
                  <a:moveTo>
                    <a:pt x="6045" y="0"/>
                  </a:moveTo>
                  <a:lnTo>
                    <a:pt x="2197" y="6883"/>
                  </a:lnTo>
                  <a:lnTo>
                    <a:pt x="0" y="24485"/>
                  </a:lnTo>
                  <a:lnTo>
                    <a:pt x="1930" y="32181"/>
                  </a:lnTo>
                  <a:lnTo>
                    <a:pt x="5511" y="32740"/>
                  </a:lnTo>
                  <a:lnTo>
                    <a:pt x="9067" y="33019"/>
                  </a:lnTo>
                  <a:lnTo>
                    <a:pt x="12941" y="26149"/>
                  </a:lnTo>
                  <a:lnTo>
                    <a:pt x="15138" y="8534"/>
                  </a:lnTo>
                  <a:lnTo>
                    <a:pt x="13208" y="825"/>
                  </a:lnTo>
                  <a:lnTo>
                    <a:pt x="9626" y="546"/>
                  </a:lnTo>
                  <a:lnTo>
                    <a:pt x="60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0" name="object 230"/>
            <p:cNvSpPr/>
            <p:nvPr/>
          </p:nvSpPr>
          <p:spPr>
            <a:xfrm>
              <a:off x="5855233" y="5051297"/>
              <a:ext cx="15240" cy="33020"/>
            </a:xfrm>
            <a:custGeom>
              <a:avLst/>
              <a:gdLst/>
              <a:ahLst/>
              <a:cxnLst/>
              <a:rect l="l" t="t" r="r" b="b"/>
              <a:pathLst>
                <a:path w="15239" h="33020">
                  <a:moveTo>
                    <a:pt x="5511" y="32740"/>
                  </a:moveTo>
                  <a:lnTo>
                    <a:pt x="9067" y="33019"/>
                  </a:lnTo>
                  <a:lnTo>
                    <a:pt x="12941" y="26149"/>
                  </a:lnTo>
                  <a:lnTo>
                    <a:pt x="14033" y="17335"/>
                  </a:lnTo>
                  <a:lnTo>
                    <a:pt x="15138" y="8534"/>
                  </a:lnTo>
                  <a:lnTo>
                    <a:pt x="13208" y="825"/>
                  </a:lnTo>
                  <a:lnTo>
                    <a:pt x="9626" y="546"/>
                  </a:lnTo>
                  <a:lnTo>
                    <a:pt x="6045" y="0"/>
                  </a:lnTo>
                  <a:lnTo>
                    <a:pt x="2197" y="6883"/>
                  </a:lnTo>
                  <a:lnTo>
                    <a:pt x="1092" y="15697"/>
                  </a:lnTo>
                  <a:lnTo>
                    <a:pt x="0" y="24485"/>
                  </a:lnTo>
                  <a:lnTo>
                    <a:pt x="1930" y="32181"/>
                  </a:lnTo>
                  <a:lnTo>
                    <a:pt x="5511" y="3274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1" name="object 231"/>
            <p:cNvSpPr/>
            <p:nvPr/>
          </p:nvSpPr>
          <p:spPr>
            <a:xfrm>
              <a:off x="5862383" y="6776249"/>
              <a:ext cx="15875" cy="39370"/>
            </a:xfrm>
            <a:custGeom>
              <a:avLst/>
              <a:gdLst/>
              <a:ahLst/>
              <a:cxnLst/>
              <a:rect l="l" t="t" r="r" b="b"/>
              <a:pathLst>
                <a:path w="15875" h="39370">
                  <a:moveTo>
                    <a:pt x="9080" y="0"/>
                  </a:moveTo>
                  <a:lnTo>
                    <a:pt x="4940" y="0"/>
                  </a:lnTo>
                  <a:lnTo>
                    <a:pt x="1092" y="8267"/>
                  </a:lnTo>
                  <a:lnTo>
                    <a:pt x="0" y="29718"/>
                  </a:lnTo>
                  <a:lnTo>
                    <a:pt x="2743" y="38811"/>
                  </a:lnTo>
                  <a:lnTo>
                    <a:pt x="6883" y="39077"/>
                  </a:lnTo>
                  <a:lnTo>
                    <a:pt x="10744" y="39077"/>
                  </a:lnTo>
                  <a:lnTo>
                    <a:pt x="14566" y="30543"/>
                  </a:lnTo>
                  <a:lnTo>
                    <a:pt x="15684" y="9080"/>
                  </a:lnTo>
                  <a:lnTo>
                    <a:pt x="12941" y="292"/>
                  </a:lnTo>
                  <a:lnTo>
                    <a:pt x="90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2" name="object 232"/>
            <p:cNvSpPr/>
            <p:nvPr/>
          </p:nvSpPr>
          <p:spPr>
            <a:xfrm>
              <a:off x="5862383" y="6776249"/>
              <a:ext cx="15875" cy="39370"/>
            </a:xfrm>
            <a:custGeom>
              <a:avLst/>
              <a:gdLst/>
              <a:ahLst/>
              <a:cxnLst/>
              <a:rect l="l" t="t" r="r" b="b"/>
              <a:pathLst>
                <a:path w="15875" h="39370">
                  <a:moveTo>
                    <a:pt x="6883" y="39077"/>
                  </a:moveTo>
                  <a:lnTo>
                    <a:pt x="10744" y="39077"/>
                  </a:lnTo>
                  <a:lnTo>
                    <a:pt x="14566" y="30543"/>
                  </a:lnTo>
                  <a:lnTo>
                    <a:pt x="15125" y="19824"/>
                  </a:lnTo>
                  <a:lnTo>
                    <a:pt x="15684" y="9080"/>
                  </a:lnTo>
                  <a:lnTo>
                    <a:pt x="12941" y="292"/>
                  </a:lnTo>
                  <a:lnTo>
                    <a:pt x="9080" y="0"/>
                  </a:lnTo>
                  <a:lnTo>
                    <a:pt x="4940" y="0"/>
                  </a:lnTo>
                  <a:lnTo>
                    <a:pt x="1092" y="8267"/>
                  </a:lnTo>
                  <a:lnTo>
                    <a:pt x="546" y="18999"/>
                  </a:lnTo>
                  <a:lnTo>
                    <a:pt x="0" y="29718"/>
                  </a:lnTo>
                  <a:lnTo>
                    <a:pt x="2743" y="38811"/>
                  </a:lnTo>
                  <a:lnTo>
                    <a:pt x="6883" y="3907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3" name="object 233"/>
            <p:cNvSpPr/>
            <p:nvPr/>
          </p:nvSpPr>
          <p:spPr>
            <a:xfrm>
              <a:off x="5940793" y="6954532"/>
              <a:ext cx="11430" cy="29209"/>
            </a:xfrm>
            <a:custGeom>
              <a:avLst/>
              <a:gdLst/>
              <a:ahLst/>
              <a:cxnLst/>
              <a:rect l="l" t="t" r="r" b="b"/>
              <a:pathLst>
                <a:path w="11429" h="29209">
                  <a:moveTo>
                    <a:pt x="6337" y="0"/>
                  </a:moveTo>
                  <a:lnTo>
                    <a:pt x="3581" y="0"/>
                  </a:lnTo>
                  <a:lnTo>
                    <a:pt x="825" y="6057"/>
                  </a:lnTo>
                  <a:lnTo>
                    <a:pt x="266" y="14033"/>
                  </a:lnTo>
                  <a:lnTo>
                    <a:pt x="0" y="21742"/>
                  </a:lnTo>
                  <a:lnTo>
                    <a:pt x="1930" y="28346"/>
                  </a:lnTo>
                  <a:lnTo>
                    <a:pt x="4952" y="28346"/>
                  </a:lnTo>
                  <a:lnTo>
                    <a:pt x="7708" y="28613"/>
                  </a:lnTo>
                  <a:lnTo>
                    <a:pt x="10452" y="22301"/>
                  </a:lnTo>
                  <a:lnTo>
                    <a:pt x="11023" y="14592"/>
                  </a:lnTo>
                  <a:lnTo>
                    <a:pt x="11290" y="6604"/>
                  </a:lnTo>
                  <a:lnTo>
                    <a:pt x="9359" y="279"/>
                  </a:lnTo>
                  <a:lnTo>
                    <a:pt x="63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4" name="object 234"/>
            <p:cNvSpPr/>
            <p:nvPr/>
          </p:nvSpPr>
          <p:spPr>
            <a:xfrm>
              <a:off x="5940793" y="6954532"/>
              <a:ext cx="11430" cy="29209"/>
            </a:xfrm>
            <a:custGeom>
              <a:avLst/>
              <a:gdLst/>
              <a:ahLst/>
              <a:cxnLst/>
              <a:rect l="l" t="t" r="r" b="b"/>
              <a:pathLst>
                <a:path w="11429" h="29209">
                  <a:moveTo>
                    <a:pt x="4952" y="28346"/>
                  </a:moveTo>
                  <a:lnTo>
                    <a:pt x="7708" y="28613"/>
                  </a:lnTo>
                  <a:lnTo>
                    <a:pt x="10452" y="22301"/>
                  </a:lnTo>
                  <a:lnTo>
                    <a:pt x="11023" y="14592"/>
                  </a:lnTo>
                  <a:lnTo>
                    <a:pt x="11290" y="6604"/>
                  </a:lnTo>
                  <a:lnTo>
                    <a:pt x="9359" y="279"/>
                  </a:lnTo>
                  <a:lnTo>
                    <a:pt x="6337" y="0"/>
                  </a:lnTo>
                  <a:lnTo>
                    <a:pt x="3581" y="0"/>
                  </a:lnTo>
                  <a:lnTo>
                    <a:pt x="825" y="6057"/>
                  </a:lnTo>
                  <a:lnTo>
                    <a:pt x="266" y="14033"/>
                  </a:lnTo>
                  <a:lnTo>
                    <a:pt x="0" y="21742"/>
                  </a:lnTo>
                  <a:lnTo>
                    <a:pt x="1930" y="28346"/>
                  </a:lnTo>
                  <a:lnTo>
                    <a:pt x="4952" y="2834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5" name="object 235"/>
            <p:cNvSpPr/>
            <p:nvPr/>
          </p:nvSpPr>
          <p:spPr>
            <a:xfrm>
              <a:off x="5709970" y="7133412"/>
              <a:ext cx="31115" cy="34290"/>
            </a:xfrm>
            <a:custGeom>
              <a:avLst/>
              <a:gdLst/>
              <a:ahLst/>
              <a:cxnLst/>
              <a:rect l="l" t="t" r="r" b="b"/>
              <a:pathLst>
                <a:path w="31114" h="34290">
                  <a:moveTo>
                    <a:pt x="13893" y="0"/>
                  </a:moveTo>
                  <a:lnTo>
                    <a:pt x="10210" y="1828"/>
                  </a:lnTo>
                  <a:lnTo>
                    <a:pt x="7899" y="4825"/>
                  </a:lnTo>
                  <a:lnTo>
                    <a:pt x="3238" y="6667"/>
                  </a:lnTo>
                  <a:lnTo>
                    <a:pt x="0" y="11569"/>
                  </a:lnTo>
                  <a:lnTo>
                    <a:pt x="0" y="25539"/>
                  </a:lnTo>
                  <a:lnTo>
                    <a:pt x="5778" y="32689"/>
                  </a:lnTo>
                  <a:lnTo>
                    <a:pt x="12941" y="33235"/>
                  </a:lnTo>
                  <a:lnTo>
                    <a:pt x="17284" y="33743"/>
                  </a:lnTo>
                  <a:lnTo>
                    <a:pt x="21082" y="31673"/>
                  </a:lnTo>
                  <a:lnTo>
                    <a:pt x="23431" y="28232"/>
                  </a:lnTo>
                  <a:lnTo>
                    <a:pt x="23672" y="28562"/>
                  </a:lnTo>
                  <a:lnTo>
                    <a:pt x="28054" y="26631"/>
                  </a:lnTo>
                  <a:lnTo>
                    <a:pt x="30810" y="21958"/>
                  </a:lnTo>
                  <a:lnTo>
                    <a:pt x="30810" y="8204"/>
                  </a:lnTo>
                  <a:lnTo>
                    <a:pt x="25031" y="1054"/>
                  </a:lnTo>
                  <a:lnTo>
                    <a:pt x="17894" y="495"/>
                  </a:lnTo>
                  <a:lnTo>
                    <a:pt x="138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6" name="object 236"/>
            <p:cNvSpPr/>
            <p:nvPr/>
          </p:nvSpPr>
          <p:spPr>
            <a:xfrm>
              <a:off x="5068125" y="4966563"/>
              <a:ext cx="673100" cy="2200910"/>
            </a:xfrm>
            <a:custGeom>
              <a:avLst/>
              <a:gdLst/>
              <a:ahLst/>
              <a:cxnLst/>
              <a:rect l="l" t="t" r="r" b="b"/>
              <a:pathLst>
                <a:path w="673100" h="2200909">
                  <a:moveTo>
                    <a:pt x="659739" y="2167343"/>
                  </a:moveTo>
                  <a:lnTo>
                    <a:pt x="655739" y="2166848"/>
                  </a:lnTo>
                  <a:lnTo>
                    <a:pt x="652056" y="2168677"/>
                  </a:lnTo>
                  <a:lnTo>
                    <a:pt x="649744" y="2171674"/>
                  </a:lnTo>
                  <a:lnTo>
                    <a:pt x="645083" y="2173516"/>
                  </a:lnTo>
                  <a:lnTo>
                    <a:pt x="641845" y="2178418"/>
                  </a:lnTo>
                  <a:lnTo>
                    <a:pt x="641845" y="2184400"/>
                  </a:lnTo>
                  <a:lnTo>
                    <a:pt x="641845" y="2192388"/>
                  </a:lnTo>
                  <a:lnTo>
                    <a:pt x="647623" y="2199538"/>
                  </a:lnTo>
                  <a:lnTo>
                    <a:pt x="654786" y="2200084"/>
                  </a:lnTo>
                  <a:lnTo>
                    <a:pt x="659129" y="2200592"/>
                  </a:lnTo>
                  <a:lnTo>
                    <a:pt x="662927" y="2198522"/>
                  </a:lnTo>
                  <a:lnTo>
                    <a:pt x="665276" y="2195080"/>
                  </a:lnTo>
                  <a:lnTo>
                    <a:pt x="665518" y="2195410"/>
                  </a:lnTo>
                  <a:lnTo>
                    <a:pt x="669899" y="2193480"/>
                  </a:lnTo>
                  <a:lnTo>
                    <a:pt x="672655" y="2188806"/>
                  </a:lnTo>
                  <a:lnTo>
                    <a:pt x="672655" y="2183028"/>
                  </a:lnTo>
                  <a:lnTo>
                    <a:pt x="672655" y="2175052"/>
                  </a:lnTo>
                  <a:lnTo>
                    <a:pt x="666876" y="2167902"/>
                  </a:lnTo>
                  <a:lnTo>
                    <a:pt x="659739" y="2167343"/>
                  </a:lnTo>
                  <a:close/>
                </a:path>
                <a:path w="673100" h="2200909">
                  <a:moveTo>
                    <a:pt x="182397" y="7162"/>
                  </a:moveTo>
                  <a:lnTo>
                    <a:pt x="182397" y="33020"/>
                  </a:lnTo>
                  <a:lnTo>
                    <a:pt x="156260" y="31915"/>
                  </a:lnTo>
                </a:path>
                <a:path w="673100" h="2200909">
                  <a:moveTo>
                    <a:pt x="143332" y="5232"/>
                  </a:moveTo>
                  <a:lnTo>
                    <a:pt x="143332" y="31356"/>
                  </a:lnTo>
                  <a:lnTo>
                    <a:pt x="117195" y="30264"/>
                  </a:lnTo>
                </a:path>
                <a:path w="673100" h="2200909">
                  <a:moveTo>
                    <a:pt x="104266" y="3581"/>
                  </a:moveTo>
                  <a:lnTo>
                    <a:pt x="104266" y="29718"/>
                  </a:lnTo>
                  <a:lnTo>
                    <a:pt x="78130" y="28333"/>
                  </a:lnTo>
                </a:path>
                <a:path w="673100" h="2200909">
                  <a:moveTo>
                    <a:pt x="65189" y="1930"/>
                  </a:moveTo>
                  <a:lnTo>
                    <a:pt x="65189" y="27787"/>
                  </a:lnTo>
                  <a:lnTo>
                    <a:pt x="39065" y="26682"/>
                  </a:lnTo>
                </a:path>
                <a:path w="673100" h="2200909">
                  <a:moveTo>
                    <a:pt x="26136" y="0"/>
                  </a:moveTo>
                  <a:lnTo>
                    <a:pt x="26136" y="26149"/>
                  </a:lnTo>
                  <a:lnTo>
                    <a:pt x="0" y="25044"/>
                  </a:lnTo>
                </a:path>
                <a:path w="673100" h="2200909">
                  <a:moveTo>
                    <a:pt x="182397" y="49936"/>
                  </a:moveTo>
                  <a:lnTo>
                    <a:pt x="182397" y="75869"/>
                  </a:lnTo>
                  <a:lnTo>
                    <a:pt x="156260" y="74701"/>
                  </a:lnTo>
                </a:path>
                <a:path w="673100" h="2200909">
                  <a:moveTo>
                    <a:pt x="143332" y="48018"/>
                  </a:moveTo>
                  <a:lnTo>
                    <a:pt x="143332" y="74079"/>
                  </a:lnTo>
                  <a:lnTo>
                    <a:pt x="117195" y="72910"/>
                  </a:lnTo>
                </a:path>
                <a:path w="673100" h="2200909">
                  <a:moveTo>
                    <a:pt x="104266" y="46215"/>
                  </a:moveTo>
                  <a:lnTo>
                    <a:pt x="104266" y="72288"/>
                  </a:lnTo>
                  <a:lnTo>
                    <a:pt x="78130" y="70916"/>
                  </a:lnTo>
                </a:path>
                <a:path w="673100" h="2200909">
                  <a:moveTo>
                    <a:pt x="65189" y="44437"/>
                  </a:moveTo>
                  <a:lnTo>
                    <a:pt x="65189" y="70370"/>
                  </a:lnTo>
                  <a:lnTo>
                    <a:pt x="39065" y="69126"/>
                  </a:lnTo>
                </a:path>
                <a:path w="673100" h="2200909">
                  <a:moveTo>
                    <a:pt x="26136" y="42443"/>
                  </a:moveTo>
                  <a:lnTo>
                    <a:pt x="26136" y="68580"/>
                  </a:lnTo>
                  <a:lnTo>
                    <a:pt x="0" y="67411"/>
                  </a:lnTo>
                </a:path>
                <a:path w="673100" h="2200909">
                  <a:moveTo>
                    <a:pt x="182397" y="92722"/>
                  </a:moveTo>
                  <a:lnTo>
                    <a:pt x="182397" y="118719"/>
                  </a:lnTo>
                  <a:lnTo>
                    <a:pt x="156260" y="117475"/>
                  </a:lnTo>
                </a:path>
                <a:path w="673100" h="2200909">
                  <a:moveTo>
                    <a:pt x="143332" y="90792"/>
                  </a:moveTo>
                  <a:lnTo>
                    <a:pt x="143332" y="116789"/>
                  </a:lnTo>
                  <a:lnTo>
                    <a:pt x="117195" y="115557"/>
                  </a:lnTo>
                </a:path>
                <a:path w="673100" h="2200909">
                  <a:moveTo>
                    <a:pt x="104266" y="88874"/>
                  </a:moveTo>
                  <a:lnTo>
                    <a:pt x="104266" y="114871"/>
                  </a:lnTo>
                  <a:lnTo>
                    <a:pt x="78130" y="113487"/>
                  </a:lnTo>
                </a:path>
                <a:path w="673100" h="2200909">
                  <a:moveTo>
                    <a:pt x="65189" y="86944"/>
                  </a:moveTo>
                  <a:lnTo>
                    <a:pt x="65189" y="112941"/>
                  </a:lnTo>
                  <a:lnTo>
                    <a:pt x="39065" y="111569"/>
                  </a:lnTo>
                </a:path>
                <a:path w="673100" h="2200909">
                  <a:moveTo>
                    <a:pt x="26136" y="84886"/>
                  </a:moveTo>
                  <a:lnTo>
                    <a:pt x="26136" y="111010"/>
                  </a:lnTo>
                  <a:lnTo>
                    <a:pt x="0" y="109778"/>
                  </a:lnTo>
                </a:path>
                <a:path w="673100" h="2200909">
                  <a:moveTo>
                    <a:pt x="182397" y="135496"/>
                  </a:moveTo>
                  <a:lnTo>
                    <a:pt x="182397" y="161569"/>
                  </a:lnTo>
                  <a:lnTo>
                    <a:pt x="156260" y="160261"/>
                  </a:lnTo>
                </a:path>
                <a:path w="673100" h="2200909">
                  <a:moveTo>
                    <a:pt x="143332" y="133565"/>
                  </a:moveTo>
                  <a:lnTo>
                    <a:pt x="143332" y="159499"/>
                  </a:lnTo>
                  <a:lnTo>
                    <a:pt x="117195" y="158203"/>
                  </a:lnTo>
                </a:path>
                <a:path w="673100" h="2200909">
                  <a:moveTo>
                    <a:pt x="104266" y="131508"/>
                  </a:moveTo>
                  <a:lnTo>
                    <a:pt x="104266" y="157441"/>
                  </a:lnTo>
                  <a:lnTo>
                    <a:pt x="78130" y="156057"/>
                  </a:lnTo>
                </a:path>
                <a:path w="673100" h="2200909">
                  <a:moveTo>
                    <a:pt x="65189" y="129438"/>
                  </a:moveTo>
                  <a:lnTo>
                    <a:pt x="65189" y="155511"/>
                  </a:lnTo>
                  <a:lnTo>
                    <a:pt x="39065" y="154000"/>
                  </a:lnTo>
                </a:path>
                <a:path w="673100" h="2200909">
                  <a:moveTo>
                    <a:pt x="26136" y="127304"/>
                  </a:moveTo>
                  <a:lnTo>
                    <a:pt x="26136" y="153454"/>
                  </a:lnTo>
                  <a:lnTo>
                    <a:pt x="0" y="152146"/>
                  </a:lnTo>
                </a:path>
                <a:path w="673100" h="2200909">
                  <a:moveTo>
                    <a:pt x="182397" y="178282"/>
                  </a:moveTo>
                  <a:lnTo>
                    <a:pt x="182397" y="204406"/>
                  </a:lnTo>
                  <a:lnTo>
                    <a:pt x="156260" y="203034"/>
                  </a:lnTo>
                </a:path>
                <a:path w="673100" h="2200909">
                  <a:moveTo>
                    <a:pt x="143332" y="176352"/>
                  </a:moveTo>
                  <a:lnTo>
                    <a:pt x="143332" y="202209"/>
                  </a:lnTo>
                  <a:lnTo>
                    <a:pt x="117195" y="200825"/>
                  </a:lnTo>
                </a:path>
                <a:path w="673100" h="2200909">
                  <a:moveTo>
                    <a:pt x="104266" y="174155"/>
                  </a:moveTo>
                  <a:lnTo>
                    <a:pt x="104266" y="200012"/>
                  </a:lnTo>
                  <a:lnTo>
                    <a:pt x="78130" y="198640"/>
                  </a:lnTo>
                </a:path>
                <a:path w="673100" h="2200909">
                  <a:moveTo>
                    <a:pt x="65189" y="171945"/>
                  </a:moveTo>
                  <a:lnTo>
                    <a:pt x="65189" y="198081"/>
                  </a:lnTo>
                  <a:lnTo>
                    <a:pt x="39065" y="196430"/>
                  </a:lnTo>
                </a:path>
                <a:path w="673100" h="2200909">
                  <a:moveTo>
                    <a:pt x="26136" y="169748"/>
                  </a:moveTo>
                  <a:lnTo>
                    <a:pt x="26136" y="195884"/>
                  </a:lnTo>
                  <a:lnTo>
                    <a:pt x="0" y="194513"/>
                  </a:lnTo>
                </a:path>
                <a:path w="673100" h="2200909">
                  <a:moveTo>
                    <a:pt x="179920" y="674306"/>
                  </a:moveTo>
                  <a:lnTo>
                    <a:pt x="179920" y="700163"/>
                  </a:lnTo>
                  <a:lnTo>
                    <a:pt x="153784" y="69769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7" name="object 23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54143" y="4699431"/>
              <a:ext cx="1010005" cy="258051"/>
            </a:xfrm>
            <a:prstGeom prst="rect">
              <a:avLst/>
            </a:prstGeom>
          </p:spPr>
        </p:pic>
        <p:sp>
          <p:nvSpPr>
            <p:cNvPr id="238" name="object 238"/>
            <p:cNvSpPr/>
            <p:nvPr/>
          </p:nvSpPr>
          <p:spPr>
            <a:xfrm>
              <a:off x="4957241" y="4671923"/>
              <a:ext cx="1029335" cy="2656205"/>
            </a:xfrm>
            <a:custGeom>
              <a:avLst/>
              <a:gdLst/>
              <a:ahLst/>
              <a:cxnLst/>
              <a:rect l="l" t="t" r="r" b="b"/>
              <a:pathLst>
                <a:path w="1029335" h="2656204">
                  <a:moveTo>
                    <a:pt x="251460" y="965365"/>
                  </a:moveTo>
                  <a:lnTo>
                    <a:pt x="251460" y="991235"/>
                  </a:lnTo>
                  <a:lnTo>
                    <a:pt x="225323" y="988758"/>
                  </a:lnTo>
                </a:path>
                <a:path w="1029335" h="2656204">
                  <a:moveTo>
                    <a:pt x="212115" y="961796"/>
                  </a:moveTo>
                  <a:lnTo>
                    <a:pt x="212115" y="987666"/>
                  </a:lnTo>
                  <a:lnTo>
                    <a:pt x="185991" y="985177"/>
                  </a:lnTo>
                </a:path>
                <a:path w="1029335" h="2656204">
                  <a:moveTo>
                    <a:pt x="172770" y="958214"/>
                  </a:moveTo>
                  <a:lnTo>
                    <a:pt x="172770" y="984072"/>
                  </a:lnTo>
                  <a:lnTo>
                    <a:pt x="146646" y="981608"/>
                  </a:lnTo>
                </a:path>
                <a:path w="1029335" h="2656204">
                  <a:moveTo>
                    <a:pt x="133718" y="954646"/>
                  </a:moveTo>
                  <a:lnTo>
                    <a:pt x="133718" y="980503"/>
                  </a:lnTo>
                  <a:lnTo>
                    <a:pt x="107302" y="978026"/>
                  </a:lnTo>
                </a:path>
                <a:path w="1029335" h="2656204">
                  <a:moveTo>
                    <a:pt x="290829" y="1011466"/>
                  </a:moveTo>
                  <a:lnTo>
                    <a:pt x="290829" y="1037336"/>
                  </a:lnTo>
                  <a:lnTo>
                    <a:pt x="264706" y="1034808"/>
                  </a:lnTo>
                </a:path>
                <a:path w="1029335" h="2656204">
                  <a:moveTo>
                    <a:pt x="251498" y="1007795"/>
                  </a:moveTo>
                  <a:lnTo>
                    <a:pt x="251498" y="1033691"/>
                  </a:lnTo>
                  <a:lnTo>
                    <a:pt x="225386" y="1031138"/>
                  </a:lnTo>
                </a:path>
                <a:path w="1029335" h="2656204">
                  <a:moveTo>
                    <a:pt x="212178" y="1004138"/>
                  </a:moveTo>
                  <a:lnTo>
                    <a:pt x="212178" y="1030008"/>
                  </a:lnTo>
                  <a:lnTo>
                    <a:pt x="186054" y="1027480"/>
                  </a:lnTo>
                </a:path>
                <a:path w="1029335" h="2656204">
                  <a:moveTo>
                    <a:pt x="172859" y="1000467"/>
                  </a:moveTo>
                  <a:lnTo>
                    <a:pt x="172859" y="1026350"/>
                  </a:lnTo>
                  <a:lnTo>
                    <a:pt x="146735" y="1023810"/>
                  </a:lnTo>
                </a:path>
                <a:path w="1029335" h="2656204">
                  <a:moveTo>
                    <a:pt x="133819" y="996823"/>
                  </a:moveTo>
                  <a:lnTo>
                    <a:pt x="133807" y="1022692"/>
                  </a:lnTo>
                  <a:lnTo>
                    <a:pt x="107429" y="1020152"/>
                  </a:lnTo>
                </a:path>
                <a:path w="1029335" h="2656204">
                  <a:moveTo>
                    <a:pt x="290842" y="1053985"/>
                  </a:moveTo>
                  <a:lnTo>
                    <a:pt x="290842" y="1079868"/>
                  </a:lnTo>
                  <a:lnTo>
                    <a:pt x="264718" y="1077290"/>
                  </a:lnTo>
                </a:path>
                <a:path w="1029335" h="2656204">
                  <a:moveTo>
                    <a:pt x="251548" y="1050226"/>
                  </a:moveTo>
                  <a:lnTo>
                    <a:pt x="251548" y="1076134"/>
                  </a:lnTo>
                  <a:lnTo>
                    <a:pt x="225425" y="1073531"/>
                  </a:lnTo>
                </a:path>
                <a:path w="1029335" h="2656204">
                  <a:moveTo>
                    <a:pt x="212242" y="1046492"/>
                  </a:moveTo>
                  <a:lnTo>
                    <a:pt x="212242" y="1072375"/>
                  </a:lnTo>
                  <a:lnTo>
                    <a:pt x="186118" y="1069797"/>
                  </a:lnTo>
                </a:path>
                <a:path w="1029335" h="2656204">
                  <a:moveTo>
                    <a:pt x="172935" y="1042733"/>
                  </a:moveTo>
                  <a:lnTo>
                    <a:pt x="172935" y="1068628"/>
                  </a:lnTo>
                  <a:lnTo>
                    <a:pt x="146824" y="1066038"/>
                  </a:lnTo>
                </a:path>
                <a:path w="1029335" h="2656204">
                  <a:moveTo>
                    <a:pt x="133921" y="1038987"/>
                  </a:moveTo>
                  <a:lnTo>
                    <a:pt x="133896" y="1064869"/>
                  </a:lnTo>
                  <a:lnTo>
                    <a:pt x="107543" y="1062291"/>
                  </a:lnTo>
                </a:path>
                <a:path w="1029335" h="2656204">
                  <a:moveTo>
                    <a:pt x="290855" y="1096518"/>
                  </a:moveTo>
                  <a:lnTo>
                    <a:pt x="290855" y="1122400"/>
                  </a:lnTo>
                  <a:lnTo>
                    <a:pt x="264756" y="1119771"/>
                  </a:lnTo>
                </a:path>
                <a:path w="1029335" h="2656204">
                  <a:moveTo>
                    <a:pt x="251587" y="1092657"/>
                  </a:moveTo>
                  <a:lnTo>
                    <a:pt x="251587" y="1118577"/>
                  </a:lnTo>
                  <a:lnTo>
                    <a:pt x="225475" y="1115923"/>
                  </a:lnTo>
                </a:path>
                <a:path w="1029335" h="2656204">
                  <a:moveTo>
                    <a:pt x="212305" y="1088834"/>
                  </a:moveTo>
                  <a:lnTo>
                    <a:pt x="212305" y="1114729"/>
                  </a:lnTo>
                  <a:lnTo>
                    <a:pt x="186194" y="1112100"/>
                  </a:lnTo>
                </a:path>
                <a:path w="1029335" h="2656204">
                  <a:moveTo>
                    <a:pt x="173024" y="1084986"/>
                  </a:moveTo>
                  <a:lnTo>
                    <a:pt x="173024" y="1110907"/>
                  </a:lnTo>
                  <a:lnTo>
                    <a:pt x="146913" y="1108252"/>
                  </a:lnTo>
                </a:path>
                <a:path w="1029335" h="2656204">
                  <a:moveTo>
                    <a:pt x="134023" y="1081163"/>
                  </a:moveTo>
                  <a:lnTo>
                    <a:pt x="133985" y="1107046"/>
                  </a:lnTo>
                  <a:lnTo>
                    <a:pt x="107670" y="1104430"/>
                  </a:lnTo>
                </a:path>
                <a:path w="1029335" h="2656204">
                  <a:moveTo>
                    <a:pt x="290880" y="1139024"/>
                  </a:moveTo>
                  <a:lnTo>
                    <a:pt x="290880" y="1164932"/>
                  </a:lnTo>
                  <a:lnTo>
                    <a:pt x="264795" y="1162253"/>
                  </a:lnTo>
                </a:path>
                <a:path w="1029335" h="2656204">
                  <a:moveTo>
                    <a:pt x="251625" y="1135087"/>
                  </a:moveTo>
                  <a:lnTo>
                    <a:pt x="251625" y="1161034"/>
                  </a:lnTo>
                  <a:lnTo>
                    <a:pt x="225526" y="1158316"/>
                  </a:lnTo>
                </a:path>
                <a:path w="1029335" h="2656204">
                  <a:moveTo>
                    <a:pt x="212369" y="1131176"/>
                  </a:moveTo>
                  <a:lnTo>
                    <a:pt x="212369" y="1157097"/>
                  </a:lnTo>
                  <a:lnTo>
                    <a:pt x="186270" y="1154404"/>
                  </a:lnTo>
                </a:path>
                <a:path w="1029335" h="2656204">
                  <a:moveTo>
                    <a:pt x="173113" y="1127239"/>
                  </a:moveTo>
                  <a:lnTo>
                    <a:pt x="173113" y="1153185"/>
                  </a:lnTo>
                  <a:lnTo>
                    <a:pt x="147015" y="1150467"/>
                  </a:lnTo>
                </a:path>
                <a:path w="1029335" h="2656204">
                  <a:moveTo>
                    <a:pt x="134124" y="1123340"/>
                  </a:moveTo>
                  <a:lnTo>
                    <a:pt x="134073" y="1149235"/>
                  </a:lnTo>
                  <a:lnTo>
                    <a:pt x="107784" y="1146568"/>
                  </a:lnTo>
                </a:path>
                <a:path w="1029335" h="2656204">
                  <a:moveTo>
                    <a:pt x="290906" y="1181557"/>
                  </a:moveTo>
                  <a:lnTo>
                    <a:pt x="290906" y="1207452"/>
                  </a:lnTo>
                  <a:lnTo>
                    <a:pt x="264820" y="1204734"/>
                  </a:lnTo>
                </a:path>
                <a:path w="1029335" h="2656204">
                  <a:moveTo>
                    <a:pt x="251675" y="1177518"/>
                  </a:moveTo>
                  <a:lnTo>
                    <a:pt x="251675" y="1203477"/>
                  </a:lnTo>
                  <a:lnTo>
                    <a:pt x="225577" y="1200683"/>
                  </a:lnTo>
                </a:path>
                <a:path w="1029335" h="2656204">
                  <a:moveTo>
                    <a:pt x="212420" y="1173530"/>
                  </a:moveTo>
                  <a:lnTo>
                    <a:pt x="212420" y="1199438"/>
                  </a:lnTo>
                  <a:lnTo>
                    <a:pt x="186347" y="1196708"/>
                  </a:lnTo>
                </a:path>
                <a:path w="1029335" h="2656204">
                  <a:moveTo>
                    <a:pt x="173189" y="1169492"/>
                  </a:moveTo>
                  <a:lnTo>
                    <a:pt x="173189" y="1195463"/>
                  </a:lnTo>
                  <a:lnTo>
                    <a:pt x="147104" y="1192669"/>
                  </a:lnTo>
                </a:path>
                <a:path w="1029335" h="2656204">
                  <a:moveTo>
                    <a:pt x="134226" y="1165504"/>
                  </a:moveTo>
                  <a:lnTo>
                    <a:pt x="134175" y="1191425"/>
                  </a:lnTo>
                  <a:lnTo>
                    <a:pt x="107911" y="1188694"/>
                  </a:lnTo>
                </a:path>
                <a:path w="1029335" h="2656204">
                  <a:moveTo>
                    <a:pt x="290931" y="1224064"/>
                  </a:moveTo>
                  <a:lnTo>
                    <a:pt x="290931" y="1249984"/>
                  </a:lnTo>
                  <a:lnTo>
                    <a:pt x="264845" y="1247203"/>
                  </a:lnTo>
                </a:path>
                <a:path w="1029335" h="2656204">
                  <a:moveTo>
                    <a:pt x="251701" y="1219949"/>
                  </a:moveTo>
                  <a:lnTo>
                    <a:pt x="251701" y="1245920"/>
                  </a:lnTo>
                  <a:lnTo>
                    <a:pt x="225628" y="1243088"/>
                  </a:lnTo>
                </a:path>
                <a:path w="1029335" h="2656204">
                  <a:moveTo>
                    <a:pt x="212483" y="1215872"/>
                  </a:moveTo>
                  <a:lnTo>
                    <a:pt x="212483" y="1241793"/>
                  </a:lnTo>
                  <a:lnTo>
                    <a:pt x="186423" y="1239012"/>
                  </a:lnTo>
                </a:path>
                <a:path w="1029335" h="2656204">
                  <a:moveTo>
                    <a:pt x="173266" y="1211745"/>
                  </a:moveTo>
                  <a:lnTo>
                    <a:pt x="173266" y="1237729"/>
                  </a:lnTo>
                  <a:lnTo>
                    <a:pt x="147192" y="1234897"/>
                  </a:lnTo>
                </a:path>
                <a:path w="1029335" h="2656204">
                  <a:moveTo>
                    <a:pt x="134327" y="1207681"/>
                  </a:moveTo>
                  <a:lnTo>
                    <a:pt x="134264" y="1233614"/>
                  </a:lnTo>
                  <a:lnTo>
                    <a:pt x="108038" y="1230820"/>
                  </a:lnTo>
                </a:path>
                <a:path w="1029335" h="2656204">
                  <a:moveTo>
                    <a:pt x="290944" y="1266596"/>
                  </a:moveTo>
                  <a:lnTo>
                    <a:pt x="290944" y="1292517"/>
                  </a:lnTo>
                  <a:lnTo>
                    <a:pt x="264883" y="1289697"/>
                  </a:lnTo>
                </a:path>
                <a:path w="1029335" h="2656204">
                  <a:moveTo>
                    <a:pt x="251752" y="1262379"/>
                  </a:moveTo>
                  <a:lnTo>
                    <a:pt x="251752" y="1288376"/>
                  </a:lnTo>
                  <a:lnTo>
                    <a:pt x="225691" y="1285468"/>
                  </a:lnTo>
                </a:path>
                <a:path w="1029335" h="2656204">
                  <a:moveTo>
                    <a:pt x="212547" y="1258227"/>
                  </a:moveTo>
                  <a:lnTo>
                    <a:pt x="212547" y="1284160"/>
                  </a:lnTo>
                  <a:lnTo>
                    <a:pt x="186486" y="1281315"/>
                  </a:lnTo>
                </a:path>
                <a:path w="1029335" h="2656204">
                  <a:moveTo>
                    <a:pt x="173342" y="1253998"/>
                  </a:moveTo>
                  <a:lnTo>
                    <a:pt x="173342" y="1280020"/>
                  </a:lnTo>
                  <a:lnTo>
                    <a:pt x="147294" y="1277112"/>
                  </a:lnTo>
                </a:path>
                <a:path w="1029335" h="2656204">
                  <a:moveTo>
                    <a:pt x="134429" y="1249857"/>
                  </a:moveTo>
                  <a:lnTo>
                    <a:pt x="134365" y="1275791"/>
                  </a:lnTo>
                  <a:lnTo>
                    <a:pt x="108165" y="1272959"/>
                  </a:lnTo>
                </a:path>
                <a:path w="1029335" h="2656204">
                  <a:moveTo>
                    <a:pt x="290969" y="1309103"/>
                  </a:moveTo>
                  <a:lnTo>
                    <a:pt x="290969" y="1335049"/>
                  </a:lnTo>
                  <a:lnTo>
                    <a:pt x="264922" y="1332166"/>
                  </a:lnTo>
                </a:path>
                <a:path w="1029335" h="2656204">
                  <a:moveTo>
                    <a:pt x="251790" y="1304810"/>
                  </a:moveTo>
                  <a:lnTo>
                    <a:pt x="251790" y="1330807"/>
                  </a:lnTo>
                  <a:lnTo>
                    <a:pt x="225729" y="1327861"/>
                  </a:lnTo>
                </a:path>
                <a:path w="1029335" h="2656204">
                  <a:moveTo>
                    <a:pt x="212610" y="1300568"/>
                  </a:moveTo>
                  <a:lnTo>
                    <a:pt x="212610" y="1326514"/>
                  </a:lnTo>
                  <a:lnTo>
                    <a:pt x="186550" y="1323619"/>
                  </a:lnTo>
                </a:path>
                <a:path w="1029335" h="2656204">
                  <a:moveTo>
                    <a:pt x="173431" y="1296263"/>
                  </a:moveTo>
                  <a:lnTo>
                    <a:pt x="173431" y="1322285"/>
                  </a:lnTo>
                  <a:lnTo>
                    <a:pt x="147383" y="1319326"/>
                  </a:lnTo>
                </a:path>
                <a:path w="1029335" h="2656204">
                  <a:moveTo>
                    <a:pt x="134531" y="1292034"/>
                  </a:moveTo>
                  <a:lnTo>
                    <a:pt x="134454" y="1317980"/>
                  </a:lnTo>
                  <a:lnTo>
                    <a:pt x="108280" y="1315085"/>
                  </a:lnTo>
                </a:path>
                <a:path w="1029335" h="2656204">
                  <a:moveTo>
                    <a:pt x="290995" y="1351635"/>
                  </a:moveTo>
                  <a:lnTo>
                    <a:pt x="290995" y="1377581"/>
                  </a:lnTo>
                  <a:lnTo>
                    <a:pt x="264947" y="1374648"/>
                  </a:lnTo>
                </a:path>
                <a:path w="1029335" h="2656204">
                  <a:moveTo>
                    <a:pt x="251828" y="1347228"/>
                  </a:moveTo>
                  <a:lnTo>
                    <a:pt x="251828" y="1373263"/>
                  </a:lnTo>
                  <a:lnTo>
                    <a:pt x="225780" y="1370241"/>
                  </a:lnTo>
                </a:path>
                <a:path w="1029335" h="2656204">
                  <a:moveTo>
                    <a:pt x="212674" y="1342923"/>
                  </a:moveTo>
                  <a:lnTo>
                    <a:pt x="212674" y="1368869"/>
                  </a:lnTo>
                  <a:lnTo>
                    <a:pt x="186626" y="1365935"/>
                  </a:lnTo>
                </a:path>
                <a:path w="1029335" h="2656204">
                  <a:moveTo>
                    <a:pt x="173507" y="1338516"/>
                  </a:moveTo>
                  <a:lnTo>
                    <a:pt x="173507" y="1364551"/>
                  </a:lnTo>
                  <a:lnTo>
                    <a:pt x="147459" y="1361528"/>
                  </a:lnTo>
                </a:path>
                <a:path w="1029335" h="2656204">
                  <a:moveTo>
                    <a:pt x="134632" y="1334198"/>
                  </a:moveTo>
                  <a:lnTo>
                    <a:pt x="134543" y="1360157"/>
                  </a:lnTo>
                  <a:lnTo>
                    <a:pt x="108407" y="1357223"/>
                  </a:lnTo>
                </a:path>
                <a:path w="1029335" h="2656204">
                  <a:moveTo>
                    <a:pt x="291007" y="1394155"/>
                  </a:moveTo>
                  <a:lnTo>
                    <a:pt x="291007" y="1420114"/>
                  </a:lnTo>
                  <a:lnTo>
                    <a:pt x="264972" y="1417116"/>
                  </a:lnTo>
                </a:path>
                <a:path w="1029335" h="2656204">
                  <a:moveTo>
                    <a:pt x="251879" y="1389659"/>
                  </a:moveTo>
                  <a:lnTo>
                    <a:pt x="251879" y="1415719"/>
                  </a:lnTo>
                  <a:lnTo>
                    <a:pt x="225844" y="1412633"/>
                  </a:lnTo>
                </a:path>
                <a:path w="1029335" h="2656204">
                  <a:moveTo>
                    <a:pt x="212737" y="1385265"/>
                  </a:moveTo>
                  <a:lnTo>
                    <a:pt x="212737" y="1411224"/>
                  </a:lnTo>
                  <a:lnTo>
                    <a:pt x="186689" y="1408252"/>
                  </a:lnTo>
                </a:path>
                <a:path w="1029335" h="2656204">
                  <a:moveTo>
                    <a:pt x="173596" y="1380769"/>
                  </a:moveTo>
                  <a:lnTo>
                    <a:pt x="173596" y="1406829"/>
                  </a:lnTo>
                  <a:lnTo>
                    <a:pt x="147561" y="1403756"/>
                  </a:lnTo>
                </a:path>
                <a:path w="1029335" h="2656204">
                  <a:moveTo>
                    <a:pt x="134734" y="1376375"/>
                  </a:moveTo>
                  <a:lnTo>
                    <a:pt x="134632" y="1402346"/>
                  </a:lnTo>
                  <a:lnTo>
                    <a:pt x="108534" y="1399349"/>
                  </a:lnTo>
                </a:path>
                <a:path w="1029335" h="2656204">
                  <a:moveTo>
                    <a:pt x="291033" y="1436674"/>
                  </a:moveTo>
                  <a:lnTo>
                    <a:pt x="291033" y="1462646"/>
                  </a:lnTo>
                  <a:lnTo>
                    <a:pt x="265010" y="1459611"/>
                  </a:lnTo>
                </a:path>
                <a:path w="1029335" h="2656204">
                  <a:moveTo>
                    <a:pt x="251917" y="1432090"/>
                  </a:moveTo>
                  <a:lnTo>
                    <a:pt x="251917" y="1458175"/>
                  </a:lnTo>
                  <a:lnTo>
                    <a:pt x="225882" y="1455026"/>
                  </a:lnTo>
                </a:path>
                <a:path w="1029335" h="2656204">
                  <a:moveTo>
                    <a:pt x="212788" y="1427619"/>
                  </a:moveTo>
                  <a:lnTo>
                    <a:pt x="212788" y="1453591"/>
                  </a:lnTo>
                  <a:lnTo>
                    <a:pt x="186766" y="1450555"/>
                  </a:lnTo>
                </a:path>
                <a:path w="1029335" h="2656204">
                  <a:moveTo>
                    <a:pt x="173672" y="1423035"/>
                  </a:moveTo>
                  <a:lnTo>
                    <a:pt x="173672" y="1449108"/>
                  </a:lnTo>
                  <a:lnTo>
                    <a:pt x="147650" y="1445971"/>
                  </a:lnTo>
                </a:path>
                <a:path w="1029335" h="2656204">
                  <a:moveTo>
                    <a:pt x="134835" y="1418564"/>
                  </a:moveTo>
                  <a:lnTo>
                    <a:pt x="134721" y="1444536"/>
                  </a:lnTo>
                  <a:lnTo>
                    <a:pt x="108648" y="1441488"/>
                  </a:lnTo>
                </a:path>
                <a:path w="1029335" h="2656204">
                  <a:moveTo>
                    <a:pt x="291045" y="1479194"/>
                  </a:moveTo>
                  <a:lnTo>
                    <a:pt x="291045" y="1505165"/>
                  </a:lnTo>
                  <a:lnTo>
                    <a:pt x="265036" y="1502092"/>
                  </a:lnTo>
                </a:path>
                <a:path w="1029335" h="2656204">
                  <a:moveTo>
                    <a:pt x="251955" y="1474520"/>
                  </a:moveTo>
                  <a:lnTo>
                    <a:pt x="251955" y="1500606"/>
                  </a:lnTo>
                  <a:lnTo>
                    <a:pt x="225945" y="1497406"/>
                  </a:lnTo>
                </a:path>
                <a:path w="1029335" h="2656204">
                  <a:moveTo>
                    <a:pt x="212851" y="1469961"/>
                  </a:moveTo>
                  <a:lnTo>
                    <a:pt x="212851" y="1495945"/>
                  </a:lnTo>
                  <a:lnTo>
                    <a:pt x="186842" y="1492859"/>
                  </a:lnTo>
                </a:path>
                <a:path w="1029335" h="2656204">
                  <a:moveTo>
                    <a:pt x="173748" y="1465287"/>
                  </a:moveTo>
                  <a:lnTo>
                    <a:pt x="173748" y="1491386"/>
                  </a:lnTo>
                  <a:lnTo>
                    <a:pt x="147739" y="1488186"/>
                  </a:lnTo>
                </a:path>
                <a:path w="1029335" h="2656204">
                  <a:moveTo>
                    <a:pt x="134937" y="1460741"/>
                  </a:moveTo>
                  <a:lnTo>
                    <a:pt x="134823" y="1486712"/>
                  </a:lnTo>
                  <a:lnTo>
                    <a:pt x="108775" y="1483626"/>
                  </a:lnTo>
                </a:path>
                <a:path w="1029335" h="2656204">
                  <a:moveTo>
                    <a:pt x="291071" y="1521714"/>
                  </a:moveTo>
                  <a:lnTo>
                    <a:pt x="291071" y="1547710"/>
                  </a:lnTo>
                  <a:lnTo>
                    <a:pt x="265074" y="1544561"/>
                  </a:lnTo>
                </a:path>
                <a:path w="1029335" h="2656204">
                  <a:moveTo>
                    <a:pt x="251993" y="1516951"/>
                  </a:moveTo>
                  <a:lnTo>
                    <a:pt x="251993" y="1543062"/>
                  </a:lnTo>
                  <a:lnTo>
                    <a:pt x="225996" y="1539798"/>
                  </a:lnTo>
                </a:path>
                <a:path w="1029335" h="2656204">
                  <a:moveTo>
                    <a:pt x="212915" y="1512303"/>
                  </a:moveTo>
                  <a:lnTo>
                    <a:pt x="212915" y="1538300"/>
                  </a:lnTo>
                  <a:lnTo>
                    <a:pt x="186905" y="1535163"/>
                  </a:lnTo>
                </a:path>
                <a:path w="1029335" h="2656204">
                  <a:moveTo>
                    <a:pt x="173837" y="1507540"/>
                  </a:moveTo>
                  <a:lnTo>
                    <a:pt x="173837" y="1533664"/>
                  </a:lnTo>
                  <a:lnTo>
                    <a:pt x="147840" y="1530400"/>
                  </a:lnTo>
                </a:path>
                <a:path w="1029335" h="2656204">
                  <a:moveTo>
                    <a:pt x="135039" y="1502905"/>
                  </a:moveTo>
                  <a:lnTo>
                    <a:pt x="134899" y="1528889"/>
                  </a:lnTo>
                  <a:lnTo>
                    <a:pt x="108902" y="1525752"/>
                  </a:lnTo>
                </a:path>
                <a:path w="1029335" h="2656204">
                  <a:moveTo>
                    <a:pt x="291096" y="1564233"/>
                  </a:moveTo>
                  <a:lnTo>
                    <a:pt x="291096" y="1590230"/>
                  </a:lnTo>
                  <a:lnTo>
                    <a:pt x="265099" y="1587042"/>
                  </a:lnTo>
                </a:path>
                <a:path w="1029335" h="2656204">
                  <a:moveTo>
                    <a:pt x="252044" y="1559369"/>
                  </a:moveTo>
                  <a:lnTo>
                    <a:pt x="252044" y="1585518"/>
                  </a:lnTo>
                  <a:lnTo>
                    <a:pt x="226047" y="1582178"/>
                  </a:lnTo>
                </a:path>
                <a:path w="1029335" h="2656204">
                  <a:moveTo>
                    <a:pt x="212966" y="1554657"/>
                  </a:moveTo>
                  <a:lnTo>
                    <a:pt x="212966" y="1580667"/>
                  </a:lnTo>
                  <a:lnTo>
                    <a:pt x="186982" y="1577466"/>
                  </a:lnTo>
                </a:path>
                <a:path w="1029335" h="2656204">
                  <a:moveTo>
                    <a:pt x="173926" y="1549793"/>
                  </a:moveTo>
                  <a:lnTo>
                    <a:pt x="173926" y="1575930"/>
                  </a:lnTo>
                  <a:lnTo>
                    <a:pt x="147929" y="1572602"/>
                  </a:lnTo>
                </a:path>
                <a:path w="1029335" h="2656204">
                  <a:moveTo>
                    <a:pt x="135140" y="1545082"/>
                  </a:moveTo>
                  <a:lnTo>
                    <a:pt x="135000" y="1571091"/>
                  </a:lnTo>
                  <a:lnTo>
                    <a:pt x="109016" y="1567891"/>
                  </a:lnTo>
                </a:path>
                <a:path w="1029335" h="2656204">
                  <a:moveTo>
                    <a:pt x="291122" y="1606753"/>
                  </a:moveTo>
                  <a:lnTo>
                    <a:pt x="291122" y="1632762"/>
                  </a:lnTo>
                  <a:lnTo>
                    <a:pt x="265125" y="1629511"/>
                  </a:lnTo>
                </a:path>
                <a:path w="1029335" h="2656204">
                  <a:moveTo>
                    <a:pt x="252069" y="1601800"/>
                  </a:moveTo>
                  <a:lnTo>
                    <a:pt x="252069" y="1627974"/>
                  </a:lnTo>
                  <a:lnTo>
                    <a:pt x="226085" y="1624571"/>
                  </a:lnTo>
                </a:path>
                <a:path w="1029335" h="2656204">
                  <a:moveTo>
                    <a:pt x="213042" y="1596999"/>
                  </a:moveTo>
                  <a:lnTo>
                    <a:pt x="213042" y="1623009"/>
                  </a:lnTo>
                  <a:lnTo>
                    <a:pt x="187058" y="1619770"/>
                  </a:lnTo>
                </a:path>
                <a:path w="1029335" h="2656204">
                  <a:moveTo>
                    <a:pt x="174002" y="1592046"/>
                  </a:moveTo>
                  <a:lnTo>
                    <a:pt x="174002" y="1618208"/>
                  </a:lnTo>
                  <a:lnTo>
                    <a:pt x="148018" y="1614817"/>
                  </a:lnTo>
                </a:path>
                <a:path w="1029335" h="2656204">
                  <a:moveTo>
                    <a:pt x="135242" y="1587246"/>
                  </a:moveTo>
                  <a:lnTo>
                    <a:pt x="135089" y="1613255"/>
                  </a:lnTo>
                  <a:lnTo>
                    <a:pt x="109143" y="1610029"/>
                  </a:lnTo>
                </a:path>
                <a:path w="1029335" h="2656204">
                  <a:moveTo>
                    <a:pt x="291122" y="1649260"/>
                  </a:moveTo>
                  <a:lnTo>
                    <a:pt x="291122" y="1675295"/>
                  </a:lnTo>
                  <a:lnTo>
                    <a:pt x="265163" y="1671993"/>
                  </a:lnTo>
                </a:path>
                <a:path w="1029335" h="2656204">
                  <a:moveTo>
                    <a:pt x="252120" y="1644230"/>
                  </a:moveTo>
                  <a:lnTo>
                    <a:pt x="252120" y="1670405"/>
                  </a:lnTo>
                  <a:lnTo>
                    <a:pt x="226148" y="1666963"/>
                  </a:lnTo>
                </a:path>
                <a:path w="1029335" h="2656204">
                  <a:moveTo>
                    <a:pt x="213105" y="1639341"/>
                  </a:moveTo>
                  <a:lnTo>
                    <a:pt x="213105" y="1665376"/>
                  </a:lnTo>
                  <a:lnTo>
                    <a:pt x="187121" y="1662087"/>
                  </a:lnTo>
                </a:path>
                <a:path w="1029335" h="2656204">
                  <a:moveTo>
                    <a:pt x="174091" y="1634299"/>
                  </a:moveTo>
                  <a:lnTo>
                    <a:pt x="174091" y="1660486"/>
                  </a:lnTo>
                  <a:lnTo>
                    <a:pt x="148107" y="1657045"/>
                  </a:lnTo>
                </a:path>
                <a:path w="1029335" h="2656204">
                  <a:moveTo>
                    <a:pt x="135343" y="1629422"/>
                  </a:moveTo>
                  <a:lnTo>
                    <a:pt x="135191" y="1655457"/>
                  </a:lnTo>
                  <a:lnTo>
                    <a:pt x="109258" y="1652155"/>
                  </a:lnTo>
                </a:path>
                <a:path w="1029335" h="2656204">
                  <a:moveTo>
                    <a:pt x="291147" y="1691792"/>
                  </a:moveTo>
                  <a:lnTo>
                    <a:pt x="291147" y="1717827"/>
                  </a:lnTo>
                  <a:lnTo>
                    <a:pt x="265188" y="1714487"/>
                  </a:lnTo>
                </a:path>
                <a:path w="1029335" h="2656204">
                  <a:moveTo>
                    <a:pt x="252158" y="1686661"/>
                  </a:moveTo>
                  <a:lnTo>
                    <a:pt x="252158" y="1712861"/>
                  </a:lnTo>
                  <a:lnTo>
                    <a:pt x="226199" y="1709331"/>
                  </a:lnTo>
                </a:path>
                <a:path w="1029335" h="2656204">
                  <a:moveTo>
                    <a:pt x="213156" y="1681708"/>
                  </a:moveTo>
                  <a:lnTo>
                    <a:pt x="213156" y="1707730"/>
                  </a:lnTo>
                  <a:lnTo>
                    <a:pt x="187198" y="1704390"/>
                  </a:lnTo>
                </a:path>
                <a:path w="1029335" h="2656204">
                  <a:moveTo>
                    <a:pt x="174167" y="1676565"/>
                  </a:moveTo>
                  <a:lnTo>
                    <a:pt x="174167" y="1702777"/>
                  </a:lnTo>
                  <a:lnTo>
                    <a:pt x="148209" y="1699247"/>
                  </a:lnTo>
                </a:path>
                <a:path w="1029335" h="2656204">
                  <a:moveTo>
                    <a:pt x="135445" y="1671599"/>
                  </a:moveTo>
                  <a:lnTo>
                    <a:pt x="135267" y="1697634"/>
                  </a:lnTo>
                  <a:lnTo>
                    <a:pt x="109385" y="1694294"/>
                  </a:lnTo>
                </a:path>
                <a:path w="1029335" h="2656204">
                  <a:moveTo>
                    <a:pt x="291172" y="1734312"/>
                  </a:moveTo>
                  <a:lnTo>
                    <a:pt x="291172" y="1760359"/>
                  </a:lnTo>
                  <a:lnTo>
                    <a:pt x="265214" y="1756956"/>
                  </a:lnTo>
                </a:path>
                <a:path w="1029335" h="2656204">
                  <a:moveTo>
                    <a:pt x="252196" y="1729079"/>
                  </a:moveTo>
                  <a:lnTo>
                    <a:pt x="252196" y="1755317"/>
                  </a:lnTo>
                  <a:lnTo>
                    <a:pt x="226250" y="1751723"/>
                  </a:lnTo>
                </a:path>
                <a:path w="1029335" h="2656204">
                  <a:moveTo>
                    <a:pt x="213220" y="1724037"/>
                  </a:moveTo>
                  <a:lnTo>
                    <a:pt x="213220" y="1750085"/>
                  </a:lnTo>
                  <a:lnTo>
                    <a:pt x="187274" y="1746694"/>
                  </a:lnTo>
                </a:path>
                <a:path w="1029335" h="2656204">
                  <a:moveTo>
                    <a:pt x="174243" y="1718805"/>
                  </a:moveTo>
                  <a:lnTo>
                    <a:pt x="174243" y="1745043"/>
                  </a:lnTo>
                  <a:lnTo>
                    <a:pt x="148297" y="1741462"/>
                  </a:lnTo>
                </a:path>
                <a:path w="1029335" h="2656204">
                  <a:moveTo>
                    <a:pt x="135547" y="1713776"/>
                  </a:moveTo>
                  <a:lnTo>
                    <a:pt x="135369" y="1739823"/>
                  </a:lnTo>
                  <a:lnTo>
                    <a:pt x="109499" y="1736420"/>
                  </a:lnTo>
                </a:path>
                <a:path w="1029335" h="2656204">
                  <a:moveTo>
                    <a:pt x="291198" y="1776831"/>
                  </a:moveTo>
                  <a:lnTo>
                    <a:pt x="291198" y="1802891"/>
                  </a:lnTo>
                  <a:lnTo>
                    <a:pt x="265252" y="1799437"/>
                  </a:lnTo>
                </a:path>
                <a:path w="1029335" h="2656204">
                  <a:moveTo>
                    <a:pt x="252247" y="1771510"/>
                  </a:moveTo>
                  <a:lnTo>
                    <a:pt x="252247" y="1797761"/>
                  </a:lnTo>
                  <a:lnTo>
                    <a:pt x="226301" y="1794128"/>
                  </a:lnTo>
                </a:path>
                <a:path w="1029335" h="2656204">
                  <a:moveTo>
                    <a:pt x="213283" y="1766379"/>
                  </a:moveTo>
                  <a:lnTo>
                    <a:pt x="213283" y="1792439"/>
                  </a:lnTo>
                  <a:lnTo>
                    <a:pt x="187337" y="1788998"/>
                  </a:lnTo>
                </a:path>
                <a:path w="1029335" h="2656204">
                  <a:moveTo>
                    <a:pt x="174332" y="1761070"/>
                  </a:moveTo>
                  <a:lnTo>
                    <a:pt x="174332" y="1787309"/>
                  </a:lnTo>
                  <a:lnTo>
                    <a:pt x="148386" y="1783676"/>
                  </a:lnTo>
                </a:path>
                <a:path w="1029335" h="2656204">
                  <a:moveTo>
                    <a:pt x="135648" y="1755952"/>
                  </a:moveTo>
                  <a:lnTo>
                    <a:pt x="135458" y="1781987"/>
                  </a:lnTo>
                  <a:lnTo>
                    <a:pt x="109626" y="1778558"/>
                  </a:lnTo>
                </a:path>
                <a:path w="1029335" h="2656204">
                  <a:moveTo>
                    <a:pt x="291211" y="1819351"/>
                  </a:moveTo>
                  <a:lnTo>
                    <a:pt x="291211" y="1845411"/>
                  </a:lnTo>
                  <a:lnTo>
                    <a:pt x="265277" y="1841931"/>
                  </a:lnTo>
                </a:path>
                <a:path w="1029335" h="2656204">
                  <a:moveTo>
                    <a:pt x="252285" y="1813940"/>
                  </a:moveTo>
                  <a:lnTo>
                    <a:pt x="252285" y="1840204"/>
                  </a:lnTo>
                  <a:lnTo>
                    <a:pt x="226339" y="1836508"/>
                  </a:lnTo>
                </a:path>
                <a:path w="1029335" h="2656204">
                  <a:moveTo>
                    <a:pt x="213347" y="1808734"/>
                  </a:moveTo>
                  <a:lnTo>
                    <a:pt x="213347" y="1834794"/>
                  </a:lnTo>
                  <a:lnTo>
                    <a:pt x="187413" y="1831301"/>
                  </a:lnTo>
                </a:path>
                <a:path w="1029335" h="2656204">
                  <a:moveTo>
                    <a:pt x="174409" y="1803323"/>
                  </a:moveTo>
                  <a:lnTo>
                    <a:pt x="174409" y="1829600"/>
                  </a:lnTo>
                  <a:lnTo>
                    <a:pt x="148475" y="1825904"/>
                  </a:lnTo>
                </a:path>
                <a:path w="1029335" h="2656204">
                  <a:moveTo>
                    <a:pt x="135750" y="1798116"/>
                  </a:moveTo>
                  <a:lnTo>
                    <a:pt x="135547" y="1824177"/>
                  </a:lnTo>
                  <a:lnTo>
                    <a:pt x="109753" y="1820697"/>
                  </a:lnTo>
                </a:path>
                <a:path w="1029335" h="2656204">
                  <a:moveTo>
                    <a:pt x="291236" y="1861883"/>
                  </a:moveTo>
                  <a:lnTo>
                    <a:pt x="291236" y="1887956"/>
                  </a:lnTo>
                  <a:lnTo>
                    <a:pt x="265315" y="1884400"/>
                  </a:lnTo>
                </a:path>
                <a:path w="1029335" h="2656204">
                  <a:moveTo>
                    <a:pt x="252323" y="1856371"/>
                  </a:moveTo>
                  <a:lnTo>
                    <a:pt x="252323" y="1882660"/>
                  </a:lnTo>
                  <a:lnTo>
                    <a:pt x="226390" y="1878888"/>
                  </a:lnTo>
                </a:path>
                <a:path w="1029335" h="2656204">
                  <a:moveTo>
                    <a:pt x="213410" y="1851075"/>
                  </a:moveTo>
                  <a:lnTo>
                    <a:pt x="213410" y="1877161"/>
                  </a:lnTo>
                  <a:lnTo>
                    <a:pt x="187490" y="1873618"/>
                  </a:lnTo>
                </a:path>
                <a:path w="1029335" h="2656204">
                  <a:moveTo>
                    <a:pt x="174498" y="1845576"/>
                  </a:moveTo>
                  <a:lnTo>
                    <a:pt x="174498" y="1871865"/>
                  </a:lnTo>
                  <a:lnTo>
                    <a:pt x="148577" y="1868106"/>
                  </a:lnTo>
                </a:path>
                <a:path w="1029335" h="2656204">
                  <a:moveTo>
                    <a:pt x="135851" y="1840293"/>
                  </a:moveTo>
                  <a:lnTo>
                    <a:pt x="135636" y="1866379"/>
                  </a:lnTo>
                  <a:lnTo>
                    <a:pt x="109867" y="1862810"/>
                  </a:lnTo>
                </a:path>
                <a:path w="1029335" h="2656204">
                  <a:moveTo>
                    <a:pt x="291261" y="1904390"/>
                  </a:moveTo>
                  <a:lnTo>
                    <a:pt x="291261" y="1930476"/>
                  </a:lnTo>
                  <a:lnTo>
                    <a:pt x="265341" y="1926882"/>
                  </a:lnTo>
                </a:path>
                <a:path w="1029335" h="2656204">
                  <a:moveTo>
                    <a:pt x="252361" y="1898802"/>
                  </a:moveTo>
                  <a:lnTo>
                    <a:pt x="252361" y="1925104"/>
                  </a:lnTo>
                  <a:lnTo>
                    <a:pt x="226453" y="1921281"/>
                  </a:lnTo>
                </a:path>
                <a:path w="1029335" h="2656204">
                  <a:moveTo>
                    <a:pt x="213474" y="1893417"/>
                  </a:moveTo>
                  <a:lnTo>
                    <a:pt x="213474" y="1919516"/>
                  </a:lnTo>
                  <a:lnTo>
                    <a:pt x="187553" y="1915922"/>
                  </a:lnTo>
                </a:path>
                <a:path w="1029335" h="2656204">
                  <a:moveTo>
                    <a:pt x="174574" y="1887842"/>
                  </a:moveTo>
                  <a:lnTo>
                    <a:pt x="174574" y="1914144"/>
                  </a:lnTo>
                  <a:lnTo>
                    <a:pt x="148666" y="1910321"/>
                  </a:lnTo>
                </a:path>
                <a:path w="1029335" h="2656204">
                  <a:moveTo>
                    <a:pt x="135953" y="1882470"/>
                  </a:moveTo>
                  <a:lnTo>
                    <a:pt x="135737" y="1908556"/>
                  </a:lnTo>
                  <a:lnTo>
                    <a:pt x="109994" y="1904949"/>
                  </a:lnTo>
                </a:path>
                <a:path w="1029335" h="2656204">
                  <a:moveTo>
                    <a:pt x="291274" y="1946922"/>
                  </a:moveTo>
                  <a:lnTo>
                    <a:pt x="291274" y="1973021"/>
                  </a:lnTo>
                  <a:lnTo>
                    <a:pt x="265379" y="1969350"/>
                  </a:lnTo>
                </a:path>
                <a:path w="1029335" h="2656204">
                  <a:moveTo>
                    <a:pt x="252399" y="1941220"/>
                  </a:moveTo>
                  <a:lnTo>
                    <a:pt x="252399" y="1967560"/>
                  </a:lnTo>
                  <a:lnTo>
                    <a:pt x="226504" y="1963674"/>
                  </a:lnTo>
                </a:path>
                <a:path w="1029335" h="2656204">
                  <a:moveTo>
                    <a:pt x="213525" y="1935772"/>
                  </a:moveTo>
                  <a:lnTo>
                    <a:pt x="213525" y="1961870"/>
                  </a:lnTo>
                  <a:lnTo>
                    <a:pt x="187629" y="1958225"/>
                  </a:lnTo>
                </a:path>
                <a:path w="1029335" h="2656204">
                  <a:moveTo>
                    <a:pt x="174650" y="1930095"/>
                  </a:moveTo>
                  <a:lnTo>
                    <a:pt x="174650" y="1956422"/>
                  </a:lnTo>
                  <a:lnTo>
                    <a:pt x="148755" y="1952536"/>
                  </a:lnTo>
                </a:path>
                <a:path w="1029335" h="2656204">
                  <a:moveTo>
                    <a:pt x="136055" y="1924634"/>
                  </a:moveTo>
                  <a:lnTo>
                    <a:pt x="135826" y="1950732"/>
                  </a:lnTo>
                  <a:lnTo>
                    <a:pt x="110121" y="1947087"/>
                  </a:lnTo>
                </a:path>
                <a:path w="1029335" h="2656204">
                  <a:moveTo>
                    <a:pt x="291287" y="1989429"/>
                  </a:moveTo>
                  <a:lnTo>
                    <a:pt x="291287" y="2015540"/>
                  </a:lnTo>
                  <a:lnTo>
                    <a:pt x="265404" y="2011845"/>
                  </a:lnTo>
                </a:path>
                <a:path w="1029335" h="2656204">
                  <a:moveTo>
                    <a:pt x="252437" y="1983651"/>
                  </a:moveTo>
                  <a:lnTo>
                    <a:pt x="252437" y="2009990"/>
                  </a:lnTo>
                  <a:lnTo>
                    <a:pt x="226555" y="2006079"/>
                  </a:lnTo>
                </a:path>
                <a:path w="1029335" h="2656204">
                  <a:moveTo>
                    <a:pt x="213588" y="1978126"/>
                  </a:moveTo>
                  <a:lnTo>
                    <a:pt x="213588" y="2004225"/>
                  </a:lnTo>
                  <a:lnTo>
                    <a:pt x="187693" y="2000542"/>
                  </a:lnTo>
                </a:path>
                <a:path w="1029335" h="2656204">
                  <a:moveTo>
                    <a:pt x="174739" y="1972348"/>
                  </a:moveTo>
                  <a:lnTo>
                    <a:pt x="174739" y="1998700"/>
                  </a:lnTo>
                  <a:lnTo>
                    <a:pt x="148843" y="1994750"/>
                  </a:lnTo>
                </a:path>
                <a:path w="1029335" h="2656204">
                  <a:moveTo>
                    <a:pt x="136156" y="1966810"/>
                  </a:moveTo>
                  <a:lnTo>
                    <a:pt x="135915" y="1992934"/>
                  </a:lnTo>
                  <a:lnTo>
                    <a:pt x="110236" y="1989226"/>
                  </a:lnTo>
                </a:path>
                <a:path w="1029335" h="2656204">
                  <a:moveTo>
                    <a:pt x="291312" y="2031961"/>
                  </a:moveTo>
                  <a:lnTo>
                    <a:pt x="291312" y="2058060"/>
                  </a:lnTo>
                  <a:lnTo>
                    <a:pt x="265429" y="2054313"/>
                  </a:lnTo>
                </a:path>
                <a:path w="1029335" h="2656204">
                  <a:moveTo>
                    <a:pt x="252488" y="2026081"/>
                  </a:moveTo>
                  <a:lnTo>
                    <a:pt x="252488" y="2052459"/>
                  </a:lnTo>
                  <a:lnTo>
                    <a:pt x="226606" y="2048446"/>
                  </a:lnTo>
                </a:path>
                <a:path w="1029335" h="2656204">
                  <a:moveTo>
                    <a:pt x="213652" y="2020468"/>
                  </a:moveTo>
                  <a:lnTo>
                    <a:pt x="213652" y="2046579"/>
                  </a:lnTo>
                  <a:lnTo>
                    <a:pt x="187769" y="2042845"/>
                  </a:lnTo>
                </a:path>
                <a:path w="1029335" h="2656204">
                  <a:moveTo>
                    <a:pt x="174828" y="2014601"/>
                  </a:moveTo>
                  <a:lnTo>
                    <a:pt x="174828" y="2040978"/>
                  </a:lnTo>
                  <a:lnTo>
                    <a:pt x="148932" y="2036965"/>
                  </a:lnTo>
                </a:path>
                <a:path w="1029335" h="2656204">
                  <a:moveTo>
                    <a:pt x="136258" y="2008987"/>
                  </a:moveTo>
                  <a:lnTo>
                    <a:pt x="136004" y="2035098"/>
                  </a:lnTo>
                  <a:lnTo>
                    <a:pt x="110362" y="2031364"/>
                  </a:lnTo>
                </a:path>
                <a:path w="1029335" h="2656204">
                  <a:moveTo>
                    <a:pt x="291338" y="2074481"/>
                  </a:moveTo>
                  <a:lnTo>
                    <a:pt x="291338" y="2100592"/>
                  </a:lnTo>
                  <a:lnTo>
                    <a:pt x="265468" y="2096795"/>
                  </a:lnTo>
                </a:path>
                <a:path w="1029335" h="2656204">
                  <a:moveTo>
                    <a:pt x="252526" y="2068512"/>
                  </a:moveTo>
                  <a:lnTo>
                    <a:pt x="252526" y="2094903"/>
                  </a:lnTo>
                  <a:lnTo>
                    <a:pt x="226656" y="2090839"/>
                  </a:lnTo>
                </a:path>
                <a:path w="1029335" h="2656204">
                  <a:moveTo>
                    <a:pt x="213702" y="2062810"/>
                  </a:moveTo>
                  <a:lnTo>
                    <a:pt x="213702" y="2088946"/>
                  </a:lnTo>
                  <a:lnTo>
                    <a:pt x="187845" y="2085149"/>
                  </a:lnTo>
                </a:path>
                <a:path w="1029335" h="2656204">
                  <a:moveTo>
                    <a:pt x="174891" y="2056853"/>
                  </a:moveTo>
                  <a:lnTo>
                    <a:pt x="174891" y="2083244"/>
                  </a:lnTo>
                  <a:lnTo>
                    <a:pt x="149034" y="2079180"/>
                  </a:lnTo>
                </a:path>
                <a:path w="1029335" h="2656204">
                  <a:moveTo>
                    <a:pt x="136359" y="2051164"/>
                  </a:moveTo>
                  <a:lnTo>
                    <a:pt x="136105" y="2077300"/>
                  </a:lnTo>
                  <a:lnTo>
                    <a:pt x="110477" y="2073478"/>
                  </a:lnTo>
                </a:path>
                <a:path w="1029335" h="2656204">
                  <a:moveTo>
                    <a:pt x="291363" y="2116988"/>
                  </a:moveTo>
                  <a:lnTo>
                    <a:pt x="291363" y="2143137"/>
                  </a:lnTo>
                  <a:lnTo>
                    <a:pt x="265493" y="2139276"/>
                  </a:lnTo>
                </a:path>
                <a:path w="1029335" h="2656204">
                  <a:moveTo>
                    <a:pt x="252564" y="2110943"/>
                  </a:moveTo>
                  <a:lnTo>
                    <a:pt x="252564" y="2137346"/>
                  </a:lnTo>
                  <a:lnTo>
                    <a:pt x="226707" y="2133231"/>
                  </a:lnTo>
                </a:path>
                <a:path w="1029335" h="2656204">
                  <a:moveTo>
                    <a:pt x="213779" y="2105164"/>
                  </a:moveTo>
                  <a:lnTo>
                    <a:pt x="213779" y="2131301"/>
                  </a:lnTo>
                  <a:lnTo>
                    <a:pt x="187909" y="2127453"/>
                  </a:lnTo>
                </a:path>
                <a:path w="1029335" h="2656204">
                  <a:moveTo>
                    <a:pt x="174980" y="2099119"/>
                  </a:moveTo>
                  <a:lnTo>
                    <a:pt x="174980" y="2125522"/>
                  </a:lnTo>
                  <a:lnTo>
                    <a:pt x="149123" y="2121395"/>
                  </a:lnTo>
                </a:path>
                <a:path w="1029335" h="2656204">
                  <a:moveTo>
                    <a:pt x="136461" y="2093340"/>
                  </a:moveTo>
                  <a:lnTo>
                    <a:pt x="136194" y="2119490"/>
                  </a:lnTo>
                  <a:lnTo>
                    <a:pt x="110604" y="2115616"/>
                  </a:lnTo>
                </a:path>
                <a:path w="1029335" h="2656204">
                  <a:moveTo>
                    <a:pt x="6896" y="179641"/>
                  </a:moveTo>
                  <a:lnTo>
                    <a:pt x="0" y="2507653"/>
                  </a:lnTo>
                  <a:lnTo>
                    <a:pt x="788225" y="2655658"/>
                  </a:lnTo>
                  <a:lnTo>
                    <a:pt x="798677" y="2645206"/>
                  </a:lnTo>
                  <a:lnTo>
                    <a:pt x="798677" y="265760"/>
                  </a:lnTo>
                </a:path>
                <a:path w="1029335" h="2656204">
                  <a:moveTo>
                    <a:pt x="959345" y="140868"/>
                  </a:moveTo>
                  <a:lnTo>
                    <a:pt x="796188" y="225044"/>
                  </a:lnTo>
                  <a:lnTo>
                    <a:pt x="796188" y="257784"/>
                  </a:lnTo>
                  <a:lnTo>
                    <a:pt x="959345" y="171945"/>
                  </a:lnTo>
                </a:path>
                <a:path w="1029335" h="2656204">
                  <a:moveTo>
                    <a:pt x="974191" y="2381656"/>
                  </a:moveTo>
                  <a:lnTo>
                    <a:pt x="961275" y="135623"/>
                  </a:lnTo>
                  <a:lnTo>
                    <a:pt x="978331" y="125450"/>
                  </a:lnTo>
                  <a:lnTo>
                    <a:pt x="978331" y="18707"/>
                  </a:lnTo>
                  <a:lnTo>
                    <a:pt x="1014361" y="0"/>
                  </a:lnTo>
                  <a:lnTo>
                    <a:pt x="1029208" y="2295563"/>
                  </a:lnTo>
                  <a:lnTo>
                    <a:pt x="804722" y="2652915"/>
                  </a:lnTo>
                  <a:lnTo>
                    <a:pt x="795362" y="2650718"/>
                  </a:lnTo>
                </a:path>
                <a:path w="1029335" h="2656204">
                  <a:moveTo>
                    <a:pt x="801966" y="2614409"/>
                  </a:moveTo>
                  <a:lnTo>
                    <a:pt x="971994" y="2343683"/>
                  </a:lnTo>
                </a:path>
                <a:path w="1029335" h="2656204">
                  <a:moveTo>
                    <a:pt x="790981" y="2653741"/>
                  </a:moveTo>
                  <a:lnTo>
                    <a:pt x="781608" y="22393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9" name="object 239"/>
            <p:cNvSpPr/>
            <p:nvPr/>
          </p:nvSpPr>
          <p:spPr>
            <a:xfrm>
              <a:off x="4996865" y="4832311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15684" y="0"/>
                  </a:moveTo>
                  <a:lnTo>
                    <a:pt x="5219" y="0"/>
                  </a:lnTo>
                  <a:lnTo>
                    <a:pt x="0" y="2197"/>
                  </a:lnTo>
                  <a:lnTo>
                    <a:pt x="5219" y="4673"/>
                  </a:lnTo>
                  <a:lnTo>
                    <a:pt x="15684" y="4673"/>
                  </a:lnTo>
                  <a:lnTo>
                    <a:pt x="20904" y="2197"/>
                  </a:lnTo>
                  <a:lnTo>
                    <a:pt x="156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0" name="object 240"/>
            <p:cNvSpPr/>
            <p:nvPr/>
          </p:nvSpPr>
          <p:spPr>
            <a:xfrm>
              <a:off x="4996865" y="4832311"/>
              <a:ext cx="20955" cy="10795"/>
            </a:xfrm>
            <a:custGeom>
              <a:avLst/>
              <a:gdLst/>
              <a:ahLst/>
              <a:cxnLst/>
              <a:rect l="l" t="t" r="r" b="b"/>
              <a:pathLst>
                <a:path w="20954" h="10795">
                  <a:moveTo>
                    <a:pt x="5219" y="0"/>
                  </a:moveTo>
                  <a:lnTo>
                    <a:pt x="15684" y="0"/>
                  </a:lnTo>
                  <a:lnTo>
                    <a:pt x="20904" y="2197"/>
                  </a:lnTo>
                  <a:lnTo>
                    <a:pt x="15684" y="4673"/>
                  </a:lnTo>
                  <a:lnTo>
                    <a:pt x="5219" y="4673"/>
                  </a:lnTo>
                  <a:lnTo>
                    <a:pt x="0" y="2197"/>
                  </a:lnTo>
                  <a:lnTo>
                    <a:pt x="5219" y="0"/>
                  </a:lnTo>
                  <a:close/>
                </a:path>
                <a:path w="20954" h="10795">
                  <a:moveTo>
                    <a:pt x="0" y="2197"/>
                  </a:moveTo>
                  <a:lnTo>
                    <a:pt x="0" y="8254"/>
                  </a:lnTo>
                  <a:lnTo>
                    <a:pt x="5219" y="10731"/>
                  </a:lnTo>
                  <a:lnTo>
                    <a:pt x="15684" y="10731"/>
                  </a:lnTo>
                  <a:lnTo>
                    <a:pt x="20904" y="8254"/>
                  </a:lnTo>
                  <a:lnTo>
                    <a:pt x="20904" y="2197"/>
                  </a:lnTo>
                </a:path>
                <a:path w="20954" h="10795">
                  <a:moveTo>
                    <a:pt x="5219" y="10731"/>
                  </a:moveTo>
                  <a:lnTo>
                    <a:pt x="5219" y="4673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1" name="object 241"/>
            <p:cNvSpPr/>
            <p:nvPr/>
          </p:nvSpPr>
          <p:spPr>
            <a:xfrm>
              <a:off x="5012550" y="4836985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w="0" h="5714">
                  <a:moveTo>
                    <a:pt x="-1371" y="2616"/>
                  </a:moveTo>
                  <a:lnTo>
                    <a:pt x="1371" y="2616"/>
                  </a:lnTo>
                </a:path>
              </a:pathLst>
            </a:custGeom>
            <a:ln w="523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2" name="object 242"/>
            <p:cNvSpPr/>
            <p:nvPr/>
          </p:nvSpPr>
          <p:spPr>
            <a:xfrm>
              <a:off x="5729490" y="4876050"/>
              <a:ext cx="23495" cy="5715"/>
            </a:xfrm>
            <a:custGeom>
              <a:avLst/>
              <a:gdLst/>
              <a:ahLst/>
              <a:cxnLst/>
              <a:rect l="l" t="t" r="r" b="b"/>
              <a:pathLst>
                <a:path w="23495" h="5714">
                  <a:moveTo>
                    <a:pt x="17335" y="0"/>
                  </a:moveTo>
                  <a:lnTo>
                    <a:pt x="5778" y="0"/>
                  </a:lnTo>
                  <a:lnTo>
                    <a:pt x="0" y="2489"/>
                  </a:lnTo>
                  <a:lnTo>
                    <a:pt x="5778" y="5232"/>
                  </a:lnTo>
                  <a:lnTo>
                    <a:pt x="17335" y="5232"/>
                  </a:lnTo>
                  <a:lnTo>
                    <a:pt x="23113" y="2489"/>
                  </a:lnTo>
                  <a:lnTo>
                    <a:pt x="173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3" name="object 243"/>
            <p:cNvSpPr/>
            <p:nvPr/>
          </p:nvSpPr>
          <p:spPr>
            <a:xfrm>
              <a:off x="5729490" y="4876050"/>
              <a:ext cx="23495" cy="12065"/>
            </a:xfrm>
            <a:custGeom>
              <a:avLst/>
              <a:gdLst/>
              <a:ahLst/>
              <a:cxnLst/>
              <a:rect l="l" t="t" r="r" b="b"/>
              <a:pathLst>
                <a:path w="23495" h="12064">
                  <a:moveTo>
                    <a:pt x="5778" y="0"/>
                  </a:moveTo>
                  <a:lnTo>
                    <a:pt x="17335" y="0"/>
                  </a:lnTo>
                  <a:lnTo>
                    <a:pt x="23113" y="2489"/>
                  </a:lnTo>
                  <a:lnTo>
                    <a:pt x="17335" y="5232"/>
                  </a:lnTo>
                  <a:lnTo>
                    <a:pt x="5778" y="5232"/>
                  </a:lnTo>
                  <a:lnTo>
                    <a:pt x="0" y="2489"/>
                  </a:lnTo>
                  <a:lnTo>
                    <a:pt x="5778" y="0"/>
                  </a:lnTo>
                  <a:close/>
                </a:path>
                <a:path w="23495" h="12064">
                  <a:moveTo>
                    <a:pt x="0" y="2489"/>
                  </a:moveTo>
                  <a:lnTo>
                    <a:pt x="0" y="9359"/>
                  </a:lnTo>
                  <a:lnTo>
                    <a:pt x="5778" y="11836"/>
                  </a:lnTo>
                  <a:lnTo>
                    <a:pt x="17335" y="11836"/>
                  </a:lnTo>
                  <a:lnTo>
                    <a:pt x="23113" y="9359"/>
                  </a:lnTo>
                  <a:lnTo>
                    <a:pt x="23113" y="2489"/>
                  </a:lnTo>
                </a:path>
                <a:path w="23495" h="12064">
                  <a:moveTo>
                    <a:pt x="5778" y="11836"/>
                  </a:moveTo>
                  <a:lnTo>
                    <a:pt x="5778" y="5232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4" name="object 244"/>
            <p:cNvSpPr/>
            <p:nvPr/>
          </p:nvSpPr>
          <p:spPr>
            <a:xfrm>
              <a:off x="5746559" y="4881282"/>
              <a:ext cx="635" cy="6350"/>
            </a:xfrm>
            <a:custGeom>
              <a:avLst/>
              <a:gdLst/>
              <a:ahLst/>
              <a:cxnLst/>
              <a:rect l="l" t="t" r="r" b="b"/>
              <a:pathLst>
                <a:path w="635" h="6350">
                  <a:moveTo>
                    <a:pt x="133" y="-1371"/>
                  </a:moveTo>
                  <a:lnTo>
                    <a:pt x="133" y="715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5" name="object 245"/>
            <p:cNvSpPr/>
            <p:nvPr/>
          </p:nvSpPr>
          <p:spPr>
            <a:xfrm>
              <a:off x="5875591" y="4804803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15671" y="0"/>
                  </a:moveTo>
                  <a:lnTo>
                    <a:pt x="5207" y="0"/>
                  </a:lnTo>
                  <a:lnTo>
                    <a:pt x="0" y="2197"/>
                  </a:lnTo>
                  <a:lnTo>
                    <a:pt x="5207" y="4673"/>
                  </a:lnTo>
                  <a:lnTo>
                    <a:pt x="15671" y="4673"/>
                  </a:lnTo>
                  <a:lnTo>
                    <a:pt x="20916" y="2197"/>
                  </a:lnTo>
                  <a:lnTo>
                    <a:pt x="156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6" name="object 246"/>
            <p:cNvSpPr/>
            <p:nvPr/>
          </p:nvSpPr>
          <p:spPr>
            <a:xfrm>
              <a:off x="5875591" y="4804803"/>
              <a:ext cx="20955" cy="10795"/>
            </a:xfrm>
            <a:custGeom>
              <a:avLst/>
              <a:gdLst/>
              <a:ahLst/>
              <a:cxnLst/>
              <a:rect l="l" t="t" r="r" b="b"/>
              <a:pathLst>
                <a:path w="20954" h="10795">
                  <a:moveTo>
                    <a:pt x="5207" y="0"/>
                  </a:moveTo>
                  <a:lnTo>
                    <a:pt x="15671" y="0"/>
                  </a:lnTo>
                  <a:lnTo>
                    <a:pt x="20916" y="2197"/>
                  </a:lnTo>
                  <a:lnTo>
                    <a:pt x="15671" y="4673"/>
                  </a:lnTo>
                  <a:lnTo>
                    <a:pt x="5207" y="4673"/>
                  </a:lnTo>
                  <a:lnTo>
                    <a:pt x="0" y="2197"/>
                  </a:lnTo>
                  <a:lnTo>
                    <a:pt x="5207" y="0"/>
                  </a:lnTo>
                  <a:close/>
                </a:path>
                <a:path w="20954" h="10795">
                  <a:moveTo>
                    <a:pt x="0" y="2197"/>
                  </a:moveTo>
                  <a:lnTo>
                    <a:pt x="0" y="8254"/>
                  </a:lnTo>
                  <a:lnTo>
                    <a:pt x="5207" y="10731"/>
                  </a:lnTo>
                  <a:lnTo>
                    <a:pt x="15671" y="10731"/>
                  </a:lnTo>
                  <a:lnTo>
                    <a:pt x="20916" y="8254"/>
                  </a:lnTo>
                  <a:lnTo>
                    <a:pt x="20916" y="2197"/>
                  </a:lnTo>
                </a:path>
                <a:path w="20954" h="10795">
                  <a:moveTo>
                    <a:pt x="5207" y="10731"/>
                  </a:moveTo>
                  <a:lnTo>
                    <a:pt x="5207" y="4673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7" name="object 247"/>
            <p:cNvSpPr/>
            <p:nvPr/>
          </p:nvSpPr>
          <p:spPr>
            <a:xfrm>
              <a:off x="5891263" y="4809477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w="0" h="5714">
                  <a:moveTo>
                    <a:pt x="-1371" y="2616"/>
                  </a:moveTo>
                  <a:lnTo>
                    <a:pt x="1371" y="2616"/>
                  </a:lnTo>
                </a:path>
              </a:pathLst>
            </a:custGeom>
            <a:ln w="523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8" name="object 248"/>
            <p:cNvSpPr/>
            <p:nvPr/>
          </p:nvSpPr>
          <p:spPr>
            <a:xfrm>
              <a:off x="5180647" y="4767109"/>
              <a:ext cx="20320" cy="5080"/>
            </a:xfrm>
            <a:custGeom>
              <a:avLst/>
              <a:gdLst/>
              <a:ahLst/>
              <a:cxnLst/>
              <a:rect l="l" t="t" r="r" b="b"/>
              <a:pathLst>
                <a:path w="20320" h="5079">
                  <a:moveTo>
                    <a:pt x="14846" y="0"/>
                  </a:moveTo>
                  <a:lnTo>
                    <a:pt x="4952" y="0"/>
                  </a:lnTo>
                  <a:lnTo>
                    <a:pt x="0" y="2476"/>
                  </a:lnTo>
                  <a:lnTo>
                    <a:pt x="4952" y="4673"/>
                  </a:lnTo>
                  <a:lnTo>
                    <a:pt x="14846" y="4673"/>
                  </a:lnTo>
                  <a:lnTo>
                    <a:pt x="19812" y="2476"/>
                  </a:lnTo>
                  <a:lnTo>
                    <a:pt x="148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9" name="object 249"/>
            <p:cNvSpPr/>
            <p:nvPr/>
          </p:nvSpPr>
          <p:spPr>
            <a:xfrm>
              <a:off x="5180647" y="4767109"/>
              <a:ext cx="20320" cy="10795"/>
            </a:xfrm>
            <a:custGeom>
              <a:avLst/>
              <a:gdLst/>
              <a:ahLst/>
              <a:cxnLst/>
              <a:rect l="l" t="t" r="r" b="b"/>
              <a:pathLst>
                <a:path w="20320" h="10795">
                  <a:moveTo>
                    <a:pt x="4952" y="0"/>
                  </a:moveTo>
                  <a:lnTo>
                    <a:pt x="14846" y="0"/>
                  </a:lnTo>
                  <a:lnTo>
                    <a:pt x="19812" y="2476"/>
                  </a:lnTo>
                  <a:lnTo>
                    <a:pt x="14846" y="4673"/>
                  </a:lnTo>
                  <a:lnTo>
                    <a:pt x="4952" y="4673"/>
                  </a:lnTo>
                  <a:lnTo>
                    <a:pt x="0" y="2476"/>
                  </a:lnTo>
                  <a:lnTo>
                    <a:pt x="4952" y="0"/>
                  </a:lnTo>
                  <a:close/>
                </a:path>
                <a:path w="20320" h="10795">
                  <a:moveTo>
                    <a:pt x="0" y="2476"/>
                  </a:moveTo>
                  <a:lnTo>
                    <a:pt x="0" y="8254"/>
                  </a:lnTo>
                  <a:lnTo>
                    <a:pt x="4952" y="10452"/>
                  </a:lnTo>
                  <a:lnTo>
                    <a:pt x="14846" y="10452"/>
                  </a:lnTo>
                  <a:lnTo>
                    <a:pt x="19812" y="8254"/>
                  </a:lnTo>
                  <a:lnTo>
                    <a:pt x="19812" y="2476"/>
                  </a:lnTo>
                </a:path>
                <a:path w="20320" h="10795">
                  <a:moveTo>
                    <a:pt x="4952" y="10452"/>
                  </a:moveTo>
                  <a:lnTo>
                    <a:pt x="4952" y="4673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0" name="object 250"/>
            <p:cNvSpPr/>
            <p:nvPr/>
          </p:nvSpPr>
          <p:spPr>
            <a:xfrm>
              <a:off x="5195227" y="4771783"/>
              <a:ext cx="635" cy="5080"/>
            </a:xfrm>
            <a:custGeom>
              <a:avLst/>
              <a:gdLst/>
              <a:ahLst/>
              <a:cxnLst/>
              <a:rect l="l" t="t" r="r" b="b"/>
              <a:pathLst>
                <a:path w="635" h="5079">
                  <a:moveTo>
                    <a:pt x="133" y="-1371"/>
                  </a:moveTo>
                  <a:lnTo>
                    <a:pt x="133" y="632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1" name="object 251"/>
            <p:cNvSpPr/>
            <p:nvPr/>
          </p:nvSpPr>
          <p:spPr>
            <a:xfrm>
              <a:off x="4957800" y="4837531"/>
              <a:ext cx="21590" cy="5080"/>
            </a:xfrm>
            <a:custGeom>
              <a:avLst/>
              <a:gdLst/>
              <a:ahLst/>
              <a:cxnLst/>
              <a:rect l="l" t="t" r="r" b="b"/>
              <a:pathLst>
                <a:path w="21589" h="5079">
                  <a:moveTo>
                    <a:pt x="15951" y="0"/>
                  </a:moveTo>
                  <a:lnTo>
                    <a:pt x="5232" y="0"/>
                  </a:lnTo>
                  <a:lnTo>
                    <a:pt x="0" y="2476"/>
                  </a:lnTo>
                  <a:lnTo>
                    <a:pt x="5232" y="4686"/>
                  </a:lnTo>
                  <a:lnTo>
                    <a:pt x="15951" y="4686"/>
                  </a:lnTo>
                  <a:lnTo>
                    <a:pt x="21183" y="2476"/>
                  </a:lnTo>
                  <a:lnTo>
                    <a:pt x="159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2" name="object 252"/>
            <p:cNvSpPr/>
            <p:nvPr/>
          </p:nvSpPr>
          <p:spPr>
            <a:xfrm>
              <a:off x="4957800" y="4837531"/>
              <a:ext cx="21590" cy="11430"/>
            </a:xfrm>
            <a:custGeom>
              <a:avLst/>
              <a:gdLst/>
              <a:ahLst/>
              <a:cxnLst/>
              <a:rect l="l" t="t" r="r" b="b"/>
              <a:pathLst>
                <a:path w="21589" h="11429">
                  <a:moveTo>
                    <a:pt x="5232" y="0"/>
                  </a:moveTo>
                  <a:lnTo>
                    <a:pt x="15951" y="0"/>
                  </a:lnTo>
                  <a:lnTo>
                    <a:pt x="21183" y="2476"/>
                  </a:lnTo>
                  <a:lnTo>
                    <a:pt x="15951" y="4686"/>
                  </a:lnTo>
                  <a:lnTo>
                    <a:pt x="5232" y="4686"/>
                  </a:lnTo>
                  <a:lnTo>
                    <a:pt x="0" y="2476"/>
                  </a:lnTo>
                  <a:lnTo>
                    <a:pt x="5232" y="0"/>
                  </a:lnTo>
                  <a:close/>
                </a:path>
                <a:path w="21589" h="11429">
                  <a:moveTo>
                    <a:pt x="0" y="2476"/>
                  </a:moveTo>
                  <a:lnTo>
                    <a:pt x="0" y="8534"/>
                  </a:lnTo>
                  <a:lnTo>
                    <a:pt x="5232" y="11010"/>
                  </a:lnTo>
                  <a:lnTo>
                    <a:pt x="15951" y="11010"/>
                  </a:lnTo>
                  <a:lnTo>
                    <a:pt x="21183" y="8534"/>
                  </a:lnTo>
                  <a:lnTo>
                    <a:pt x="21183" y="2476"/>
                  </a:lnTo>
                </a:path>
                <a:path w="21589" h="11429">
                  <a:moveTo>
                    <a:pt x="5232" y="11010"/>
                  </a:moveTo>
                  <a:lnTo>
                    <a:pt x="5232" y="4686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3" name="object 253"/>
            <p:cNvSpPr/>
            <p:nvPr/>
          </p:nvSpPr>
          <p:spPr>
            <a:xfrm>
              <a:off x="4973485" y="4842217"/>
              <a:ext cx="635" cy="5715"/>
            </a:xfrm>
            <a:custGeom>
              <a:avLst/>
              <a:gdLst/>
              <a:ahLst/>
              <a:cxnLst/>
              <a:rect l="l" t="t" r="r" b="b"/>
              <a:pathLst>
                <a:path w="635" h="5714">
                  <a:moveTo>
                    <a:pt x="133" y="-1371"/>
                  </a:moveTo>
                  <a:lnTo>
                    <a:pt x="133" y="687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4" name="object 254"/>
            <p:cNvSpPr/>
            <p:nvPr/>
          </p:nvSpPr>
          <p:spPr>
            <a:xfrm>
              <a:off x="4954498" y="4634496"/>
              <a:ext cx="1017269" cy="302895"/>
            </a:xfrm>
            <a:custGeom>
              <a:avLst/>
              <a:gdLst/>
              <a:ahLst/>
              <a:cxnLst/>
              <a:rect l="l" t="t" r="r" b="b"/>
              <a:pathLst>
                <a:path w="1017270" h="302895">
                  <a:moveTo>
                    <a:pt x="3581" y="211289"/>
                  </a:moveTo>
                  <a:lnTo>
                    <a:pt x="0" y="213220"/>
                  </a:lnTo>
                  <a:lnTo>
                    <a:pt x="2197" y="215976"/>
                  </a:lnTo>
                  <a:lnTo>
                    <a:pt x="7708" y="216801"/>
                  </a:lnTo>
                  <a:lnTo>
                    <a:pt x="13754" y="217627"/>
                  </a:lnTo>
                  <a:lnTo>
                    <a:pt x="22567" y="214325"/>
                  </a:lnTo>
                  <a:lnTo>
                    <a:pt x="26974" y="213220"/>
                  </a:lnTo>
                </a:path>
                <a:path w="1017270" h="302895">
                  <a:moveTo>
                    <a:pt x="798931" y="262470"/>
                  </a:moveTo>
                  <a:lnTo>
                    <a:pt x="21742" y="212674"/>
                  </a:lnTo>
                </a:path>
                <a:path w="1017270" h="302895">
                  <a:moveTo>
                    <a:pt x="793724" y="261912"/>
                  </a:moveTo>
                  <a:lnTo>
                    <a:pt x="793724" y="302628"/>
                  </a:lnTo>
                  <a:lnTo>
                    <a:pt x="805002" y="302628"/>
                  </a:lnTo>
                  <a:lnTo>
                    <a:pt x="805002" y="297954"/>
                  </a:lnTo>
                  <a:lnTo>
                    <a:pt x="964018" y="213220"/>
                  </a:lnTo>
                </a:path>
                <a:path w="1017270" h="302895">
                  <a:moveTo>
                    <a:pt x="234950" y="129590"/>
                  </a:moveTo>
                  <a:lnTo>
                    <a:pt x="255587" y="119125"/>
                  </a:lnTo>
                  <a:lnTo>
                    <a:pt x="255587" y="18453"/>
                  </a:lnTo>
                  <a:lnTo>
                    <a:pt x="306209" y="0"/>
                  </a:lnTo>
                  <a:lnTo>
                    <a:pt x="1017104" y="37426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5" name="object 25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94947" y="4634496"/>
              <a:ext cx="67132" cy="132892"/>
            </a:xfrm>
            <a:prstGeom prst="rect">
              <a:avLst/>
            </a:prstGeom>
          </p:spPr>
        </p:pic>
        <p:sp>
          <p:nvSpPr>
            <p:cNvPr id="256" name="object 256"/>
            <p:cNvSpPr/>
            <p:nvPr/>
          </p:nvSpPr>
          <p:spPr>
            <a:xfrm>
              <a:off x="5948414" y="4700803"/>
              <a:ext cx="14604" cy="64769"/>
            </a:xfrm>
            <a:custGeom>
              <a:avLst/>
              <a:gdLst/>
              <a:ahLst/>
              <a:cxnLst/>
              <a:rect l="l" t="t" r="r" b="b"/>
              <a:pathLst>
                <a:path w="14604" h="64770">
                  <a:moveTo>
                    <a:pt x="4202" y="64655"/>
                  </a:moveTo>
                  <a:lnTo>
                    <a:pt x="14362" y="20350"/>
                  </a:lnTo>
                  <a:lnTo>
                    <a:pt x="13971" y="9907"/>
                  </a:lnTo>
                  <a:lnTo>
                    <a:pt x="12547" y="2762"/>
                  </a:lnTo>
                  <a:lnTo>
                    <a:pt x="10247" y="0"/>
                  </a:lnTo>
                  <a:lnTo>
                    <a:pt x="7516" y="2317"/>
                  </a:lnTo>
                  <a:lnTo>
                    <a:pt x="4832" y="9018"/>
                  </a:lnTo>
                  <a:lnTo>
                    <a:pt x="2455" y="19122"/>
                  </a:lnTo>
                  <a:lnTo>
                    <a:pt x="646" y="31648"/>
                  </a:lnTo>
                  <a:lnTo>
                    <a:pt x="0" y="44271"/>
                  </a:lnTo>
                  <a:lnTo>
                    <a:pt x="466" y="54648"/>
                  </a:lnTo>
                  <a:lnTo>
                    <a:pt x="1912" y="61777"/>
                  </a:lnTo>
                  <a:lnTo>
                    <a:pt x="4202" y="64655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7" name="object 257"/>
            <p:cNvSpPr/>
            <p:nvPr/>
          </p:nvSpPr>
          <p:spPr>
            <a:xfrm>
              <a:off x="5856059" y="4691456"/>
              <a:ext cx="55880" cy="73025"/>
            </a:xfrm>
            <a:custGeom>
              <a:avLst/>
              <a:gdLst/>
              <a:ahLst/>
              <a:cxnLst/>
              <a:rect l="l" t="t" r="r" b="b"/>
              <a:pathLst>
                <a:path w="55879" h="73025">
                  <a:moveTo>
                    <a:pt x="16509" y="0"/>
                  </a:moveTo>
                  <a:lnTo>
                    <a:pt x="16509" y="28066"/>
                  </a:lnTo>
                  <a:lnTo>
                    <a:pt x="0" y="43738"/>
                  </a:lnTo>
                  <a:lnTo>
                    <a:pt x="27787" y="72631"/>
                  </a:lnTo>
                  <a:lnTo>
                    <a:pt x="55295" y="46494"/>
                  </a:lnTo>
                  <a:lnTo>
                    <a:pt x="38811" y="29159"/>
                  </a:lnTo>
                  <a:lnTo>
                    <a:pt x="38811" y="1092"/>
                  </a:lnTo>
                  <a:lnTo>
                    <a:pt x="165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8" name="object 258"/>
            <p:cNvSpPr/>
            <p:nvPr/>
          </p:nvSpPr>
          <p:spPr>
            <a:xfrm>
              <a:off x="5856059" y="4691456"/>
              <a:ext cx="55880" cy="73025"/>
            </a:xfrm>
            <a:custGeom>
              <a:avLst/>
              <a:gdLst/>
              <a:ahLst/>
              <a:cxnLst/>
              <a:rect l="l" t="t" r="r" b="b"/>
              <a:pathLst>
                <a:path w="55879" h="73025">
                  <a:moveTo>
                    <a:pt x="38811" y="29159"/>
                  </a:moveTo>
                  <a:lnTo>
                    <a:pt x="38811" y="1092"/>
                  </a:lnTo>
                  <a:lnTo>
                    <a:pt x="16509" y="0"/>
                  </a:lnTo>
                  <a:lnTo>
                    <a:pt x="16509" y="28066"/>
                  </a:lnTo>
                  <a:lnTo>
                    <a:pt x="0" y="43738"/>
                  </a:lnTo>
                  <a:lnTo>
                    <a:pt x="27787" y="72631"/>
                  </a:lnTo>
                  <a:lnTo>
                    <a:pt x="55295" y="46494"/>
                  </a:lnTo>
                  <a:lnTo>
                    <a:pt x="38811" y="2915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9" name="object 259"/>
            <p:cNvSpPr/>
            <p:nvPr/>
          </p:nvSpPr>
          <p:spPr>
            <a:xfrm>
              <a:off x="5319572" y="4661458"/>
              <a:ext cx="52069" cy="68580"/>
            </a:xfrm>
            <a:custGeom>
              <a:avLst/>
              <a:gdLst/>
              <a:ahLst/>
              <a:cxnLst/>
              <a:rect l="l" t="t" r="r" b="b"/>
              <a:pathLst>
                <a:path w="52070" h="68579">
                  <a:moveTo>
                    <a:pt x="15417" y="0"/>
                  </a:moveTo>
                  <a:lnTo>
                    <a:pt x="15417" y="26416"/>
                  </a:lnTo>
                  <a:lnTo>
                    <a:pt x="0" y="40995"/>
                  </a:lnTo>
                  <a:lnTo>
                    <a:pt x="25869" y="68237"/>
                  </a:lnTo>
                  <a:lnTo>
                    <a:pt x="51727" y="43472"/>
                  </a:lnTo>
                  <a:lnTo>
                    <a:pt x="36322" y="27520"/>
                  </a:lnTo>
                  <a:lnTo>
                    <a:pt x="36322" y="1104"/>
                  </a:lnTo>
                  <a:lnTo>
                    <a:pt x="154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0" name="object 260"/>
            <p:cNvSpPr/>
            <p:nvPr/>
          </p:nvSpPr>
          <p:spPr>
            <a:xfrm>
              <a:off x="5064544" y="4661458"/>
              <a:ext cx="806450" cy="1199515"/>
            </a:xfrm>
            <a:custGeom>
              <a:avLst/>
              <a:gdLst/>
              <a:ahLst/>
              <a:cxnLst/>
              <a:rect l="l" t="t" r="r" b="b"/>
              <a:pathLst>
                <a:path w="806450" h="1199514">
                  <a:moveTo>
                    <a:pt x="291350" y="27520"/>
                  </a:moveTo>
                  <a:lnTo>
                    <a:pt x="291350" y="1104"/>
                  </a:lnTo>
                  <a:lnTo>
                    <a:pt x="270446" y="0"/>
                  </a:lnTo>
                  <a:lnTo>
                    <a:pt x="270446" y="26416"/>
                  </a:lnTo>
                  <a:lnTo>
                    <a:pt x="255028" y="40995"/>
                  </a:lnTo>
                  <a:lnTo>
                    <a:pt x="280898" y="68237"/>
                  </a:lnTo>
                  <a:lnTo>
                    <a:pt x="306755" y="43472"/>
                  </a:lnTo>
                  <a:lnTo>
                    <a:pt x="291350" y="27520"/>
                  </a:lnTo>
                  <a:close/>
                </a:path>
                <a:path w="806450" h="1199514">
                  <a:moveTo>
                    <a:pt x="652564" y="370319"/>
                  </a:moveTo>
                  <a:lnTo>
                    <a:pt x="658075" y="370319"/>
                  </a:lnTo>
                  <a:lnTo>
                    <a:pt x="662482" y="365899"/>
                  </a:lnTo>
                  <a:lnTo>
                    <a:pt x="662482" y="360400"/>
                  </a:lnTo>
                  <a:lnTo>
                    <a:pt x="662482" y="355180"/>
                  </a:lnTo>
                  <a:lnTo>
                    <a:pt x="658075" y="350774"/>
                  </a:lnTo>
                  <a:lnTo>
                    <a:pt x="652564" y="350774"/>
                  </a:lnTo>
                  <a:lnTo>
                    <a:pt x="647344" y="350774"/>
                  </a:lnTo>
                  <a:lnTo>
                    <a:pt x="642937" y="355180"/>
                  </a:lnTo>
                  <a:lnTo>
                    <a:pt x="642937" y="360400"/>
                  </a:lnTo>
                  <a:lnTo>
                    <a:pt x="642937" y="365899"/>
                  </a:lnTo>
                  <a:lnTo>
                    <a:pt x="647344" y="370319"/>
                  </a:lnTo>
                  <a:lnTo>
                    <a:pt x="652564" y="370319"/>
                  </a:lnTo>
                </a:path>
                <a:path w="806450" h="1199514">
                  <a:moveTo>
                    <a:pt x="796201" y="422579"/>
                  </a:moveTo>
                  <a:lnTo>
                    <a:pt x="799757" y="422859"/>
                  </a:lnTo>
                  <a:lnTo>
                    <a:pt x="803630" y="415988"/>
                  </a:lnTo>
                  <a:lnTo>
                    <a:pt x="804722" y="407174"/>
                  </a:lnTo>
                  <a:lnTo>
                    <a:pt x="805827" y="398373"/>
                  </a:lnTo>
                  <a:lnTo>
                    <a:pt x="803897" y="390664"/>
                  </a:lnTo>
                  <a:lnTo>
                    <a:pt x="800315" y="390385"/>
                  </a:lnTo>
                  <a:lnTo>
                    <a:pt x="796734" y="389839"/>
                  </a:lnTo>
                  <a:lnTo>
                    <a:pt x="792886" y="396722"/>
                  </a:lnTo>
                  <a:lnTo>
                    <a:pt x="791781" y="405536"/>
                  </a:lnTo>
                  <a:lnTo>
                    <a:pt x="790689" y="414324"/>
                  </a:lnTo>
                  <a:lnTo>
                    <a:pt x="792619" y="422021"/>
                  </a:lnTo>
                  <a:lnTo>
                    <a:pt x="796201" y="422579"/>
                  </a:lnTo>
                </a:path>
                <a:path w="806450" h="1199514">
                  <a:moveTo>
                    <a:pt x="159842" y="337019"/>
                  </a:moveTo>
                  <a:lnTo>
                    <a:pt x="159842" y="310883"/>
                  </a:lnTo>
                  <a:lnTo>
                    <a:pt x="185978" y="312267"/>
                  </a:lnTo>
                </a:path>
                <a:path w="806450" h="1199514">
                  <a:moveTo>
                    <a:pt x="120776" y="335368"/>
                  </a:moveTo>
                  <a:lnTo>
                    <a:pt x="120776" y="309232"/>
                  </a:lnTo>
                  <a:lnTo>
                    <a:pt x="146913" y="310337"/>
                  </a:lnTo>
                </a:path>
                <a:path w="806450" h="1199514">
                  <a:moveTo>
                    <a:pt x="81711" y="333438"/>
                  </a:moveTo>
                  <a:lnTo>
                    <a:pt x="81711" y="307581"/>
                  </a:lnTo>
                  <a:lnTo>
                    <a:pt x="107848" y="308686"/>
                  </a:lnTo>
                </a:path>
                <a:path w="806450" h="1199514">
                  <a:moveTo>
                    <a:pt x="42646" y="331787"/>
                  </a:moveTo>
                  <a:lnTo>
                    <a:pt x="42646" y="305663"/>
                  </a:lnTo>
                  <a:lnTo>
                    <a:pt x="68770" y="307035"/>
                  </a:lnTo>
                </a:path>
                <a:path w="806450" h="1199514">
                  <a:moveTo>
                    <a:pt x="3581" y="330149"/>
                  </a:moveTo>
                  <a:lnTo>
                    <a:pt x="3581" y="304012"/>
                  </a:lnTo>
                  <a:lnTo>
                    <a:pt x="29717" y="305104"/>
                  </a:lnTo>
                </a:path>
                <a:path w="806450" h="1199514">
                  <a:moveTo>
                    <a:pt x="159842" y="379806"/>
                  </a:moveTo>
                  <a:lnTo>
                    <a:pt x="159842" y="353669"/>
                  </a:lnTo>
                  <a:lnTo>
                    <a:pt x="185978" y="355041"/>
                  </a:lnTo>
                </a:path>
                <a:path w="806450" h="1199514">
                  <a:moveTo>
                    <a:pt x="120776" y="378015"/>
                  </a:moveTo>
                  <a:lnTo>
                    <a:pt x="120776" y="351878"/>
                  </a:lnTo>
                  <a:lnTo>
                    <a:pt x="146913" y="353123"/>
                  </a:lnTo>
                </a:path>
                <a:path w="806450" h="1199514">
                  <a:moveTo>
                    <a:pt x="81711" y="376021"/>
                  </a:moveTo>
                  <a:lnTo>
                    <a:pt x="81711" y="350164"/>
                  </a:lnTo>
                  <a:lnTo>
                    <a:pt x="107848" y="351320"/>
                  </a:lnTo>
                </a:path>
                <a:path w="806450" h="1199514">
                  <a:moveTo>
                    <a:pt x="42646" y="374230"/>
                  </a:moveTo>
                  <a:lnTo>
                    <a:pt x="42646" y="348157"/>
                  </a:lnTo>
                  <a:lnTo>
                    <a:pt x="68770" y="349542"/>
                  </a:lnTo>
                </a:path>
                <a:path w="806450" h="1199514">
                  <a:moveTo>
                    <a:pt x="3581" y="372516"/>
                  </a:moveTo>
                  <a:lnTo>
                    <a:pt x="3581" y="346367"/>
                  </a:lnTo>
                  <a:lnTo>
                    <a:pt x="29717" y="347548"/>
                  </a:lnTo>
                </a:path>
                <a:path w="806450" h="1199514">
                  <a:moveTo>
                    <a:pt x="159842" y="422579"/>
                  </a:moveTo>
                  <a:lnTo>
                    <a:pt x="159842" y="396443"/>
                  </a:lnTo>
                  <a:lnTo>
                    <a:pt x="185978" y="397827"/>
                  </a:lnTo>
                </a:path>
                <a:path w="806450" h="1199514">
                  <a:moveTo>
                    <a:pt x="120776" y="420649"/>
                  </a:moveTo>
                  <a:lnTo>
                    <a:pt x="120776" y="394525"/>
                  </a:lnTo>
                  <a:lnTo>
                    <a:pt x="146913" y="395897"/>
                  </a:lnTo>
                </a:path>
                <a:path w="806450" h="1199514">
                  <a:moveTo>
                    <a:pt x="81711" y="418592"/>
                  </a:moveTo>
                  <a:lnTo>
                    <a:pt x="81711" y="392734"/>
                  </a:lnTo>
                  <a:lnTo>
                    <a:pt x="107848" y="393979"/>
                  </a:lnTo>
                </a:path>
                <a:path w="806450" h="1199514">
                  <a:moveTo>
                    <a:pt x="42646" y="416674"/>
                  </a:moveTo>
                  <a:lnTo>
                    <a:pt x="42646" y="390664"/>
                  </a:lnTo>
                  <a:lnTo>
                    <a:pt x="68770" y="392049"/>
                  </a:lnTo>
                </a:path>
                <a:path w="806450" h="1199514">
                  <a:moveTo>
                    <a:pt x="3581" y="414883"/>
                  </a:moveTo>
                  <a:lnTo>
                    <a:pt x="3581" y="388747"/>
                  </a:lnTo>
                  <a:lnTo>
                    <a:pt x="29717" y="389978"/>
                  </a:lnTo>
                </a:path>
                <a:path w="806450" h="1199514">
                  <a:moveTo>
                    <a:pt x="159842" y="465366"/>
                  </a:moveTo>
                  <a:lnTo>
                    <a:pt x="159842" y="439229"/>
                  </a:lnTo>
                  <a:lnTo>
                    <a:pt x="185978" y="440601"/>
                  </a:lnTo>
                </a:path>
                <a:path w="806450" h="1199514">
                  <a:moveTo>
                    <a:pt x="120776" y="463308"/>
                  </a:moveTo>
                  <a:lnTo>
                    <a:pt x="120776" y="437159"/>
                  </a:lnTo>
                  <a:lnTo>
                    <a:pt x="146913" y="438670"/>
                  </a:lnTo>
                </a:path>
                <a:path w="806450" h="1199514">
                  <a:moveTo>
                    <a:pt x="81711" y="461162"/>
                  </a:moveTo>
                  <a:lnTo>
                    <a:pt x="81711" y="435305"/>
                  </a:lnTo>
                  <a:lnTo>
                    <a:pt x="107848" y="436613"/>
                  </a:lnTo>
                </a:path>
                <a:path w="806450" h="1199514">
                  <a:moveTo>
                    <a:pt x="42646" y="459105"/>
                  </a:moveTo>
                  <a:lnTo>
                    <a:pt x="42646" y="433171"/>
                  </a:lnTo>
                  <a:lnTo>
                    <a:pt x="68770" y="434543"/>
                  </a:lnTo>
                </a:path>
                <a:path w="806450" h="1199514">
                  <a:moveTo>
                    <a:pt x="3581" y="457250"/>
                  </a:moveTo>
                  <a:lnTo>
                    <a:pt x="3581" y="431114"/>
                  </a:lnTo>
                  <a:lnTo>
                    <a:pt x="29717" y="432409"/>
                  </a:lnTo>
                </a:path>
                <a:path w="806450" h="1199514">
                  <a:moveTo>
                    <a:pt x="159842" y="508139"/>
                  </a:moveTo>
                  <a:lnTo>
                    <a:pt x="159842" y="482003"/>
                  </a:lnTo>
                  <a:lnTo>
                    <a:pt x="185978" y="483387"/>
                  </a:lnTo>
                </a:path>
                <a:path w="806450" h="1199514">
                  <a:moveTo>
                    <a:pt x="120776" y="505929"/>
                  </a:moveTo>
                  <a:lnTo>
                    <a:pt x="120776" y="479806"/>
                  </a:lnTo>
                  <a:lnTo>
                    <a:pt x="146913" y="481457"/>
                  </a:lnTo>
                </a:path>
                <a:path w="806450" h="1199514">
                  <a:moveTo>
                    <a:pt x="81711" y="503745"/>
                  </a:moveTo>
                  <a:lnTo>
                    <a:pt x="81711" y="477875"/>
                  </a:lnTo>
                  <a:lnTo>
                    <a:pt x="107848" y="479259"/>
                  </a:lnTo>
                </a:path>
                <a:path w="806450" h="1199514">
                  <a:moveTo>
                    <a:pt x="42646" y="501535"/>
                  </a:moveTo>
                  <a:lnTo>
                    <a:pt x="42646" y="475678"/>
                  </a:lnTo>
                  <a:lnTo>
                    <a:pt x="68770" y="477050"/>
                  </a:lnTo>
                </a:path>
                <a:path w="806450" h="1199514">
                  <a:moveTo>
                    <a:pt x="3581" y="499618"/>
                  </a:moveTo>
                  <a:lnTo>
                    <a:pt x="3581" y="473481"/>
                  </a:lnTo>
                  <a:lnTo>
                    <a:pt x="29717" y="474853"/>
                  </a:lnTo>
                </a:path>
                <a:path w="806450" h="1199514">
                  <a:moveTo>
                    <a:pt x="157365" y="1002804"/>
                  </a:moveTo>
                  <a:lnTo>
                    <a:pt x="157365" y="976934"/>
                  </a:lnTo>
                  <a:lnTo>
                    <a:pt x="183502" y="979411"/>
                  </a:lnTo>
                </a:path>
                <a:path w="806450" h="1199514">
                  <a:moveTo>
                    <a:pt x="118021" y="999223"/>
                  </a:moveTo>
                  <a:lnTo>
                    <a:pt x="118021" y="973353"/>
                  </a:lnTo>
                  <a:lnTo>
                    <a:pt x="144157" y="975829"/>
                  </a:lnTo>
                </a:path>
                <a:path w="806450" h="1199514">
                  <a:moveTo>
                    <a:pt x="78689" y="995641"/>
                  </a:moveTo>
                  <a:lnTo>
                    <a:pt x="78689" y="969784"/>
                  </a:lnTo>
                  <a:lnTo>
                    <a:pt x="104813" y="972261"/>
                  </a:lnTo>
                </a:path>
                <a:path w="806450" h="1199514">
                  <a:moveTo>
                    <a:pt x="39344" y="992073"/>
                  </a:moveTo>
                  <a:lnTo>
                    <a:pt x="39344" y="966203"/>
                  </a:lnTo>
                  <a:lnTo>
                    <a:pt x="65468" y="968679"/>
                  </a:lnTo>
                </a:path>
                <a:path w="806450" h="1199514">
                  <a:moveTo>
                    <a:pt x="0" y="988491"/>
                  </a:moveTo>
                  <a:lnTo>
                    <a:pt x="0" y="962621"/>
                  </a:lnTo>
                  <a:lnTo>
                    <a:pt x="26415" y="965111"/>
                  </a:lnTo>
                </a:path>
                <a:path w="806450" h="1199514">
                  <a:moveTo>
                    <a:pt x="157403" y="1045273"/>
                  </a:moveTo>
                  <a:lnTo>
                    <a:pt x="157403" y="1019390"/>
                  </a:lnTo>
                  <a:lnTo>
                    <a:pt x="183527" y="1021930"/>
                  </a:lnTo>
                </a:path>
                <a:path w="806450" h="1199514">
                  <a:moveTo>
                    <a:pt x="118084" y="1041603"/>
                  </a:moveTo>
                  <a:lnTo>
                    <a:pt x="118084" y="1015733"/>
                  </a:lnTo>
                  <a:lnTo>
                    <a:pt x="144195" y="1018260"/>
                  </a:lnTo>
                </a:path>
                <a:path w="806450" h="1199514">
                  <a:moveTo>
                    <a:pt x="78752" y="1037945"/>
                  </a:moveTo>
                  <a:lnTo>
                    <a:pt x="78752" y="1012063"/>
                  </a:lnTo>
                  <a:lnTo>
                    <a:pt x="104876" y="1014603"/>
                  </a:lnTo>
                </a:path>
                <a:path w="806450" h="1199514">
                  <a:moveTo>
                    <a:pt x="39433" y="1034288"/>
                  </a:moveTo>
                  <a:lnTo>
                    <a:pt x="39433" y="1008405"/>
                  </a:lnTo>
                  <a:lnTo>
                    <a:pt x="65557" y="1010932"/>
                  </a:lnTo>
                </a:path>
                <a:path w="806450" h="1199514">
                  <a:moveTo>
                    <a:pt x="126" y="1030630"/>
                  </a:moveTo>
                  <a:lnTo>
                    <a:pt x="126" y="1004747"/>
                  </a:lnTo>
                  <a:lnTo>
                    <a:pt x="26517" y="1007287"/>
                  </a:lnTo>
                </a:path>
                <a:path w="806450" h="1199514">
                  <a:moveTo>
                    <a:pt x="157416" y="1087755"/>
                  </a:moveTo>
                  <a:lnTo>
                    <a:pt x="157416" y="1061847"/>
                  </a:lnTo>
                  <a:lnTo>
                    <a:pt x="183540" y="1064450"/>
                  </a:lnTo>
                </a:path>
                <a:path w="806450" h="1199514">
                  <a:moveTo>
                    <a:pt x="118122" y="1083995"/>
                  </a:moveTo>
                  <a:lnTo>
                    <a:pt x="118122" y="1058113"/>
                  </a:lnTo>
                  <a:lnTo>
                    <a:pt x="144246" y="1060691"/>
                  </a:lnTo>
                </a:path>
                <a:path w="806450" h="1199514">
                  <a:moveTo>
                    <a:pt x="78816" y="1080262"/>
                  </a:moveTo>
                  <a:lnTo>
                    <a:pt x="78816" y="1054354"/>
                  </a:lnTo>
                  <a:lnTo>
                    <a:pt x="104940" y="1056944"/>
                  </a:lnTo>
                </a:path>
                <a:path w="806450" h="1199514">
                  <a:moveTo>
                    <a:pt x="39522" y="1076502"/>
                  </a:moveTo>
                  <a:lnTo>
                    <a:pt x="39522" y="1050607"/>
                  </a:lnTo>
                  <a:lnTo>
                    <a:pt x="65633" y="1053198"/>
                  </a:lnTo>
                </a:path>
                <a:path w="806450" h="1199514">
                  <a:moveTo>
                    <a:pt x="241" y="1072756"/>
                  </a:moveTo>
                  <a:lnTo>
                    <a:pt x="241" y="1046861"/>
                  </a:lnTo>
                  <a:lnTo>
                    <a:pt x="26619" y="1049451"/>
                  </a:lnTo>
                </a:path>
                <a:path w="806450" h="1199514">
                  <a:moveTo>
                    <a:pt x="157454" y="1130236"/>
                  </a:moveTo>
                  <a:lnTo>
                    <a:pt x="157454" y="1104315"/>
                  </a:lnTo>
                  <a:lnTo>
                    <a:pt x="183553" y="1106982"/>
                  </a:lnTo>
                </a:path>
                <a:path w="806450" h="1199514">
                  <a:moveTo>
                    <a:pt x="118173" y="1126388"/>
                  </a:moveTo>
                  <a:lnTo>
                    <a:pt x="118173" y="1100493"/>
                  </a:lnTo>
                  <a:lnTo>
                    <a:pt x="144284" y="1103122"/>
                  </a:lnTo>
                </a:path>
                <a:path w="806450" h="1199514">
                  <a:moveTo>
                    <a:pt x="78892" y="1122565"/>
                  </a:moveTo>
                  <a:lnTo>
                    <a:pt x="78892" y="1096645"/>
                  </a:lnTo>
                  <a:lnTo>
                    <a:pt x="105003" y="1099299"/>
                  </a:lnTo>
                </a:path>
                <a:path w="806450" h="1199514">
                  <a:moveTo>
                    <a:pt x="39611" y="1118717"/>
                  </a:moveTo>
                  <a:lnTo>
                    <a:pt x="39611" y="1092822"/>
                  </a:lnTo>
                  <a:lnTo>
                    <a:pt x="65722" y="1095451"/>
                  </a:lnTo>
                </a:path>
                <a:path w="806450" h="1199514">
                  <a:moveTo>
                    <a:pt x="368" y="1114894"/>
                  </a:moveTo>
                  <a:lnTo>
                    <a:pt x="368" y="1088961"/>
                  </a:lnTo>
                  <a:lnTo>
                    <a:pt x="26720" y="1091628"/>
                  </a:lnTo>
                </a:path>
                <a:path w="806450" h="1199514">
                  <a:moveTo>
                    <a:pt x="157492" y="1172718"/>
                  </a:moveTo>
                  <a:lnTo>
                    <a:pt x="157492" y="1146771"/>
                  </a:lnTo>
                  <a:lnTo>
                    <a:pt x="183578" y="1149502"/>
                  </a:lnTo>
                </a:path>
                <a:path w="806450" h="1199514">
                  <a:moveTo>
                    <a:pt x="118224" y="1168781"/>
                  </a:moveTo>
                  <a:lnTo>
                    <a:pt x="118224" y="1142860"/>
                  </a:lnTo>
                  <a:lnTo>
                    <a:pt x="144322" y="1145552"/>
                  </a:lnTo>
                </a:path>
                <a:path w="806450" h="1199514">
                  <a:moveTo>
                    <a:pt x="78968" y="1164869"/>
                  </a:moveTo>
                  <a:lnTo>
                    <a:pt x="78968" y="1138923"/>
                  </a:lnTo>
                  <a:lnTo>
                    <a:pt x="105067" y="1141641"/>
                  </a:lnTo>
                </a:path>
                <a:path w="806450" h="1199514">
                  <a:moveTo>
                    <a:pt x="39712" y="1160932"/>
                  </a:moveTo>
                  <a:lnTo>
                    <a:pt x="39712" y="1135024"/>
                  </a:lnTo>
                  <a:lnTo>
                    <a:pt x="65811" y="1137704"/>
                  </a:lnTo>
                </a:path>
                <a:path w="806450" h="1199514">
                  <a:moveTo>
                    <a:pt x="482" y="1157033"/>
                  </a:moveTo>
                  <a:lnTo>
                    <a:pt x="482" y="1131087"/>
                  </a:lnTo>
                  <a:lnTo>
                    <a:pt x="26822" y="1133805"/>
                  </a:lnTo>
                </a:path>
                <a:path w="806450" h="1199514">
                  <a:moveTo>
                    <a:pt x="609" y="1199159"/>
                  </a:moveTo>
                  <a:lnTo>
                    <a:pt x="609" y="1173187"/>
                  </a:lnTo>
                  <a:lnTo>
                    <a:pt x="26924" y="117596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1" name="object 261"/>
            <p:cNvSpPr/>
            <p:nvPr/>
          </p:nvSpPr>
          <p:spPr>
            <a:xfrm>
              <a:off x="5084267" y="5326760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385" y="0"/>
                  </a:moveTo>
                  <a:lnTo>
                    <a:pt x="2705" y="0"/>
                  </a:lnTo>
                  <a:lnTo>
                    <a:pt x="0" y="2717"/>
                  </a:lnTo>
                  <a:lnTo>
                    <a:pt x="0" y="9385"/>
                  </a:lnTo>
                  <a:lnTo>
                    <a:pt x="2705" y="12103"/>
                  </a:lnTo>
                  <a:lnTo>
                    <a:pt x="9385" y="12103"/>
                  </a:lnTo>
                  <a:lnTo>
                    <a:pt x="12090" y="9385"/>
                  </a:lnTo>
                  <a:lnTo>
                    <a:pt x="12090" y="6057"/>
                  </a:lnTo>
                  <a:lnTo>
                    <a:pt x="12090" y="2717"/>
                  </a:lnTo>
                  <a:lnTo>
                    <a:pt x="93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2" name="object 262"/>
            <p:cNvSpPr/>
            <p:nvPr/>
          </p:nvSpPr>
          <p:spPr>
            <a:xfrm>
              <a:off x="5084267" y="5326760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12090" y="6057"/>
                  </a:moveTo>
                  <a:lnTo>
                    <a:pt x="12090" y="9385"/>
                  </a:lnTo>
                  <a:lnTo>
                    <a:pt x="9385" y="12103"/>
                  </a:lnTo>
                  <a:lnTo>
                    <a:pt x="6045" y="12103"/>
                  </a:lnTo>
                  <a:lnTo>
                    <a:pt x="2705" y="12103"/>
                  </a:lnTo>
                  <a:lnTo>
                    <a:pt x="0" y="9385"/>
                  </a:lnTo>
                  <a:lnTo>
                    <a:pt x="0" y="6057"/>
                  </a:lnTo>
                  <a:lnTo>
                    <a:pt x="0" y="2717"/>
                  </a:lnTo>
                  <a:lnTo>
                    <a:pt x="2705" y="0"/>
                  </a:lnTo>
                  <a:lnTo>
                    <a:pt x="6045" y="0"/>
                  </a:lnTo>
                  <a:lnTo>
                    <a:pt x="9385" y="0"/>
                  </a:lnTo>
                  <a:lnTo>
                    <a:pt x="12090" y="2717"/>
                  </a:lnTo>
                  <a:lnTo>
                    <a:pt x="12090" y="605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3" name="object 263"/>
            <p:cNvSpPr/>
            <p:nvPr/>
          </p:nvSpPr>
          <p:spPr>
            <a:xfrm>
              <a:off x="5084267" y="5342445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385" y="0"/>
                  </a:moveTo>
                  <a:lnTo>
                    <a:pt x="2705" y="0"/>
                  </a:lnTo>
                  <a:lnTo>
                    <a:pt x="0" y="2705"/>
                  </a:lnTo>
                  <a:lnTo>
                    <a:pt x="0" y="9385"/>
                  </a:lnTo>
                  <a:lnTo>
                    <a:pt x="2705" y="12103"/>
                  </a:lnTo>
                  <a:lnTo>
                    <a:pt x="9385" y="12103"/>
                  </a:lnTo>
                  <a:lnTo>
                    <a:pt x="12090" y="9385"/>
                  </a:lnTo>
                  <a:lnTo>
                    <a:pt x="12090" y="6045"/>
                  </a:lnTo>
                  <a:lnTo>
                    <a:pt x="12090" y="2705"/>
                  </a:lnTo>
                  <a:lnTo>
                    <a:pt x="93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4" name="object 264"/>
            <p:cNvSpPr/>
            <p:nvPr/>
          </p:nvSpPr>
          <p:spPr>
            <a:xfrm>
              <a:off x="5084267" y="5342445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12090" y="6045"/>
                  </a:moveTo>
                  <a:lnTo>
                    <a:pt x="12090" y="9385"/>
                  </a:lnTo>
                  <a:lnTo>
                    <a:pt x="9385" y="12103"/>
                  </a:lnTo>
                  <a:lnTo>
                    <a:pt x="6045" y="12103"/>
                  </a:lnTo>
                  <a:lnTo>
                    <a:pt x="2705" y="12103"/>
                  </a:lnTo>
                  <a:lnTo>
                    <a:pt x="0" y="9385"/>
                  </a:lnTo>
                  <a:lnTo>
                    <a:pt x="0" y="6045"/>
                  </a:lnTo>
                  <a:lnTo>
                    <a:pt x="0" y="2705"/>
                  </a:lnTo>
                  <a:lnTo>
                    <a:pt x="2705" y="0"/>
                  </a:lnTo>
                  <a:lnTo>
                    <a:pt x="6045" y="0"/>
                  </a:lnTo>
                  <a:lnTo>
                    <a:pt x="9385" y="0"/>
                  </a:lnTo>
                  <a:lnTo>
                    <a:pt x="12090" y="2705"/>
                  </a:lnTo>
                  <a:lnTo>
                    <a:pt x="12090" y="604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5" name="object 265"/>
            <p:cNvSpPr/>
            <p:nvPr/>
          </p:nvSpPr>
          <p:spPr>
            <a:xfrm>
              <a:off x="5073078" y="5180063"/>
              <a:ext cx="173355" cy="443865"/>
            </a:xfrm>
            <a:custGeom>
              <a:avLst/>
              <a:gdLst/>
              <a:ahLst/>
              <a:cxnLst/>
              <a:rect l="l" t="t" r="r" b="b"/>
              <a:pathLst>
                <a:path w="173354" h="443864">
                  <a:moveTo>
                    <a:pt x="279" y="0"/>
                  </a:moveTo>
                  <a:lnTo>
                    <a:pt x="279" y="14503"/>
                  </a:lnTo>
                  <a:lnTo>
                    <a:pt x="146075" y="22834"/>
                  </a:lnTo>
                  <a:lnTo>
                    <a:pt x="157365" y="23660"/>
                  </a:lnTo>
                  <a:lnTo>
                    <a:pt x="156540" y="140842"/>
                  </a:lnTo>
                  <a:lnTo>
                    <a:pt x="153001" y="147590"/>
                  </a:lnTo>
                  <a:lnTo>
                    <a:pt x="150317" y="154981"/>
                  </a:lnTo>
                  <a:lnTo>
                    <a:pt x="148614" y="162938"/>
                  </a:lnTo>
                  <a:lnTo>
                    <a:pt x="148018" y="171386"/>
                  </a:lnTo>
                  <a:lnTo>
                    <a:pt x="148415" y="179938"/>
                  </a:lnTo>
                  <a:lnTo>
                    <a:pt x="149972" y="188206"/>
                  </a:lnTo>
                  <a:lnTo>
                    <a:pt x="152613" y="196109"/>
                  </a:lnTo>
                  <a:lnTo>
                    <a:pt x="156260" y="203568"/>
                  </a:lnTo>
                  <a:lnTo>
                    <a:pt x="158457" y="428066"/>
                  </a:lnTo>
                  <a:lnTo>
                    <a:pt x="0" y="413003"/>
                  </a:lnTo>
                  <a:lnTo>
                    <a:pt x="0" y="426415"/>
                  </a:lnTo>
                  <a:lnTo>
                    <a:pt x="172770" y="443471"/>
                  </a:lnTo>
                  <a:lnTo>
                    <a:pt x="171678" y="9626"/>
                  </a:lnTo>
                  <a:lnTo>
                    <a:pt x="2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6" name="object 266"/>
            <p:cNvSpPr/>
            <p:nvPr/>
          </p:nvSpPr>
          <p:spPr>
            <a:xfrm>
              <a:off x="5073078" y="5180063"/>
              <a:ext cx="173355" cy="443865"/>
            </a:xfrm>
            <a:custGeom>
              <a:avLst/>
              <a:gdLst/>
              <a:ahLst/>
              <a:cxnLst/>
              <a:rect l="l" t="t" r="r" b="b"/>
              <a:pathLst>
                <a:path w="173354" h="443864">
                  <a:moveTo>
                    <a:pt x="171678" y="9626"/>
                  </a:moveTo>
                  <a:lnTo>
                    <a:pt x="279" y="0"/>
                  </a:lnTo>
                  <a:lnTo>
                    <a:pt x="279" y="14503"/>
                  </a:lnTo>
                  <a:lnTo>
                    <a:pt x="146075" y="22834"/>
                  </a:lnTo>
                  <a:lnTo>
                    <a:pt x="157365" y="23660"/>
                  </a:lnTo>
                  <a:lnTo>
                    <a:pt x="156540" y="140842"/>
                  </a:lnTo>
                  <a:lnTo>
                    <a:pt x="153001" y="147590"/>
                  </a:lnTo>
                  <a:lnTo>
                    <a:pt x="150317" y="154981"/>
                  </a:lnTo>
                  <a:lnTo>
                    <a:pt x="148614" y="162938"/>
                  </a:lnTo>
                  <a:lnTo>
                    <a:pt x="148018" y="171386"/>
                  </a:lnTo>
                  <a:lnTo>
                    <a:pt x="148415" y="179938"/>
                  </a:lnTo>
                  <a:lnTo>
                    <a:pt x="149972" y="188206"/>
                  </a:lnTo>
                  <a:lnTo>
                    <a:pt x="152613" y="196109"/>
                  </a:lnTo>
                  <a:lnTo>
                    <a:pt x="156260" y="203568"/>
                  </a:lnTo>
                  <a:lnTo>
                    <a:pt x="158457" y="428066"/>
                  </a:lnTo>
                  <a:lnTo>
                    <a:pt x="146634" y="426974"/>
                  </a:lnTo>
                  <a:lnTo>
                    <a:pt x="0" y="413003"/>
                  </a:lnTo>
                  <a:lnTo>
                    <a:pt x="0" y="426415"/>
                  </a:lnTo>
                  <a:lnTo>
                    <a:pt x="172770" y="443471"/>
                  </a:lnTo>
                  <a:lnTo>
                    <a:pt x="171678" y="962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7" name="object 267"/>
            <p:cNvSpPr/>
            <p:nvPr/>
          </p:nvSpPr>
          <p:spPr>
            <a:xfrm>
              <a:off x="5209806" y="5202999"/>
              <a:ext cx="22225" cy="405130"/>
            </a:xfrm>
            <a:custGeom>
              <a:avLst/>
              <a:gdLst/>
              <a:ahLst/>
              <a:cxnLst/>
              <a:rect l="l" t="t" r="r" b="b"/>
              <a:pathLst>
                <a:path w="22225" h="405129">
                  <a:moveTo>
                    <a:pt x="9347" y="0"/>
                  </a:moveTo>
                  <a:lnTo>
                    <a:pt x="8534" y="116814"/>
                  </a:lnTo>
                  <a:lnTo>
                    <a:pt x="4993" y="123716"/>
                  </a:lnTo>
                  <a:lnTo>
                    <a:pt x="2305" y="131186"/>
                  </a:lnTo>
                  <a:lnTo>
                    <a:pt x="597" y="139172"/>
                  </a:lnTo>
                  <a:lnTo>
                    <a:pt x="0" y="147624"/>
                  </a:lnTo>
                  <a:lnTo>
                    <a:pt x="403" y="156015"/>
                  </a:lnTo>
                  <a:lnTo>
                    <a:pt x="1963" y="164201"/>
                  </a:lnTo>
                  <a:lnTo>
                    <a:pt x="4602" y="172077"/>
                  </a:lnTo>
                  <a:lnTo>
                    <a:pt x="8242" y="179539"/>
                  </a:lnTo>
                  <a:lnTo>
                    <a:pt x="10452" y="404037"/>
                  </a:lnTo>
                  <a:lnTo>
                    <a:pt x="9893" y="403974"/>
                  </a:lnTo>
                  <a:lnTo>
                    <a:pt x="21729" y="405129"/>
                  </a:lnTo>
                  <a:lnTo>
                    <a:pt x="19532" y="180632"/>
                  </a:lnTo>
                  <a:lnTo>
                    <a:pt x="15885" y="173173"/>
                  </a:lnTo>
                  <a:lnTo>
                    <a:pt x="13244" y="165269"/>
                  </a:lnTo>
                  <a:lnTo>
                    <a:pt x="11686" y="157002"/>
                  </a:lnTo>
                  <a:lnTo>
                    <a:pt x="11290" y="148450"/>
                  </a:lnTo>
                  <a:lnTo>
                    <a:pt x="11886" y="140002"/>
                  </a:lnTo>
                  <a:lnTo>
                    <a:pt x="13588" y="132045"/>
                  </a:lnTo>
                  <a:lnTo>
                    <a:pt x="16273" y="124654"/>
                  </a:lnTo>
                  <a:lnTo>
                    <a:pt x="19812" y="117906"/>
                  </a:lnTo>
                  <a:lnTo>
                    <a:pt x="20637" y="723"/>
                  </a:lnTo>
                  <a:lnTo>
                    <a:pt x="93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8" name="object 268"/>
            <p:cNvSpPr/>
            <p:nvPr/>
          </p:nvSpPr>
          <p:spPr>
            <a:xfrm>
              <a:off x="5209806" y="5202999"/>
              <a:ext cx="22225" cy="405130"/>
            </a:xfrm>
            <a:custGeom>
              <a:avLst/>
              <a:gdLst/>
              <a:ahLst/>
              <a:cxnLst/>
              <a:rect l="l" t="t" r="r" b="b"/>
              <a:pathLst>
                <a:path w="22225" h="405129">
                  <a:moveTo>
                    <a:pt x="19532" y="180632"/>
                  </a:moveTo>
                  <a:lnTo>
                    <a:pt x="15885" y="173173"/>
                  </a:lnTo>
                  <a:lnTo>
                    <a:pt x="13244" y="165269"/>
                  </a:lnTo>
                  <a:lnTo>
                    <a:pt x="11686" y="157002"/>
                  </a:lnTo>
                  <a:lnTo>
                    <a:pt x="11290" y="148450"/>
                  </a:lnTo>
                  <a:lnTo>
                    <a:pt x="11886" y="140002"/>
                  </a:lnTo>
                  <a:lnTo>
                    <a:pt x="13588" y="132045"/>
                  </a:lnTo>
                  <a:lnTo>
                    <a:pt x="16273" y="124654"/>
                  </a:lnTo>
                  <a:lnTo>
                    <a:pt x="19812" y="117906"/>
                  </a:lnTo>
                  <a:lnTo>
                    <a:pt x="20637" y="723"/>
                  </a:lnTo>
                  <a:lnTo>
                    <a:pt x="9347" y="0"/>
                  </a:lnTo>
                  <a:lnTo>
                    <a:pt x="8534" y="116814"/>
                  </a:lnTo>
                  <a:lnTo>
                    <a:pt x="4993" y="123716"/>
                  </a:lnTo>
                  <a:lnTo>
                    <a:pt x="2305" y="131186"/>
                  </a:lnTo>
                  <a:lnTo>
                    <a:pt x="597" y="139172"/>
                  </a:lnTo>
                  <a:lnTo>
                    <a:pt x="0" y="147624"/>
                  </a:lnTo>
                  <a:lnTo>
                    <a:pt x="403" y="156015"/>
                  </a:lnTo>
                  <a:lnTo>
                    <a:pt x="1963" y="164201"/>
                  </a:lnTo>
                  <a:lnTo>
                    <a:pt x="4602" y="172077"/>
                  </a:lnTo>
                  <a:lnTo>
                    <a:pt x="8242" y="179539"/>
                  </a:lnTo>
                  <a:lnTo>
                    <a:pt x="10452" y="404037"/>
                  </a:lnTo>
                  <a:lnTo>
                    <a:pt x="9893" y="403974"/>
                  </a:lnTo>
                  <a:lnTo>
                    <a:pt x="21729" y="405129"/>
                  </a:lnTo>
                  <a:lnTo>
                    <a:pt x="19532" y="18063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69" name="object 26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135230" y="5451741"/>
            <a:ext cx="744245" cy="1887410"/>
          </a:xfrm>
          <a:prstGeom prst="rect">
            <a:avLst/>
          </a:prstGeom>
        </p:spPr>
      </p:pic>
      <p:pic>
        <p:nvPicPr>
          <p:cNvPr id="270" name="object 27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679710" y="5837313"/>
            <a:ext cx="2382240" cy="3039999"/>
          </a:xfrm>
          <a:prstGeom prst="rect">
            <a:avLst/>
          </a:prstGeom>
        </p:spPr>
      </p:pic>
      <p:sp>
        <p:nvSpPr>
          <p:cNvPr id="271" name="object 271"/>
          <p:cNvSpPr txBox="1"/>
          <p:nvPr/>
        </p:nvSpPr>
        <p:spPr>
          <a:xfrm>
            <a:off x="2723133" y="597150"/>
            <a:ext cx="3663315" cy="474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25">
                <a:latin typeface="Microsoft Sans Serif"/>
                <a:cs typeface="Microsoft Sans Serif"/>
              </a:rPr>
              <a:t>Convertidores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frecuencia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5">
                <a:latin typeface="Microsoft Sans Serif"/>
                <a:cs typeface="Microsoft Sans Serif"/>
              </a:rPr>
              <a:t> </a:t>
            </a:r>
            <a:r>
              <a:rPr dirty="0" sz="950" spc="-60">
                <a:latin typeface="Microsoft Sans Serif"/>
                <a:cs typeface="Microsoft Sans Serif"/>
              </a:rPr>
              <a:t>CA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Siemens y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automatización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950" spc="45">
                <a:latin typeface="Microsoft Sans Serif"/>
                <a:cs typeface="Microsoft Sans Serif"/>
              </a:rPr>
              <a:t>totalmente</a:t>
            </a:r>
            <a:r>
              <a:rPr dirty="0" sz="950" spc="-3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integrada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72" name="object 272"/>
          <p:cNvSpPr txBox="1"/>
          <p:nvPr/>
        </p:nvSpPr>
        <p:spPr>
          <a:xfrm>
            <a:off x="2723133" y="2180843"/>
            <a:ext cx="384429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10">
                <a:latin typeface="Microsoft Sans Serif"/>
                <a:cs typeface="Microsoft Sans Serif"/>
              </a:rPr>
              <a:t>Este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curso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centra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varios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convertidores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frecuencia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60">
                <a:latin typeface="Microsoft Sans Serif"/>
                <a:cs typeface="Microsoft Sans Serif"/>
              </a:rPr>
              <a:t>CA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Siemens,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25">
                <a:latin typeface="Microsoft Sans Serif"/>
                <a:cs typeface="Microsoft Sans Serif"/>
              </a:rPr>
              <a:t>incluyen </a:t>
            </a:r>
            <a:r>
              <a:rPr dirty="0" sz="950" spc="-35">
                <a:latin typeface="Microsoft Sans Serif"/>
                <a:cs typeface="Microsoft Sans Serif"/>
              </a:rPr>
              <a:t>MICROMASTER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-50">
                <a:latin typeface="Microsoft Sans Serif"/>
                <a:cs typeface="Microsoft Sans Serif"/>
              </a:rPr>
              <a:t>MASTERDRIVE </a:t>
            </a:r>
            <a:r>
              <a:rPr dirty="0" sz="950" spc="-55">
                <a:latin typeface="Microsoft Sans Serif"/>
                <a:cs typeface="Microsoft Sans Serif"/>
              </a:rPr>
              <a:t>VC,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25">
                <a:latin typeface="Microsoft Sans Serif"/>
                <a:cs typeface="Microsoft Sans Serif"/>
              </a:rPr>
              <a:t>son </a:t>
            </a:r>
            <a:r>
              <a:rPr dirty="0" sz="950" spc="30">
                <a:latin typeface="Microsoft Sans Serif"/>
                <a:cs typeface="Microsoft Sans Serif"/>
              </a:rPr>
              <a:t> elementos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importantes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estrategia</a:t>
            </a:r>
            <a:r>
              <a:rPr dirty="0" sz="950" spc="-10">
                <a:latin typeface="Microsoft Sans Serif"/>
                <a:cs typeface="Microsoft Sans Serif"/>
              </a:rPr>
              <a:t> TIA.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73" name="object 273"/>
          <p:cNvSpPr txBox="1"/>
          <p:nvPr/>
        </p:nvSpPr>
        <p:spPr>
          <a:xfrm>
            <a:off x="527050" y="9536430"/>
            <a:ext cx="1130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19882" y="2446807"/>
            <a:ext cx="4145279" cy="1166495"/>
            <a:chOff x="2919882" y="2446807"/>
            <a:chExt cx="4145279" cy="1166495"/>
          </a:xfrm>
        </p:grpSpPr>
        <p:sp>
          <p:nvSpPr>
            <p:cNvPr id="3" name="object 3"/>
            <p:cNvSpPr/>
            <p:nvPr/>
          </p:nvSpPr>
          <p:spPr>
            <a:xfrm>
              <a:off x="2919882" y="2446807"/>
              <a:ext cx="4145279" cy="637540"/>
            </a:xfrm>
            <a:custGeom>
              <a:avLst/>
              <a:gdLst/>
              <a:ahLst/>
              <a:cxnLst/>
              <a:rect l="l" t="t" r="r" b="b"/>
              <a:pathLst>
                <a:path w="4145279" h="637539">
                  <a:moveTo>
                    <a:pt x="4145114" y="0"/>
                  </a:moveTo>
                  <a:lnTo>
                    <a:pt x="0" y="0"/>
                  </a:lnTo>
                  <a:lnTo>
                    <a:pt x="0" y="636943"/>
                  </a:lnTo>
                  <a:lnTo>
                    <a:pt x="4145114" y="636943"/>
                  </a:lnTo>
                  <a:lnTo>
                    <a:pt x="4145114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919882" y="3083750"/>
              <a:ext cx="4145279" cy="529590"/>
            </a:xfrm>
            <a:custGeom>
              <a:avLst/>
              <a:gdLst/>
              <a:ahLst/>
              <a:cxnLst/>
              <a:rect l="l" t="t" r="r" b="b"/>
              <a:pathLst>
                <a:path w="4145279" h="529589">
                  <a:moveTo>
                    <a:pt x="4145114" y="0"/>
                  </a:moveTo>
                  <a:lnTo>
                    <a:pt x="0" y="0"/>
                  </a:lnTo>
                  <a:lnTo>
                    <a:pt x="0" y="529158"/>
                  </a:lnTo>
                  <a:lnTo>
                    <a:pt x="4145114" y="529158"/>
                  </a:lnTo>
                  <a:lnTo>
                    <a:pt x="4145114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2918904" y="3608260"/>
            <a:ext cx="4147820" cy="1040130"/>
            <a:chOff x="2918904" y="3608260"/>
            <a:chExt cx="4147820" cy="1040130"/>
          </a:xfrm>
        </p:grpSpPr>
        <p:sp>
          <p:nvSpPr>
            <p:cNvPr id="6" name="object 6"/>
            <p:cNvSpPr/>
            <p:nvPr/>
          </p:nvSpPr>
          <p:spPr>
            <a:xfrm>
              <a:off x="2919818" y="4217149"/>
              <a:ext cx="4146550" cy="431800"/>
            </a:xfrm>
            <a:custGeom>
              <a:avLst/>
              <a:gdLst/>
              <a:ahLst/>
              <a:cxnLst/>
              <a:rect l="l" t="t" r="r" b="b"/>
              <a:pathLst>
                <a:path w="4146550" h="431800">
                  <a:moveTo>
                    <a:pt x="4146397" y="0"/>
                  </a:moveTo>
                  <a:lnTo>
                    <a:pt x="0" y="0"/>
                  </a:lnTo>
                  <a:lnTo>
                    <a:pt x="0" y="431215"/>
                  </a:lnTo>
                  <a:lnTo>
                    <a:pt x="4146397" y="431215"/>
                  </a:lnTo>
                  <a:lnTo>
                    <a:pt x="4146397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918904" y="3608260"/>
              <a:ext cx="4147820" cy="613410"/>
            </a:xfrm>
            <a:custGeom>
              <a:avLst/>
              <a:gdLst/>
              <a:ahLst/>
              <a:cxnLst/>
              <a:rect l="l" t="t" r="r" b="b"/>
              <a:pathLst>
                <a:path w="4147820" h="613410">
                  <a:moveTo>
                    <a:pt x="4147324" y="0"/>
                  </a:moveTo>
                  <a:lnTo>
                    <a:pt x="0" y="0"/>
                  </a:lnTo>
                  <a:lnTo>
                    <a:pt x="0" y="613117"/>
                  </a:lnTo>
                  <a:lnTo>
                    <a:pt x="4147324" y="613117"/>
                  </a:lnTo>
                  <a:lnTo>
                    <a:pt x="4147324" y="0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2973463" y="2558389"/>
            <a:ext cx="4029075" cy="2004695"/>
            <a:chOff x="2973463" y="2558389"/>
            <a:chExt cx="4029075" cy="2004695"/>
          </a:xfrm>
        </p:grpSpPr>
        <p:sp>
          <p:nvSpPr>
            <p:cNvPr id="9" name="object 9"/>
            <p:cNvSpPr/>
            <p:nvPr/>
          </p:nvSpPr>
          <p:spPr>
            <a:xfrm>
              <a:off x="4969205" y="3326460"/>
              <a:ext cx="13335" cy="154940"/>
            </a:xfrm>
            <a:custGeom>
              <a:avLst/>
              <a:gdLst/>
              <a:ahLst/>
              <a:cxnLst/>
              <a:rect l="l" t="t" r="r" b="b"/>
              <a:pathLst>
                <a:path w="13335" h="154939">
                  <a:moveTo>
                    <a:pt x="12903" y="0"/>
                  </a:moveTo>
                  <a:lnTo>
                    <a:pt x="0" y="0"/>
                  </a:lnTo>
                  <a:lnTo>
                    <a:pt x="0" y="154800"/>
                  </a:lnTo>
                  <a:lnTo>
                    <a:pt x="6451" y="154800"/>
                  </a:lnTo>
                  <a:lnTo>
                    <a:pt x="12903" y="154800"/>
                  </a:lnTo>
                  <a:lnTo>
                    <a:pt x="12903" y="0"/>
                  </a:lnTo>
                  <a:close/>
                </a:path>
              </a:pathLst>
            </a:custGeom>
            <a:solidFill>
              <a:srgbClr val="EE222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743693" y="2632278"/>
              <a:ext cx="2642235" cy="1927225"/>
            </a:xfrm>
            <a:custGeom>
              <a:avLst/>
              <a:gdLst/>
              <a:ahLst/>
              <a:cxnLst/>
              <a:rect l="l" t="t" r="r" b="b"/>
              <a:pathLst>
                <a:path w="2642235" h="1927225">
                  <a:moveTo>
                    <a:pt x="1315008" y="0"/>
                  </a:moveTo>
                  <a:lnTo>
                    <a:pt x="0" y="1926958"/>
                  </a:lnTo>
                  <a:lnTo>
                    <a:pt x="2642108" y="1926958"/>
                  </a:lnTo>
                  <a:lnTo>
                    <a:pt x="13150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743693" y="2632278"/>
              <a:ext cx="2642235" cy="1927225"/>
            </a:xfrm>
            <a:custGeom>
              <a:avLst/>
              <a:gdLst/>
              <a:ahLst/>
              <a:cxnLst/>
              <a:rect l="l" t="t" r="r" b="b"/>
              <a:pathLst>
                <a:path w="2642235" h="1927225">
                  <a:moveTo>
                    <a:pt x="0" y="1926958"/>
                  </a:moveTo>
                  <a:lnTo>
                    <a:pt x="1315008" y="0"/>
                  </a:lnTo>
                  <a:lnTo>
                    <a:pt x="2642108" y="1926958"/>
                  </a:lnTo>
                  <a:lnTo>
                    <a:pt x="0" y="1926958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636467" y="2579065"/>
              <a:ext cx="2638425" cy="1923414"/>
            </a:xfrm>
            <a:custGeom>
              <a:avLst/>
              <a:gdLst/>
              <a:ahLst/>
              <a:cxnLst/>
              <a:rect l="l" t="t" r="r" b="b"/>
              <a:pathLst>
                <a:path w="2638425" h="1923414">
                  <a:moveTo>
                    <a:pt x="1312583" y="0"/>
                  </a:moveTo>
                  <a:lnTo>
                    <a:pt x="0" y="1922919"/>
                  </a:lnTo>
                  <a:lnTo>
                    <a:pt x="2638069" y="1922919"/>
                  </a:lnTo>
                  <a:lnTo>
                    <a:pt x="13125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637267" y="2579865"/>
              <a:ext cx="2642235" cy="1927225"/>
            </a:xfrm>
            <a:custGeom>
              <a:avLst/>
              <a:gdLst/>
              <a:ahLst/>
              <a:cxnLst/>
              <a:rect l="l" t="t" r="r" b="b"/>
              <a:pathLst>
                <a:path w="2642235" h="1927225">
                  <a:moveTo>
                    <a:pt x="0" y="1926958"/>
                  </a:moveTo>
                  <a:lnTo>
                    <a:pt x="1315008" y="0"/>
                  </a:lnTo>
                  <a:lnTo>
                    <a:pt x="2642108" y="1926958"/>
                  </a:lnTo>
                  <a:lnTo>
                    <a:pt x="0" y="1926958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273410" y="3841749"/>
              <a:ext cx="1400175" cy="12700"/>
            </a:xfrm>
            <a:custGeom>
              <a:avLst/>
              <a:gdLst/>
              <a:ahLst/>
              <a:cxnLst/>
              <a:rect l="l" t="t" r="r" b="b"/>
              <a:pathLst>
                <a:path w="1400175" h="12700">
                  <a:moveTo>
                    <a:pt x="1399654" y="0"/>
                  </a:moveTo>
                  <a:lnTo>
                    <a:pt x="0" y="0"/>
                  </a:lnTo>
                  <a:lnTo>
                    <a:pt x="0" y="5080"/>
                  </a:lnTo>
                  <a:lnTo>
                    <a:pt x="0" y="12700"/>
                  </a:lnTo>
                  <a:lnTo>
                    <a:pt x="1399654" y="12700"/>
                  </a:lnTo>
                  <a:lnTo>
                    <a:pt x="1399654" y="5080"/>
                  </a:lnTo>
                  <a:lnTo>
                    <a:pt x="1399654" y="0"/>
                  </a:lnTo>
                  <a:close/>
                </a:path>
              </a:pathLst>
            </a:custGeom>
            <a:solidFill>
              <a:srgbClr val="B259A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80687" y="3844086"/>
              <a:ext cx="344271" cy="34668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5050" y="2826575"/>
              <a:ext cx="234619" cy="26203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537049" y="3075711"/>
              <a:ext cx="860425" cy="542925"/>
            </a:xfrm>
            <a:custGeom>
              <a:avLst/>
              <a:gdLst/>
              <a:ahLst/>
              <a:cxnLst/>
              <a:rect l="l" t="t" r="r" b="b"/>
              <a:pathLst>
                <a:path w="860425" h="542925">
                  <a:moveTo>
                    <a:pt x="860285" y="402818"/>
                  </a:moveTo>
                  <a:lnTo>
                    <a:pt x="658710" y="402818"/>
                  </a:lnTo>
                  <a:lnTo>
                    <a:pt x="658710" y="48387"/>
                  </a:lnTo>
                  <a:lnTo>
                    <a:pt x="655485" y="48387"/>
                  </a:lnTo>
                  <a:lnTo>
                    <a:pt x="652411" y="48387"/>
                  </a:lnTo>
                  <a:lnTo>
                    <a:pt x="652411" y="45313"/>
                  </a:lnTo>
                  <a:lnTo>
                    <a:pt x="655485" y="48387"/>
                  </a:lnTo>
                  <a:lnTo>
                    <a:pt x="655485" y="41935"/>
                  </a:lnTo>
                  <a:lnTo>
                    <a:pt x="649046" y="41935"/>
                  </a:lnTo>
                  <a:lnTo>
                    <a:pt x="649236" y="42138"/>
                  </a:lnTo>
                  <a:lnTo>
                    <a:pt x="445871" y="42138"/>
                  </a:lnTo>
                  <a:lnTo>
                    <a:pt x="445871" y="0"/>
                  </a:lnTo>
                  <a:lnTo>
                    <a:pt x="439420" y="0"/>
                  </a:lnTo>
                  <a:lnTo>
                    <a:pt x="432968" y="0"/>
                  </a:lnTo>
                  <a:lnTo>
                    <a:pt x="432968" y="42138"/>
                  </a:lnTo>
                  <a:lnTo>
                    <a:pt x="238658" y="42138"/>
                  </a:lnTo>
                  <a:lnTo>
                    <a:pt x="238658" y="48488"/>
                  </a:lnTo>
                  <a:lnTo>
                    <a:pt x="238658" y="54838"/>
                  </a:lnTo>
                  <a:lnTo>
                    <a:pt x="645807" y="54838"/>
                  </a:lnTo>
                  <a:lnTo>
                    <a:pt x="645807" y="402818"/>
                  </a:lnTo>
                  <a:lnTo>
                    <a:pt x="0" y="402818"/>
                  </a:lnTo>
                  <a:lnTo>
                    <a:pt x="0" y="409168"/>
                  </a:lnTo>
                  <a:lnTo>
                    <a:pt x="0" y="415518"/>
                  </a:lnTo>
                  <a:lnTo>
                    <a:pt x="76593" y="415518"/>
                  </a:lnTo>
                  <a:lnTo>
                    <a:pt x="76593" y="542620"/>
                  </a:lnTo>
                  <a:lnTo>
                    <a:pt x="83045" y="542620"/>
                  </a:lnTo>
                  <a:lnTo>
                    <a:pt x="89496" y="542620"/>
                  </a:lnTo>
                  <a:lnTo>
                    <a:pt x="89496" y="415518"/>
                  </a:lnTo>
                  <a:lnTo>
                    <a:pt x="860285" y="415518"/>
                  </a:lnTo>
                  <a:lnTo>
                    <a:pt x="860285" y="409168"/>
                  </a:lnTo>
                  <a:lnTo>
                    <a:pt x="860285" y="402818"/>
                  </a:lnTo>
                  <a:close/>
                </a:path>
              </a:pathLst>
            </a:custGeom>
            <a:solidFill>
              <a:srgbClr val="00954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610186" y="3844086"/>
              <a:ext cx="13335" cy="135890"/>
            </a:xfrm>
            <a:custGeom>
              <a:avLst/>
              <a:gdLst/>
              <a:ahLst/>
              <a:cxnLst/>
              <a:rect l="l" t="t" r="r" b="b"/>
              <a:pathLst>
                <a:path w="13335" h="135889">
                  <a:moveTo>
                    <a:pt x="0" y="135445"/>
                  </a:moveTo>
                  <a:lnTo>
                    <a:pt x="12903" y="135445"/>
                  </a:lnTo>
                  <a:lnTo>
                    <a:pt x="12903" y="0"/>
                  </a:lnTo>
                  <a:lnTo>
                    <a:pt x="0" y="0"/>
                  </a:lnTo>
                  <a:lnTo>
                    <a:pt x="0" y="135445"/>
                  </a:lnTo>
                  <a:close/>
                </a:path>
              </a:pathLst>
            </a:custGeom>
            <a:solidFill>
              <a:srgbClr val="B259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764987" y="4181094"/>
              <a:ext cx="112395" cy="85090"/>
            </a:xfrm>
            <a:custGeom>
              <a:avLst/>
              <a:gdLst/>
              <a:ahLst/>
              <a:cxnLst/>
              <a:rect l="l" t="t" r="r" b="b"/>
              <a:pathLst>
                <a:path w="112395" h="85089">
                  <a:moveTo>
                    <a:pt x="112064" y="0"/>
                  </a:moveTo>
                  <a:lnTo>
                    <a:pt x="0" y="0"/>
                  </a:lnTo>
                  <a:lnTo>
                    <a:pt x="0" y="84645"/>
                  </a:lnTo>
                  <a:lnTo>
                    <a:pt x="112064" y="84645"/>
                  </a:lnTo>
                  <a:lnTo>
                    <a:pt x="1120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520689" y="3952925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w="0" h="26670">
                  <a:moveTo>
                    <a:pt x="0" y="26606"/>
                  </a:moveTo>
                  <a:lnTo>
                    <a:pt x="0" y="0"/>
                  </a:lnTo>
                  <a:lnTo>
                    <a:pt x="0" y="26606"/>
                  </a:lnTo>
                  <a:close/>
                </a:path>
              </a:pathLst>
            </a:custGeom>
            <a:solidFill>
              <a:srgbClr val="8E90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382018" y="3960990"/>
              <a:ext cx="113030" cy="82550"/>
            </a:xfrm>
            <a:custGeom>
              <a:avLst/>
              <a:gdLst/>
              <a:ahLst/>
              <a:cxnLst/>
              <a:rect l="l" t="t" r="r" b="b"/>
              <a:pathLst>
                <a:path w="113029" h="82550">
                  <a:moveTo>
                    <a:pt x="50787" y="0"/>
                  </a:moveTo>
                  <a:lnTo>
                    <a:pt x="0" y="0"/>
                  </a:lnTo>
                  <a:lnTo>
                    <a:pt x="0" y="4013"/>
                  </a:lnTo>
                  <a:lnTo>
                    <a:pt x="0" y="12890"/>
                  </a:lnTo>
                  <a:lnTo>
                    <a:pt x="50787" y="12890"/>
                  </a:lnTo>
                  <a:lnTo>
                    <a:pt x="50787" y="4013"/>
                  </a:lnTo>
                  <a:lnTo>
                    <a:pt x="50787" y="0"/>
                  </a:lnTo>
                  <a:close/>
                </a:path>
                <a:path w="113029" h="82550">
                  <a:moveTo>
                    <a:pt x="112877" y="54013"/>
                  </a:moveTo>
                  <a:lnTo>
                    <a:pt x="95135" y="54013"/>
                  </a:lnTo>
                  <a:lnTo>
                    <a:pt x="95135" y="82232"/>
                  </a:lnTo>
                  <a:lnTo>
                    <a:pt x="112877" y="82232"/>
                  </a:lnTo>
                  <a:lnTo>
                    <a:pt x="112877" y="540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4389500" y="4144822"/>
              <a:ext cx="14604" cy="160020"/>
            </a:xfrm>
            <a:custGeom>
              <a:avLst/>
              <a:gdLst/>
              <a:ahLst/>
              <a:cxnLst/>
              <a:rect l="l" t="t" r="r" b="b"/>
              <a:pathLst>
                <a:path w="14604" h="160020">
                  <a:moveTo>
                    <a:pt x="14516" y="0"/>
                  </a:moveTo>
                  <a:lnTo>
                    <a:pt x="0" y="0"/>
                  </a:lnTo>
                  <a:lnTo>
                    <a:pt x="0" y="159626"/>
                  </a:lnTo>
                  <a:lnTo>
                    <a:pt x="7264" y="159626"/>
                  </a:lnTo>
                  <a:lnTo>
                    <a:pt x="14516" y="159626"/>
                  </a:lnTo>
                  <a:lnTo>
                    <a:pt x="14516" y="0"/>
                  </a:lnTo>
                  <a:close/>
                </a:path>
              </a:pathLst>
            </a:custGeom>
            <a:solidFill>
              <a:srgbClr val="EBE4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506173" y="3979532"/>
              <a:ext cx="282575" cy="170180"/>
            </a:xfrm>
            <a:custGeom>
              <a:avLst/>
              <a:gdLst/>
              <a:ahLst/>
              <a:cxnLst/>
              <a:rect l="l" t="t" r="r" b="b"/>
              <a:pathLst>
                <a:path w="282575" h="170179">
                  <a:moveTo>
                    <a:pt x="282194" y="0"/>
                  </a:moveTo>
                  <a:lnTo>
                    <a:pt x="0" y="0"/>
                  </a:lnTo>
                  <a:lnTo>
                    <a:pt x="0" y="170116"/>
                  </a:lnTo>
                  <a:lnTo>
                    <a:pt x="282194" y="170116"/>
                  </a:lnTo>
                  <a:lnTo>
                    <a:pt x="2821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74436" y="3980243"/>
              <a:ext cx="270306" cy="16238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356212" y="3486099"/>
              <a:ext cx="13335" cy="123825"/>
            </a:xfrm>
            <a:custGeom>
              <a:avLst/>
              <a:gdLst/>
              <a:ahLst/>
              <a:cxnLst/>
              <a:rect l="l" t="t" r="r" b="b"/>
              <a:pathLst>
                <a:path w="13335" h="123825">
                  <a:moveTo>
                    <a:pt x="12903" y="0"/>
                  </a:moveTo>
                  <a:lnTo>
                    <a:pt x="0" y="0"/>
                  </a:lnTo>
                  <a:lnTo>
                    <a:pt x="0" y="123355"/>
                  </a:lnTo>
                  <a:lnTo>
                    <a:pt x="6451" y="123355"/>
                  </a:lnTo>
                  <a:lnTo>
                    <a:pt x="12903" y="123355"/>
                  </a:lnTo>
                  <a:lnTo>
                    <a:pt x="12903" y="0"/>
                  </a:lnTo>
                  <a:close/>
                </a:path>
              </a:pathLst>
            </a:custGeom>
            <a:solidFill>
              <a:srgbClr val="00954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4649927" y="3797312"/>
              <a:ext cx="13335" cy="46990"/>
            </a:xfrm>
            <a:custGeom>
              <a:avLst/>
              <a:gdLst/>
              <a:ahLst/>
              <a:cxnLst/>
              <a:rect l="l" t="t" r="r" b="b"/>
              <a:pathLst>
                <a:path w="13335" h="46989">
                  <a:moveTo>
                    <a:pt x="0" y="46774"/>
                  </a:moveTo>
                  <a:lnTo>
                    <a:pt x="12903" y="46774"/>
                  </a:lnTo>
                  <a:lnTo>
                    <a:pt x="12903" y="0"/>
                  </a:lnTo>
                  <a:lnTo>
                    <a:pt x="0" y="0"/>
                  </a:lnTo>
                  <a:lnTo>
                    <a:pt x="0" y="46774"/>
                  </a:lnTo>
                  <a:close/>
                </a:path>
              </a:pathLst>
            </a:custGeom>
            <a:solidFill>
              <a:srgbClr val="2C36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4389501" y="4296409"/>
              <a:ext cx="922019" cy="12700"/>
            </a:xfrm>
            <a:custGeom>
              <a:avLst/>
              <a:gdLst/>
              <a:ahLst/>
              <a:cxnLst/>
              <a:rect l="l" t="t" r="r" b="b"/>
              <a:pathLst>
                <a:path w="922020" h="12700">
                  <a:moveTo>
                    <a:pt x="92735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0" y="12700"/>
                  </a:lnTo>
                  <a:lnTo>
                    <a:pt x="92735" y="12700"/>
                  </a:lnTo>
                  <a:lnTo>
                    <a:pt x="92735" y="6350"/>
                  </a:lnTo>
                  <a:lnTo>
                    <a:pt x="92735" y="0"/>
                  </a:lnTo>
                  <a:close/>
                </a:path>
                <a:path w="922020" h="12700">
                  <a:moveTo>
                    <a:pt x="487794" y="0"/>
                  </a:moveTo>
                  <a:lnTo>
                    <a:pt x="237058" y="0"/>
                  </a:lnTo>
                  <a:lnTo>
                    <a:pt x="237058" y="6350"/>
                  </a:lnTo>
                  <a:lnTo>
                    <a:pt x="237058" y="12700"/>
                  </a:lnTo>
                  <a:lnTo>
                    <a:pt x="487794" y="12700"/>
                  </a:lnTo>
                  <a:lnTo>
                    <a:pt x="487794" y="6350"/>
                  </a:lnTo>
                  <a:lnTo>
                    <a:pt x="487794" y="0"/>
                  </a:lnTo>
                  <a:close/>
                </a:path>
                <a:path w="922020" h="12700">
                  <a:moveTo>
                    <a:pt x="921562" y="0"/>
                  </a:moveTo>
                  <a:lnTo>
                    <a:pt x="633717" y="0"/>
                  </a:lnTo>
                  <a:lnTo>
                    <a:pt x="633717" y="6350"/>
                  </a:lnTo>
                  <a:lnTo>
                    <a:pt x="633717" y="12700"/>
                  </a:lnTo>
                  <a:lnTo>
                    <a:pt x="921562" y="12700"/>
                  </a:lnTo>
                  <a:lnTo>
                    <a:pt x="921562" y="6350"/>
                  </a:lnTo>
                  <a:lnTo>
                    <a:pt x="921562" y="0"/>
                  </a:lnTo>
                  <a:close/>
                </a:path>
              </a:pathLst>
            </a:custGeom>
            <a:solidFill>
              <a:srgbClr val="EBE4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5361050" y="3797312"/>
              <a:ext cx="13335" cy="38100"/>
            </a:xfrm>
            <a:custGeom>
              <a:avLst/>
              <a:gdLst/>
              <a:ahLst/>
              <a:cxnLst/>
              <a:rect l="l" t="t" r="r" b="b"/>
              <a:pathLst>
                <a:path w="13335" h="38100">
                  <a:moveTo>
                    <a:pt x="0" y="37896"/>
                  </a:moveTo>
                  <a:lnTo>
                    <a:pt x="12890" y="37896"/>
                  </a:lnTo>
                  <a:lnTo>
                    <a:pt x="12890" y="0"/>
                  </a:lnTo>
                  <a:lnTo>
                    <a:pt x="0" y="0"/>
                  </a:lnTo>
                  <a:lnTo>
                    <a:pt x="0" y="37896"/>
                  </a:lnTo>
                  <a:close/>
                </a:path>
              </a:pathLst>
            </a:custGeom>
            <a:solidFill>
              <a:srgbClr val="2C36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5167540" y="3603002"/>
              <a:ext cx="238760" cy="20320"/>
            </a:xfrm>
            <a:custGeom>
              <a:avLst/>
              <a:gdLst/>
              <a:ahLst/>
              <a:cxnLst/>
              <a:rect l="l" t="t" r="r" b="b"/>
              <a:pathLst>
                <a:path w="238760" h="20320">
                  <a:moveTo>
                    <a:pt x="225755" y="0"/>
                  </a:moveTo>
                  <a:lnTo>
                    <a:pt x="34671" y="0"/>
                  </a:lnTo>
                  <a:lnTo>
                    <a:pt x="0" y="20167"/>
                  </a:lnTo>
                  <a:lnTo>
                    <a:pt x="238658" y="20167"/>
                  </a:lnTo>
                  <a:lnTo>
                    <a:pt x="225755" y="0"/>
                  </a:lnTo>
                  <a:close/>
                </a:path>
              </a:pathLst>
            </a:custGeom>
            <a:solidFill>
              <a:srgbClr val="EDEB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5167540" y="3603002"/>
              <a:ext cx="243204" cy="23495"/>
            </a:xfrm>
            <a:custGeom>
              <a:avLst/>
              <a:gdLst/>
              <a:ahLst/>
              <a:cxnLst/>
              <a:rect l="l" t="t" r="r" b="b"/>
              <a:pathLst>
                <a:path w="243204" h="23495">
                  <a:moveTo>
                    <a:pt x="0" y="23380"/>
                  </a:moveTo>
                  <a:lnTo>
                    <a:pt x="34671" y="0"/>
                  </a:lnTo>
                  <a:lnTo>
                    <a:pt x="228981" y="0"/>
                  </a:lnTo>
                  <a:lnTo>
                    <a:pt x="242697" y="23380"/>
                  </a:lnTo>
                  <a:lnTo>
                    <a:pt x="0" y="2338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5167540" y="3626383"/>
              <a:ext cx="238760" cy="171450"/>
            </a:xfrm>
            <a:custGeom>
              <a:avLst/>
              <a:gdLst/>
              <a:ahLst/>
              <a:cxnLst/>
              <a:rect l="l" t="t" r="r" b="b"/>
              <a:pathLst>
                <a:path w="238760" h="171450">
                  <a:moveTo>
                    <a:pt x="238658" y="0"/>
                  </a:moveTo>
                  <a:lnTo>
                    <a:pt x="0" y="0"/>
                  </a:lnTo>
                  <a:lnTo>
                    <a:pt x="0" y="170929"/>
                  </a:lnTo>
                  <a:lnTo>
                    <a:pt x="238658" y="170929"/>
                  </a:lnTo>
                  <a:lnTo>
                    <a:pt x="238658" y="0"/>
                  </a:lnTo>
                  <a:close/>
                </a:path>
              </a:pathLst>
            </a:custGeom>
            <a:solidFill>
              <a:srgbClr val="EDEB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5167540" y="3626383"/>
              <a:ext cx="243204" cy="174625"/>
            </a:xfrm>
            <a:custGeom>
              <a:avLst/>
              <a:gdLst/>
              <a:ahLst/>
              <a:cxnLst/>
              <a:rect l="l" t="t" r="r" b="b"/>
              <a:pathLst>
                <a:path w="243204" h="174625">
                  <a:moveTo>
                    <a:pt x="0" y="0"/>
                  </a:moveTo>
                  <a:lnTo>
                    <a:pt x="242697" y="0"/>
                  </a:lnTo>
                  <a:lnTo>
                    <a:pt x="242697" y="174155"/>
                  </a:lnTo>
                  <a:lnTo>
                    <a:pt x="0" y="174155"/>
                  </a:lnTo>
                  <a:lnTo>
                    <a:pt x="0" y="0"/>
                  </a:lnTo>
                </a:path>
                <a:path w="243204" h="174625">
                  <a:moveTo>
                    <a:pt x="38709" y="174155"/>
                  </a:moveTo>
                  <a:lnTo>
                    <a:pt x="38709" y="21780"/>
                  </a:lnTo>
                  <a:lnTo>
                    <a:pt x="242697" y="21780"/>
                  </a:lnTo>
                </a:path>
                <a:path w="243204" h="174625">
                  <a:moveTo>
                    <a:pt x="67729" y="21780"/>
                  </a:moveTo>
                  <a:lnTo>
                    <a:pt x="67729" y="174155"/>
                  </a:lnTo>
                </a:path>
                <a:path w="243204" h="174625">
                  <a:moveTo>
                    <a:pt x="98374" y="21780"/>
                  </a:moveTo>
                  <a:lnTo>
                    <a:pt x="98374" y="174155"/>
                  </a:lnTo>
                </a:path>
                <a:path w="243204" h="174625">
                  <a:moveTo>
                    <a:pt x="128193" y="21780"/>
                  </a:moveTo>
                  <a:lnTo>
                    <a:pt x="128193" y="174155"/>
                  </a:lnTo>
                </a:path>
                <a:path w="243204" h="174625">
                  <a:moveTo>
                    <a:pt x="158838" y="21780"/>
                  </a:moveTo>
                  <a:lnTo>
                    <a:pt x="158838" y="174155"/>
                  </a:lnTo>
                </a:path>
                <a:path w="243204" h="174625">
                  <a:moveTo>
                    <a:pt x="189471" y="21780"/>
                  </a:moveTo>
                  <a:lnTo>
                    <a:pt x="189471" y="174155"/>
                  </a:lnTo>
                </a:path>
                <a:path w="243204" h="174625">
                  <a:moveTo>
                    <a:pt x="219303" y="21780"/>
                  </a:moveTo>
                  <a:lnTo>
                    <a:pt x="219303" y="174155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5167541" y="3625849"/>
              <a:ext cx="238760" cy="171450"/>
            </a:xfrm>
            <a:custGeom>
              <a:avLst/>
              <a:gdLst/>
              <a:ahLst/>
              <a:cxnLst/>
              <a:rect l="l" t="t" r="r" b="b"/>
              <a:pathLst>
                <a:path w="238760" h="171450">
                  <a:moveTo>
                    <a:pt x="238658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0" y="171450"/>
                  </a:lnTo>
                  <a:lnTo>
                    <a:pt x="37096" y="171450"/>
                  </a:lnTo>
                  <a:lnTo>
                    <a:pt x="37096" y="22860"/>
                  </a:lnTo>
                  <a:lnTo>
                    <a:pt x="238658" y="22860"/>
                  </a:lnTo>
                  <a:lnTo>
                    <a:pt x="238658" y="0"/>
                  </a:lnTo>
                  <a:close/>
                </a:path>
              </a:pathLst>
            </a:custGeom>
            <a:solidFill>
              <a:srgbClr val="AEAD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5167540" y="3626383"/>
              <a:ext cx="243204" cy="174625"/>
            </a:xfrm>
            <a:custGeom>
              <a:avLst/>
              <a:gdLst/>
              <a:ahLst/>
              <a:cxnLst/>
              <a:rect l="l" t="t" r="r" b="b"/>
              <a:pathLst>
                <a:path w="243204" h="174625">
                  <a:moveTo>
                    <a:pt x="0" y="174155"/>
                  </a:moveTo>
                  <a:lnTo>
                    <a:pt x="37896" y="174155"/>
                  </a:lnTo>
                  <a:lnTo>
                    <a:pt x="37896" y="21780"/>
                  </a:lnTo>
                  <a:lnTo>
                    <a:pt x="242697" y="21780"/>
                  </a:lnTo>
                  <a:lnTo>
                    <a:pt x="242697" y="0"/>
                  </a:lnTo>
                  <a:lnTo>
                    <a:pt x="0" y="0"/>
                  </a:lnTo>
                  <a:lnTo>
                    <a:pt x="0" y="174155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5183670" y="3698151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2903" y="0"/>
                  </a:moveTo>
                  <a:lnTo>
                    <a:pt x="0" y="0"/>
                  </a:lnTo>
                  <a:lnTo>
                    <a:pt x="0" y="12903"/>
                  </a:lnTo>
                  <a:lnTo>
                    <a:pt x="12903" y="12903"/>
                  </a:lnTo>
                  <a:lnTo>
                    <a:pt x="129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5183670" y="3698151"/>
              <a:ext cx="13335" cy="14604"/>
            </a:xfrm>
            <a:custGeom>
              <a:avLst/>
              <a:gdLst/>
              <a:ahLst/>
              <a:cxnLst/>
              <a:rect l="l" t="t" r="r" b="b"/>
              <a:pathLst>
                <a:path w="13335" h="14604">
                  <a:moveTo>
                    <a:pt x="0" y="0"/>
                  </a:moveTo>
                  <a:lnTo>
                    <a:pt x="12903" y="0"/>
                  </a:lnTo>
                  <a:lnTo>
                    <a:pt x="12903" y="14516"/>
                  </a:lnTo>
                  <a:lnTo>
                    <a:pt x="0" y="14516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175618" y="3712667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342" y="0"/>
                  </a:moveTo>
                  <a:lnTo>
                    <a:pt x="0" y="0"/>
                  </a:lnTo>
                  <a:lnTo>
                    <a:pt x="0" y="25793"/>
                  </a:lnTo>
                  <a:lnTo>
                    <a:pt x="19342" y="25793"/>
                  </a:lnTo>
                  <a:lnTo>
                    <a:pt x="193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5175618" y="3712667"/>
              <a:ext cx="22860" cy="29209"/>
            </a:xfrm>
            <a:custGeom>
              <a:avLst/>
              <a:gdLst/>
              <a:ahLst/>
              <a:cxnLst/>
              <a:rect l="l" t="t" r="r" b="b"/>
              <a:pathLst>
                <a:path w="22860" h="29210">
                  <a:moveTo>
                    <a:pt x="0" y="0"/>
                  </a:moveTo>
                  <a:lnTo>
                    <a:pt x="22567" y="0"/>
                  </a:lnTo>
                  <a:lnTo>
                    <a:pt x="22567" y="29019"/>
                  </a:lnTo>
                  <a:lnTo>
                    <a:pt x="0" y="29019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5175618" y="3771519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342" y="0"/>
                  </a:moveTo>
                  <a:lnTo>
                    <a:pt x="0" y="0"/>
                  </a:lnTo>
                  <a:lnTo>
                    <a:pt x="0" y="25793"/>
                  </a:lnTo>
                  <a:lnTo>
                    <a:pt x="19342" y="25793"/>
                  </a:lnTo>
                  <a:lnTo>
                    <a:pt x="1934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5175618" y="3771519"/>
              <a:ext cx="22860" cy="29209"/>
            </a:xfrm>
            <a:custGeom>
              <a:avLst/>
              <a:gdLst/>
              <a:ahLst/>
              <a:cxnLst/>
              <a:rect l="l" t="t" r="r" b="b"/>
              <a:pathLst>
                <a:path w="22860" h="29210">
                  <a:moveTo>
                    <a:pt x="0" y="0"/>
                  </a:moveTo>
                  <a:lnTo>
                    <a:pt x="22567" y="0"/>
                  </a:lnTo>
                  <a:lnTo>
                    <a:pt x="22567" y="29019"/>
                  </a:lnTo>
                  <a:lnTo>
                    <a:pt x="0" y="29019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4541075" y="3603002"/>
              <a:ext cx="238760" cy="20320"/>
            </a:xfrm>
            <a:custGeom>
              <a:avLst/>
              <a:gdLst/>
              <a:ahLst/>
              <a:cxnLst/>
              <a:rect l="l" t="t" r="r" b="b"/>
              <a:pathLst>
                <a:path w="238760" h="20320">
                  <a:moveTo>
                    <a:pt x="224955" y="0"/>
                  </a:moveTo>
                  <a:lnTo>
                    <a:pt x="34671" y="0"/>
                  </a:lnTo>
                  <a:lnTo>
                    <a:pt x="0" y="20167"/>
                  </a:lnTo>
                  <a:lnTo>
                    <a:pt x="238658" y="20167"/>
                  </a:lnTo>
                  <a:lnTo>
                    <a:pt x="224955" y="0"/>
                  </a:lnTo>
                  <a:close/>
                </a:path>
              </a:pathLst>
            </a:custGeom>
            <a:solidFill>
              <a:srgbClr val="EDEB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4541075" y="3603002"/>
              <a:ext cx="241935" cy="23495"/>
            </a:xfrm>
            <a:custGeom>
              <a:avLst/>
              <a:gdLst/>
              <a:ahLst/>
              <a:cxnLst/>
              <a:rect l="l" t="t" r="r" b="b"/>
              <a:pathLst>
                <a:path w="241935" h="23495">
                  <a:moveTo>
                    <a:pt x="0" y="23380"/>
                  </a:moveTo>
                  <a:lnTo>
                    <a:pt x="34671" y="0"/>
                  </a:lnTo>
                  <a:lnTo>
                    <a:pt x="228180" y="0"/>
                  </a:lnTo>
                  <a:lnTo>
                    <a:pt x="241884" y="23380"/>
                  </a:lnTo>
                  <a:lnTo>
                    <a:pt x="0" y="2338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4541075" y="3626383"/>
              <a:ext cx="238760" cy="171450"/>
            </a:xfrm>
            <a:custGeom>
              <a:avLst/>
              <a:gdLst/>
              <a:ahLst/>
              <a:cxnLst/>
              <a:rect l="l" t="t" r="r" b="b"/>
              <a:pathLst>
                <a:path w="238760" h="171450">
                  <a:moveTo>
                    <a:pt x="238658" y="0"/>
                  </a:moveTo>
                  <a:lnTo>
                    <a:pt x="0" y="0"/>
                  </a:lnTo>
                  <a:lnTo>
                    <a:pt x="0" y="170929"/>
                  </a:lnTo>
                  <a:lnTo>
                    <a:pt x="238658" y="170929"/>
                  </a:lnTo>
                  <a:lnTo>
                    <a:pt x="238658" y="0"/>
                  </a:lnTo>
                  <a:close/>
                </a:path>
              </a:pathLst>
            </a:custGeom>
            <a:solidFill>
              <a:srgbClr val="EDEB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4541075" y="3626383"/>
              <a:ext cx="241935" cy="174625"/>
            </a:xfrm>
            <a:custGeom>
              <a:avLst/>
              <a:gdLst/>
              <a:ahLst/>
              <a:cxnLst/>
              <a:rect l="l" t="t" r="r" b="b"/>
              <a:pathLst>
                <a:path w="241935" h="174625">
                  <a:moveTo>
                    <a:pt x="0" y="0"/>
                  </a:moveTo>
                  <a:lnTo>
                    <a:pt x="241884" y="0"/>
                  </a:lnTo>
                  <a:lnTo>
                    <a:pt x="241884" y="174155"/>
                  </a:lnTo>
                  <a:lnTo>
                    <a:pt x="0" y="174155"/>
                  </a:lnTo>
                  <a:lnTo>
                    <a:pt x="0" y="0"/>
                  </a:lnTo>
                </a:path>
                <a:path w="241935" h="174625">
                  <a:moveTo>
                    <a:pt x="37896" y="174155"/>
                  </a:moveTo>
                  <a:lnTo>
                    <a:pt x="37896" y="21780"/>
                  </a:lnTo>
                  <a:lnTo>
                    <a:pt x="241884" y="21780"/>
                  </a:lnTo>
                </a:path>
                <a:path w="241935" h="174625">
                  <a:moveTo>
                    <a:pt x="68541" y="21780"/>
                  </a:moveTo>
                  <a:lnTo>
                    <a:pt x="68541" y="174155"/>
                  </a:lnTo>
                </a:path>
                <a:path w="241935" h="174625">
                  <a:moveTo>
                    <a:pt x="97561" y="21780"/>
                  </a:moveTo>
                  <a:lnTo>
                    <a:pt x="97561" y="174155"/>
                  </a:lnTo>
                </a:path>
                <a:path w="241935" h="174625">
                  <a:moveTo>
                    <a:pt x="129006" y="21780"/>
                  </a:moveTo>
                  <a:lnTo>
                    <a:pt x="129006" y="174155"/>
                  </a:lnTo>
                </a:path>
                <a:path w="241935" h="174625">
                  <a:moveTo>
                    <a:pt x="158838" y="21780"/>
                  </a:moveTo>
                  <a:lnTo>
                    <a:pt x="158838" y="174155"/>
                  </a:lnTo>
                </a:path>
                <a:path w="241935" h="174625">
                  <a:moveTo>
                    <a:pt x="188671" y="21780"/>
                  </a:moveTo>
                  <a:lnTo>
                    <a:pt x="188671" y="174155"/>
                  </a:lnTo>
                </a:path>
                <a:path w="241935" h="174625">
                  <a:moveTo>
                    <a:pt x="220116" y="21780"/>
                  </a:moveTo>
                  <a:lnTo>
                    <a:pt x="220116" y="174155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4541075" y="3625849"/>
              <a:ext cx="238760" cy="171450"/>
            </a:xfrm>
            <a:custGeom>
              <a:avLst/>
              <a:gdLst/>
              <a:ahLst/>
              <a:cxnLst/>
              <a:rect l="l" t="t" r="r" b="b"/>
              <a:pathLst>
                <a:path w="238760" h="171450">
                  <a:moveTo>
                    <a:pt x="238658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0" y="171450"/>
                  </a:lnTo>
                  <a:lnTo>
                    <a:pt x="37096" y="171450"/>
                  </a:lnTo>
                  <a:lnTo>
                    <a:pt x="37096" y="22860"/>
                  </a:lnTo>
                  <a:lnTo>
                    <a:pt x="238658" y="22860"/>
                  </a:lnTo>
                  <a:lnTo>
                    <a:pt x="238658" y="0"/>
                  </a:lnTo>
                  <a:close/>
                </a:path>
              </a:pathLst>
            </a:custGeom>
            <a:solidFill>
              <a:srgbClr val="AEAD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4541075" y="3626383"/>
              <a:ext cx="241935" cy="174625"/>
            </a:xfrm>
            <a:custGeom>
              <a:avLst/>
              <a:gdLst/>
              <a:ahLst/>
              <a:cxnLst/>
              <a:rect l="l" t="t" r="r" b="b"/>
              <a:pathLst>
                <a:path w="241935" h="174625">
                  <a:moveTo>
                    <a:pt x="0" y="174155"/>
                  </a:moveTo>
                  <a:lnTo>
                    <a:pt x="37896" y="174155"/>
                  </a:lnTo>
                  <a:lnTo>
                    <a:pt x="37896" y="21780"/>
                  </a:lnTo>
                  <a:lnTo>
                    <a:pt x="241884" y="21780"/>
                  </a:lnTo>
                  <a:lnTo>
                    <a:pt x="241884" y="0"/>
                  </a:lnTo>
                  <a:lnTo>
                    <a:pt x="0" y="0"/>
                  </a:lnTo>
                  <a:lnTo>
                    <a:pt x="0" y="174155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4557217" y="3698151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2903" y="0"/>
                  </a:moveTo>
                  <a:lnTo>
                    <a:pt x="0" y="0"/>
                  </a:lnTo>
                  <a:lnTo>
                    <a:pt x="0" y="12903"/>
                  </a:lnTo>
                  <a:lnTo>
                    <a:pt x="12903" y="12903"/>
                  </a:lnTo>
                  <a:lnTo>
                    <a:pt x="129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4557217" y="3698151"/>
              <a:ext cx="13335" cy="14604"/>
            </a:xfrm>
            <a:custGeom>
              <a:avLst/>
              <a:gdLst/>
              <a:ahLst/>
              <a:cxnLst/>
              <a:rect l="l" t="t" r="r" b="b"/>
              <a:pathLst>
                <a:path w="13335" h="14604">
                  <a:moveTo>
                    <a:pt x="0" y="0"/>
                  </a:moveTo>
                  <a:lnTo>
                    <a:pt x="12890" y="0"/>
                  </a:lnTo>
                  <a:lnTo>
                    <a:pt x="12890" y="14516"/>
                  </a:lnTo>
                  <a:lnTo>
                    <a:pt x="0" y="14516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4549139" y="3712667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354" y="0"/>
                  </a:moveTo>
                  <a:lnTo>
                    <a:pt x="0" y="0"/>
                  </a:lnTo>
                  <a:lnTo>
                    <a:pt x="0" y="25793"/>
                  </a:lnTo>
                  <a:lnTo>
                    <a:pt x="19354" y="25793"/>
                  </a:lnTo>
                  <a:lnTo>
                    <a:pt x="193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4549139" y="3712667"/>
              <a:ext cx="22860" cy="29209"/>
            </a:xfrm>
            <a:custGeom>
              <a:avLst/>
              <a:gdLst/>
              <a:ahLst/>
              <a:cxnLst/>
              <a:rect l="l" t="t" r="r" b="b"/>
              <a:pathLst>
                <a:path w="22860" h="29210">
                  <a:moveTo>
                    <a:pt x="0" y="0"/>
                  </a:moveTo>
                  <a:lnTo>
                    <a:pt x="22580" y="0"/>
                  </a:lnTo>
                  <a:lnTo>
                    <a:pt x="22580" y="29019"/>
                  </a:lnTo>
                  <a:lnTo>
                    <a:pt x="0" y="29019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4549139" y="3771519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354" y="0"/>
                  </a:moveTo>
                  <a:lnTo>
                    <a:pt x="0" y="0"/>
                  </a:lnTo>
                  <a:lnTo>
                    <a:pt x="0" y="25793"/>
                  </a:lnTo>
                  <a:lnTo>
                    <a:pt x="19354" y="25793"/>
                  </a:lnTo>
                  <a:lnTo>
                    <a:pt x="1935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4549139" y="3771519"/>
              <a:ext cx="22860" cy="29209"/>
            </a:xfrm>
            <a:custGeom>
              <a:avLst/>
              <a:gdLst/>
              <a:ahLst/>
              <a:cxnLst/>
              <a:rect l="l" t="t" r="r" b="b"/>
              <a:pathLst>
                <a:path w="22860" h="29210">
                  <a:moveTo>
                    <a:pt x="0" y="0"/>
                  </a:moveTo>
                  <a:lnTo>
                    <a:pt x="22580" y="0"/>
                  </a:lnTo>
                  <a:lnTo>
                    <a:pt x="22580" y="29019"/>
                  </a:lnTo>
                  <a:lnTo>
                    <a:pt x="0" y="29019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16069" y="3844086"/>
              <a:ext cx="260413" cy="303961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5319928" y="3852951"/>
              <a:ext cx="13335" cy="112395"/>
            </a:xfrm>
            <a:custGeom>
              <a:avLst/>
              <a:gdLst/>
              <a:ahLst/>
              <a:cxnLst/>
              <a:rect l="l" t="t" r="r" b="b"/>
              <a:pathLst>
                <a:path w="13335" h="112395">
                  <a:moveTo>
                    <a:pt x="0" y="112052"/>
                  </a:moveTo>
                  <a:lnTo>
                    <a:pt x="12903" y="112052"/>
                  </a:lnTo>
                  <a:lnTo>
                    <a:pt x="12903" y="0"/>
                  </a:lnTo>
                  <a:lnTo>
                    <a:pt x="0" y="0"/>
                  </a:lnTo>
                  <a:lnTo>
                    <a:pt x="0" y="112052"/>
                  </a:lnTo>
                  <a:close/>
                </a:path>
              </a:pathLst>
            </a:custGeom>
            <a:solidFill>
              <a:srgbClr val="B259A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5235333" y="3965003"/>
              <a:ext cx="172085" cy="220979"/>
            </a:xfrm>
            <a:custGeom>
              <a:avLst/>
              <a:gdLst/>
              <a:ahLst/>
              <a:cxnLst/>
              <a:rect l="l" t="t" r="r" b="b"/>
              <a:pathLst>
                <a:path w="172085" h="220979">
                  <a:moveTo>
                    <a:pt x="171576" y="0"/>
                  </a:moveTo>
                  <a:lnTo>
                    <a:pt x="0" y="0"/>
                  </a:lnTo>
                  <a:lnTo>
                    <a:pt x="0" y="220472"/>
                  </a:lnTo>
                  <a:lnTo>
                    <a:pt x="171576" y="220472"/>
                  </a:lnTo>
                  <a:lnTo>
                    <a:pt x="171576" y="0"/>
                  </a:lnTo>
                  <a:close/>
                </a:path>
              </a:pathLst>
            </a:custGeom>
            <a:solidFill>
              <a:srgbClr val="E5E4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5235333" y="3965003"/>
              <a:ext cx="172085" cy="220979"/>
            </a:xfrm>
            <a:custGeom>
              <a:avLst/>
              <a:gdLst/>
              <a:ahLst/>
              <a:cxnLst/>
              <a:rect l="l" t="t" r="r" b="b"/>
              <a:pathLst>
                <a:path w="172085" h="220979">
                  <a:moveTo>
                    <a:pt x="0" y="0"/>
                  </a:moveTo>
                  <a:lnTo>
                    <a:pt x="171576" y="0"/>
                  </a:lnTo>
                  <a:lnTo>
                    <a:pt x="171576" y="220472"/>
                  </a:lnTo>
                  <a:lnTo>
                    <a:pt x="0" y="220472"/>
                  </a:lnTo>
                  <a:lnTo>
                    <a:pt x="0" y="0"/>
                  </a:lnTo>
                  <a:close/>
                </a:path>
                <a:path w="172085" h="220979">
                  <a:moveTo>
                    <a:pt x="4241" y="2628"/>
                  </a:moveTo>
                  <a:lnTo>
                    <a:pt x="166636" y="2628"/>
                  </a:lnTo>
                  <a:lnTo>
                    <a:pt x="166636" y="217703"/>
                  </a:lnTo>
                  <a:lnTo>
                    <a:pt x="4241" y="217703"/>
                  </a:lnTo>
                  <a:lnTo>
                    <a:pt x="4241" y="262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5250802" y="4146232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5250802" y="4146232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19989" y="0"/>
                  </a:lnTo>
                  <a:lnTo>
                    <a:pt x="19989" y="18529"/>
                  </a:lnTo>
                  <a:lnTo>
                    <a:pt x="0" y="185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5275160" y="4146232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5275160" y="4146232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19989" y="0"/>
                  </a:lnTo>
                  <a:lnTo>
                    <a:pt x="19989" y="18529"/>
                  </a:lnTo>
                  <a:lnTo>
                    <a:pt x="0" y="185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5299392" y="4146232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5299392" y="4146232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19989" y="0"/>
                  </a:lnTo>
                  <a:lnTo>
                    <a:pt x="19989" y="18529"/>
                  </a:lnTo>
                  <a:lnTo>
                    <a:pt x="0" y="185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5347830" y="4146232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2012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20129" y="18529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rgbClr val="74C8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5347830" y="4146232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20129" y="0"/>
                  </a:lnTo>
                  <a:lnTo>
                    <a:pt x="20129" y="18529"/>
                  </a:lnTo>
                  <a:lnTo>
                    <a:pt x="0" y="185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5372049" y="4146232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2012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20129" y="18529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rgbClr val="FAE62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5372049" y="4146232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20129" y="0"/>
                  </a:lnTo>
                  <a:lnTo>
                    <a:pt x="20129" y="18529"/>
                  </a:lnTo>
                  <a:lnTo>
                    <a:pt x="0" y="185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5250802" y="4123893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5250802" y="4123893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19989" y="0"/>
                  </a:lnTo>
                  <a:lnTo>
                    <a:pt x="19989" y="18529"/>
                  </a:lnTo>
                  <a:lnTo>
                    <a:pt x="0" y="185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5250802" y="4101439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5250802" y="4101439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19989" y="0"/>
                  </a:lnTo>
                  <a:lnTo>
                    <a:pt x="19989" y="18529"/>
                  </a:lnTo>
                  <a:lnTo>
                    <a:pt x="0" y="185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5250802" y="4079252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5250802" y="4079252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19989" y="0"/>
                  </a:lnTo>
                  <a:lnTo>
                    <a:pt x="19989" y="18529"/>
                  </a:lnTo>
                  <a:lnTo>
                    <a:pt x="0" y="185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5250802" y="4045991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5250802" y="4045991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19989" y="0"/>
                  </a:lnTo>
                  <a:lnTo>
                    <a:pt x="19989" y="18529"/>
                  </a:lnTo>
                  <a:lnTo>
                    <a:pt x="0" y="185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5275160" y="4123893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5275160" y="4123893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19989" y="0"/>
                  </a:lnTo>
                  <a:lnTo>
                    <a:pt x="19989" y="18529"/>
                  </a:lnTo>
                  <a:lnTo>
                    <a:pt x="0" y="185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5275160" y="4101439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5275160" y="4101439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19989" y="0"/>
                  </a:lnTo>
                  <a:lnTo>
                    <a:pt x="19989" y="18529"/>
                  </a:lnTo>
                  <a:lnTo>
                    <a:pt x="0" y="185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5275160" y="4079252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5275160" y="4079252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19989" y="0"/>
                  </a:lnTo>
                  <a:lnTo>
                    <a:pt x="19989" y="18529"/>
                  </a:lnTo>
                  <a:lnTo>
                    <a:pt x="0" y="185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5299392" y="4123893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5299392" y="4123893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19989" y="0"/>
                  </a:lnTo>
                  <a:lnTo>
                    <a:pt x="19989" y="18529"/>
                  </a:lnTo>
                  <a:lnTo>
                    <a:pt x="0" y="185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5299392" y="4101439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5299392" y="4101439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19989" y="0"/>
                  </a:lnTo>
                  <a:lnTo>
                    <a:pt x="19989" y="18529"/>
                  </a:lnTo>
                  <a:lnTo>
                    <a:pt x="0" y="185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5299392" y="4079252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5299392" y="4079252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19989" y="0"/>
                  </a:lnTo>
                  <a:lnTo>
                    <a:pt x="19989" y="18529"/>
                  </a:lnTo>
                  <a:lnTo>
                    <a:pt x="0" y="185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5347830" y="4123893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2012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20129" y="18529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5347830" y="4123893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20129" y="0"/>
                  </a:lnTo>
                  <a:lnTo>
                    <a:pt x="20129" y="18529"/>
                  </a:lnTo>
                  <a:lnTo>
                    <a:pt x="0" y="185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5347830" y="4101439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2012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20129" y="18529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rgbClr val="74C8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5347830" y="4101439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20129" y="0"/>
                  </a:lnTo>
                  <a:lnTo>
                    <a:pt x="20129" y="18529"/>
                  </a:lnTo>
                  <a:lnTo>
                    <a:pt x="0" y="185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5372049" y="4123893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2012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20129" y="18529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rgbClr val="74C8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5372049" y="4123893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20129" y="0"/>
                  </a:lnTo>
                  <a:lnTo>
                    <a:pt x="20129" y="18529"/>
                  </a:lnTo>
                  <a:lnTo>
                    <a:pt x="0" y="185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5372049" y="4101439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2012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20129" y="18529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5372049" y="4101439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20129" y="0"/>
                  </a:lnTo>
                  <a:lnTo>
                    <a:pt x="20129" y="18529"/>
                  </a:lnTo>
                  <a:lnTo>
                    <a:pt x="0" y="185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5372049" y="4079252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2012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20129" y="18529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rgbClr val="EE222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5372049" y="4079252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20129" y="0"/>
                  </a:lnTo>
                  <a:lnTo>
                    <a:pt x="20129" y="18529"/>
                  </a:lnTo>
                  <a:lnTo>
                    <a:pt x="0" y="185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5372049" y="4045991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2012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20129" y="18529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5372049" y="4045991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20129" y="0"/>
                  </a:lnTo>
                  <a:lnTo>
                    <a:pt x="20129" y="18529"/>
                  </a:lnTo>
                  <a:lnTo>
                    <a:pt x="0" y="185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5323611" y="4123893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20142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20142" y="18529"/>
                  </a:lnTo>
                  <a:lnTo>
                    <a:pt x="20142" y="0"/>
                  </a:lnTo>
                  <a:close/>
                </a:path>
              </a:pathLst>
            </a:custGeom>
            <a:solidFill>
              <a:srgbClr val="74C8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5323611" y="4123893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20142" y="0"/>
                  </a:lnTo>
                  <a:lnTo>
                    <a:pt x="20142" y="18529"/>
                  </a:lnTo>
                  <a:lnTo>
                    <a:pt x="0" y="185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5324195" y="4101439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2012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20129" y="18529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5324195" y="4101439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20129" y="0"/>
                  </a:lnTo>
                  <a:lnTo>
                    <a:pt x="20129" y="18529"/>
                  </a:lnTo>
                  <a:lnTo>
                    <a:pt x="0" y="185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5258536" y="4086846"/>
              <a:ext cx="53340" cy="50800"/>
            </a:xfrm>
            <a:custGeom>
              <a:avLst/>
              <a:gdLst/>
              <a:ahLst/>
              <a:cxnLst/>
              <a:rect l="l" t="t" r="r" b="b"/>
              <a:pathLst>
                <a:path w="53339" h="50800">
                  <a:moveTo>
                    <a:pt x="3060" y="44500"/>
                  </a:moveTo>
                  <a:lnTo>
                    <a:pt x="2476" y="44500"/>
                  </a:lnTo>
                  <a:lnTo>
                    <a:pt x="1892" y="45237"/>
                  </a:lnTo>
                  <a:lnTo>
                    <a:pt x="1308" y="45669"/>
                  </a:lnTo>
                  <a:lnTo>
                    <a:pt x="723" y="45961"/>
                  </a:lnTo>
                  <a:lnTo>
                    <a:pt x="723" y="46545"/>
                  </a:lnTo>
                  <a:lnTo>
                    <a:pt x="1600" y="46253"/>
                  </a:lnTo>
                  <a:lnTo>
                    <a:pt x="2336" y="45669"/>
                  </a:lnTo>
                  <a:lnTo>
                    <a:pt x="2336" y="50190"/>
                  </a:lnTo>
                  <a:lnTo>
                    <a:pt x="3060" y="50190"/>
                  </a:lnTo>
                  <a:lnTo>
                    <a:pt x="3060" y="44500"/>
                  </a:lnTo>
                  <a:close/>
                </a:path>
                <a:path w="53339" h="50800">
                  <a:moveTo>
                    <a:pt x="4229" y="25679"/>
                  </a:moveTo>
                  <a:lnTo>
                    <a:pt x="3352" y="25679"/>
                  </a:lnTo>
                  <a:lnTo>
                    <a:pt x="3352" y="23342"/>
                  </a:lnTo>
                  <a:lnTo>
                    <a:pt x="3352" y="22034"/>
                  </a:lnTo>
                  <a:lnTo>
                    <a:pt x="2768" y="22034"/>
                  </a:lnTo>
                  <a:lnTo>
                    <a:pt x="2768" y="22174"/>
                  </a:lnTo>
                  <a:lnTo>
                    <a:pt x="2628" y="22250"/>
                  </a:lnTo>
                  <a:lnTo>
                    <a:pt x="2628" y="23342"/>
                  </a:lnTo>
                  <a:lnTo>
                    <a:pt x="2628" y="25679"/>
                  </a:lnTo>
                  <a:lnTo>
                    <a:pt x="876" y="25679"/>
                  </a:lnTo>
                  <a:lnTo>
                    <a:pt x="1016" y="25234"/>
                  </a:lnTo>
                  <a:lnTo>
                    <a:pt x="1460" y="24942"/>
                  </a:lnTo>
                  <a:lnTo>
                    <a:pt x="1460" y="24650"/>
                  </a:lnTo>
                  <a:lnTo>
                    <a:pt x="1892" y="24358"/>
                  </a:lnTo>
                  <a:lnTo>
                    <a:pt x="1892" y="24079"/>
                  </a:lnTo>
                  <a:lnTo>
                    <a:pt x="2336" y="23774"/>
                  </a:lnTo>
                  <a:lnTo>
                    <a:pt x="2336" y="23495"/>
                  </a:lnTo>
                  <a:lnTo>
                    <a:pt x="2628" y="23342"/>
                  </a:lnTo>
                  <a:lnTo>
                    <a:pt x="2628" y="22250"/>
                  </a:lnTo>
                  <a:lnTo>
                    <a:pt x="2476" y="22326"/>
                  </a:lnTo>
                  <a:lnTo>
                    <a:pt x="2476" y="22618"/>
                  </a:lnTo>
                  <a:lnTo>
                    <a:pt x="2044" y="22898"/>
                  </a:lnTo>
                  <a:lnTo>
                    <a:pt x="2044" y="23202"/>
                  </a:lnTo>
                  <a:lnTo>
                    <a:pt x="1600" y="23495"/>
                  </a:lnTo>
                  <a:lnTo>
                    <a:pt x="1600" y="23774"/>
                  </a:lnTo>
                  <a:lnTo>
                    <a:pt x="1168" y="24079"/>
                  </a:lnTo>
                  <a:lnTo>
                    <a:pt x="1168" y="24358"/>
                  </a:lnTo>
                  <a:lnTo>
                    <a:pt x="723" y="24650"/>
                  </a:lnTo>
                  <a:lnTo>
                    <a:pt x="723" y="24942"/>
                  </a:lnTo>
                  <a:lnTo>
                    <a:pt x="292" y="25234"/>
                  </a:lnTo>
                  <a:lnTo>
                    <a:pt x="292" y="25527"/>
                  </a:lnTo>
                  <a:lnTo>
                    <a:pt x="0" y="25679"/>
                  </a:lnTo>
                  <a:lnTo>
                    <a:pt x="0" y="26555"/>
                  </a:lnTo>
                  <a:lnTo>
                    <a:pt x="2628" y="26555"/>
                  </a:lnTo>
                  <a:lnTo>
                    <a:pt x="2628" y="27711"/>
                  </a:lnTo>
                  <a:lnTo>
                    <a:pt x="3352" y="27711"/>
                  </a:lnTo>
                  <a:lnTo>
                    <a:pt x="3352" y="26555"/>
                  </a:lnTo>
                  <a:lnTo>
                    <a:pt x="4229" y="26555"/>
                  </a:lnTo>
                  <a:lnTo>
                    <a:pt x="4229" y="25679"/>
                  </a:lnTo>
                  <a:close/>
                </a:path>
                <a:path w="53339" h="50800">
                  <a:moveTo>
                    <a:pt x="4229" y="0"/>
                  </a:moveTo>
                  <a:lnTo>
                    <a:pt x="292" y="0"/>
                  </a:lnTo>
                  <a:lnTo>
                    <a:pt x="292" y="723"/>
                  </a:lnTo>
                  <a:lnTo>
                    <a:pt x="3200" y="723"/>
                  </a:lnTo>
                  <a:lnTo>
                    <a:pt x="2184" y="2184"/>
                  </a:lnTo>
                  <a:lnTo>
                    <a:pt x="1308" y="3937"/>
                  </a:lnTo>
                  <a:lnTo>
                    <a:pt x="1168" y="5537"/>
                  </a:lnTo>
                  <a:lnTo>
                    <a:pt x="1892" y="5537"/>
                  </a:lnTo>
                  <a:lnTo>
                    <a:pt x="2044" y="4813"/>
                  </a:lnTo>
                  <a:lnTo>
                    <a:pt x="2184" y="3937"/>
                  </a:lnTo>
                  <a:lnTo>
                    <a:pt x="3060" y="2044"/>
                  </a:lnTo>
                  <a:lnTo>
                    <a:pt x="3644" y="1168"/>
                  </a:lnTo>
                  <a:lnTo>
                    <a:pt x="4229" y="584"/>
                  </a:lnTo>
                  <a:lnTo>
                    <a:pt x="4229" y="0"/>
                  </a:lnTo>
                  <a:close/>
                </a:path>
                <a:path w="53339" h="50800">
                  <a:moveTo>
                    <a:pt x="28448" y="46101"/>
                  </a:moveTo>
                  <a:lnTo>
                    <a:pt x="28308" y="45516"/>
                  </a:lnTo>
                  <a:lnTo>
                    <a:pt x="28003" y="44932"/>
                  </a:lnTo>
                  <a:lnTo>
                    <a:pt x="27279" y="44653"/>
                  </a:lnTo>
                  <a:lnTo>
                    <a:pt x="26555" y="44500"/>
                  </a:lnTo>
                  <a:lnTo>
                    <a:pt x="25819" y="44653"/>
                  </a:lnTo>
                  <a:lnTo>
                    <a:pt x="25095" y="44932"/>
                  </a:lnTo>
                  <a:lnTo>
                    <a:pt x="24803" y="45377"/>
                  </a:lnTo>
                  <a:lnTo>
                    <a:pt x="24511" y="46101"/>
                  </a:lnTo>
                  <a:lnTo>
                    <a:pt x="25247" y="46253"/>
                  </a:lnTo>
                  <a:lnTo>
                    <a:pt x="25387" y="45669"/>
                  </a:lnTo>
                  <a:lnTo>
                    <a:pt x="25971" y="45085"/>
                  </a:lnTo>
                  <a:lnTo>
                    <a:pt x="26555" y="45085"/>
                  </a:lnTo>
                  <a:lnTo>
                    <a:pt x="27432" y="45377"/>
                  </a:lnTo>
                  <a:lnTo>
                    <a:pt x="27724" y="45961"/>
                  </a:lnTo>
                  <a:lnTo>
                    <a:pt x="27279" y="46837"/>
                  </a:lnTo>
                  <a:lnTo>
                    <a:pt x="26847" y="47421"/>
                  </a:lnTo>
                  <a:lnTo>
                    <a:pt x="25971" y="47993"/>
                  </a:lnTo>
                  <a:lnTo>
                    <a:pt x="24942" y="48869"/>
                  </a:lnTo>
                  <a:lnTo>
                    <a:pt x="24511" y="49606"/>
                  </a:lnTo>
                  <a:lnTo>
                    <a:pt x="24511" y="50190"/>
                  </a:lnTo>
                  <a:lnTo>
                    <a:pt x="28448" y="50190"/>
                  </a:lnTo>
                  <a:lnTo>
                    <a:pt x="28448" y="49453"/>
                  </a:lnTo>
                  <a:lnTo>
                    <a:pt x="25387" y="49453"/>
                  </a:lnTo>
                  <a:lnTo>
                    <a:pt x="25819" y="49022"/>
                  </a:lnTo>
                  <a:lnTo>
                    <a:pt x="26123" y="48869"/>
                  </a:lnTo>
                  <a:lnTo>
                    <a:pt x="26695" y="48437"/>
                  </a:lnTo>
                  <a:lnTo>
                    <a:pt x="27279" y="47853"/>
                  </a:lnTo>
                  <a:lnTo>
                    <a:pt x="27863" y="47421"/>
                  </a:lnTo>
                  <a:lnTo>
                    <a:pt x="28155" y="47129"/>
                  </a:lnTo>
                  <a:lnTo>
                    <a:pt x="28308" y="46685"/>
                  </a:lnTo>
                  <a:lnTo>
                    <a:pt x="28448" y="46101"/>
                  </a:lnTo>
                  <a:close/>
                </a:path>
                <a:path w="53339" h="50800">
                  <a:moveTo>
                    <a:pt x="28600" y="25819"/>
                  </a:moveTo>
                  <a:lnTo>
                    <a:pt x="28448" y="25095"/>
                  </a:lnTo>
                  <a:lnTo>
                    <a:pt x="28003" y="24511"/>
                  </a:lnTo>
                  <a:lnTo>
                    <a:pt x="27432" y="24079"/>
                  </a:lnTo>
                  <a:lnTo>
                    <a:pt x="26695" y="23926"/>
                  </a:lnTo>
                  <a:lnTo>
                    <a:pt x="25527" y="24358"/>
                  </a:lnTo>
                  <a:lnTo>
                    <a:pt x="25819" y="22898"/>
                  </a:lnTo>
                  <a:lnTo>
                    <a:pt x="28308" y="22898"/>
                  </a:lnTo>
                  <a:lnTo>
                    <a:pt x="28308" y="22174"/>
                  </a:lnTo>
                  <a:lnTo>
                    <a:pt x="25247" y="22174"/>
                  </a:lnTo>
                  <a:lnTo>
                    <a:pt x="24650" y="25095"/>
                  </a:lnTo>
                  <a:lnTo>
                    <a:pt x="25387" y="25095"/>
                  </a:lnTo>
                  <a:lnTo>
                    <a:pt x="25819" y="24803"/>
                  </a:lnTo>
                  <a:lnTo>
                    <a:pt x="26263" y="24650"/>
                  </a:lnTo>
                  <a:lnTo>
                    <a:pt x="26555" y="24511"/>
                  </a:lnTo>
                  <a:lnTo>
                    <a:pt x="27139" y="24650"/>
                  </a:lnTo>
                  <a:lnTo>
                    <a:pt x="27571" y="24942"/>
                  </a:lnTo>
                  <a:lnTo>
                    <a:pt x="27863" y="25819"/>
                  </a:lnTo>
                  <a:lnTo>
                    <a:pt x="27724" y="26403"/>
                  </a:lnTo>
                  <a:lnTo>
                    <a:pt x="27432" y="26847"/>
                  </a:lnTo>
                  <a:lnTo>
                    <a:pt x="27139" y="27139"/>
                  </a:lnTo>
                  <a:lnTo>
                    <a:pt x="26555" y="27279"/>
                  </a:lnTo>
                  <a:lnTo>
                    <a:pt x="25679" y="26987"/>
                  </a:lnTo>
                  <a:lnTo>
                    <a:pt x="25527" y="26708"/>
                  </a:lnTo>
                  <a:lnTo>
                    <a:pt x="25387" y="26111"/>
                  </a:lnTo>
                  <a:lnTo>
                    <a:pt x="24650" y="26263"/>
                  </a:lnTo>
                  <a:lnTo>
                    <a:pt x="24803" y="26847"/>
                  </a:lnTo>
                  <a:lnTo>
                    <a:pt x="25247" y="27432"/>
                  </a:lnTo>
                  <a:lnTo>
                    <a:pt x="25819" y="27711"/>
                  </a:lnTo>
                  <a:lnTo>
                    <a:pt x="26555" y="27863"/>
                  </a:lnTo>
                  <a:lnTo>
                    <a:pt x="27432" y="27711"/>
                  </a:lnTo>
                  <a:lnTo>
                    <a:pt x="28155" y="27139"/>
                  </a:lnTo>
                  <a:lnTo>
                    <a:pt x="28600" y="25819"/>
                  </a:lnTo>
                  <a:close/>
                </a:path>
                <a:path w="53339" h="50800">
                  <a:moveTo>
                    <a:pt x="28600" y="4229"/>
                  </a:moveTo>
                  <a:lnTo>
                    <a:pt x="28448" y="3352"/>
                  </a:lnTo>
                  <a:lnTo>
                    <a:pt x="28308" y="3352"/>
                  </a:lnTo>
                  <a:lnTo>
                    <a:pt x="28308" y="3060"/>
                  </a:lnTo>
                  <a:lnTo>
                    <a:pt x="28155" y="3060"/>
                  </a:lnTo>
                  <a:lnTo>
                    <a:pt x="28155" y="2921"/>
                  </a:lnTo>
                  <a:lnTo>
                    <a:pt x="28003" y="2921"/>
                  </a:lnTo>
                  <a:lnTo>
                    <a:pt x="28003" y="2768"/>
                  </a:lnTo>
                  <a:lnTo>
                    <a:pt x="27863" y="2768"/>
                  </a:lnTo>
                  <a:lnTo>
                    <a:pt x="27863" y="4229"/>
                  </a:lnTo>
                  <a:lnTo>
                    <a:pt x="27724" y="4229"/>
                  </a:lnTo>
                  <a:lnTo>
                    <a:pt x="27724" y="4521"/>
                  </a:lnTo>
                  <a:lnTo>
                    <a:pt x="27571" y="4521"/>
                  </a:lnTo>
                  <a:lnTo>
                    <a:pt x="27571" y="4813"/>
                  </a:lnTo>
                  <a:lnTo>
                    <a:pt x="26987" y="5105"/>
                  </a:lnTo>
                  <a:lnTo>
                    <a:pt x="25971" y="5105"/>
                  </a:lnTo>
                  <a:lnTo>
                    <a:pt x="25387" y="4229"/>
                  </a:lnTo>
                  <a:lnTo>
                    <a:pt x="25387" y="3784"/>
                  </a:lnTo>
                  <a:lnTo>
                    <a:pt x="25527" y="3784"/>
                  </a:lnTo>
                  <a:lnTo>
                    <a:pt x="25527" y="3352"/>
                  </a:lnTo>
                  <a:lnTo>
                    <a:pt x="25679" y="3352"/>
                  </a:lnTo>
                  <a:lnTo>
                    <a:pt x="25679" y="3060"/>
                  </a:lnTo>
                  <a:lnTo>
                    <a:pt x="26123" y="3060"/>
                  </a:lnTo>
                  <a:lnTo>
                    <a:pt x="26123" y="2921"/>
                  </a:lnTo>
                  <a:lnTo>
                    <a:pt x="26987" y="2921"/>
                  </a:lnTo>
                  <a:lnTo>
                    <a:pt x="26987" y="3060"/>
                  </a:lnTo>
                  <a:lnTo>
                    <a:pt x="27432" y="3060"/>
                  </a:lnTo>
                  <a:lnTo>
                    <a:pt x="27787" y="3784"/>
                  </a:lnTo>
                  <a:lnTo>
                    <a:pt x="27863" y="4229"/>
                  </a:lnTo>
                  <a:lnTo>
                    <a:pt x="27863" y="2768"/>
                  </a:lnTo>
                  <a:lnTo>
                    <a:pt x="27724" y="2768"/>
                  </a:lnTo>
                  <a:lnTo>
                    <a:pt x="27724" y="2616"/>
                  </a:lnTo>
                  <a:lnTo>
                    <a:pt x="27432" y="2616"/>
                  </a:lnTo>
                  <a:lnTo>
                    <a:pt x="27432" y="2476"/>
                  </a:lnTo>
                  <a:lnTo>
                    <a:pt x="27724" y="2476"/>
                  </a:lnTo>
                  <a:lnTo>
                    <a:pt x="27724" y="2336"/>
                  </a:lnTo>
                  <a:lnTo>
                    <a:pt x="28155" y="2184"/>
                  </a:lnTo>
                  <a:lnTo>
                    <a:pt x="28308" y="1168"/>
                  </a:lnTo>
                  <a:lnTo>
                    <a:pt x="28155" y="1168"/>
                  </a:lnTo>
                  <a:lnTo>
                    <a:pt x="28155" y="723"/>
                  </a:lnTo>
                  <a:lnTo>
                    <a:pt x="28003" y="723"/>
                  </a:lnTo>
                  <a:lnTo>
                    <a:pt x="28003" y="584"/>
                  </a:lnTo>
                  <a:lnTo>
                    <a:pt x="27863" y="279"/>
                  </a:lnTo>
                  <a:lnTo>
                    <a:pt x="27571" y="279"/>
                  </a:lnTo>
                  <a:lnTo>
                    <a:pt x="27571" y="1600"/>
                  </a:lnTo>
                  <a:lnTo>
                    <a:pt x="27432" y="1600"/>
                  </a:lnTo>
                  <a:lnTo>
                    <a:pt x="27432" y="1892"/>
                  </a:lnTo>
                  <a:lnTo>
                    <a:pt x="27139" y="2184"/>
                  </a:lnTo>
                  <a:lnTo>
                    <a:pt x="25971" y="2184"/>
                  </a:lnTo>
                  <a:lnTo>
                    <a:pt x="25679" y="1892"/>
                  </a:lnTo>
                  <a:lnTo>
                    <a:pt x="25679" y="1600"/>
                  </a:lnTo>
                  <a:lnTo>
                    <a:pt x="25527" y="1600"/>
                  </a:lnTo>
                  <a:lnTo>
                    <a:pt x="25527" y="1168"/>
                  </a:lnTo>
                  <a:lnTo>
                    <a:pt x="25679" y="1168"/>
                  </a:lnTo>
                  <a:lnTo>
                    <a:pt x="25679" y="876"/>
                  </a:lnTo>
                  <a:lnTo>
                    <a:pt x="26263" y="584"/>
                  </a:lnTo>
                  <a:lnTo>
                    <a:pt x="26987" y="584"/>
                  </a:lnTo>
                  <a:lnTo>
                    <a:pt x="26987" y="723"/>
                  </a:lnTo>
                  <a:lnTo>
                    <a:pt x="27279" y="723"/>
                  </a:lnTo>
                  <a:lnTo>
                    <a:pt x="27495" y="1168"/>
                  </a:lnTo>
                  <a:lnTo>
                    <a:pt x="27571" y="1600"/>
                  </a:lnTo>
                  <a:lnTo>
                    <a:pt x="27571" y="279"/>
                  </a:lnTo>
                  <a:lnTo>
                    <a:pt x="27571" y="139"/>
                  </a:lnTo>
                  <a:lnTo>
                    <a:pt x="27279" y="139"/>
                  </a:lnTo>
                  <a:lnTo>
                    <a:pt x="27279" y="0"/>
                  </a:lnTo>
                  <a:lnTo>
                    <a:pt x="25819" y="0"/>
                  </a:lnTo>
                  <a:lnTo>
                    <a:pt x="25819" y="139"/>
                  </a:lnTo>
                  <a:lnTo>
                    <a:pt x="25247" y="279"/>
                  </a:lnTo>
                  <a:lnTo>
                    <a:pt x="25095" y="723"/>
                  </a:lnTo>
                  <a:lnTo>
                    <a:pt x="24942" y="723"/>
                  </a:lnTo>
                  <a:lnTo>
                    <a:pt x="24803" y="1739"/>
                  </a:lnTo>
                  <a:lnTo>
                    <a:pt x="24942" y="1739"/>
                  </a:lnTo>
                  <a:lnTo>
                    <a:pt x="24942" y="2184"/>
                  </a:lnTo>
                  <a:lnTo>
                    <a:pt x="25247" y="2184"/>
                  </a:lnTo>
                  <a:lnTo>
                    <a:pt x="25387" y="2476"/>
                  </a:lnTo>
                  <a:lnTo>
                    <a:pt x="25679" y="2476"/>
                  </a:lnTo>
                  <a:lnTo>
                    <a:pt x="25679" y="2616"/>
                  </a:lnTo>
                  <a:lnTo>
                    <a:pt x="25095" y="2768"/>
                  </a:lnTo>
                  <a:lnTo>
                    <a:pt x="25095" y="2921"/>
                  </a:lnTo>
                  <a:lnTo>
                    <a:pt x="24803" y="2921"/>
                  </a:lnTo>
                  <a:lnTo>
                    <a:pt x="24650" y="4229"/>
                  </a:lnTo>
                  <a:lnTo>
                    <a:pt x="24803" y="4229"/>
                  </a:lnTo>
                  <a:lnTo>
                    <a:pt x="24803" y="4660"/>
                  </a:lnTo>
                  <a:lnTo>
                    <a:pt x="24942" y="4660"/>
                  </a:lnTo>
                  <a:lnTo>
                    <a:pt x="25095" y="5245"/>
                  </a:lnTo>
                  <a:lnTo>
                    <a:pt x="25387" y="5245"/>
                  </a:lnTo>
                  <a:lnTo>
                    <a:pt x="25527" y="5537"/>
                  </a:lnTo>
                  <a:lnTo>
                    <a:pt x="25819" y="5537"/>
                  </a:lnTo>
                  <a:lnTo>
                    <a:pt x="25819" y="5689"/>
                  </a:lnTo>
                  <a:lnTo>
                    <a:pt x="27279" y="5689"/>
                  </a:lnTo>
                  <a:lnTo>
                    <a:pt x="27279" y="5537"/>
                  </a:lnTo>
                  <a:lnTo>
                    <a:pt x="27571" y="5537"/>
                  </a:lnTo>
                  <a:lnTo>
                    <a:pt x="27571" y="5397"/>
                  </a:lnTo>
                  <a:lnTo>
                    <a:pt x="28155" y="5105"/>
                  </a:lnTo>
                  <a:lnTo>
                    <a:pt x="28155" y="4813"/>
                  </a:lnTo>
                  <a:lnTo>
                    <a:pt x="28448" y="4660"/>
                  </a:lnTo>
                  <a:lnTo>
                    <a:pt x="28448" y="4229"/>
                  </a:lnTo>
                  <a:lnTo>
                    <a:pt x="28600" y="4229"/>
                  </a:lnTo>
                  <a:close/>
                </a:path>
                <a:path w="53339" h="50800">
                  <a:moveTo>
                    <a:pt x="52819" y="48437"/>
                  </a:moveTo>
                  <a:lnTo>
                    <a:pt x="52527" y="47561"/>
                  </a:lnTo>
                  <a:lnTo>
                    <a:pt x="51650" y="47129"/>
                  </a:lnTo>
                  <a:lnTo>
                    <a:pt x="52235" y="46685"/>
                  </a:lnTo>
                  <a:lnTo>
                    <a:pt x="52387" y="46393"/>
                  </a:lnTo>
                  <a:lnTo>
                    <a:pt x="52527" y="45961"/>
                  </a:lnTo>
                  <a:lnTo>
                    <a:pt x="52387" y="45669"/>
                  </a:lnTo>
                  <a:lnTo>
                    <a:pt x="52235" y="45237"/>
                  </a:lnTo>
                  <a:lnTo>
                    <a:pt x="51650" y="44653"/>
                  </a:lnTo>
                  <a:lnTo>
                    <a:pt x="50622" y="44500"/>
                  </a:lnTo>
                  <a:lnTo>
                    <a:pt x="49466" y="44792"/>
                  </a:lnTo>
                  <a:lnTo>
                    <a:pt x="49022" y="45377"/>
                  </a:lnTo>
                  <a:lnTo>
                    <a:pt x="48882" y="45961"/>
                  </a:lnTo>
                  <a:lnTo>
                    <a:pt x="49606" y="45961"/>
                  </a:lnTo>
                  <a:lnTo>
                    <a:pt x="50050" y="45237"/>
                  </a:lnTo>
                  <a:lnTo>
                    <a:pt x="50774" y="45085"/>
                  </a:lnTo>
                  <a:lnTo>
                    <a:pt x="51498" y="45377"/>
                  </a:lnTo>
                  <a:lnTo>
                    <a:pt x="51650" y="45961"/>
                  </a:lnTo>
                  <a:lnTo>
                    <a:pt x="51650" y="46393"/>
                  </a:lnTo>
                  <a:lnTo>
                    <a:pt x="51358" y="46685"/>
                  </a:lnTo>
                  <a:lnTo>
                    <a:pt x="50482" y="46837"/>
                  </a:lnTo>
                  <a:lnTo>
                    <a:pt x="50342" y="46837"/>
                  </a:lnTo>
                  <a:lnTo>
                    <a:pt x="50342" y="47421"/>
                  </a:lnTo>
                  <a:lnTo>
                    <a:pt x="50774" y="47421"/>
                  </a:lnTo>
                  <a:lnTo>
                    <a:pt x="51358" y="47561"/>
                  </a:lnTo>
                  <a:lnTo>
                    <a:pt x="51650" y="47713"/>
                  </a:lnTo>
                  <a:lnTo>
                    <a:pt x="51943" y="47993"/>
                  </a:lnTo>
                  <a:lnTo>
                    <a:pt x="52095" y="48437"/>
                  </a:lnTo>
                  <a:lnTo>
                    <a:pt x="51943" y="49022"/>
                  </a:lnTo>
                  <a:lnTo>
                    <a:pt x="51650" y="49314"/>
                  </a:lnTo>
                  <a:lnTo>
                    <a:pt x="50774" y="49758"/>
                  </a:lnTo>
                  <a:lnTo>
                    <a:pt x="49898" y="49453"/>
                  </a:lnTo>
                  <a:lnTo>
                    <a:pt x="49466" y="48590"/>
                  </a:lnTo>
                  <a:lnTo>
                    <a:pt x="48729" y="48729"/>
                  </a:lnTo>
                  <a:lnTo>
                    <a:pt x="49314" y="49758"/>
                  </a:lnTo>
                  <a:lnTo>
                    <a:pt x="50050" y="50190"/>
                  </a:lnTo>
                  <a:lnTo>
                    <a:pt x="50774" y="50330"/>
                  </a:lnTo>
                  <a:lnTo>
                    <a:pt x="51498" y="50190"/>
                  </a:lnTo>
                  <a:lnTo>
                    <a:pt x="52235" y="49758"/>
                  </a:lnTo>
                  <a:lnTo>
                    <a:pt x="52679" y="49174"/>
                  </a:lnTo>
                  <a:lnTo>
                    <a:pt x="52819" y="48437"/>
                  </a:lnTo>
                  <a:close/>
                </a:path>
                <a:path w="53339" h="50800">
                  <a:moveTo>
                    <a:pt x="52819" y="25679"/>
                  </a:moveTo>
                  <a:lnTo>
                    <a:pt x="52679" y="25679"/>
                  </a:lnTo>
                  <a:lnTo>
                    <a:pt x="52679" y="25234"/>
                  </a:lnTo>
                  <a:lnTo>
                    <a:pt x="52527" y="25234"/>
                  </a:lnTo>
                  <a:lnTo>
                    <a:pt x="52527" y="24942"/>
                  </a:lnTo>
                  <a:lnTo>
                    <a:pt x="52387" y="24942"/>
                  </a:lnTo>
                  <a:lnTo>
                    <a:pt x="52298" y="24650"/>
                  </a:lnTo>
                  <a:lnTo>
                    <a:pt x="52235" y="24511"/>
                  </a:lnTo>
                  <a:lnTo>
                    <a:pt x="52095" y="24511"/>
                  </a:lnTo>
                  <a:lnTo>
                    <a:pt x="52095" y="26403"/>
                  </a:lnTo>
                  <a:lnTo>
                    <a:pt x="51943" y="26403"/>
                  </a:lnTo>
                  <a:lnTo>
                    <a:pt x="51943" y="26708"/>
                  </a:lnTo>
                  <a:lnTo>
                    <a:pt x="51358" y="27279"/>
                  </a:lnTo>
                  <a:lnTo>
                    <a:pt x="50190" y="27279"/>
                  </a:lnTo>
                  <a:lnTo>
                    <a:pt x="49898" y="26987"/>
                  </a:lnTo>
                  <a:lnTo>
                    <a:pt x="49898" y="26708"/>
                  </a:lnTo>
                  <a:lnTo>
                    <a:pt x="49758" y="26708"/>
                  </a:lnTo>
                  <a:lnTo>
                    <a:pt x="49758" y="26263"/>
                  </a:lnTo>
                  <a:lnTo>
                    <a:pt x="49606" y="26263"/>
                  </a:lnTo>
                  <a:lnTo>
                    <a:pt x="49606" y="25679"/>
                  </a:lnTo>
                  <a:lnTo>
                    <a:pt x="49758" y="25679"/>
                  </a:lnTo>
                  <a:lnTo>
                    <a:pt x="49758" y="25234"/>
                  </a:lnTo>
                  <a:lnTo>
                    <a:pt x="49898" y="25234"/>
                  </a:lnTo>
                  <a:lnTo>
                    <a:pt x="49898" y="24942"/>
                  </a:lnTo>
                  <a:lnTo>
                    <a:pt x="50342" y="24942"/>
                  </a:lnTo>
                  <a:lnTo>
                    <a:pt x="50342" y="24803"/>
                  </a:lnTo>
                  <a:lnTo>
                    <a:pt x="51358" y="24803"/>
                  </a:lnTo>
                  <a:lnTo>
                    <a:pt x="51358" y="24942"/>
                  </a:lnTo>
                  <a:lnTo>
                    <a:pt x="51650" y="24942"/>
                  </a:lnTo>
                  <a:lnTo>
                    <a:pt x="52019" y="25679"/>
                  </a:lnTo>
                  <a:lnTo>
                    <a:pt x="52095" y="26403"/>
                  </a:lnTo>
                  <a:lnTo>
                    <a:pt x="52095" y="24511"/>
                  </a:lnTo>
                  <a:lnTo>
                    <a:pt x="51943" y="24511"/>
                  </a:lnTo>
                  <a:lnTo>
                    <a:pt x="51943" y="24358"/>
                  </a:lnTo>
                  <a:lnTo>
                    <a:pt x="51650" y="24358"/>
                  </a:lnTo>
                  <a:lnTo>
                    <a:pt x="51650" y="24218"/>
                  </a:lnTo>
                  <a:lnTo>
                    <a:pt x="50190" y="24218"/>
                  </a:lnTo>
                  <a:lnTo>
                    <a:pt x="50190" y="24358"/>
                  </a:lnTo>
                  <a:lnTo>
                    <a:pt x="49898" y="24650"/>
                  </a:lnTo>
                  <a:lnTo>
                    <a:pt x="49606" y="24650"/>
                  </a:lnTo>
                  <a:lnTo>
                    <a:pt x="49606" y="24803"/>
                  </a:lnTo>
                  <a:lnTo>
                    <a:pt x="49466" y="24803"/>
                  </a:lnTo>
                  <a:lnTo>
                    <a:pt x="49466" y="24511"/>
                  </a:lnTo>
                  <a:lnTo>
                    <a:pt x="49606" y="24511"/>
                  </a:lnTo>
                  <a:lnTo>
                    <a:pt x="49606" y="23495"/>
                  </a:lnTo>
                  <a:lnTo>
                    <a:pt x="49898" y="23342"/>
                  </a:lnTo>
                  <a:lnTo>
                    <a:pt x="49898" y="23050"/>
                  </a:lnTo>
                  <a:lnTo>
                    <a:pt x="50190" y="22758"/>
                  </a:lnTo>
                  <a:lnTo>
                    <a:pt x="51358" y="22758"/>
                  </a:lnTo>
                  <a:lnTo>
                    <a:pt x="51358" y="22898"/>
                  </a:lnTo>
                  <a:lnTo>
                    <a:pt x="51650" y="22898"/>
                  </a:lnTo>
                  <a:lnTo>
                    <a:pt x="51943" y="23634"/>
                  </a:lnTo>
                  <a:lnTo>
                    <a:pt x="52679" y="23634"/>
                  </a:lnTo>
                  <a:lnTo>
                    <a:pt x="52679" y="23342"/>
                  </a:lnTo>
                  <a:lnTo>
                    <a:pt x="52527" y="23342"/>
                  </a:lnTo>
                  <a:lnTo>
                    <a:pt x="52527" y="22898"/>
                  </a:lnTo>
                  <a:lnTo>
                    <a:pt x="52387" y="22898"/>
                  </a:lnTo>
                  <a:lnTo>
                    <a:pt x="52387" y="22758"/>
                  </a:lnTo>
                  <a:lnTo>
                    <a:pt x="52235" y="22758"/>
                  </a:lnTo>
                  <a:lnTo>
                    <a:pt x="52095" y="22466"/>
                  </a:lnTo>
                  <a:lnTo>
                    <a:pt x="51790" y="22466"/>
                  </a:lnTo>
                  <a:lnTo>
                    <a:pt x="51790" y="22326"/>
                  </a:lnTo>
                  <a:lnTo>
                    <a:pt x="51498" y="22326"/>
                  </a:lnTo>
                  <a:lnTo>
                    <a:pt x="51498" y="22174"/>
                  </a:lnTo>
                  <a:lnTo>
                    <a:pt x="50050" y="22174"/>
                  </a:lnTo>
                  <a:lnTo>
                    <a:pt x="50050" y="22326"/>
                  </a:lnTo>
                  <a:lnTo>
                    <a:pt x="49758" y="22618"/>
                  </a:lnTo>
                  <a:lnTo>
                    <a:pt x="49466" y="22618"/>
                  </a:lnTo>
                  <a:lnTo>
                    <a:pt x="49314" y="23050"/>
                  </a:lnTo>
                  <a:lnTo>
                    <a:pt x="49161" y="23050"/>
                  </a:lnTo>
                  <a:lnTo>
                    <a:pt x="49161" y="23342"/>
                  </a:lnTo>
                  <a:lnTo>
                    <a:pt x="49022" y="23342"/>
                  </a:lnTo>
                  <a:lnTo>
                    <a:pt x="49022" y="23634"/>
                  </a:lnTo>
                  <a:lnTo>
                    <a:pt x="48882" y="23634"/>
                  </a:lnTo>
                  <a:lnTo>
                    <a:pt x="48882" y="24511"/>
                  </a:lnTo>
                  <a:lnTo>
                    <a:pt x="48729" y="24511"/>
                  </a:lnTo>
                  <a:lnTo>
                    <a:pt x="48729" y="25819"/>
                  </a:lnTo>
                  <a:lnTo>
                    <a:pt x="48882" y="25819"/>
                  </a:lnTo>
                  <a:lnTo>
                    <a:pt x="48882" y="26555"/>
                  </a:lnTo>
                  <a:lnTo>
                    <a:pt x="49022" y="26555"/>
                  </a:lnTo>
                  <a:lnTo>
                    <a:pt x="49161" y="27139"/>
                  </a:lnTo>
                  <a:lnTo>
                    <a:pt x="49314" y="27139"/>
                  </a:lnTo>
                  <a:lnTo>
                    <a:pt x="49466" y="27432"/>
                  </a:lnTo>
                  <a:lnTo>
                    <a:pt x="49758" y="27432"/>
                  </a:lnTo>
                  <a:lnTo>
                    <a:pt x="50050" y="27863"/>
                  </a:lnTo>
                  <a:lnTo>
                    <a:pt x="51206" y="27863"/>
                  </a:lnTo>
                  <a:lnTo>
                    <a:pt x="51206" y="27711"/>
                  </a:lnTo>
                  <a:lnTo>
                    <a:pt x="51790" y="27711"/>
                  </a:lnTo>
                  <a:lnTo>
                    <a:pt x="51790" y="27571"/>
                  </a:lnTo>
                  <a:lnTo>
                    <a:pt x="52158" y="27279"/>
                  </a:lnTo>
                  <a:lnTo>
                    <a:pt x="52527" y="26987"/>
                  </a:lnTo>
                  <a:lnTo>
                    <a:pt x="52679" y="26263"/>
                  </a:lnTo>
                  <a:lnTo>
                    <a:pt x="52819" y="26263"/>
                  </a:lnTo>
                  <a:lnTo>
                    <a:pt x="52819" y="25679"/>
                  </a:lnTo>
                  <a:close/>
                </a:path>
                <a:path w="53339" h="50800">
                  <a:moveTo>
                    <a:pt x="52819" y="2184"/>
                  </a:moveTo>
                  <a:lnTo>
                    <a:pt x="52679" y="2184"/>
                  </a:lnTo>
                  <a:lnTo>
                    <a:pt x="52679" y="1460"/>
                  </a:lnTo>
                  <a:lnTo>
                    <a:pt x="52527" y="1460"/>
                  </a:lnTo>
                  <a:lnTo>
                    <a:pt x="52527" y="1016"/>
                  </a:lnTo>
                  <a:lnTo>
                    <a:pt x="52387" y="1016"/>
                  </a:lnTo>
                  <a:lnTo>
                    <a:pt x="52387" y="723"/>
                  </a:lnTo>
                  <a:lnTo>
                    <a:pt x="52235" y="723"/>
                  </a:lnTo>
                  <a:lnTo>
                    <a:pt x="52235" y="584"/>
                  </a:lnTo>
                  <a:lnTo>
                    <a:pt x="52235" y="431"/>
                  </a:lnTo>
                  <a:lnTo>
                    <a:pt x="51943" y="431"/>
                  </a:lnTo>
                  <a:lnTo>
                    <a:pt x="51943" y="2184"/>
                  </a:lnTo>
                  <a:lnTo>
                    <a:pt x="51790" y="2184"/>
                  </a:lnTo>
                  <a:lnTo>
                    <a:pt x="51790" y="2616"/>
                  </a:lnTo>
                  <a:lnTo>
                    <a:pt x="50914" y="3060"/>
                  </a:lnTo>
                  <a:lnTo>
                    <a:pt x="50190" y="3060"/>
                  </a:lnTo>
                  <a:lnTo>
                    <a:pt x="49606" y="2476"/>
                  </a:lnTo>
                  <a:lnTo>
                    <a:pt x="49606" y="2184"/>
                  </a:lnTo>
                  <a:lnTo>
                    <a:pt x="49466" y="2184"/>
                  </a:lnTo>
                  <a:lnTo>
                    <a:pt x="49466" y="1600"/>
                  </a:lnTo>
                  <a:lnTo>
                    <a:pt x="49606" y="1600"/>
                  </a:lnTo>
                  <a:lnTo>
                    <a:pt x="49606" y="1308"/>
                  </a:lnTo>
                  <a:lnTo>
                    <a:pt x="49758" y="1308"/>
                  </a:lnTo>
                  <a:lnTo>
                    <a:pt x="49758" y="1016"/>
                  </a:lnTo>
                  <a:lnTo>
                    <a:pt x="50622" y="584"/>
                  </a:lnTo>
                  <a:lnTo>
                    <a:pt x="51206" y="584"/>
                  </a:lnTo>
                  <a:lnTo>
                    <a:pt x="51206" y="723"/>
                  </a:lnTo>
                  <a:lnTo>
                    <a:pt x="51650" y="723"/>
                  </a:lnTo>
                  <a:lnTo>
                    <a:pt x="51650" y="1016"/>
                  </a:lnTo>
                  <a:lnTo>
                    <a:pt x="51790" y="1016"/>
                  </a:lnTo>
                  <a:lnTo>
                    <a:pt x="51943" y="2184"/>
                  </a:lnTo>
                  <a:lnTo>
                    <a:pt x="51943" y="431"/>
                  </a:lnTo>
                  <a:lnTo>
                    <a:pt x="51790" y="139"/>
                  </a:lnTo>
                  <a:lnTo>
                    <a:pt x="51206" y="139"/>
                  </a:lnTo>
                  <a:lnTo>
                    <a:pt x="51206" y="0"/>
                  </a:lnTo>
                  <a:lnTo>
                    <a:pt x="50050" y="0"/>
                  </a:lnTo>
                  <a:lnTo>
                    <a:pt x="50050" y="139"/>
                  </a:lnTo>
                  <a:lnTo>
                    <a:pt x="49758" y="139"/>
                  </a:lnTo>
                  <a:lnTo>
                    <a:pt x="49758" y="279"/>
                  </a:lnTo>
                  <a:lnTo>
                    <a:pt x="49161" y="584"/>
                  </a:lnTo>
                  <a:lnTo>
                    <a:pt x="49161" y="876"/>
                  </a:lnTo>
                  <a:lnTo>
                    <a:pt x="48882" y="1016"/>
                  </a:lnTo>
                  <a:lnTo>
                    <a:pt x="48882" y="1460"/>
                  </a:lnTo>
                  <a:lnTo>
                    <a:pt x="48729" y="1460"/>
                  </a:lnTo>
                  <a:lnTo>
                    <a:pt x="48729" y="2184"/>
                  </a:lnTo>
                  <a:lnTo>
                    <a:pt x="48882" y="2184"/>
                  </a:lnTo>
                  <a:lnTo>
                    <a:pt x="48882" y="2616"/>
                  </a:lnTo>
                  <a:lnTo>
                    <a:pt x="49022" y="2616"/>
                  </a:lnTo>
                  <a:lnTo>
                    <a:pt x="49466" y="3352"/>
                  </a:lnTo>
                  <a:lnTo>
                    <a:pt x="49758" y="3352"/>
                  </a:lnTo>
                  <a:lnTo>
                    <a:pt x="49898" y="3644"/>
                  </a:lnTo>
                  <a:lnTo>
                    <a:pt x="50914" y="3644"/>
                  </a:lnTo>
                  <a:lnTo>
                    <a:pt x="50914" y="3492"/>
                  </a:lnTo>
                  <a:lnTo>
                    <a:pt x="51358" y="3492"/>
                  </a:lnTo>
                  <a:lnTo>
                    <a:pt x="51358" y="3352"/>
                  </a:lnTo>
                  <a:lnTo>
                    <a:pt x="51650" y="3352"/>
                  </a:lnTo>
                  <a:lnTo>
                    <a:pt x="51650" y="3200"/>
                  </a:lnTo>
                  <a:lnTo>
                    <a:pt x="51943" y="3060"/>
                  </a:lnTo>
                  <a:lnTo>
                    <a:pt x="52095" y="3060"/>
                  </a:lnTo>
                  <a:lnTo>
                    <a:pt x="52095" y="3784"/>
                  </a:lnTo>
                  <a:lnTo>
                    <a:pt x="51943" y="3784"/>
                  </a:lnTo>
                  <a:lnTo>
                    <a:pt x="51943" y="4229"/>
                  </a:lnTo>
                  <a:lnTo>
                    <a:pt x="51790" y="4229"/>
                  </a:lnTo>
                  <a:lnTo>
                    <a:pt x="51790" y="4521"/>
                  </a:lnTo>
                  <a:lnTo>
                    <a:pt x="51206" y="5105"/>
                  </a:lnTo>
                  <a:lnTo>
                    <a:pt x="50342" y="5105"/>
                  </a:lnTo>
                  <a:lnTo>
                    <a:pt x="50342" y="4965"/>
                  </a:lnTo>
                  <a:lnTo>
                    <a:pt x="50050" y="4965"/>
                  </a:lnTo>
                  <a:lnTo>
                    <a:pt x="49606" y="4368"/>
                  </a:lnTo>
                  <a:lnTo>
                    <a:pt x="49606" y="4229"/>
                  </a:lnTo>
                  <a:lnTo>
                    <a:pt x="48882" y="4229"/>
                  </a:lnTo>
                  <a:lnTo>
                    <a:pt x="48882" y="4521"/>
                  </a:lnTo>
                  <a:lnTo>
                    <a:pt x="49022" y="4521"/>
                  </a:lnTo>
                  <a:lnTo>
                    <a:pt x="49022" y="4965"/>
                  </a:lnTo>
                  <a:lnTo>
                    <a:pt x="49161" y="4965"/>
                  </a:lnTo>
                  <a:lnTo>
                    <a:pt x="49466" y="5397"/>
                  </a:lnTo>
                  <a:lnTo>
                    <a:pt x="49758" y="5397"/>
                  </a:lnTo>
                  <a:lnTo>
                    <a:pt x="49758" y="5537"/>
                  </a:lnTo>
                  <a:lnTo>
                    <a:pt x="50050" y="5537"/>
                  </a:lnTo>
                  <a:lnTo>
                    <a:pt x="50050" y="5689"/>
                  </a:lnTo>
                  <a:lnTo>
                    <a:pt x="51206" y="5689"/>
                  </a:lnTo>
                  <a:lnTo>
                    <a:pt x="51206" y="5537"/>
                  </a:lnTo>
                  <a:lnTo>
                    <a:pt x="51790" y="5397"/>
                  </a:lnTo>
                  <a:lnTo>
                    <a:pt x="51790" y="5245"/>
                  </a:lnTo>
                  <a:lnTo>
                    <a:pt x="52235" y="5105"/>
                  </a:lnTo>
                  <a:lnTo>
                    <a:pt x="52235" y="4813"/>
                  </a:lnTo>
                  <a:lnTo>
                    <a:pt x="52387" y="4813"/>
                  </a:lnTo>
                  <a:lnTo>
                    <a:pt x="52527" y="4089"/>
                  </a:lnTo>
                  <a:lnTo>
                    <a:pt x="52679" y="4089"/>
                  </a:lnTo>
                  <a:lnTo>
                    <a:pt x="52679" y="3200"/>
                  </a:lnTo>
                  <a:lnTo>
                    <a:pt x="52819" y="3200"/>
                  </a:lnTo>
                  <a:lnTo>
                    <a:pt x="52819" y="3060"/>
                  </a:lnTo>
                  <a:lnTo>
                    <a:pt x="52819" y="218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5323611" y="4079252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FAE62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5323611" y="4079252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19989" y="0"/>
                  </a:lnTo>
                  <a:lnTo>
                    <a:pt x="19989" y="18529"/>
                  </a:lnTo>
                  <a:lnTo>
                    <a:pt x="0" y="185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5260137" y="4153090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10" h="8254">
                  <a:moveTo>
                    <a:pt x="1168" y="6705"/>
                  </a:moveTo>
                  <a:lnTo>
                    <a:pt x="0" y="6705"/>
                  </a:lnTo>
                  <a:lnTo>
                    <a:pt x="0" y="7874"/>
                  </a:lnTo>
                  <a:lnTo>
                    <a:pt x="1168" y="7874"/>
                  </a:lnTo>
                  <a:lnTo>
                    <a:pt x="1168" y="6705"/>
                  </a:lnTo>
                  <a:close/>
                </a:path>
                <a:path w="54610" h="8254">
                  <a:moveTo>
                    <a:pt x="27000" y="2768"/>
                  </a:moveTo>
                  <a:lnTo>
                    <a:pt x="26847" y="2768"/>
                  </a:lnTo>
                  <a:lnTo>
                    <a:pt x="26847" y="1892"/>
                  </a:lnTo>
                  <a:lnTo>
                    <a:pt x="26708" y="1892"/>
                  </a:lnTo>
                  <a:lnTo>
                    <a:pt x="26708" y="1600"/>
                  </a:lnTo>
                  <a:lnTo>
                    <a:pt x="26555" y="1600"/>
                  </a:lnTo>
                  <a:lnTo>
                    <a:pt x="26403" y="1308"/>
                  </a:lnTo>
                  <a:lnTo>
                    <a:pt x="26263" y="1308"/>
                  </a:lnTo>
                  <a:lnTo>
                    <a:pt x="26263" y="2908"/>
                  </a:lnTo>
                  <a:lnTo>
                    <a:pt x="26263" y="4089"/>
                  </a:lnTo>
                  <a:lnTo>
                    <a:pt x="26123" y="4089"/>
                  </a:lnTo>
                  <a:lnTo>
                    <a:pt x="26123" y="4813"/>
                  </a:lnTo>
                  <a:lnTo>
                    <a:pt x="25971" y="4813"/>
                  </a:lnTo>
                  <a:lnTo>
                    <a:pt x="25971" y="5105"/>
                  </a:lnTo>
                  <a:lnTo>
                    <a:pt x="25831" y="5105"/>
                  </a:lnTo>
                  <a:lnTo>
                    <a:pt x="25831" y="5397"/>
                  </a:lnTo>
                  <a:lnTo>
                    <a:pt x="25539" y="5689"/>
                  </a:lnTo>
                  <a:lnTo>
                    <a:pt x="24663" y="5689"/>
                  </a:lnTo>
                  <a:lnTo>
                    <a:pt x="24663" y="5537"/>
                  </a:lnTo>
                  <a:lnTo>
                    <a:pt x="24371" y="5537"/>
                  </a:lnTo>
                  <a:lnTo>
                    <a:pt x="24371" y="5397"/>
                  </a:lnTo>
                  <a:lnTo>
                    <a:pt x="24079" y="5397"/>
                  </a:lnTo>
                  <a:lnTo>
                    <a:pt x="23926" y="4813"/>
                  </a:lnTo>
                  <a:lnTo>
                    <a:pt x="23787" y="4813"/>
                  </a:lnTo>
                  <a:lnTo>
                    <a:pt x="23787" y="2768"/>
                  </a:lnTo>
                  <a:lnTo>
                    <a:pt x="23926" y="2768"/>
                  </a:lnTo>
                  <a:lnTo>
                    <a:pt x="23926" y="1892"/>
                  </a:lnTo>
                  <a:lnTo>
                    <a:pt x="24079" y="1892"/>
                  </a:lnTo>
                  <a:lnTo>
                    <a:pt x="24079" y="1460"/>
                  </a:lnTo>
                  <a:lnTo>
                    <a:pt x="24523" y="1460"/>
                  </a:lnTo>
                  <a:lnTo>
                    <a:pt x="24523" y="1308"/>
                  </a:lnTo>
                  <a:lnTo>
                    <a:pt x="25539" y="1308"/>
                  </a:lnTo>
                  <a:lnTo>
                    <a:pt x="25831" y="1600"/>
                  </a:lnTo>
                  <a:lnTo>
                    <a:pt x="25971" y="2184"/>
                  </a:lnTo>
                  <a:lnTo>
                    <a:pt x="26123" y="2184"/>
                  </a:lnTo>
                  <a:lnTo>
                    <a:pt x="26123" y="2908"/>
                  </a:lnTo>
                  <a:lnTo>
                    <a:pt x="26263" y="2908"/>
                  </a:lnTo>
                  <a:lnTo>
                    <a:pt x="26263" y="1308"/>
                  </a:lnTo>
                  <a:lnTo>
                    <a:pt x="25831" y="723"/>
                  </a:lnTo>
                  <a:lnTo>
                    <a:pt x="24955" y="723"/>
                  </a:lnTo>
                  <a:lnTo>
                    <a:pt x="24955" y="571"/>
                  </a:lnTo>
                  <a:lnTo>
                    <a:pt x="24371" y="571"/>
                  </a:lnTo>
                  <a:lnTo>
                    <a:pt x="24371" y="723"/>
                  </a:lnTo>
                  <a:lnTo>
                    <a:pt x="23647" y="1155"/>
                  </a:lnTo>
                  <a:lnTo>
                    <a:pt x="23647" y="1460"/>
                  </a:lnTo>
                  <a:lnTo>
                    <a:pt x="23202" y="1752"/>
                  </a:lnTo>
                  <a:lnTo>
                    <a:pt x="23202" y="2616"/>
                  </a:lnTo>
                  <a:lnTo>
                    <a:pt x="23050" y="2616"/>
                  </a:lnTo>
                  <a:lnTo>
                    <a:pt x="23050" y="4089"/>
                  </a:lnTo>
                  <a:lnTo>
                    <a:pt x="23202" y="4089"/>
                  </a:lnTo>
                  <a:lnTo>
                    <a:pt x="23202" y="4953"/>
                  </a:lnTo>
                  <a:lnTo>
                    <a:pt x="23342" y="4953"/>
                  </a:lnTo>
                  <a:lnTo>
                    <a:pt x="23495" y="5537"/>
                  </a:lnTo>
                  <a:lnTo>
                    <a:pt x="23647" y="5537"/>
                  </a:lnTo>
                  <a:lnTo>
                    <a:pt x="23647" y="5829"/>
                  </a:lnTo>
                  <a:lnTo>
                    <a:pt x="24079" y="5981"/>
                  </a:lnTo>
                  <a:lnTo>
                    <a:pt x="24218" y="6273"/>
                  </a:lnTo>
                  <a:lnTo>
                    <a:pt x="25831" y="6273"/>
                  </a:lnTo>
                  <a:lnTo>
                    <a:pt x="25831" y="6121"/>
                  </a:lnTo>
                  <a:lnTo>
                    <a:pt x="26123" y="6121"/>
                  </a:lnTo>
                  <a:lnTo>
                    <a:pt x="26263" y="5689"/>
                  </a:lnTo>
                  <a:lnTo>
                    <a:pt x="26555" y="5537"/>
                  </a:lnTo>
                  <a:lnTo>
                    <a:pt x="26708" y="4813"/>
                  </a:lnTo>
                  <a:lnTo>
                    <a:pt x="26847" y="4813"/>
                  </a:lnTo>
                  <a:lnTo>
                    <a:pt x="26847" y="3937"/>
                  </a:lnTo>
                  <a:lnTo>
                    <a:pt x="27000" y="3937"/>
                  </a:lnTo>
                  <a:lnTo>
                    <a:pt x="27000" y="2768"/>
                  </a:lnTo>
                  <a:close/>
                </a:path>
                <a:path w="54610" h="8254">
                  <a:moveTo>
                    <a:pt x="48590" y="2616"/>
                  </a:moveTo>
                  <a:lnTo>
                    <a:pt x="46837" y="2616"/>
                  </a:lnTo>
                  <a:lnTo>
                    <a:pt x="46837" y="1016"/>
                  </a:lnTo>
                  <a:lnTo>
                    <a:pt x="46113" y="1016"/>
                  </a:lnTo>
                  <a:lnTo>
                    <a:pt x="46113" y="2616"/>
                  </a:lnTo>
                  <a:lnTo>
                    <a:pt x="44500" y="2616"/>
                  </a:lnTo>
                  <a:lnTo>
                    <a:pt x="44500" y="3213"/>
                  </a:lnTo>
                  <a:lnTo>
                    <a:pt x="46113" y="3213"/>
                  </a:lnTo>
                  <a:lnTo>
                    <a:pt x="46113" y="4813"/>
                  </a:lnTo>
                  <a:lnTo>
                    <a:pt x="46837" y="4813"/>
                  </a:lnTo>
                  <a:lnTo>
                    <a:pt x="46837" y="3213"/>
                  </a:lnTo>
                  <a:lnTo>
                    <a:pt x="48590" y="3213"/>
                  </a:lnTo>
                  <a:lnTo>
                    <a:pt x="48590" y="2616"/>
                  </a:lnTo>
                  <a:close/>
                </a:path>
                <a:path w="54610" h="8254">
                  <a:moveTo>
                    <a:pt x="51358" y="0"/>
                  </a:moveTo>
                  <a:lnTo>
                    <a:pt x="50787" y="0"/>
                  </a:lnTo>
                  <a:lnTo>
                    <a:pt x="49022" y="5829"/>
                  </a:lnTo>
                  <a:lnTo>
                    <a:pt x="49606" y="5829"/>
                  </a:lnTo>
                  <a:lnTo>
                    <a:pt x="51358" y="0"/>
                  </a:lnTo>
                  <a:close/>
                </a:path>
                <a:path w="54610" h="8254">
                  <a:moveTo>
                    <a:pt x="53987" y="3352"/>
                  </a:moveTo>
                  <a:lnTo>
                    <a:pt x="51650" y="3352"/>
                  </a:lnTo>
                  <a:lnTo>
                    <a:pt x="51650" y="3937"/>
                  </a:lnTo>
                  <a:lnTo>
                    <a:pt x="53987" y="3937"/>
                  </a:lnTo>
                  <a:lnTo>
                    <a:pt x="53987" y="33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5375262" y="4133100"/>
              <a:ext cx="13970" cy="0"/>
            </a:xfrm>
            <a:custGeom>
              <a:avLst/>
              <a:gdLst/>
              <a:ahLst/>
              <a:cxnLst/>
              <a:rect l="l" t="t" r="r" b="b"/>
              <a:pathLst>
                <a:path w="13970" h="0">
                  <a:moveTo>
                    <a:pt x="0" y="0"/>
                  </a:moveTo>
                  <a:lnTo>
                    <a:pt x="13423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5383136" y="4130319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4">
                  <a:moveTo>
                    <a:pt x="0" y="0"/>
                  </a:moveTo>
                  <a:lnTo>
                    <a:pt x="0" y="5549"/>
                  </a:lnTo>
                  <a:lnTo>
                    <a:pt x="5549" y="27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5326964" y="4130319"/>
              <a:ext cx="62230" cy="5715"/>
            </a:xfrm>
            <a:custGeom>
              <a:avLst/>
              <a:gdLst/>
              <a:ahLst/>
              <a:cxnLst/>
              <a:rect l="l" t="t" r="r" b="b"/>
              <a:pathLst>
                <a:path w="62229" h="5714">
                  <a:moveTo>
                    <a:pt x="56172" y="0"/>
                  </a:moveTo>
                  <a:lnTo>
                    <a:pt x="61721" y="2781"/>
                  </a:lnTo>
                  <a:lnTo>
                    <a:pt x="56172" y="5549"/>
                  </a:lnTo>
                  <a:lnTo>
                    <a:pt x="56172" y="0"/>
                  </a:lnTo>
                  <a:close/>
                </a:path>
                <a:path w="62229" h="5714">
                  <a:moveTo>
                    <a:pt x="13284" y="2781"/>
                  </a:moveTo>
                  <a:lnTo>
                    <a:pt x="0" y="2781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5326964" y="4130319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4">
                  <a:moveTo>
                    <a:pt x="5410" y="0"/>
                  </a:moveTo>
                  <a:lnTo>
                    <a:pt x="0" y="2781"/>
                  </a:lnTo>
                  <a:lnTo>
                    <a:pt x="5410" y="5549"/>
                  </a:lnTo>
                  <a:lnTo>
                    <a:pt x="541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5326964" y="4104500"/>
              <a:ext cx="31115" cy="31750"/>
            </a:xfrm>
            <a:custGeom>
              <a:avLst/>
              <a:gdLst/>
              <a:ahLst/>
              <a:cxnLst/>
              <a:rect l="l" t="t" r="r" b="b"/>
              <a:pathLst>
                <a:path w="31114" h="31750">
                  <a:moveTo>
                    <a:pt x="5410" y="31368"/>
                  </a:moveTo>
                  <a:lnTo>
                    <a:pt x="0" y="28600"/>
                  </a:lnTo>
                  <a:lnTo>
                    <a:pt x="5410" y="25819"/>
                  </a:lnTo>
                  <a:lnTo>
                    <a:pt x="5410" y="31368"/>
                  </a:lnTo>
                  <a:close/>
                </a:path>
                <a:path w="31114" h="31750">
                  <a:moveTo>
                    <a:pt x="30784" y="12255"/>
                  </a:moveTo>
                  <a:lnTo>
                    <a:pt x="30784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5355120" y="4104500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4">
                  <a:moveTo>
                    <a:pt x="2628" y="0"/>
                  </a:moveTo>
                  <a:lnTo>
                    <a:pt x="0" y="5549"/>
                  </a:lnTo>
                  <a:lnTo>
                    <a:pt x="5397" y="5549"/>
                  </a:lnTo>
                  <a:lnTo>
                    <a:pt x="26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5355120" y="4104500"/>
              <a:ext cx="5715" cy="57150"/>
            </a:xfrm>
            <a:custGeom>
              <a:avLst/>
              <a:gdLst/>
              <a:ahLst/>
              <a:cxnLst/>
              <a:rect l="l" t="t" r="r" b="b"/>
              <a:pathLst>
                <a:path w="5714" h="57150">
                  <a:moveTo>
                    <a:pt x="0" y="5549"/>
                  </a:moveTo>
                  <a:lnTo>
                    <a:pt x="2628" y="0"/>
                  </a:lnTo>
                  <a:lnTo>
                    <a:pt x="5397" y="5549"/>
                  </a:lnTo>
                  <a:lnTo>
                    <a:pt x="0" y="5549"/>
                  </a:lnTo>
                  <a:close/>
                </a:path>
                <a:path w="5714" h="57150">
                  <a:moveTo>
                    <a:pt x="2628" y="44792"/>
                  </a:moveTo>
                  <a:lnTo>
                    <a:pt x="2628" y="5704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5354980" y="4155998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4">
                  <a:moveTo>
                    <a:pt x="5537" y="0"/>
                  </a:moveTo>
                  <a:lnTo>
                    <a:pt x="0" y="0"/>
                  </a:lnTo>
                  <a:lnTo>
                    <a:pt x="2768" y="5549"/>
                  </a:lnTo>
                  <a:lnTo>
                    <a:pt x="55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5354980" y="4155998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4" h="5714">
                  <a:moveTo>
                    <a:pt x="5537" y="0"/>
                  </a:moveTo>
                  <a:lnTo>
                    <a:pt x="2768" y="5549"/>
                  </a:lnTo>
                  <a:lnTo>
                    <a:pt x="0" y="0"/>
                  </a:lnTo>
                  <a:lnTo>
                    <a:pt x="5537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5256492" y="4053573"/>
              <a:ext cx="86360" cy="62865"/>
            </a:xfrm>
            <a:custGeom>
              <a:avLst/>
              <a:gdLst/>
              <a:ahLst/>
              <a:cxnLst/>
              <a:rect l="l" t="t" r="r" b="b"/>
              <a:pathLst>
                <a:path w="86360" h="62864">
                  <a:moveTo>
                    <a:pt x="4089" y="0"/>
                  </a:moveTo>
                  <a:lnTo>
                    <a:pt x="0" y="0"/>
                  </a:lnTo>
                  <a:lnTo>
                    <a:pt x="0" y="5702"/>
                  </a:lnTo>
                  <a:lnTo>
                    <a:pt x="736" y="5702"/>
                  </a:lnTo>
                  <a:lnTo>
                    <a:pt x="736" y="3213"/>
                  </a:lnTo>
                  <a:lnTo>
                    <a:pt x="3644" y="3213"/>
                  </a:lnTo>
                  <a:lnTo>
                    <a:pt x="3644" y="2489"/>
                  </a:lnTo>
                  <a:lnTo>
                    <a:pt x="736" y="2489"/>
                  </a:lnTo>
                  <a:lnTo>
                    <a:pt x="736" y="736"/>
                  </a:lnTo>
                  <a:lnTo>
                    <a:pt x="4089" y="736"/>
                  </a:lnTo>
                  <a:lnTo>
                    <a:pt x="4089" y="0"/>
                  </a:lnTo>
                  <a:close/>
                </a:path>
                <a:path w="86360" h="62864">
                  <a:moveTo>
                    <a:pt x="7734" y="0"/>
                  </a:moveTo>
                  <a:lnTo>
                    <a:pt x="7150" y="0"/>
                  </a:lnTo>
                  <a:lnTo>
                    <a:pt x="6565" y="736"/>
                  </a:lnTo>
                  <a:lnTo>
                    <a:pt x="5397" y="1460"/>
                  </a:lnTo>
                  <a:lnTo>
                    <a:pt x="5397" y="2197"/>
                  </a:lnTo>
                  <a:lnTo>
                    <a:pt x="6273" y="1752"/>
                  </a:lnTo>
                  <a:lnTo>
                    <a:pt x="6858" y="1320"/>
                  </a:lnTo>
                  <a:lnTo>
                    <a:pt x="6858" y="5702"/>
                  </a:lnTo>
                  <a:lnTo>
                    <a:pt x="7734" y="5702"/>
                  </a:lnTo>
                  <a:lnTo>
                    <a:pt x="7734" y="0"/>
                  </a:lnTo>
                  <a:close/>
                </a:path>
                <a:path w="86360" h="62864">
                  <a:moveTo>
                    <a:pt x="73101" y="52971"/>
                  </a:moveTo>
                  <a:lnTo>
                    <a:pt x="72224" y="52971"/>
                  </a:lnTo>
                  <a:lnTo>
                    <a:pt x="72224" y="54571"/>
                  </a:lnTo>
                  <a:lnTo>
                    <a:pt x="70472" y="54571"/>
                  </a:lnTo>
                  <a:lnTo>
                    <a:pt x="70472" y="52971"/>
                  </a:lnTo>
                  <a:lnTo>
                    <a:pt x="69596" y="52971"/>
                  </a:lnTo>
                  <a:lnTo>
                    <a:pt x="69596" y="56908"/>
                  </a:lnTo>
                  <a:lnTo>
                    <a:pt x="70472" y="56908"/>
                  </a:lnTo>
                  <a:lnTo>
                    <a:pt x="70472" y="55156"/>
                  </a:lnTo>
                  <a:lnTo>
                    <a:pt x="72224" y="55156"/>
                  </a:lnTo>
                  <a:lnTo>
                    <a:pt x="72224" y="56908"/>
                  </a:lnTo>
                  <a:lnTo>
                    <a:pt x="73101" y="56908"/>
                  </a:lnTo>
                  <a:lnTo>
                    <a:pt x="73101" y="52971"/>
                  </a:lnTo>
                  <a:close/>
                </a:path>
                <a:path w="86360" h="62864">
                  <a:moveTo>
                    <a:pt x="73393" y="61137"/>
                  </a:moveTo>
                  <a:lnTo>
                    <a:pt x="72517" y="60845"/>
                  </a:lnTo>
                  <a:lnTo>
                    <a:pt x="72224" y="61429"/>
                  </a:lnTo>
                  <a:lnTo>
                    <a:pt x="71932" y="61582"/>
                  </a:lnTo>
                  <a:lnTo>
                    <a:pt x="71488" y="61722"/>
                  </a:lnTo>
                  <a:lnTo>
                    <a:pt x="71196" y="61582"/>
                  </a:lnTo>
                  <a:lnTo>
                    <a:pt x="70764" y="61429"/>
                  </a:lnTo>
                  <a:lnTo>
                    <a:pt x="70624" y="60985"/>
                  </a:lnTo>
                  <a:lnTo>
                    <a:pt x="70472" y="60261"/>
                  </a:lnTo>
                  <a:lnTo>
                    <a:pt x="70624" y="59677"/>
                  </a:lnTo>
                  <a:lnTo>
                    <a:pt x="70764" y="59385"/>
                  </a:lnTo>
                  <a:lnTo>
                    <a:pt x="71488" y="58953"/>
                  </a:lnTo>
                  <a:lnTo>
                    <a:pt x="72072" y="59245"/>
                  </a:lnTo>
                  <a:lnTo>
                    <a:pt x="72377" y="59385"/>
                  </a:lnTo>
                  <a:lnTo>
                    <a:pt x="72517" y="59677"/>
                  </a:lnTo>
                  <a:lnTo>
                    <a:pt x="73253" y="59537"/>
                  </a:lnTo>
                  <a:lnTo>
                    <a:pt x="73101" y="59093"/>
                  </a:lnTo>
                  <a:lnTo>
                    <a:pt x="72809" y="58801"/>
                  </a:lnTo>
                  <a:lnTo>
                    <a:pt x="72224" y="58508"/>
                  </a:lnTo>
                  <a:lnTo>
                    <a:pt x="71640" y="58369"/>
                  </a:lnTo>
                  <a:lnTo>
                    <a:pt x="70764" y="58508"/>
                  </a:lnTo>
                  <a:lnTo>
                    <a:pt x="70180" y="58953"/>
                  </a:lnTo>
                  <a:lnTo>
                    <a:pt x="69748" y="59537"/>
                  </a:lnTo>
                  <a:lnTo>
                    <a:pt x="69596" y="60413"/>
                  </a:lnTo>
                  <a:lnTo>
                    <a:pt x="69748" y="61137"/>
                  </a:lnTo>
                  <a:lnTo>
                    <a:pt x="70180" y="61874"/>
                  </a:lnTo>
                  <a:lnTo>
                    <a:pt x="70764" y="62166"/>
                  </a:lnTo>
                  <a:lnTo>
                    <a:pt x="71488" y="62306"/>
                  </a:lnTo>
                  <a:lnTo>
                    <a:pt x="72224" y="62306"/>
                  </a:lnTo>
                  <a:lnTo>
                    <a:pt x="73101" y="61722"/>
                  </a:lnTo>
                  <a:lnTo>
                    <a:pt x="73393" y="61137"/>
                  </a:lnTo>
                  <a:close/>
                </a:path>
                <a:path w="86360" h="62864">
                  <a:moveTo>
                    <a:pt x="77622" y="56908"/>
                  </a:moveTo>
                  <a:lnTo>
                    <a:pt x="77330" y="56172"/>
                  </a:lnTo>
                  <a:lnTo>
                    <a:pt x="77038" y="55600"/>
                  </a:lnTo>
                  <a:lnTo>
                    <a:pt x="76962" y="55308"/>
                  </a:lnTo>
                  <a:lnTo>
                    <a:pt x="76885" y="55016"/>
                  </a:lnTo>
                  <a:lnTo>
                    <a:pt x="76746" y="55016"/>
                  </a:lnTo>
                  <a:lnTo>
                    <a:pt x="76746" y="54724"/>
                  </a:lnTo>
                  <a:lnTo>
                    <a:pt x="76606" y="54724"/>
                  </a:lnTo>
                  <a:lnTo>
                    <a:pt x="76606" y="54279"/>
                  </a:lnTo>
                  <a:lnTo>
                    <a:pt x="76454" y="54279"/>
                  </a:lnTo>
                  <a:lnTo>
                    <a:pt x="76454" y="54140"/>
                  </a:lnTo>
                  <a:lnTo>
                    <a:pt x="76314" y="53555"/>
                  </a:lnTo>
                  <a:lnTo>
                    <a:pt x="76161" y="53555"/>
                  </a:lnTo>
                  <a:lnTo>
                    <a:pt x="76022" y="52971"/>
                  </a:lnTo>
                  <a:lnTo>
                    <a:pt x="76022" y="55156"/>
                  </a:lnTo>
                  <a:lnTo>
                    <a:pt x="76022" y="55308"/>
                  </a:lnTo>
                  <a:lnTo>
                    <a:pt x="74993" y="55308"/>
                  </a:lnTo>
                  <a:lnTo>
                    <a:pt x="75145" y="54864"/>
                  </a:lnTo>
                  <a:lnTo>
                    <a:pt x="75285" y="54864"/>
                  </a:lnTo>
                  <a:lnTo>
                    <a:pt x="75285" y="54432"/>
                  </a:lnTo>
                  <a:lnTo>
                    <a:pt x="75438" y="54432"/>
                  </a:lnTo>
                  <a:lnTo>
                    <a:pt x="75438" y="54140"/>
                  </a:lnTo>
                  <a:lnTo>
                    <a:pt x="75730" y="54140"/>
                  </a:lnTo>
                  <a:lnTo>
                    <a:pt x="75730" y="54571"/>
                  </a:lnTo>
                  <a:lnTo>
                    <a:pt x="75882" y="54571"/>
                  </a:lnTo>
                  <a:lnTo>
                    <a:pt x="75882" y="55156"/>
                  </a:lnTo>
                  <a:lnTo>
                    <a:pt x="76022" y="55156"/>
                  </a:lnTo>
                  <a:lnTo>
                    <a:pt x="76022" y="52971"/>
                  </a:lnTo>
                  <a:lnTo>
                    <a:pt x="74993" y="52971"/>
                  </a:lnTo>
                  <a:lnTo>
                    <a:pt x="74993" y="53263"/>
                  </a:lnTo>
                  <a:lnTo>
                    <a:pt x="74853" y="53263"/>
                  </a:lnTo>
                  <a:lnTo>
                    <a:pt x="74701" y="53987"/>
                  </a:lnTo>
                  <a:lnTo>
                    <a:pt x="74561" y="53987"/>
                  </a:lnTo>
                  <a:lnTo>
                    <a:pt x="74409" y="54724"/>
                  </a:lnTo>
                  <a:lnTo>
                    <a:pt x="74269" y="54724"/>
                  </a:lnTo>
                  <a:lnTo>
                    <a:pt x="74269" y="55016"/>
                  </a:lnTo>
                  <a:lnTo>
                    <a:pt x="74117" y="55016"/>
                  </a:lnTo>
                  <a:lnTo>
                    <a:pt x="73977" y="55740"/>
                  </a:lnTo>
                  <a:lnTo>
                    <a:pt x="73825" y="55740"/>
                  </a:lnTo>
                  <a:lnTo>
                    <a:pt x="73672" y="56476"/>
                  </a:lnTo>
                  <a:lnTo>
                    <a:pt x="73533" y="56476"/>
                  </a:lnTo>
                  <a:lnTo>
                    <a:pt x="73533" y="56769"/>
                  </a:lnTo>
                  <a:lnTo>
                    <a:pt x="73393" y="56769"/>
                  </a:lnTo>
                  <a:lnTo>
                    <a:pt x="73393" y="56908"/>
                  </a:lnTo>
                  <a:lnTo>
                    <a:pt x="74269" y="56908"/>
                  </a:lnTo>
                  <a:lnTo>
                    <a:pt x="74409" y="56476"/>
                  </a:lnTo>
                  <a:lnTo>
                    <a:pt x="74561" y="56476"/>
                  </a:lnTo>
                  <a:lnTo>
                    <a:pt x="74561" y="56172"/>
                  </a:lnTo>
                  <a:lnTo>
                    <a:pt x="76454" y="56172"/>
                  </a:lnTo>
                  <a:lnTo>
                    <a:pt x="76606" y="56769"/>
                  </a:lnTo>
                  <a:lnTo>
                    <a:pt x="76746" y="56769"/>
                  </a:lnTo>
                  <a:lnTo>
                    <a:pt x="76746" y="56908"/>
                  </a:lnTo>
                  <a:lnTo>
                    <a:pt x="77622" y="56908"/>
                  </a:lnTo>
                  <a:close/>
                </a:path>
                <a:path w="86360" h="62864">
                  <a:moveTo>
                    <a:pt x="77914" y="60121"/>
                  </a:moveTo>
                  <a:lnTo>
                    <a:pt x="77774" y="60121"/>
                  </a:lnTo>
                  <a:lnTo>
                    <a:pt x="77774" y="59537"/>
                  </a:lnTo>
                  <a:lnTo>
                    <a:pt x="77622" y="59537"/>
                  </a:lnTo>
                  <a:lnTo>
                    <a:pt x="77482" y="59093"/>
                  </a:lnTo>
                  <a:lnTo>
                    <a:pt x="77330" y="59093"/>
                  </a:lnTo>
                  <a:lnTo>
                    <a:pt x="77330" y="58953"/>
                  </a:lnTo>
                  <a:lnTo>
                    <a:pt x="77038" y="58953"/>
                  </a:lnTo>
                  <a:lnTo>
                    <a:pt x="77038" y="60121"/>
                  </a:lnTo>
                  <a:lnTo>
                    <a:pt x="77038" y="60845"/>
                  </a:lnTo>
                  <a:lnTo>
                    <a:pt x="76885" y="60845"/>
                  </a:lnTo>
                  <a:lnTo>
                    <a:pt x="76885" y="61290"/>
                  </a:lnTo>
                  <a:lnTo>
                    <a:pt x="76022" y="61722"/>
                  </a:lnTo>
                  <a:lnTo>
                    <a:pt x="75577" y="61722"/>
                  </a:lnTo>
                  <a:lnTo>
                    <a:pt x="75577" y="61582"/>
                  </a:lnTo>
                  <a:lnTo>
                    <a:pt x="75285" y="61582"/>
                  </a:lnTo>
                  <a:lnTo>
                    <a:pt x="75285" y="61429"/>
                  </a:lnTo>
                  <a:lnTo>
                    <a:pt x="74993" y="61429"/>
                  </a:lnTo>
                  <a:lnTo>
                    <a:pt x="74853" y="60845"/>
                  </a:lnTo>
                  <a:lnTo>
                    <a:pt x="74701" y="60845"/>
                  </a:lnTo>
                  <a:lnTo>
                    <a:pt x="74701" y="60121"/>
                  </a:lnTo>
                  <a:lnTo>
                    <a:pt x="74853" y="60121"/>
                  </a:lnTo>
                  <a:lnTo>
                    <a:pt x="74853" y="59677"/>
                  </a:lnTo>
                  <a:lnTo>
                    <a:pt x="74993" y="59677"/>
                  </a:lnTo>
                  <a:lnTo>
                    <a:pt x="74993" y="59385"/>
                  </a:lnTo>
                  <a:lnTo>
                    <a:pt x="75577" y="59245"/>
                  </a:lnTo>
                  <a:lnTo>
                    <a:pt x="75577" y="59093"/>
                  </a:lnTo>
                  <a:lnTo>
                    <a:pt x="76161" y="59093"/>
                  </a:lnTo>
                  <a:lnTo>
                    <a:pt x="76161" y="59245"/>
                  </a:lnTo>
                  <a:lnTo>
                    <a:pt x="76454" y="59245"/>
                  </a:lnTo>
                  <a:lnTo>
                    <a:pt x="76454" y="59385"/>
                  </a:lnTo>
                  <a:lnTo>
                    <a:pt x="76746" y="59385"/>
                  </a:lnTo>
                  <a:lnTo>
                    <a:pt x="76809" y="59537"/>
                  </a:lnTo>
                  <a:lnTo>
                    <a:pt x="76885" y="60121"/>
                  </a:lnTo>
                  <a:lnTo>
                    <a:pt x="77038" y="60121"/>
                  </a:lnTo>
                  <a:lnTo>
                    <a:pt x="77038" y="58953"/>
                  </a:lnTo>
                  <a:lnTo>
                    <a:pt x="76885" y="58648"/>
                  </a:lnTo>
                  <a:lnTo>
                    <a:pt x="76606" y="58648"/>
                  </a:lnTo>
                  <a:lnTo>
                    <a:pt x="76606" y="58508"/>
                  </a:lnTo>
                  <a:lnTo>
                    <a:pt x="74993" y="58508"/>
                  </a:lnTo>
                  <a:lnTo>
                    <a:pt x="74993" y="58648"/>
                  </a:lnTo>
                  <a:lnTo>
                    <a:pt x="74409" y="58801"/>
                  </a:lnTo>
                  <a:lnTo>
                    <a:pt x="74409" y="59093"/>
                  </a:lnTo>
                  <a:lnTo>
                    <a:pt x="73977" y="59385"/>
                  </a:lnTo>
                  <a:lnTo>
                    <a:pt x="73977" y="60261"/>
                  </a:lnTo>
                  <a:lnTo>
                    <a:pt x="73825" y="60261"/>
                  </a:lnTo>
                  <a:lnTo>
                    <a:pt x="73825" y="60845"/>
                  </a:lnTo>
                  <a:lnTo>
                    <a:pt x="73977" y="60845"/>
                  </a:lnTo>
                  <a:lnTo>
                    <a:pt x="73977" y="61290"/>
                  </a:lnTo>
                  <a:lnTo>
                    <a:pt x="74117" y="61290"/>
                  </a:lnTo>
                  <a:lnTo>
                    <a:pt x="74269" y="61874"/>
                  </a:lnTo>
                  <a:lnTo>
                    <a:pt x="74701" y="62014"/>
                  </a:lnTo>
                  <a:lnTo>
                    <a:pt x="74701" y="62166"/>
                  </a:lnTo>
                  <a:lnTo>
                    <a:pt x="74993" y="62166"/>
                  </a:lnTo>
                  <a:lnTo>
                    <a:pt x="74993" y="62306"/>
                  </a:lnTo>
                  <a:lnTo>
                    <a:pt x="76746" y="62306"/>
                  </a:lnTo>
                  <a:lnTo>
                    <a:pt x="76746" y="62166"/>
                  </a:lnTo>
                  <a:lnTo>
                    <a:pt x="77330" y="62014"/>
                  </a:lnTo>
                  <a:lnTo>
                    <a:pt x="77431" y="61722"/>
                  </a:lnTo>
                  <a:lnTo>
                    <a:pt x="77482" y="61582"/>
                  </a:lnTo>
                  <a:lnTo>
                    <a:pt x="77622" y="61582"/>
                  </a:lnTo>
                  <a:lnTo>
                    <a:pt x="77774" y="60845"/>
                  </a:lnTo>
                  <a:lnTo>
                    <a:pt x="77914" y="60845"/>
                  </a:lnTo>
                  <a:lnTo>
                    <a:pt x="77914" y="60121"/>
                  </a:lnTo>
                  <a:close/>
                </a:path>
                <a:path w="86360" h="62864">
                  <a:moveTo>
                    <a:pt x="81711" y="56908"/>
                  </a:moveTo>
                  <a:lnTo>
                    <a:pt x="81559" y="56324"/>
                  </a:lnTo>
                  <a:lnTo>
                    <a:pt x="81419" y="56324"/>
                  </a:lnTo>
                  <a:lnTo>
                    <a:pt x="80683" y="55308"/>
                  </a:lnTo>
                  <a:lnTo>
                    <a:pt x="80391" y="55308"/>
                  </a:lnTo>
                  <a:lnTo>
                    <a:pt x="80391" y="55156"/>
                  </a:lnTo>
                  <a:lnTo>
                    <a:pt x="80975" y="55156"/>
                  </a:lnTo>
                  <a:lnTo>
                    <a:pt x="80975" y="55016"/>
                  </a:lnTo>
                  <a:lnTo>
                    <a:pt x="81267" y="55016"/>
                  </a:lnTo>
                  <a:lnTo>
                    <a:pt x="81267" y="54724"/>
                  </a:lnTo>
                  <a:lnTo>
                    <a:pt x="81419" y="54724"/>
                  </a:lnTo>
                  <a:lnTo>
                    <a:pt x="81419" y="54571"/>
                  </a:lnTo>
                  <a:lnTo>
                    <a:pt x="81419" y="54432"/>
                  </a:lnTo>
                  <a:lnTo>
                    <a:pt x="81559" y="54432"/>
                  </a:lnTo>
                  <a:lnTo>
                    <a:pt x="81559" y="53848"/>
                  </a:lnTo>
                  <a:lnTo>
                    <a:pt x="81559" y="53695"/>
                  </a:lnTo>
                  <a:lnTo>
                    <a:pt x="81419" y="53695"/>
                  </a:lnTo>
                  <a:lnTo>
                    <a:pt x="81419" y="53403"/>
                  </a:lnTo>
                  <a:lnTo>
                    <a:pt x="81114" y="53403"/>
                  </a:lnTo>
                  <a:lnTo>
                    <a:pt x="81114" y="53263"/>
                  </a:lnTo>
                  <a:lnTo>
                    <a:pt x="80683" y="53174"/>
                  </a:lnTo>
                  <a:lnTo>
                    <a:pt x="80683" y="54432"/>
                  </a:lnTo>
                  <a:lnTo>
                    <a:pt x="80391" y="54571"/>
                  </a:lnTo>
                  <a:lnTo>
                    <a:pt x="78930" y="54571"/>
                  </a:lnTo>
                  <a:lnTo>
                    <a:pt x="78930" y="53848"/>
                  </a:lnTo>
                  <a:lnTo>
                    <a:pt x="80543" y="53848"/>
                  </a:lnTo>
                  <a:lnTo>
                    <a:pt x="80683" y="54432"/>
                  </a:lnTo>
                  <a:lnTo>
                    <a:pt x="80683" y="53174"/>
                  </a:lnTo>
                  <a:lnTo>
                    <a:pt x="80391" y="53111"/>
                  </a:lnTo>
                  <a:lnTo>
                    <a:pt x="80391" y="52971"/>
                  </a:lnTo>
                  <a:lnTo>
                    <a:pt x="78066" y="52971"/>
                  </a:lnTo>
                  <a:lnTo>
                    <a:pt x="78066" y="55448"/>
                  </a:lnTo>
                  <a:lnTo>
                    <a:pt x="78066" y="56908"/>
                  </a:lnTo>
                  <a:lnTo>
                    <a:pt x="78943" y="56908"/>
                  </a:lnTo>
                  <a:lnTo>
                    <a:pt x="78943" y="55448"/>
                  </a:lnTo>
                  <a:lnTo>
                    <a:pt x="79819" y="55448"/>
                  </a:lnTo>
                  <a:lnTo>
                    <a:pt x="80098" y="55740"/>
                  </a:lnTo>
                  <a:lnTo>
                    <a:pt x="80098" y="56032"/>
                  </a:lnTo>
                  <a:lnTo>
                    <a:pt x="80251" y="56032"/>
                  </a:lnTo>
                  <a:lnTo>
                    <a:pt x="80543" y="56616"/>
                  </a:lnTo>
                  <a:lnTo>
                    <a:pt x="80683" y="56616"/>
                  </a:lnTo>
                  <a:lnTo>
                    <a:pt x="80683" y="56908"/>
                  </a:lnTo>
                  <a:lnTo>
                    <a:pt x="81711" y="56908"/>
                  </a:lnTo>
                  <a:close/>
                </a:path>
                <a:path w="86360" h="62864">
                  <a:moveTo>
                    <a:pt x="81851" y="59537"/>
                  </a:moveTo>
                  <a:lnTo>
                    <a:pt x="81711" y="59537"/>
                  </a:lnTo>
                  <a:lnTo>
                    <a:pt x="81711" y="59245"/>
                  </a:lnTo>
                  <a:lnTo>
                    <a:pt x="81711" y="59093"/>
                  </a:lnTo>
                  <a:lnTo>
                    <a:pt x="81559" y="59093"/>
                  </a:lnTo>
                  <a:lnTo>
                    <a:pt x="81559" y="58801"/>
                  </a:lnTo>
                  <a:lnTo>
                    <a:pt x="81267" y="58801"/>
                  </a:lnTo>
                  <a:lnTo>
                    <a:pt x="81267" y="58648"/>
                  </a:lnTo>
                  <a:lnTo>
                    <a:pt x="80975" y="58597"/>
                  </a:lnTo>
                  <a:lnTo>
                    <a:pt x="80975" y="59385"/>
                  </a:lnTo>
                  <a:lnTo>
                    <a:pt x="80975" y="59982"/>
                  </a:lnTo>
                  <a:lnTo>
                    <a:pt x="80683" y="60121"/>
                  </a:lnTo>
                  <a:lnTo>
                    <a:pt x="79375" y="60121"/>
                  </a:lnTo>
                  <a:lnTo>
                    <a:pt x="79375" y="59245"/>
                  </a:lnTo>
                  <a:lnTo>
                    <a:pt x="80683" y="59245"/>
                  </a:lnTo>
                  <a:lnTo>
                    <a:pt x="80683" y="59385"/>
                  </a:lnTo>
                  <a:lnTo>
                    <a:pt x="80975" y="59385"/>
                  </a:lnTo>
                  <a:lnTo>
                    <a:pt x="80975" y="58597"/>
                  </a:lnTo>
                  <a:lnTo>
                    <a:pt x="80543" y="58508"/>
                  </a:lnTo>
                  <a:lnTo>
                    <a:pt x="80543" y="58369"/>
                  </a:lnTo>
                  <a:lnTo>
                    <a:pt x="78498" y="58369"/>
                  </a:lnTo>
                  <a:lnTo>
                    <a:pt x="78498" y="62306"/>
                  </a:lnTo>
                  <a:lnTo>
                    <a:pt x="79375" y="62306"/>
                  </a:lnTo>
                  <a:lnTo>
                    <a:pt x="79375" y="60985"/>
                  </a:lnTo>
                  <a:lnTo>
                    <a:pt x="80543" y="60985"/>
                  </a:lnTo>
                  <a:lnTo>
                    <a:pt x="80543" y="60845"/>
                  </a:lnTo>
                  <a:lnTo>
                    <a:pt x="80835" y="60845"/>
                  </a:lnTo>
                  <a:lnTo>
                    <a:pt x="80835" y="60706"/>
                  </a:lnTo>
                  <a:lnTo>
                    <a:pt x="81267" y="60706"/>
                  </a:lnTo>
                  <a:lnTo>
                    <a:pt x="81267" y="60553"/>
                  </a:lnTo>
                  <a:lnTo>
                    <a:pt x="81711" y="60413"/>
                  </a:lnTo>
                  <a:lnTo>
                    <a:pt x="81711" y="60121"/>
                  </a:lnTo>
                  <a:lnTo>
                    <a:pt x="81851" y="60121"/>
                  </a:lnTo>
                  <a:lnTo>
                    <a:pt x="81851" y="59537"/>
                  </a:lnTo>
                  <a:close/>
                </a:path>
                <a:path w="86360" h="62864">
                  <a:moveTo>
                    <a:pt x="85788" y="54571"/>
                  </a:moveTo>
                  <a:lnTo>
                    <a:pt x="85648" y="54571"/>
                  </a:lnTo>
                  <a:lnTo>
                    <a:pt x="85648" y="53987"/>
                  </a:lnTo>
                  <a:lnTo>
                    <a:pt x="85496" y="53987"/>
                  </a:lnTo>
                  <a:lnTo>
                    <a:pt x="85458" y="53848"/>
                  </a:lnTo>
                  <a:lnTo>
                    <a:pt x="85356" y="53403"/>
                  </a:lnTo>
                  <a:lnTo>
                    <a:pt x="84912" y="53327"/>
                  </a:lnTo>
                  <a:lnTo>
                    <a:pt x="84912" y="54279"/>
                  </a:lnTo>
                  <a:lnTo>
                    <a:pt x="84912" y="55740"/>
                  </a:lnTo>
                  <a:lnTo>
                    <a:pt x="84772" y="55740"/>
                  </a:lnTo>
                  <a:lnTo>
                    <a:pt x="84772" y="56032"/>
                  </a:lnTo>
                  <a:lnTo>
                    <a:pt x="84480" y="56172"/>
                  </a:lnTo>
                  <a:lnTo>
                    <a:pt x="83172" y="56172"/>
                  </a:lnTo>
                  <a:lnTo>
                    <a:pt x="83172" y="53848"/>
                  </a:lnTo>
                  <a:lnTo>
                    <a:pt x="84480" y="53848"/>
                  </a:lnTo>
                  <a:lnTo>
                    <a:pt x="84480" y="53987"/>
                  </a:lnTo>
                  <a:lnTo>
                    <a:pt x="84772" y="53987"/>
                  </a:lnTo>
                  <a:lnTo>
                    <a:pt x="84772" y="54279"/>
                  </a:lnTo>
                  <a:lnTo>
                    <a:pt x="84912" y="54279"/>
                  </a:lnTo>
                  <a:lnTo>
                    <a:pt x="84912" y="53327"/>
                  </a:lnTo>
                  <a:lnTo>
                    <a:pt x="84620" y="53263"/>
                  </a:lnTo>
                  <a:lnTo>
                    <a:pt x="84620" y="53111"/>
                  </a:lnTo>
                  <a:lnTo>
                    <a:pt x="83896" y="53111"/>
                  </a:lnTo>
                  <a:lnTo>
                    <a:pt x="83896" y="52971"/>
                  </a:lnTo>
                  <a:lnTo>
                    <a:pt x="82296" y="52971"/>
                  </a:lnTo>
                  <a:lnTo>
                    <a:pt x="82296" y="56908"/>
                  </a:lnTo>
                  <a:lnTo>
                    <a:pt x="84620" y="56908"/>
                  </a:lnTo>
                  <a:lnTo>
                    <a:pt x="84620" y="56769"/>
                  </a:lnTo>
                  <a:lnTo>
                    <a:pt x="85204" y="56616"/>
                  </a:lnTo>
                  <a:lnTo>
                    <a:pt x="85204" y="56476"/>
                  </a:lnTo>
                  <a:lnTo>
                    <a:pt x="85496" y="56324"/>
                  </a:lnTo>
                  <a:lnTo>
                    <a:pt x="85496" y="56172"/>
                  </a:lnTo>
                  <a:lnTo>
                    <a:pt x="85496" y="56032"/>
                  </a:lnTo>
                  <a:lnTo>
                    <a:pt x="85648" y="56032"/>
                  </a:lnTo>
                  <a:lnTo>
                    <a:pt x="85648" y="55448"/>
                  </a:lnTo>
                  <a:lnTo>
                    <a:pt x="85788" y="55448"/>
                  </a:lnTo>
                  <a:lnTo>
                    <a:pt x="85788" y="54571"/>
                  </a:lnTo>
                  <a:close/>
                </a:path>
                <a:path w="86360" h="62864">
                  <a:moveTo>
                    <a:pt x="85940" y="58369"/>
                  </a:moveTo>
                  <a:lnTo>
                    <a:pt x="84912" y="58369"/>
                  </a:lnTo>
                  <a:lnTo>
                    <a:pt x="84048" y="59982"/>
                  </a:lnTo>
                  <a:lnTo>
                    <a:pt x="83019" y="58369"/>
                  </a:lnTo>
                  <a:lnTo>
                    <a:pt x="82003" y="58369"/>
                  </a:lnTo>
                  <a:lnTo>
                    <a:pt x="83604" y="60706"/>
                  </a:lnTo>
                  <a:lnTo>
                    <a:pt x="83604" y="62306"/>
                  </a:lnTo>
                  <a:lnTo>
                    <a:pt x="84480" y="62306"/>
                  </a:lnTo>
                  <a:lnTo>
                    <a:pt x="84480" y="60706"/>
                  </a:lnTo>
                  <a:lnTo>
                    <a:pt x="85940" y="5836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/>
            <p:cNvSpPr/>
            <p:nvPr/>
          </p:nvSpPr>
          <p:spPr>
            <a:xfrm>
              <a:off x="5265394" y="4103331"/>
              <a:ext cx="51435" cy="4445"/>
            </a:xfrm>
            <a:custGeom>
              <a:avLst/>
              <a:gdLst/>
              <a:ahLst/>
              <a:cxnLst/>
              <a:rect l="l" t="t" r="r" b="b"/>
              <a:pathLst>
                <a:path w="51435" h="4445">
                  <a:moveTo>
                    <a:pt x="3213" y="1752"/>
                  </a:moveTo>
                  <a:lnTo>
                    <a:pt x="3060" y="1752"/>
                  </a:lnTo>
                  <a:lnTo>
                    <a:pt x="3060" y="1308"/>
                  </a:lnTo>
                  <a:lnTo>
                    <a:pt x="2908" y="1308"/>
                  </a:lnTo>
                  <a:lnTo>
                    <a:pt x="2794" y="876"/>
                  </a:lnTo>
                  <a:lnTo>
                    <a:pt x="2768" y="736"/>
                  </a:lnTo>
                  <a:lnTo>
                    <a:pt x="2628" y="736"/>
                  </a:lnTo>
                  <a:lnTo>
                    <a:pt x="2628" y="1600"/>
                  </a:lnTo>
                  <a:lnTo>
                    <a:pt x="2628" y="3060"/>
                  </a:lnTo>
                  <a:lnTo>
                    <a:pt x="2336" y="3352"/>
                  </a:lnTo>
                  <a:lnTo>
                    <a:pt x="1892" y="3352"/>
                  </a:lnTo>
                  <a:lnTo>
                    <a:pt x="1892" y="3505"/>
                  </a:lnTo>
                  <a:lnTo>
                    <a:pt x="584" y="3505"/>
                  </a:lnTo>
                  <a:lnTo>
                    <a:pt x="584" y="876"/>
                  </a:lnTo>
                  <a:lnTo>
                    <a:pt x="2044" y="876"/>
                  </a:lnTo>
                  <a:lnTo>
                    <a:pt x="2044" y="1016"/>
                  </a:lnTo>
                  <a:lnTo>
                    <a:pt x="2336" y="1016"/>
                  </a:lnTo>
                  <a:lnTo>
                    <a:pt x="2476" y="1600"/>
                  </a:lnTo>
                  <a:lnTo>
                    <a:pt x="2628" y="1600"/>
                  </a:lnTo>
                  <a:lnTo>
                    <a:pt x="2628" y="736"/>
                  </a:lnTo>
                  <a:lnTo>
                    <a:pt x="2628" y="584"/>
                  </a:lnTo>
                  <a:lnTo>
                    <a:pt x="1320" y="431"/>
                  </a:lnTo>
                  <a:lnTo>
                    <a:pt x="1320" y="292"/>
                  </a:lnTo>
                  <a:lnTo>
                    <a:pt x="0" y="292"/>
                  </a:lnTo>
                  <a:lnTo>
                    <a:pt x="0" y="3937"/>
                  </a:lnTo>
                  <a:lnTo>
                    <a:pt x="2044" y="3937"/>
                  </a:lnTo>
                  <a:lnTo>
                    <a:pt x="2044" y="3797"/>
                  </a:lnTo>
                  <a:lnTo>
                    <a:pt x="2476" y="3797"/>
                  </a:lnTo>
                  <a:lnTo>
                    <a:pt x="2476" y="3644"/>
                  </a:lnTo>
                  <a:lnTo>
                    <a:pt x="2768" y="3505"/>
                  </a:lnTo>
                  <a:lnTo>
                    <a:pt x="2768" y="3213"/>
                  </a:lnTo>
                  <a:lnTo>
                    <a:pt x="2908" y="3213"/>
                  </a:lnTo>
                  <a:lnTo>
                    <a:pt x="3060" y="2476"/>
                  </a:lnTo>
                  <a:lnTo>
                    <a:pt x="3213" y="2476"/>
                  </a:lnTo>
                  <a:lnTo>
                    <a:pt x="3213" y="1752"/>
                  </a:lnTo>
                  <a:close/>
                </a:path>
                <a:path w="51435" h="4445">
                  <a:moveTo>
                    <a:pt x="27571" y="292"/>
                  </a:moveTo>
                  <a:lnTo>
                    <a:pt x="24803" y="292"/>
                  </a:lnTo>
                  <a:lnTo>
                    <a:pt x="24803" y="3937"/>
                  </a:lnTo>
                  <a:lnTo>
                    <a:pt x="27571" y="3937"/>
                  </a:lnTo>
                  <a:lnTo>
                    <a:pt x="27571" y="3505"/>
                  </a:lnTo>
                  <a:lnTo>
                    <a:pt x="25247" y="3505"/>
                  </a:lnTo>
                  <a:lnTo>
                    <a:pt x="25247" y="2184"/>
                  </a:lnTo>
                  <a:lnTo>
                    <a:pt x="27432" y="2184"/>
                  </a:lnTo>
                  <a:lnTo>
                    <a:pt x="27432" y="1892"/>
                  </a:lnTo>
                  <a:lnTo>
                    <a:pt x="25247" y="1892"/>
                  </a:lnTo>
                  <a:lnTo>
                    <a:pt x="25247" y="736"/>
                  </a:lnTo>
                  <a:lnTo>
                    <a:pt x="27571" y="736"/>
                  </a:lnTo>
                  <a:lnTo>
                    <a:pt x="27571" y="292"/>
                  </a:lnTo>
                  <a:close/>
                </a:path>
                <a:path w="51435" h="4445">
                  <a:moveTo>
                    <a:pt x="51206" y="0"/>
                  </a:moveTo>
                  <a:lnTo>
                    <a:pt x="48577" y="0"/>
                  </a:lnTo>
                  <a:lnTo>
                    <a:pt x="48577" y="3505"/>
                  </a:lnTo>
                  <a:lnTo>
                    <a:pt x="49022" y="3505"/>
                  </a:lnTo>
                  <a:lnTo>
                    <a:pt x="49022" y="1892"/>
                  </a:lnTo>
                  <a:lnTo>
                    <a:pt x="50914" y="1892"/>
                  </a:lnTo>
                  <a:lnTo>
                    <a:pt x="50914" y="1460"/>
                  </a:lnTo>
                  <a:lnTo>
                    <a:pt x="49022" y="1460"/>
                  </a:lnTo>
                  <a:lnTo>
                    <a:pt x="49022" y="292"/>
                  </a:lnTo>
                  <a:lnTo>
                    <a:pt x="51206" y="292"/>
                  </a:lnTo>
                  <a:lnTo>
                    <a:pt x="512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5250510" y="3976687"/>
              <a:ext cx="34925" cy="8255"/>
            </a:xfrm>
            <a:custGeom>
              <a:avLst/>
              <a:gdLst/>
              <a:ahLst/>
              <a:cxnLst/>
              <a:rect l="l" t="t" r="r" b="b"/>
              <a:pathLst>
                <a:path w="34925" h="8254">
                  <a:moveTo>
                    <a:pt x="34569" y="0"/>
                  </a:moveTo>
                  <a:lnTo>
                    <a:pt x="0" y="0"/>
                  </a:lnTo>
                  <a:lnTo>
                    <a:pt x="0" y="8166"/>
                  </a:lnTo>
                  <a:lnTo>
                    <a:pt x="34569" y="8166"/>
                  </a:lnTo>
                  <a:lnTo>
                    <a:pt x="34569" y="0"/>
                  </a:lnTo>
                  <a:close/>
                </a:path>
              </a:pathLst>
            </a:custGeom>
            <a:solidFill>
              <a:srgbClr val="74C8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5377738" y="4053573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4229" y="0"/>
                  </a:moveTo>
                  <a:lnTo>
                    <a:pt x="0" y="0"/>
                  </a:lnTo>
                  <a:lnTo>
                    <a:pt x="0" y="5702"/>
                  </a:lnTo>
                  <a:lnTo>
                    <a:pt x="876" y="5702"/>
                  </a:lnTo>
                  <a:lnTo>
                    <a:pt x="876" y="3213"/>
                  </a:lnTo>
                  <a:lnTo>
                    <a:pt x="3644" y="3213"/>
                  </a:lnTo>
                  <a:lnTo>
                    <a:pt x="3644" y="2489"/>
                  </a:lnTo>
                  <a:lnTo>
                    <a:pt x="876" y="2489"/>
                  </a:lnTo>
                  <a:lnTo>
                    <a:pt x="876" y="736"/>
                  </a:lnTo>
                  <a:lnTo>
                    <a:pt x="4229" y="736"/>
                  </a:lnTo>
                  <a:lnTo>
                    <a:pt x="4229" y="0"/>
                  </a:lnTo>
                  <a:close/>
                </a:path>
                <a:path w="9525" h="6350">
                  <a:moveTo>
                    <a:pt x="8915" y="3657"/>
                  </a:moveTo>
                  <a:lnTo>
                    <a:pt x="8763" y="3657"/>
                  </a:lnTo>
                  <a:lnTo>
                    <a:pt x="8763" y="3213"/>
                  </a:lnTo>
                  <a:lnTo>
                    <a:pt x="8610" y="3213"/>
                  </a:lnTo>
                  <a:lnTo>
                    <a:pt x="8610" y="2921"/>
                  </a:lnTo>
                  <a:lnTo>
                    <a:pt x="8458" y="2921"/>
                  </a:lnTo>
                  <a:lnTo>
                    <a:pt x="8382" y="2628"/>
                  </a:lnTo>
                  <a:lnTo>
                    <a:pt x="8318" y="2489"/>
                  </a:lnTo>
                  <a:lnTo>
                    <a:pt x="8178" y="2489"/>
                  </a:lnTo>
                  <a:lnTo>
                    <a:pt x="8178" y="3657"/>
                  </a:lnTo>
                  <a:lnTo>
                    <a:pt x="8178" y="4229"/>
                  </a:lnTo>
                  <a:lnTo>
                    <a:pt x="8026" y="4229"/>
                  </a:lnTo>
                  <a:lnTo>
                    <a:pt x="8026" y="4826"/>
                  </a:lnTo>
                  <a:lnTo>
                    <a:pt x="7886" y="4826"/>
                  </a:lnTo>
                  <a:lnTo>
                    <a:pt x="7886" y="5105"/>
                  </a:lnTo>
                  <a:lnTo>
                    <a:pt x="7442" y="5105"/>
                  </a:lnTo>
                  <a:lnTo>
                    <a:pt x="7442" y="5257"/>
                  </a:lnTo>
                  <a:lnTo>
                    <a:pt x="6426" y="5257"/>
                  </a:lnTo>
                  <a:lnTo>
                    <a:pt x="5842" y="4673"/>
                  </a:lnTo>
                  <a:lnTo>
                    <a:pt x="5842" y="4229"/>
                  </a:lnTo>
                  <a:lnTo>
                    <a:pt x="5702" y="4229"/>
                  </a:lnTo>
                  <a:lnTo>
                    <a:pt x="5702" y="3657"/>
                  </a:lnTo>
                  <a:lnTo>
                    <a:pt x="5842" y="3657"/>
                  </a:lnTo>
                  <a:lnTo>
                    <a:pt x="5842" y="3365"/>
                  </a:lnTo>
                  <a:lnTo>
                    <a:pt x="6426" y="2781"/>
                  </a:lnTo>
                  <a:lnTo>
                    <a:pt x="7302" y="2781"/>
                  </a:lnTo>
                  <a:lnTo>
                    <a:pt x="7302" y="2921"/>
                  </a:lnTo>
                  <a:lnTo>
                    <a:pt x="7581" y="2921"/>
                  </a:lnTo>
                  <a:lnTo>
                    <a:pt x="7581" y="3073"/>
                  </a:lnTo>
                  <a:lnTo>
                    <a:pt x="7886" y="3073"/>
                  </a:lnTo>
                  <a:lnTo>
                    <a:pt x="8026" y="3657"/>
                  </a:lnTo>
                  <a:lnTo>
                    <a:pt x="8178" y="3657"/>
                  </a:lnTo>
                  <a:lnTo>
                    <a:pt x="8178" y="2489"/>
                  </a:lnTo>
                  <a:lnTo>
                    <a:pt x="8026" y="2489"/>
                  </a:lnTo>
                  <a:lnTo>
                    <a:pt x="7886" y="2197"/>
                  </a:lnTo>
                  <a:lnTo>
                    <a:pt x="6273" y="2197"/>
                  </a:lnTo>
                  <a:lnTo>
                    <a:pt x="6273" y="2336"/>
                  </a:lnTo>
                  <a:lnTo>
                    <a:pt x="5981" y="2628"/>
                  </a:lnTo>
                  <a:lnTo>
                    <a:pt x="5702" y="2628"/>
                  </a:lnTo>
                  <a:lnTo>
                    <a:pt x="5702" y="2781"/>
                  </a:lnTo>
                  <a:lnTo>
                    <a:pt x="5549" y="2781"/>
                  </a:lnTo>
                  <a:lnTo>
                    <a:pt x="5842" y="1460"/>
                  </a:lnTo>
                  <a:lnTo>
                    <a:pt x="6134" y="1320"/>
                  </a:lnTo>
                  <a:lnTo>
                    <a:pt x="6134" y="1016"/>
                  </a:lnTo>
                  <a:lnTo>
                    <a:pt x="6718" y="876"/>
                  </a:lnTo>
                  <a:lnTo>
                    <a:pt x="6718" y="736"/>
                  </a:lnTo>
                  <a:lnTo>
                    <a:pt x="7442" y="736"/>
                  </a:lnTo>
                  <a:lnTo>
                    <a:pt x="7442" y="876"/>
                  </a:lnTo>
                  <a:lnTo>
                    <a:pt x="7734" y="876"/>
                  </a:lnTo>
                  <a:lnTo>
                    <a:pt x="8026" y="1612"/>
                  </a:lnTo>
                  <a:lnTo>
                    <a:pt x="8763" y="1612"/>
                  </a:lnTo>
                  <a:lnTo>
                    <a:pt x="8763" y="1320"/>
                  </a:lnTo>
                  <a:lnTo>
                    <a:pt x="8610" y="1320"/>
                  </a:lnTo>
                  <a:lnTo>
                    <a:pt x="8610" y="876"/>
                  </a:lnTo>
                  <a:lnTo>
                    <a:pt x="8458" y="876"/>
                  </a:lnTo>
                  <a:lnTo>
                    <a:pt x="8458" y="736"/>
                  </a:lnTo>
                  <a:lnTo>
                    <a:pt x="8318" y="444"/>
                  </a:lnTo>
                  <a:lnTo>
                    <a:pt x="8026" y="444"/>
                  </a:lnTo>
                  <a:lnTo>
                    <a:pt x="8026" y="292"/>
                  </a:lnTo>
                  <a:lnTo>
                    <a:pt x="7734" y="292"/>
                  </a:lnTo>
                  <a:lnTo>
                    <a:pt x="7734" y="152"/>
                  </a:lnTo>
                  <a:lnTo>
                    <a:pt x="6134" y="152"/>
                  </a:lnTo>
                  <a:lnTo>
                    <a:pt x="6134" y="292"/>
                  </a:lnTo>
                  <a:lnTo>
                    <a:pt x="5397" y="876"/>
                  </a:lnTo>
                  <a:lnTo>
                    <a:pt x="5397" y="1168"/>
                  </a:lnTo>
                  <a:lnTo>
                    <a:pt x="5257" y="1168"/>
                  </a:lnTo>
                  <a:lnTo>
                    <a:pt x="5257" y="1460"/>
                  </a:lnTo>
                  <a:lnTo>
                    <a:pt x="5105" y="1460"/>
                  </a:lnTo>
                  <a:lnTo>
                    <a:pt x="5105" y="1752"/>
                  </a:lnTo>
                  <a:lnTo>
                    <a:pt x="4965" y="1752"/>
                  </a:lnTo>
                  <a:lnTo>
                    <a:pt x="4965" y="2489"/>
                  </a:lnTo>
                  <a:lnTo>
                    <a:pt x="4813" y="2489"/>
                  </a:lnTo>
                  <a:lnTo>
                    <a:pt x="4813" y="3797"/>
                  </a:lnTo>
                  <a:lnTo>
                    <a:pt x="4965" y="3797"/>
                  </a:lnTo>
                  <a:lnTo>
                    <a:pt x="4965" y="4521"/>
                  </a:lnTo>
                  <a:lnTo>
                    <a:pt x="5105" y="4521"/>
                  </a:lnTo>
                  <a:lnTo>
                    <a:pt x="5257" y="5105"/>
                  </a:lnTo>
                  <a:lnTo>
                    <a:pt x="5397" y="5105"/>
                  </a:lnTo>
                  <a:lnTo>
                    <a:pt x="5549" y="5410"/>
                  </a:lnTo>
                  <a:lnTo>
                    <a:pt x="5842" y="5410"/>
                  </a:lnTo>
                  <a:lnTo>
                    <a:pt x="6134" y="5842"/>
                  </a:lnTo>
                  <a:lnTo>
                    <a:pt x="7442" y="5842"/>
                  </a:lnTo>
                  <a:lnTo>
                    <a:pt x="7442" y="5702"/>
                  </a:lnTo>
                  <a:lnTo>
                    <a:pt x="8026" y="5702"/>
                  </a:lnTo>
                  <a:lnTo>
                    <a:pt x="8026" y="5549"/>
                  </a:lnTo>
                  <a:lnTo>
                    <a:pt x="8318" y="5410"/>
                  </a:lnTo>
                  <a:lnTo>
                    <a:pt x="8318" y="5257"/>
                  </a:lnTo>
                  <a:lnTo>
                    <a:pt x="8318" y="5105"/>
                  </a:lnTo>
                  <a:lnTo>
                    <a:pt x="8610" y="4965"/>
                  </a:lnTo>
                  <a:lnTo>
                    <a:pt x="8763" y="4229"/>
                  </a:lnTo>
                  <a:lnTo>
                    <a:pt x="8915" y="4229"/>
                  </a:lnTo>
                  <a:lnTo>
                    <a:pt x="8915" y="365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5350459" y="4131055"/>
              <a:ext cx="15240" cy="3810"/>
            </a:xfrm>
            <a:custGeom>
              <a:avLst/>
              <a:gdLst/>
              <a:ahLst/>
              <a:cxnLst/>
              <a:rect l="l" t="t" r="r" b="b"/>
              <a:pathLst>
                <a:path w="15239" h="3810">
                  <a:moveTo>
                    <a:pt x="3060" y="2336"/>
                  </a:moveTo>
                  <a:lnTo>
                    <a:pt x="2921" y="2044"/>
                  </a:lnTo>
                  <a:lnTo>
                    <a:pt x="2336" y="1752"/>
                  </a:lnTo>
                  <a:lnTo>
                    <a:pt x="2044" y="1600"/>
                  </a:lnTo>
                  <a:lnTo>
                    <a:pt x="1600" y="1460"/>
                  </a:lnTo>
                  <a:lnTo>
                    <a:pt x="1016" y="1308"/>
                  </a:lnTo>
                  <a:lnTo>
                    <a:pt x="876" y="1168"/>
                  </a:lnTo>
                  <a:lnTo>
                    <a:pt x="723" y="876"/>
                  </a:lnTo>
                  <a:lnTo>
                    <a:pt x="876" y="584"/>
                  </a:lnTo>
                  <a:lnTo>
                    <a:pt x="1600" y="444"/>
                  </a:lnTo>
                  <a:lnTo>
                    <a:pt x="2184" y="584"/>
                  </a:lnTo>
                  <a:lnTo>
                    <a:pt x="2476" y="1028"/>
                  </a:lnTo>
                  <a:lnTo>
                    <a:pt x="2921" y="1028"/>
                  </a:lnTo>
                  <a:lnTo>
                    <a:pt x="2768" y="444"/>
                  </a:lnTo>
                  <a:lnTo>
                    <a:pt x="2336" y="152"/>
                  </a:lnTo>
                  <a:lnTo>
                    <a:pt x="1447" y="0"/>
                  </a:lnTo>
                  <a:lnTo>
                    <a:pt x="876" y="152"/>
                  </a:lnTo>
                  <a:lnTo>
                    <a:pt x="584" y="292"/>
                  </a:lnTo>
                  <a:lnTo>
                    <a:pt x="431" y="444"/>
                  </a:lnTo>
                  <a:lnTo>
                    <a:pt x="139" y="1028"/>
                  </a:lnTo>
                  <a:lnTo>
                    <a:pt x="292" y="1308"/>
                  </a:lnTo>
                  <a:lnTo>
                    <a:pt x="292" y="1460"/>
                  </a:lnTo>
                  <a:lnTo>
                    <a:pt x="723" y="1752"/>
                  </a:lnTo>
                  <a:lnTo>
                    <a:pt x="1016" y="1892"/>
                  </a:lnTo>
                  <a:lnTo>
                    <a:pt x="1447" y="1892"/>
                  </a:lnTo>
                  <a:lnTo>
                    <a:pt x="2184" y="2044"/>
                  </a:lnTo>
                  <a:lnTo>
                    <a:pt x="2476" y="2336"/>
                  </a:lnTo>
                  <a:lnTo>
                    <a:pt x="2476" y="2921"/>
                  </a:lnTo>
                  <a:lnTo>
                    <a:pt x="2336" y="3060"/>
                  </a:lnTo>
                  <a:lnTo>
                    <a:pt x="2044" y="3060"/>
                  </a:lnTo>
                  <a:lnTo>
                    <a:pt x="1600" y="3213"/>
                  </a:lnTo>
                  <a:lnTo>
                    <a:pt x="1016" y="3060"/>
                  </a:lnTo>
                  <a:lnTo>
                    <a:pt x="723" y="2768"/>
                  </a:lnTo>
                  <a:lnTo>
                    <a:pt x="584" y="2336"/>
                  </a:lnTo>
                  <a:lnTo>
                    <a:pt x="0" y="2336"/>
                  </a:lnTo>
                  <a:lnTo>
                    <a:pt x="139" y="2768"/>
                  </a:lnTo>
                  <a:lnTo>
                    <a:pt x="292" y="3060"/>
                  </a:lnTo>
                  <a:lnTo>
                    <a:pt x="723" y="3505"/>
                  </a:lnTo>
                  <a:lnTo>
                    <a:pt x="1168" y="3644"/>
                  </a:lnTo>
                  <a:lnTo>
                    <a:pt x="2044" y="3644"/>
                  </a:lnTo>
                  <a:lnTo>
                    <a:pt x="2336" y="3505"/>
                  </a:lnTo>
                  <a:lnTo>
                    <a:pt x="2921" y="3060"/>
                  </a:lnTo>
                  <a:lnTo>
                    <a:pt x="3060" y="2768"/>
                  </a:lnTo>
                  <a:lnTo>
                    <a:pt x="3060" y="2336"/>
                  </a:lnTo>
                  <a:close/>
                </a:path>
                <a:path w="15239" h="3810">
                  <a:moveTo>
                    <a:pt x="6705" y="0"/>
                  </a:moveTo>
                  <a:lnTo>
                    <a:pt x="6134" y="0"/>
                  </a:lnTo>
                  <a:lnTo>
                    <a:pt x="6134" y="1460"/>
                  </a:lnTo>
                  <a:lnTo>
                    <a:pt x="4229" y="1460"/>
                  </a:lnTo>
                  <a:lnTo>
                    <a:pt x="4229" y="0"/>
                  </a:lnTo>
                  <a:lnTo>
                    <a:pt x="3644" y="0"/>
                  </a:lnTo>
                  <a:lnTo>
                    <a:pt x="3644" y="3505"/>
                  </a:lnTo>
                  <a:lnTo>
                    <a:pt x="4229" y="3505"/>
                  </a:lnTo>
                  <a:lnTo>
                    <a:pt x="4229" y="1892"/>
                  </a:lnTo>
                  <a:lnTo>
                    <a:pt x="6134" y="1892"/>
                  </a:lnTo>
                  <a:lnTo>
                    <a:pt x="6134" y="3505"/>
                  </a:lnTo>
                  <a:lnTo>
                    <a:pt x="6705" y="3505"/>
                  </a:lnTo>
                  <a:lnTo>
                    <a:pt x="6705" y="0"/>
                  </a:lnTo>
                  <a:close/>
                </a:path>
                <a:path w="15239" h="3810">
                  <a:moveTo>
                    <a:pt x="8001" y="0"/>
                  </a:moveTo>
                  <a:lnTo>
                    <a:pt x="7581" y="0"/>
                  </a:lnTo>
                  <a:lnTo>
                    <a:pt x="7581" y="3505"/>
                  </a:lnTo>
                  <a:lnTo>
                    <a:pt x="8001" y="3505"/>
                  </a:lnTo>
                  <a:lnTo>
                    <a:pt x="8001" y="0"/>
                  </a:lnTo>
                  <a:close/>
                </a:path>
                <a:path w="15239" h="3810">
                  <a:moveTo>
                    <a:pt x="11518" y="0"/>
                  </a:moveTo>
                  <a:lnTo>
                    <a:pt x="8902" y="0"/>
                  </a:lnTo>
                  <a:lnTo>
                    <a:pt x="8902" y="3505"/>
                  </a:lnTo>
                  <a:lnTo>
                    <a:pt x="9486" y="3505"/>
                  </a:lnTo>
                  <a:lnTo>
                    <a:pt x="9486" y="1892"/>
                  </a:lnTo>
                  <a:lnTo>
                    <a:pt x="11239" y="1892"/>
                  </a:lnTo>
                  <a:lnTo>
                    <a:pt x="11239" y="1600"/>
                  </a:lnTo>
                  <a:lnTo>
                    <a:pt x="9486" y="1600"/>
                  </a:lnTo>
                  <a:lnTo>
                    <a:pt x="9486" y="444"/>
                  </a:lnTo>
                  <a:lnTo>
                    <a:pt x="11518" y="444"/>
                  </a:lnTo>
                  <a:lnTo>
                    <a:pt x="11518" y="0"/>
                  </a:lnTo>
                  <a:close/>
                </a:path>
                <a:path w="15239" h="3810">
                  <a:moveTo>
                    <a:pt x="14884" y="0"/>
                  </a:moveTo>
                  <a:lnTo>
                    <a:pt x="11811" y="0"/>
                  </a:lnTo>
                  <a:lnTo>
                    <a:pt x="11811" y="444"/>
                  </a:lnTo>
                  <a:lnTo>
                    <a:pt x="13131" y="444"/>
                  </a:lnTo>
                  <a:lnTo>
                    <a:pt x="13131" y="3505"/>
                  </a:lnTo>
                  <a:lnTo>
                    <a:pt x="13563" y="3505"/>
                  </a:lnTo>
                  <a:lnTo>
                    <a:pt x="13563" y="444"/>
                  </a:lnTo>
                  <a:lnTo>
                    <a:pt x="14884" y="444"/>
                  </a:lnTo>
                  <a:lnTo>
                    <a:pt x="148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5343893" y="3977131"/>
              <a:ext cx="46355" cy="5715"/>
            </a:xfrm>
            <a:custGeom>
              <a:avLst/>
              <a:gdLst/>
              <a:ahLst/>
              <a:cxnLst/>
              <a:rect l="l" t="t" r="r" b="b"/>
              <a:pathLst>
                <a:path w="46354" h="5714">
                  <a:moveTo>
                    <a:pt x="5105" y="3492"/>
                  </a:moveTo>
                  <a:lnTo>
                    <a:pt x="4229" y="3340"/>
                  </a:lnTo>
                  <a:lnTo>
                    <a:pt x="4089" y="3924"/>
                  </a:lnTo>
                  <a:lnTo>
                    <a:pt x="3644" y="4368"/>
                  </a:lnTo>
                  <a:lnTo>
                    <a:pt x="2616" y="4648"/>
                  </a:lnTo>
                  <a:lnTo>
                    <a:pt x="1752" y="4508"/>
                  </a:lnTo>
                  <a:lnTo>
                    <a:pt x="1308" y="4216"/>
                  </a:lnTo>
                  <a:lnTo>
                    <a:pt x="1016" y="3784"/>
                  </a:lnTo>
                  <a:lnTo>
                    <a:pt x="876" y="2616"/>
                  </a:lnTo>
                  <a:lnTo>
                    <a:pt x="1016" y="1600"/>
                  </a:lnTo>
                  <a:lnTo>
                    <a:pt x="1600" y="863"/>
                  </a:lnTo>
                  <a:lnTo>
                    <a:pt x="2044" y="571"/>
                  </a:lnTo>
                  <a:lnTo>
                    <a:pt x="3213" y="571"/>
                  </a:lnTo>
                  <a:lnTo>
                    <a:pt x="3644" y="863"/>
                  </a:lnTo>
                  <a:lnTo>
                    <a:pt x="4229" y="1600"/>
                  </a:lnTo>
                  <a:lnTo>
                    <a:pt x="4953" y="1447"/>
                  </a:lnTo>
                  <a:lnTo>
                    <a:pt x="4673" y="863"/>
                  </a:lnTo>
                  <a:lnTo>
                    <a:pt x="4089" y="279"/>
                  </a:lnTo>
                  <a:lnTo>
                    <a:pt x="2768" y="0"/>
                  </a:lnTo>
                  <a:lnTo>
                    <a:pt x="2044" y="0"/>
                  </a:lnTo>
                  <a:lnTo>
                    <a:pt x="0" y="2616"/>
                  </a:lnTo>
                  <a:lnTo>
                    <a:pt x="292" y="3924"/>
                  </a:lnTo>
                  <a:lnTo>
                    <a:pt x="1168" y="4953"/>
                  </a:lnTo>
                  <a:lnTo>
                    <a:pt x="1892" y="5245"/>
                  </a:lnTo>
                  <a:lnTo>
                    <a:pt x="2768" y="5245"/>
                  </a:lnTo>
                  <a:lnTo>
                    <a:pt x="3505" y="5105"/>
                  </a:lnTo>
                  <a:lnTo>
                    <a:pt x="4229" y="4800"/>
                  </a:lnTo>
                  <a:lnTo>
                    <a:pt x="4813" y="4216"/>
                  </a:lnTo>
                  <a:lnTo>
                    <a:pt x="5105" y="3492"/>
                  </a:lnTo>
                  <a:close/>
                </a:path>
                <a:path w="46354" h="5714">
                  <a:moveTo>
                    <a:pt x="11087" y="2324"/>
                  </a:moveTo>
                  <a:lnTo>
                    <a:pt x="10934" y="2324"/>
                  </a:lnTo>
                  <a:lnTo>
                    <a:pt x="10934" y="1739"/>
                  </a:lnTo>
                  <a:lnTo>
                    <a:pt x="10795" y="1739"/>
                  </a:lnTo>
                  <a:lnTo>
                    <a:pt x="10795" y="1295"/>
                  </a:lnTo>
                  <a:lnTo>
                    <a:pt x="10655" y="1295"/>
                  </a:lnTo>
                  <a:lnTo>
                    <a:pt x="10350" y="914"/>
                  </a:lnTo>
                  <a:lnTo>
                    <a:pt x="10350" y="2476"/>
                  </a:lnTo>
                  <a:lnTo>
                    <a:pt x="10350" y="3200"/>
                  </a:lnTo>
                  <a:lnTo>
                    <a:pt x="10210" y="3200"/>
                  </a:lnTo>
                  <a:lnTo>
                    <a:pt x="10210" y="3632"/>
                  </a:lnTo>
                  <a:lnTo>
                    <a:pt x="10071" y="3632"/>
                  </a:lnTo>
                  <a:lnTo>
                    <a:pt x="10071" y="3924"/>
                  </a:lnTo>
                  <a:lnTo>
                    <a:pt x="9918" y="3924"/>
                  </a:lnTo>
                  <a:lnTo>
                    <a:pt x="9918" y="4216"/>
                  </a:lnTo>
                  <a:lnTo>
                    <a:pt x="9334" y="4368"/>
                  </a:lnTo>
                  <a:lnTo>
                    <a:pt x="9334" y="4508"/>
                  </a:lnTo>
                  <a:lnTo>
                    <a:pt x="8902" y="4508"/>
                  </a:lnTo>
                  <a:lnTo>
                    <a:pt x="8902" y="4648"/>
                  </a:lnTo>
                  <a:lnTo>
                    <a:pt x="7734" y="4648"/>
                  </a:lnTo>
                  <a:lnTo>
                    <a:pt x="7734" y="4508"/>
                  </a:lnTo>
                  <a:lnTo>
                    <a:pt x="7289" y="4508"/>
                  </a:lnTo>
                  <a:lnTo>
                    <a:pt x="7289" y="4368"/>
                  </a:lnTo>
                  <a:lnTo>
                    <a:pt x="6997" y="4368"/>
                  </a:lnTo>
                  <a:lnTo>
                    <a:pt x="6629" y="3632"/>
                  </a:lnTo>
                  <a:lnTo>
                    <a:pt x="6565" y="3200"/>
                  </a:lnTo>
                  <a:lnTo>
                    <a:pt x="6413" y="3200"/>
                  </a:lnTo>
                  <a:lnTo>
                    <a:pt x="6413" y="2324"/>
                  </a:lnTo>
                  <a:lnTo>
                    <a:pt x="6565" y="2324"/>
                  </a:lnTo>
                  <a:lnTo>
                    <a:pt x="6565" y="1739"/>
                  </a:lnTo>
                  <a:lnTo>
                    <a:pt x="6705" y="1739"/>
                  </a:lnTo>
                  <a:lnTo>
                    <a:pt x="6705" y="1447"/>
                  </a:lnTo>
                  <a:lnTo>
                    <a:pt x="6858" y="1447"/>
                  </a:lnTo>
                  <a:lnTo>
                    <a:pt x="6858" y="1155"/>
                  </a:lnTo>
                  <a:lnTo>
                    <a:pt x="7442" y="863"/>
                  </a:lnTo>
                  <a:lnTo>
                    <a:pt x="7734" y="863"/>
                  </a:lnTo>
                  <a:lnTo>
                    <a:pt x="7734" y="723"/>
                  </a:lnTo>
                  <a:lnTo>
                    <a:pt x="8902" y="723"/>
                  </a:lnTo>
                  <a:lnTo>
                    <a:pt x="8902" y="863"/>
                  </a:lnTo>
                  <a:lnTo>
                    <a:pt x="9334" y="863"/>
                  </a:lnTo>
                  <a:lnTo>
                    <a:pt x="9334" y="1016"/>
                  </a:lnTo>
                  <a:lnTo>
                    <a:pt x="9626" y="1016"/>
                  </a:lnTo>
                  <a:lnTo>
                    <a:pt x="9918" y="1295"/>
                  </a:lnTo>
                  <a:lnTo>
                    <a:pt x="10071" y="1892"/>
                  </a:lnTo>
                  <a:lnTo>
                    <a:pt x="10210" y="1892"/>
                  </a:lnTo>
                  <a:lnTo>
                    <a:pt x="10210" y="2476"/>
                  </a:lnTo>
                  <a:lnTo>
                    <a:pt x="10350" y="2476"/>
                  </a:lnTo>
                  <a:lnTo>
                    <a:pt x="10350" y="914"/>
                  </a:lnTo>
                  <a:lnTo>
                    <a:pt x="10210" y="723"/>
                  </a:lnTo>
                  <a:lnTo>
                    <a:pt x="10071" y="723"/>
                  </a:lnTo>
                  <a:lnTo>
                    <a:pt x="9779" y="279"/>
                  </a:lnTo>
                  <a:lnTo>
                    <a:pt x="9042" y="279"/>
                  </a:lnTo>
                  <a:lnTo>
                    <a:pt x="9042" y="139"/>
                  </a:lnTo>
                  <a:lnTo>
                    <a:pt x="7289" y="139"/>
                  </a:lnTo>
                  <a:lnTo>
                    <a:pt x="7289" y="279"/>
                  </a:lnTo>
                  <a:lnTo>
                    <a:pt x="6705" y="571"/>
                  </a:lnTo>
                  <a:lnTo>
                    <a:pt x="6705" y="723"/>
                  </a:lnTo>
                  <a:lnTo>
                    <a:pt x="6413" y="723"/>
                  </a:lnTo>
                  <a:lnTo>
                    <a:pt x="6273" y="1155"/>
                  </a:lnTo>
                  <a:lnTo>
                    <a:pt x="5981" y="1295"/>
                  </a:lnTo>
                  <a:lnTo>
                    <a:pt x="5981" y="1600"/>
                  </a:lnTo>
                  <a:lnTo>
                    <a:pt x="5829" y="1600"/>
                  </a:lnTo>
                  <a:lnTo>
                    <a:pt x="5829" y="2184"/>
                  </a:lnTo>
                  <a:lnTo>
                    <a:pt x="5689" y="2184"/>
                  </a:lnTo>
                  <a:lnTo>
                    <a:pt x="5689" y="3060"/>
                  </a:lnTo>
                  <a:lnTo>
                    <a:pt x="5829" y="3060"/>
                  </a:lnTo>
                  <a:lnTo>
                    <a:pt x="5829" y="3632"/>
                  </a:lnTo>
                  <a:lnTo>
                    <a:pt x="5981" y="3632"/>
                  </a:lnTo>
                  <a:lnTo>
                    <a:pt x="5981" y="4076"/>
                  </a:lnTo>
                  <a:lnTo>
                    <a:pt x="6134" y="4076"/>
                  </a:lnTo>
                  <a:lnTo>
                    <a:pt x="6997" y="5105"/>
                  </a:lnTo>
                  <a:lnTo>
                    <a:pt x="7442" y="5105"/>
                  </a:lnTo>
                  <a:lnTo>
                    <a:pt x="7442" y="5245"/>
                  </a:lnTo>
                  <a:lnTo>
                    <a:pt x="9042" y="5245"/>
                  </a:lnTo>
                  <a:lnTo>
                    <a:pt x="9042" y="5105"/>
                  </a:lnTo>
                  <a:lnTo>
                    <a:pt x="9779" y="5105"/>
                  </a:lnTo>
                  <a:lnTo>
                    <a:pt x="9779" y="4953"/>
                  </a:lnTo>
                  <a:lnTo>
                    <a:pt x="10350" y="4800"/>
                  </a:lnTo>
                  <a:lnTo>
                    <a:pt x="10350" y="4648"/>
                  </a:lnTo>
                  <a:lnTo>
                    <a:pt x="10350" y="4508"/>
                  </a:lnTo>
                  <a:lnTo>
                    <a:pt x="10502" y="4508"/>
                  </a:lnTo>
                  <a:lnTo>
                    <a:pt x="10502" y="4216"/>
                  </a:lnTo>
                  <a:lnTo>
                    <a:pt x="10655" y="4216"/>
                  </a:lnTo>
                  <a:lnTo>
                    <a:pt x="10655" y="3924"/>
                  </a:lnTo>
                  <a:lnTo>
                    <a:pt x="10795" y="3924"/>
                  </a:lnTo>
                  <a:lnTo>
                    <a:pt x="10795" y="3632"/>
                  </a:lnTo>
                  <a:lnTo>
                    <a:pt x="10934" y="3632"/>
                  </a:lnTo>
                  <a:lnTo>
                    <a:pt x="11087" y="2324"/>
                  </a:lnTo>
                  <a:close/>
                </a:path>
                <a:path w="46354" h="5714">
                  <a:moveTo>
                    <a:pt x="16776" y="5245"/>
                  </a:moveTo>
                  <a:lnTo>
                    <a:pt x="16624" y="4648"/>
                  </a:lnTo>
                  <a:lnTo>
                    <a:pt x="16484" y="4648"/>
                  </a:lnTo>
                  <a:lnTo>
                    <a:pt x="15468" y="3060"/>
                  </a:lnTo>
                  <a:lnTo>
                    <a:pt x="15024" y="3060"/>
                  </a:lnTo>
                  <a:lnTo>
                    <a:pt x="15024" y="2908"/>
                  </a:lnTo>
                  <a:lnTo>
                    <a:pt x="15608" y="2768"/>
                  </a:lnTo>
                  <a:lnTo>
                    <a:pt x="15608" y="2616"/>
                  </a:lnTo>
                  <a:lnTo>
                    <a:pt x="16192" y="2476"/>
                  </a:lnTo>
                  <a:lnTo>
                    <a:pt x="16230" y="2324"/>
                  </a:lnTo>
                  <a:lnTo>
                    <a:pt x="16332" y="2032"/>
                  </a:lnTo>
                  <a:lnTo>
                    <a:pt x="16484" y="2032"/>
                  </a:lnTo>
                  <a:lnTo>
                    <a:pt x="16624" y="1295"/>
                  </a:lnTo>
                  <a:lnTo>
                    <a:pt x="16484" y="1295"/>
                  </a:lnTo>
                  <a:lnTo>
                    <a:pt x="16332" y="723"/>
                  </a:lnTo>
                  <a:lnTo>
                    <a:pt x="16192" y="723"/>
                  </a:lnTo>
                  <a:lnTo>
                    <a:pt x="15760" y="139"/>
                  </a:lnTo>
                  <a:lnTo>
                    <a:pt x="15760" y="1155"/>
                  </a:lnTo>
                  <a:lnTo>
                    <a:pt x="15760" y="1739"/>
                  </a:lnTo>
                  <a:lnTo>
                    <a:pt x="15608" y="1739"/>
                  </a:lnTo>
                  <a:lnTo>
                    <a:pt x="15608" y="2032"/>
                  </a:lnTo>
                  <a:lnTo>
                    <a:pt x="15024" y="2324"/>
                  </a:lnTo>
                  <a:lnTo>
                    <a:pt x="12839" y="2324"/>
                  </a:lnTo>
                  <a:lnTo>
                    <a:pt x="12839" y="723"/>
                  </a:lnTo>
                  <a:lnTo>
                    <a:pt x="15176" y="723"/>
                  </a:lnTo>
                  <a:lnTo>
                    <a:pt x="15176" y="863"/>
                  </a:lnTo>
                  <a:lnTo>
                    <a:pt x="15468" y="863"/>
                  </a:lnTo>
                  <a:lnTo>
                    <a:pt x="15760" y="1155"/>
                  </a:lnTo>
                  <a:lnTo>
                    <a:pt x="15760" y="139"/>
                  </a:lnTo>
                  <a:lnTo>
                    <a:pt x="14592" y="139"/>
                  </a:lnTo>
                  <a:lnTo>
                    <a:pt x="14592" y="0"/>
                  </a:lnTo>
                  <a:lnTo>
                    <a:pt x="12103" y="0"/>
                  </a:lnTo>
                  <a:lnTo>
                    <a:pt x="12103" y="3060"/>
                  </a:lnTo>
                  <a:lnTo>
                    <a:pt x="12103" y="5257"/>
                  </a:lnTo>
                  <a:lnTo>
                    <a:pt x="12827" y="5257"/>
                  </a:lnTo>
                  <a:lnTo>
                    <a:pt x="12827" y="3060"/>
                  </a:lnTo>
                  <a:lnTo>
                    <a:pt x="14439" y="3060"/>
                  </a:lnTo>
                  <a:lnTo>
                    <a:pt x="14439" y="3200"/>
                  </a:lnTo>
                  <a:lnTo>
                    <a:pt x="14732" y="3200"/>
                  </a:lnTo>
                  <a:lnTo>
                    <a:pt x="15608" y="4648"/>
                  </a:lnTo>
                  <a:lnTo>
                    <a:pt x="15760" y="4648"/>
                  </a:lnTo>
                  <a:lnTo>
                    <a:pt x="15900" y="5245"/>
                  </a:lnTo>
                  <a:lnTo>
                    <a:pt x="16776" y="5245"/>
                  </a:lnTo>
                  <a:close/>
                </a:path>
                <a:path w="46354" h="5714">
                  <a:moveTo>
                    <a:pt x="22758" y="1892"/>
                  </a:moveTo>
                  <a:lnTo>
                    <a:pt x="22618" y="1892"/>
                  </a:lnTo>
                  <a:lnTo>
                    <a:pt x="22466" y="1295"/>
                  </a:lnTo>
                  <a:lnTo>
                    <a:pt x="22326" y="1295"/>
                  </a:lnTo>
                  <a:lnTo>
                    <a:pt x="22174" y="723"/>
                  </a:lnTo>
                  <a:lnTo>
                    <a:pt x="22034" y="723"/>
                  </a:lnTo>
                  <a:lnTo>
                    <a:pt x="22034" y="2184"/>
                  </a:lnTo>
                  <a:lnTo>
                    <a:pt x="22034" y="3200"/>
                  </a:lnTo>
                  <a:lnTo>
                    <a:pt x="21882" y="3200"/>
                  </a:lnTo>
                  <a:lnTo>
                    <a:pt x="21882" y="3784"/>
                  </a:lnTo>
                  <a:lnTo>
                    <a:pt x="21742" y="3784"/>
                  </a:lnTo>
                  <a:lnTo>
                    <a:pt x="21742" y="4076"/>
                  </a:lnTo>
                  <a:lnTo>
                    <a:pt x="21590" y="4076"/>
                  </a:lnTo>
                  <a:lnTo>
                    <a:pt x="21590" y="4368"/>
                  </a:lnTo>
                  <a:lnTo>
                    <a:pt x="21297" y="4368"/>
                  </a:lnTo>
                  <a:lnTo>
                    <a:pt x="21297" y="4508"/>
                  </a:lnTo>
                  <a:lnTo>
                    <a:pt x="20866" y="4508"/>
                  </a:lnTo>
                  <a:lnTo>
                    <a:pt x="20866" y="4648"/>
                  </a:lnTo>
                  <a:lnTo>
                    <a:pt x="19405" y="4648"/>
                  </a:lnTo>
                  <a:lnTo>
                    <a:pt x="19405" y="4508"/>
                  </a:lnTo>
                  <a:lnTo>
                    <a:pt x="19113" y="4508"/>
                  </a:lnTo>
                  <a:lnTo>
                    <a:pt x="19113" y="4368"/>
                  </a:lnTo>
                  <a:lnTo>
                    <a:pt x="18821" y="4368"/>
                  </a:lnTo>
                  <a:lnTo>
                    <a:pt x="18440" y="3632"/>
                  </a:lnTo>
                  <a:lnTo>
                    <a:pt x="18376" y="3200"/>
                  </a:lnTo>
                  <a:lnTo>
                    <a:pt x="18237" y="3200"/>
                  </a:lnTo>
                  <a:lnTo>
                    <a:pt x="18237" y="2324"/>
                  </a:lnTo>
                  <a:lnTo>
                    <a:pt x="18376" y="2324"/>
                  </a:lnTo>
                  <a:lnTo>
                    <a:pt x="18376" y="1739"/>
                  </a:lnTo>
                  <a:lnTo>
                    <a:pt x="18529" y="1739"/>
                  </a:lnTo>
                  <a:lnTo>
                    <a:pt x="18529" y="1447"/>
                  </a:lnTo>
                  <a:lnTo>
                    <a:pt x="18681" y="1447"/>
                  </a:lnTo>
                  <a:lnTo>
                    <a:pt x="18681" y="1155"/>
                  </a:lnTo>
                  <a:lnTo>
                    <a:pt x="19253" y="1016"/>
                  </a:lnTo>
                  <a:lnTo>
                    <a:pt x="19253" y="863"/>
                  </a:lnTo>
                  <a:lnTo>
                    <a:pt x="19697" y="863"/>
                  </a:lnTo>
                  <a:lnTo>
                    <a:pt x="19697" y="723"/>
                  </a:lnTo>
                  <a:lnTo>
                    <a:pt x="21005" y="723"/>
                  </a:lnTo>
                  <a:lnTo>
                    <a:pt x="21158" y="1016"/>
                  </a:lnTo>
                  <a:lnTo>
                    <a:pt x="21450" y="1016"/>
                  </a:lnTo>
                  <a:lnTo>
                    <a:pt x="21742" y="1295"/>
                  </a:lnTo>
                  <a:lnTo>
                    <a:pt x="21742" y="1600"/>
                  </a:lnTo>
                  <a:lnTo>
                    <a:pt x="21882" y="1600"/>
                  </a:lnTo>
                  <a:lnTo>
                    <a:pt x="21882" y="2184"/>
                  </a:lnTo>
                  <a:lnTo>
                    <a:pt x="22034" y="2184"/>
                  </a:lnTo>
                  <a:lnTo>
                    <a:pt x="22034" y="723"/>
                  </a:lnTo>
                  <a:lnTo>
                    <a:pt x="22034" y="571"/>
                  </a:lnTo>
                  <a:lnTo>
                    <a:pt x="21742" y="571"/>
                  </a:lnTo>
                  <a:lnTo>
                    <a:pt x="21590" y="279"/>
                  </a:lnTo>
                  <a:lnTo>
                    <a:pt x="21158" y="279"/>
                  </a:lnTo>
                  <a:lnTo>
                    <a:pt x="21158" y="139"/>
                  </a:lnTo>
                  <a:lnTo>
                    <a:pt x="20866" y="139"/>
                  </a:lnTo>
                  <a:lnTo>
                    <a:pt x="20866" y="0"/>
                  </a:lnTo>
                  <a:lnTo>
                    <a:pt x="20129" y="0"/>
                  </a:lnTo>
                  <a:lnTo>
                    <a:pt x="20129" y="139"/>
                  </a:lnTo>
                  <a:lnTo>
                    <a:pt x="19113" y="139"/>
                  </a:lnTo>
                  <a:lnTo>
                    <a:pt x="19113" y="279"/>
                  </a:lnTo>
                  <a:lnTo>
                    <a:pt x="18529" y="571"/>
                  </a:lnTo>
                  <a:lnTo>
                    <a:pt x="18529" y="723"/>
                  </a:lnTo>
                  <a:lnTo>
                    <a:pt x="18237" y="723"/>
                  </a:lnTo>
                  <a:lnTo>
                    <a:pt x="18084" y="1155"/>
                  </a:lnTo>
                  <a:lnTo>
                    <a:pt x="17805" y="1295"/>
                  </a:lnTo>
                  <a:lnTo>
                    <a:pt x="17805" y="1600"/>
                  </a:lnTo>
                  <a:lnTo>
                    <a:pt x="17653" y="1600"/>
                  </a:lnTo>
                  <a:lnTo>
                    <a:pt x="17653" y="2184"/>
                  </a:lnTo>
                  <a:lnTo>
                    <a:pt x="17513" y="2184"/>
                  </a:lnTo>
                  <a:lnTo>
                    <a:pt x="17513" y="3060"/>
                  </a:lnTo>
                  <a:lnTo>
                    <a:pt x="17653" y="3060"/>
                  </a:lnTo>
                  <a:lnTo>
                    <a:pt x="17653" y="3632"/>
                  </a:lnTo>
                  <a:lnTo>
                    <a:pt x="17805" y="3632"/>
                  </a:lnTo>
                  <a:lnTo>
                    <a:pt x="17805" y="4076"/>
                  </a:lnTo>
                  <a:lnTo>
                    <a:pt x="17945" y="4076"/>
                  </a:lnTo>
                  <a:lnTo>
                    <a:pt x="18681" y="5105"/>
                  </a:lnTo>
                  <a:lnTo>
                    <a:pt x="19405" y="5105"/>
                  </a:lnTo>
                  <a:lnTo>
                    <a:pt x="19405" y="5245"/>
                  </a:lnTo>
                  <a:lnTo>
                    <a:pt x="21158" y="5245"/>
                  </a:lnTo>
                  <a:lnTo>
                    <a:pt x="21158" y="5105"/>
                  </a:lnTo>
                  <a:lnTo>
                    <a:pt x="21742" y="4953"/>
                  </a:lnTo>
                  <a:lnTo>
                    <a:pt x="21742" y="4800"/>
                  </a:lnTo>
                  <a:lnTo>
                    <a:pt x="22034" y="4800"/>
                  </a:lnTo>
                  <a:lnTo>
                    <a:pt x="22072" y="4648"/>
                  </a:lnTo>
                  <a:lnTo>
                    <a:pt x="22174" y="4368"/>
                  </a:lnTo>
                  <a:lnTo>
                    <a:pt x="22466" y="4216"/>
                  </a:lnTo>
                  <a:lnTo>
                    <a:pt x="22466" y="3924"/>
                  </a:lnTo>
                  <a:lnTo>
                    <a:pt x="22618" y="3924"/>
                  </a:lnTo>
                  <a:lnTo>
                    <a:pt x="22618" y="3632"/>
                  </a:lnTo>
                  <a:lnTo>
                    <a:pt x="22758" y="3632"/>
                  </a:lnTo>
                  <a:lnTo>
                    <a:pt x="22758" y="1892"/>
                  </a:lnTo>
                  <a:close/>
                </a:path>
                <a:path w="46354" h="5714">
                  <a:moveTo>
                    <a:pt x="28016" y="3784"/>
                  </a:moveTo>
                  <a:lnTo>
                    <a:pt x="27863" y="3060"/>
                  </a:lnTo>
                  <a:lnTo>
                    <a:pt x="27139" y="2476"/>
                  </a:lnTo>
                  <a:lnTo>
                    <a:pt x="26555" y="2324"/>
                  </a:lnTo>
                  <a:lnTo>
                    <a:pt x="25095" y="2032"/>
                  </a:lnTo>
                  <a:lnTo>
                    <a:pt x="24803" y="1739"/>
                  </a:lnTo>
                  <a:lnTo>
                    <a:pt x="24511" y="1295"/>
                  </a:lnTo>
                  <a:lnTo>
                    <a:pt x="24803" y="723"/>
                  </a:lnTo>
                  <a:lnTo>
                    <a:pt x="25831" y="571"/>
                  </a:lnTo>
                  <a:lnTo>
                    <a:pt x="26847" y="723"/>
                  </a:lnTo>
                  <a:lnTo>
                    <a:pt x="26987" y="1155"/>
                  </a:lnTo>
                  <a:lnTo>
                    <a:pt x="27139" y="1447"/>
                  </a:lnTo>
                  <a:lnTo>
                    <a:pt x="27863" y="1447"/>
                  </a:lnTo>
                  <a:lnTo>
                    <a:pt x="27863" y="1016"/>
                  </a:lnTo>
                  <a:lnTo>
                    <a:pt x="27279" y="419"/>
                  </a:lnTo>
                  <a:lnTo>
                    <a:pt x="26847" y="139"/>
                  </a:lnTo>
                  <a:lnTo>
                    <a:pt x="25831" y="0"/>
                  </a:lnTo>
                  <a:lnTo>
                    <a:pt x="24803" y="139"/>
                  </a:lnTo>
                  <a:lnTo>
                    <a:pt x="24066" y="571"/>
                  </a:lnTo>
                  <a:lnTo>
                    <a:pt x="23774" y="1295"/>
                  </a:lnTo>
                  <a:lnTo>
                    <a:pt x="23926" y="1739"/>
                  </a:lnTo>
                  <a:lnTo>
                    <a:pt x="23926" y="2032"/>
                  </a:lnTo>
                  <a:lnTo>
                    <a:pt x="24650" y="2476"/>
                  </a:lnTo>
                  <a:lnTo>
                    <a:pt x="25095" y="2616"/>
                  </a:lnTo>
                  <a:lnTo>
                    <a:pt x="25679" y="2768"/>
                  </a:lnTo>
                  <a:lnTo>
                    <a:pt x="26403" y="2908"/>
                  </a:lnTo>
                  <a:lnTo>
                    <a:pt x="26695" y="3060"/>
                  </a:lnTo>
                  <a:lnTo>
                    <a:pt x="26987" y="3200"/>
                  </a:lnTo>
                  <a:lnTo>
                    <a:pt x="27139" y="3340"/>
                  </a:lnTo>
                  <a:lnTo>
                    <a:pt x="27279" y="3784"/>
                  </a:lnTo>
                  <a:lnTo>
                    <a:pt x="27139" y="4216"/>
                  </a:lnTo>
                  <a:lnTo>
                    <a:pt x="26695" y="4508"/>
                  </a:lnTo>
                  <a:lnTo>
                    <a:pt x="25971" y="4648"/>
                  </a:lnTo>
                  <a:lnTo>
                    <a:pt x="25387" y="4648"/>
                  </a:lnTo>
                  <a:lnTo>
                    <a:pt x="24803" y="4368"/>
                  </a:lnTo>
                  <a:lnTo>
                    <a:pt x="24511" y="4076"/>
                  </a:lnTo>
                  <a:lnTo>
                    <a:pt x="24358" y="3784"/>
                  </a:lnTo>
                  <a:lnTo>
                    <a:pt x="24218" y="3492"/>
                  </a:lnTo>
                  <a:lnTo>
                    <a:pt x="23634" y="3492"/>
                  </a:lnTo>
                  <a:lnTo>
                    <a:pt x="23634" y="4076"/>
                  </a:lnTo>
                  <a:lnTo>
                    <a:pt x="23926" y="4508"/>
                  </a:lnTo>
                  <a:lnTo>
                    <a:pt x="24650" y="5105"/>
                  </a:lnTo>
                  <a:lnTo>
                    <a:pt x="25971" y="5245"/>
                  </a:lnTo>
                  <a:lnTo>
                    <a:pt x="26987" y="5105"/>
                  </a:lnTo>
                  <a:lnTo>
                    <a:pt x="27432" y="4800"/>
                  </a:lnTo>
                  <a:lnTo>
                    <a:pt x="27724" y="4508"/>
                  </a:lnTo>
                  <a:lnTo>
                    <a:pt x="28016" y="3784"/>
                  </a:lnTo>
                  <a:close/>
                </a:path>
                <a:path w="46354" h="5714">
                  <a:moveTo>
                    <a:pt x="36334" y="2324"/>
                  </a:moveTo>
                  <a:lnTo>
                    <a:pt x="36182" y="2324"/>
                  </a:lnTo>
                  <a:lnTo>
                    <a:pt x="36182" y="1739"/>
                  </a:lnTo>
                  <a:lnTo>
                    <a:pt x="36042" y="1739"/>
                  </a:lnTo>
                  <a:lnTo>
                    <a:pt x="36042" y="1295"/>
                  </a:lnTo>
                  <a:lnTo>
                    <a:pt x="35890" y="1295"/>
                  </a:lnTo>
                  <a:lnTo>
                    <a:pt x="35598" y="914"/>
                  </a:lnTo>
                  <a:lnTo>
                    <a:pt x="35598" y="2476"/>
                  </a:lnTo>
                  <a:lnTo>
                    <a:pt x="35598" y="3200"/>
                  </a:lnTo>
                  <a:lnTo>
                    <a:pt x="35458" y="3200"/>
                  </a:lnTo>
                  <a:lnTo>
                    <a:pt x="35458" y="3632"/>
                  </a:lnTo>
                  <a:lnTo>
                    <a:pt x="35306" y="3632"/>
                  </a:lnTo>
                  <a:lnTo>
                    <a:pt x="35306" y="3924"/>
                  </a:lnTo>
                  <a:lnTo>
                    <a:pt x="35166" y="3924"/>
                  </a:lnTo>
                  <a:lnTo>
                    <a:pt x="35166" y="4216"/>
                  </a:lnTo>
                  <a:lnTo>
                    <a:pt x="34290" y="4648"/>
                  </a:lnTo>
                  <a:lnTo>
                    <a:pt x="32969" y="4648"/>
                  </a:lnTo>
                  <a:lnTo>
                    <a:pt x="32969" y="4508"/>
                  </a:lnTo>
                  <a:lnTo>
                    <a:pt x="32537" y="4508"/>
                  </a:lnTo>
                  <a:lnTo>
                    <a:pt x="32537" y="4368"/>
                  </a:lnTo>
                  <a:lnTo>
                    <a:pt x="32245" y="4368"/>
                  </a:lnTo>
                  <a:lnTo>
                    <a:pt x="32092" y="3784"/>
                  </a:lnTo>
                  <a:lnTo>
                    <a:pt x="31953" y="3784"/>
                  </a:lnTo>
                  <a:lnTo>
                    <a:pt x="31953" y="3200"/>
                  </a:lnTo>
                  <a:lnTo>
                    <a:pt x="31813" y="3200"/>
                  </a:lnTo>
                  <a:lnTo>
                    <a:pt x="31813" y="2324"/>
                  </a:lnTo>
                  <a:lnTo>
                    <a:pt x="31953" y="2324"/>
                  </a:lnTo>
                  <a:lnTo>
                    <a:pt x="31953" y="1600"/>
                  </a:lnTo>
                  <a:lnTo>
                    <a:pt x="32092" y="1600"/>
                  </a:lnTo>
                  <a:lnTo>
                    <a:pt x="32092" y="1295"/>
                  </a:lnTo>
                  <a:lnTo>
                    <a:pt x="32245" y="1295"/>
                  </a:lnTo>
                  <a:lnTo>
                    <a:pt x="32245" y="1016"/>
                  </a:lnTo>
                  <a:lnTo>
                    <a:pt x="32537" y="1016"/>
                  </a:lnTo>
                  <a:lnTo>
                    <a:pt x="32537" y="863"/>
                  </a:lnTo>
                  <a:lnTo>
                    <a:pt x="32969" y="863"/>
                  </a:lnTo>
                  <a:lnTo>
                    <a:pt x="32969" y="723"/>
                  </a:lnTo>
                  <a:lnTo>
                    <a:pt x="34290" y="723"/>
                  </a:lnTo>
                  <a:lnTo>
                    <a:pt x="34290" y="863"/>
                  </a:lnTo>
                  <a:lnTo>
                    <a:pt x="34721" y="863"/>
                  </a:lnTo>
                  <a:lnTo>
                    <a:pt x="35458" y="2032"/>
                  </a:lnTo>
                  <a:lnTo>
                    <a:pt x="35458" y="2476"/>
                  </a:lnTo>
                  <a:lnTo>
                    <a:pt x="35598" y="2476"/>
                  </a:lnTo>
                  <a:lnTo>
                    <a:pt x="35598" y="914"/>
                  </a:lnTo>
                  <a:lnTo>
                    <a:pt x="35458" y="723"/>
                  </a:lnTo>
                  <a:lnTo>
                    <a:pt x="35306" y="723"/>
                  </a:lnTo>
                  <a:lnTo>
                    <a:pt x="35013" y="279"/>
                  </a:lnTo>
                  <a:lnTo>
                    <a:pt x="34290" y="279"/>
                  </a:lnTo>
                  <a:lnTo>
                    <a:pt x="34290" y="139"/>
                  </a:lnTo>
                  <a:lnTo>
                    <a:pt x="32537" y="139"/>
                  </a:lnTo>
                  <a:lnTo>
                    <a:pt x="32537" y="279"/>
                  </a:lnTo>
                  <a:lnTo>
                    <a:pt x="31953" y="571"/>
                  </a:lnTo>
                  <a:lnTo>
                    <a:pt x="31953" y="723"/>
                  </a:lnTo>
                  <a:lnTo>
                    <a:pt x="31661" y="723"/>
                  </a:lnTo>
                  <a:lnTo>
                    <a:pt x="31508" y="1155"/>
                  </a:lnTo>
                  <a:lnTo>
                    <a:pt x="31229" y="1295"/>
                  </a:lnTo>
                  <a:lnTo>
                    <a:pt x="31229" y="1600"/>
                  </a:lnTo>
                  <a:lnTo>
                    <a:pt x="31076" y="1600"/>
                  </a:lnTo>
                  <a:lnTo>
                    <a:pt x="31076" y="2184"/>
                  </a:lnTo>
                  <a:lnTo>
                    <a:pt x="30937" y="2184"/>
                  </a:lnTo>
                  <a:lnTo>
                    <a:pt x="30937" y="3060"/>
                  </a:lnTo>
                  <a:lnTo>
                    <a:pt x="31076" y="3060"/>
                  </a:lnTo>
                  <a:lnTo>
                    <a:pt x="31076" y="3492"/>
                  </a:lnTo>
                  <a:lnTo>
                    <a:pt x="31229" y="3492"/>
                  </a:lnTo>
                  <a:lnTo>
                    <a:pt x="31369" y="4076"/>
                  </a:lnTo>
                  <a:lnTo>
                    <a:pt x="31508" y="4076"/>
                  </a:lnTo>
                  <a:lnTo>
                    <a:pt x="31661" y="4648"/>
                  </a:lnTo>
                  <a:lnTo>
                    <a:pt x="32092" y="4800"/>
                  </a:lnTo>
                  <a:lnTo>
                    <a:pt x="32245" y="5105"/>
                  </a:lnTo>
                  <a:lnTo>
                    <a:pt x="32677" y="5105"/>
                  </a:lnTo>
                  <a:lnTo>
                    <a:pt x="32677" y="5245"/>
                  </a:lnTo>
                  <a:lnTo>
                    <a:pt x="34290" y="5245"/>
                  </a:lnTo>
                  <a:lnTo>
                    <a:pt x="34290" y="5105"/>
                  </a:lnTo>
                  <a:lnTo>
                    <a:pt x="35013" y="5105"/>
                  </a:lnTo>
                  <a:lnTo>
                    <a:pt x="35013" y="4953"/>
                  </a:lnTo>
                  <a:lnTo>
                    <a:pt x="35598" y="4800"/>
                  </a:lnTo>
                  <a:lnTo>
                    <a:pt x="35648" y="4648"/>
                  </a:lnTo>
                  <a:lnTo>
                    <a:pt x="35750" y="4368"/>
                  </a:lnTo>
                  <a:lnTo>
                    <a:pt x="36042" y="4216"/>
                  </a:lnTo>
                  <a:lnTo>
                    <a:pt x="36042" y="3784"/>
                  </a:lnTo>
                  <a:lnTo>
                    <a:pt x="36182" y="3784"/>
                  </a:lnTo>
                  <a:lnTo>
                    <a:pt x="36182" y="3060"/>
                  </a:lnTo>
                  <a:lnTo>
                    <a:pt x="36334" y="3060"/>
                  </a:lnTo>
                  <a:lnTo>
                    <a:pt x="36334" y="2324"/>
                  </a:lnTo>
                  <a:close/>
                </a:path>
                <a:path w="46354" h="5714">
                  <a:moveTo>
                    <a:pt x="41579" y="1295"/>
                  </a:moveTo>
                  <a:lnTo>
                    <a:pt x="41427" y="1295"/>
                  </a:lnTo>
                  <a:lnTo>
                    <a:pt x="41427" y="863"/>
                  </a:lnTo>
                  <a:lnTo>
                    <a:pt x="41287" y="863"/>
                  </a:lnTo>
                  <a:lnTo>
                    <a:pt x="41211" y="723"/>
                  </a:lnTo>
                  <a:lnTo>
                    <a:pt x="40995" y="279"/>
                  </a:lnTo>
                  <a:lnTo>
                    <a:pt x="40855" y="279"/>
                  </a:lnTo>
                  <a:lnTo>
                    <a:pt x="40855" y="1295"/>
                  </a:lnTo>
                  <a:lnTo>
                    <a:pt x="40855" y="1892"/>
                  </a:lnTo>
                  <a:lnTo>
                    <a:pt x="40703" y="1892"/>
                  </a:lnTo>
                  <a:lnTo>
                    <a:pt x="40703" y="2184"/>
                  </a:lnTo>
                  <a:lnTo>
                    <a:pt x="40411" y="2476"/>
                  </a:lnTo>
                  <a:lnTo>
                    <a:pt x="38074" y="2476"/>
                  </a:lnTo>
                  <a:lnTo>
                    <a:pt x="38074" y="723"/>
                  </a:lnTo>
                  <a:lnTo>
                    <a:pt x="40119" y="723"/>
                  </a:lnTo>
                  <a:lnTo>
                    <a:pt x="40119" y="863"/>
                  </a:lnTo>
                  <a:lnTo>
                    <a:pt x="40411" y="863"/>
                  </a:lnTo>
                  <a:lnTo>
                    <a:pt x="40411" y="1016"/>
                  </a:lnTo>
                  <a:lnTo>
                    <a:pt x="40703" y="1016"/>
                  </a:lnTo>
                  <a:lnTo>
                    <a:pt x="40855" y="1295"/>
                  </a:lnTo>
                  <a:lnTo>
                    <a:pt x="40855" y="279"/>
                  </a:lnTo>
                  <a:lnTo>
                    <a:pt x="40271" y="279"/>
                  </a:lnTo>
                  <a:lnTo>
                    <a:pt x="40271" y="139"/>
                  </a:lnTo>
                  <a:lnTo>
                    <a:pt x="39979" y="139"/>
                  </a:lnTo>
                  <a:lnTo>
                    <a:pt x="39979" y="0"/>
                  </a:lnTo>
                  <a:lnTo>
                    <a:pt x="37350" y="0"/>
                  </a:lnTo>
                  <a:lnTo>
                    <a:pt x="37350" y="5245"/>
                  </a:lnTo>
                  <a:lnTo>
                    <a:pt x="38074" y="5245"/>
                  </a:lnTo>
                  <a:lnTo>
                    <a:pt x="38074" y="3200"/>
                  </a:lnTo>
                  <a:lnTo>
                    <a:pt x="39547" y="3200"/>
                  </a:lnTo>
                  <a:lnTo>
                    <a:pt x="39547" y="3060"/>
                  </a:lnTo>
                  <a:lnTo>
                    <a:pt x="40563" y="3060"/>
                  </a:lnTo>
                  <a:lnTo>
                    <a:pt x="40563" y="2908"/>
                  </a:lnTo>
                  <a:lnTo>
                    <a:pt x="41148" y="2768"/>
                  </a:lnTo>
                  <a:lnTo>
                    <a:pt x="41148" y="2476"/>
                  </a:lnTo>
                  <a:lnTo>
                    <a:pt x="41287" y="2476"/>
                  </a:lnTo>
                  <a:lnTo>
                    <a:pt x="41287" y="2184"/>
                  </a:lnTo>
                  <a:lnTo>
                    <a:pt x="41427" y="2184"/>
                  </a:lnTo>
                  <a:lnTo>
                    <a:pt x="41427" y="1892"/>
                  </a:lnTo>
                  <a:lnTo>
                    <a:pt x="41579" y="1892"/>
                  </a:lnTo>
                  <a:lnTo>
                    <a:pt x="41579" y="1295"/>
                  </a:lnTo>
                  <a:close/>
                </a:path>
                <a:path w="46354" h="5714">
                  <a:moveTo>
                    <a:pt x="45961" y="3492"/>
                  </a:moveTo>
                  <a:lnTo>
                    <a:pt x="45808" y="2768"/>
                  </a:lnTo>
                  <a:lnTo>
                    <a:pt x="45516" y="2184"/>
                  </a:lnTo>
                  <a:lnTo>
                    <a:pt x="44932" y="1892"/>
                  </a:lnTo>
                  <a:lnTo>
                    <a:pt x="44208" y="1739"/>
                  </a:lnTo>
                  <a:lnTo>
                    <a:pt x="43180" y="2032"/>
                  </a:lnTo>
                  <a:lnTo>
                    <a:pt x="43472" y="723"/>
                  </a:lnTo>
                  <a:lnTo>
                    <a:pt x="45669" y="723"/>
                  </a:lnTo>
                  <a:lnTo>
                    <a:pt x="45669" y="139"/>
                  </a:lnTo>
                  <a:lnTo>
                    <a:pt x="42900" y="139"/>
                  </a:lnTo>
                  <a:lnTo>
                    <a:pt x="42303" y="2768"/>
                  </a:lnTo>
                  <a:lnTo>
                    <a:pt x="43040" y="2908"/>
                  </a:lnTo>
                  <a:lnTo>
                    <a:pt x="43472" y="2476"/>
                  </a:lnTo>
                  <a:lnTo>
                    <a:pt x="44069" y="2324"/>
                  </a:lnTo>
                  <a:lnTo>
                    <a:pt x="44640" y="2476"/>
                  </a:lnTo>
                  <a:lnTo>
                    <a:pt x="44932" y="2616"/>
                  </a:lnTo>
                  <a:lnTo>
                    <a:pt x="45237" y="3492"/>
                  </a:lnTo>
                  <a:lnTo>
                    <a:pt x="45237" y="4076"/>
                  </a:lnTo>
                  <a:lnTo>
                    <a:pt x="44640" y="4648"/>
                  </a:lnTo>
                  <a:lnTo>
                    <a:pt x="44069" y="4800"/>
                  </a:lnTo>
                  <a:lnTo>
                    <a:pt x="43332" y="4508"/>
                  </a:lnTo>
                  <a:lnTo>
                    <a:pt x="43040" y="3784"/>
                  </a:lnTo>
                  <a:lnTo>
                    <a:pt x="42303" y="3784"/>
                  </a:lnTo>
                  <a:lnTo>
                    <a:pt x="42456" y="4368"/>
                  </a:lnTo>
                  <a:lnTo>
                    <a:pt x="42900" y="4953"/>
                  </a:lnTo>
                  <a:lnTo>
                    <a:pt x="43472" y="5245"/>
                  </a:lnTo>
                  <a:lnTo>
                    <a:pt x="44069" y="5245"/>
                  </a:lnTo>
                  <a:lnTo>
                    <a:pt x="44932" y="5105"/>
                  </a:lnTo>
                  <a:lnTo>
                    <a:pt x="45516" y="4648"/>
                  </a:lnTo>
                  <a:lnTo>
                    <a:pt x="45808" y="4076"/>
                  </a:lnTo>
                  <a:lnTo>
                    <a:pt x="45961" y="349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5250218" y="3986606"/>
              <a:ext cx="142875" cy="46990"/>
            </a:xfrm>
            <a:custGeom>
              <a:avLst/>
              <a:gdLst/>
              <a:ahLst/>
              <a:cxnLst/>
              <a:rect l="l" t="t" r="r" b="b"/>
              <a:pathLst>
                <a:path w="142875" h="46989">
                  <a:moveTo>
                    <a:pt x="142697" y="0"/>
                  </a:moveTo>
                  <a:lnTo>
                    <a:pt x="0" y="0"/>
                  </a:lnTo>
                  <a:lnTo>
                    <a:pt x="0" y="46837"/>
                  </a:lnTo>
                  <a:lnTo>
                    <a:pt x="142697" y="46837"/>
                  </a:lnTo>
                  <a:lnTo>
                    <a:pt x="142697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/>
            <p:cNvSpPr/>
            <p:nvPr/>
          </p:nvSpPr>
          <p:spPr>
            <a:xfrm>
              <a:off x="5250218" y="3986606"/>
              <a:ext cx="142875" cy="46990"/>
            </a:xfrm>
            <a:custGeom>
              <a:avLst/>
              <a:gdLst/>
              <a:ahLst/>
              <a:cxnLst/>
              <a:rect l="l" t="t" r="r" b="b"/>
              <a:pathLst>
                <a:path w="142875" h="46989">
                  <a:moveTo>
                    <a:pt x="0" y="0"/>
                  </a:moveTo>
                  <a:lnTo>
                    <a:pt x="142697" y="0"/>
                  </a:lnTo>
                  <a:lnTo>
                    <a:pt x="142697" y="46837"/>
                  </a:lnTo>
                  <a:lnTo>
                    <a:pt x="0" y="4683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5273128" y="3991571"/>
              <a:ext cx="100965" cy="36195"/>
            </a:xfrm>
            <a:custGeom>
              <a:avLst/>
              <a:gdLst/>
              <a:ahLst/>
              <a:cxnLst/>
              <a:rect l="l" t="t" r="r" b="b"/>
              <a:pathLst>
                <a:path w="100964" h="36195">
                  <a:moveTo>
                    <a:pt x="100520" y="0"/>
                  </a:moveTo>
                  <a:lnTo>
                    <a:pt x="0" y="0"/>
                  </a:lnTo>
                  <a:lnTo>
                    <a:pt x="0" y="36182"/>
                  </a:lnTo>
                  <a:lnTo>
                    <a:pt x="100520" y="36182"/>
                  </a:lnTo>
                  <a:lnTo>
                    <a:pt x="100520" y="0"/>
                  </a:lnTo>
                  <a:close/>
                </a:path>
              </a:pathLst>
            </a:custGeom>
            <a:solidFill>
              <a:srgbClr val="64BC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5273128" y="3991571"/>
              <a:ext cx="100965" cy="36195"/>
            </a:xfrm>
            <a:custGeom>
              <a:avLst/>
              <a:gdLst/>
              <a:ahLst/>
              <a:cxnLst/>
              <a:rect l="l" t="t" r="r" b="b"/>
              <a:pathLst>
                <a:path w="100964" h="36195">
                  <a:moveTo>
                    <a:pt x="0" y="0"/>
                  </a:moveTo>
                  <a:lnTo>
                    <a:pt x="100520" y="0"/>
                  </a:lnTo>
                  <a:lnTo>
                    <a:pt x="100520" y="36182"/>
                  </a:lnTo>
                  <a:lnTo>
                    <a:pt x="0" y="3618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/>
            <p:cNvSpPr/>
            <p:nvPr/>
          </p:nvSpPr>
          <p:spPr>
            <a:xfrm>
              <a:off x="5275021" y="4069193"/>
              <a:ext cx="76835" cy="6985"/>
            </a:xfrm>
            <a:custGeom>
              <a:avLst/>
              <a:gdLst/>
              <a:ahLst/>
              <a:cxnLst/>
              <a:rect l="l" t="t" r="r" b="b"/>
              <a:pathLst>
                <a:path w="76835" h="6985">
                  <a:moveTo>
                    <a:pt x="3505" y="2476"/>
                  </a:moveTo>
                  <a:lnTo>
                    <a:pt x="2781" y="1739"/>
                  </a:lnTo>
                  <a:lnTo>
                    <a:pt x="723" y="1739"/>
                  </a:lnTo>
                  <a:lnTo>
                    <a:pt x="0" y="2476"/>
                  </a:lnTo>
                  <a:lnTo>
                    <a:pt x="0" y="4076"/>
                  </a:lnTo>
                  <a:lnTo>
                    <a:pt x="723" y="4813"/>
                  </a:lnTo>
                  <a:lnTo>
                    <a:pt x="2781" y="4813"/>
                  </a:lnTo>
                  <a:lnTo>
                    <a:pt x="3505" y="4076"/>
                  </a:lnTo>
                  <a:lnTo>
                    <a:pt x="3505" y="3352"/>
                  </a:lnTo>
                  <a:lnTo>
                    <a:pt x="3505" y="2476"/>
                  </a:lnTo>
                  <a:close/>
                </a:path>
                <a:path w="76835" h="6985">
                  <a:moveTo>
                    <a:pt x="6718" y="2768"/>
                  </a:moveTo>
                  <a:lnTo>
                    <a:pt x="6426" y="2184"/>
                  </a:lnTo>
                  <a:lnTo>
                    <a:pt x="5549" y="1892"/>
                  </a:lnTo>
                  <a:lnTo>
                    <a:pt x="4953" y="2032"/>
                  </a:lnTo>
                  <a:lnTo>
                    <a:pt x="4521" y="2336"/>
                  </a:lnTo>
                  <a:lnTo>
                    <a:pt x="4381" y="2616"/>
                  </a:lnTo>
                  <a:lnTo>
                    <a:pt x="4673" y="3200"/>
                  </a:lnTo>
                  <a:lnTo>
                    <a:pt x="4953" y="3352"/>
                  </a:lnTo>
                  <a:lnTo>
                    <a:pt x="5397" y="3505"/>
                  </a:lnTo>
                  <a:lnTo>
                    <a:pt x="5842" y="3644"/>
                  </a:lnTo>
                  <a:lnTo>
                    <a:pt x="6134" y="3644"/>
                  </a:lnTo>
                  <a:lnTo>
                    <a:pt x="6134" y="3937"/>
                  </a:lnTo>
                  <a:lnTo>
                    <a:pt x="5981" y="4076"/>
                  </a:lnTo>
                  <a:lnTo>
                    <a:pt x="5549" y="4229"/>
                  </a:lnTo>
                  <a:lnTo>
                    <a:pt x="5105" y="4076"/>
                  </a:lnTo>
                  <a:lnTo>
                    <a:pt x="4953" y="3784"/>
                  </a:lnTo>
                  <a:lnTo>
                    <a:pt x="4381" y="3784"/>
                  </a:lnTo>
                  <a:lnTo>
                    <a:pt x="4673" y="4508"/>
                  </a:lnTo>
                  <a:lnTo>
                    <a:pt x="5549" y="4660"/>
                  </a:lnTo>
                  <a:lnTo>
                    <a:pt x="6273" y="4660"/>
                  </a:lnTo>
                  <a:lnTo>
                    <a:pt x="6565" y="4368"/>
                  </a:lnTo>
                  <a:lnTo>
                    <a:pt x="6718" y="3937"/>
                  </a:lnTo>
                  <a:lnTo>
                    <a:pt x="6718" y="3644"/>
                  </a:lnTo>
                  <a:lnTo>
                    <a:pt x="6565" y="3505"/>
                  </a:lnTo>
                  <a:lnTo>
                    <a:pt x="6273" y="3200"/>
                  </a:lnTo>
                  <a:lnTo>
                    <a:pt x="5981" y="3060"/>
                  </a:lnTo>
                  <a:lnTo>
                    <a:pt x="5689" y="2908"/>
                  </a:lnTo>
                  <a:lnTo>
                    <a:pt x="5105" y="2768"/>
                  </a:lnTo>
                  <a:lnTo>
                    <a:pt x="4953" y="2616"/>
                  </a:lnTo>
                  <a:lnTo>
                    <a:pt x="5105" y="2476"/>
                  </a:lnTo>
                  <a:lnTo>
                    <a:pt x="5397" y="2476"/>
                  </a:lnTo>
                  <a:lnTo>
                    <a:pt x="5549" y="2336"/>
                  </a:lnTo>
                  <a:lnTo>
                    <a:pt x="5842" y="2476"/>
                  </a:lnTo>
                  <a:lnTo>
                    <a:pt x="6134" y="2768"/>
                  </a:lnTo>
                  <a:lnTo>
                    <a:pt x="6718" y="2768"/>
                  </a:lnTo>
                  <a:close/>
                </a:path>
                <a:path w="76835" h="6985">
                  <a:moveTo>
                    <a:pt x="9639" y="1892"/>
                  </a:moveTo>
                  <a:lnTo>
                    <a:pt x="9042" y="1892"/>
                  </a:lnTo>
                  <a:lnTo>
                    <a:pt x="9042" y="3060"/>
                  </a:lnTo>
                  <a:lnTo>
                    <a:pt x="7886" y="3060"/>
                  </a:lnTo>
                  <a:lnTo>
                    <a:pt x="7886" y="1892"/>
                  </a:lnTo>
                  <a:lnTo>
                    <a:pt x="7289" y="1892"/>
                  </a:lnTo>
                  <a:lnTo>
                    <a:pt x="7289" y="4660"/>
                  </a:lnTo>
                  <a:lnTo>
                    <a:pt x="7886" y="4660"/>
                  </a:lnTo>
                  <a:lnTo>
                    <a:pt x="7886" y="3505"/>
                  </a:lnTo>
                  <a:lnTo>
                    <a:pt x="9042" y="3505"/>
                  </a:lnTo>
                  <a:lnTo>
                    <a:pt x="9042" y="4660"/>
                  </a:lnTo>
                  <a:lnTo>
                    <a:pt x="9639" y="4660"/>
                  </a:lnTo>
                  <a:lnTo>
                    <a:pt x="9639" y="1892"/>
                  </a:lnTo>
                  <a:close/>
                </a:path>
                <a:path w="76835" h="6985">
                  <a:moveTo>
                    <a:pt x="10795" y="1892"/>
                  </a:moveTo>
                  <a:lnTo>
                    <a:pt x="10210" y="1892"/>
                  </a:lnTo>
                  <a:lnTo>
                    <a:pt x="10210" y="4660"/>
                  </a:lnTo>
                  <a:lnTo>
                    <a:pt x="10795" y="4660"/>
                  </a:lnTo>
                  <a:lnTo>
                    <a:pt x="10795" y="1892"/>
                  </a:lnTo>
                  <a:close/>
                </a:path>
                <a:path w="76835" h="6985">
                  <a:moveTo>
                    <a:pt x="13423" y="1892"/>
                  </a:moveTo>
                  <a:lnTo>
                    <a:pt x="11379" y="1892"/>
                  </a:lnTo>
                  <a:lnTo>
                    <a:pt x="11379" y="4660"/>
                  </a:lnTo>
                  <a:lnTo>
                    <a:pt x="11963" y="4660"/>
                  </a:lnTo>
                  <a:lnTo>
                    <a:pt x="11963" y="3505"/>
                  </a:lnTo>
                  <a:lnTo>
                    <a:pt x="13271" y="3505"/>
                  </a:lnTo>
                  <a:lnTo>
                    <a:pt x="13271" y="3060"/>
                  </a:lnTo>
                  <a:lnTo>
                    <a:pt x="11963" y="3060"/>
                  </a:lnTo>
                  <a:lnTo>
                    <a:pt x="11963" y="2336"/>
                  </a:lnTo>
                  <a:lnTo>
                    <a:pt x="13423" y="2336"/>
                  </a:lnTo>
                  <a:lnTo>
                    <a:pt x="13423" y="1892"/>
                  </a:lnTo>
                  <a:close/>
                </a:path>
                <a:path w="76835" h="6985">
                  <a:moveTo>
                    <a:pt x="16052" y="1892"/>
                  </a:moveTo>
                  <a:lnTo>
                    <a:pt x="13716" y="1892"/>
                  </a:lnTo>
                  <a:lnTo>
                    <a:pt x="13716" y="2336"/>
                  </a:lnTo>
                  <a:lnTo>
                    <a:pt x="14592" y="2336"/>
                  </a:lnTo>
                  <a:lnTo>
                    <a:pt x="14592" y="4660"/>
                  </a:lnTo>
                  <a:lnTo>
                    <a:pt x="15176" y="4660"/>
                  </a:lnTo>
                  <a:lnTo>
                    <a:pt x="15176" y="2336"/>
                  </a:lnTo>
                  <a:lnTo>
                    <a:pt x="16052" y="2336"/>
                  </a:lnTo>
                  <a:lnTo>
                    <a:pt x="16052" y="1892"/>
                  </a:lnTo>
                  <a:close/>
                </a:path>
                <a:path w="76835" h="6985">
                  <a:moveTo>
                    <a:pt x="28016" y="2476"/>
                  </a:moveTo>
                  <a:lnTo>
                    <a:pt x="27292" y="1739"/>
                  </a:lnTo>
                  <a:lnTo>
                    <a:pt x="25247" y="1739"/>
                  </a:lnTo>
                  <a:lnTo>
                    <a:pt x="24511" y="2476"/>
                  </a:lnTo>
                  <a:lnTo>
                    <a:pt x="24511" y="4076"/>
                  </a:lnTo>
                  <a:lnTo>
                    <a:pt x="25247" y="4813"/>
                  </a:lnTo>
                  <a:lnTo>
                    <a:pt x="27292" y="4813"/>
                  </a:lnTo>
                  <a:lnTo>
                    <a:pt x="28016" y="4076"/>
                  </a:lnTo>
                  <a:lnTo>
                    <a:pt x="28016" y="3352"/>
                  </a:lnTo>
                  <a:lnTo>
                    <a:pt x="28016" y="2476"/>
                  </a:lnTo>
                  <a:close/>
                </a:path>
                <a:path w="76835" h="6985">
                  <a:moveTo>
                    <a:pt x="51803" y="2476"/>
                  </a:moveTo>
                  <a:lnTo>
                    <a:pt x="51066" y="1739"/>
                  </a:lnTo>
                  <a:lnTo>
                    <a:pt x="49034" y="1739"/>
                  </a:lnTo>
                  <a:lnTo>
                    <a:pt x="48298" y="2476"/>
                  </a:lnTo>
                  <a:lnTo>
                    <a:pt x="48298" y="4076"/>
                  </a:lnTo>
                  <a:lnTo>
                    <a:pt x="49034" y="4813"/>
                  </a:lnTo>
                  <a:lnTo>
                    <a:pt x="51066" y="4813"/>
                  </a:lnTo>
                  <a:lnTo>
                    <a:pt x="51803" y="4076"/>
                  </a:lnTo>
                  <a:lnTo>
                    <a:pt x="51803" y="3352"/>
                  </a:lnTo>
                  <a:lnTo>
                    <a:pt x="51803" y="2476"/>
                  </a:lnTo>
                  <a:close/>
                </a:path>
                <a:path w="76835" h="6985">
                  <a:moveTo>
                    <a:pt x="53987" y="3784"/>
                  </a:moveTo>
                  <a:lnTo>
                    <a:pt x="53403" y="3784"/>
                  </a:lnTo>
                  <a:lnTo>
                    <a:pt x="53403" y="6553"/>
                  </a:lnTo>
                  <a:lnTo>
                    <a:pt x="53987" y="6553"/>
                  </a:lnTo>
                  <a:lnTo>
                    <a:pt x="53987" y="3784"/>
                  </a:lnTo>
                  <a:close/>
                </a:path>
                <a:path w="76835" h="6985">
                  <a:moveTo>
                    <a:pt x="56032" y="1016"/>
                  </a:moveTo>
                  <a:lnTo>
                    <a:pt x="55880" y="1016"/>
                  </a:lnTo>
                  <a:lnTo>
                    <a:pt x="55880" y="723"/>
                  </a:lnTo>
                  <a:lnTo>
                    <a:pt x="55740" y="723"/>
                  </a:lnTo>
                  <a:lnTo>
                    <a:pt x="55689" y="584"/>
                  </a:lnTo>
                  <a:lnTo>
                    <a:pt x="55587" y="279"/>
                  </a:lnTo>
                  <a:lnTo>
                    <a:pt x="55295" y="241"/>
                  </a:lnTo>
                  <a:lnTo>
                    <a:pt x="55295" y="2184"/>
                  </a:lnTo>
                  <a:lnTo>
                    <a:pt x="55003" y="2336"/>
                  </a:lnTo>
                  <a:lnTo>
                    <a:pt x="54140" y="2336"/>
                  </a:lnTo>
                  <a:lnTo>
                    <a:pt x="54140" y="584"/>
                  </a:lnTo>
                  <a:lnTo>
                    <a:pt x="55143" y="584"/>
                  </a:lnTo>
                  <a:lnTo>
                    <a:pt x="55206" y="723"/>
                  </a:lnTo>
                  <a:lnTo>
                    <a:pt x="55295" y="2184"/>
                  </a:lnTo>
                  <a:lnTo>
                    <a:pt x="55295" y="241"/>
                  </a:lnTo>
                  <a:lnTo>
                    <a:pt x="54571" y="139"/>
                  </a:lnTo>
                  <a:lnTo>
                    <a:pt x="54571" y="0"/>
                  </a:lnTo>
                  <a:lnTo>
                    <a:pt x="53403" y="0"/>
                  </a:lnTo>
                  <a:lnTo>
                    <a:pt x="53403" y="2768"/>
                  </a:lnTo>
                  <a:lnTo>
                    <a:pt x="55143" y="2768"/>
                  </a:lnTo>
                  <a:lnTo>
                    <a:pt x="55143" y="2616"/>
                  </a:lnTo>
                  <a:lnTo>
                    <a:pt x="55587" y="2616"/>
                  </a:lnTo>
                  <a:lnTo>
                    <a:pt x="55676" y="2336"/>
                  </a:lnTo>
                  <a:lnTo>
                    <a:pt x="55740" y="2184"/>
                  </a:lnTo>
                  <a:lnTo>
                    <a:pt x="55880" y="2184"/>
                  </a:lnTo>
                  <a:lnTo>
                    <a:pt x="55880" y="1892"/>
                  </a:lnTo>
                  <a:lnTo>
                    <a:pt x="56032" y="1892"/>
                  </a:lnTo>
                  <a:lnTo>
                    <a:pt x="56032" y="1016"/>
                  </a:lnTo>
                  <a:close/>
                </a:path>
                <a:path w="76835" h="6985">
                  <a:moveTo>
                    <a:pt x="56908" y="3784"/>
                  </a:moveTo>
                  <a:lnTo>
                    <a:pt x="56464" y="3784"/>
                  </a:lnTo>
                  <a:lnTo>
                    <a:pt x="56464" y="5689"/>
                  </a:lnTo>
                  <a:lnTo>
                    <a:pt x="55143" y="3784"/>
                  </a:lnTo>
                  <a:lnTo>
                    <a:pt x="54571" y="3784"/>
                  </a:lnTo>
                  <a:lnTo>
                    <a:pt x="54571" y="6565"/>
                  </a:lnTo>
                  <a:lnTo>
                    <a:pt x="55143" y="6565"/>
                  </a:lnTo>
                  <a:lnTo>
                    <a:pt x="55143" y="4813"/>
                  </a:lnTo>
                  <a:lnTo>
                    <a:pt x="56324" y="6565"/>
                  </a:lnTo>
                  <a:lnTo>
                    <a:pt x="56908" y="6565"/>
                  </a:lnTo>
                  <a:lnTo>
                    <a:pt x="56908" y="3784"/>
                  </a:lnTo>
                  <a:close/>
                </a:path>
                <a:path w="76835" h="6985">
                  <a:moveTo>
                    <a:pt x="58648" y="0"/>
                  </a:moveTo>
                  <a:lnTo>
                    <a:pt x="56464" y="0"/>
                  </a:lnTo>
                  <a:lnTo>
                    <a:pt x="56464" y="2768"/>
                  </a:lnTo>
                  <a:lnTo>
                    <a:pt x="58648" y="2768"/>
                  </a:lnTo>
                  <a:lnTo>
                    <a:pt x="58648" y="2336"/>
                  </a:lnTo>
                  <a:lnTo>
                    <a:pt x="57048" y="2336"/>
                  </a:lnTo>
                  <a:lnTo>
                    <a:pt x="57048" y="1600"/>
                  </a:lnTo>
                  <a:lnTo>
                    <a:pt x="58508" y="1600"/>
                  </a:lnTo>
                  <a:lnTo>
                    <a:pt x="58508" y="1016"/>
                  </a:lnTo>
                  <a:lnTo>
                    <a:pt x="57048" y="1016"/>
                  </a:lnTo>
                  <a:lnTo>
                    <a:pt x="57048" y="431"/>
                  </a:lnTo>
                  <a:lnTo>
                    <a:pt x="58648" y="431"/>
                  </a:lnTo>
                  <a:lnTo>
                    <a:pt x="58648" y="0"/>
                  </a:lnTo>
                  <a:close/>
                </a:path>
                <a:path w="76835" h="6985">
                  <a:moveTo>
                    <a:pt x="59829" y="4660"/>
                  </a:moveTo>
                  <a:lnTo>
                    <a:pt x="59537" y="4076"/>
                  </a:lnTo>
                  <a:lnTo>
                    <a:pt x="58648" y="3784"/>
                  </a:lnTo>
                  <a:lnTo>
                    <a:pt x="58077" y="3937"/>
                  </a:lnTo>
                  <a:lnTo>
                    <a:pt x="57632" y="4229"/>
                  </a:lnTo>
                  <a:lnTo>
                    <a:pt x="57492" y="4508"/>
                  </a:lnTo>
                  <a:lnTo>
                    <a:pt x="57785" y="5105"/>
                  </a:lnTo>
                  <a:lnTo>
                    <a:pt x="58077" y="5245"/>
                  </a:lnTo>
                  <a:lnTo>
                    <a:pt x="58508" y="5397"/>
                  </a:lnTo>
                  <a:lnTo>
                    <a:pt x="58953" y="5537"/>
                  </a:lnTo>
                  <a:lnTo>
                    <a:pt x="59245" y="5537"/>
                  </a:lnTo>
                  <a:lnTo>
                    <a:pt x="59245" y="5829"/>
                  </a:lnTo>
                  <a:lnTo>
                    <a:pt x="59093" y="5981"/>
                  </a:lnTo>
                  <a:lnTo>
                    <a:pt x="58648" y="6121"/>
                  </a:lnTo>
                  <a:lnTo>
                    <a:pt x="58216" y="5981"/>
                  </a:lnTo>
                  <a:lnTo>
                    <a:pt x="58077" y="5689"/>
                  </a:lnTo>
                  <a:lnTo>
                    <a:pt x="57492" y="5689"/>
                  </a:lnTo>
                  <a:lnTo>
                    <a:pt x="57785" y="6413"/>
                  </a:lnTo>
                  <a:lnTo>
                    <a:pt x="58648" y="6565"/>
                  </a:lnTo>
                  <a:lnTo>
                    <a:pt x="59385" y="6565"/>
                  </a:lnTo>
                  <a:lnTo>
                    <a:pt x="59677" y="6273"/>
                  </a:lnTo>
                  <a:lnTo>
                    <a:pt x="59829" y="5829"/>
                  </a:lnTo>
                  <a:lnTo>
                    <a:pt x="59829" y="5537"/>
                  </a:lnTo>
                  <a:lnTo>
                    <a:pt x="59677" y="5397"/>
                  </a:lnTo>
                  <a:lnTo>
                    <a:pt x="59385" y="5105"/>
                  </a:lnTo>
                  <a:lnTo>
                    <a:pt x="59093" y="4953"/>
                  </a:lnTo>
                  <a:lnTo>
                    <a:pt x="58801" y="4813"/>
                  </a:lnTo>
                  <a:lnTo>
                    <a:pt x="58216" y="4660"/>
                  </a:lnTo>
                  <a:lnTo>
                    <a:pt x="58077" y="4508"/>
                  </a:lnTo>
                  <a:lnTo>
                    <a:pt x="58216" y="4368"/>
                  </a:lnTo>
                  <a:lnTo>
                    <a:pt x="58648" y="4229"/>
                  </a:lnTo>
                  <a:lnTo>
                    <a:pt x="58953" y="4368"/>
                  </a:lnTo>
                  <a:lnTo>
                    <a:pt x="59245" y="4660"/>
                  </a:lnTo>
                  <a:lnTo>
                    <a:pt x="59829" y="4660"/>
                  </a:lnTo>
                  <a:close/>
                </a:path>
                <a:path w="76835" h="6985">
                  <a:moveTo>
                    <a:pt x="61290" y="2336"/>
                  </a:moveTo>
                  <a:lnTo>
                    <a:pt x="59829" y="2336"/>
                  </a:lnTo>
                  <a:lnTo>
                    <a:pt x="59829" y="0"/>
                  </a:lnTo>
                  <a:lnTo>
                    <a:pt x="59245" y="0"/>
                  </a:lnTo>
                  <a:lnTo>
                    <a:pt x="59245" y="2768"/>
                  </a:lnTo>
                  <a:lnTo>
                    <a:pt x="61290" y="2768"/>
                  </a:lnTo>
                  <a:lnTo>
                    <a:pt x="61290" y="2336"/>
                  </a:lnTo>
                  <a:close/>
                </a:path>
                <a:path w="76835" h="6985">
                  <a:moveTo>
                    <a:pt x="76454" y="2476"/>
                  </a:moveTo>
                  <a:lnTo>
                    <a:pt x="75730" y="1739"/>
                  </a:lnTo>
                  <a:lnTo>
                    <a:pt x="73685" y="1739"/>
                  </a:lnTo>
                  <a:lnTo>
                    <a:pt x="72961" y="2476"/>
                  </a:lnTo>
                  <a:lnTo>
                    <a:pt x="72961" y="4076"/>
                  </a:lnTo>
                  <a:lnTo>
                    <a:pt x="73685" y="4813"/>
                  </a:lnTo>
                  <a:lnTo>
                    <a:pt x="75730" y="4813"/>
                  </a:lnTo>
                  <a:lnTo>
                    <a:pt x="76454" y="4076"/>
                  </a:lnTo>
                  <a:lnTo>
                    <a:pt x="76454" y="3352"/>
                  </a:lnTo>
                  <a:lnTo>
                    <a:pt x="76454" y="247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/>
            <p:cNvSpPr/>
            <p:nvPr/>
          </p:nvSpPr>
          <p:spPr>
            <a:xfrm>
              <a:off x="5306098" y="4068902"/>
              <a:ext cx="5080" cy="3810"/>
            </a:xfrm>
            <a:custGeom>
              <a:avLst/>
              <a:gdLst/>
              <a:ahLst/>
              <a:cxnLst/>
              <a:rect l="l" t="t" r="r" b="b"/>
              <a:pathLst>
                <a:path w="5079" h="3810">
                  <a:moveTo>
                    <a:pt x="3505" y="0"/>
                  </a:moveTo>
                  <a:lnTo>
                    <a:pt x="1028" y="0"/>
                  </a:lnTo>
                  <a:lnTo>
                    <a:pt x="0" y="723"/>
                  </a:lnTo>
                  <a:lnTo>
                    <a:pt x="0" y="2476"/>
                  </a:lnTo>
                  <a:lnTo>
                    <a:pt x="1028" y="3200"/>
                  </a:lnTo>
                  <a:lnTo>
                    <a:pt x="3505" y="3200"/>
                  </a:lnTo>
                  <a:lnTo>
                    <a:pt x="4533" y="2476"/>
                  </a:lnTo>
                  <a:lnTo>
                    <a:pt x="4533" y="1600"/>
                  </a:lnTo>
                  <a:lnTo>
                    <a:pt x="4533" y="723"/>
                  </a:lnTo>
                  <a:lnTo>
                    <a:pt x="3505" y="0"/>
                  </a:lnTo>
                  <a:close/>
                </a:path>
              </a:pathLst>
            </a:custGeom>
            <a:solidFill>
              <a:srgbClr val="E5E4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/>
            <p:cNvSpPr/>
            <p:nvPr/>
          </p:nvSpPr>
          <p:spPr>
            <a:xfrm>
              <a:off x="5305958" y="4068749"/>
              <a:ext cx="5080" cy="3810"/>
            </a:xfrm>
            <a:custGeom>
              <a:avLst/>
              <a:gdLst/>
              <a:ahLst/>
              <a:cxnLst/>
              <a:rect l="l" t="t" r="r" b="b"/>
              <a:pathLst>
                <a:path w="5079" h="3810">
                  <a:moveTo>
                    <a:pt x="2921" y="3213"/>
                  </a:moveTo>
                  <a:lnTo>
                    <a:pt x="1739" y="3213"/>
                  </a:lnTo>
                  <a:lnTo>
                    <a:pt x="1892" y="3352"/>
                  </a:lnTo>
                  <a:lnTo>
                    <a:pt x="2921" y="3352"/>
                  </a:lnTo>
                  <a:lnTo>
                    <a:pt x="2921" y="3213"/>
                  </a:lnTo>
                  <a:close/>
                </a:path>
                <a:path w="5079" h="3810">
                  <a:moveTo>
                    <a:pt x="3352" y="3060"/>
                  </a:moveTo>
                  <a:lnTo>
                    <a:pt x="1168" y="3060"/>
                  </a:lnTo>
                  <a:lnTo>
                    <a:pt x="1168" y="3213"/>
                  </a:lnTo>
                  <a:lnTo>
                    <a:pt x="3200" y="3213"/>
                  </a:lnTo>
                  <a:lnTo>
                    <a:pt x="3352" y="3060"/>
                  </a:lnTo>
                  <a:close/>
                </a:path>
                <a:path w="5079" h="3810">
                  <a:moveTo>
                    <a:pt x="1739" y="2920"/>
                  </a:moveTo>
                  <a:lnTo>
                    <a:pt x="876" y="2920"/>
                  </a:lnTo>
                  <a:lnTo>
                    <a:pt x="1016" y="3060"/>
                  </a:lnTo>
                  <a:lnTo>
                    <a:pt x="1892" y="3060"/>
                  </a:lnTo>
                  <a:lnTo>
                    <a:pt x="1739" y="2920"/>
                  </a:lnTo>
                  <a:close/>
                </a:path>
                <a:path w="5079" h="3810">
                  <a:moveTo>
                    <a:pt x="3937" y="292"/>
                  </a:moveTo>
                  <a:lnTo>
                    <a:pt x="3060" y="292"/>
                  </a:lnTo>
                  <a:lnTo>
                    <a:pt x="3200" y="444"/>
                  </a:lnTo>
                  <a:lnTo>
                    <a:pt x="3492" y="444"/>
                  </a:lnTo>
                  <a:lnTo>
                    <a:pt x="3644" y="584"/>
                  </a:lnTo>
                  <a:lnTo>
                    <a:pt x="3644" y="723"/>
                  </a:lnTo>
                  <a:lnTo>
                    <a:pt x="3937" y="723"/>
                  </a:lnTo>
                  <a:lnTo>
                    <a:pt x="4229" y="1028"/>
                  </a:lnTo>
                  <a:lnTo>
                    <a:pt x="4229" y="1460"/>
                  </a:lnTo>
                  <a:lnTo>
                    <a:pt x="4368" y="1460"/>
                  </a:lnTo>
                  <a:lnTo>
                    <a:pt x="4368" y="1752"/>
                  </a:lnTo>
                  <a:lnTo>
                    <a:pt x="4229" y="1904"/>
                  </a:lnTo>
                  <a:lnTo>
                    <a:pt x="4229" y="2044"/>
                  </a:lnTo>
                  <a:lnTo>
                    <a:pt x="4076" y="2044"/>
                  </a:lnTo>
                  <a:lnTo>
                    <a:pt x="4076" y="2336"/>
                  </a:lnTo>
                  <a:lnTo>
                    <a:pt x="3784" y="2628"/>
                  </a:lnTo>
                  <a:lnTo>
                    <a:pt x="3492" y="2628"/>
                  </a:lnTo>
                  <a:lnTo>
                    <a:pt x="3492" y="2781"/>
                  </a:lnTo>
                  <a:lnTo>
                    <a:pt x="3352" y="2781"/>
                  </a:lnTo>
                  <a:lnTo>
                    <a:pt x="3200" y="2920"/>
                  </a:lnTo>
                  <a:lnTo>
                    <a:pt x="2628" y="2920"/>
                  </a:lnTo>
                  <a:lnTo>
                    <a:pt x="2628" y="3060"/>
                  </a:lnTo>
                  <a:lnTo>
                    <a:pt x="3784" y="3060"/>
                  </a:lnTo>
                  <a:lnTo>
                    <a:pt x="3784" y="2920"/>
                  </a:lnTo>
                  <a:lnTo>
                    <a:pt x="4368" y="2336"/>
                  </a:lnTo>
                  <a:lnTo>
                    <a:pt x="4521" y="2336"/>
                  </a:lnTo>
                  <a:lnTo>
                    <a:pt x="4521" y="1904"/>
                  </a:lnTo>
                  <a:lnTo>
                    <a:pt x="4673" y="1752"/>
                  </a:lnTo>
                  <a:lnTo>
                    <a:pt x="4673" y="1168"/>
                  </a:lnTo>
                  <a:lnTo>
                    <a:pt x="4521" y="1168"/>
                  </a:lnTo>
                  <a:lnTo>
                    <a:pt x="4521" y="1028"/>
                  </a:lnTo>
                  <a:lnTo>
                    <a:pt x="4368" y="876"/>
                  </a:lnTo>
                  <a:lnTo>
                    <a:pt x="4368" y="584"/>
                  </a:lnTo>
                  <a:lnTo>
                    <a:pt x="4076" y="584"/>
                  </a:lnTo>
                  <a:lnTo>
                    <a:pt x="3937" y="444"/>
                  </a:lnTo>
                  <a:lnTo>
                    <a:pt x="3937" y="292"/>
                  </a:lnTo>
                  <a:close/>
                </a:path>
                <a:path w="5079" h="3810">
                  <a:moveTo>
                    <a:pt x="1460" y="2781"/>
                  </a:moveTo>
                  <a:lnTo>
                    <a:pt x="584" y="2781"/>
                  </a:lnTo>
                  <a:lnTo>
                    <a:pt x="584" y="2920"/>
                  </a:lnTo>
                  <a:lnTo>
                    <a:pt x="1460" y="2920"/>
                  </a:lnTo>
                  <a:lnTo>
                    <a:pt x="1460" y="2781"/>
                  </a:lnTo>
                  <a:close/>
                </a:path>
                <a:path w="5079" h="3810">
                  <a:moveTo>
                    <a:pt x="876" y="584"/>
                  </a:moveTo>
                  <a:lnTo>
                    <a:pt x="292" y="584"/>
                  </a:lnTo>
                  <a:lnTo>
                    <a:pt x="292" y="723"/>
                  </a:lnTo>
                  <a:lnTo>
                    <a:pt x="139" y="723"/>
                  </a:lnTo>
                  <a:lnTo>
                    <a:pt x="139" y="1028"/>
                  </a:lnTo>
                  <a:lnTo>
                    <a:pt x="0" y="1168"/>
                  </a:lnTo>
                  <a:lnTo>
                    <a:pt x="0" y="2044"/>
                  </a:lnTo>
                  <a:lnTo>
                    <a:pt x="292" y="2336"/>
                  </a:lnTo>
                  <a:lnTo>
                    <a:pt x="292" y="2628"/>
                  </a:lnTo>
                  <a:lnTo>
                    <a:pt x="444" y="2628"/>
                  </a:lnTo>
                  <a:lnTo>
                    <a:pt x="444" y="2781"/>
                  </a:lnTo>
                  <a:lnTo>
                    <a:pt x="1016" y="2781"/>
                  </a:lnTo>
                  <a:lnTo>
                    <a:pt x="876" y="2628"/>
                  </a:lnTo>
                  <a:lnTo>
                    <a:pt x="876" y="2476"/>
                  </a:lnTo>
                  <a:lnTo>
                    <a:pt x="723" y="2476"/>
                  </a:lnTo>
                  <a:lnTo>
                    <a:pt x="723" y="2336"/>
                  </a:lnTo>
                  <a:lnTo>
                    <a:pt x="584" y="2336"/>
                  </a:lnTo>
                  <a:lnTo>
                    <a:pt x="292" y="2044"/>
                  </a:lnTo>
                  <a:lnTo>
                    <a:pt x="292" y="1168"/>
                  </a:lnTo>
                  <a:lnTo>
                    <a:pt x="444" y="1028"/>
                  </a:lnTo>
                  <a:lnTo>
                    <a:pt x="584" y="1028"/>
                  </a:lnTo>
                  <a:lnTo>
                    <a:pt x="584" y="876"/>
                  </a:lnTo>
                  <a:lnTo>
                    <a:pt x="723" y="876"/>
                  </a:lnTo>
                  <a:lnTo>
                    <a:pt x="723" y="723"/>
                  </a:lnTo>
                  <a:lnTo>
                    <a:pt x="876" y="584"/>
                  </a:lnTo>
                  <a:close/>
                </a:path>
                <a:path w="5079" h="3810">
                  <a:moveTo>
                    <a:pt x="1168" y="444"/>
                  </a:moveTo>
                  <a:lnTo>
                    <a:pt x="444" y="444"/>
                  </a:lnTo>
                  <a:lnTo>
                    <a:pt x="444" y="584"/>
                  </a:lnTo>
                  <a:lnTo>
                    <a:pt x="1168" y="584"/>
                  </a:lnTo>
                  <a:lnTo>
                    <a:pt x="1168" y="444"/>
                  </a:lnTo>
                  <a:close/>
                </a:path>
                <a:path w="5079" h="3810">
                  <a:moveTo>
                    <a:pt x="3492" y="152"/>
                  </a:moveTo>
                  <a:lnTo>
                    <a:pt x="876" y="152"/>
                  </a:lnTo>
                  <a:lnTo>
                    <a:pt x="876" y="292"/>
                  </a:lnTo>
                  <a:lnTo>
                    <a:pt x="723" y="444"/>
                  </a:lnTo>
                  <a:lnTo>
                    <a:pt x="1308" y="444"/>
                  </a:lnTo>
                  <a:lnTo>
                    <a:pt x="1460" y="292"/>
                  </a:lnTo>
                  <a:lnTo>
                    <a:pt x="3644" y="292"/>
                  </a:lnTo>
                  <a:lnTo>
                    <a:pt x="3492" y="152"/>
                  </a:lnTo>
                  <a:close/>
                </a:path>
                <a:path w="5079" h="3810">
                  <a:moveTo>
                    <a:pt x="3060" y="0"/>
                  </a:moveTo>
                  <a:lnTo>
                    <a:pt x="1460" y="0"/>
                  </a:lnTo>
                  <a:lnTo>
                    <a:pt x="1308" y="152"/>
                  </a:lnTo>
                  <a:lnTo>
                    <a:pt x="3200" y="152"/>
                  </a:lnTo>
                  <a:lnTo>
                    <a:pt x="306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/>
            <p:cNvSpPr/>
            <p:nvPr/>
          </p:nvSpPr>
          <p:spPr>
            <a:xfrm>
              <a:off x="5305374" y="4070210"/>
              <a:ext cx="5715" cy="1270"/>
            </a:xfrm>
            <a:custGeom>
              <a:avLst/>
              <a:gdLst/>
              <a:ahLst/>
              <a:cxnLst/>
              <a:rect l="l" t="t" r="r" b="b"/>
              <a:pathLst>
                <a:path w="5714" h="1270">
                  <a:moveTo>
                    <a:pt x="5689" y="0"/>
                  </a:moveTo>
                  <a:lnTo>
                    <a:pt x="0" y="0"/>
                  </a:lnTo>
                  <a:lnTo>
                    <a:pt x="0" y="723"/>
                  </a:lnTo>
                  <a:lnTo>
                    <a:pt x="5689" y="723"/>
                  </a:lnTo>
                  <a:lnTo>
                    <a:pt x="5689" y="0"/>
                  </a:lnTo>
                  <a:close/>
                </a:path>
              </a:pathLst>
            </a:custGeom>
            <a:solidFill>
              <a:srgbClr val="E5E4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/>
            <p:cNvSpPr/>
            <p:nvPr/>
          </p:nvSpPr>
          <p:spPr>
            <a:xfrm>
              <a:off x="5306098" y="4070070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20" h="3810">
                  <a:moveTo>
                    <a:pt x="4381" y="0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0" y="292"/>
                  </a:lnTo>
                  <a:lnTo>
                    <a:pt x="4381" y="292"/>
                  </a:lnTo>
                  <a:lnTo>
                    <a:pt x="4381" y="0"/>
                  </a:lnTo>
                  <a:close/>
                </a:path>
                <a:path w="58420" h="3810">
                  <a:moveTo>
                    <a:pt x="4533" y="584"/>
                  </a:moveTo>
                  <a:lnTo>
                    <a:pt x="152" y="584"/>
                  </a:lnTo>
                  <a:lnTo>
                    <a:pt x="0" y="584"/>
                  </a:lnTo>
                  <a:lnTo>
                    <a:pt x="0" y="863"/>
                  </a:lnTo>
                  <a:lnTo>
                    <a:pt x="4533" y="863"/>
                  </a:lnTo>
                  <a:lnTo>
                    <a:pt x="4533" y="584"/>
                  </a:lnTo>
                  <a:close/>
                </a:path>
                <a:path w="58420" h="3810">
                  <a:moveTo>
                    <a:pt x="49758" y="863"/>
                  </a:moveTo>
                  <a:lnTo>
                    <a:pt x="49174" y="863"/>
                  </a:lnTo>
                  <a:lnTo>
                    <a:pt x="49174" y="1892"/>
                  </a:lnTo>
                  <a:lnTo>
                    <a:pt x="48006" y="1892"/>
                  </a:lnTo>
                  <a:lnTo>
                    <a:pt x="48006" y="863"/>
                  </a:lnTo>
                  <a:lnTo>
                    <a:pt x="47421" y="863"/>
                  </a:lnTo>
                  <a:lnTo>
                    <a:pt x="47421" y="3492"/>
                  </a:lnTo>
                  <a:lnTo>
                    <a:pt x="48006" y="3492"/>
                  </a:lnTo>
                  <a:lnTo>
                    <a:pt x="48006" y="2324"/>
                  </a:lnTo>
                  <a:lnTo>
                    <a:pt x="49174" y="2324"/>
                  </a:lnTo>
                  <a:lnTo>
                    <a:pt x="49174" y="3492"/>
                  </a:lnTo>
                  <a:lnTo>
                    <a:pt x="49758" y="3492"/>
                  </a:lnTo>
                  <a:lnTo>
                    <a:pt x="49758" y="863"/>
                  </a:lnTo>
                  <a:close/>
                </a:path>
                <a:path w="58420" h="3810">
                  <a:moveTo>
                    <a:pt x="52679" y="863"/>
                  </a:moveTo>
                  <a:lnTo>
                    <a:pt x="50342" y="863"/>
                  </a:lnTo>
                  <a:lnTo>
                    <a:pt x="50342" y="3492"/>
                  </a:lnTo>
                  <a:lnTo>
                    <a:pt x="52679" y="3492"/>
                  </a:lnTo>
                  <a:lnTo>
                    <a:pt x="52679" y="3060"/>
                  </a:lnTo>
                  <a:lnTo>
                    <a:pt x="50927" y="3060"/>
                  </a:lnTo>
                  <a:lnTo>
                    <a:pt x="50927" y="2324"/>
                  </a:lnTo>
                  <a:lnTo>
                    <a:pt x="52527" y="2324"/>
                  </a:lnTo>
                  <a:lnTo>
                    <a:pt x="52527" y="1892"/>
                  </a:lnTo>
                  <a:lnTo>
                    <a:pt x="50927" y="1892"/>
                  </a:lnTo>
                  <a:lnTo>
                    <a:pt x="50927" y="1308"/>
                  </a:lnTo>
                  <a:lnTo>
                    <a:pt x="52679" y="1308"/>
                  </a:lnTo>
                  <a:lnTo>
                    <a:pt x="52679" y="863"/>
                  </a:lnTo>
                  <a:close/>
                </a:path>
                <a:path w="58420" h="3810">
                  <a:moveTo>
                    <a:pt x="55308" y="3060"/>
                  </a:moveTo>
                  <a:lnTo>
                    <a:pt x="53695" y="3060"/>
                  </a:lnTo>
                  <a:lnTo>
                    <a:pt x="53695" y="863"/>
                  </a:lnTo>
                  <a:lnTo>
                    <a:pt x="53111" y="863"/>
                  </a:lnTo>
                  <a:lnTo>
                    <a:pt x="53111" y="3492"/>
                  </a:lnTo>
                  <a:lnTo>
                    <a:pt x="55308" y="3492"/>
                  </a:lnTo>
                  <a:lnTo>
                    <a:pt x="55308" y="3060"/>
                  </a:lnTo>
                  <a:close/>
                </a:path>
                <a:path w="58420" h="3810">
                  <a:moveTo>
                    <a:pt x="57924" y="1460"/>
                  </a:moveTo>
                  <a:lnTo>
                    <a:pt x="57785" y="1460"/>
                  </a:lnTo>
                  <a:lnTo>
                    <a:pt x="57785" y="1155"/>
                  </a:lnTo>
                  <a:lnTo>
                    <a:pt x="57492" y="1155"/>
                  </a:lnTo>
                  <a:lnTo>
                    <a:pt x="57340" y="863"/>
                  </a:lnTo>
                  <a:lnTo>
                    <a:pt x="57340" y="2032"/>
                  </a:lnTo>
                  <a:lnTo>
                    <a:pt x="56324" y="2032"/>
                  </a:lnTo>
                  <a:lnTo>
                    <a:pt x="56324" y="1460"/>
                  </a:lnTo>
                  <a:lnTo>
                    <a:pt x="57200" y="1460"/>
                  </a:lnTo>
                  <a:lnTo>
                    <a:pt x="57340" y="2032"/>
                  </a:lnTo>
                  <a:lnTo>
                    <a:pt x="57340" y="863"/>
                  </a:lnTo>
                  <a:lnTo>
                    <a:pt x="55740" y="863"/>
                  </a:lnTo>
                  <a:lnTo>
                    <a:pt x="55740" y="3492"/>
                  </a:lnTo>
                  <a:lnTo>
                    <a:pt x="56324" y="3492"/>
                  </a:lnTo>
                  <a:lnTo>
                    <a:pt x="56324" y="2628"/>
                  </a:lnTo>
                  <a:lnTo>
                    <a:pt x="57340" y="2628"/>
                  </a:lnTo>
                  <a:lnTo>
                    <a:pt x="57340" y="2476"/>
                  </a:lnTo>
                  <a:lnTo>
                    <a:pt x="57632" y="2476"/>
                  </a:lnTo>
                  <a:lnTo>
                    <a:pt x="57632" y="2324"/>
                  </a:lnTo>
                  <a:lnTo>
                    <a:pt x="57924" y="2184"/>
                  </a:lnTo>
                  <a:lnTo>
                    <a:pt x="57924" y="2032"/>
                  </a:lnTo>
                  <a:lnTo>
                    <a:pt x="57924" y="146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/>
            <p:cNvSpPr/>
            <p:nvPr/>
          </p:nvSpPr>
          <p:spPr>
            <a:xfrm>
              <a:off x="5275160" y="4045991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74C8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/>
            <p:cNvSpPr/>
            <p:nvPr/>
          </p:nvSpPr>
          <p:spPr>
            <a:xfrm>
              <a:off x="5275160" y="4045991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19989" y="0"/>
                  </a:lnTo>
                  <a:lnTo>
                    <a:pt x="19989" y="18529"/>
                  </a:lnTo>
                  <a:lnTo>
                    <a:pt x="0" y="185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/>
            <p:cNvSpPr/>
            <p:nvPr/>
          </p:nvSpPr>
          <p:spPr>
            <a:xfrm>
              <a:off x="5299392" y="4045991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74C8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/>
            <p:cNvSpPr/>
            <p:nvPr/>
          </p:nvSpPr>
          <p:spPr>
            <a:xfrm>
              <a:off x="5299392" y="4045991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19989" y="0"/>
                  </a:lnTo>
                  <a:lnTo>
                    <a:pt x="19989" y="18529"/>
                  </a:lnTo>
                  <a:lnTo>
                    <a:pt x="0" y="185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/>
            <p:cNvSpPr/>
            <p:nvPr/>
          </p:nvSpPr>
          <p:spPr>
            <a:xfrm>
              <a:off x="5323458" y="4045991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2012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20129" y="18529"/>
                  </a:lnTo>
                  <a:lnTo>
                    <a:pt x="20129" y="0"/>
                  </a:lnTo>
                  <a:close/>
                </a:path>
              </a:pathLst>
            </a:custGeom>
            <a:solidFill>
              <a:srgbClr val="74C8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/>
            <p:cNvSpPr/>
            <p:nvPr/>
          </p:nvSpPr>
          <p:spPr>
            <a:xfrm>
              <a:off x="5323458" y="4045991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20129" y="0"/>
                  </a:lnTo>
                  <a:lnTo>
                    <a:pt x="20129" y="18529"/>
                  </a:lnTo>
                  <a:lnTo>
                    <a:pt x="0" y="185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/>
            <p:cNvSpPr/>
            <p:nvPr/>
          </p:nvSpPr>
          <p:spPr>
            <a:xfrm>
              <a:off x="5348274" y="4045991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989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989" y="18529"/>
                  </a:lnTo>
                  <a:lnTo>
                    <a:pt x="19989" y="0"/>
                  </a:lnTo>
                  <a:close/>
                </a:path>
              </a:pathLst>
            </a:custGeom>
            <a:solidFill>
              <a:srgbClr val="74C8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/>
            <p:cNvSpPr/>
            <p:nvPr/>
          </p:nvSpPr>
          <p:spPr>
            <a:xfrm>
              <a:off x="5348274" y="4045991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19989" y="0"/>
                  </a:lnTo>
                  <a:lnTo>
                    <a:pt x="19989" y="18529"/>
                  </a:lnTo>
                  <a:lnTo>
                    <a:pt x="0" y="185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/>
            <p:cNvSpPr/>
            <p:nvPr/>
          </p:nvSpPr>
          <p:spPr>
            <a:xfrm>
              <a:off x="5348274" y="4079252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19837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19837" y="18529"/>
                  </a:lnTo>
                  <a:lnTo>
                    <a:pt x="19837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/>
            <p:cNvSpPr/>
            <p:nvPr/>
          </p:nvSpPr>
          <p:spPr>
            <a:xfrm>
              <a:off x="5348274" y="4079252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18529"/>
                  </a:moveTo>
                  <a:lnTo>
                    <a:pt x="19837" y="18529"/>
                  </a:lnTo>
                  <a:lnTo>
                    <a:pt x="19837" y="0"/>
                  </a:lnTo>
                  <a:lnTo>
                    <a:pt x="0" y="0"/>
                  </a:lnTo>
                  <a:lnTo>
                    <a:pt x="0" y="185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/>
            <p:cNvSpPr/>
            <p:nvPr/>
          </p:nvSpPr>
          <p:spPr>
            <a:xfrm>
              <a:off x="5280863" y="4053141"/>
              <a:ext cx="82550" cy="6350"/>
            </a:xfrm>
            <a:custGeom>
              <a:avLst/>
              <a:gdLst/>
              <a:ahLst/>
              <a:cxnLst/>
              <a:rect l="l" t="t" r="r" b="b"/>
              <a:pathLst>
                <a:path w="82550" h="6350">
                  <a:moveTo>
                    <a:pt x="4076" y="431"/>
                  </a:moveTo>
                  <a:lnTo>
                    <a:pt x="0" y="431"/>
                  </a:lnTo>
                  <a:lnTo>
                    <a:pt x="0" y="6134"/>
                  </a:lnTo>
                  <a:lnTo>
                    <a:pt x="723" y="6134"/>
                  </a:lnTo>
                  <a:lnTo>
                    <a:pt x="723" y="3644"/>
                  </a:lnTo>
                  <a:lnTo>
                    <a:pt x="3644" y="3644"/>
                  </a:lnTo>
                  <a:lnTo>
                    <a:pt x="3644" y="2921"/>
                  </a:lnTo>
                  <a:lnTo>
                    <a:pt x="723" y="2921"/>
                  </a:lnTo>
                  <a:lnTo>
                    <a:pt x="723" y="1168"/>
                  </a:lnTo>
                  <a:lnTo>
                    <a:pt x="4076" y="1168"/>
                  </a:lnTo>
                  <a:lnTo>
                    <a:pt x="4076" y="431"/>
                  </a:lnTo>
                  <a:close/>
                </a:path>
                <a:path w="82550" h="6350">
                  <a:moveTo>
                    <a:pt x="8750" y="2044"/>
                  </a:moveTo>
                  <a:lnTo>
                    <a:pt x="8610" y="1447"/>
                  </a:lnTo>
                  <a:lnTo>
                    <a:pt x="8318" y="876"/>
                  </a:lnTo>
                  <a:lnTo>
                    <a:pt x="7581" y="584"/>
                  </a:lnTo>
                  <a:lnTo>
                    <a:pt x="6858" y="431"/>
                  </a:lnTo>
                  <a:lnTo>
                    <a:pt x="6121" y="584"/>
                  </a:lnTo>
                  <a:lnTo>
                    <a:pt x="5397" y="876"/>
                  </a:lnTo>
                  <a:lnTo>
                    <a:pt x="4813" y="2044"/>
                  </a:lnTo>
                  <a:lnTo>
                    <a:pt x="5537" y="2184"/>
                  </a:lnTo>
                  <a:lnTo>
                    <a:pt x="5981" y="1308"/>
                  </a:lnTo>
                  <a:lnTo>
                    <a:pt x="6273" y="1168"/>
                  </a:lnTo>
                  <a:lnTo>
                    <a:pt x="6858" y="1016"/>
                  </a:lnTo>
                  <a:lnTo>
                    <a:pt x="7721" y="1308"/>
                  </a:lnTo>
                  <a:lnTo>
                    <a:pt x="8026" y="2044"/>
                  </a:lnTo>
                  <a:lnTo>
                    <a:pt x="7581" y="2768"/>
                  </a:lnTo>
                  <a:lnTo>
                    <a:pt x="7150" y="3352"/>
                  </a:lnTo>
                  <a:lnTo>
                    <a:pt x="5245" y="4953"/>
                  </a:lnTo>
                  <a:lnTo>
                    <a:pt x="4813" y="5689"/>
                  </a:lnTo>
                  <a:lnTo>
                    <a:pt x="4813" y="6134"/>
                  </a:lnTo>
                  <a:lnTo>
                    <a:pt x="8750" y="6134"/>
                  </a:lnTo>
                  <a:lnTo>
                    <a:pt x="8750" y="5397"/>
                  </a:lnTo>
                  <a:lnTo>
                    <a:pt x="5676" y="5397"/>
                  </a:lnTo>
                  <a:lnTo>
                    <a:pt x="6121" y="5105"/>
                  </a:lnTo>
                  <a:lnTo>
                    <a:pt x="6426" y="4813"/>
                  </a:lnTo>
                  <a:lnTo>
                    <a:pt x="6997" y="4381"/>
                  </a:lnTo>
                  <a:lnTo>
                    <a:pt x="7581" y="3797"/>
                  </a:lnTo>
                  <a:lnTo>
                    <a:pt x="8166" y="3352"/>
                  </a:lnTo>
                  <a:lnTo>
                    <a:pt x="8610" y="2628"/>
                  </a:lnTo>
                  <a:lnTo>
                    <a:pt x="8750" y="2044"/>
                  </a:lnTo>
                  <a:close/>
                </a:path>
                <a:path w="82550" h="6350">
                  <a:moveTo>
                    <a:pt x="28295" y="431"/>
                  </a:moveTo>
                  <a:lnTo>
                    <a:pt x="24218" y="431"/>
                  </a:lnTo>
                  <a:lnTo>
                    <a:pt x="24218" y="6134"/>
                  </a:lnTo>
                  <a:lnTo>
                    <a:pt x="24942" y="6134"/>
                  </a:lnTo>
                  <a:lnTo>
                    <a:pt x="24942" y="3644"/>
                  </a:lnTo>
                  <a:lnTo>
                    <a:pt x="27863" y="3644"/>
                  </a:lnTo>
                  <a:lnTo>
                    <a:pt x="27863" y="2921"/>
                  </a:lnTo>
                  <a:lnTo>
                    <a:pt x="24942" y="2921"/>
                  </a:lnTo>
                  <a:lnTo>
                    <a:pt x="24942" y="1168"/>
                  </a:lnTo>
                  <a:lnTo>
                    <a:pt x="28295" y="1168"/>
                  </a:lnTo>
                  <a:lnTo>
                    <a:pt x="28295" y="431"/>
                  </a:lnTo>
                  <a:close/>
                </a:path>
                <a:path w="82550" h="6350">
                  <a:moveTo>
                    <a:pt x="33108" y="4521"/>
                  </a:moveTo>
                  <a:lnTo>
                    <a:pt x="32829" y="3505"/>
                  </a:lnTo>
                  <a:lnTo>
                    <a:pt x="31953" y="3060"/>
                  </a:lnTo>
                  <a:lnTo>
                    <a:pt x="32537" y="2628"/>
                  </a:lnTo>
                  <a:lnTo>
                    <a:pt x="32829" y="1892"/>
                  </a:lnTo>
                  <a:lnTo>
                    <a:pt x="32537" y="1168"/>
                  </a:lnTo>
                  <a:lnTo>
                    <a:pt x="31953" y="723"/>
                  </a:lnTo>
                  <a:lnTo>
                    <a:pt x="30924" y="431"/>
                  </a:lnTo>
                  <a:lnTo>
                    <a:pt x="30353" y="584"/>
                  </a:lnTo>
                  <a:lnTo>
                    <a:pt x="29768" y="876"/>
                  </a:lnTo>
                  <a:lnTo>
                    <a:pt x="29324" y="1308"/>
                  </a:lnTo>
                  <a:lnTo>
                    <a:pt x="29171" y="1892"/>
                  </a:lnTo>
                  <a:lnTo>
                    <a:pt x="29908" y="2044"/>
                  </a:lnTo>
                  <a:lnTo>
                    <a:pt x="30200" y="1308"/>
                  </a:lnTo>
                  <a:lnTo>
                    <a:pt x="31064" y="1016"/>
                  </a:lnTo>
                  <a:lnTo>
                    <a:pt x="31661" y="1308"/>
                  </a:lnTo>
                  <a:lnTo>
                    <a:pt x="31953" y="1600"/>
                  </a:lnTo>
                  <a:lnTo>
                    <a:pt x="31953" y="2336"/>
                  </a:lnTo>
                  <a:lnTo>
                    <a:pt x="31661" y="2628"/>
                  </a:lnTo>
                  <a:lnTo>
                    <a:pt x="30784" y="2921"/>
                  </a:lnTo>
                  <a:lnTo>
                    <a:pt x="30632" y="2921"/>
                  </a:lnTo>
                  <a:lnTo>
                    <a:pt x="30632" y="3505"/>
                  </a:lnTo>
                  <a:lnTo>
                    <a:pt x="31064" y="3352"/>
                  </a:lnTo>
                  <a:lnTo>
                    <a:pt x="31661" y="3505"/>
                  </a:lnTo>
                  <a:lnTo>
                    <a:pt x="31953" y="3644"/>
                  </a:lnTo>
                  <a:lnTo>
                    <a:pt x="32385" y="4521"/>
                  </a:lnTo>
                  <a:lnTo>
                    <a:pt x="31953" y="5397"/>
                  </a:lnTo>
                  <a:lnTo>
                    <a:pt x="31064" y="5689"/>
                  </a:lnTo>
                  <a:lnTo>
                    <a:pt x="30200" y="5397"/>
                  </a:lnTo>
                  <a:lnTo>
                    <a:pt x="29768" y="4521"/>
                  </a:lnTo>
                  <a:lnTo>
                    <a:pt x="29032" y="4660"/>
                  </a:lnTo>
                  <a:lnTo>
                    <a:pt x="29616" y="5842"/>
                  </a:lnTo>
                  <a:lnTo>
                    <a:pt x="30353" y="6134"/>
                  </a:lnTo>
                  <a:lnTo>
                    <a:pt x="31064" y="6273"/>
                  </a:lnTo>
                  <a:lnTo>
                    <a:pt x="31800" y="6134"/>
                  </a:lnTo>
                  <a:lnTo>
                    <a:pt x="32537" y="5689"/>
                  </a:lnTo>
                  <a:lnTo>
                    <a:pt x="32969" y="5105"/>
                  </a:lnTo>
                  <a:lnTo>
                    <a:pt x="33108" y="4521"/>
                  </a:lnTo>
                  <a:close/>
                </a:path>
                <a:path w="82550" h="6350">
                  <a:moveTo>
                    <a:pt x="52514" y="0"/>
                  </a:moveTo>
                  <a:lnTo>
                    <a:pt x="48298" y="0"/>
                  </a:lnTo>
                  <a:lnTo>
                    <a:pt x="48298" y="5689"/>
                  </a:lnTo>
                  <a:lnTo>
                    <a:pt x="49161" y="5689"/>
                  </a:lnTo>
                  <a:lnTo>
                    <a:pt x="49161" y="3060"/>
                  </a:lnTo>
                  <a:lnTo>
                    <a:pt x="52082" y="3060"/>
                  </a:lnTo>
                  <a:lnTo>
                    <a:pt x="52082" y="2476"/>
                  </a:lnTo>
                  <a:lnTo>
                    <a:pt x="49161" y="2476"/>
                  </a:lnTo>
                  <a:lnTo>
                    <a:pt x="49161" y="584"/>
                  </a:lnTo>
                  <a:lnTo>
                    <a:pt x="52514" y="584"/>
                  </a:lnTo>
                  <a:lnTo>
                    <a:pt x="52514" y="0"/>
                  </a:lnTo>
                  <a:close/>
                </a:path>
                <a:path w="82550" h="6350">
                  <a:moveTo>
                    <a:pt x="57188" y="3644"/>
                  </a:moveTo>
                  <a:lnTo>
                    <a:pt x="56464" y="3644"/>
                  </a:lnTo>
                  <a:lnTo>
                    <a:pt x="56464" y="1308"/>
                  </a:lnTo>
                  <a:lnTo>
                    <a:pt x="56464" y="0"/>
                  </a:lnTo>
                  <a:lnTo>
                    <a:pt x="55880" y="0"/>
                  </a:lnTo>
                  <a:lnTo>
                    <a:pt x="55880" y="139"/>
                  </a:lnTo>
                  <a:lnTo>
                    <a:pt x="55727" y="228"/>
                  </a:lnTo>
                  <a:lnTo>
                    <a:pt x="55727" y="1308"/>
                  </a:lnTo>
                  <a:lnTo>
                    <a:pt x="55727" y="3644"/>
                  </a:lnTo>
                  <a:lnTo>
                    <a:pt x="53835" y="3644"/>
                  </a:lnTo>
                  <a:lnTo>
                    <a:pt x="53987" y="3213"/>
                  </a:lnTo>
                  <a:lnTo>
                    <a:pt x="54711" y="2628"/>
                  </a:lnTo>
                  <a:lnTo>
                    <a:pt x="54711" y="2336"/>
                  </a:lnTo>
                  <a:lnTo>
                    <a:pt x="55448" y="1752"/>
                  </a:lnTo>
                  <a:lnTo>
                    <a:pt x="55448" y="1447"/>
                  </a:lnTo>
                  <a:lnTo>
                    <a:pt x="55727" y="1308"/>
                  </a:lnTo>
                  <a:lnTo>
                    <a:pt x="55727" y="228"/>
                  </a:lnTo>
                  <a:lnTo>
                    <a:pt x="55587" y="292"/>
                  </a:lnTo>
                  <a:lnTo>
                    <a:pt x="55587" y="584"/>
                  </a:lnTo>
                  <a:lnTo>
                    <a:pt x="55003" y="1016"/>
                  </a:lnTo>
                  <a:lnTo>
                    <a:pt x="55003" y="1308"/>
                  </a:lnTo>
                  <a:lnTo>
                    <a:pt x="54419" y="1752"/>
                  </a:lnTo>
                  <a:lnTo>
                    <a:pt x="54419" y="2044"/>
                  </a:lnTo>
                  <a:lnTo>
                    <a:pt x="53835" y="2476"/>
                  </a:lnTo>
                  <a:lnTo>
                    <a:pt x="53835" y="2768"/>
                  </a:lnTo>
                  <a:lnTo>
                    <a:pt x="53251" y="3213"/>
                  </a:lnTo>
                  <a:lnTo>
                    <a:pt x="53251" y="3505"/>
                  </a:lnTo>
                  <a:lnTo>
                    <a:pt x="52959" y="3644"/>
                  </a:lnTo>
                  <a:lnTo>
                    <a:pt x="52959" y="4381"/>
                  </a:lnTo>
                  <a:lnTo>
                    <a:pt x="55727" y="4381"/>
                  </a:lnTo>
                  <a:lnTo>
                    <a:pt x="55727" y="5689"/>
                  </a:lnTo>
                  <a:lnTo>
                    <a:pt x="56464" y="5689"/>
                  </a:lnTo>
                  <a:lnTo>
                    <a:pt x="56464" y="4381"/>
                  </a:lnTo>
                  <a:lnTo>
                    <a:pt x="57188" y="4381"/>
                  </a:lnTo>
                  <a:lnTo>
                    <a:pt x="57188" y="3644"/>
                  </a:lnTo>
                  <a:close/>
                </a:path>
                <a:path w="82550" h="6350">
                  <a:moveTo>
                    <a:pt x="77177" y="431"/>
                  </a:moveTo>
                  <a:lnTo>
                    <a:pt x="73101" y="431"/>
                  </a:lnTo>
                  <a:lnTo>
                    <a:pt x="73101" y="6134"/>
                  </a:lnTo>
                  <a:lnTo>
                    <a:pt x="73825" y="6134"/>
                  </a:lnTo>
                  <a:lnTo>
                    <a:pt x="73825" y="3644"/>
                  </a:lnTo>
                  <a:lnTo>
                    <a:pt x="76746" y="3644"/>
                  </a:lnTo>
                  <a:lnTo>
                    <a:pt x="76746" y="2921"/>
                  </a:lnTo>
                  <a:lnTo>
                    <a:pt x="73825" y="2921"/>
                  </a:lnTo>
                  <a:lnTo>
                    <a:pt x="73825" y="1168"/>
                  </a:lnTo>
                  <a:lnTo>
                    <a:pt x="77177" y="1168"/>
                  </a:lnTo>
                  <a:lnTo>
                    <a:pt x="77177" y="431"/>
                  </a:lnTo>
                  <a:close/>
                </a:path>
                <a:path w="82550" h="6350">
                  <a:moveTo>
                    <a:pt x="81991" y="4229"/>
                  </a:moveTo>
                  <a:lnTo>
                    <a:pt x="81851" y="3505"/>
                  </a:lnTo>
                  <a:lnTo>
                    <a:pt x="81407" y="2921"/>
                  </a:lnTo>
                  <a:lnTo>
                    <a:pt x="80835" y="2476"/>
                  </a:lnTo>
                  <a:lnTo>
                    <a:pt x="80098" y="2336"/>
                  </a:lnTo>
                  <a:lnTo>
                    <a:pt x="78930" y="2768"/>
                  </a:lnTo>
                  <a:lnTo>
                    <a:pt x="79222" y="1308"/>
                  </a:lnTo>
                  <a:lnTo>
                    <a:pt x="81711" y="1308"/>
                  </a:lnTo>
                  <a:lnTo>
                    <a:pt x="81711" y="584"/>
                  </a:lnTo>
                  <a:lnTo>
                    <a:pt x="78638" y="584"/>
                  </a:lnTo>
                  <a:lnTo>
                    <a:pt x="78054" y="3505"/>
                  </a:lnTo>
                  <a:lnTo>
                    <a:pt x="78790" y="3505"/>
                  </a:lnTo>
                  <a:lnTo>
                    <a:pt x="79222" y="3213"/>
                  </a:lnTo>
                  <a:lnTo>
                    <a:pt x="79959" y="3060"/>
                  </a:lnTo>
                  <a:lnTo>
                    <a:pt x="80543" y="3060"/>
                  </a:lnTo>
                  <a:lnTo>
                    <a:pt x="80835" y="3352"/>
                  </a:lnTo>
                  <a:lnTo>
                    <a:pt x="81114" y="3797"/>
                  </a:lnTo>
                  <a:lnTo>
                    <a:pt x="81267" y="4229"/>
                  </a:lnTo>
                  <a:lnTo>
                    <a:pt x="81114" y="4813"/>
                  </a:lnTo>
                  <a:lnTo>
                    <a:pt x="80835" y="5257"/>
                  </a:lnTo>
                  <a:lnTo>
                    <a:pt x="80391" y="5537"/>
                  </a:lnTo>
                  <a:lnTo>
                    <a:pt x="79959" y="5689"/>
                  </a:lnTo>
                  <a:lnTo>
                    <a:pt x="79082" y="5397"/>
                  </a:lnTo>
                  <a:lnTo>
                    <a:pt x="78790" y="4660"/>
                  </a:lnTo>
                  <a:lnTo>
                    <a:pt x="77914" y="4660"/>
                  </a:lnTo>
                  <a:lnTo>
                    <a:pt x="78206" y="5257"/>
                  </a:lnTo>
                  <a:lnTo>
                    <a:pt x="78638" y="5842"/>
                  </a:lnTo>
                  <a:lnTo>
                    <a:pt x="79222" y="6134"/>
                  </a:lnTo>
                  <a:lnTo>
                    <a:pt x="79959" y="6273"/>
                  </a:lnTo>
                  <a:lnTo>
                    <a:pt x="80835" y="6134"/>
                  </a:lnTo>
                  <a:lnTo>
                    <a:pt x="81559" y="5537"/>
                  </a:lnTo>
                  <a:lnTo>
                    <a:pt x="81851" y="4953"/>
                  </a:lnTo>
                  <a:lnTo>
                    <a:pt x="81991" y="422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/>
            <p:cNvSpPr/>
            <p:nvPr/>
          </p:nvSpPr>
          <p:spPr>
            <a:xfrm>
              <a:off x="5334698" y="4080713"/>
              <a:ext cx="3810" cy="4445"/>
            </a:xfrm>
            <a:custGeom>
              <a:avLst/>
              <a:gdLst/>
              <a:ahLst/>
              <a:cxnLst/>
              <a:rect l="l" t="t" r="r" b="b"/>
              <a:pathLst>
                <a:path w="3810" h="4445">
                  <a:moveTo>
                    <a:pt x="3644" y="0"/>
                  </a:moveTo>
                  <a:lnTo>
                    <a:pt x="0" y="0"/>
                  </a:lnTo>
                  <a:lnTo>
                    <a:pt x="0" y="3937"/>
                  </a:lnTo>
                  <a:lnTo>
                    <a:pt x="3644" y="3937"/>
                  </a:lnTo>
                  <a:lnTo>
                    <a:pt x="3644" y="0"/>
                  </a:lnTo>
                  <a:close/>
                </a:path>
              </a:pathLst>
            </a:custGeom>
            <a:solidFill>
              <a:srgbClr val="FAE62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/>
            <p:cNvSpPr/>
            <p:nvPr/>
          </p:nvSpPr>
          <p:spPr>
            <a:xfrm>
              <a:off x="5334266" y="4080281"/>
              <a:ext cx="4445" cy="5080"/>
            </a:xfrm>
            <a:custGeom>
              <a:avLst/>
              <a:gdLst/>
              <a:ahLst/>
              <a:cxnLst/>
              <a:rect l="l" t="t" r="r" b="b"/>
              <a:pathLst>
                <a:path w="4445" h="5079">
                  <a:moveTo>
                    <a:pt x="4229" y="4521"/>
                  </a:moveTo>
                  <a:lnTo>
                    <a:pt x="139" y="4521"/>
                  </a:lnTo>
                  <a:lnTo>
                    <a:pt x="139" y="4660"/>
                  </a:lnTo>
                  <a:lnTo>
                    <a:pt x="4229" y="4660"/>
                  </a:lnTo>
                  <a:lnTo>
                    <a:pt x="4229" y="4521"/>
                  </a:lnTo>
                  <a:close/>
                </a:path>
                <a:path w="4445" h="5079">
                  <a:moveTo>
                    <a:pt x="431" y="0"/>
                  </a:moveTo>
                  <a:lnTo>
                    <a:pt x="139" y="0"/>
                  </a:lnTo>
                  <a:lnTo>
                    <a:pt x="139" y="139"/>
                  </a:lnTo>
                  <a:lnTo>
                    <a:pt x="0" y="139"/>
                  </a:lnTo>
                  <a:lnTo>
                    <a:pt x="0" y="4521"/>
                  </a:lnTo>
                  <a:lnTo>
                    <a:pt x="4368" y="4521"/>
                  </a:lnTo>
                  <a:lnTo>
                    <a:pt x="4368" y="4229"/>
                  </a:lnTo>
                  <a:lnTo>
                    <a:pt x="863" y="4229"/>
                  </a:lnTo>
                  <a:lnTo>
                    <a:pt x="431" y="3784"/>
                  </a:lnTo>
                  <a:lnTo>
                    <a:pt x="863" y="3784"/>
                  </a:lnTo>
                  <a:lnTo>
                    <a:pt x="863" y="863"/>
                  </a:lnTo>
                  <a:lnTo>
                    <a:pt x="431" y="863"/>
                  </a:lnTo>
                  <a:lnTo>
                    <a:pt x="431" y="0"/>
                  </a:lnTo>
                  <a:close/>
                </a:path>
                <a:path w="4445" h="5079">
                  <a:moveTo>
                    <a:pt x="3492" y="3784"/>
                  </a:moveTo>
                  <a:lnTo>
                    <a:pt x="863" y="3784"/>
                  </a:lnTo>
                  <a:lnTo>
                    <a:pt x="863" y="4229"/>
                  </a:lnTo>
                  <a:lnTo>
                    <a:pt x="3492" y="4229"/>
                  </a:lnTo>
                  <a:lnTo>
                    <a:pt x="3492" y="3784"/>
                  </a:lnTo>
                  <a:close/>
                </a:path>
                <a:path w="4445" h="5079">
                  <a:moveTo>
                    <a:pt x="4368" y="431"/>
                  </a:moveTo>
                  <a:lnTo>
                    <a:pt x="3492" y="431"/>
                  </a:lnTo>
                  <a:lnTo>
                    <a:pt x="3937" y="863"/>
                  </a:lnTo>
                  <a:lnTo>
                    <a:pt x="3492" y="863"/>
                  </a:lnTo>
                  <a:lnTo>
                    <a:pt x="3492" y="3784"/>
                  </a:lnTo>
                  <a:lnTo>
                    <a:pt x="3937" y="3784"/>
                  </a:lnTo>
                  <a:lnTo>
                    <a:pt x="3492" y="4229"/>
                  </a:lnTo>
                  <a:lnTo>
                    <a:pt x="4368" y="4229"/>
                  </a:lnTo>
                  <a:lnTo>
                    <a:pt x="4368" y="431"/>
                  </a:lnTo>
                  <a:close/>
                </a:path>
                <a:path w="4445" h="5079">
                  <a:moveTo>
                    <a:pt x="4229" y="0"/>
                  </a:moveTo>
                  <a:lnTo>
                    <a:pt x="431" y="0"/>
                  </a:lnTo>
                  <a:lnTo>
                    <a:pt x="431" y="863"/>
                  </a:lnTo>
                  <a:lnTo>
                    <a:pt x="863" y="431"/>
                  </a:lnTo>
                  <a:lnTo>
                    <a:pt x="4368" y="431"/>
                  </a:lnTo>
                  <a:lnTo>
                    <a:pt x="4368" y="139"/>
                  </a:lnTo>
                  <a:lnTo>
                    <a:pt x="4229" y="139"/>
                  </a:lnTo>
                  <a:lnTo>
                    <a:pt x="4229" y="0"/>
                  </a:lnTo>
                  <a:close/>
                </a:path>
                <a:path w="4445" h="5079">
                  <a:moveTo>
                    <a:pt x="3492" y="431"/>
                  </a:moveTo>
                  <a:lnTo>
                    <a:pt x="863" y="431"/>
                  </a:lnTo>
                  <a:lnTo>
                    <a:pt x="863" y="863"/>
                  </a:lnTo>
                  <a:lnTo>
                    <a:pt x="3492" y="863"/>
                  </a:lnTo>
                  <a:lnTo>
                    <a:pt x="3492" y="43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/>
            <p:cNvSpPr/>
            <p:nvPr/>
          </p:nvSpPr>
          <p:spPr>
            <a:xfrm>
              <a:off x="5332945" y="4081881"/>
              <a:ext cx="3810" cy="4445"/>
            </a:xfrm>
            <a:custGeom>
              <a:avLst/>
              <a:gdLst/>
              <a:ahLst/>
              <a:cxnLst/>
              <a:rect l="l" t="t" r="r" b="b"/>
              <a:pathLst>
                <a:path w="3810" h="4445">
                  <a:moveTo>
                    <a:pt x="3505" y="0"/>
                  </a:moveTo>
                  <a:lnTo>
                    <a:pt x="0" y="0"/>
                  </a:lnTo>
                  <a:lnTo>
                    <a:pt x="0" y="4076"/>
                  </a:lnTo>
                  <a:lnTo>
                    <a:pt x="3505" y="4076"/>
                  </a:lnTo>
                  <a:lnTo>
                    <a:pt x="3505" y="0"/>
                  </a:lnTo>
                  <a:close/>
                </a:path>
              </a:pathLst>
            </a:custGeom>
            <a:solidFill>
              <a:srgbClr val="FAE62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/>
            <p:cNvSpPr/>
            <p:nvPr/>
          </p:nvSpPr>
          <p:spPr>
            <a:xfrm>
              <a:off x="5332514" y="4081449"/>
              <a:ext cx="4445" cy="5080"/>
            </a:xfrm>
            <a:custGeom>
              <a:avLst/>
              <a:gdLst/>
              <a:ahLst/>
              <a:cxnLst/>
              <a:rect l="l" t="t" r="r" b="b"/>
              <a:pathLst>
                <a:path w="4445" h="5079">
                  <a:moveTo>
                    <a:pt x="4076" y="4660"/>
                  </a:moveTo>
                  <a:lnTo>
                    <a:pt x="139" y="4660"/>
                  </a:lnTo>
                  <a:lnTo>
                    <a:pt x="139" y="4813"/>
                  </a:lnTo>
                  <a:lnTo>
                    <a:pt x="4076" y="4813"/>
                  </a:lnTo>
                  <a:lnTo>
                    <a:pt x="4076" y="4660"/>
                  </a:lnTo>
                  <a:close/>
                </a:path>
                <a:path w="4445" h="5079">
                  <a:moveTo>
                    <a:pt x="431" y="0"/>
                  </a:moveTo>
                  <a:lnTo>
                    <a:pt x="139" y="0"/>
                  </a:lnTo>
                  <a:lnTo>
                    <a:pt x="139" y="139"/>
                  </a:lnTo>
                  <a:lnTo>
                    <a:pt x="0" y="139"/>
                  </a:lnTo>
                  <a:lnTo>
                    <a:pt x="0" y="4660"/>
                  </a:lnTo>
                  <a:lnTo>
                    <a:pt x="4229" y="4660"/>
                  </a:lnTo>
                  <a:lnTo>
                    <a:pt x="4229" y="4381"/>
                  </a:lnTo>
                  <a:lnTo>
                    <a:pt x="863" y="4381"/>
                  </a:lnTo>
                  <a:lnTo>
                    <a:pt x="431" y="3937"/>
                  </a:lnTo>
                  <a:lnTo>
                    <a:pt x="863" y="3937"/>
                  </a:lnTo>
                  <a:lnTo>
                    <a:pt x="863" y="876"/>
                  </a:lnTo>
                  <a:lnTo>
                    <a:pt x="431" y="876"/>
                  </a:lnTo>
                  <a:lnTo>
                    <a:pt x="431" y="0"/>
                  </a:lnTo>
                  <a:close/>
                </a:path>
                <a:path w="4445" h="5079">
                  <a:moveTo>
                    <a:pt x="3352" y="3937"/>
                  </a:moveTo>
                  <a:lnTo>
                    <a:pt x="863" y="3937"/>
                  </a:lnTo>
                  <a:lnTo>
                    <a:pt x="863" y="4381"/>
                  </a:lnTo>
                  <a:lnTo>
                    <a:pt x="3352" y="4381"/>
                  </a:lnTo>
                  <a:lnTo>
                    <a:pt x="3352" y="3937"/>
                  </a:lnTo>
                  <a:close/>
                </a:path>
                <a:path w="4445" h="5079">
                  <a:moveTo>
                    <a:pt x="4229" y="431"/>
                  </a:moveTo>
                  <a:lnTo>
                    <a:pt x="3352" y="431"/>
                  </a:lnTo>
                  <a:lnTo>
                    <a:pt x="3797" y="876"/>
                  </a:lnTo>
                  <a:lnTo>
                    <a:pt x="3352" y="876"/>
                  </a:lnTo>
                  <a:lnTo>
                    <a:pt x="3352" y="3937"/>
                  </a:lnTo>
                  <a:lnTo>
                    <a:pt x="3797" y="3937"/>
                  </a:lnTo>
                  <a:lnTo>
                    <a:pt x="3352" y="4381"/>
                  </a:lnTo>
                  <a:lnTo>
                    <a:pt x="4229" y="4381"/>
                  </a:lnTo>
                  <a:lnTo>
                    <a:pt x="4229" y="431"/>
                  </a:lnTo>
                  <a:close/>
                </a:path>
                <a:path w="4445" h="5079">
                  <a:moveTo>
                    <a:pt x="4076" y="0"/>
                  </a:moveTo>
                  <a:lnTo>
                    <a:pt x="431" y="0"/>
                  </a:lnTo>
                  <a:lnTo>
                    <a:pt x="431" y="876"/>
                  </a:lnTo>
                  <a:lnTo>
                    <a:pt x="863" y="431"/>
                  </a:lnTo>
                  <a:lnTo>
                    <a:pt x="4229" y="431"/>
                  </a:lnTo>
                  <a:lnTo>
                    <a:pt x="4229" y="139"/>
                  </a:lnTo>
                  <a:lnTo>
                    <a:pt x="4076" y="139"/>
                  </a:lnTo>
                  <a:lnTo>
                    <a:pt x="4076" y="0"/>
                  </a:lnTo>
                  <a:close/>
                </a:path>
                <a:path w="4445" h="5079">
                  <a:moveTo>
                    <a:pt x="3352" y="431"/>
                  </a:moveTo>
                  <a:lnTo>
                    <a:pt x="863" y="431"/>
                  </a:lnTo>
                  <a:lnTo>
                    <a:pt x="863" y="876"/>
                  </a:lnTo>
                  <a:lnTo>
                    <a:pt x="3352" y="876"/>
                  </a:lnTo>
                  <a:lnTo>
                    <a:pt x="3352" y="43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/>
            <p:cNvSpPr/>
            <p:nvPr/>
          </p:nvSpPr>
          <p:spPr>
            <a:xfrm>
              <a:off x="5331345" y="4083342"/>
              <a:ext cx="3810" cy="4445"/>
            </a:xfrm>
            <a:custGeom>
              <a:avLst/>
              <a:gdLst/>
              <a:ahLst/>
              <a:cxnLst/>
              <a:rect l="l" t="t" r="r" b="b"/>
              <a:pathLst>
                <a:path w="3810" h="4445">
                  <a:moveTo>
                    <a:pt x="3352" y="0"/>
                  </a:moveTo>
                  <a:lnTo>
                    <a:pt x="0" y="0"/>
                  </a:lnTo>
                  <a:lnTo>
                    <a:pt x="0" y="3937"/>
                  </a:lnTo>
                  <a:lnTo>
                    <a:pt x="3352" y="3937"/>
                  </a:lnTo>
                  <a:lnTo>
                    <a:pt x="3352" y="0"/>
                  </a:lnTo>
                  <a:close/>
                </a:path>
              </a:pathLst>
            </a:custGeom>
            <a:solidFill>
              <a:srgbClr val="FAE62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/>
            <p:cNvSpPr/>
            <p:nvPr/>
          </p:nvSpPr>
          <p:spPr>
            <a:xfrm>
              <a:off x="5329301" y="4082909"/>
              <a:ext cx="10795" cy="13335"/>
            </a:xfrm>
            <a:custGeom>
              <a:avLst/>
              <a:gdLst/>
              <a:ahLst/>
              <a:cxnLst/>
              <a:rect l="l" t="t" r="r" b="b"/>
              <a:pathLst>
                <a:path w="10795" h="13335">
                  <a:moveTo>
                    <a:pt x="3937" y="8902"/>
                  </a:moveTo>
                  <a:lnTo>
                    <a:pt x="3797" y="8902"/>
                  </a:lnTo>
                  <a:lnTo>
                    <a:pt x="3797" y="8305"/>
                  </a:lnTo>
                  <a:lnTo>
                    <a:pt x="3644" y="8305"/>
                  </a:lnTo>
                  <a:lnTo>
                    <a:pt x="3530" y="7874"/>
                  </a:lnTo>
                  <a:lnTo>
                    <a:pt x="3505" y="7721"/>
                  </a:lnTo>
                  <a:lnTo>
                    <a:pt x="3352" y="7721"/>
                  </a:lnTo>
                  <a:lnTo>
                    <a:pt x="3213" y="7137"/>
                  </a:lnTo>
                  <a:lnTo>
                    <a:pt x="2921" y="7048"/>
                  </a:lnTo>
                  <a:lnTo>
                    <a:pt x="2921" y="8597"/>
                  </a:lnTo>
                  <a:lnTo>
                    <a:pt x="2921" y="11239"/>
                  </a:lnTo>
                  <a:lnTo>
                    <a:pt x="2768" y="11239"/>
                  </a:lnTo>
                  <a:lnTo>
                    <a:pt x="2768" y="11671"/>
                  </a:lnTo>
                  <a:lnTo>
                    <a:pt x="2184" y="11811"/>
                  </a:lnTo>
                  <a:lnTo>
                    <a:pt x="2184" y="11963"/>
                  </a:lnTo>
                  <a:lnTo>
                    <a:pt x="1016" y="11963"/>
                  </a:lnTo>
                  <a:lnTo>
                    <a:pt x="1016" y="7874"/>
                  </a:lnTo>
                  <a:lnTo>
                    <a:pt x="2184" y="7874"/>
                  </a:lnTo>
                  <a:lnTo>
                    <a:pt x="2184" y="8026"/>
                  </a:lnTo>
                  <a:lnTo>
                    <a:pt x="2476" y="8026"/>
                  </a:lnTo>
                  <a:lnTo>
                    <a:pt x="2768" y="8305"/>
                  </a:lnTo>
                  <a:lnTo>
                    <a:pt x="2768" y="8597"/>
                  </a:lnTo>
                  <a:lnTo>
                    <a:pt x="2921" y="8597"/>
                  </a:lnTo>
                  <a:lnTo>
                    <a:pt x="2921" y="7048"/>
                  </a:lnTo>
                  <a:lnTo>
                    <a:pt x="2336" y="6858"/>
                  </a:lnTo>
                  <a:lnTo>
                    <a:pt x="2336" y="6705"/>
                  </a:lnTo>
                  <a:lnTo>
                    <a:pt x="0" y="6705"/>
                  </a:lnTo>
                  <a:lnTo>
                    <a:pt x="0" y="12979"/>
                  </a:lnTo>
                  <a:lnTo>
                    <a:pt x="2628" y="12979"/>
                  </a:lnTo>
                  <a:lnTo>
                    <a:pt x="2628" y="12839"/>
                  </a:lnTo>
                  <a:lnTo>
                    <a:pt x="3213" y="12534"/>
                  </a:lnTo>
                  <a:lnTo>
                    <a:pt x="3213" y="12255"/>
                  </a:lnTo>
                  <a:lnTo>
                    <a:pt x="3352" y="12255"/>
                  </a:lnTo>
                  <a:lnTo>
                    <a:pt x="3352" y="11963"/>
                  </a:lnTo>
                  <a:lnTo>
                    <a:pt x="3505" y="11963"/>
                  </a:lnTo>
                  <a:lnTo>
                    <a:pt x="3505" y="11671"/>
                  </a:lnTo>
                  <a:lnTo>
                    <a:pt x="3644" y="11671"/>
                  </a:lnTo>
                  <a:lnTo>
                    <a:pt x="3797" y="10934"/>
                  </a:lnTo>
                  <a:lnTo>
                    <a:pt x="3937" y="10934"/>
                  </a:lnTo>
                  <a:lnTo>
                    <a:pt x="3937" y="8902"/>
                  </a:lnTo>
                  <a:close/>
                </a:path>
                <a:path w="10795" h="13335">
                  <a:moveTo>
                    <a:pt x="5549" y="6705"/>
                  </a:moveTo>
                  <a:lnTo>
                    <a:pt x="4673" y="6705"/>
                  </a:lnTo>
                  <a:lnTo>
                    <a:pt x="4673" y="12979"/>
                  </a:lnTo>
                  <a:lnTo>
                    <a:pt x="5549" y="12979"/>
                  </a:lnTo>
                  <a:lnTo>
                    <a:pt x="5549" y="6705"/>
                  </a:lnTo>
                  <a:close/>
                </a:path>
                <a:path w="10795" h="13335">
                  <a:moveTo>
                    <a:pt x="5829" y="139"/>
                  </a:moveTo>
                  <a:lnTo>
                    <a:pt x="5689" y="139"/>
                  </a:lnTo>
                  <a:lnTo>
                    <a:pt x="5689" y="0"/>
                  </a:lnTo>
                  <a:lnTo>
                    <a:pt x="5397" y="0"/>
                  </a:lnTo>
                  <a:lnTo>
                    <a:pt x="5397" y="876"/>
                  </a:lnTo>
                  <a:lnTo>
                    <a:pt x="4965" y="876"/>
                  </a:lnTo>
                  <a:lnTo>
                    <a:pt x="4965" y="3937"/>
                  </a:lnTo>
                  <a:lnTo>
                    <a:pt x="5397" y="3937"/>
                  </a:lnTo>
                  <a:lnTo>
                    <a:pt x="4965" y="4368"/>
                  </a:lnTo>
                  <a:lnTo>
                    <a:pt x="4965" y="3937"/>
                  </a:lnTo>
                  <a:lnTo>
                    <a:pt x="2476" y="3937"/>
                  </a:lnTo>
                  <a:lnTo>
                    <a:pt x="2476" y="4368"/>
                  </a:lnTo>
                  <a:lnTo>
                    <a:pt x="2044" y="3937"/>
                  </a:lnTo>
                  <a:lnTo>
                    <a:pt x="2476" y="3937"/>
                  </a:lnTo>
                  <a:lnTo>
                    <a:pt x="2476" y="876"/>
                  </a:lnTo>
                  <a:lnTo>
                    <a:pt x="2044" y="876"/>
                  </a:lnTo>
                  <a:lnTo>
                    <a:pt x="2476" y="431"/>
                  </a:lnTo>
                  <a:lnTo>
                    <a:pt x="2476" y="876"/>
                  </a:lnTo>
                  <a:lnTo>
                    <a:pt x="4965" y="876"/>
                  </a:lnTo>
                  <a:lnTo>
                    <a:pt x="4965" y="431"/>
                  </a:lnTo>
                  <a:lnTo>
                    <a:pt x="5397" y="876"/>
                  </a:lnTo>
                  <a:lnTo>
                    <a:pt x="5397" y="0"/>
                  </a:lnTo>
                  <a:lnTo>
                    <a:pt x="2044" y="0"/>
                  </a:lnTo>
                  <a:lnTo>
                    <a:pt x="1752" y="0"/>
                  </a:lnTo>
                  <a:lnTo>
                    <a:pt x="1752" y="139"/>
                  </a:lnTo>
                  <a:lnTo>
                    <a:pt x="1600" y="139"/>
                  </a:lnTo>
                  <a:lnTo>
                    <a:pt x="1600" y="4660"/>
                  </a:lnTo>
                  <a:lnTo>
                    <a:pt x="1752" y="4660"/>
                  </a:lnTo>
                  <a:lnTo>
                    <a:pt x="1752" y="4813"/>
                  </a:lnTo>
                  <a:lnTo>
                    <a:pt x="5689" y="4813"/>
                  </a:lnTo>
                  <a:lnTo>
                    <a:pt x="5689" y="4660"/>
                  </a:lnTo>
                  <a:lnTo>
                    <a:pt x="5829" y="4660"/>
                  </a:lnTo>
                  <a:lnTo>
                    <a:pt x="5829" y="4368"/>
                  </a:lnTo>
                  <a:lnTo>
                    <a:pt x="5829" y="431"/>
                  </a:lnTo>
                  <a:lnTo>
                    <a:pt x="5829" y="139"/>
                  </a:lnTo>
                  <a:close/>
                </a:path>
                <a:path w="10795" h="13335">
                  <a:moveTo>
                    <a:pt x="10502" y="12979"/>
                  </a:moveTo>
                  <a:lnTo>
                    <a:pt x="10210" y="12395"/>
                  </a:lnTo>
                  <a:lnTo>
                    <a:pt x="10210" y="12103"/>
                  </a:lnTo>
                  <a:lnTo>
                    <a:pt x="10071" y="12103"/>
                  </a:lnTo>
                  <a:lnTo>
                    <a:pt x="10071" y="11671"/>
                  </a:lnTo>
                  <a:lnTo>
                    <a:pt x="9918" y="11671"/>
                  </a:lnTo>
                  <a:lnTo>
                    <a:pt x="9779" y="11087"/>
                  </a:lnTo>
                  <a:lnTo>
                    <a:pt x="9626" y="11087"/>
                  </a:lnTo>
                  <a:lnTo>
                    <a:pt x="9042" y="10210"/>
                  </a:lnTo>
                  <a:lnTo>
                    <a:pt x="9626" y="9918"/>
                  </a:lnTo>
                  <a:lnTo>
                    <a:pt x="9626" y="9779"/>
                  </a:lnTo>
                  <a:lnTo>
                    <a:pt x="9918" y="9779"/>
                  </a:lnTo>
                  <a:lnTo>
                    <a:pt x="9982" y="9334"/>
                  </a:lnTo>
                  <a:lnTo>
                    <a:pt x="10071" y="8750"/>
                  </a:lnTo>
                  <a:lnTo>
                    <a:pt x="10210" y="8750"/>
                  </a:lnTo>
                  <a:lnTo>
                    <a:pt x="10210" y="8305"/>
                  </a:lnTo>
                  <a:lnTo>
                    <a:pt x="10071" y="8305"/>
                  </a:lnTo>
                  <a:lnTo>
                    <a:pt x="10071" y="7874"/>
                  </a:lnTo>
                  <a:lnTo>
                    <a:pt x="10071" y="7721"/>
                  </a:lnTo>
                  <a:lnTo>
                    <a:pt x="9918" y="7721"/>
                  </a:lnTo>
                  <a:lnTo>
                    <a:pt x="9918" y="7429"/>
                  </a:lnTo>
                  <a:lnTo>
                    <a:pt x="9779" y="7429"/>
                  </a:lnTo>
                  <a:lnTo>
                    <a:pt x="9486" y="6858"/>
                  </a:lnTo>
                  <a:lnTo>
                    <a:pt x="9194" y="6858"/>
                  </a:lnTo>
                  <a:lnTo>
                    <a:pt x="9194" y="9182"/>
                  </a:lnTo>
                  <a:lnTo>
                    <a:pt x="8902" y="9182"/>
                  </a:lnTo>
                  <a:lnTo>
                    <a:pt x="8902" y="9334"/>
                  </a:lnTo>
                  <a:lnTo>
                    <a:pt x="7289" y="9334"/>
                  </a:lnTo>
                  <a:lnTo>
                    <a:pt x="7289" y="7874"/>
                  </a:lnTo>
                  <a:lnTo>
                    <a:pt x="8902" y="7874"/>
                  </a:lnTo>
                  <a:lnTo>
                    <a:pt x="9118" y="8305"/>
                  </a:lnTo>
                  <a:lnTo>
                    <a:pt x="9194" y="9182"/>
                  </a:lnTo>
                  <a:lnTo>
                    <a:pt x="9194" y="6858"/>
                  </a:lnTo>
                  <a:lnTo>
                    <a:pt x="9042" y="6858"/>
                  </a:lnTo>
                  <a:lnTo>
                    <a:pt x="9042" y="6705"/>
                  </a:lnTo>
                  <a:lnTo>
                    <a:pt x="6413" y="6705"/>
                  </a:lnTo>
                  <a:lnTo>
                    <a:pt x="6413" y="10502"/>
                  </a:lnTo>
                  <a:lnTo>
                    <a:pt x="6413" y="12979"/>
                  </a:lnTo>
                  <a:lnTo>
                    <a:pt x="7289" y="12979"/>
                  </a:lnTo>
                  <a:lnTo>
                    <a:pt x="7289" y="10502"/>
                  </a:lnTo>
                  <a:lnTo>
                    <a:pt x="8166" y="10502"/>
                  </a:lnTo>
                  <a:lnTo>
                    <a:pt x="8458" y="10795"/>
                  </a:lnTo>
                  <a:lnTo>
                    <a:pt x="8458" y="11239"/>
                  </a:lnTo>
                  <a:lnTo>
                    <a:pt x="8610" y="11239"/>
                  </a:lnTo>
                  <a:lnTo>
                    <a:pt x="8750" y="11811"/>
                  </a:lnTo>
                  <a:lnTo>
                    <a:pt x="8902" y="11811"/>
                  </a:lnTo>
                  <a:lnTo>
                    <a:pt x="9042" y="12395"/>
                  </a:lnTo>
                  <a:lnTo>
                    <a:pt x="9194" y="12395"/>
                  </a:lnTo>
                  <a:lnTo>
                    <a:pt x="9334" y="12979"/>
                  </a:lnTo>
                  <a:lnTo>
                    <a:pt x="10502" y="1297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/>
            <p:cNvSpPr/>
            <p:nvPr/>
          </p:nvSpPr>
          <p:spPr>
            <a:xfrm>
              <a:off x="5253571" y="3977995"/>
              <a:ext cx="64135" cy="152400"/>
            </a:xfrm>
            <a:custGeom>
              <a:avLst/>
              <a:gdLst/>
              <a:ahLst/>
              <a:cxnLst/>
              <a:rect l="l" t="t" r="r" b="b"/>
              <a:pathLst>
                <a:path w="64135" h="152400">
                  <a:moveTo>
                    <a:pt x="3797" y="3060"/>
                  </a:moveTo>
                  <a:lnTo>
                    <a:pt x="3657" y="2768"/>
                  </a:lnTo>
                  <a:lnTo>
                    <a:pt x="3505" y="2336"/>
                  </a:lnTo>
                  <a:lnTo>
                    <a:pt x="3060" y="1905"/>
                  </a:lnTo>
                  <a:lnTo>
                    <a:pt x="2628" y="1752"/>
                  </a:lnTo>
                  <a:lnTo>
                    <a:pt x="2336" y="1752"/>
                  </a:lnTo>
                  <a:lnTo>
                    <a:pt x="2044" y="1612"/>
                  </a:lnTo>
                  <a:lnTo>
                    <a:pt x="1460" y="1460"/>
                  </a:lnTo>
                  <a:lnTo>
                    <a:pt x="1168" y="1320"/>
                  </a:lnTo>
                  <a:lnTo>
                    <a:pt x="1028" y="1168"/>
                  </a:lnTo>
                  <a:lnTo>
                    <a:pt x="1168" y="876"/>
                  </a:lnTo>
                  <a:lnTo>
                    <a:pt x="1905" y="736"/>
                  </a:lnTo>
                  <a:lnTo>
                    <a:pt x="2489" y="876"/>
                  </a:lnTo>
                  <a:lnTo>
                    <a:pt x="2628" y="1320"/>
                  </a:lnTo>
                  <a:lnTo>
                    <a:pt x="3657" y="1320"/>
                  </a:lnTo>
                  <a:lnTo>
                    <a:pt x="3505" y="736"/>
                  </a:lnTo>
                  <a:lnTo>
                    <a:pt x="3213" y="292"/>
                  </a:lnTo>
                  <a:lnTo>
                    <a:pt x="2628" y="152"/>
                  </a:lnTo>
                  <a:lnTo>
                    <a:pt x="1905" y="0"/>
                  </a:lnTo>
                  <a:lnTo>
                    <a:pt x="876" y="152"/>
                  </a:lnTo>
                  <a:lnTo>
                    <a:pt x="584" y="431"/>
                  </a:lnTo>
                  <a:lnTo>
                    <a:pt x="292" y="584"/>
                  </a:lnTo>
                  <a:lnTo>
                    <a:pt x="292" y="876"/>
                  </a:lnTo>
                  <a:lnTo>
                    <a:pt x="152" y="1168"/>
                  </a:lnTo>
                  <a:lnTo>
                    <a:pt x="584" y="2044"/>
                  </a:lnTo>
                  <a:lnTo>
                    <a:pt x="1612" y="2476"/>
                  </a:lnTo>
                  <a:lnTo>
                    <a:pt x="2044" y="2628"/>
                  </a:lnTo>
                  <a:lnTo>
                    <a:pt x="2336" y="2628"/>
                  </a:lnTo>
                  <a:lnTo>
                    <a:pt x="2628" y="2768"/>
                  </a:lnTo>
                  <a:lnTo>
                    <a:pt x="2768" y="3060"/>
                  </a:lnTo>
                  <a:lnTo>
                    <a:pt x="2489" y="3505"/>
                  </a:lnTo>
                  <a:lnTo>
                    <a:pt x="1905" y="3644"/>
                  </a:lnTo>
                  <a:lnTo>
                    <a:pt x="1460" y="3644"/>
                  </a:lnTo>
                  <a:lnTo>
                    <a:pt x="1168" y="3505"/>
                  </a:lnTo>
                  <a:lnTo>
                    <a:pt x="876" y="2768"/>
                  </a:lnTo>
                  <a:lnTo>
                    <a:pt x="0" y="2921"/>
                  </a:lnTo>
                  <a:lnTo>
                    <a:pt x="152" y="3505"/>
                  </a:lnTo>
                  <a:lnTo>
                    <a:pt x="584" y="3937"/>
                  </a:lnTo>
                  <a:lnTo>
                    <a:pt x="1168" y="4241"/>
                  </a:lnTo>
                  <a:lnTo>
                    <a:pt x="1905" y="4381"/>
                  </a:lnTo>
                  <a:lnTo>
                    <a:pt x="2921" y="4241"/>
                  </a:lnTo>
                  <a:lnTo>
                    <a:pt x="3505" y="3784"/>
                  </a:lnTo>
                  <a:lnTo>
                    <a:pt x="3657" y="3505"/>
                  </a:lnTo>
                  <a:lnTo>
                    <a:pt x="3797" y="3060"/>
                  </a:lnTo>
                  <a:close/>
                </a:path>
                <a:path w="64135" h="152400">
                  <a:moveTo>
                    <a:pt x="5397" y="0"/>
                  </a:moveTo>
                  <a:lnTo>
                    <a:pt x="4521" y="0"/>
                  </a:lnTo>
                  <a:lnTo>
                    <a:pt x="4521" y="4241"/>
                  </a:lnTo>
                  <a:lnTo>
                    <a:pt x="5397" y="4241"/>
                  </a:lnTo>
                  <a:lnTo>
                    <a:pt x="5397" y="0"/>
                  </a:lnTo>
                  <a:close/>
                </a:path>
                <a:path w="64135" h="152400">
                  <a:moveTo>
                    <a:pt x="9779" y="0"/>
                  </a:moveTo>
                  <a:lnTo>
                    <a:pt x="6273" y="0"/>
                  </a:lnTo>
                  <a:lnTo>
                    <a:pt x="6273" y="4241"/>
                  </a:lnTo>
                  <a:lnTo>
                    <a:pt x="9779" y="4241"/>
                  </a:lnTo>
                  <a:lnTo>
                    <a:pt x="9779" y="3644"/>
                  </a:lnTo>
                  <a:lnTo>
                    <a:pt x="7150" y="3644"/>
                  </a:lnTo>
                  <a:lnTo>
                    <a:pt x="7150" y="2476"/>
                  </a:lnTo>
                  <a:lnTo>
                    <a:pt x="9486" y="2476"/>
                  </a:lnTo>
                  <a:lnTo>
                    <a:pt x="9486" y="1752"/>
                  </a:lnTo>
                  <a:lnTo>
                    <a:pt x="7150" y="1752"/>
                  </a:lnTo>
                  <a:lnTo>
                    <a:pt x="7150" y="736"/>
                  </a:lnTo>
                  <a:lnTo>
                    <a:pt x="9779" y="736"/>
                  </a:lnTo>
                  <a:lnTo>
                    <a:pt x="9779" y="0"/>
                  </a:lnTo>
                  <a:close/>
                </a:path>
                <a:path w="64135" h="152400">
                  <a:moveTo>
                    <a:pt x="14884" y="151892"/>
                  </a:moveTo>
                  <a:lnTo>
                    <a:pt x="14452" y="150863"/>
                  </a:lnTo>
                  <a:lnTo>
                    <a:pt x="14224" y="150431"/>
                  </a:lnTo>
                  <a:lnTo>
                    <a:pt x="14008" y="149987"/>
                  </a:lnTo>
                  <a:lnTo>
                    <a:pt x="13868" y="149402"/>
                  </a:lnTo>
                  <a:lnTo>
                    <a:pt x="13716" y="149402"/>
                  </a:lnTo>
                  <a:lnTo>
                    <a:pt x="13716" y="148971"/>
                  </a:lnTo>
                  <a:lnTo>
                    <a:pt x="13576" y="148971"/>
                  </a:lnTo>
                  <a:lnTo>
                    <a:pt x="13576" y="150291"/>
                  </a:lnTo>
                  <a:lnTo>
                    <a:pt x="13576" y="150431"/>
                  </a:lnTo>
                  <a:lnTo>
                    <a:pt x="12255" y="150431"/>
                  </a:lnTo>
                  <a:lnTo>
                    <a:pt x="12547" y="149555"/>
                  </a:lnTo>
                  <a:lnTo>
                    <a:pt x="12700" y="149555"/>
                  </a:lnTo>
                  <a:lnTo>
                    <a:pt x="12700" y="149123"/>
                  </a:lnTo>
                  <a:lnTo>
                    <a:pt x="12839" y="149123"/>
                  </a:lnTo>
                  <a:lnTo>
                    <a:pt x="12839" y="148678"/>
                  </a:lnTo>
                  <a:lnTo>
                    <a:pt x="12992" y="148678"/>
                  </a:lnTo>
                  <a:lnTo>
                    <a:pt x="13144" y="149555"/>
                  </a:lnTo>
                  <a:lnTo>
                    <a:pt x="13284" y="149555"/>
                  </a:lnTo>
                  <a:lnTo>
                    <a:pt x="13284" y="149847"/>
                  </a:lnTo>
                  <a:lnTo>
                    <a:pt x="13423" y="149847"/>
                  </a:lnTo>
                  <a:lnTo>
                    <a:pt x="13423" y="150291"/>
                  </a:lnTo>
                  <a:lnTo>
                    <a:pt x="13576" y="150291"/>
                  </a:lnTo>
                  <a:lnTo>
                    <a:pt x="13576" y="148971"/>
                  </a:lnTo>
                  <a:lnTo>
                    <a:pt x="13423" y="148386"/>
                  </a:lnTo>
                  <a:lnTo>
                    <a:pt x="13284" y="148386"/>
                  </a:lnTo>
                  <a:lnTo>
                    <a:pt x="13284" y="148107"/>
                  </a:lnTo>
                  <a:lnTo>
                    <a:pt x="12547" y="148107"/>
                  </a:lnTo>
                  <a:lnTo>
                    <a:pt x="12547" y="148386"/>
                  </a:lnTo>
                  <a:lnTo>
                    <a:pt x="12407" y="148386"/>
                  </a:lnTo>
                  <a:lnTo>
                    <a:pt x="12407" y="148678"/>
                  </a:lnTo>
                  <a:lnTo>
                    <a:pt x="12255" y="148678"/>
                  </a:lnTo>
                  <a:lnTo>
                    <a:pt x="12255" y="149123"/>
                  </a:lnTo>
                  <a:lnTo>
                    <a:pt x="12115" y="149123"/>
                  </a:lnTo>
                  <a:lnTo>
                    <a:pt x="12115" y="149555"/>
                  </a:lnTo>
                  <a:lnTo>
                    <a:pt x="11976" y="149555"/>
                  </a:lnTo>
                  <a:lnTo>
                    <a:pt x="11823" y="150291"/>
                  </a:lnTo>
                  <a:lnTo>
                    <a:pt x="11684" y="150291"/>
                  </a:lnTo>
                  <a:lnTo>
                    <a:pt x="11531" y="151015"/>
                  </a:lnTo>
                  <a:lnTo>
                    <a:pt x="11379" y="151015"/>
                  </a:lnTo>
                  <a:lnTo>
                    <a:pt x="11379" y="151460"/>
                  </a:lnTo>
                  <a:lnTo>
                    <a:pt x="11239" y="151460"/>
                  </a:lnTo>
                  <a:lnTo>
                    <a:pt x="11239" y="151752"/>
                  </a:lnTo>
                  <a:lnTo>
                    <a:pt x="11087" y="151752"/>
                  </a:lnTo>
                  <a:lnTo>
                    <a:pt x="11087" y="151892"/>
                  </a:lnTo>
                  <a:lnTo>
                    <a:pt x="11684" y="151892"/>
                  </a:lnTo>
                  <a:lnTo>
                    <a:pt x="11976" y="151015"/>
                  </a:lnTo>
                  <a:lnTo>
                    <a:pt x="12255" y="150863"/>
                  </a:lnTo>
                  <a:lnTo>
                    <a:pt x="13868" y="150863"/>
                  </a:lnTo>
                  <a:lnTo>
                    <a:pt x="14008" y="151460"/>
                  </a:lnTo>
                  <a:lnTo>
                    <a:pt x="14160" y="151460"/>
                  </a:lnTo>
                  <a:lnTo>
                    <a:pt x="14160" y="151752"/>
                  </a:lnTo>
                  <a:lnTo>
                    <a:pt x="14300" y="151752"/>
                  </a:lnTo>
                  <a:lnTo>
                    <a:pt x="14300" y="151892"/>
                  </a:lnTo>
                  <a:lnTo>
                    <a:pt x="14884" y="151892"/>
                  </a:lnTo>
                  <a:close/>
                </a:path>
                <a:path w="64135" h="152400">
                  <a:moveTo>
                    <a:pt x="15036" y="0"/>
                  </a:moveTo>
                  <a:lnTo>
                    <a:pt x="13576" y="0"/>
                  </a:lnTo>
                  <a:lnTo>
                    <a:pt x="12839" y="2921"/>
                  </a:lnTo>
                  <a:lnTo>
                    <a:pt x="11976" y="0"/>
                  </a:lnTo>
                  <a:lnTo>
                    <a:pt x="10502" y="0"/>
                  </a:lnTo>
                  <a:lnTo>
                    <a:pt x="10502" y="4241"/>
                  </a:lnTo>
                  <a:lnTo>
                    <a:pt x="11379" y="4241"/>
                  </a:lnTo>
                  <a:lnTo>
                    <a:pt x="11379" y="1028"/>
                  </a:lnTo>
                  <a:lnTo>
                    <a:pt x="12407" y="4241"/>
                  </a:lnTo>
                  <a:lnTo>
                    <a:pt x="13284" y="4241"/>
                  </a:lnTo>
                  <a:lnTo>
                    <a:pt x="14160" y="1028"/>
                  </a:lnTo>
                  <a:lnTo>
                    <a:pt x="14160" y="4241"/>
                  </a:lnTo>
                  <a:lnTo>
                    <a:pt x="15036" y="4241"/>
                  </a:lnTo>
                  <a:lnTo>
                    <a:pt x="15036" y="0"/>
                  </a:lnTo>
                  <a:close/>
                </a:path>
                <a:path w="64135" h="152400">
                  <a:moveTo>
                    <a:pt x="19405" y="0"/>
                  </a:moveTo>
                  <a:lnTo>
                    <a:pt x="15913" y="0"/>
                  </a:lnTo>
                  <a:lnTo>
                    <a:pt x="15913" y="4241"/>
                  </a:lnTo>
                  <a:lnTo>
                    <a:pt x="19405" y="4241"/>
                  </a:lnTo>
                  <a:lnTo>
                    <a:pt x="19405" y="3644"/>
                  </a:lnTo>
                  <a:lnTo>
                    <a:pt x="16776" y="3644"/>
                  </a:lnTo>
                  <a:lnTo>
                    <a:pt x="16776" y="2476"/>
                  </a:lnTo>
                  <a:lnTo>
                    <a:pt x="19113" y="2476"/>
                  </a:lnTo>
                  <a:lnTo>
                    <a:pt x="19113" y="1752"/>
                  </a:lnTo>
                  <a:lnTo>
                    <a:pt x="16776" y="1752"/>
                  </a:lnTo>
                  <a:lnTo>
                    <a:pt x="16776" y="736"/>
                  </a:lnTo>
                  <a:lnTo>
                    <a:pt x="19405" y="736"/>
                  </a:lnTo>
                  <a:lnTo>
                    <a:pt x="19405" y="0"/>
                  </a:lnTo>
                  <a:close/>
                </a:path>
                <a:path w="64135" h="152400">
                  <a:moveTo>
                    <a:pt x="23787" y="0"/>
                  </a:moveTo>
                  <a:lnTo>
                    <a:pt x="22910" y="0"/>
                  </a:lnTo>
                  <a:lnTo>
                    <a:pt x="22910" y="2921"/>
                  </a:lnTo>
                  <a:lnTo>
                    <a:pt x="21018" y="0"/>
                  </a:lnTo>
                  <a:lnTo>
                    <a:pt x="20142" y="0"/>
                  </a:lnTo>
                  <a:lnTo>
                    <a:pt x="20142" y="4241"/>
                  </a:lnTo>
                  <a:lnTo>
                    <a:pt x="21018" y="4241"/>
                  </a:lnTo>
                  <a:lnTo>
                    <a:pt x="21018" y="1460"/>
                  </a:lnTo>
                  <a:lnTo>
                    <a:pt x="22910" y="4241"/>
                  </a:lnTo>
                  <a:lnTo>
                    <a:pt x="23787" y="4241"/>
                  </a:lnTo>
                  <a:lnTo>
                    <a:pt x="23787" y="0"/>
                  </a:lnTo>
                  <a:close/>
                </a:path>
                <a:path w="64135" h="152400">
                  <a:moveTo>
                    <a:pt x="28308" y="3060"/>
                  </a:moveTo>
                  <a:lnTo>
                    <a:pt x="28168" y="2336"/>
                  </a:lnTo>
                  <a:lnTo>
                    <a:pt x="27584" y="1905"/>
                  </a:lnTo>
                  <a:lnTo>
                    <a:pt x="27292" y="1752"/>
                  </a:lnTo>
                  <a:lnTo>
                    <a:pt x="27000" y="1752"/>
                  </a:lnTo>
                  <a:lnTo>
                    <a:pt x="26708" y="1612"/>
                  </a:lnTo>
                  <a:lnTo>
                    <a:pt x="26123" y="1460"/>
                  </a:lnTo>
                  <a:lnTo>
                    <a:pt x="25831" y="1320"/>
                  </a:lnTo>
                  <a:lnTo>
                    <a:pt x="25679" y="1168"/>
                  </a:lnTo>
                  <a:lnTo>
                    <a:pt x="25831" y="876"/>
                  </a:lnTo>
                  <a:lnTo>
                    <a:pt x="26403" y="736"/>
                  </a:lnTo>
                  <a:lnTo>
                    <a:pt x="27000" y="876"/>
                  </a:lnTo>
                  <a:lnTo>
                    <a:pt x="27292" y="1320"/>
                  </a:lnTo>
                  <a:lnTo>
                    <a:pt x="28168" y="1320"/>
                  </a:lnTo>
                  <a:lnTo>
                    <a:pt x="28016" y="736"/>
                  </a:lnTo>
                  <a:lnTo>
                    <a:pt x="27724" y="292"/>
                  </a:lnTo>
                  <a:lnTo>
                    <a:pt x="27139" y="152"/>
                  </a:lnTo>
                  <a:lnTo>
                    <a:pt x="26403" y="0"/>
                  </a:lnTo>
                  <a:lnTo>
                    <a:pt x="25539" y="152"/>
                  </a:lnTo>
                  <a:lnTo>
                    <a:pt x="24955" y="584"/>
                  </a:lnTo>
                  <a:lnTo>
                    <a:pt x="24803" y="1168"/>
                  </a:lnTo>
                  <a:lnTo>
                    <a:pt x="25247" y="2044"/>
                  </a:lnTo>
                  <a:lnTo>
                    <a:pt x="25539" y="2336"/>
                  </a:lnTo>
                  <a:lnTo>
                    <a:pt x="26263" y="2476"/>
                  </a:lnTo>
                  <a:lnTo>
                    <a:pt x="26708" y="2628"/>
                  </a:lnTo>
                  <a:lnTo>
                    <a:pt x="27000" y="2628"/>
                  </a:lnTo>
                  <a:lnTo>
                    <a:pt x="27292" y="2768"/>
                  </a:lnTo>
                  <a:lnTo>
                    <a:pt x="27432" y="2921"/>
                  </a:lnTo>
                  <a:lnTo>
                    <a:pt x="27432" y="3060"/>
                  </a:lnTo>
                  <a:lnTo>
                    <a:pt x="27139" y="3505"/>
                  </a:lnTo>
                  <a:lnTo>
                    <a:pt x="26403" y="3644"/>
                  </a:lnTo>
                  <a:lnTo>
                    <a:pt x="26123" y="3644"/>
                  </a:lnTo>
                  <a:lnTo>
                    <a:pt x="25831" y="3505"/>
                  </a:lnTo>
                  <a:lnTo>
                    <a:pt x="25400" y="2768"/>
                  </a:lnTo>
                  <a:lnTo>
                    <a:pt x="24511" y="2921"/>
                  </a:lnTo>
                  <a:lnTo>
                    <a:pt x="24803" y="3505"/>
                  </a:lnTo>
                  <a:lnTo>
                    <a:pt x="25095" y="3937"/>
                  </a:lnTo>
                  <a:lnTo>
                    <a:pt x="25679" y="4241"/>
                  </a:lnTo>
                  <a:lnTo>
                    <a:pt x="26403" y="4381"/>
                  </a:lnTo>
                  <a:lnTo>
                    <a:pt x="27000" y="4381"/>
                  </a:lnTo>
                  <a:lnTo>
                    <a:pt x="27432" y="4241"/>
                  </a:lnTo>
                  <a:lnTo>
                    <a:pt x="28168" y="3784"/>
                  </a:lnTo>
                  <a:lnTo>
                    <a:pt x="28308" y="3060"/>
                  </a:lnTo>
                  <a:close/>
                </a:path>
                <a:path w="64135" h="152400">
                  <a:moveTo>
                    <a:pt x="39395" y="150863"/>
                  </a:moveTo>
                  <a:lnTo>
                    <a:pt x="39255" y="150863"/>
                  </a:lnTo>
                  <a:lnTo>
                    <a:pt x="39103" y="150291"/>
                  </a:lnTo>
                  <a:lnTo>
                    <a:pt x="38811" y="150190"/>
                  </a:lnTo>
                  <a:lnTo>
                    <a:pt x="38811" y="150723"/>
                  </a:lnTo>
                  <a:lnTo>
                    <a:pt x="38811" y="151168"/>
                  </a:lnTo>
                  <a:lnTo>
                    <a:pt x="38531" y="151460"/>
                  </a:lnTo>
                  <a:lnTo>
                    <a:pt x="36779" y="151460"/>
                  </a:lnTo>
                  <a:lnTo>
                    <a:pt x="36779" y="150291"/>
                  </a:lnTo>
                  <a:lnTo>
                    <a:pt x="38379" y="150291"/>
                  </a:lnTo>
                  <a:lnTo>
                    <a:pt x="38379" y="150431"/>
                  </a:lnTo>
                  <a:lnTo>
                    <a:pt x="38671" y="150431"/>
                  </a:lnTo>
                  <a:lnTo>
                    <a:pt x="38671" y="150723"/>
                  </a:lnTo>
                  <a:lnTo>
                    <a:pt x="38811" y="150723"/>
                  </a:lnTo>
                  <a:lnTo>
                    <a:pt x="38811" y="150190"/>
                  </a:lnTo>
                  <a:lnTo>
                    <a:pt x="38671" y="150139"/>
                  </a:lnTo>
                  <a:lnTo>
                    <a:pt x="38531" y="149847"/>
                  </a:lnTo>
                  <a:lnTo>
                    <a:pt x="38811" y="149847"/>
                  </a:lnTo>
                  <a:lnTo>
                    <a:pt x="38849" y="149707"/>
                  </a:lnTo>
                  <a:lnTo>
                    <a:pt x="38963" y="149402"/>
                  </a:lnTo>
                  <a:lnTo>
                    <a:pt x="39103" y="149402"/>
                  </a:lnTo>
                  <a:lnTo>
                    <a:pt x="38976" y="148678"/>
                  </a:lnTo>
                  <a:lnTo>
                    <a:pt x="38963" y="148539"/>
                  </a:lnTo>
                  <a:lnTo>
                    <a:pt x="38671" y="148539"/>
                  </a:lnTo>
                  <a:lnTo>
                    <a:pt x="38531" y="148247"/>
                  </a:lnTo>
                  <a:lnTo>
                    <a:pt x="38531" y="148831"/>
                  </a:lnTo>
                  <a:lnTo>
                    <a:pt x="38531" y="149555"/>
                  </a:lnTo>
                  <a:lnTo>
                    <a:pt x="38227" y="149707"/>
                  </a:lnTo>
                  <a:lnTo>
                    <a:pt x="36779" y="149707"/>
                  </a:lnTo>
                  <a:lnTo>
                    <a:pt x="36779" y="148678"/>
                  </a:lnTo>
                  <a:lnTo>
                    <a:pt x="38227" y="148678"/>
                  </a:lnTo>
                  <a:lnTo>
                    <a:pt x="38227" y="148831"/>
                  </a:lnTo>
                  <a:lnTo>
                    <a:pt x="38531" y="148831"/>
                  </a:lnTo>
                  <a:lnTo>
                    <a:pt x="38531" y="148247"/>
                  </a:lnTo>
                  <a:lnTo>
                    <a:pt x="37795" y="148247"/>
                  </a:lnTo>
                  <a:lnTo>
                    <a:pt x="37795" y="148107"/>
                  </a:lnTo>
                  <a:lnTo>
                    <a:pt x="36195" y="148107"/>
                  </a:lnTo>
                  <a:lnTo>
                    <a:pt x="36195" y="151892"/>
                  </a:lnTo>
                  <a:lnTo>
                    <a:pt x="38811" y="151892"/>
                  </a:lnTo>
                  <a:lnTo>
                    <a:pt x="38811" y="151752"/>
                  </a:lnTo>
                  <a:lnTo>
                    <a:pt x="39192" y="151460"/>
                  </a:lnTo>
                  <a:lnTo>
                    <a:pt x="39395" y="151307"/>
                  </a:lnTo>
                  <a:lnTo>
                    <a:pt x="39395" y="150863"/>
                  </a:lnTo>
                  <a:close/>
                </a:path>
                <a:path w="64135" h="152400">
                  <a:moveTo>
                    <a:pt x="63627" y="150291"/>
                  </a:moveTo>
                  <a:lnTo>
                    <a:pt x="63030" y="150139"/>
                  </a:lnTo>
                  <a:lnTo>
                    <a:pt x="62890" y="150583"/>
                  </a:lnTo>
                  <a:lnTo>
                    <a:pt x="62598" y="150863"/>
                  </a:lnTo>
                  <a:lnTo>
                    <a:pt x="61874" y="151168"/>
                  </a:lnTo>
                  <a:lnTo>
                    <a:pt x="61429" y="151168"/>
                  </a:lnTo>
                  <a:lnTo>
                    <a:pt x="61137" y="151015"/>
                  </a:lnTo>
                  <a:lnTo>
                    <a:pt x="60845" y="150723"/>
                  </a:lnTo>
                  <a:lnTo>
                    <a:pt x="60693" y="150431"/>
                  </a:lnTo>
                  <a:lnTo>
                    <a:pt x="60401" y="149555"/>
                  </a:lnTo>
                  <a:lnTo>
                    <a:pt x="60553" y="149263"/>
                  </a:lnTo>
                  <a:lnTo>
                    <a:pt x="60553" y="148831"/>
                  </a:lnTo>
                  <a:lnTo>
                    <a:pt x="60845" y="148539"/>
                  </a:lnTo>
                  <a:lnTo>
                    <a:pt x="60985" y="148247"/>
                  </a:lnTo>
                  <a:lnTo>
                    <a:pt x="61874" y="148107"/>
                  </a:lnTo>
                  <a:lnTo>
                    <a:pt x="62598" y="148247"/>
                  </a:lnTo>
                  <a:lnTo>
                    <a:pt x="62890" y="148831"/>
                  </a:lnTo>
                  <a:lnTo>
                    <a:pt x="63474" y="148678"/>
                  </a:lnTo>
                  <a:lnTo>
                    <a:pt x="62890" y="147955"/>
                  </a:lnTo>
                  <a:lnTo>
                    <a:pt x="62445" y="147662"/>
                  </a:lnTo>
                  <a:lnTo>
                    <a:pt x="61874" y="147662"/>
                  </a:lnTo>
                  <a:lnTo>
                    <a:pt x="60845" y="147802"/>
                  </a:lnTo>
                  <a:lnTo>
                    <a:pt x="60121" y="148539"/>
                  </a:lnTo>
                  <a:lnTo>
                    <a:pt x="59969" y="149555"/>
                  </a:lnTo>
                  <a:lnTo>
                    <a:pt x="60121" y="150583"/>
                  </a:lnTo>
                  <a:lnTo>
                    <a:pt x="60845" y="151307"/>
                  </a:lnTo>
                  <a:lnTo>
                    <a:pt x="61874" y="151599"/>
                  </a:lnTo>
                  <a:lnTo>
                    <a:pt x="63030" y="151307"/>
                  </a:lnTo>
                  <a:lnTo>
                    <a:pt x="63627" y="1502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/>
            <p:cNvSpPr/>
            <p:nvPr/>
          </p:nvSpPr>
          <p:spPr>
            <a:xfrm>
              <a:off x="5304066" y="4073131"/>
              <a:ext cx="83820" cy="43815"/>
            </a:xfrm>
            <a:custGeom>
              <a:avLst/>
              <a:gdLst/>
              <a:ahLst/>
              <a:cxnLst/>
              <a:rect l="l" t="t" r="r" b="b"/>
              <a:pathLst>
                <a:path w="83820" h="43814">
                  <a:moveTo>
                    <a:pt x="2908" y="2768"/>
                  </a:moveTo>
                  <a:lnTo>
                    <a:pt x="2616" y="2184"/>
                  </a:lnTo>
                  <a:lnTo>
                    <a:pt x="2476" y="1600"/>
                  </a:lnTo>
                  <a:lnTo>
                    <a:pt x="2336" y="1600"/>
                  </a:lnTo>
                  <a:lnTo>
                    <a:pt x="2336" y="1308"/>
                  </a:lnTo>
                  <a:lnTo>
                    <a:pt x="2184" y="1308"/>
                  </a:lnTo>
                  <a:lnTo>
                    <a:pt x="2184" y="876"/>
                  </a:lnTo>
                  <a:lnTo>
                    <a:pt x="2032" y="876"/>
                  </a:lnTo>
                  <a:lnTo>
                    <a:pt x="1892" y="292"/>
                  </a:lnTo>
                  <a:lnTo>
                    <a:pt x="1892" y="1460"/>
                  </a:lnTo>
                  <a:lnTo>
                    <a:pt x="1892" y="1600"/>
                  </a:lnTo>
                  <a:lnTo>
                    <a:pt x="1016" y="1600"/>
                  </a:lnTo>
                  <a:lnTo>
                    <a:pt x="1155" y="1168"/>
                  </a:lnTo>
                  <a:lnTo>
                    <a:pt x="1308" y="1168"/>
                  </a:lnTo>
                  <a:lnTo>
                    <a:pt x="1308" y="876"/>
                  </a:lnTo>
                  <a:lnTo>
                    <a:pt x="1600" y="876"/>
                  </a:lnTo>
                  <a:lnTo>
                    <a:pt x="1739" y="1460"/>
                  </a:lnTo>
                  <a:lnTo>
                    <a:pt x="1892" y="1460"/>
                  </a:lnTo>
                  <a:lnTo>
                    <a:pt x="1892" y="292"/>
                  </a:lnTo>
                  <a:lnTo>
                    <a:pt x="1739" y="292"/>
                  </a:lnTo>
                  <a:lnTo>
                    <a:pt x="1739" y="0"/>
                  </a:lnTo>
                  <a:lnTo>
                    <a:pt x="1155" y="0"/>
                  </a:lnTo>
                  <a:lnTo>
                    <a:pt x="1155" y="292"/>
                  </a:lnTo>
                  <a:lnTo>
                    <a:pt x="1016" y="292"/>
                  </a:lnTo>
                  <a:lnTo>
                    <a:pt x="1016" y="571"/>
                  </a:lnTo>
                  <a:lnTo>
                    <a:pt x="863" y="571"/>
                  </a:lnTo>
                  <a:lnTo>
                    <a:pt x="723" y="1308"/>
                  </a:lnTo>
                  <a:lnTo>
                    <a:pt x="571" y="1308"/>
                  </a:lnTo>
                  <a:lnTo>
                    <a:pt x="431" y="2044"/>
                  </a:lnTo>
                  <a:lnTo>
                    <a:pt x="292" y="2044"/>
                  </a:lnTo>
                  <a:lnTo>
                    <a:pt x="292" y="2336"/>
                  </a:lnTo>
                  <a:lnTo>
                    <a:pt x="139" y="2336"/>
                  </a:lnTo>
                  <a:lnTo>
                    <a:pt x="139" y="2628"/>
                  </a:lnTo>
                  <a:lnTo>
                    <a:pt x="0" y="2628"/>
                  </a:lnTo>
                  <a:lnTo>
                    <a:pt x="0" y="2768"/>
                  </a:lnTo>
                  <a:lnTo>
                    <a:pt x="723" y="2768"/>
                  </a:lnTo>
                  <a:lnTo>
                    <a:pt x="723" y="2476"/>
                  </a:lnTo>
                  <a:lnTo>
                    <a:pt x="863" y="2476"/>
                  </a:lnTo>
                  <a:lnTo>
                    <a:pt x="863" y="2184"/>
                  </a:lnTo>
                  <a:lnTo>
                    <a:pt x="2032" y="2184"/>
                  </a:lnTo>
                  <a:lnTo>
                    <a:pt x="2336" y="2768"/>
                  </a:lnTo>
                  <a:lnTo>
                    <a:pt x="2908" y="2768"/>
                  </a:lnTo>
                  <a:close/>
                </a:path>
                <a:path w="83820" h="43814">
                  <a:moveTo>
                    <a:pt x="5829" y="723"/>
                  </a:moveTo>
                  <a:lnTo>
                    <a:pt x="5537" y="292"/>
                  </a:lnTo>
                  <a:lnTo>
                    <a:pt x="5092" y="0"/>
                  </a:lnTo>
                  <a:lnTo>
                    <a:pt x="4521" y="0"/>
                  </a:lnTo>
                  <a:lnTo>
                    <a:pt x="3492" y="292"/>
                  </a:lnTo>
                  <a:lnTo>
                    <a:pt x="3200" y="1308"/>
                  </a:lnTo>
                  <a:lnTo>
                    <a:pt x="3352" y="1892"/>
                  </a:lnTo>
                  <a:lnTo>
                    <a:pt x="3492" y="2336"/>
                  </a:lnTo>
                  <a:lnTo>
                    <a:pt x="3937" y="2628"/>
                  </a:lnTo>
                  <a:lnTo>
                    <a:pt x="4521" y="2768"/>
                  </a:lnTo>
                  <a:lnTo>
                    <a:pt x="5384" y="2476"/>
                  </a:lnTo>
                  <a:lnTo>
                    <a:pt x="5829" y="1892"/>
                  </a:lnTo>
                  <a:lnTo>
                    <a:pt x="5245" y="1752"/>
                  </a:lnTo>
                  <a:lnTo>
                    <a:pt x="4953" y="2184"/>
                  </a:lnTo>
                  <a:lnTo>
                    <a:pt x="4813" y="2336"/>
                  </a:lnTo>
                  <a:lnTo>
                    <a:pt x="4521" y="2336"/>
                  </a:lnTo>
                  <a:lnTo>
                    <a:pt x="3937" y="2044"/>
                  </a:lnTo>
                  <a:lnTo>
                    <a:pt x="3937" y="1752"/>
                  </a:lnTo>
                  <a:lnTo>
                    <a:pt x="3784" y="1308"/>
                  </a:lnTo>
                  <a:lnTo>
                    <a:pt x="3937" y="876"/>
                  </a:lnTo>
                  <a:lnTo>
                    <a:pt x="3937" y="571"/>
                  </a:lnTo>
                  <a:lnTo>
                    <a:pt x="4521" y="431"/>
                  </a:lnTo>
                  <a:lnTo>
                    <a:pt x="4953" y="571"/>
                  </a:lnTo>
                  <a:lnTo>
                    <a:pt x="5092" y="723"/>
                  </a:lnTo>
                  <a:lnTo>
                    <a:pt x="5245" y="876"/>
                  </a:lnTo>
                  <a:lnTo>
                    <a:pt x="5829" y="723"/>
                  </a:lnTo>
                  <a:close/>
                </a:path>
                <a:path w="83820" h="43814">
                  <a:moveTo>
                    <a:pt x="9042" y="2768"/>
                  </a:moveTo>
                  <a:lnTo>
                    <a:pt x="7721" y="1016"/>
                  </a:lnTo>
                  <a:lnTo>
                    <a:pt x="8890" y="0"/>
                  </a:lnTo>
                  <a:lnTo>
                    <a:pt x="8013" y="0"/>
                  </a:lnTo>
                  <a:lnTo>
                    <a:pt x="6858" y="1168"/>
                  </a:lnTo>
                  <a:lnTo>
                    <a:pt x="6858" y="0"/>
                  </a:lnTo>
                  <a:lnTo>
                    <a:pt x="6261" y="0"/>
                  </a:lnTo>
                  <a:lnTo>
                    <a:pt x="6261" y="2768"/>
                  </a:lnTo>
                  <a:lnTo>
                    <a:pt x="6858" y="2768"/>
                  </a:lnTo>
                  <a:lnTo>
                    <a:pt x="6858" y="1892"/>
                  </a:lnTo>
                  <a:lnTo>
                    <a:pt x="7289" y="1460"/>
                  </a:lnTo>
                  <a:lnTo>
                    <a:pt x="8166" y="2768"/>
                  </a:lnTo>
                  <a:lnTo>
                    <a:pt x="9042" y="2768"/>
                  </a:lnTo>
                  <a:close/>
                </a:path>
                <a:path w="83820" h="43814">
                  <a:moveTo>
                    <a:pt x="76301" y="43332"/>
                  </a:moveTo>
                  <a:lnTo>
                    <a:pt x="76161" y="43332"/>
                  </a:lnTo>
                  <a:lnTo>
                    <a:pt x="76161" y="42748"/>
                  </a:lnTo>
                  <a:lnTo>
                    <a:pt x="76009" y="42748"/>
                  </a:lnTo>
                  <a:lnTo>
                    <a:pt x="76009" y="42456"/>
                  </a:lnTo>
                  <a:lnTo>
                    <a:pt x="76009" y="42164"/>
                  </a:lnTo>
                  <a:lnTo>
                    <a:pt x="75869" y="42164"/>
                  </a:lnTo>
                  <a:lnTo>
                    <a:pt x="75869" y="41427"/>
                  </a:lnTo>
                  <a:lnTo>
                    <a:pt x="75717" y="41427"/>
                  </a:lnTo>
                  <a:lnTo>
                    <a:pt x="75679" y="41148"/>
                  </a:lnTo>
                  <a:lnTo>
                    <a:pt x="75577" y="40271"/>
                  </a:lnTo>
                  <a:lnTo>
                    <a:pt x="75425" y="40271"/>
                  </a:lnTo>
                  <a:lnTo>
                    <a:pt x="75425" y="39687"/>
                  </a:lnTo>
                  <a:lnTo>
                    <a:pt x="75285" y="39687"/>
                  </a:lnTo>
                  <a:lnTo>
                    <a:pt x="75285" y="39395"/>
                  </a:lnTo>
                  <a:lnTo>
                    <a:pt x="75285" y="38950"/>
                  </a:lnTo>
                  <a:lnTo>
                    <a:pt x="75133" y="38950"/>
                  </a:lnTo>
                  <a:lnTo>
                    <a:pt x="74993" y="37795"/>
                  </a:lnTo>
                  <a:lnTo>
                    <a:pt x="74993" y="40855"/>
                  </a:lnTo>
                  <a:lnTo>
                    <a:pt x="74993" y="41148"/>
                  </a:lnTo>
                  <a:lnTo>
                    <a:pt x="74117" y="41148"/>
                  </a:lnTo>
                  <a:lnTo>
                    <a:pt x="74117" y="40855"/>
                  </a:lnTo>
                  <a:lnTo>
                    <a:pt x="74256" y="40855"/>
                  </a:lnTo>
                  <a:lnTo>
                    <a:pt x="74256" y="40119"/>
                  </a:lnTo>
                  <a:lnTo>
                    <a:pt x="74396" y="40119"/>
                  </a:lnTo>
                  <a:lnTo>
                    <a:pt x="74396" y="39395"/>
                  </a:lnTo>
                  <a:lnTo>
                    <a:pt x="74688" y="39395"/>
                  </a:lnTo>
                  <a:lnTo>
                    <a:pt x="74841" y="40855"/>
                  </a:lnTo>
                  <a:lnTo>
                    <a:pt x="74993" y="40855"/>
                  </a:lnTo>
                  <a:lnTo>
                    <a:pt x="74993" y="37795"/>
                  </a:lnTo>
                  <a:lnTo>
                    <a:pt x="74841" y="37795"/>
                  </a:lnTo>
                  <a:lnTo>
                    <a:pt x="74841" y="37350"/>
                  </a:lnTo>
                  <a:lnTo>
                    <a:pt x="74117" y="37350"/>
                  </a:lnTo>
                  <a:lnTo>
                    <a:pt x="74117" y="37795"/>
                  </a:lnTo>
                  <a:lnTo>
                    <a:pt x="73964" y="37795"/>
                  </a:lnTo>
                  <a:lnTo>
                    <a:pt x="73964" y="38519"/>
                  </a:lnTo>
                  <a:lnTo>
                    <a:pt x="73825" y="38519"/>
                  </a:lnTo>
                  <a:lnTo>
                    <a:pt x="73825" y="39090"/>
                  </a:lnTo>
                  <a:lnTo>
                    <a:pt x="73672" y="39090"/>
                  </a:lnTo>
                  <a:lnTo>
                    <a:pt x="73672" y="39827"/>
                  </a:lnTo>
                  <a:lnTo>
                    <a:pt x="73533" y="39827"/>
                  </a:lnTo>
                  <a:lnTo>
                    <a:pt x="73533" y="40563"/>
                  </a:lnTo>
                  <a:lnTo>
                    <a:pt x="73380" y="40563"/>
                  </a:lnTo>
                  <a:lnTo>
                    <a:pt x="73380" y="41287"/>
                  </a:lnTo>
                  <a:lnTo>
                    <a:pt x="73240" y="41287"/>
                  </a:lnTo>
                  <a:lnTo>
                    <a:pt x="73240" y="42024"/>
                  </a:lnTo>
                  <a:lnTo>
                    <a:pt x="73088" y="42024"/>
                  </a:lnTo>
                  <a:lnTo>
                    <a:pt x="72948" y="43332"/>
                  </a:lnTo>
                  <a:lnTo>
                    <a:pt x="72796" y="43332"/>
                  </a:lnTo>
                  <a:lnTo>
                    <a:pt x="72796" y="43624"/>
                  </a:lnTo>
                  <a:lnTo>
                    <a:pt x="73533" y="43624"/>
                  </a:lnTo>
                  <a:lnTo>
                    <a:pt x="73533" y="43332"/>
                  </a:lnTo>
                  <a:lnTo>
                    <a:pt x="73672" y="43332"/>
                  </a:lnTo>
                  <a:lnTo>
                    <a:pt x="73672" y="42748"/>
                  </a:lnTo>
                  <a:lnTo>
                    <a:pt x="73825" y="42748"/>
                  </a:lnTo>
                  <a:lnTo>
                    <a:pt x="73825" y="42456"/>
                  </a:lnTo>
                  <a:lnTo>
                    <a:pt x="75285" y="42456"/>
                  </a:lnTo>
                  <a:lnTo>
                    <a:pt x="75285" y="42748"/>
                  </a:lnTo>
                  <a:lnTo>
                    <a:pt x="75425" y="42748"/>
                  </a:lnTo>
                  <a:lnTo>
                    <a:pt x="75425" y="43332"/>
                  </a:lnTo>
                  <a:lnTo>
                    <a:pt x="75577" y="43332"/>
                  </a:lnTo>
                  <a:lnTo>
                    <a:pt x="75577" y="43624"/>
                  </a:lnTo>
                  <a:lnTo>
                    <a:pt x="76301" y="43624"/>
                  </a:lnTo>
                  <a:lnTo>
                    <a:pt x="76301" y="43332"/>
                  </a:lnTo>
                  <a:close/>
                </a:path>
                <a:path w="83820" h="43814">
                  <a:moveTo>
                    <a:pt x="79654" y="41732"/>
                  </a:moveTo>
                  <a:lnTo>
                    <a:pt x="78930" y="41427"/>
                  </a:lnTo>
                  <a:lnTo>
                    <a:pt x="78638" y="42456"/>
                  </a:lnTo>
                  <a:lnTo>
                    <a:pt x="78193" y="42748"/>
                  </a:lnTo>
                  <a:lnTo>
                    <a:pt x="77762" y="42608"/>
                  </a:lnTo>
                  <a:lnTo>
                    <a:pt x="77470" y="42164"/>
                  </a:lnTo>
                  <a:lnTo>
                    <a:pt x="77317" y="41579"/>
                  </a:lnTo>
                  <a:lnTo>
                    <a:pt x="77177" y="40563"/>
                  </a:lnTo>
                  <a:lnTo>
                    <a:pt x="77317" y="39535"/>
                  </a:lnTo>
                  <a:lnTo>
                    <a:pt x="77470" y="38950"/>
                  </a:lnTo>
                  <a:lnTo>
                    <a:pt x="77762" y="38519"/>
                  </a:lnTo>
                  <a:lnTo>
                    <a:pt x="78193" y="38366"/>
                  </a:lnTo>
                  <a:lnTo>
                    <a:pt x="78638" y="38658"/>
                  </a:lnTo>
                  <a:lnTo>
                    <a:pt x="78778" y="38950"/>
                  </a:lnTo>
                  <a:lnTo>
                    <a:pt x="78930" y="39395"/>
                  </a:lnTo>
                  <a:lnTo>
                    <a:pt x="79514" y="39090"/>
                  </a:lnTo>
                  <a:lnTo>
                    <a:pt x="79222" y="37934"/>
                  </a:lnTo>
                  <a:lnTo>
                    <a:pt x="78778" y="37490"/>
                  </a:lnTo>
                  <a:lnTo>
                    <a:pt x="78193" y="37350"/>
                  </a:lnTo>
                  <a:lnTo>
                    <a:pt x="77470" y="37642"/>
                  </a:lnTo>
                  <a:lnTo>
                    <a:pt x="77025" y="38227"/>
                  </a:lnTo>
                  <a:lnTo>
                    <a:pt x="76733" y="39243"/>
                  </a:lnTo>
                  <a:lnTo>
                    <a:pt x="76593" y="40563"/>
                  </a:lnTo>
                  <a:lnTo>
                    <a:pt x="76733" y="41871"/>
                  </a:lnTo>
                  <a:lnTo>
                    <a:pt x="77025" y="42900"/>
                  </a:lnTo>
                  <a:lnTo>
                    <a:pt x="77470" y="43624"/>
                  </a:lnTo>
                  <a:lnTo>
                    <a:pt x="78193" y="43764"/>
                  </a:lnTo>
                  <a:lnTo>
                    <a:pt x="79070" y="43332"/>
                  </a:lnTo>
                  <a:lnTo>
                    <a:pt x="79375" y="42748"/>
                  </a:lnTo>
                  <a:lnTo>
                    <a:pt x="79654" y="41732"/>
                  </a:lnTo>
                  <a:close/>
                </a:path>
                <a:path w="83820" h="43814">
                  <a:moveTo>
                    <a:pt x="81559" y="10363"/>
                  </a:moveTo>
                  <a:lnTo>
                    <a:pt x="81254" y="10071"/>
                  </a:lnTo>
                  <a:lnTo>
                    <a:pt x="80975" y="10071"/>
                  </a:lnTo>
                  <a:lnTo>
                    <a:pt x="78028" y="11239"/>
                  </a:lnTo>
                  <a:lnTo>
                    <a:pt x="77901" y="11239"/>
                  </a:lnTo>
                  <a:lnTo>
                    <a:pt x="75133" y="12395"/>
                  </a:lnTo>
                  <a:lnTo>
                    <a:pt x="74841" y="12700"/>
                  </a:lnTo>
                  <a:lnTo>
                    <a:pt x="74841" y="12979"/>
                  </a:lnTo>
                  <a:lnTo>
                    <a:pt x="75133" y="13271"/>
                  </a:lnTo>
                  <a:lnTo>
                    <a:pt x="75425" y="13271"/>
                  </a:lnTo>
                  <a:lnTo>
                    <a:pt x="77762" y="12344"/>
                  </a:lnTo>
                  <a:lnTo>
                    <a:pt x="77762" y="14147"/>
                  </a:lnTo>
                  <a:lnTo>
                    <a:pt x="77901" y="14147"/>
                  </a:lnTo>
                  <a:lnTo>
                    <a:pt x="77901" y="14300"/>
                  </a:lnTo>
                  <a:lnTo>
                    <a:pt x="78486" y="14300"/>
                  </a:lnTo>
                  <a:lnTo>
                    <a:pt x="78486" y="14147"/>
                  </a:lnTo>
                  <a:lnTo>
                    <a:pt x="78638" y="14147"/>
                  </a:lnTo>
                  <a:lnTo>
                    <a:pt x="78638" y="11988"/>
                  </a:lnTo>
                  <a:lnTo>
                    <a:pt x="81254" y="10934"/>
                  </a:lnTo>
                  <a:lnTo>
                    <a:pt x="81559" y="10655"/>
                  </a:lnTo>
                  <a:lnTo>
                    <a:pt x="81559" y="10363"/>
                  </a:lnTo>
                  <a:close/>
                </a:path>
                <a:path w="83820" h="43814">
                  <a:moveTo>
                    <a:pt x="81559" y="9194"/>
                  </a:moveTo>
                  <a:lnTo>
                    <a:pt x="81254" y="8890"/>
                  </a:lnTo>
                  <a:lnTo>
                    <a:pt x="80975" y="8890"/>
                  </a:lnTo>
                  <a:lnTo>
                    <a:pt x="78638" y="9829"/>
                  </a:lnTo>
                  <a:lnTo>
                    <a:pt x="78638" y="8166"/>
                  </a:lnTo>
                  <a:lnTo>
                    <a:pt x="78638" y="7886"/>
                  </a:lnTo>
                  <a:lnTo>
                    <a:pt x="78486" y="7886"/>
                  </a:lnTo>
                  <a:lnTo>
                    <a:pt x="78486" y="7734"/>
                  </a:lnTo>
                  <a:lnTo>
                    <a:pt x="77901" y="7734"/>
                  </a:lnTo>
                  <a:lnTo>
                    <a:pt x="77901" y="7886"/>
                  </a:lnTo>
                  <a:lnTo>
                    <a:pt x="77762" y="7886"/>
                  </a:lnTo>
                  <a:lnTo>
                    <a:pt x="77762" y="10185"/>
                  </a:lnTo>
                  <a:lnTo>
                    <a:pt x="75133" y="11239"/>
                  </a:lnTo>
                  <a:lnTo>
                    <a:pt x="74841" y="11518"/>
                  </a:lnTo>
                  <a:lnTo>
                    <a:pt x="74841" y="11811"/>
                  </a:lnTo>
                  <a:lnTo>
                    <a:pt x="75133" y="12103"/>
                  </a:lnTo>
                  <a:lnTo>
                    <a:pt x="75425" y="12103"/>
                  </a:lnTo>
                  <a:lnTo>
                    <a:pt x="78346" y="10934"/>
                  </a:lnTo>
                  <a:lnTo>
                    <a:pt x="78486" y="10934"/>
                  </a:lnTo>
                  <a:lnTo>
                    <a:pt x="81254" y="9779"/>
                  </a:lnTo>
                  <a:lnTo>
                    <a:pt x="81559" y="9486"/>
                  </a:lnTo>
                  <a:lnTo>
                    <a:pt x="81559" y="9194"/>
                  </a:lnTo>
                  <a:close/>
                </a:path>
                <a:path w="83820" h="43814">
                  <a:moveTo>
                    <a:pt x="83299" y="37350"/>
                  </a:moveTo>
                  <a:lnTo>
                    <a:pt x="82283" y="37350"/>
                  </a:lnTo>
                  <a:lnTo>
                    <a:pt x="80822" y="40119"/>
                  </a:lnTo>
                  <a:lnTo>
                    <a:pt x="80822" y="37350"/>
                  </a:lnTo>
                  <a:lnTo>
                    <a:pt x="80098" y="37350"/>
                  </a:lnTo>
                  <a:lnTo>
                    <a:pt x="80098" y="43624"/>
                  </a:lnTo>
                  <a:lnTo>
                    <a:pt x="80822" y="43624"/>
                  </a:lnTo>
                  <a:lnTo>
                    <a:pt x="80822" y="41732"/>
                  </a:lnTo>
                  <a:lnTo>
                    <a:pt x="81407" y="40703"/>
                  </a:lnTo>
                  <a:lnTo>
                    <a:pt x="82435" y="43624"/>
                  </a:lnTo>
                  <a:lnTo>
                    <a:pt x="83299" y="43624"/>
                  </a:lnTo>
                  <a:lnTo>
                    <a:pt x="81991" y="39827"/>
                  </a:lnTo>
                  <a:lnTo>
                    <a:pt x="83299" y="3735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/>
            <p:cNvSpPr/>
            <p:nvPr/>
          </p:nvSpPr>
          <p:spPr>
            <a:xfrm>
              <a:off x="5357749" y="4080420"/>
              <a:ext cx="10160" cy="3810"/>
            </a:xfrm>
            <a:custGeom>
              <a:avLst/>
              <a:gdLst/>
              <a:ahLst/>
              <a:cxnLst/>
              <a:rect l="l" t="t" r="r" b="b"/>
              <a:pathLst>
                <a:path w="10160" h="3810">
                  <a:moveTo>
                    <a:pt x="3213" y="1600"/>
                  </a:moveTo>
                  <a:lnTo>
                    <a:pt x="3073" y="1600"/>
                  </a:lnTo>
                  <a:lnTo>
                    <a:pt x="3073" y="1028"/>
                  </a:lnTo>
                  <a:lnTo>
                    <a:pt x="2921" y="1028"/>
                  </a:lnTo>
                  <a:lnTo>
                    <a:pt x="2870" y="876"/>
                  </a:lnTo>
                  <a:lnTo>
                    <a:pt x="2768" y="444"/>
                  </a:lnTo>
                  <a:lnTo>
                    <a:pt x="2476" y="444"/>
                  </a:lnTo>
                  <a:lnTo>
                    <a:pt x="2476" y="1460"/>
                  </a:lnTo>
                  <a:lnTo>
                    <a:pt x="2476" y="2489"/>
                  </a:lnTo>
                  <a:lnTo>
                    <a:pt x="2336" y="2489"/>
                  </a:lnTo>
                  <a:lnTo>
                    <a:pt x="2336" y="2781"/>
                  </a:lnTo>
                  <a:lnTo>
                    <a:pt x="1752" y="3073"/>
                  </a:lnTo>
                  <a:lnTo>
                    <a:pt x="736" y="3073"/>
                  </a:lnTo>
                  <a:lnTo>
                    <a:pt x="736" y="876"/>
                  </a:lnTo>
                  <a:lnTo>
                    <a:pt x="2197" y="876"/>
                  </a:lnTo>
                  <a:lnTo>
                    <a:pt x="2476" y="1460"/>
                  </a:lnTo>
                  <a:lnTo>
                    <a:pt x="2476" y="444"/>
                  </a:lnTo>
                  <a:lnTo>
                    <a:pt x="2476" y="292"/>
                  </a:lnTo>
                  <a:lnTo>
                    <a:pt x="2197" y="292"/>
                  </a:lnTo>
                  <a:lnTo>
                    <a:pt x="2197" y="152"/>
                  </a:lnTo>
                  <a:lnTo>
                    <a:pt x="1460" y="152"/>
                  </a:lnTo>
                  <a:lnTo>
                    <a:pt x="1460" y="0"/>
                  </a:lnTo>
                  <a:lnTo>
                    <a:pt x="0" y="0"/>
                  </a:lnTo>
                  <a:lnTo>
                    <a:pt x="0" y="3644"/>
                  </a:lnTo>
                  <a:lnTo>
                    <a:pt x="2197" y="3644"/>
                  </a:lnTo>
                  <a:lnTo>
                    <a:pt x="2197" y="3505"/>
                  </a:lnTo>
                  <a:lnTo>
                    <a:pt x="2921" y="3073"/>
                  </a:lnTo>
                  <a:lnTo>
                    <a:pt x="3073" y="2336"/>
                  </a:lnTo>
                  <a:lnTo>
                    <a:pt x="3213" y="2336"/>
                  </a:lnTo>
                  <a:lnTo>
                    <a:pt x="3213" y="1600"/>
                  </a:lnTo>
                  <a:close/>
                </a:path>
                <a:path w="10160" h="3810">
                  <a:moveTo>
                    <a:pt x="6718" y="0"/>
                  </a:moveTo>
                  <a:lnTo>
                    <a:pt x="3797" y="0"/>
                  </a:lnTo>
                  <a:lnTo>
                    <a:pt x="3797" y="3644"/>
                  </a:lnTo>
                  <a:lnTo>
                    <a:pt x="6718" y="3644"/>
                  </a:lnTo>
                  <a:lnTo>
                    <a:pt x="6718" y="3073"/>
                  </a:lnTo>
                  <a:lnTo>
                    <a:pt x="4673" y="3073"/>
                  </a:lnTo>
                  <a:lnTo>
                    <a:pt x="4673" y="2044"/>
                  </a:lnTo>
                  <a:lnTo>
                    <a:pt x="6565" y="2044"/>
                  </a:lnTo>
                  <a:lnTo>
                    <a:pt x="6565" y="1460"/>
                  </a:lnTo>
                  <a:lnTo>
                    <a:pt x="4673" y="1460"/>
                  </a:lnTo>
                  <a:lnTo>
                    <a:pt x="4673" y="723"/>
                  </a:lnTo>
                  <a:lnTo>
                    <a:pt x="6718" y="723"/>
                  </a:lnTo>
                  <a:lnTo>
                    <a:pt x="6718" y="0"/>
                  </a:lnTo>
                  <a:close/>
                </a:path>
                <a:path w="10160" h="3810">
                  <a:moveTo>
                    <a:pt x="10071" y="3073"/>
                  </a:moveTo>
                  <a:lnTo>
                    <a:pt x="8178" y="3073"/>
                  </a:lnTo>
                  <a:lnTo>
                    <a:pt x="8178" y="152"/>
                  </a:lnTo>
                  <a:lnTo>
                    <a:pt x="7442" y="152"/>
                  </a:lnTo>
                  <a:lnTo>
                    <a:pt x="7442" y="3644"/>
                  </a:lnTo>
                  <a:lnTo>
                    <a:pt x="10071" y="3644"/>
                  </a:lnTo>
                  <a:lnTo>
                    <a:pt x="10071" y="30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/>
            <p:cNvSpPr/>
            <p:nvPr/>
          </p:nvSpPr>
          <p:spPr>
            <a:xfrm>
              <a:off x="5323611" y="4146232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20142" y="0"/>
                  </a:moveTo>
                  <a:lnTo>
                    <a:pt x="0" y="0"/>
                  </a:lnTo>
                  <a:lnTo>
                    <a:pt x="0" y="18529"/>
                  </a:lnTo>
                  <a:lnTo>
                    <a:pt x="20142" y="18529"/>
                  </a:lnTo>
                  <a:lnTo>
                    <a:pt x="20142" y="0"/>
                  </a:lnTo>
                  <a:close/>
                </a:path>
              </a:pathLst>
            </a:custGeom>
            <a:solidFill>
              <a:srgbClr val="FAE62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/>
            <p:cNvSpPr/>
            <p:nvPr/>
          </p:nvSpPr>
          <p:spPr>
            <a:xfrm>
              <a:off x="5323611" y="4146232"/>
              <a:ext cx="20320" cy="19050"/>
            </a:xfrm>
            <a:custGeom>
              <a:avLst/>
              <a:gdLst/>
              <a:ahLst/>
              <a:cxnLst/>
              <a:rect l="l" t="t" r="r" b="b"/>
              <a:pathLst>
                <a:path w="20320" h="19050">
                  <a:moveTo>
                    <a:pt x="0" y="0"/>
                  </a:moveTo>
                  <a:lnTo>
                    <a:pt x="20142" y="0"/>
                  </a:lnTo>
                  <a:lnTo>
                    <a:pt x="20142" y="18529"/>
                  </a:lnTo>
                  <a:lnTo>
                    <a:pt x="0" y="18529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/>
            <p:cNvSpPr/>
            <p:nvPr/>
          </p:nvSpPr>
          <p:spPr>
            <a:xfrm>
              <a:off x="5326532" y="4089031"/>
              <a:ext cx="65405" cy="73025"/>
            </a:xfrm>
            <a:custGeom>
              <a:avLst/>
              <a:gdLst/>
              <a:ahLst/>
              <a:cxnLst/>
              <a:rect l="l" t="t" r="r" b="b"/>
              <a:pathLst>
                <a:path w="65404" h="73025">
                  <a:moveTo>
                    <a:pt x="3213" y="65811"/>
                  </a:moveTo>
                  <a:lnTo>
                    <a:pt x="2336" y="65811"/>
                  </a:lnTo>
                  <a:lnTo>
                    <a:pt x="2336" y="68287"/>
                  </a:lnTo>
                  <a:lnTo>
                    <a:pt x="723" y="68287"/>
                  </a:lnTo>
                  <a:lnTo>
                    <a:pt x="723" y="65811"/>
                  </a:lnTo>
                  <a:lnTo>
                    <a:pt x="0" y="65811"/>
                  </a:lnTo>
                  <a:lnTo>
                    <a:pt x="0" y="72237"/>
                  </a:lnTo>
                  <a:lnTo>
                    <a:pt x="723" y="72237"/>
                  </a:lnTo>
                  <a:lnTo>
                    <a:pt x="723" y="69303"/>
                  </a:lnTo>
                  <a:lnTo>
                    <a:pt x="2336" y="69303"/>
                  </a:lnTo>
                  <a:lnTo>
                    <a:pt x="2336" y="72237"/>
                  </a:lnTo>
                  <a:lnTo>
                    <a:pt x="3213" y="72237"/>
                  </a:lnTo>
                  <a:lnTo>
                    <a:pt x="3213" y="65811"/>
                  </a:lnTo>
                  <a:close/>
                </a:path>
                <a:path w="65404" h="73025">
                  <a:moveTo>
                    <a:pt x="6845" y="65811"/>
                  </a:moveTo>
                  <a:lnTo>
                    <a:pt x="3937" y="65811"/>
                  </a:lnTo>
                  <a:lnTo>
                    <a:pt x="3937" y="72237"/>
                  </a:lnTo>
                  <a:lnTo>
                    <a:pt x="6845" y="72237"/>
                  </a:lnTo>
                  <a:lnTo>
                    <a:pt x="6845" y="71208"/>
                  </a:lnTo>
                  <a:lnTo>
                    <a:pt x="4660" y="71208"/>
                  </a:lnTo>
                  <a:lnTo>
                    <a:pt x="4660" y="69303"/>
                  </a:lnTo>
                  <a:lnTo>
                    <a:pt x="6705" y="69303"/>
                  </a:lnTo>
                  <a:lnTo>
                    <a:pt x="6705" y="68287"/>
                  </a:lnTo>
                  <a:lnTo>
                    <a:pt x="4660" y="68287"/>
                  </a:lnTo>
                  <a:lnTo>
                    <a:pt x="4660" y="66827"/>
                  </a:lnTo>
                  <a:lnTo>
                    <a:pt x="6845" y="66827"/>
                  </a:lnTo>
                  <a:lnTo>
                    <a:pt x="6845" y="65811"/>
                  </a:lnTo>
                  <a:close/>
                </a:path>
                <a:path w="65404" h="73025">
                  <a:moveTo>
                    <a:pt x="10350" y="71208"/>
                  </a:moveTo>
                  <a:lnTo>
                    <a:pt x="8318" y="71208"/>
                  </a:lnTo>
                  <a:lnTo>
                    <a:pt x="8318" y="65811"/>
                  </a:lnTo>
                  <a:lnTo>
                    <a:pt x="7581" y="65811"/>
                  </a:lnTo>
                  <a:lnTo>
                    <a:pt x="7581" y="72237"/>
                  </a:lnTo>
                  <a:lnTo>
                    <a:pt x="10350" y="72237"/>
                  </a:lnTo>
                  <a:lnTo>
                    <a:pt x="10350" y="71208"/>
                  </a:lnTo>
                  <a:close/>
                </a:path>
                <a:path w="65404" h="73025">
                  <a:moveTo>
                    <a:pt x="13855" y="67271"/>
                  </a:moveTo>
                  <a:lnTo>
                    <a:pt x="13716" y="67271"/>
                  </a:lnTo>
                  <a:lnTo>
                    <a:pt x="13716" y="66967"/>
                  </a:lnTo>
                  <a:lnTo>
                    <a:pt x="13716" y="66535"/>
                  </a:lnTo>
                  <a:lnTo>
                    <a:pt x="13563" y="66535"/>
                  </a:lnTo>
                  <a:lnTo>
                    <a:pt x="13563" y="66243"/>
                  </a:lnTo>
                  <a:lnTo>
                    <a:pt x="13423" y="66243"/>
                  </a:lnTo>
                  <a:lnTo>
                    <a:pt x="13131" y="65811"/>
                  </a:lnTo>
                  <a:lnTo>
                    <a:pt x="13131" y="67271"/>
                  </a:lnTo>
                  <a:lnTo>
                    <a:pt x="13131" y="68287"/>
                  </a:lnTo>
                  <a:lnTo>
                    <a:pt x="12547" y="68719"/>
                  </a:lnTo>
                  <a:lnTo>
                    <a:pt x="11671" y="68719"/>
                  </a:lnTo>
                  <a:lnTo>
                    <a:pt x="11671" y="66967"/>
                  </a:lnTo>
                  <a:lnTo>
                    <a:pt x="12839" y="66967"/>
                  </a:lnTo>
                  <a:lnTo>
                    <a:pt x="13131" y="67271"/>
                  </a:lnTo>
                  <a:lnTo>
                    <a:pt x="13131" y="65811"/>
                  </a:lnTo>
                  <a:lnTo>
                    <a:pt x="10934" y="65811"/>
                  </a:lnTo>
                  <a:lnTo>
                    <a:pt x="10934" y="72237"/>
                  </a:lnTo>
                  <a:lnTo>
                    <a:pt x="11671" y="72237"/>
                  </a:lnTo>
                  <a:lnTo>
                    <a:pt x="11671" y="69888"/>
                  </a:lnTo>
                  <a:lnTo>
                    <a:pt x="12979" y="69888"/>
                  </a:lnTo>
                  <a:lnTo>
                    <a:pt x="12979" y="69748"/>
                  </a:lnTo>
                  <a:lnTo>
                    <a:pt x="13423" y="69456"/>
                  </a:lnTo>
                  <a:lnTo>
                    <a:pt x="13423" y="69164"/>
                  </a:lnTo>
                  <a:lnTo>
                    <a:pt x="13563" y="69164"/>
                  </a:lnTo>
                  <a:lnTo>
                    <a:pt x="13563" y="68872"/>
                  </a:lnTo>
                  <a:lnTo>
                    <a:pt x="13716" y="68872"/>
                  </a:lnTo>
                  <a:lnTo>
                    <a:pt x="13716" y="68719"/>
                  </a:lnTo>
                  <a:lnTo>
                    <a:pt x="13716" y="68287"/>
                  </a:lnTo>
                  <a:lnTo>
                    <a:pt x="13855" y="68287"/>
                  </a:lnTo>
                  <a:lnTo>
                    <a:pt x="13855" y="67271"/>
                  </a:lnTo>
                  <a:close/>
                </a:path>
                <a:path w="65404" h="73025">
                  <a:moveTo>
                    <a:pt x="26403" y="152"/>
                  </a:moveTo>
                  <a:lnTo>
                    <a:pt x="25374" y="152"/>
                  </a:lnTo>
                  <a:lnTo>
                    <a:pt x="25374" y="5994"/>
                  </a:lnTo>
                  <a:lnTo>
                    <a:pt x="26403" y="5994"/>
                  </a:lnTo>
                  <a:lnTo>
                    <a:pt x="26403" y="152"/>
                  </a:lnTo>
                  <a:close/>
                </a:path>
                <a:path w="65404" h="73025">
                  <a:moveTo>
                    <a:pt x="31661" y="152"/>
                  </a:moveTo>
                  <a:lnTo>
                    <a:pt x="30632" y="152"/>
                  </a:lnTo>
                  <a:lnTo>
                    <a:pt x="30632" y="4089"/>
                  </a:lnTo>
                  <a:lnTo>
                    <a:pt x="28448" y="152"/>
                  </a:lnTo>
                  <a:lnTo>
                    <a:pt x="27432" y="152"/>
                  </a:lnTo>
                  <a:lnTo>
                    <a:pt x="27432" y="5981"/>
                  </a:lnTo>
                  <a:lnTo>
                    <a:pt x="28448" y="5981"/>
                  </a:lnTo>
                  <a:lnTo>
                    <a:pt x="28448" y="2184"/>
                  </a:lnTo>
                  <a:lnTo>
                    <a:pt x="30632" y="5981"/>
                  </a:lnTo>
                  <a:lnTo>
                    <a:pt x="31661" y="5981"/>
                  </a:lnTo>
                  <a:lnTo>
                    <a:pt x="31661" y="152"/>
                  </a:lnTo>
                  <a:close/>
                </a:path>
                <a:path w="65404" h="73025">
                  <a:moveTo>
                    <a:pt x="36766" y="4229"/>
                  </a:moveTo>
                  <a:lnTo>
                    <a:pt x="36614" y="3352"/>
                  </a:lnTo>
                  <a:lnTo>
                    <a:pt x="36042" y="2781"/>
                  </a:lnTo>
                  <a:lnTo>
                    <a:pt x="34874" y="2336"/>
                  </a:lnTo>
                  <a:lnTo>
                    <a:pt x="33845" y="1905"/>
                  </a:lnTo>
                  <a:lnTo>
                    <a:pt x="33693" y="1600"/>
                  </a:lnTo>
                  <a:lnTo>
                    <a:pt x="33845" y="1460"/>
                  </a:lnTo>
                  <a:lnTo>
                    <a:pt x="33845" y="1168"/>
                  </a:lnTo>
                  <a:lnTo>
                    <a:pt x="34582" y="1016"/>
                  </a:lnTo>
                  <a:lnTo>
                    <a:pt x="35306" y="1168"/>
                  </a:lnTo>
                  <a:lnTo>
                    <a:pt x="35598" y="1905"/>
                  </a:lnTo>
                  <a:lnTo>
                    <a:pt x="36614" y="1905"/>
                  </a:lnTo>
                  <a:lnTo>
                    <a:pt x="36474" y="1168"/>
                  </a:lnTo>
                  <a:lnTo>
                    <a:pt x="36182" y="431"/>
                  </a:lnTo>
                  <a:lnTo>
                    <a:pt x="35445" y="152"/>
                  </a:lnTo>
                  <a:lnTo>
                    <a:pt x="34582" y="0"/>
                  </a:lnTo>
                  <a:lnTo>
                    <a:pt x="33553" y="152"/>
                  </a:lnTo>
                  <a:lnTo>
                    <a:pt x="33261" y="431"/>
                  </a:lnTo>
                  <a:lnTo>
                    <a:pt x="32969" y="736"/>
                  </a:lnTo>
                  <a:lnTo>
                    <a:pt x="32677" y="1600"/>
                  </a:lnTo>
                  <a:lnTo>
                    <a:pt x="32829" y="2184"/>
                  </a:lnTo>
                  <a:lnTo>
                    <a:pt x="33261" y="2781"/>
                  </a:lnTo>
                  <a:lnTo>
                    <a:pt x="33693" y="3060"/>
                  </a:lnTo>
                  <a:lnTo>
                    <a:pt x="34429" y="3352"/>
                  </a:lnTo>
                  <a:lnTo>
                    <a:pt x="35013" y="3505"/>
                  </a:lnTo>
                  <a:lnTo>
                    <a:pt x="35306" y="3657"/>
                  </a:lnTo>
                  <a:lnTo>
                    <a:pt x="35598" y="3937"/>
                  </a:lnTo>
                  <a:lnTo>
                    <a:pt x="35737" y="4229"/>
                  </a:lnTo>
                  <a:lnTo>
                    <a:pt x="35445" y="4813"/>
                  </a:lnTo>
                  <a:lnTo>
                    <a:pt x="34721" y="5118"/>
                  </a:lnTo>
                  <a:lnTo>
                    <a:pt x="33845" y="4813"/>
                  </a:lnTo>
                  <a:lnTo>
                    <a:pt x="33693" y="4521"/>
                  </a:lnTo>
                  <a:lnTo>
                    <a:pt x="33553" y="3937"/>
                  </a:lnTo>
                  <a:lnTo>
                    <a:pt x="32537" y="4089"/>
                  </a:lnTo>
                  <a:lnTo>
                    <a:pt x="32677" y="4965"/>
                  </a:lnTo>
                  <a:lnTo>
                    <a:pt x="33121" y="5549"/>
                  </a:lnTo>
                  <a:lnTo>
                    <a:pt x="33845" y="5981"/>
                  </a:lnTo>
                  <a:lnTo>
                    <a:pt x="34721" y="6134"/>
                  </a:lnTo>
                  <a:lnTo>
                    <a:pt x="35890" y="5842"/>
                  </a:lnTo>
                  <a:lnTo>
                    <a:pt x="36614" y="5257"/>
                  </a:lnTo>
                  <a:lnTo>
                    <a:pt x="36766" y="4229"/>
                  </a:lnTo>
                  <a:close/>
                </a:path>
                <a:path w="65404" h="73025">
                  <a:moveTo>
                    <a:pt x="49606" y="66395"/>
                  </a:moveTo>
                  <a:lnTo>
                    <a:pt x="46532" y="66395"/>
                  </a:lnTo>
                  <a:lnTo>
                    <a:pt x="46532" y="72809"/>
                  </a:lnTo>
                  <a:lnTo>
                    <a:pt x="49606" y="72809"/>
                  </a:lnTo>
                  <a:lnTo>
                    <a:pt x="49606" y="71780"/>
                  </a:lnTo>
                  <a:lnTo>
                    <a:pt x="47409" y="71780"/>
                  </a:lnTo>
                  <a:lnTo>
                    <a:pt x="47409" y="70040"/>
                  </a:lnTo>
                  <a:lnTo>
                    <a:pt x="49453" y="70040"/>
                  </a:lnTo>
                  <a:lnTo>
                    <a:pt x="49453" y="68872"/>
                  </a:lnTo>
                  <a:lnTo>
                    <a:pt x="47409" y="68872"/>
                  </a:lnTo>
                  <a:lnTo>
                    <a:pt x="47409" y="67551"/>
                  </a:lnTo>
                  <a:lnTo>
                    <a:pt x="49606" y="67551"/>
                  </a:lnTo>
                  <a:lnTo>
                    <a:pt x="49606" y="66395"/>
                  </a:lnTo>
                  <a:close/>
                </a:path>
                <a:path w="65404" h="73025">
                  <a:moveTo>
                    <a:pt x="53403" y="66395"/>
                  </a:moveTo>
                  <a:lnTo>
                    <a:pt x="52666" y="66395"/>
                  </a:lnTo>
                  <a:lnTo>
                    <a:pt x="52666" y="70624"/>
                  </a:lnTo>
                  <a:lnTo>
                    <a:pt x="51066" y="66395"/>
                  </a:lnTo>
                  <a:lnTo>
                    <a:pt x="50330" y="66395"/>
                  </a:lnTo>
                  <a:lnTo>
                    <a:pt x="50330" y="72809"/>
                  </a:lnTo>
                  <a:lnTo>
                    <a:pt x="51066" y="72809"/>
                  </a:lnTo>
                  <a:lnTo>
                    <a:pt x="51066" y="68580"/>
                  </a:lnTo>
                  <a:lnTo>
                    <a:pt x="52666" y="72809"/>
                  </a:lnTo>
                  <a:lnTo>
                    <a:pt x="53403" y="72809"/>
                  </a:lnTo>
                  <a:lnTo>
                    <a:pt x="53403" y="66395"/>
                  </a:lnTo>
                  <a:close/>
                </a:path>
                <a:path w="65404" h="73025">
                  <a:moveTo>
                    <a:pt x="56603" y="61569"/>
                  </a:moveTo>
                  <a:lnTo>
                    <a:pt x="56464" y="61569"/>
                  </a:lnTo>
                  <a:lnTo>
                    <a:pt x="56464" y="61429"/>
                  </a:lnTo>
                  <a:lnTo>
                    <a:pt x="56172" y="61341"/>
                  </a:lnTo>
                  <a:lnTo>
                    <a:pt x="56172" y="61683"/>
                  </a:lnTo>
                  <a:lnTo>
                    <a:pt x="56172" y="62014"/>
                  </a:lnTo>
                  <a:lnTo>
                    <a:pt x="55765" y="61899"/>
                  </a:lnTo>
                  <a:lnTo>
                    <a:pt x="56172" y="61772"/>
                  </a:lnTo>
                  <a:lnTo>
                    <a:pt x="55765" y="61556"/>
                  </a:lnTo>
                  <a:lnTo>
                    <a:pt x="56172" y="61429"/>
                  </a:lnTo>
                  <a:lnTo>
                    <a:pt x="55511" y="61137"/>
                  </a:lnTo>
                  <a:lnTo>
                    <a:pt x="54711" y="60896"/>
                  </a:lnTo>
                  <a:lnTo>
                    <a:pt x="54711" y="61137"/>
                  </a:lnTo>
                  <a:lnTo>
                    <a:pt x="54711" y="62217"/>
                  </a:lnTo>
                  <a:lnTo>
                    <a:pt x="54711" y="61239"/>
                  </a:lnTo>
                  <a:lnTo>
                    <a:pt x="54711" y="60896"/>
                  </a:lnTo>
                  <a:lnTo>
                    <a:pt x="54559" y="60845"/>
                  </a:lnTo>
                  <a:lnTo>
                    <a:pt x="54419" y="60845"/>
                  </a:lnTo>
                  <a:lnTo>
                    <a:pt x="54419" y="61341"/>
                  </a:lnTo>
                  <a:lnTo>
                    <a:pt x="54419" y="62014"/>
                  </a:lnTo>
                  <a:lnTo>
                    <a:pt x="54267" y="62014"/>
                  </a:lnTo>
                  <a:lnTo>
                    <a:pt x="54419" y="62014"/>
                  </a:lnTo>
                  <a:lnTo>
                    <a:pt x="54419" y="61429"/>
                  </a:lnTo>
                  <a:lnTo>
                    <a:pt x="54267" y="61429"/>
                  </a:lnTo>
                  <a:lnTo>
                    <a:pt x="54419" y="61341"/>
                  </a:lnTo>
                  <a:lnTo>
                    <a:pt x="54419" y="60845"/>
                  </a:lnTo>
                  <a:lnTo>
                    <a:pt x="54267" y="60845"/>
                  </a:lnTo>
                  <a:lnTo>
                    <a:pt x="54267" y="60985"/>
                  </a:lnTo>
                  <a:lnTo>
                    <a:pt x="54127" y="60985"/>
                  </a:lnTo>
                  <a:lnTo>
                    <a:pt x="54127" y="61429"/>
                  </a:lnTo>
                  <a:lnTo>
                    <a:pt x="52819" y="61429"/>
                  </a:lnTo>
                  <a:lnTo>
                    <a:pt x="52819" y="62014"/>
                  </a:lnTo>
                  <a:lnTo>
                    <a:pt x="54127" y="62014"/>
                  </a:lnTo>
                  <a:lnTo>
                    <a:pt x="54127" y="62445"/>
                  </a:lnTo>
                  <a:lnTo>
                    <a:pt x="54267" y="62445"/>
                  </a:lnTo>
                  <a:lnTo>
                    <a:pt x="54267" y="62598"/>
                  </a:lnTo>
                  <a:lnTo>
                    <a:pt x="54559" y="62598"/>
                  </a:lnTo>
                  <a:lnTo>
                    <a:pt x="55499" y="62306"/>
                  </a:lnTo>
                  <a:lnTo>
                    <a:pt x="56464" y="62014"/>
                  </a:lnTo>
                  <a:lnTo>
                    <a:pt x="56464" y="61861"/>
                  </a:lnTo>
                  <a:lnTo>
                    <a:pt x="56603" y="61861"/>
                  </a:lnTo>
                  <a:lnTo>
                    <a:pt x="56603" y="61569"/>
                  </a:lnTo>
                  <a:close/>
                </a:path>
                <a:path w="65404" h="73025">
                  <a:moveTo>
                    <a:pt x="57188" y="66395"/>
                  </a:moveTo>
                  <a:lnTo>
                    <a:pt x="53987" y="66395"/>
                  </a:lnTo>
                  <a:lnTo>
                    <a:pt x="53987" y="67551"/>
                  </a:lnTo>
                  <a:lnTo>
                    <a:pt x="55156" y="67551"/>
                  </a:lnTo>
                  <a:lnTo>
                    <a:pt x="55156" y="72809"/>
                  </a:lnTo>
                  <a:lnTo>
                    <a:pt x="56019" y="72809"/>
                  </a:lnTo>
                  <a:lnTo>
                    <a:pt x="56019" y="67551"/>
                  </a:lnTo>
                  <a:lnTo>
                    <a:pt x="57188" y="67551"/>
                  </a:lnTo>
                  <a:lnTo>
                    <a:pt x="57188" y="66395"/>
                  </a:lnTo>
                  <a:close/>
                </a:path>
                <a:path w="65404" h="73025">
                  <a:moveTo>
                    <a:pt x="59969" y="61861"/>
                  </a:moveTo>
                  <a:lnTo>
                    <a:pt x="59664" y="61569"/>
                  </a:lnTo>
                  <a:lnTo>
                    <a:pt x="56464" y="58508"/>
                  </a:lnTo>
                  <a:lnTo>
                    <a:pt x="56172" y="58216"/>
                  </a:lnTo>
                  <a:lnTo>
                    <a:pt x="53543" y="60693"/>
                  </a:lnTo>
                  <a:lnTo>
                    <a:pt x="53835" y="60985"/>
                  </a:lnTo>
                  <a:lnTo>
                    <a:pt x="56159" y="58788"/>
                  </a:lnTo>
                  <a:lnTo>
                    <a:pt x="59347" y="61861"/>
                  </a:lnTo>
                  <a:lnTo>
                    <a:pt x="56172" y="64808"/>
                  </a:lnTo>
                  <a:lnTo>
                    <a:pt x="53835" y="62598"/>
                  </a:lnTo>
                  <a:lnTo>
                    <a:pt x="53543" y="62890"/>
                  </a:lnTo>
                  <a:lnTo>
                    <a:pt x="56172" y="65366"/>
                  </a:lnTo>
                  <a:lnTo>
                    <a:pt x="59651" y="62153"/>
                  </a:lnTo>
                  <a:lnTo>
                    <a:pt x="59969" y="61861"/>
                  </a:lnTo>
                  <a:close/>
                </a:path>
                <a:path w="65404" h="73025">
                  <a:moveTo>
                    <a:pt x="60693" y="66395"/>
                  </a:moveTo>
                  <a:lnTo>
                    <a:pt x="57632" y="66395"/>
                  </a:lnTo>
                  <a:lnTo>
                    <a:pt x="57632" y="72809"/>
                  </a:lnTo>
                  <a:lnTo>
                    <a:pt x="60693" y="72809"/>
                  </a:lnTo>
                  <a:lnTo>
                    <a:pt x="60693" y="71780"/>
                  </a:lnTo>
                  <a:lnTo>
                    <a:pt x="58508" y="71780"/>
                  </a:lnTo>
                  <a:lnTo>
                    <a:pt x="58508" y="70040"/>
                  </a:lnTo>
                  <a:lnTo>
                    <a:pt x="60540" y="70040"/>
                  </a:lnTo>
                  <a:lnTo>
                    <a:pt x="60540" y="68872"/>
                  </a:lnTo>
                  <a:lnTo>
                    <a:pt x="58508" y="68872"/>
                  </a:lnTo>
                  <a:lnTo>
                    <a:pt x="58508" y="67551"/>
                  </a:lnTo>
                  <a:lnTo>
                    <a:pt x="60693" y="67551"/>
                  </a:lnTo>
                  <a:lnTo>
                    <a:pt x="60693" y="66395"/>
                  </a:lnTo>
                  <a:close/>
                </a:path>
                <a:path w="65404" h="73025">
                  <a:moveTo>
                    <a:pt x="64922" y="72809"/>
                  </a:moveTo>
                  <a:lnTo>
                    <a:pt x="64693" y="72364"/>
                  </a:lnTo>
                  <a:lnTo>
                    <a:pt x="64630" y="71932"/>
                  </a:lnTo>
                  <a:lnTo>
                    <a:pt x="64490" y="71932"/>
                  </a:lnTo>
                  <a:lnTo>
                    <a:pt x="64490" y="71501"/>
                  </a:lnTo>
                  <a:lnTo>
                    <a:pt x="64350" y="71501"/>
                  </a:lnTo>
                  <a:lnTo>
                    <a:pt x="64350" y="71208"/>
                  </a:lnTo>
                  <a:lnTo>
                    <a:pt x="64198" y="71208"/>
                  </a:lnTo>
                  <a:lnTo>
                    <a:pt x="64198" y="70764"/>
                  </a:lnTo>
                  <a:lnTo>
                    <a:pt x="64046" y="70764"/>
                  </a:lnTo>
                  <a:lnTo>
                    <a:pt x="64046" y="70472"/>
                  </a:lnTo>
                  <a:lnTo>
                    <a:pt x="63906" y="70472"/>
                  </a:lnTo>
                  <a:lnTo>
                    <a:pt x="63614" y="70040"/>
                  </a:lnTo>
                  <a:lnTo>
                    <a:pt x="63906" y="69748"/>
                  </a:lnTo>
                  <a:lnTo>
                    <a:pt x="64198" y="69748"/>
                  </a:lnTo>
                  <a:lnTo>
                    <a:pt x="64198" y="69596"/>
                  </a:lnTo>
                  <a:lnTo>
                    <a:pt x="64350" y="69596"/>
                  </a:lnTo>
                  <a:lnTo>
                    <a:pt x="64401" y="69164"/>
                  </a:lnTo>
                  <a:lnTo>
                    <a:pt x="64490" y="68580"/>
                  </a:lnTo>
                  <a:lnTo>
                    <a:pt x="64630" y="68580"/>
                  </a:lnTo>
                  <a:lnTo>
                    <a:pt x="64630" y="67843"/>
                  </a:lnTo>
                  <a:lnTo>
                    <a:pt x="64490" y="67843"/>
                  </a:lnTo>
                  <a:lnTo>
                    <a:pt x="64490" y="67703"/>
                  </a:lnTo>
                  <a:lnTo>
                    <a:pt x="64490" y="67271"/>
                  </a:lnTo>
                  <a:lnTo>
                    <a:pt x="64350" y="67271"/>
                  </a:lnTo>
                  <a:lnTo>
                    <a:pt x="64198" y="66675"/>
                  </a:lnTo>
                  <a:lnTo>
                    <a:pt x="64046" y="66675"/>
                  </a:lnTo>
                  <a:lnTo>
                    <a:pt x="64046" y="66535"/>
                  </a:lnTo>
                  <a:lnTo>
                    <a:pt x="63754" y="66535"/>
                  </a:lnTo>
                  <a:lnTo>
                    <a:pt x="63754" y="67703"/>
                  </a:lnTo>
                  <a:lnTo>
                    <a:pt x="63754" y="68872"/>
                  </a:lnTo>
                  <a:lnTo>
                    <a:pt x="63461" y="69164"/>
                  </a:lnTo>
                  <a:lnTo>
                    <a:pt x="62153" y="69164"/>
                  </a:lnTo>
                  <a:lnTo>
                    <a:pt x="62153" y="67703"/>
                  </a:lnTo>
                  <a:lnTo>
                    <a:pt x="63754" y="67703"/>
                  </a:lnTo>
                  <a:lnTo>
                    <a:pt x="63754" y="66535"/>
                  </a:lnTo>
                  <a:lnTo>
                    <a:pt x="63030" y="66535"/>
                  </a:lnTo>
                  <a:lnTo>
                    <a:pt x="63030" y="66395"/>
                  </a:lnTo>
                  <a:lnTo>
                    <a:pt x="61429" y="66395"/>
                  </a:lnTo>
                  <a:lnTo>
                    <a:pt x="61429" y="70332"/>
                  </a:lnTo>
                  <a:lnTo>
                    <a:pt x="61429" y="72809"/>
                  </a:lnTo>
                  <a:lnTo>
                    <a:pt x="62153" y="72809"/>
                  </a:lnTo>
                  <a:lnTo>
                    <a:pt x="62153" y="70332"/>
                  </a:lnTo>
                  <a:lnTo>
                    <a:pt x="62877" y="70332"/>
                  </a:lnTo>
                  <a:lnTo>
                    <a:pt x="63169" y="70624"/>
                  </a:lnTo>
                  <a:lnTo>
                    <a:pt x="63322" y="71208"/>
                  </a:lnTo>
                  <a:lnTo>
                    <a:pt x="63461" y="71208"/>
                  </a:lnTo>
                  <a:lnTo>
                    <a:pt x="63461" y="71640"/>
                  </a:lnTo>
                  <a:lnTo>
                    <a:pt x="63614" y="71640"/>
                  </a:lnTo>
                  <a:lnTo>
                    <a:pt x="63614" y="71932"/>
                  </a:lnTo>
                  <a:lnTo>
                    <a:pt x="63754" y="71932"/>
                  </a:lnTo>
                  <a:lnTo>
                    <a:pt x="63754" y="72364"/>
                  </a:lnTo>
                  <a:lnTo>
                    <a:pt x="63906" y="72364"/>
                  </a:lnTo>
                  <a:lnTo>
                    <a:pt x="63906" y="72656"/>
                  </a:lnTo>
                  <a:lnTo>
                    <a:pt x="64046" y="72656"/>
                  </a:lnTo>
                  <a:lnTo>
                    <a:pt x="64046" y="72809"/>
                  </a:lnTo>
                  <a:lnTo>
                    <a:pt x="64922" y="7280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/>
            <p:cNvSpPr/>
            <p:nvPr/>
          </p:nvSpPr>
          <p:spPr>
            <a:xfrm>
              <a:off x="5379783" y="4102595"/>
              <a:ext cx="6350" cy="5715"/>
            </a:xfrm>
            <a:custGeom>
              <a:avLst/>
              <a:gdLst/>
              <a:ahLst/>
              <a:cxnLst/>
              <a:rect l="l" t="t" r="r" b="b"/>
              <a:pathLst>
                <a:path w="6350" h="5714">
                  <a:moveTo>
                    <a:pt x="4813" y="0"/>
                  </a:moveTo>
                  <a:lnTo>
                    <a:pt x="1308" y="0"/>
                  </a:lnTo>
                  <a:lnTo>
                    <a:pt x="0" y="1320"/>
                  </a:lnTo>
                  <a:lnTo>
                    <a:pt x="0" y="4381"/>
                  </a:lnTo>
                  <a:lnTo>
                    <a:pt x="1308" y="5702"/>
                  </a:lnTo>
                  <a:lnTo>
                    <a:pt x="4813" y="5702"/>
                  </a:lnTo>
                  <a:lnTo>
                    <a:pt x="6134" y="4381"/>
                  </a:lnTo>
                  <a:lnTo>
                    <a:pt x="6134" y="2921"/>
                  </a:lnTo>
                  <a:lnTo>
                    <a:pt x="6134" y="1320"/>
                  </a:lnTo>
                  <a:lnTo>
                    <a:pt x="4813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/>
            <p:cNvSpPr/>
            <p:nvPr/>
          </p:nvSpPr>
          <p:spPr>
            <a:xfrm>
              <a:off x="5379351" y="4102163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5" h="6985">
                  <a:moveTo>
                    <a:pt x="4089" y="6273"/>
                  </a:moveTo>
                  <a:lnTo>
                    <a:pt x="2616" y="6273"/>
                  </a:lnTo>
                  <a:lnTo>
                    <a:pt x="2768" y="6426"/>
                  </a:lnTo>
                  <a:lnTo>
                    <a:pt x="3936" y="6426"/>
                  </a:lnTo>
                  <a:lnTo>
                    <a:pt x="4089" y="6273"/>
                  </a:lnTo>
                  <a:close/>
                </a:path>
                <a:path w="6985" h="6985">
                  <a:moveTo>
                    <a:pt x="4660" y="6134"/>
                  </a:moveTo>
                  <a:lnTo>
                    <a:pt x="2031" y="6134"/>
                  </a:lnTo>
                  <a:lnTo>
                    <a:pt x="2184" y="6273"/>
                  </a:lnTo>
                  <a:lnTo>
                    <a:pt x="4521" y="6273"/>
                  </a:lnTo>
                  <a:lnTo>
                    <a:pt x="4660" y="6134"/>
                  </a:lnTo>
                  <a:close/>
                </a:path>
                <a:path w="6985" h="6985">
                  <a:moveTo>
                    <a:pt x="5397" y="5689"/>
                  </a:moveTo>
                  <a:lnTo>
                    <a:pt x="1447" y="5689"/>
                  </a:lnTo>
                  <a:lnTo>
                    <a:pt x="1447" y="5841"/>
                  </a:lnTo>
                  <a:lnTo>
                    <a:pt x="1739" y="5981"/>
                  </a:lnTo>
                  <a:lnTo>
                    <a:pt x="1892" y="6134"/>
                  </a:lnTo>
                  <a:lnTo>
                    <a:pt x="4813" y="6134"/>
                  </a:lnTo>
                  <a:lnTo>
                    <a:pt x="4952" y="5981"/>
                  </a:lnTo>
                  <a:lnTo>
                    <a:pt x="5105" y="5981"/>
                  </a:lnTo>
                  <a:lnTo>
                    <a:pt x="5397" y="5689"/>
                  </a:lnTo>
                  <a:close/>
                </a:path>
                <a:path w="6985" h="6985">
                  <a:moveTo>
                    <a:pt x="2908" y="5397"/>
                  </a:moveTo>
                  <a:lnTo>
                    <a:pt x="943" y="5397"/>
                  </a:lnTo>
                  <a:lnTo>
                    <a:pt x="1015" y="5549"/>
                  </a:lnTo>
                  <a:lnTo>
                    <a:pt x="1308" y="5689"/>
                  </a:lnTo>
                  <a:lnTo>
                    <a:pt x="1447" y="5841"/>
                  </a:lnTo>
                  <a:lnTo>
                    <a:pt x="1447" y="5689"/>
                  </a:lnTo>
                  <a:lnTo>
                    <a:pt x="5537" y="5689"/>
                  </a:lnTo>
                  <a:lnTo>
                    <a:pt x="5676" y="5549"/>
                  </a:lnTo>
                  <a:lnTo>
                    <a:pt x="3060" y="5549"/>
                  </a:lnTo>
                  <a:lnTo>
                    <a:pt x="2908" y="5397"/>
                  </a:lnTo>
                  <a:close/>
                </a:path>
                <a:path w="6985" h="6985">
                  <a:moveTo>
                    <a:pt x="5829" y="5257"/>
                  </a:moveTo>
                  <a:lnTo>
                    <a:pt x="4368" y="5257"/>
                  </a:lnTo>
                  <a:lnTo>
                    <a:pt x="4229" y="5397"/>
                  </a:lnTo>
                  <a:lnTo>
                    <a:pt x="3784" y="5397"/>
                  </a:lnTo>
                  <a:lnTo>
                    <a:pt x="3644" y="5549"/>
                  </a:lnTo>
                  <a:lnTo>
                    <a:pt x="5676" y="5549"/>
                  </a:lnTo>
                  <a:lnTo>
                    <a:pt x="5829" y="5397"/>
                  </a:lnTo>
                  <a:lnTo>
                    <a:pt x="5829" y="5257"/>
                  </a:lnTo>
                  <a:close/>
                </a:path>
                <a:path w="6985" h="6985">
                  <a:moveTo>
                    <a:pt x="921" y="5352"/>
                  </a:moveTo>
                  <a:close/>
                </a:path>
                <a:path w="6985" h="6985">
                  <a:moveTo>
                    <a:pt x="2336" y="5257"/>
                  </a:moveTo>
                  <a:lnTo>
                    <a:pt x="876" y="5257"/>
                  </a:lnTo>
                  <a:lnTo>
                    <a:pt x="1015" y="5397"/>
                  </a:lnTo>
                  <a:lnTo>
                    <a:pt x="2476" y="5397"/>
                  </a:lnTo>
                  <a:lnTo>
                    <a:pt x="2336" y="5257"/>
                  </a:lnTo>
                  <a:close/>
                </a:path>
                <a:path w="6985" h="6985">
                  <a:moveTo>
                    <a:pt x="5178" y="4813"/>
                  </a:moveTo>
                  <a:lnTo>
                    <a:pt x="4813" y="5105"/>
                  </a:lnTo>
                  <a:lnTo>
                    <a:pt x="4660" y="5105"/>
                  </a:lnTo>
                  <a:lnTo>
                    <a:pt x="4521" y="5257"/>
                  </a:lnTo>
                  <a:lnTo>
                    <a:pt x="5968" y="5257"/>
                  </a:lnTo>
                  <a:lnTo>
                    <a:pt x="5829" y="5397"/>
                  </a:lnTo>
                  <a:lnTo>
                    <a:pt x="6273" y="4965"/>
                  </a:lnTo>
                  <a:lnTo>
                    <a:pt x="5105" y="4965"/>
                  </a:lnTo>
                  <a:lnTo>
                    <a:pt x="5178" y="4813"/>
                  </a:lnTo>
                  <a:close/>
                </a:path>
                <a:path w="6985" h="6985">
                  <a:moveTo>
                    <a:pt x="2336" y="1015"/>
                  </a:moveTo>
                  <a:lnTo>
                    <a:pt x="880" y="1015"/>
                  </a:lnTo>
                  <a:lnTo>
                    <a:pt x="584" y="1320"/>
                  </a:lnTo>
                  <a:lnTo>
                    <a:pt x="431" y="1600"/>
                  </a:lnTo>
                  <a:lnTo>
                    <a:pt x="292" y="1904"/>
                  </a:lnTo>
                  <a:lnTo>
                    <a:pt x="139" y="2044"/>
                  </a:lnTo>
                  <a:lnTo>
                    <a:pt x="139" y="2184"/>
                  </a:lnTo>
                  <a:lnTo>
                    <a:pt x="0" y="2336"/>
                  </a:lnTo>
                  <a:lnTo>
                    <a:pt x="0" y="3949"/>
                  </a:lnTo>
                  <a:lnTo>
                    <a:pt x="139" y="4089"/>
                  </a:lnTo>
                  <a:lnTo>
                    <a:pt x="139" y="4381"/>
                  </a:lnTo>
                  <a:lnTo>
                    <a:pt x="292" y="4521"/>
                  </a:lnTo>
                  <a:lnTo>
                    <a:pt x="440" y="4821"/>
                  </a:lnTo>
                  <a:lnTo>
                    <a:pt x="584" y="4965"/>
                  </a:lnTo>
                  <a:lnTo>
                    <a:pt x="723" y="5257"/>
                  </a:lnTo>
                  <a:lnTo>
                    <a:pt x="921" y="5352"/>
                  </a:lnTo>
                  <a:lnTo>
                    <a:pt x="2031" y="5257"/>
                  </a:lnTo>
                  <a:lnTo>
                    <a:pt x="2031" y="5105"/>
                  </a:lnTo>
                  <a:lnTo>
                    <a:pt x="1739" y="4965"/>
                  </a:lnTo>
                  <a:lnTo>
                    <a:pt x="1600" y="4965"/>
                  </a:lnTo>
                  <a:lnTo>
                    <a:pt x="1591" y="4813"/>
                  </a:lnTo>
                  <a:lnTo>
                    <a:pt x="1456" y="4673"/>
                  </a:lnTo>
                  <a:lnTo>
                    <a:pt x="1308" y="4673"/>
                  </a:lnTo>
                  <a:lnTo>
                    <a:pt x="1241" y="4381"/>
                  </a:lnTo>
                  <a:lnTo>
                    <a:pt x="1168" y="4229"/>
                  </a:lnTo>
                  <a:lnTo>
                    <a:pt x="1015" y="4089"/>
                  </a:lnTo>
                  <a:lnTo>
                    <a:pt x="1015" y="3797"/>
                  </a:lnTo>
                  <a:lnTo>
                    <a:pt x="876" y="3644"/>
                  </a:lnTo>
                  <a:lnTo>
                    <a:pt x="876" y="2628"/>
                  </a:lnTo>
                  <a:lnTo>
                    <a:pt x="1015" y="2476"/>
                  </a:lnTo>
                  <a:lnTo>
                    <a:pt x="1015" y="2336"/>
                  </a:lnTo>
                  <a:lnTo>
                    <a:pt x="1168" y="2184"/>
                  </a:lnTo>
                  <a:lnTo>
                    <a:pt x="1168" y="2044"/>
                  </a:lnTo>
                  <a:lnTo>
                    <a:pt x="1308" y="1904"/>
                  </a:lnTo>
                  <a:lnTo>
                    <a:pt x="1308" y="1752"/>
                  </a:lnTo>
                  <a:lnTo>
                    <a:pt x="1447" y="1600"/>
                  </a:lnTo>
                  <a:lnTo>
                    <a:pt x="1600" y="1600"/>
                  </a:lnTo>
                  <a:lnTo>
                    <a:pt x="1600" y="1460"/>
                  </a:lnTo>
                  <a:lnTo>
                    <a:pt x="1739" y="1320"/>
                  </a:lnTo>
                  <a:lnTo>
                    <a:pt x="1879" y="1320"/>
                  </a:lnTo>
                  <a:lnTo>
                    <a:pt x="2031" y="1168"/>
                  </a:lnTo>
                  <a:lnTo>
                    <a:pt x="2184" y="1168"/>
                  </a:lnTo>
                  <a:lnTo>
                    <a:pt x="2336" y="1015"/>
                  </a:lnTo>
                  <a:close/>
                </a:path>
                <a:path w="6985" h="6985">
                  <a:moveTo>
                    <a:pt x="2031" y="5105"/>
                  </a:moveTo>
                  <a:lnTo>
                    <a:pt x="2031" y="5257"/>
                  </a:lnTo>
                  <a:lnTo>
                    <a:pt x="2184" y="5257"/>
                  </a:lnTo>
                  <a:lnTo>
                    <a:pt x="2031" y="5105"/>
                  </a:lnTo>
                  <a:close/>
                </a:path>
                <a:path w="6985" h="6985">
                  <a:moveTo>
                    <a:pt x="6565" y="4521"/>
                  </a:moveTo>
                  <a:lnTo>
                    <a:pt x="5537" y="4521"/>
                  </a:lnTo>
                  <a:lnTo>
                    <a:pt x="5397" y="4673"/>
                  </a:lnTo>
                  <a:lnTo>
                    <a:pt x="5245" y="4673"/>
                  </a:lnTo>
                  <a:lnTo>
                    <a:pt x="5178" y="4813"/>
                  </a:lnTo>
                  <a:lnTo>
                    <a:pt x="5105" y="4965"/>
                  </a:lnTo>
                  <a:lnTo>
                    <a:pt x="6273" y="4965"/>
                  </a:lnTo>
                  <a:lnTo>
                    <a:pt x="6273" y="4813"/>
                  </a:lnTo>
                  <a:lnTo>
                    <a:pt x="6413" y="4673"/>
                  </a:lnTo>
                  <a:lnTo>
                    <a:pt x="5397" y="4673"/>
                  </a:lnTo>
                  <a:lnTo>
                    <a:pt x="6493" y="4594"/>
                  </a:lnTo>
                  <a:close/>
                </a:path>
                <a:path w="6985" h="6985">
                  <a:moveTo>
                    <a:pt x="1308" y="4521"/>
                  </a:moveTo>
                  <a:lnTo>
                    <a:pt x="1447" y="4673"/>
                  </a:lnTo>
                  <a:lnTo>
                    <a:pt x="1308" y="4521"/>
                  </a:lnTo>
                  <a:close/>
                </a:path>
                <a:path w="6985" h="6985">
                  <a:moveTo>
                    <a:pt x="5689" y="876"/>
                  </a:moveTo>
                  <a:lnTo>
                    <a:pt x="3936" y="876"/>
                  </a:lnTo>
                  <a:lnTo>
                    <a:pt x="4089" y="1015"/>
                  </a:lnTo>
                  <a:lnTo>
                    <a:pt x="4368" y="1015"/>
                  </a:lnTo>
                  <a:lnTo>
                    <a:pt x="4521" y="1168"/>
                  </a:lnTo>
                  <a:lnTo>
                    <a:pt x="4813" y="1168"/>
                  </a:lnTo>
                  <a:lnTo>
                    <a:pt x="4813" y="1320"/>
                  </a:lnTo>
                  <a:lnTo>
                    <a:pt x="5105" y="1460"/>
                  </a:lnTo>
                  <a:lnTo>
                    <a:pt x="5537" y="1904"/>
                  </a:lnTo>
                  <a:lnTo>
                    <a:pt x="5537" y="2044"/>
                  </a:lnTo>
                  <a:lnTo>
                    <a:pt x="5689" y="2184"/>
                  </a:lnTo>
                  <a:lnTo>
                    <a:pt x="5896" y="2628"/>
                  </a:lnTo>
                  <a:lnTo>
                    <a:pt x="5829" y="2768"/>
                  </a:lnTo>
                  <a:lnTo>
                    <a:pt x="5968" y="2921"/>
                  </a:lnTo>
                  <a:lnTo>
                    <a:pt x="5968" y="3200"/>
                  </a:lnTo>
                  <a:lnTo>
                    <a:pt x="6121" y="3352"/>
                  </a:lnTo>
                  <a:lnTo>
                    <a:pt x="5968" y="3352"/>
                  </a:lnTo>
                  <a:lnTo>
                    <a:pt x="5829" y="3949"/>
                  </a:lnTo>
                  <a:lnTo>
                    <a:pt x="5689" y="4089"/>
                  </a:lnTo>
                  <a:lnTo>
                    <a:pt x="5689" y="4229"/>
                  </a:lnTo>
                  <a:lnTo>
                    <a:pt x="5397" y="4521"/>
                  </a:lnTo>
                  <a:lnTo>
                    <a:pt x="5537" y="4521"/>
                  </a:lnTo>
                  <a:lnTo>
                    <a:pt x="6565" y="4521"/>
                  </a:lnTo>
                  <a:lnTo>
                    <a:pt x="6565" y="3949"/>
                  </a:lnTo>
                  <a:lnTo>
                    <a:pt x="6705" y="3949"/>
                  </a:lnTo>
                  <a:lnTo>
                    <a:pt x="6816" y="3352"/>
                  </a:lnTo>
                  <a:lnTo>
                    <a:pt x="6845" y="2628"/>
                  </a:lnTo>
                  <a:lnTo>
                    <a:pt x="6705" y="2476"/>
                  </a:lnTo>
                  <a:lnTo>
                    <a:pt x="6565" y="1904"/>
                  </a:lnTo>
                  <a:lnTo>
                    <a:pt x="6413" y="1752"/>
                  </a:lnTo>
                  <a:lnTo>
                    <a:pt x="6413" y="1600"/>
                  </a:lnTo>
                  <a:lnTo>
                    <a:pt x="5689" y="876"/>
                  </a:lnTo>
                  <a:close/>
                </a:path>
                <a:path w="6985" h="6985">
                  <a:moveTo>
                    <a:pt x="1399" y="1704"/>
                  </a:moveTo>
                  <a:close/>
                </a:path>
                <a:path w="6985" h="6985">
                  <a:moveTo>
                    <a:pt x="1600" y="1600"/>
                  </a:moveTo>
                  <a:lnTo>
                    <a:pt x="1447" y="1600"/>
                  </a:lnTo>
                  <a:lnTo>
                    <a:pt x="1600" y="1600"/>
                  </a:lnTo>
                  <a:close/>
                </a:path>
                <a:path w="6985" h="6985">
                  <a:moveTo>
                    <a:pt x="1879" y="1320"/>
                  </a:moveTo>
                  <a:lnTo>
                    <a:pt x="1739" y="1320"/>
                  </a:lnTo>
                  <a:lnTo>
                    <a:pt x="1670" y="1460"/>
                  </a:lnTo>
                  <a:lnTo>
                    <a:pt x="1879" y="1320"/>
                  </a:lnTo>
                  <a:close/>
                </a:path>
                <a:path w="6985" h="6985">
                  <a:moveTo>
                    <a:pt x="4813" y="1168"/>
                  </a:moveTo>
                  <a:lnTo>
                    <a:pt x="4660" y="1168"/>
                  </a:lnTo>
                  <a:lnTo>
                    <a:pt x="4813" y="1320"/>
                  </a:lnTo>
                  <a:lnTo>
                    <a:pt x="4813" y="1168"/>
                  </a:lnTo>
                  <a:close/>
                </a:path>
                <a:path w="6985" h="6985">
                  <a:moveTo>
                    <a:pt x="4952" y="292"/>
                  </a:moveTo>
                  <a:lnTo>
                    <a:pt x="1739" y="292"/>
                  </a:lnTo>
                  <a:lnTo>
                    <a:pt x="1447" y="584"/>
                  </a:lnTo>
                  <a:lnTo>
                    <a:pt x="1308" y="584"/>
                  </a:lnTo>
                  <a:lnTo>
                    <a:pt x="1015" y="876"/>
                  </a:lnTo>
                  <a:lnTo>
                    <a:pt x="1015" y="1015"/>
                  </a:lnTo>
                  <a:lnTo>
                    <a:pt x="2616" y="1015"/>
                  </a:lnTo>
                  <a:lnTo>
                    <a:pt x="2768" y="876"/>
                  </a:lnTo>
                  <a:lnTo>
                    <a:pt x="5689" y="876"/>
                  </a:lnTo>
                  <a:lnTo>
                    <a:pt x="5537" y="723"/>
                  </a:lnTo>
                  <a:lnTo>
                    <a:pt x="5397" y="723"/>
                  </a:lnTo>
                  <a:lnTo>
                    <a:pt x="5397" y="584"/>
                  </a:lnTo>
                  <a:lnTo>
                    <a:pt x="5105" y="431"/>
                  </a:lnTo>
                  <a:lnTo>
                    <a:pt x="4952" y="292"/>
                  </a:lnTo>
                  <a:close/>
                </a:path>
                <a:path w="6985" h="6985">
                  <a:moveTo>
                    <a:pt x="5397" y="584"/>
                  </a:moveTo>
                  <a:lnTo>
                    <a:pt x="5397" y="723"/>
                  </a:lnTo>
                  <a:lnTo>
                    <a:pt x="5537" y="723"/>
                  </a:lnTo>
                  <a:lnTo>
                    <a:pt x="5397" y="584"/>
                  </a:lnTo>
                  <a:close/>
                </a:path>
                <a:path w="6985" h="6985">
                  <a:moveTo>
                    <a:pt x="4660" y="152"/>
                  </a:moveTo>
                  <a:lnTo>
                    <a:pt x="2031" y="152"/>
                  </a:lnTo>
                  <a:lnTo>
                    <a:pt x="1892" y="292"/>
                  </a:lnTo>
                  <a:lnTo>
                    <a:pt x="4813" y="292"/>
                  </a:lnTo>
                  <a:lnTo>
                    <a:pt x="4660" y="152"/>
                  </a:lnTo>
                  <a:close/>
                </a:path>
                <a:path w="6985" h="6985">
                  <a:moveTo>
                    <a:pt x="4229" y="0"/>
                  </a:moveTo>
                  <a:lnTo>
                    <a:pt x="2476" y="0"/>
                  </a:lnTo>
                  <a:lnTo>
                    <a:pt x="2336" y="152"/>
                  </a:lnTo>
                  <a:lnTo>
                    <a:pt x="4368" y="152"/>
                  </a:lnTo>
                  <a:lnTo>
                    <a:pt x="42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/>
            <p:cNvSpPr/>
            <p:nvPr/>
          </p:nvSpPr>
          <p:spPr>
            <a:xfrm>
              <a:off x="5378615" y="4104932"/>
              <a:ext cx="8255" cy="1270"/>
            </a:xfrm>
            <a:custGeom>
              <a:avLst/>
              <a:gdLst/>
              <a:ahLst/>
              <a:cxnLst/>
              <a:rect l="l" t="t" r="r" b="b"/>
              <a:pathLst>
                <a:path w="8254" h="1270">
                  <a:moveTo>
                    <a:pt x="7886" y="0"/>
                  </a:moveTo>
                  <a:lnTo>
                    <a:pt x="0" y="0"/>
                  </a:lnTo>
                  <a:lnTo>
                    <a:pt x="0" y="1028"/>
                  </a:lnTo>
                  <a:lnTo>
                    <a:pt x="7886" y="1028"/>
                  </a:lnTo>
                  <a:lnTo>
                    <a:pt x="7886" y="0"/>
                  </a:lnTo>
                  <a:close/>
                </a:path>
              </a:pathLst>
            </a:custGeom>
            <a:solidFill>
              <a:srgbClr val="BBBA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/>
            <p:cNvSpPr/>
            <p:nvPr/>
          </p:nvSpPr>
          <p:spPr>
            <a:xfrm>
              <a:off x="5274005" y="3994771"/>
              <a:ext cx="113030" cy="158750"/>
            </a:xfrm>
            <a:custGeom>
              <a:avLst/>
              <a:gdLst/>
              <a:ahLst/>
              <a:cxnLst/>
              <a:rect l="l" t="t" r="r" b="b"/>
              <a:pathLst>
                <a:path w="113029" h="158750">
                  <a:moveTo>
                    <a:pt x="5689" y="13131"/>
                  </a:moveTo>
                  <a:lnTo>
                    <a:pt x="5245" y="12115"/>
                  </a:lnTo>
                  <a:lnTo>
                    <a:pt x="4876" y="11379"/>
                  </a:lnTo>
                  <a:lnTo>
                    <a:pt x="4762" y="11087"/>
                  </a:lnTo>
                  <a:lnTo>
                    <a:pt x="4660" y="10655"/>
                  </a:lnTo>
                  <a:lnTo>
                    <a:pt x="4521" y="10655"/>
                  </a:lnTo>
                  <a:lnTo>
                    <a:pt x="4521" y="10363"/>
                  </a:lnTo>
                  <a:lnTo>
                    <a:pt x="4368" y="10363"/>
                  </a:lnTo>
                  <a:lnTo>
                    <a:pt x="4368" y="9931"/>
                  </a:lnTo>
                  <a:lnTo>
                    <a:pt x="4229" y="9931"/>
                  </a:lnTo>
                  <a:lnTo>
                    <a:pt x="4229" y="9626"/>
                  </a:lnTo>
                  <a:lnTo>
                    <a:pt x="4076" y="9626"/>
                  </a:lnTo>
                  <a:lnTo>
                    <a:pt x="4076" y="9486"/>
                  </a:lnTo>
                  <a:lnTo>
                    <a:pt x="3937" y="8902"/>
                  </a:lnTo>
                  <a:lnTo>
                    <a:pt x="3797" y="8902"/>
                  </a:lnTo>
                  <a:lnTo>
                    <a:pt x="3644" y="8318"/>
                  </a:lnTo>
                  <a:lnTo>
                    <a:pt x="3644" y="10947"/>
                  </a:lnTo>
                  <a:lnTo>
                    <a:pt x="3644" y="11087"/>
                  </a:lnTo>
                  <a:lnTo>
                    <a:pt x="2044" y="11087"/>
                  </a:lnTo>
                  <a:lnTo>
                    <a:pt x="2184" y="10655"/>
                  </a:lnTo>
                  <a:lnTo>
                    <a:pt x="2336" y="10655"/>
                  </a:lnTo>
                  <a:lnTo>
                    <a:pt x="2336" y="10223"/>
                  </a:lnTo>
                  <a:lnTo>
                    <a:pt x="2476" y="10223"/>
                  </a:lnTo>
                  <a:lnTo>
                    <a:pt x="2476" y="9779"/>
                  </a:lnTo>
                  <a:lnTo>
                    <a:pt x="2616" y="9779"/>
                  </a:lnTo>
                  <a:lnTo>
                    <a:pt x="2616" y="9486"/>
                  </a:lnTo>
                  <a:lnTo>
                    <a:pt x="2921" y="9486"/>
                  </a:lnTo>
                  <a:lnTo>
                    <a:pt x="3060" y="10071"/>
                  </a:lnTo>
                  <a:lnTo>
                    <a:pt x="3200" y="10071"/>
                  </a:lnTo>
                  <a:lnTo>
                    <a:pt x="3352" y="10655"/>
                  </a:lnTo>
                  <a:lnTo>
                    <a:pt x="3505" y="10655"/>
                  </a:lnTo>
                  <a:lnTo>
                    <a:pt x="3505" y="10947"/>
                  </a:lnTo>
                  <a:lnTo>
                    <a:pt x="3644" y="10947"/>
                  </a:lnTo>
                  <a:lnTo>
                    <a:pt x="3644" y="8318"/>
                  </a:lnTo>
                  <a:lnTo>
                    <a:pt x="3505" y="8318"/>
                  </a:lnTo>
                  <a:lnTo>
                    <a:pt x="3505" y="8026"/>
                  </a:lnTo>
                  <a:lnTo>
                    <a:pt x="2184" y="8026"/>
                  </a:lnTo>
                  <a:lnTo>
                    <a:pt x="2184" y="8318"/>
                  </a:lnTo>
                  <a:lnTo>
                    <a:pt x="2044" y="8318"/>
                  </a:lnTo>
                  <a:lnTo>
                    <a:pt x="2044" y="8610"/>
                  </a:lnTo>
                  <a:lnTo>
                    <a:pt x="1892" y="8610"/>
                  </a:lnTo>
                  <a:lnTo>
                    <a:pt x="1739" y="9347"/>
                  </a:lnTo>
                  <a:lnTo>
                    <a:pt x="1600" y="9347"/>
                  </a:lnTo>
                  <a:lnTo>
                    <a:pt x="1600" y="9626"/>
                  </a:lnTo>
                  <a:lnTo>
                    <a:pt x="1460" y="9626"/>
                  </a:lnTo>
                  <a:lnTo>
                    <a:pt x="1308" y="10363"/>
                  </a:lnTo>
                  <a:lnTo>
                    <a:pt x="1155" y="10363"/>
                  </a:lnTo>
                  <a:lnTo>
                    <a:pt x="1155" y="10655"/>
                  </a:lnTo>
                  <a:lnTo>
                    <a:pt x="1016" y="10655"/>
                  </a:lnTo>
                  <a:lnTo>
                    <a:pt x="876" y="11379"/>
                  </a:lnTo>
                  <a:lnTo>
                    <a:pt x="723" y="11379"/>
                  </a:lnTo>
                  <a:lnTo>
                    <a:pt x="723" y="11671"/>
                  </a:lnTo>
                  <a:lnTo>
                    <a:pt x="584" y="11671"/>
                  </a:lnTo>
                  <a:lnTo>
                    <a:pt x="431" y="12407"/>
                  </a:lnTo>
                  <a:lnTo>
                    <a:pt x="292" y="12407"/>
                  </a:lnTo>
                  <a:lnTo>
                    <a:pt x="292" y="12700"/>
                  </a:lnTo>
                  <a:lnTo>
                    <a:pt x="139" y="12700"/>
                  </a:lnTo>
                  <a:lnTo>
                    <a:pt x="139" y="12992"/>
                  </a:lnTo>
                  <a:lnTo>
                    <a:pt x="0" y="12992"/>
                  </a:lnTo>
                  <a:lnTo>
                    <a:pt x="0" y="13131"/>
                  </a:lnTo>
                  <a:lnTo>
                    <a:pt x="1308" y="13131"/>
                  </a:lnTo>
                  <a:lnTo>
                    <a:pt x="1600" y="12255"/>
                  </a:lnTo>
                  <a:lnTo>
                    <a:pt x="1739" y="12255"/>
                  </a:lnTo>
                  <a:lnTo>
                    <a:pt x="1739" y="12115"/>
                  </a:lnTo>
                  <a:lnTo>
                    <a:pt x="4076" y="12115"/>
                  </a:lnTo>
                  <a:lnTo>
                    <a:pt x="4229" y="12700"/>
                  </a:lnTo>
                  <a:lnTo>
                    <a:pt x="4368" y="12700"/>
                  </a:lnTo>
                  <a:lnTo>
                    <a:pt x="4368" y="12992"/>
                  </a:lnTo>
                  <a:lnTo>
                    <a:pt x="4521" y="12992"/>
                  </a:lnTo>
                  <a:lnTo>
                    <a:pt x="4521" y="13131"/>
                  </a:lnTo>
                  <a:lnTo>
                    <a:pt x="5689" y="13131"/>
                  </a:lnTo>
                  <a:close/>
                </a:path>
                <a:path w="113029" h="158750">
                  <a:moveTo>
                    <a:pt x="5689" y="5257"/>
                  </a:moveTo>
                  <a:lnTo>
                    <a:pt x="5245" y="4229"/>
                  </a:lnTo>
                  <a:lnTo>
                    <a:pt x="4876" y="3505"/>
                  </a:lnTo>
                  <a:lnTo>
                    <a:pt x="4762" y="3213"/>
                  </a:lnTo>
                  <a:lnTo>
                    <a:pt x="4660" y="2781"/>
                  </a:lnTo>
                  <a:lnTo>
                    <a:pt x="4521" y="2781"/>
                  </a:lnTo>
                  <a:lnTo>
                    <a:pt x="4521" y="2489"/>
                  </a:lnTo>
                  <a:lnTo>
                    <a:pt x="4368" y="2489"/>
                  </a:lnTo>
                  <a:lnTo>
                    <a:pt x="4368" y="2044"/>
                  </a:lnTo>
                  <a:lnTo>
                    <a:pt x="4229" y="2044"/>
                  </a:lnTo>
                  <a:lnTo>
                    <a:pt x="4229" y="1752"/>
                  </a:lnTo>
                  <a:lnTo>
                    <a:pt x="4076" y="1752"/>
                  </a:lnTo>
                  <a:lnTo>
                    <a:pt x="4076" y="1612"/>
                  </a:lnTo>
                  <a:lnTo>
                    <a:pt x="3937" y="1028"/>
                  </a:lnTo>
                  <a:lnTo>
                    <a:pt x="3797" y="1028"/>
                  </a:lnTo>
                  <a:lnTo>
                    <a:pt x="3644" y="444"/>
                  </a:lnTo>
                  <a:lnTo>
                    <a:pt x="3644" y="3073"/>
                  </a:lnTo>
                  <a:lnTo>
                    <a:pt x="3644" y="3213"/>
                  </a:lnTo>
                  <a:lnTo>
                    <a:pt x="2044" y="3213"/>
                  </a:lnTo>
                  <a:lnTo>
                    <a:pt x="2184" y="2781"/>
                  </a:lnTo>
                  <a:lnTo>
                    <a:pt x="2336" y="2781"/>
                  </a:lnTo>
                  <a:lnTo>
                    <a:pt x="2336" y="2336"/>
                  </a:lnTo>
                  <a:lnTo>
                    <a:pt x="2476" y="2336"/>
                  </a:lnTo>
                  <a:lnTo>
                    <a:pt x="2476" y="1892"/>
                  </a:lnTo>
                  <a:lnTo>
                    <a:pt x="2616" y="1892"/>
                  </a:lnTo>
                  <a:lnTo>
                    <a:pt x="2616" y="1612"/>
                  </a:lnTo>
                  <a:lnTo>
                    <a:pt x="2921" y="1612"/>
                  </a:lnTo>
                  <a:lnTo>
                    <a:pt x="3060" y="2197"/>
                  </a:lnTo>
                  <a:lnTo>
                    <a:pt x="3200" y="2197"/>
                  </a:lnTo>
                  <a:lnTo>
                    <a:pt x="3352" y="2781"/>
                  </a:lnTo>
                  <a:lnTo>
                    <a:pt x="3505" y="2781"/>
                  </a:lnTo>
                  <a:lnTo>
                    <a:pt x="3505" y="3073"/>
                  </a:lnTo>
                  <a:lnTo>
                    <a:pt x="3644" y="3073"/>
                  </a:lnTo>
                  <a:lnTo>
                    <a:pt x="3644" y="444"/>
                  </a:lnTo>
                  <a:lnTo>
                    <a:pt x="3505" y="444"/>
                  </a:lnTo>
                  <a:lnTo>
                    <a:pt x="3505" y="152"/>
                  </a:lnTo>
                  <a:lnTo>
                    <a:pt x="2184" y="152"/>
                  </a:lnTo>
                  <a:lnTo>
                    <a:pt x="2184" y="444"/>
                  </a:lnTo>
                  <a:lnTo>
                    <a:pt x="2044" y="444"/>
                  </a:lnTo>
                  <a:lnTo>
                    <a:pt x="2044" y="736"/>
                  </a:lnTo>
                  <a:lnTo>
                    <a:pt x="1892" y="736"/>
                  </a:lnTo>
                  <a:lnTo>
                    <a:pt x="1739" y="1460"/>
                  </a:lnTo>
                  <a:lnTo>
                    <a:pt x="1600" y="1460"/>
                  </a:lnTo>
                  <a:lnTo>
                    <a:pt x="1600" y="1752"/>
                  </a:lnTo>
                  <a:lnTo>
                    <a:pt x="1460" y="1752"/>
                  </a:lnTo>
                  <a:lnTo>
                    <a:pt x="1308" y="2489"/>
                  </a:lnTo>
                  <a:lnTo>
                    <a:pt x="1155" y="2489"/>
                  </a:lnTo>
                  <a:lnTo>
                    <a:pt x="1155" y="2781"/>
                  </a:lnTo>
                  <a:lnTo>
                    <a:pt x="1016" y="2781"/>
                  </a:lnTo>
                  <a:lnTo>
                    <a:pt x="876" y="3505"/>
                  </a:lnTo>
                  <a:lnTo>
                    <a:pt x="723" y="3505"/>
                  </a:lnTo>
                  <a:lnTo>
                    <a:pt x="723" y="3797"/>
                  </a:lnTo>
                  <a:lnTo>
                    <a:pt x="584" y="3797"/>
                  </a:lnTo>
                  <a:lnTo>
                    <a:pt x="431" y="4521"/>
                  </a:lnTo>
                  <a:lnTo>
                    <a:pt x="292" y="4521"/>
                  </a:lnTo>
                  <a:lnTo>
                    <a:pt x="292" y="4813"/>
                  </a:lnTo>
                  <a:lnTo>
                    <a:pt x="139" y="4813"/>
                  </a:lnTo>
                  <a:lnTo>
                    <a:pt x="139" y="5118"/>
                  </a:lnTo>
                  <a:lnTo>
                    <a:pt x="0" y="5118"/>
                  </a:lnTo>
                  <a:lnTo>
                    <a:pt x="0" y="5257"/>
                  </a:lnTo>
                  <a:lnTo>
                    <a:pt x="1308" y="5257"/>
                  </a:lnTo>
                  <a:lnTo>
                    <a:pt x="1600" y="4381"/>
                  </a:lnTo>
                  <a:lnTo>
                    <a:pt x="1739" y="4381"/>
                  </a:lnTo>
                  <a:lnTo>
                    <a:pt x="1739" y="4229"/>
                  </a:lnTo>
                  <a:lnTo>
                    <a:pt x="4076" y="4229"/>
                  </a:lnTo>
                  <a:lnTo>
                    <a:pt x="4229" y="4813"/>
                  </a:lnTo>
                  <a:lnTo>
                    <a:pt x="4368" y="4813"/>
                  </a:lnTo>
                  <a:lnTo>
                    <a:pt x="4368" y="5118"/>
                  </a:lnTo>
                  <a:lnTo>
                    <a:pt x="4521" y="5118"/>
                  </a:lnTo>
                  <a:lnTo>
                    <a:pt x="4521" y="5257"/>
                  </a:lnTo>
                  <a:lnTo>
                    <a:pt x="5689" y="5257"/>
                  </a:lnTo>
                  <a:close/>
                </a:path>
                <a:path w="113029" h="158750">
                  <a:moveTo>
                    <a:pt x="5829" y="18097"/>
                  </a:moveTo>
                  <a:lnTo>
                    <a:pt x="5689" y="18097"/>
                  </a:lnTo>
                  <a:lnTo>
                    <a:pt x="5689" y="17373"/>
                  </a:lnTo>
                  <a:lnTo>
                    <a:pt x="5537" y="17373"/>
                  </a:lnTo>
                  <a:lnTo>
                    <a:pt x="5537" y="17068"/>
                  </a:lnTo>
                  <a:lnTo>
                    <a:pt x="5397" y="17068"/>
                  </a:lnTo>
                  <a:lnTo>
                    <a:pt x="5397" y="16929"/>
                  </a:lnTo>
                  <a:lnTo>
                    <a:pt x="5245" y="16929"/>
                  </a:lnTo>
                  <a:lnTo>
                    <a:pt x="5245" y="16637"/>
                  </a:lnTo>
                  <a:lnTo>
                    <a:pt x="4813" y="16497"/>
                  </a:lnTo>
                  <a:lnTo>
                    <a:pt x="4813" y="16344"/>
                  </a:lnTo>
                  <a:lnTo>
                    <a:pt x="4660" y="16344"/>
                  </a:lnTo>
                  <a:lnTo>
                    <a:pt x="4660" y="18237"/>
                  </a:lnTo>
                  <a:lnTo>
                    <a:pt x="4660" y="18973"/>
                  </a:lnTo>
                  <a:lnTo>
                    <a:pt x="4521" y="18973"/>
                  </a:lnTo>
                  <a:lnTo>
                    <a:pt x="4521" y="19558"/>
                  </a:lnTo>
                  <a:lnTo>
                    <a:pt x="4368" y="19558"/>
                  </a:lnTo>
                  <a:lnTo>
                    <a:pt x="4368" y="19850"/>
                  </a:lnTo>
                  <a:lnTo>
                    <a:pt x="3505" y="20281"/>
                  </a:lnTo>
                  <a:lnTo>
                    <a:pt x="2476" y="20281"/>
                  </a:lnTo>
                  <a:lnTo>
                    <a:pt x="2476" y="20142"/>
                  </a:lnTo>
                  <a:lnTo>
                    <a:pt x="2184" y="20142"/>
                  </a:lnTo>
                  <a:lnTo>
                    <a:pt x="1892" y="19850"/>
                  </a:lnTo>
                  <a:lnTo>
                    <a:pt x="1892" y="19558"/>
                  </a:lnTo>
                  <a:lnTo>
                    <a:pt x="1739" y="19558"/>
                  </a:lnTo>
                  <a:lnTo>
                    <a:pt x="1739" y="18973"/>
                  </a:lnTo>
                  <a:lnTo>
                    <a:pt x="1600" y="18973"/>
                  </a:lnTo>
                  <a:lnTo>
                    <a:pt x="1600" y="18237"/>
                  </a:lnTo>
                  <a:lnTo>
                    <a:pt x="1739" y="18237"/>
                  </a:lnTo>
                  <a:lnTo>
                    <a:pt x="1739" y="17665"/>
                  </a:lnTo>
                  <a:lnTo>
                    <a:pt x="1892" y="17665"/>
                  </a:lnTo>
                  <a:lnTo>
                    <a:pt x="1892" y="17373"/>
                  </a:lnTo>
                  <a:lnTo>
                    <a:pt x="2184" y="17068"/>
                  </a:lnTo>
                  <a:lnTo>
                    <a:pt x="2476" y="17068"/>
                  </a:lnTo>
                  <a:lnTo>
                    <a:pt x="2476" y="16929"/>
                  </a:lnTo>
                  <a:lnTo>
                    <a:pt x="3797" y="16929"/>
                  </a:lnTo>
                  <a:lnTo>
                    <a:pt x="3797" y="17068"/>
                  </a:lnTo>
                  <a:lnTo>
                    <a:pt x="4076" y="17068"/>
                  </a:lnTo>
                  <a:lnTo>
                    <a:pt x="4368" y="17373"/>
                  </a:lnTo>
                  <a:lnTo>
                    <a:pt x="4368" y="17665"/>
                  </a:lnTo>
                  <a:lnTo>
                    <a:pt x="4521" y="17665"/>
                  </a:lnTo>
                  <a:lnTo>
                    <a:pt x="4521" y="18237"/>
                  </a:lnTo>
                  <a:lnTo>
                    <a:pt x="4660" y="18237"/>
                  </a:lnTo>
                  <a:lnTo>
                    <a:pt x="4660" y="16344"/>
                  </a:lnTo>
                  <a:lnTo>
                    <a:pt x="4521" y="16344"/>
                  </a:lnTo>
                  <a:lnTo>
                    <a:pt x="4521" y="16192"/>
                  </a:lnTo>
                  <a:lnTo>
                    <a:pt x="4229" y="16192"/>
                  </a:lnTo>
                  <a:lnTo>
                    <a:pt x="4229" y="16052"/>
                  </a:lnTo>
                  <a:lnTo>
                    <a:pt x="1892" y="16052"/>
                  </a:lnTo>
                  <a:lnTo>
                    <a:pt x="1892" y="16192"/>
                  </a:lnTo>
                  <a:lnTo>
                    <a:pt x="1600" y="16192"/>
                  </a:lnTo>
                  <a:lnTo>
                    <a:pt x="1600" y="16344"/>
                  </a:lnTo>
                  <a:lnTo>
                    <a:pt x="1016" y="16637"/>
                  </a:lnTo>
                  <a:lnTo>
                    <a:pt x="1016" y="16929"/>
                  </a:lnTo>
                  <a:lnTo>
                    <a:pt x="584" y="17221"/>
                  </a:lnTo>
                  <a:lnTo>
                    <a:pt x="584" y="17665"/>
                  </a:lnTo>
                  <a:lnTo>
                    <a:pt x="431" y="17665"/>
                  </a:lnTo>
                  <a:lnTo>
                    <a:pt x="431" y="19113"/>
                  </a:lnTo>
                  <a:lnTo>
                    <a:pt x="584" y="19113"/>
                  </a:lnTo>
                  <a:lnTo>
                    <a:pt x="584" y="19850"/>
                  </a:lnTo>
                  <a:lnTo>
                    <a:pt x="723" y="19850"/>
                  </a:lnTo>
                  <a:lnTo>
                    <a:pt x="1155" y="20574"/>
                  </a:lnTo>
                  <a:lnTo>
                    <a:pt x="1460" y="20574"/>
                  </a:lnTo>
                  <a:lnTo>
                    <a:pt x="1600" y="20866"/>
                  </a:lnTo>
                  <a:lnTo>
                    <a:pt x="1892" y="20866"/>
                  </a:lnTo>
                  <a:lnTo>
                    <a:pt x="2044" y="21158"/>
                  </a:lnTo>
                  <a:lnTo>
                    <a:pt x="4229" y="21158"/>
                  </a:lnTo>
                  <a:lnTo>
                    <a:pt x="4229" y="21018"/>
                  </a:lnTo>
                  <a:lnTo>
                    <a:pt x="4813" y="20726"/>
                  </a:lnTo>
                  <a:lnTo>
                    <a:pt x="4813" y="20574"/>
                  </a:lnTo>
                  <a:lnTo>
                    <a:pt x="5105" y="20574"/>
                  </a:lnTo>
                  <a:lnTo>
                    <a:pt x="5105" y="20421"/>
                  </a:lnTo>
                  <a:lnTo>
                    <a:pt x="5397" y="20281"/>
                  </a:lnTo>
                  <a:lnTo>
                    <a:pt x="5397" y="20002"/>
                  </a:lnTo>
                  <a:lnTo>
                    <a:pt x="5689" y="19850"/>
                  </a:lnTo>
                  <a:lnTo>
                    <a:pt x="5689" y="19113"/>
                  </a:lnTo>
                  <a:lnTo>
                    <a:pt x="5829" y="19113"/>
                  </a:lnTo>
                  <a:lnTo>
                    <a:pt x="5829" y="18097"/>
                  </a:lnTo>
                  <a:close/>
                </a:path>
                <a:path w="113029" h="158750">
                  <a:moveTo>
                    <a:pt x="7429" y="8026"/>
                  </a:moveTo>
                  <a:lnTo>
                    <a:pt x="6273" y="8026"/>
                  </a:lnTo>
                  <a:lnTo>
                    <a:pt x="6273" y="13131"/>
                  </a:lnTo>
                  <a:lnTo>
                    <a:pt x="7429" y="13131"/>
                  </a:lnTo>
                  <a:lnTo>
                    <a:pt x="7429" y="8026"/>
                  </a:lnTo>
                  <a:close/>
                </a:path>
                <a:path w="113029" h="158750">
                  <a:moveTo>
                    <a:pt x="7429" y="152"/>
                  </a:moveTo>
                  <a:lnTo>
                    <a:pt x="6273" y="152"/>
                  </a:lnTo>
                  <a:lnTo>
                    <a:pt x="6273" y="5257"/>
                  </a:lnTo>
                  <a:lnTo>
                    <a:pt x="7429" y="5257"/>
                  </a:lnTo>
                  <a:lnTo>
                    <a:pt x="7429" y="152"/>
                  </a:lnTo>
                  <a:close/>
                </a:path>
                <a:path w="113029" h="158750">
                  <a:moveTo>
                    <a:pt x="7861" y="17373"/>
                  </a:moveTo>
                  <a:lnTo>
                    <a:pt x="6705" y="17373"/>
                  </a:lnTo>
                  <a:lnTo>
                    <a:pt x="6705" y="21158"/>
                  </a:lnTo>
                  <a:lnTo>
                    <a:pt x="7861" y="21158"/>
                  </a:lnTo>
                  <a:lnTo>
                    <a:pt x="7861" y="17373"/>
                  </a:lnTo>
                  <a:close/>
                </a:path>
                <a:path w="113029" h="158750">
                  <a:moveTo>
                    <a:pt x="7861" y="15913"/>
                  </a:moveTo>
                  <a:lnTo>
                    <a:pt x="6705" y="15913"/>
                  </a:lnTo>
                  <a:lnTo>
                    <a:pt x="6705" y="16954"/>
                  </a:lnTo>
                  <a:lnTo>
                    <a:pt x="7861" y="16954"/>
                  </a:lnTo>
                  <a:lnTo>
                    <a:pt x="7861" y="15913"/>
                  </a:lnTo>
                  <a:close/>
                </a:path>
                <a:path w="113029" h="158750">
                  <a:moveTo>
                    <a:pt x="10058" y="15913"/>
                  </a:moveTo>
                  <a:lnTo>
                    <a:pt x="8902" y="15913"/>
                  </a:lnTo>
                  <a:lnTo>
                    <a:pt x="8902" y="21170"/>
                  </a:lnTo>
                  <a:lnTo>
                    <a:pt x="10058" y="21170"/>
                  </a:lnTo>
                  <a:lnTo>
                    <a:pt x="10058" y="15913"/>
                  </a:lnTo>
                  <a:close/>
                </a:path>
                <a:path w="113029" h="158750">
                  <a:moveTo>
                    <a:pt x="11950" y="12992"/>
                  </a:moveTo>
                  <a:lnTo>
                    <a:pt x="11811" y="12992"/>
                  </a:lnTo>
                  <a:lnTo>
                    <a:pt x="11760" y="12560"/>
                  </a:lnTo>
                  <a:lnTo>
                    <a:pt x="11671" y="11531"/>
                  </a:lnTo>
                  <a:lnTo>
                    <a:pt x="11671" y="10223"/>
                  </a:lnTo>
                  <a:lnTo>
                    <a:pt x="11671" y="9931"/>
                  </a:lnTo>
                  <a:lnTo>
                    <a:pt x="11226" y="9779"/>
                  </a:lnTo>
                  <a:lnTo>
                    <a:pt x="11087" y="9486"/>
                  </a:lnTo>
                  <a:lnTo>
                    <a:pt x="10655" y="9486"/>
                  </a:lnTo>
                  <a:lnTo>
                    <a:pt x="10655" y="9347"/>
                  </a:lnTo>
                  <a:lnTo>
                    <a:pt x="10058" y="9347"/>
                  </a:lnTo>
                  <a:lnTo>
                    <a:pt x="10058" y="9486"/>
                  </a:lnTo>
                  <a:lnTo>
                    <a:pt x="9334" y="9486"/>
                  </a:lnTo>
                  <a:lnTo>
                    <a:pt x="9334" y="9626"/>
                  </a:lnTo>
                  <a:lnTo>
                    <a:pt x="8902" y="9626"/>
                  </a:lnTo>
                  <a:lnTo>
                    <a:pt x="8902" y="9779"/>
                  </a:lnTo>
                  <a:lnTo>
                    <a:pt x="8597" y="9931"/>
                  </a:lnTo>
                  <a:lnTo>
                    <a:pt x="8597" y="10223"/>
                  </a:lnTo>
                  <a:lnTo>
                    <a:pt x="8458" y="10223"/>
                  </a:lnTo>
                  <a:lnTo>
                    <a:pt x="8458" y="10515"/>
                  </a:lnTo>
                  <a:lnTo>
                    <a:pt x="8305" y="10515"/>
                  </a:lnTo>
                  <a:lnTo>
                    <a:pt x="8305" y="10655"/>
                  </a:lnTo>
                  <a:lnTo>
                    <a:pt x="9334" y="10655"/>
                  </a:lnTo>
                  <a:lnTo>
                    <a:pt x="9334" y="10363"/>
                  </a:lnTo>
                  <a:lnTo>
                    <a:pt x="9779" y="10363"/>
                  </a:lnTo>
                  <a:lnTo>
                    <a:pt x="9779" y="10223"/>
                  </a:lnTo>
                  <a:lnTo>
                    <a:pt x="10210" y="10223"/>
                  </a:lnTo>
                  <a:lnTo>
                    <a:pt x="10210" y="10363"/>
                  </a:lnTo>
                  <a:lnTo>
                    <a:pt x="10502" y="10363"/>
                  </a:lnTo>
                  <a:lnTo>
                    <a:pt x="10655" y="10947"/>
                  </a:lnTo>
                  <a:lnTo>
                    <a:pt x="10655" y="11531"/>
                  </a:lnTo>
                  <a:lnTo>
                    <a:pt x="10655" y="12255"/>
                  </a:lnTo>
                  <a:lnTo>
                    <a:pt x="10350" y="12560"/>
                  </a:lnTo>
                  <a:lnTo>
                    <a:pt x="9474" y="12560"/>
                  </a:lnTo>
                  <a:lnTo>
                    <a:pt x="9182" y="12115"/>
                  </a:lnTo>
                  <a:lnTo>
                    <a:pt x="9334" y="12115"/>
                  </a:lnTo>
                  <a:lnTo>
                    <a:pt x="9334" y="11823"/>
                  </a:lnTo>
                  <a:lnTo>
                    <a:pt x="9626" y="11671"/>
                  </a:lnTo>
                  <a:lnTo>
                    <a:pt x="10350" y="11671"/>
                  </a:lnTo>
                  <a:lnTo>
                    <a:pt x="10350" y="11531"/>
                  </a:lnTo>
                  <a:lnTo>
                    <a:pt x="10655" y="11531"/>
                  </a:lnTo>
                  <a:lnTo>
                    <a:pt x="10655" y="10947"/>
                  </a:lnTo>
                  <a:lnTo>
                    <a:pt x="9626" y="10947"/>
                  </a:lnTo>
                  <a:lnTo>
                    <a:pt x="9626" y="11087"/>
                  </a:lnTo>
                  <a:lnTo>
                    <a:pt x="8750" y="11239"/>
                  </a:lnTo>
                  <a:lnTo>
                    <a:pt x="8750" y="11379"/>
                  </a:lnTo>
                  <a:lnTo>
                    <a:pt x="8305" y="11671"/>
                  </a:lnTo>
                  <a:lnTo>
                    <a:pt x="8166" y="12407"/>
                  </a:lnTo>
                  <a:lnTo>
                    <a:pt x="8305" y="12407"/>
                  </a:lnTo>
                  <a:lnTo>
                    <a:pt x="8458" y="12992"/>
                  </a:lnTo>
                  <a:lnTo>
                    <a:pt x="8902" y="13131"/>
                  </a:lnTo>
                  <a:lnTo>
                    <a:pt x="8902" y="13284"/>
                  </a:lnTo>
                  <a:lnTo>
                    <a:pt x="10210" y="13284"/>
                  </a:lnTo>
                  <a:lnTo>
                    <a:pt x="10210" y="13131"/>
                  </a:lnTo>
                  <a:lnTo>
                    <a:pt x="10502" y="13131"/>
                  </a:lnTo>
                  <a:lnTo>
                    <a:pt x="10502" y="12992"/>
                  </a:lnTo>
                  <a:lnTo>
                    <a:pt x="10934" y="12992"/>
                  </a:lnTo>
                  <a:lnTo>
                    <a:pt x="10934" y="13284"/>
                  </a:lnTo>
                  <a:lnTo>
                    <a:pt x="11950" y="13284"/>
                  </a:lnTo>
                  <a:lnTo>
                    <a:pt x="11950" y="12992"/>
                  </a:lnTo>
                  <a:close/>
                </a:path>
                <a:path w="113029" h="158750">
                  <a:moveTo>
                    <a:pt x="11950" y="5118"/>
                  </a:moveTo>
                  <a:lnTo>
                    <a:pt x="11811" y="5118"/>
                  </a:lnTo>
                  <a:lnTo>
                    <a:pt x="11760" y="4673"/>
                  </a:lnTo>
                  <a:lnTo>
                    <a:pt x="11671" y="3657"/>
                  </a:lnTo>
                  <a:lnTo>
                    <a:pt x="11671" y="2336"/>
                  </a:lnTo>
                  <a:lnTo>
                    <a:pt x="11671" y="2044"/>
                  </a:lnTo>
                  <a:lnTo>
                    <a:pt x="11226" y="1892"/>
                  </a:lnTo>
                  <a:lnTo>
                    <a:pt x="11087" y="1612"/>
                  </a:lnTo>
                  <a:lnTo>
                    <a:pt x="10655" y="1612"/>
                  </a:lnTo>
                  <a:lnTo>
                    <a:pt x="10655" y="1460"/>
                  </a:lnTo>
                  <a:lnTo>
                    <a:pt x="10058" y="1460"/>
                  </a:lnTo>
                  <a:lnTo>
                    <a:pt x="10058" y="1612"/>
                  </a:lnTo>
                  <a:lnTo>
                    <a:pt x="9334" y="1612"/>
                  </a:lnTo>
                  <a:lnTo>
                    <a:pt x="9334" y="1752"/>
                  </a:lnTo>
                  <a:lnTo>
                    <a:pt x="8902" y="1752"/>
                  </a:lnTo>
                  <a:lnTo>
                    <a:pt x="8902" y="1892"/>
                  </a:lnTo>
                  <a:lnTo>
                    <a:pt x="8597" y="2044"/>
                  </a:lnTo>
                  <a:lnTo>
                    <a:pt x="8597" y="2336"/>
                  </a:lnTo>
                  <a:lnTo>
                    <a:pt x="8458" y="2336"/>
                  </a:lnTo>
                  <a:lnTo>
                    <a:pt x="8458" y="2628"/>
                  </a:lnTo>
                  <a:lnTo>
                    <a:pt x="8305" y="2628"/>
                  </a:lnTo>
                  <a:lnTo>
                    <a:pt x="8305" y="2781"/>
                  </a:lnTo>
                  <a:lnTo>
                    <a:pt x="9334" y="2781"/>
                  </a:lnTo>
                  <a:lnTo>
                    <a:pt x="9334" y="2489"/>
                  </a:lnTo>
                  <a:lnTo>
                    <a:pt x="9626" y="2336"/>
                  </a:lnTo>
                  <a:lnTo>
                    <a:pt x="10210" y="2336"/>
                  </a:lnTo>
                  <a:lnTo>
                    <a:pt x="10210" y="2489"/>
                  </a:lnTo>
                  <a:lnTo>
                    <a:pt x="10502" y="2489"/>
                  </a:lnTo>
                  <a:lnTo>
                    <a:pt x="10655" y="3073"/>
                  </a:lnTo>
                  <a:lnTo>
                    <a:pt x="10655" y="3657"/>
                  </a:lnTo>
                  <a:lnTo>
                    <a:pt x="10655" y="4381"/>
                  </a:lnTo>
                  <a:lnTo>
                    <a:pt x="10350" y="4673"/>
                  </a:lnTo>
                  <a:lnTo>
                    <a:pt x="9474" y="4673"/>
                  </a:lnTo>
                  <a:lnTo>
                    <a:pt x="9182" y="4229"/>
                  </a:lnTo>
                  <a:lnTo>
                    <a:pt x="9334" y="4229"/>
                  </a:lnTo>
                  <a:lnTo>
                    <a:pt x="9334" y="3949"/>
                  </a:lnTo>
                  <a:lnTo>
                    <a:pt x="9626" y="3797"/>
                  </a:lnTo>
                  <a:lnTo>
                    <a:pt x="10350" y="3797"/>
                  </a:lnTo>
                  <a:lnTo>
                    <a:pt x="10350" y="3657"/>
                  </a:lnTo>
                  <a:lnTo>
                    <a:pt x="10655" y="3657"/>
                  </a:lnTo>
                  <a:lnTo>
                    <a:pt x="10655" y="3073"/>
                  </a:lnTo>
                  <a:lnTo>
                    <a:pt x="9626" y="3073"/>
                  </a:lnTo>
                  <a:lnTo>
                    <a:pt x="9626" y="3213"/>
                  </a:lnTo>
                  <a:lnTo>
                    <a:pt x="8750" y="3365"/>
                  </a:lnTo>
                  <a:lnTo>
                    <a:pt x="8750" y="3505"/>
                  </a:lnTo>
                  <a:lnTo>
                    <a:pt x="8305" y="3657"/>
                  </a:lnTo>
                  <a:lnTo>
                    <a:pt x="8305" y="4089"/>
                  </a:lnTo>
                  <a:lnTo>
                    <a:pt x="8166" y="4089"/>
                  </a:lnTo>
                  <a:lnTo>
                    <a:pt x="8166" y="4521"/>
                  </a:lnTo>
                  <a:lnTo>
                    <a:pt x="8305" y="4521"/>
                  </a:lnTo>
                  <a:lnTo>
                    <a:pt x="8458" y="5118"/>
                  </a:lnTo>
                  <a:lnTo>
                    <a:pt x="8902" y="5257"/>
                  </a:lnTo>
                  <a:lnTo>
                    <a:pt x="8902" y="5397"/>
                  </a:lnTo>
                  <a:lnTo>
                    <a:pt x="10210" y="5397"/>
                  </a:lnTo>
                  <a:lnTo>
                    <a:pt x="10210" y="5257"/>
                  </a:lnTo>
                  <a:lnTo>
                    <a:pt x="10502" y="5257"/>
                  </a:lnTo>
                  <a:lnTo>
                    <a:pt x="10502" y="5118"/>
                  </a:lnTo>
                  <a:lnTo>
                    <a:pt x="10934" y="5118"/>
                  </a:lnTo>
                  <a:lnTo>
                    <a:pt x="10934" y="5410"/>
                  </a:lnTo>
                  <a:lnTo>
                    <a:pt x="11950" y="5410"/>
                  </a:lnTo>
                  <a:lnTo>
                    <a:pt x="11950" y="5118"/>
                  </a:lnTo>
                  <a:close/>
                </a:path>
                <a:path w="113029" h="158750">
                  <a:moveTo>
                    <a:pt x="13690" y="17373"/>
                  </a:moveTo>
                  <a:lnTo>
                    <a:pt x="12534" y="17373"/>
                  </a:lnTo>
                  <a:lnTo>
                    <a:pt x="12534" y="21158"/>
                  </a:lnTo>
                  <a:lnTo>
                    <a:pt x="13690" y="21158"/>
                  </a:lnTo>
                  <a:lnTo>
                    <a:pt x="13690" y="17373"/>
                  </a:lnTo>
                  <a:close/>
                </a:path>
                <a:path w="113029" h="158750">
                  <a:moveTo>
                    <a:pt x="13690" y="15913"/>
                  </a:moveTo>
                  <a:lnTo>
                    <a:pt x="12534" y="15913"/>
                  </a:lnTo>
                  <a:lnTo>
                    <a:pt x="12534" y="16954"/>
                  </a:lnTo>
                  <a:lnTo>
                    <a:pt x="13690" y="16954"/>
                  </a:lnTo>
                  <a:lnTo>
                    <a:pt x="13690" y="15913"/>
                  </a:lnTo>
                  <a:close/>
                </a:path>
                <a:path w="113029" h="158750">
                  <a:moveTo>
                    <a:pt x="15468" y="9486"/>
                  </a:moveTo>
                  <a:lnTo>
                    <a:pt x="15176" y="9486"/>
                  </a:lnTo>
                  <a:lnTo>
                    <a:pt x="14732" y="9347"/>
                  </a:lnTo>
                  <a:lnTo>
                    <a:pt x="14287" y="9486"/>
                  </a:lnTo>
                  <a:lnTo>
                    <a:pt x="13855" y="9931"/>
                  </a:lnTo>
                  <a:lnTo>
                    <a:pt x="13855" y="9486"/>
                  </a:lnTo>
                  <a:lnTo>
                    <a:pt x="12839" y="9486"/>
                  </a:lnTo>
                  <a:lnTo>
                    <a:pt x="12839" y="13131"/>
                  </a:lnTo>
                  <a:lnTo>
                    <a:pt x="13855" y="13131"/>
                  </a:lnTo>
                  <a:lnTo>
                    <a:pt x="13855" y="11239"/>
                  </a:lnTo>
                  <a:lnTo>
                    <a:pt x="14008" y="10807"/>
                  </a:lnTo>
                  <a:lnTo>
                    <a:pt x="14160" y="10655"/>
                  </a:lnTo>
                  <a:lnTo>
                    <a:pt x="14160" y="10363"/>
                  </a:lnTo>
                  <a:lnTo>
                    <a:pt x="14439" y="10363"/>
                  </a:lnTo>
                  <a:lnTo>
                    <a:pt x="14579" y="10223"/>
                  </a:lnTo>
                  <a:lnTo>
                    <a:pt x="14884" y="10363"/>
                  </a:lnTo>
                  <a:lnTo>
                    <a:pt x="15176" y="10363"/>
                  </a:lnTo>
                  <a:lnTo>
                    <a:pt x="15468" y="9486"/>
                  </a:lnTo>
                  <a:close/>
                </a:path>
                <a:path w="113029" h="158750">
                  <a:moveTo>
                    <a:pt x="15468" y="1612"/>
                  </a:moveTo>
                  <a:lnTo>
                    <a:pt x="15176" y="1612"/>
                  </a:lnTo>
                  <a:lnTo>
                    <a:pt x="14732" y="1460"/>
                  </a:lnTo>
                  <a:lnTo>
                    <a:pt x="14287" y="1612"/>
                  </a:lnTo>
                  <a:lnTo>
                    <a:pt x="14160" y="1752"/>
                  </a:lnTo>
                  <a:lnTo>
                    <a:pt x="13855" y="2044"/>
                  </a:lnTo>
                  <a:lnTo>
                    <a:pt x="13855" y="1612"/>
                  </a:lnTo>
                  <a:lnTo>
                    <a:pt x="12839" y="1612"/>
                  </a:lnTo>
                  <a:lnTo>
                    <a:pt x="12839" y="5257"/>
                  </a:lnTo>
                  <a:lnTo>
                    <a:pt x="13855" y="5257"/>
                  </a:lnTo>
                  <a:lnTo>
                    <a:pt x="13855" y="3365"/>
                  </a:lnTo>
                  <a:lnTo>
                    <a:pt x="14008" y="2921"/>
                  </a:lnTo>
                  <a:lnTo>
                    <a:pt x="14160" y="2628"/>
                  </a:lnTo>
                  <a:lnTo>
                    <a:pt x="14160" y="2489"/>
                  </a:lnTo>
                  <a:lnTo>
                    <a:pt x="14579" y="2336"/>
                  </a:lnTo>
                  <a:lnTo>
                    <a:pt x="14884" y="2489"/>
                  </a:lnTo>
                  <a:lnTo>
                    <a:pt x="15176" y="2489"/>
                  </a:lnTo>
                  <a:lnTo>
                    <a:pt x="15468" y="1612"/>
                  </a:lnTo>
                  <a:close/>
                </a:path>
                <a:path w="113029" h="158750">
                  <a:moveTo>
                    <a:pt x="21729" y="10807"/>
                  </a:moveTo>
                  <a:lnTo>
                    <a:pt x="21590" y="10071"/>
                  </a:lnTo>
                  <a:lnTo>
                    <a:pt x="21450" y="9779"/>
                  </a:lnTo>
                  <a:lnTo>
                    <a:pt x="21158" y="9486"/>
                  </a:lnTo>
                  <a:lnTo>
                    <a:pt x="20866" y="9486"/>
                  </a:lnTo>
                  <a:lnTo>
                    <a:pt x="20421" y="9347"/>
                  </a:lnTo>
                  <a:lnTo>
                    <a:pt x="19697" y="9486"/>
                  </a:lnTo>
                  <a:lnTo>
                    <a:pt x="19253" y="9931"/>
                  </a:lnTo>
                  <a:lnTo>
                    <a:pt x="18669" y="9486"/>
                  </a:lnTo>
                  <a:lnTo>
                    <a:pt x="18097" y="9347"/>
                  </a:lnTo>
                  <a:lnTo>
                    <a:pt x="16776" y="9931"/>
                  </a:lnTo>
                  <a:lnTo>
                    <a:pt x="16776" y="9486"/>
                  </a:lnTo>
                  <a:lnTo>
                    <a:pt x="15760" y="9486"/>
                  </a:lnTo>
                  <a:lnTo>
                    <a:pt x="15760" y="13131"/>
                  </a:lnTo>
                  <a:lnTo>
                    <a:pt x="16916" y="13131"/>
                  </a:lnTo>
                  <a:lnTo>
                    <a:pt x="16916" y="10655"/>
                  </a:lnTo>
                  <a:lnTo>
                    <a:pt x="17068" y="10515"/>
                  </a:lnTo>
                  <a:lnTo>
                    <a:pt x="17208" y="10223"/>
                  </a:lnTo>
                  <a:lnTo>
                    <a:pt x="17500" y="10223"/>
                  </a:lnTo>
                  <a:lnTo>
                    <a:pt x="17653" y="10071"/>
                  </a:lnTo>
                  <a:lnTo>
                    <a:pt x="17945" y="10223"/>
                  </a:lnTo>
                  <a:lnTo>
                    <a:pt x="18097" y="10363"/>
                  </a:lnTo>
                  <a:lnTo>
                    <a:pt x="18237" y="10363"/>
                  </a:lnTo>
                  <a:lnTo>
                    <a:pt x="18237" y="13131"/>
                  </a:lnTo>
                  <a:lnTo>
                    <a:pt x="19253" y="13131"/>
                  </a:lnTo>
                  <a:lnTo>
                    <a:pt x="19253" y="11379"/>
                  </a:lnTo>
                  <a:lnTo>
                    <a:pt x="19392" y="10947"/>
                  </a:lnTo>
                  <a:lnTo>
                    <a:pt x="19392" y="10655"/>
                  </a:lnTo>
                  <a:lnTo>
                    <a:pt x="19697" y="10223"/>
                  </a:lnTo>
                  <a:lnTo>
                    <a:pt x="19989" y="10223"/>
                  </a:lnTo>
                  <a:lnTo>
                    <a:pt x="20129" y="10071"/>
                  </a:lnTo>
                  <a:lnTo>
                    <a:pt x="20574" y="10363"/>
                  </a:lnTo>
                  <a:lnTo>
                    <a:pt x="20713" y="10655"/>
                  </a:lnTo>
                  <a:lnTo>
                    <a:pt x="20713" y="13131"/>
                  </a:lnTo>
                  <a:lnTo>
                    <a:pt x="21729" y="13131"/>
                  </a:lnTo>
                  <a:lnTo>
                    <a:pt x="21729" y="10807"/>
                  </a:lnTo>
                  <a:close/>
                </a:path>
                <a:path w="113029" h="158750">
                  <a:moveTo>
                    <a:pt x="21729" y="2489"/>
                  </a:moveTo>
                  <a:lnTo>
                    <a:pt x="21450" y="1892"/>
                  </a:lnTo>
                  <a:lnTo>
                    <a:pt x="21158" y="1612"/>
                  </a:lnTo>
                  <a:lnTo>
                    <a:pt x="20421" y="1460"/>
                  </a:lnTo>
                  <a:lnTo>
                    <a:pt x="19697" y="1612"/>
                  </a:lnTo>
                  <a:lnTo>
                    <a:pt x="19253" y="2044"/>
                  </a:lnTo>
                  <a:lnTo>
                    <a:pt x="18669" y="1612"/>
                  </a:lnTo>
                  <a:lnTo>
                    <a:pt x="18097" y="1460"/>
                  </a:lnTo>
                  <a:lnTo>
                    <a:pt x="17500" y="1612"/>
                  </a:lnTo>
                  <a:lnTo>
                    <a:pt x="16776" y="2044"/>
                  </a:lnTo>
                  <a:lnTo>
                    <a:pt x="16776" y="1612"/>
                  </a:lnTo>
                  <a:lnTo>
                    <a:pt x="15760" y="1612"/>
                  </a:lnTo>
                  <a:lnTo>
                    <a:pt x="15760" y="5257"/>
                  </a:lnTo>
                  <a:lnTo>
                    <a:pt x="16916" y="5257"/>
                  </a:lnTo>
                  <a:lnTo>
                    <a:pt x="16916" y="2781"/>
                  </a:lnTo>
                  <a:lnTo>
                    <a:pt x="17208" y="2336"/>
                  </a:lnTo>
                  <a:lnTo>
                    <a:pt x="17500" y="2336"/>
                  </a:lnTo>
                  <a:lnTo>
                    <a:pt x="17653" y="2197"/>
                  </a:lnTo>
                  <a:lnTo>
                    <a:pt x="17945" y="2336"/>
                  </a:lnTo>
                  <a:lnTo>
                    <a:pt x="18097" y="2489"/>
                  </a:lnTo>
                  <a:lnTo>
                    <a:pt x="18237" y="2489"/>
                  </a:lnTo>
                  <a:lnTo>
                    <a:pt x="18237" y="5257"/>
                  </a:lnTo>
                  <a:lnTo>
                    <a:pt x="19253" y="5257"/>
                  </a:lnTo>
                  <a:lnTo>
                    <a:pt x="19253" y="3505"/>
                  </a:lnTo>
                  <a:lnTo>
                    <a:pt x="19392" y="3073"/>
                  </a:lnTo>
                  <a:lnTo>
                    <a:pt x="19392" y="2781"/>
                  </a:lnTo>
                  <a:lnTo>
                    <a:pt x="19697" y="2336"/>
                  </a:lnTo>
                  <a:lnTo>
                    <a:pt x="19989" y="2336"/>
                  </a:lnTo>
                  <a:lnTo>
                    <a:pt x="20129" y="2197"/>
                  </a:lnTo>
                  <a:lnTo>
                    <a:pt x="20574" y="2489"/>
                  </a:lnTo>
                  <a:lnTo>
                    <a:pt x="20713" y="3213"/>
                  </a:lnTo>
                  <a:lnTo>
                    <a:pt x="20713" y="5257"/>
                  </a:lnTo>
                  <a:lnTo>
                    <a:pt x="21729" y="5257"/>
                  </a:lnTo>
                  <a:lnTo>
                    <a:pt x="21729" y="2489"/>
                  </a:lnTo>
                  <a:close/>
                </a:path>
                <a:path w="113029" h="158750">
                  <a:moveTo>
                    <a:pt x="28155" y="9347"/>
                  </a:moveTo>
                  <a:lnTo>
                    <a:pt x="27571" y="9347"/>
                  </a:lnTo>
                  <a:lnTo>
                    <a:pt x="27571" y="9194"/>
                  </a:lnTo>
                  <a:lnTo>
                    <a:pt x="27711" y="9194"/>
                  </a:lnTo>
                  <a:lnTo>
                    <a:pt x="27711" y="8610"/>
                  </a:lnTo>
                  <a:lnTo>
                    <a:pt x="27863" y="8610"/>
                  </a:lnTo>
                  <a:lnTo>
                    <a:pt x="27863" y="8178"/>
                  </a:lnTo>
                  <a:lnTo>
                    <a:pt x="28016" y="8178"/>
                  </a:lnTo>
                  <a:lnTo>
                    <a:pt x="28016" y="7886"/>
                  </a:lnTo>
                  <a:lnTo>
                    <a:pt x="27139" y="7886"/>
                  </a:lnTo>
                  <a:lnTo>
                    <a:pt x="27139" y="8178"/>
                  </a:lnTo>
                  <a:lnTo>
                    <a:pt x="26987" y="8178"/>
                  </a:lnTo>
                  <a:lnTo>
                    <a:pt x="26987" y="8763"/>
                  </a:lnTo>
                  <a:lnTo>
                    <a:pt x="26847" y="8763"/>
                  </a:lnTo>
                  <a:lnTo>
                    <a:pt x="26847" y="9194"/>
                  </a:lnTo>
                  <a:lnTo>
                    <a:pt x="26555" y="9347"/>
                  </a:lnTo>
                  <a:lnTo>
                    <a:pt x="26555" y="10223"/>
                  </a:lnTo>
                  <a:lnTo>
                    <a:pt x="26555" y="10655"/>
                  </a:lnTo>
                  <a:lnTo>
                    <a:pt x="26403" y="10655"/>
                  </a:lnTo>
                  <a:lnTo>
                    <a:pt x="26403" y="11087"/>
                  </a:lnTo>
                  <a:lnTo>
                    <a:pt x="25527" y="11087"/>
                  </a:lnTo>
                  <a:lnTo>
                    <a:pt x="25527" y="10655"/>
                  </a:lnTo>
                  <a:lnTo>
                    <a:pt x="25679" y="10655"/>
                  </a:lnTo>
                  <a:lnTo>
                    <a:pt x="25679" y="10223"/>
                  </a:lnTo>
                  <a:lnTo>
                    <a:pt x="26555" y="10223"/>
                  </a:lnTo>
                  <a:lnTo>
                    <a:pt x="26555" y="9347"/>
                  </a:lnTo>
                  <a:lnTo>
                    <a:pt x="25819" y="9347"/>
                  </a:lnTo>
                  <a:lnTo>
                    <a:pt x="26111" y="7886"/>
                  </a:lnTo>
                  <a:lnTo>
                    <a:pt x="25387" y="7886"/>
                  </a:lnTo>
                  <a:lnTo>
                    <a:pt x="25387" y="8318"/>
                  </a:lnTo>
                  <a:lnTo>
                    <a:pt x="25234" y="8318"/>
                  </a:lnTo>
                  <a:lnTo>
                    <a:pt x="25234" y="9042"/>
                  </a:lnTo>
                  <a:lnTo>
                    <a:pt x="25095" y="9042"/>
                  </a:lnTo>
                  <a:lnTo>
                    <a:pt x="25095" y="9347"/>
                  </a:lnTo>
                  <a:lnTo>
                    <a:pt x="23926" y="9347"/>
                  </a:lnTo>
                  <a:lnTo>
                    <a:pt x="23926" y="10223"/>
                  </a:lnTo>
                  <a:lnTo>
                    <a:pt x="24803" y="10223"/>
                  </a:lnTo>
                  <a:lnTo>
                    <a:pt x="24803" y="10655"/>
                  </a:lnTo>
                  <a:lnTo>
                    <a:pt x="24650" y="10655"/>
                  </a:lnTo>
                  <a:lnTo>
                    <a:pt x="24650" y="11087"/>
                  </a:lnTo>
                  <a:lnTo>
                    <a:pt x="23926" y="11087"/>
                  </a:lnTo>
                  <a:lnTo>
                    <a:pt x="23926" y="12115"/>
                  </a:lnTo>
                  <a:lnTo>
                    <a:pt x="24511" y="12115"/>
                  </a:lnTo>
                  <a:lnTo>
                    <a:pt x="24066" y="13284"/>
                  </a:lnTo>
                  <a:lnTo>
                    <a:pt x="24955" y="13284"/>
                  </a:lnTo>
                  <a:lnTo>
                    <a:pt x="24955" y="12992"/>
                  </a:lnTo>
                  <a:lnTo>
                    <a:pt x="25095" y="12992"/>
                  </a:lnTo>
                  <a:lnTo>
                    <a:pt x="25095" y="12407"/>
                  </a:lnTo>
                  <a:lnTo>
                    <a:pt x="25234" y="12407"/>
                  </a:lnTo>
                  <a:lnTo>
                    <a:pt x="25234" y="12115"/>
                  </a:lnTo>
                  <a:lnTo>
                    <a:pt x="26263" y="12115"/>
                  </a:lnTo>
                  <a:lnTo>
                    <a:pt x="25819" y="13284"/>
                  </a:lnTo>
                  <a:lnTo>
                    <a:pt x="26695" y="13284"/>
                  </a:lnTo>
                  <a:lnTo>
                    <a:pt x="26695" y="12992"/>
                  </a:lnTo>
                  <a:lnTo>
                    <a:pt x="26847" y="12992"/>
                  </a:lnTo>
                  <a:lnTo>
                    <a:pt x="26847" y="12407"/>
                  </a:lnTo>
                  <a:lnTo>
                    <a:pt x="26987" y="12407"/>
                  </a:lnTo>
                  <a:lnTo>
                    <a:pt x="26987" y="12115"/>
                  </a:lnTo>
                  <a:lnTo>
                    <a:pt x="28155" y="12115"/>
                  </a:lnTo>
                  <a:lnTo>
                    <a:pt x="28155" y="11087"/>
                  </a:lnTo>
                  <a:lnTo>
                    <a:pt x="27279" y="11087"/>
                  </a:lnTo>
                  <a:lnTo>
                    <a:pt x="27279" y="10655"/>
                  </a:lnTo>
                  <a:lnTo>
                    <a:pt x="27432" y="10655"/>
                  </a:lnTo>
                  <a:lnTo>
                    <a:pt x="27432" y="10223"/>
                  </a:lnTo>
                  <a:lnTo>
                    <a:pt x="28155" y="10223"/>
                  </a:lnTo>
                  <a:lnTo>
                    <a:pt x="28155" y="9347"/>
                  </a:lnTo>
                  <a:close/>
                </a:path>
                <a:path w="113029" h="158750">
                  <a:moveTo>
                    <a:pt x="28155" y="1460"/>
                  </a:moveTo>
                  <a:lnTo>
                    <a:pt x="27571" y="1460"/>
                  </a:lnTo>
                  <a:lnTo>
                    <a:pt x="27571" y="1320"/>
                  </a:lnTo>
                  <a:lnTo>
                    <a:pt x="27711" y="1320"/>
                  </a:lnTo>
                  <a:lnTo>
                    <a:pt x="27711" y="736"/>
                  </a:lnTo>
                  <a:lnTo>
                    <a:pt x="27863" y="736"/>
                  </a:lnTo>
                  <a:lnTo>
                    <a:pt x="27863" y="292"/>
                  </a:lnTo>
                  <a:lnTo>
                    <a:pt x="28016" y="292"/>
                  </a:lnTo>
                  <a:lnTo>
                    <a:pt x="28016" y="0"/>
                  </a:lnTo>
                  <a:lnTo>
                    <a:pt x="27139" y="0"/>
                  </a:lnTo>
                  <a:lnTo>
                    <a:pt x="27139" y="292"/>
                  </a:lnTo>
                  <a:lnTo>
                    <a:pt x="26987" y="292"/>
                  </a:lnTo>
                  <a:lnTo>
                    <a:pt x="26987" y="876"/>
                  </a:lnTo>
                  <a:lnTo>
                    <a:pt x="26847" y="876"/>
                  </a:lnTo>
                  <a:lnTo>
                    <a:pt x="26847" y="1320"/>
                  </a:lnTo>
                  <a:lnTo>
                    <a:pt x="26555" y="1460"/>
                  </a:lnTo>
                  <a:lnTo>
                    <a:pt x="26555" y="2336"/>
                  </a:lnTo>
                  <a:lnTo>
                    <a:pt x="26555" y="2781"/>
                  </a:lnTo>
                  <a:lnTo>
                    <a:pt x="26403" y="2781"/>
                  </a:lnTo>
                  <a:lnTo>
                    <a:pt x="26403" y="3213"/>
                  </a:lnTo>
                  <a:lnTo>
                    <a:pt x="25527" y="3213"/>
                  </a:lnTo>
                  <a:lnTo>
                    <a:pt x="25527" y="2781"/>
                  </a:lnTo>
                  <a:lnTo>
                    <a:pt x="25679" y="2781"/>
                  </a:lnTo>
                  <a:lnTo>
                    <a:pt x="25679" y="2336"/>
                  </a:lnTo>
                  <a:lnTo>
                    <a:pt x="26555" y="2336"/>
                  </a:lnTo>
                  <a:lnTo>
                    <a:pt x="26555" y="1460"/>
                  </a:lnTo>
                  <a:lnTo>
                    <a:pt x="25819" y="1460"/>
                  </a:lnTo>
                  <a:lnTo>
                    <a:pt x="26111" y="0"/>
                  </a:lnTo>
                  <a:lnTo>
                    <a:pt x="25387" y="0"/>
                  </a:lnTo>
                  <a:lnTo>
                    <a:pt x="25387" y="444"/>
                  </a:lnTo>
                  <a:lnTo>
                    <a:pt x="25234" y="444"/>
                  </a:lnTo>
                  <a:lnTo>
                    <a:pt x="25234" y="1168"/>
                  </a:lnTo>
                  <a:lnTo>
                    <a:pt x="25095" y="1168"/>
                  </a:lnTo>
                  <a:lnTo>
                    <a:pt x="25095" y="1460"/>
                  </a:lnTo>
                  <a:lnTo>
                    <a:pt x="23926" y="1460"/>
                  </a:lnTo>
                  <a:lnTo>
                    <a:pt x="23926" y="2336"/>
                  </a:lnTo>
                  <a:lnTo>
                    <a:pt x="24803" y="2336"/>
                  </a:lnTo>
                  <a:lnTo>
                    <a:pt x="24803" y="2781"/>
                  </a:lnTo>
                  <a:lnTo>
                    <a:pt x="24650" y="2781"/>
                  </a:lnTo>
                  <a:lnTo>
                    <a:pt x="24650" y="3213"/>
                  </a:lnTo>
                  <a:lnTo>
                    <a:pt x="23926" y="3213"/>
                  </a:lnTo>
                  <a:lnTo>
                    <a:pt x="23926" y="4089"/>
                  </a:lnTo>
                  <a:lnTo>
                    <a:pt x="24511" y="4089"/>
                  </a:lnTo>
                  <a:lnTo>
                    <a:pt x="24511" y="4229"/>
                  </a:lnTo>
                  <a:lnTo>
                    <a:pt x="24358" y="4229"/>
                  </a:lnTo>
                  <a:lnTo>
                    <a:pt x="24358" y="4813"/>
                  </a:lnTo>
                  <a:lnTo>
                    <a:pt x="24218" y="4813"/>
                  </a:lnTo>
                  <a:lnTo>
                    <a:pt x="24218" y="5257"/>
                  </a:lnTo>
                  <a:lnTo>
                    <a:pt x="24066" y="5257"/>
                  </a:lnTo>
                  <a:lnTo>
                    <a:pt x="24066" y="5397"/>
                  </a:lnTo>
                  <a:lnTo>
                    <a:pt x="24955" y="5397"/>
                  </a:lnTo>
                  <a:lnTo>
                    <a:pt x="25234" y="4089"/>
                  </a:lnTo>
                  <a:lnTo>
                    <a:pt x="26263" y="4089"/>
                  </a:lnTo>
                  <a:lnTo>
                    <a:pt x="26263" y="4229"/>
                  </a:lnTo>
                  <a:lnTo>
                    <a:pt x="26111" y="4229"/>
                  </a:lnTo>
                  <a:lnTo>
                    <a:pt x="26111" y="4813"/>
                  </a:lnTo>
                  <a:lnTo>
                    <a:pt x="25971" y="4813"/>
                  </a:lnTo>
                  <a:lnTo>
                    <a:pt x="25971" y="5257"/>
                  </a:lnTo>
                  <a:lnTo>
                    <a:pt x="25819" y="5257"/>
                  </a:lnTo>
                  <a:lnTo>
                    <a:pt x="25819" y="5397"/>
                  </a:lnTo>
                  <a:lnTo>
                    <a:pt x="26695" y="5397"/>
                  </a:lnTo>
                  <a:lnTo>
                    <a:pt x="26987" y="4089"/>
                  </a:lnTo>
                  <a:lnTo>
                    <a:pt x="28155" y="4089"/>
                  </a:lnTo>
                  <a:lnTo>
                    <a:pt x="28155" y="3213"/>
                  </a:lnTo>
                  <a:lnTo>
                    <a:pt x="27279" y="3213"/>
                  </a:lnTo>
                  <a:lnTo>
                    <a:pt x="27279" y="2781"/>
                  </a:lnTo>
                  <a:lnTo>
                    <a:pt x="27432" y="2781"/>
                  </a:lnTo>
                  <a:lnTo>
                    <a:pt x="27432" y="2336"/>
                  </a:lnTo>
                  <a:lnTo>
                    <a:pt x="28155" y="2336"/>
                  </a:lnTo>
                  <a:lnTo>
                    <a:pt x="28155" y="1460"/>
                  </a:lnTo>
                  <a:close/>
                </a:path>
                <a:path w="113029" h="158750">
                  <a:moveTo>
                    <a:pt x="31216" y="152"/>
                  </a:moveTo>
                  <a:lnTo>
                    <a:pt x="30353" y="152"/>
                  </a:lnTo>
                  <a:lnTo>
                    <a:pt x="30200" y="596"/>
                  </a:lnTo>
                  <a:lnTo>
                    <a:pt x="29756" y="876"/>
                  </a:lnTo>
                  <a:lnTo>
                    <a:pt x="28740" y="1460"/>
                  </a:lnTo>
                  <a:lnTo>
                    <a:pt x="28740" y="2336"/>
                  </a:lnTo>
                  <a:lnTo>
                    <a:pt x="30200" y="1612"/>
                  </a:lnTo>
                  <a:lnTo>
                    <a:pt x="30200" y="5257"/>
                  </a:lnTo>
                  <a:lnTo>
                    <a:pt x="31216" y="5257"/>
                  </a:lnTo>
                  <a:lnTo>
                    <a:pt x="31216" y="152"/>
                  </a:lnTo>
                  <a:close/>
                </a:path>
                <a:path w="113029" h="158750">
                  <a:moveTo>
                    <a:pt x="32245" y="9486"/>
                  </a:moveTo>
                  <a:lnTo>
                    <a:pt x="32092" y="8902"/>
                  </a:lnTo>
                  <a:lnTo>
                    <a:pt x="31800" y="8470"/>
                  </a:lnTo>
                  <a:lnTo>
                    <a:pt x="31076" y="8178"/>
                  </a:lnTo>
                  <a:lnTo>
                    <a:pt x="30353" y="8026"/>
                  </a:lnTo>
                  <a:lnTo>
                    <a:pt x="29184" y="8318"/>
                  </a:lnTo>
                  <a:lnTo>
                    <a:pt x="28740" y="8763"/>
                  </a:lnTo>
                  <a:lnTo>
                    <a:pt x="28587" y="9486"/>
                  </a:lnTo>
                  <a:lnTo>
                    <a:pt x="29616" y="9626"/>
                  </a:lnTo>
                  <a:lnTo>
                    <a:pt x="29756" y="9194"/>
                  </a:lnTo>
                  <a:lnTo>
                    <a:pt x="29908" y="9042"/>
                  </a:lnTo>
                  <a:lnTo>
                    <a:pt x="30353" y="8763"/>
                  </a:lnTo>
                  <a:lnTo>
                    <a:pt x="30924" y="9042"/>
                  </a:lnTo>
                  <a:lnTo>
                    <a:pt x="31076" y="9486"/>
                  </a:lnTo>
                  <a:lnTo>
                    <a:pt x="30924" y="10071"/>
                  </a:lnTo>
                  <a:lnTo>
                    <a:pt x="30060" y="10947"/>
                  </a:lnTo>
                  <a:lnTo>
                    <a:pt x="29184" y="11671"/>
                  </a:lnTo>
                  <a:lnTo>
                    <a:pt x="28740" y="12255"/>
                  </a:lnTo>
                  <a:lnTo>
                    <a:pt x="28448" y="13131"/>
                  </a:lnTo>
                  <a:lnTo>
                    <a:pt x="32245" y="13131"/>
                  </a:lnTo>
                  <a:lnTo>
                    <a:pt x="32245" y="12255"/>
                  </a:lnTo>
                  <a:lnTo>
                    <a:pt x="30060" y="12255"/>
                  </a:lnTo>
                  <a:lnTo>
                    <a:pt x="30200" y="11963"/>
                  </a:lnTo>
                  <a:lnTo>
                    <a:pt x="30492" y="11823"/>
                  </a:lnTo>
                  <a:lnTo>
                    <a:pt x="30924" y="11379"/>
                  </a:lnTo>
                  <a:lnTo>
                    <a:pt x="31369" y="11087"/>
                  </a:lnTo>
                  <a:lnTo>
                    <a:pt x="31953" y="10515"/>
                  </a:lnTo>
                  <a:lnTo>
                    <a:pt x="32092" y="10071"/>
                  </a:lnTo>
                  <a:lnTo>
                    <a:pt x="32245" y="9486"/>
                  </a:lnTo>
                  <a:close/>
                </a:path>
                <a:path w="113029" h="158750">
                  <a:moveTo>
                    <a:pt x="36626" y="11671"/>
                  </a:moveTo>
                  <a:lnTo>
                    <a:pt x="36322" y="10807"/>
                  </a:lnTo>
                  <a:lnTo>
                    <a:pt x="35598" y="10363"/>
                  </a:lnTo>
                  <a:lnTo>
                    <a:pt x="36182" y="9931"/>
                  </a:lnTo>
                  <a:lnTo>
                    <a:pt x="36322" y="9347"/>
                  </a:lnTo>
                  <a:lnTo>
                    <a:pt x="35890" y="8470"/>
                  </a:lnTo>
                  <a:lnTo>
                    <a:pt x="35445" y="8178"/>
                  </a:lnTo>
                  <a:lnTo>
                    <a:pt x="34721" y="8026"/>
                  </a:lnTo>
                  <a:lnTo>
                    <a:pt x="33845" y="8178"/>
                  </a:lnTo>
                  <a:lnTo>
                    <a:pt x="33413" y="8610"/>
                  </a:lnTo>
                  <a:lnTo>
                    <a:pt x="32969" y="9347"/>
                  </a:lnTo>
                  <a:lnTo>
                    <a:pt x="33997" y="9486"/>
                  </a:lnTo>
                  <a:lnTo>
                    <a:pt x="34137" y="9194"/>
                  </a:lnTo>
                  <a:lnTo>
                    <a:pt x="34290" y="9042"/>
                  </a:lnTo>
                  <a:lnTo>
                    <a:pt x="34721" y="8763"/>
                  </a:lnTo>
                  <a:lnTo>
                    <a:pt x="35013" y="8902"/>
                  </a:lnTo>
                  <a:lnTo>
                    <a:pt x="35153" y="8902"/>
                  </a:lnTo>
                  <a:lnTo>
                    <a:pt x="35306" y="9194"/>
                  </a:lnTo>
                  <a:lnTo>
                    <a:pt x="35306" y="9347"/>
                  </a:lnTo>
                  <a:lnTo>
                    <a:pt x="35013" y="9931"/>
                  </a:lnTo>
                  <a:lnTo>
                    <a:pt x="34429" y="10071"/>
                  </a:lnTo>
                  <a:lnTo>
                    <a:pt x="34290" y="10807"/>
                  </a:lnTo>
                  <a:lnTo>
                    <a:pt x="34721" y="10807"/>
                  </a:lnTo>
                  <a:lnTo>
                    <a:pt x="35306" y="10947"/>
                  </a:lnTo>
                  <a:lnTo>
                    <a:pt x="35445" y="11531"/>
                  </a:lnTo>
                  <a:lnTo>
                    <a:pt x="35306" y="12255"/>
                  </a:lnTo>
                  <a:lnTo>
                    <a:pt x="34721" y="12560"/>
                  </a:lnTo>
                  <a:lnTo>
                    <a:pt x="34137" y="12255"/>
                  </a:lnTo>
                  <a:lnTo>
                    <a:pt x="34137" y="11963"/>
                  </a:lnTo>
                  <a:lnTo>
                    <a:pt x="33997" y="11671"/>
                  </a:lnTo>
                  <a:lnTo>
                    <a:pt x="32969" y="11823"/>
                  </a:lnTo>
                  <a:lnTo>
                    <a:pt x="33121" y="12407"/>
                  </a:lnTo>
                  <a:lnTo>
                    <a:pt x="33413" y="12839"/>
                  </a:lnTo>
                  <a:lnTo>
                    <a:pt x="34721" y="13284"/>
                  </a:lnTo>
                  <a:lnTo>
                    <a:pt x="35445" y="13131"/>
                  </a:lnTo>
                  <a:lnTo>
                    <a:pt x="36029" y="12839"/>
                  </a:lnTo>
                  <a:lnTo>
                    <a:pt x="36474" y="12255"/>
                  </a:lnTo>
                  <a:lnTo>
                    <a:pt x="36626" y="11671"/>
                  </a:lnTo>
                  <a:close/>
                </a:path>
                <a:path w="113029" h="158750">
                  <a:moveTo>
                    <a:pt x="36626" y="1612"/>
                  </a:moveTo>
                  <a:lnTo>
                    <a:pt x="36474" y="1028"/>
                  </a:lnTo>
                  <a:lnTo>
                    <a:pt x="36182" y="596"/>
                  </a:lnTo>
                  <a:lnTo>
                    <a:pt x="35445" y="292"/>
                  </a:lnTo>
                  <a:lnTo>
                    <a:pt x="34721" y="152"/>
                  </a:lnTo>
                  <a:lnTo>
                    <a:pt x="33553" y="444"/>
                  </a:lnTo>
                  <a:lnTo>
                    <a:pt x="33121" y="876"/>
                  </a:lnTo>
                  <a:lnTo>
                    <a:pt x="32969" y="1612"/>
                  </a:lnTo>
                  <a:lnTo>
                    <a:pt x="33997" y="1752"/>
                  </a:lnTo>
                  <a:lnTo>
                    <a:pt x="34137" y="1320"/>
                  </a:lnTo>
                  <a:lnTo>
                    <a:pt x="34290" y="1168"/>
                  </a:lnTo>
                  <a:lnTo>
                    <a:pt x="34721" y="876"/>
                  </a:lnTo>
                  <a:lnTo>
                    <a:pt x="35306" y="1168"/>
                  </a:lnTo>
                  <a:lnTo>
                    <a:pt x="35598" y="1612"/>
                  </a:lnTo>
                  <a:lnTo>
                    <a:pt x="35306" y="2197"/>
                  </a:lnTo>
                  <a:lnTo>
                    <a:pt x="33693" y="3797"/>
                  </a:lnTo>
                  <a:lnTo>
                    <a:pt x="33121" y="4381"/>
                  </a:lnTo>
                  <a:lnTo>
                    <a:pt x="32829" y="5257"/>
                  </a:lnTo>
                  <a:lnTo>
                    <a:pt x="36626" y="5257"/>
                  </a:lnTo>
                  <a:lnTo>
                    <a:pt x="36626" y="4381"/>
                  </a:lnTo>
                  <a:lnTo>
                    <a:pt x="34429" y="4381"/>
                  </a:lnTo>
                  <a:lnTo>
                    <a:pt x="34582" y="4229"/>
                  </a:lnTo>
                  <a:lnTo>
                    <a:pt x="34582" y="4089"/>
                  </a:lnTo>
                  <a:lnTo>
                    <a:pt x="34874" y="3949"/>
                  </a:lnTo>
                  <a:lnTo>
                    <a:pt x="35306" y="3505"/>
                  </a:lnTo>
                  <a:lnTo>
                    <a:pt x="35737" y="3213"/>
                  </a:lnTo>
                  <a:lnTo>
                    <a:pt x="36322" y="2628"/>
                  </a:lnTo>
                  <a:lnTo>
                    <a:pt x="36474" y="2197"/>
                  </a:lnTo>
                  <a:lnTo>
                    <a:pt x="36626" y="1612"/>
                  </a:lnTo>
                  <a:close/>
                </a:path>
                <a:path w="113029" h="158750">
                  <a:moveTo>
                    <a:pt x="41148" y="11239"/>
                  </a:moveTo>
                  <a:lnTo>
                    <a:pt x="40411" y="11239"/>
                  </a:lnTo>
                  <a:lnTo>
                    <a:pt x="40411" y="9626"/>
                  </a:lnTo>
                  <a:lnTo>
                    <a:pt x="40411" y="8026"/>
                  </a:lnTo>
                  <a:lnTo>
                    <a:pt x="39535" y="8026"/>
                  </a:lnTo>
                  <a:lnTo>
                    <a:pt x="39535" y="8178"/>
                  </a:lnTo>
                  <a:lnTo>
                    <a:pt x="39395" y="8255"/>
                  </a:lnTo>
                  <a:lnTo>
                    <a:pt x="39395" y="9626"/>
                  </a:lnTo>
                  <a:lnTo>
                    <a:pt x="39395" y="11239"/>
                  </a:lnTo>
                  <a:lnTo>
                    <a:pt x="38227" y="11239"/>
                  </a:lnTo>
                  <a:lnTo>
                    <a:pt x="38227" y="10947"/>
                  </a:lnTo>
                  <a:lnTo>
                    <a:pt x="38658" y="10655"/>
                  </a:lnTo>
                  <a:lnTo>
                    <a:pt x="38658" y="10363"/>
                  </a:lnTo>
                  <a:lnTo>
                    <a:pt x="39103" y="10071"/>
                  </a:lnTo>
                  <a:lnTo>
                    <a:pt x="39103" y="9779"/>
                  </a:lnTo>
                  <a:lnTo>
                    <a:pt x="39395" y="9626"/>
                  </a:lnTo>
                  <a:lnTo>
                    <a:pt x="39395" y="8255"/>
                  </a:lnTo>
                  <a:lnTo>
                    <a:pt x="39243" y="8318"/>
                  </a:lnTo>
                  <a:lnTo>
                    <a:pt x="39243" y="8610"/>
                  </a:lnTo>
                  <a:lnTo>
                    <a:pt x="38811" y="8902"/>
                  </a:lnTo>
                  <a:lnTo>
                    <a:pt x="38811" y="9194"/>
                  </a:lnTo>
                  <a:lnTo>
                    <a:pt x="38366" y="9486"/>
                  </a:lnTo>
                  <a:lnTo>
                    <a:pt x="38366" y="9779"/>
                  </a:lnTo>
                  <a:lnTo>
                    <a:pt x="37782" y="10223"/>
                  </a:lnTo>
                  <a:lnTo>
                    <a:pt x="37782" y="10515"/>
                  </a:lnTo>
                  <a:lnTo>
                    <a:pt x="37350" y="10807"/>
                  </a:lnTo>
                  <a:lnTo>
                    <a:pt x="37350" y="11087"/>
                  </a:lnTo>
                  <a:lnTo>
                    <a:pt x="37058" y="11239"/>
                  </a:lnTo>
                  <a:lnTo>
                    <a:pt x="37058" y="12255"/>
                  </a:lnTo>
                  <a:lnTo>
                    <a:pt x="39395" y="12255"/>
                  </a:lnTo>
                  <a:lnTo>
                    <a:pt x="39395" y="13131"/>
                  </a:lnTo>
                  <a:lnTo>
                    <a:pt x="40411" y="13131"/>
                  </a:lnTo>
                  <a:lnTo>
                    <a:pt x="40411" y="12255"/>
                  </a:lnTo>
                  <a:lnTo>
                    <a:pt x="41148" y="12255"/>
                  </a:lnTo>
                  <a:lnTo>
                    <a:pt x="41148" y="11239"/>
                  </a:lnTo>
                  <a:close/>
                </a:path>
                <a:path w="113029" h="158750">
                  <a:moveTo>
                    <a:pt x="41148" y="3365"/>
                  </a:moveTo>
                  <a:lnTo>
                    <a:pt x="40411" y="3365"/>
                  </a:lnTo>
                  <a:lnTo>
                    <a:pt x="40411" y="1752"/>
                  </a:lnTo>
                  <a:lnTo>
                    <a:pt x="40411" y="152"/>
                  </a:lnTo>
                  <a:lnTo>
                    <a:pt x="39535" y="152"/>
                  </a:lnTo>
                  <a:lnTo>
                    <a:pt x="39535" y="292"/>
                  </a:lnTo>
                  <a:lnTo>
                    <a:pt x="39395" y="368"/>
                  </a:lnTo>
                  <a:lnTo>
                    <a:pt x="39395" y="1752"/>
                  </a:lnTo>
                  <a:lnTo>
                    <a:pt x="39395" y="3365"/>
                  </a:lnTo>
                  <a:lnTo>
                    <a:pt x="38227" y="3365"/>
                  </a:lnTo>
                  <a:lnTo>
                    <a:pt x="38227" y="3073"/>
                  </a:lnTo>
                  <a:lnTo>
                    <a:pt x="38658" y="2781"/>
                  </a:lnTo>
                  <a:lnTo>
                    <a:pt x="38658" y="2489"/>
                  </a:lnTo>
                  <a:lnTo>
                    <a:pt x="39103" y="2197"/>
                  </a:lnTo>
                  <a:lnTo>
                    <a:pt x="39103" y="1892"/>
                  </a:lnTo>
                  <a:lnTo>
                    <a:pt x="39395" y="1752"/>
                  </a:lnTo>
                  <a:lnTo>
                    <a:pt x="39395" y="368"/>
                  </a:lnTo>
                  <a:lnTo>
                    <a:pt x="39243" y="444"/>
                  </a:lnTo>
                  <a:lnTo>
                    <a:pt x="39243" y="736"/>
                  </a:lnTo>
                  <a:lnTo>
                    <a:pt x="38811" y="1028"/>
                  </a:lnTo>
                  <a:lnTo>
                    <a:pt x="38811" y="1320"/>
                  </a:lnTo>
                  <a:lnTo>
                    <a:pt x="38366" y="1612"/>
                  </a:lnTo>
                  <a:lnTo>
                    <a:pt x="38366" y="1892"/>
                  </a:lnTo>
                  <a:lnTo>
                    <a:pt x="37782" y="2336"/>
                  </a:lnTo>
                  <a:lnTo>
                    <a:pt x="37782" y="2628"/>
                  </a:lnTo>
                  <a:lnTo>
                    <a:pt x="37350" y="2921"/>
                  </a:lnTo>
                  <a:lnTo>
                    <a:pt x="37350" y="3213"/>
                  </a:lnTo>
                  <a:lnTo>
                    <a:pt x="37058" y="3365"/>
                  </a:lnTo>
                  <a:lnTo>
                    <a:pt x="37058" y="4381"/>
                  </a:lnTo>
                  <a:lnTo>
                    <a:pt x="39395" y="4381"/>
                  </a:lnTo>
                  <a:lnTo>
                    <a:pt x="39395" y="5257"/>
                  </a:lnTo>
                  <a:lnTo>
                    <a:pt x="40411" y="5257"/>
                  </a:lnTo>
                  <a:lnTo>
                    <a:pt x="40411" y="4381"/>
                  </a:lnTo>
                  <a:lnTo>
                    <a:pt x="41148" y="4381"/>
                  </a:lnTo>
                  <a:lnTo>
                    <a:pt x="41148" y="3365"/>
                  </a:lnTo>
                  <a:close/>
                </a:path>
                <a:path w="113029" h="158750">
                  <a:moveTo>
                    <a:pt x="43192" y="12255"/>
                  </a:moveTo>
                  <a:lnTo>
                    <a:pt x="42164" y="12255"/>
                  </a:lnTo>
                  <a:lnTo>
                    <a:pt x="42164" y="13131"/>
                  </a:lnTo>
                  <a:lnTo>
                    <a:pt x="43192" y="13131"/>
                  </a:lnTo>
                  <a:lnTo>
                    <a:pt x="43192" y="12255"/>
                  </a:lnTo>
                  <a:close/>
                </a:path>
                <a:path w="113029" h="158750">
                  <a:moveTo>
                    <a:pt x="43192" y="9486"/>
                  </a:moveTo>
                  <a:lnTo>
                    <a:pt x="42164" y="9486"/>
                  </a:lnTo>
                  <a:lnTo>
                    <a:pt x="42164" y="10502"/>
                  </a:lnTo>
                  <a:lnTo>
                    <a:pt x="43192" y="10502"/>
                  </a:lnTo>
                  <a:lnTo>
                    <a:pt x="43192" y="9486"/>
                  </a:lnTo>
                  <a:close/>
                </a:path>
                <a:path w="113029" h="158750">
                  <a:moveTo>
                    <a:pt x="43192" y="4381"/>
                  </a:moveTo>
                  <a:lnTo>
                    <a:pt x="42164" y="4381"/>
                  </a:lnTo>
                  <a:lnTo>
                    <a:pt x="42164" y="5257"/>
                  </a:lnTo>
                  <a:lnTo>
                    <a:pt x="43192" y="5257"/>
                  </a:lnTo>
                  <a:lnTo>
                    <a:pt x="43192" y="4381"/>
                  </a:lnTo>
                  <a:close/>
                </a:path>
                <a:path w="113029" h="158750">
                  <a:moveTo>
                    <a:pt x="43192" y="1612"/>
                  </a:moveTo>
                  <a:lnTo>
                    <a:pt x="42164" y="1612"/>
                  </a:lnTo>
                  <a:lnTo>
                    <a:pt x="42164" y="2641"/>
                  </a:lnTo>
                  <a:lnTo>
                    <a:pt x="43192" y="2641"/>
                  </a:lnTo>
                  <a:lnTo>
                    <a:pt x="43192" y="1612"/>
                  </a:lnTo>
                  <a:close/>
                </a:path>
                <a:path w="113029" h="158750">
                  <a:moveTo>
                    <a:pt x="50330" y="9486"/>
                  </a:moveTo>
                  <a:lnTo>
                    <a:pt x="50190" y="9486"/>
                  </a:lnTo>
                  <a:lnTo>
                    <a:pt x="50190" y="9042"/>
                  </a:lnTo>
                  <a:lnTo>
                    <a:pt x="50190" y="8902"/>
                  </a:lnTo>
                  <a:lnTo>
                    <a:pt x="50050" y="8902"/>
                  </a:lnTo>
                  <a:lnTo>
                    <a:pt x="50050" y="8610"/>
                  </a:lnTo>
                  <a:lnTo>
                    <a:pt x="49745" y="8610"/>
                  </a:lnTo>
                  <a:lnTo>
                    <a:pt x="49606" y="8318"/>
                  </a:lnTo>
                  <a:lnTo>
                    <a:pt x="49161" y="8318"/>
                  </a:lnTo>
                  <a:lnTo>
                    <a:pt x="49161" y="9931"/>
                  </a:lnTo>
                  <a:lnTo>
                    <a:pt x="49022" y="9931"/>
                  </a:lnTo>
                  <a:lnTo>
                    <a:pt x="49022" y="10223"/>
                  </a:lnTo>
                  <a:lnTo>
                    <a:pt x="48729" y="10363"/>
                  </a:lnTo>
                  <a:lnTo>
                    <a:pt x="47129" y="10363"/>
                  </a:lnTo>
                  <a:lnTo>
                    <a:pt x="47129" y="9042"/>
                  </a:lnTo>
                  <a:lnTo>
                    <a:pt x="48869" y="9042"/>
                  </a:lnTo>
                  <a:lnTo>
                    <a:pt x="49085" y="9486"/>
                  </a:lnTo>
                  <a:lnTo>
                    <a:pt x="49161" y="9931"/>
                  </a:lnTo>
                  <a:lnTo>
                    <a:pt x="49161" y="8318"/>
                  </a:lnTo>
                  <a:lnTo>
                    <a:pt x="49161" y="8178"/>
                  </a:lnTo>
                  <a:lnTo>
                    <a:pt x="48729" y="8178"/>
                  </a:lnTo>
                  <a:lnTo>
                    <a:pt x="48729" y="8026"/>
                  </a:lnTo>
                  <a:lnTo>
                    <a:pt x="45961" y="8026"/>
                  </a:lnTo>
                  <a:lnTo>
                    <a:pt x="45961" y="13131"/>
                  </a:lnTo>
                  <a:lnTo>
                    <a:pt x="47129" y="13131"/>
                  </a:lnTo>
                  <a:lnTo>
                    <a:pt x="47129" y="11379"/>
                  </a:lnTo>
                  <a:lnTo>
                    <a:pt x="49022" y="11379"/>
                  </a:lnTo>
                  <a:lnTo>
                    <a:pt x="49022" y="11239"/>
                  </a:lnTo>
                  <a:lnTo>
                    <a:pt x="49453" y="11239"/>
                  </a:lnTo>
                  <a:lnTo>
                    <a:pt x="49453" y="11087"/>
                  </a:lnTo>
                  <a:lnTo>
                    <a:pt x="49745" y="11087"/>
                  </a:lnTo>
                  <a:lnTo>
                    <a:pt x="49885" y="10655"/>
                  </a:lnTo>
                  <a:lnTo>
                    <a:pt x="50190" y="10515"/>
                  </a:lnTo>
                  <a:lnTo>
                    <a:pt x="50203" y="10363"/>
                  </a:lnTo>
                  <a:lnTo>
                    <a:pt x="50330" y="9486"/>
                  </a:lnTo>
                  <a:close/>
                </a:path>
                <a:path w="113029" h="158750">
                  <a:moveTo>
                    <a:pt x="50774" y="2336"/>
                  </a:moveTo>
                  <a:lnTo>
                    <a:pt x="50634" y="2336"/>
                  </a:lnTo>
                  <a:lnTo>
                    <a:pt x="50634" y="1612"/>
                  </a:lnTo>
                  <a:lnTo>
                    <a:pt x="50482" y="1612"/>
                  </a:lnTo>
                  <a:lnTo>
                    <a:pt x="50355" y="1168"/>
                  </a:lnTo>
                  <a:lnTo>
                    <a:pt x="50330" y="1028"/>
                  </a:lnTo>
                  <a:lnTo>
                    <a:pt x="50190" y="1028"/>
                  </a:lnTo>
                  <a:lnTo>
                    <a:pt x="50050" y="736"/>
                  </a:lnTo>
                  <a:lnTo>
                    <a:pt x="49745" y="736"/>
                  </a:lnTo>
                  <a:lnTo>
                    <a:pt x="49745" y="596"/>
                  </a:lnTo>
                  <a:lnTo>
                    <a:pt x="49606" y="596"/>
                  </a:lnTo>
                  <a:lnTo>
                    <a:pt x="49606" y="2336"/>
                  </a:lnTo>
                  <a:lnTo>
                    <a:pt x="49606" y="3365"/>
                  </a:lnTo>
                  <a:lnTo>
                    <a:pt x="49453" y="3365"/>
                  </a:lnTo>
                  <a:lnTo>
                    <a:pt x="49453" y="3949"/>
                  </a:lnTo>
                  <a:lnTo>
                    <a:pt x="49314" y="3949"/>
                  </a:lnTo>
                  <a:lnTo>
                    <a:pt x="49314" y="4229"/>
                  </a:lnTo>
                  <a:lnTo>
                    <a:pt x="49022" y="4381"/>
                  </a:lnTo>
                  <a:lnTo>
                    <a:pt x="47129" y="4381"/>
                  </a:lnTo>
                  <a:lnTo>
                    <a:pt x="47129" y="1168"/>
                  </a:lnTo>
                  <a:lnTo>
                    <a:pt x="48869" y="1168"/>
                  </a:lnTo>
                  <a:lnTo>
                    <a:pt x="48869" y="1320"/>
                  </a:lnTo>
                  <a:lnTo>
                    <a:pt x="49161" y="1320"/>
                  </a:lnTo>
                  <a:lnTo>
                    <a:pt x="49453" y="1892"/>
                  </a:lnTo>
                  <a:lnTo>
                    <a:pt x="49453" y="2336"/>
                  </a:lnTo>
                  <a:lnTo>
                    <a:pt x="49606" y="2336"/>
                  </a:lnTo>
                  <a:lnTo>
                    <a:pt x="49606" y="596"/>
                  </a:lnTo>
                  <a:lnTo>
                    <a:pt x="49453" y="596"/>
                  </a:lnTo>
                  <a:lnTo>
                    <a:pt x="49453" y="444"/>
                  </a:lnTo>
                  <a:lnTo>
                    <a:pt x="49161" y="444"/>
                  </a:lnTo>
                  <a:lnTo>
                    <a:pt x="49161" y="292"/>
                  </a:lnTo>
                  <a:lnTo>
                    <a:pt x="48145" y="292"/>
                  </a:lnTo>
                  <a:lnTo>
                    <a:pt x="48145" y="152"/>
                  </a:lnTo>
                  <a:lnTo>
                    <a:pt x="45961" y="152"/>
                  </a:lnTo>
                  <a:lnTo>
                    <a:pt x="45961" y="5257"/>
                  </a:lnTo>
                  <a:lnTo>
                    <a:pt x="49453" y="5257"/>
                  </a:lnTo>
                  <a:lnTo>
                    <a:pt x="49453" y="5118"/>
                  </a:lnTo>
                  <a:lnTo>
                    <a:pt x="50050" y="4965"/>
                  </a:lnTo>
                  <a:lnTo>
                    <a:pt x="50190" y="4521"/>
                  </a:lnTo>
                  <a:lnTo>
                    <a:pt x="50482" y="4381"/>
                  </a:lnTo>
                  <a:lnTo>
                    <a:pt x="50482" y="4089"/>
                  </a:lnTo>
                  <a:lnTo>
                    <a:pt x="50634" y="4089"/>
                  </a:lnTo>
                  <a:lnTo>
                    <a:pt x="50634" y="3365"/>
                  </a:lnTo>
                  <a:lnTo>
                    <a:pt x="50774" y="3365"/>
                  </a:lnTo>
                  <a:lnTo>
                    <a:pt x="50774" y="2336"/>
                  </a:lnTo>
                  <a:close/>
                </a:path>
                <a:path w="113029" h="158750">
                  <a:moveTo>
                    <a:pt x="54279" y="1612"/>
                  </a:moveTo>
                  <a:lnTo>
                    <a:pt x="53975" y="1612"/>
                  </a:lnTo>
                  <a:lnTo>
                    <a:pt x="53543" y="1460"/>
                  </a:lnTo>
                  <a:lnTo>
                    <a:pt x="53111" y="1612"/>
                  </a:lnTo>
                  <a:lnTo>
                    <a:pt x="52959" y="1752"/>
                  </a:lnTo>
                  <a:lnTo>
                    <a:pt x="52666" y="2044"/>
                  </a:lnTo>
                  <a:lnTo>
                    <a:pt x="52666" y="1612"/>
                  </a:lnTo>
                  <a:lnTo>
                    <a:pt x="51650" y="1612"/>
                  </a:lnTo>
                  <a:lnTo>
                    <a:pt x="51650" y="5257"/>
                  </a:lnTo>
                  <a:lnTo>
                    <a:pt x="52666" y="5257"/>
                  </a:lnTo>
                  <a:lnTo>
                    <a:pt x="52666" y="3365"/>
                  </a:lnTo>
                  <a:lnTo>
                    <a:pt x="52819" y="2921"/>
                  </a:lnTo>
                  <a:lnTo>
                    <a:pt x="52959" y="2628"/>
                  </a:lnTo>
                  <a:lnTo>
                    <a:pt x="53111" y="2489"/>
                  </a:lnTo>
                  <a:lnTo>
                    <a:pt x="53403" y="2336"/>
                  </a:lnTo>
                  <a:lnTo>
                    <a:pt x="53682" y="2489"/>
                  </a:lnTo>
                  <a:lnTo>
                    <a:pt x="53975" y="2489"/>
                  </a:lnTo>
                  <a:lnTo>
                    <a:pt x="54279" y="1612"/>
                  </a:lnTo>
                  <a:close/>
                </a:path>
                <a:path w="113029" h="158750">
                  <a:moveTo>
                    <a:pt x="55295" y="10947"/>
                  </a:moveTo>
                  <a:lnTo>
                    <a:pt x="55156" y="10947"/>
                  </a:lnTo>
                  <a:lnTo>
                    <a:pt x="55156" y="10515"/>
                  </a:lnTo>
                  <a:lnTo>
                    <a:pt x="55003" y="10515"/>
                  </a:lnTo>
                  <a:lnTo>
                    <a:pt x="55003" y="10363"/>
                  </a:lnTo>
                  <a:lnTo>
                    <a:pt x="54864" y="10363"/>
                  </a:lnTo>
                  <a:lnTo>
                    <a:pt x="54864" y="10071"/>
                  </a:lnTo>
                  <a:lnTo>
                    <a:pt x="54419" y="9931"/>
                  </a:lnTo>
                  <a:lnTo>
                    <a:pt x="54279" y="9626"/>
                  </a:lnTo>
                  <a:lnTo>
                    <a:pt x="54127" y="9626"/>
                  </a:lnTo>
                  <a:lnTo>
                    <a:pt x="54127" y="11087"/>
                  </a:lnTo>
                  <a:lnTo>
                    <a:pt x="54127" y="11671"/>
                  </a:lnTo>
                  <a:lnTo>
                    <a:pt x="53975" y="11671"/>
                  </a:lnTo>
                  <a:lnTo>
                    <a:pt x="53975" y="11963"/>
                  </a:lnTo>
                  <a:lnTo>
                    <a:pt x="53835" y="11963"/>
                  </a:lnTo>
                  <a:lnTo>
                    <a:pt x="53835" y="12255"/>
                  </a:lnTo>
                  <a:lnTo>
                    <a:pt x="53543" y="12560"/>
                  </a:lnTo>
                  <a:lnTo>
                    <a:pt x="52666" y="12560"/>
                  </a:lnTo>
                  <a:lnTo>
                    <a:pt x="52374" y="12255"/>
                  </a:lnTo>
                  <a:lnTo>
                    <a:pt x="52235" y="11671"/>
                  </a:lnTo>
                  <a:lnTo>
                    <a:pt x="52082" y="11671"/>
                  </a:lnTo>
                  <a:lnTo>
                    <a:pt x="52082" y="11087"/>
                  </a:lnTo>
                  <a:lnTo>
                    <a:pt x="52235" y="11087"/>
                  </a:lnTo>
                  <a:lnTo>
                    <a:pt x="52235" y="10655"/>
                  </a:lnTo>
                  <a:lnTo>
                    <a:pt x="52527" y="10363"/>
                  </a:lnTo>
                  <a:lnTo>
                    <a:pt x="53682" y="10363"/>
                  </a:lnTo>
                  <a:lnTo>
                    <a:pt x="53975" y="10655"/>
                  </a:lnTo>
                  <a:lnTo>
                    <a:pt x="53975" y="11087"/>
                  </a:lnTo>
                  <a:lnTo>
                    <a:pt x="54127" y="11087"/>
                  </a:lnTo>
                  <a:lnTo>
                    <a:pt x="54127" y="9626"/>
                  </a:lnTo>
                  <a:lnTo>
                    <a:pt x="53975" y="9626"/>
                  </a:lnTo>
                  <a:lnTo>
                    <a:pt x="53975" y="9486"/>
                  </a:lnTo>
                  <a:lnTo>
                    <a:pt x="52666" y="9486"/>
                  </a:lnTo>
                  <a:lnTo>
                    <a:pt x="52666" y="9626"/>
                  </a:lnTo>
                  <a:lnTo>
                    <a:pt x="52082" y="9626"/>
                  </a:lnTo>
                  <a:lnTo>
                    <a:pt x="52082" y="9779"/>
                  </a:lnTo>
                  <a:lnTo>
                    <a:pt x="51206" y="10363"/>
                  </a:lnTo>
                  <a:lnTo>
                    <a:pt x="51206" y="10947"/>
                  </a:lnTo>
                  <a:lnTo>
                    <a:pt x="51066" y="10947"/>
                  </a:lnTo>
                  <a:lnTo>
                    <a:pt x="51066" y="11823"/>
                  </a:lnTo>
                  <a:lnTo>
                    <a:pt x="51206" y="11823"/>
                  </a:lnTo>
                  <a:lnTo>
                    <a:pt x="51206" y="12560"/>
                  </a:lnTo>
                  <a:lnTo>
                    <a:pt x="51498" y="12560"/>
                  </a:lnTo>
                  <a:lnTo>
                    <a:pt x="51650" y="12839"/>
                  </a:lnTo>
                  <a:lnTo>
                    <a:pt x="51943" y="12839"/>
                  </a:lnTo>
                  <a:lnTo>
                    <a:pt x="52082" y="13131"/>
                  </a:lnTo>
                  <a:lnTo>
                    <a:pt x="52666" y="13131"/>
                  </a:lnTo>
                  <a:lnTo>
                    <a:pt x="52666" y="13284"/>
                  </a:lnTo>
                  <a:lnTo>
                    <a:pt x="53975" y="13284"/>
                  </a:lnTo>
                  <a:lnTo>
                    <a:pt x="53975" y="13131"/>
                  </a:lnTo>
                  <a:lnTo>
                    <a:pt x="54279" y="13131"/>
                  </a:lnTo>
                  <a:lnTo>
                    <a:pt x="54279" y="12992"/>
                  </a:lnTo>
                  <a:lnTo>
                    <a:pt x="54864" y="12700"/>
                  </a:lnTo>
                  <a:lnTo>
                    <a:pt x="54864" y="12407"/>
                  </a:lnTo>
                  <a:lnTo>
                    <a:pt x="55156" y="12255"/>
                  </a:lnTo>
                  <a:lnTo>
                    <a:pt x="55295" y="10947"/>
                  </a:lnTo>
                  <a:close/>
                </a:path>
                <a:path w="113029" h="158750">
                  <a:moveTo>
                    <a:pt x="55880" y="1612"/>
                  </a:moveTo>
                  <a:lnTo>
                    <a:pt x="54711" y="1612"/>
                  </a:lnTo>
                  <a:lnTo>
                    <a:pt x="54711" y="5257"/>
                  </a:lnTo>
                  <a:lnTo>
                    <a:pt x="55880" y="5257"/>
                  </a:lnTo>
                  <a:lnTo>
                    <a:pt x="55880" y="1612"/>
                  </a:lnTo>
                  <a:close/>
                </a:path>
                <a:path w="113029" h="158750">
                  <a:moveTo>
                    <a:pt x="55880" y="152"/>
                  </a:moveTo>
                  <a:lnTo>
                    <a:pt x="54711" y="152"/>
                  </a:lnTo>
                  <a:lnTo>
                    <a:pt x="54711" y="1168"/>
                  </a:lnTo>
                  <a:lnTo>
                    <a:pt x="55880" y="1168"/>
                  </a:lnTo>
                  <a:lnTo>
                    <a:pt x="55880" y="152"/>
                  </a:lnTo>
                  <a:close/>
                </a:path>
                <a:path w="113029" h="158750">
                  <a:moveTo>
                    <a:pt x="58051" y="152"/>
                  </a:moveTo>
                  <a:lnTo>
                    <a:pt x="56896" y="152"/>
                  </a:lnTo>
                  <a:lnTo>
                    <a:pt x="56896" y="5257"/>
                  </a:lnTo>
                  <a:lnTo>
                    <a:pt x="58051" y="5257"/>
                  </a:lnTo>
                  <a:lnTo>
                    <a:pt x="58051" y="152"/>
                  </a:lnTo>
                  <a:close/>
                </a:path>
                <a:path w="113029" h="158750">
                  <a:moveTo>
                    <a:pt x="60248" y="152"/>
                  </a:moveTo>
                  <a:lnTo>
                    <a:pt x="59093" y="152"/>
                  </a:lnTo>
                  <a:lnTo>
                    <a:pt x="59093" y="5257"/>
                  </a:lnTo>
                  <a:lnTo>
                    <a:pt x="60248" y="5257"/>
                  </a:lnTo>
                  <a:lnTo>
                    <a:pt x="60248" y="152"/>
                  </a:lnTo>
                  <a:close/>
                </a:path>
                <a:path w="113029" h="158750">
                  <a:moveTo>
                    <a:pt x="61125" y="153784"/>
                  </a:moveTo>
                  <a:lnTo>
                    <a:pt x="60845" y="153212"/>
                  </a:lnTo>
                  <a:lnTo>
                    <a:pt x="59372" y="153212"/>
                  </a:lnTo>
                  <a:lnTo>
                    <a:pt x="59372" y="153352"/>
                  </a:lnTo>
                  <a:lnTo>
                    <a:pt x="58940" y="153644"/>
                  </a:lnTo>
                  <a:lnTo>
                    <a:pt x="59372" y="154228"/>
                  </a:lnTo>
                  <a:lnTo>
                    <a:pt x="60401" y="154368"/>
                  </a:lnTo>
                  <a:lnTo>
                    <a:pt x="60401" y="154228"/>
                  </a:lnTo>
                  <a:lnTo>
                    <a:pt x="60845" y="154228"/>
                  </a:lnTo>
                  <a:lnTo>
                    <a:pt x="60985" y="153784"/>
                  </a:lnTo>
                  <a:lnTo>
                    <a:pt x="61125" y="153784"/>
                  </a:lnTo>
                  <a:close/>
                </a:path>
                <a:path w="113029" h="158750">
                  <a:moveTo>
                    <a:pt x="61709" y="9486"/>
                  </a:moveTo>
                  <a:lnTo>
                    <a:pt x="60553" y="9486"/>
                  </a:lnTo>
                  <a:lnTo>
                    <a:pt x="59817" y="11963"/>
                  </a:lnTo>
                  <a:lnTo>
                    <a:pt x="59093" y="9486"/>
                  </a:lnTo>
                  <a:lnTo>
                    <a:pt x="58064" y="9486"/>
                  </a:lnTo>
                  <a:lnTo>
                    <a:pt x="57340" y="11963"/>
                  </a:lnTo>
                  <a:lnTo>
                    <a:pt x="56603" y="9486"/>
                  </a:lnTo>
                  <a:lnTo>
                    <a:pt x="55587" y="9486"/>
                  </a:lnTo>
                  <a:lnTo>
                    <a:pt x="56896" y="13131"/>
                  </a:lnTo>
                  <a:lnTo>
                    <a:pt x="57924" y="13131"/>
                  </a:lnTo>
                  <a:lnTo>
                    <a:pt x="58648" y="10807"/>
                  </a:lnTo>
                  <a:lnTo>
                    <a:pt x="59372" y="13131"/>
                  </a:lnTo>
                  <a:lnTo>
                    <a:pt x="60401" y="13131"/>
                  </a:lnTo>
                  <a:lnTo>
                    <a:pt x="61709" y="9486"/>
                  </a:lnTo>
                  <a:close/>
                </a:path>
                <a:path w="113029" h="158750">
                  <a:moveTo>
                    <a:pt x="61861" y="158457"/>
                  </a:moveTo>
                  <a:lnTo>
                    <a:pt x="61277" y="158457"/>
                  </a:lnTo>
                  <a:lnTo>
                    <a:pt x="61277" y="158318"/>
                  </a:lnTo>
                  <a:lnTo>
                    <a:pt x="61125" y="158318"/>
                  </a:lnTo>
                  <a:lnTo>
                    <a:pt x="61125" y="154952"/>
                  </a:lnTo>
                  <a:lnTo>
                    <a:pt x="58369" y="154952"/>
                  </a:lnTo>
                  <a:lnTo>
                    <a:pt x="58369" y="155244"/>
                  </a:lnTo>
                  <a:lnTo>
                    <a:pt x="58940" y="155244"/>
                  </a:lnTo>
                  <a:lnTo>
                    <a:pt x="58940" y="155397"/>
                  </a:lnTo>
                  <a:lnTo>
                    <a:pt x="59093" y="155397"/>
                  </a:lnTo>
                  <a:lnTo>
                    <a:pt x="59093" y="158318"/>
                  </a:lnTo>
                  <a:lnTo>
                    <a:pt x="58801" y="158457"/>
                  </a:lnTo>
                  <a:lnTo>
                    <a:pt x="58369" y="158457"/>
                  </a:lnTo>
                  <a:lnTo>
                    <a:pt x="58369" y="158597"/>
                  </a:lnTo>
                  <a:lnTo>
                    <a:pt x="61861" y="158597"/>
                  </a:lnTo>
                  <a:lnTo>
                    <a:pt x="61861" y="158457"/>
                  </a:lnTo>
                  <a:close/>
                </a:path>
                <a:path w="113029" h="158750">
                  <a:moveTo>
                    <a:pt x="65798" y="11823"/>
                  </a:moveTo>
                  <a:lnTo>
                    <a:pt x="65684" y="10947"/>
                  </a:lnTo>
                  <a:lnTo>
                    <a:pt x="65659" y="10655"/>
                  </a:lnTo>
                  <a:lnTo>
                    <a:pt x="65506" y="10655"/>
                  </a:lnTo>
                  <a:lnTo>
                    <a:pt x="65506" y="10363"/>
                  </a:lnTo>
                  <a:lnTo>
                    <a:pt x="65366" y="10363"/>
                  </a:lnTo>
                  <a:lnTo>
                    <a:pt x="65366" y="10223"/>
                  </a:lnTo>
                  <a:lnTo>
                    <a:pt x="65074" y="9779"/>
                  </a:lnTo>
                  <a:lnTo>
                    <a:pt x="64782" y="9779"/>
                  </a:lnTo>
                  <a:lnTo>
                    <a:pt x="64630" y="9486"/>
                  </a:lnTo>
                  <a:lnTo>
                    <a:pt x="64630" y="10655"/>
                  </a:lnTo>
                  <a:lnTo>
                    <a:pt x="64630" y="10947"/>
                  </a:lnTo>
                  <a:lnTo>
                    <a:pt x="63030" y="10947"/>
                  </a:lnTo>
                  <a:lnTo>
                    <a:pt x="63030" y="10655"/>
                  </a:lnTo>
                  <a:lnTo>
                    <a:pt x="63169" y="10655"/>
                  </a:lnTo>
                  <a:lnTo>
                    <a:pt x="63169" y="10363"/>
                  </a:lnTo>
                  <a:lnTo>
                    <a:pt x="63461" y="10363"/>
                  </a:lnTo>
                  <a:lnTo>
                    <a:pt x="63461" y="10223"/>
                  </a:lnTo>
                  <a:lnTo>
                    <a:pt x="64046" y="10223"/>
                  </a:lnTo>
                  <a:lnTo>
                    <a:pt x="64046" y="10363"/>
                  </a:lnTo>
                  <a:lnTo>
                    <a:pt x="64338" y="10363"/>
                  </a:lnTo>
                  <a:lnTo>
                    <a:pt x="64630" y="10655"/>
                  </a:lnTo>
                  <a:lnTo>
                    <a:pt x="64630" y="9486"/>
                  </a:lnTo>
                  <a:lnTo>
                    <a:pt x="63030" y="9486"/>
                  </a:lnTo>
                  <a:lnTo>
                    <a:pt x="63030" y="9626"/>
                  </a:lnTo>
                  <a:lnTo>
                    <a:pt x="62306" y="10071"/>
                  </a:lnTo>
                  <a:lnTo>
                    <a:pt x="62306" y="10363"/>
                  </a:lnTo>
                  <a:lnTo>
                    <a:pt x="62001" y="10515"/>
                  </a:lnTo>
                  <a:lnTo>
                    <a:pt x="62001" y="11087"/>
                  </a:lnTo>
                  <a:lnTo>
                    <a:pt x="61861" y="11087"/>
                  </a:lnTo>
                  <a:lnTo>
                    <a:pt x="61861" y="11671"/>
                  </a:lnTo>
                  <a:lnTo>
                    <a:pt x="62001" y="11671"/>
                  </a:lnTo>
                  <a:lnTo>
                    <a:pt x="62153" y="12560"/>
                  </a:lnTo>
                  <a:lnTo>
                    <a:pt x="62306" y="12560"/>
                  </a:lnTo>
                  <a:lnTo>
                    <a:pt x="62306" y="12839"/>
                  </a:lnTo>
                  <a:lnTo>
                    <a:pt x="62738" y="12992"/>
                  </a:lnTo>
                  <a:lnTo>
                    <a:pt x="62877" y="13284"/>
                  </a:lnTo>
                  <a:lnTo>
                    <a:pt x="64490" y="13284"/>
                  </a:lnTo>
                  <a:lnTo>
                    <a:pt x="64490" y="13131"/>
                  </a:lnTo>
                  <a:lnTo>
                    <a:pt x="65074" y="13131"/>
                  </a:lnTo>
                  <a:lnTo>
                    <a:pt x="65074" y="12992"/>
                  </a:lnTo>
                  <a:lnTo>
                    <a:pt x="65366" y="12839"/>
                  </a:lnTo>
                  <a:lnTo>
                    <a:pt x="65366" y="12560"/>
                  </a:lnTo>
                  <a:lnTo>
                    <a:pt x="65659" y="12255"/>
                  </a:lnTo>
                  <a:lnTo>
                    <a:pt x="65074" y="12255"/>
                  </a:lnTo>
                  <a:lnTo>
                    <a:pt x="65074" y="12115"/>
                  </a:lnTo>
                  <a:lnTo>
                    <a:pt x="64630" y="12115"/>
                  </a:lnTo>
                  <a:lnTo>
                    <a:pt x="64630" y="12255"/>
                  </a:lnTo>
                  <a:lnTo>
                    <a:pt x="64338" y="12560"/>
                  </a:lnTo>
                  <a:lnTo>
                    <a:pt x="63601" y="12560"/>
                  </a:lnTo>
                  <a:lnTo>
                    <a:pt x="63601" y="12407"/>
                  </a:lnTo>
                  <a:lnTo>
                    <a:pt x="63169" y="12407"/>
                  </a:lnTo>
                  <a:lnTo>
                    <a:pt x="63030" y="11823"/>
                  </a:lnTo>
                  <a:lnTo>
                    <a:pt x="65798" y="11823"/>
                  </a:lnTo>
                  <a:close/>
                </a:path>
                <a:path w="113029" h="158750">
                  <a:moveTo>
                    <a:pt x="67983" y="152"/>
                  </a:moveTo>
                  <a:lnTo>
                    <a:pt x="66827" y="152"/>
                  </a:lnTo>
                  <a:lnTo>
                    <a:pt x="66827" y="2044"/>
                  </a:lnTo>
                  <a:lnTo>
                    <a:pt x="66827" y="3073"/>
                  </a:lnTo>
                  <a:lnTo>
                    <a:pt x="66827" y="4089"/>
                  </a:lnTo>
                  <a:lnTo>
                    <a:pt x="66687" y="4089"/>
                  </a:lnTo>
                  <a:lnTo>
                    <a:pt x="66687" y="4521"/>
                  </a:lnTo>
                  <a:lnTo>
                    <a:pt x="66382" y="4521"/>
                  </a:lnTo>
                  <a:lnTo>
                    <a:pt x="66382" y="4673"/>
                  </a:lnTo>
                  <a:lnTo>
                    <a:pt x="65506" y="4673"/>
                  </a:lnTo>
                  <a:lnTo>
                    <a:pt x="65074" y="4089"/>
                  </a:lnTo>
                  <a:lnTo>
                    <a:pt x="65074" y="3073"/>
                  </a:lnTo>
                  <a:lnTo>
                    <a:pt x="65214" y="3073"/>
                  </a:lnTo>
                  <a:lnTo>
                    <a:pt x="65214" y="2628"/>
                  </a:lnTo>
                  <a:lnTo>
                    <a:pt x="65798" y="2336"/>
                  </a:lnTo>
                  <a:lnTo>
                    <a:pt x="66382" y="2336"/>
                  </a:lnTo>
                  <a:lnTo>
                    <a:pt x="66382" y="2489"/>
                  </a:lnTo>
                  <a:lnTo>
                    <a:pt x="66687" y="2489"/>
                  </a:lnTo>
                  <a:lnTo>
                    <a:pt x="66687" y="3073"/>
                  </a:lnTo>
                  <a:lnTo>
                    <a:pt x="66827" y="3073"/>
                  </a:lnTo>
                  <a:lnTo>
                    <a:pt x="66827" y="2044"/>
                  </a:lnTo>
                  <a:lnTo>
                    <a:pt x="66687" y="2044"/>
                  </a:lnTo>
                  <a:lnTo>
                    <a:pt x="66382" y="1612"/>
                  </a:lnTo>
                  <a:lnTo>
                    <a:pt x="65074" y="1612"/>
                  </a:lnTo>
                  <a:lnTo>
                    <a:pt x="65074" y="1752"/>
                  </a:lnTo>
                  <a:lnTo>
                    <a:pt x="64490" y="1892"/>
                  </a:lnTo>
                  <a:lnTo>
                    <a:pt x="64490" y="2197"/>
                  </a:lnTo>
                  <a:lnTo>
                    <a:pt x="64338" y="2197"/>
                  </a:lnTo>
                  <a:lnTo>
                    <a:pt x="64338" y="2489"/>
                  </a:lnTo>
                  <a:lnTo>
                    <a:pt x="64198" y="2489"/>
                  </a:lnTo>
                  <a:lnTo>
                    <a:pt x="64046" y="3797"/>
                  </a:lnTo>
                  <a:lnTo>
                    <a:pt x="64198" y="3797"/>
                  </a:lnTo>
                  <a:lnTo>
                    <a:pt x="64198" y="4381"/>
                  </a:lnTo>
                  <a:lnTo>
                    <a:pt x="64338" y="4381"/>
                  </a:lnTo>
                  <a:lnTo>
                    <a:pt x="64490" y="4965"/>
                  </a:lnTo>
                  <a:lnTo>
                    <a:pt x="64922" y="5118"/>
                  </a:lnTo>
                  <a:lnTo>
                    <a:pt x="65074" y="5397"/>
                  </a:lnTo>
                  <a:lnTo>
                    <a:pt x="66382" y="5397"/>
                  </a:lnTo>
                  <a:lnTo>
                    <a:pt x="66382" y="5257"/>
                  </a:lnTo>
                  <a:lnTo>
                    <a:pt x="66687" y="5257"/>
                  </a:lnTo>
                  <a:lnTo>
                    <a:pt x="66687" y="5118"/>
                  </a:lnTo>
                  <a:lnTo>
                    <a:pt x="66967" y="4965"/>
                  </a:lnTo>
                  <a:lnTo>
                    <a:pt x="66967" y="5397"/>
                  </a:lnTo>
                  <a:lnTo>
                    <a:pt x="67970" y="5397"/>
                  </a:lnTo>
                  <a:lnTo>
                    <a:pt x="67970" y="4965"/>
                  </a:lnTo>
                  <a:lnTo>
                    <a:pt x="67983" y="4673"/>
                  </a:lnTo>
                  <a:lnTo>
                    <a:pt x="67983" y="2336"/>
                  </a:lnTo>
                  <a:lnTo>
                    <a:pt x="67983" y="2044"/>
                  </a:lnTo>
                  <a:lnTo>
                    <a:pt x="67983" y="152"/>
                  </a:lnTo>
                  <a:close/>
                </a:path>
                <a:path w="113029" h="158750">
                  <a:moveTo>
                    <a:pt x="69164" y="9486"/>
                  </a:moveTo>
                  <a:lnTo>
                    <a:pt x="68859" y="9486"/>
                  </a:lnTo>
                  <a:lnTo>
                    <a:pt x="68427" y="9347"/>
                  </a:lnTo>
                  <a:lnTo>
                    <a:pt x="67983" y="9486"/>
                  </a:lnTo>
                  <a:lnTo>
                    <a:pt x="67551" y="9931"/>
                  </a:lnTo>
                  <a:lnTo>
                    <a:pt x="67551" y="9486"/>
                  </a:lnTo>
                  <a:lnTo>
                    <a:pt x="66535" y="9486"/>
                  </a:lnTo>
                  <a:lnTo>
                    <a:pt x="66535" y="13131"/>
                  </a:lnTo>
                  <a:lnTo>
                    <a:pt x="67551" y="13131"/>
                  </a:lnTo>
                  <a:lnTo>
                    <a:pt x="67551" y="12115"/>
                  </a:lnTo>
                  <a:lnTo>
                    <a:pt x="67691" y="11239"/>
                  </a:lnTo>
                  <a:lnTo>
                    <a:pt x="67691" y="10807"/>
                  </a:lnTo>
                  <a:lnTo>
                    <a:pt x="67983" y="10363"/>
                  </a:lnTo>
                  <a:lnTo>
                    <a:pt x="68275" y="10223"/>
                  </a:lnTo>
                  <a:lnTo>
                    <a:pt x="68567" y="10363"/>
                  </a:lnTo>
                  <a:lnTo>
                    <a:pt x="68859" y="10363"/>
                  </a:lnTo>
                  <a:lnTo>
                    <a:pt x="69164" y="9486"/>
                  </a:lnTo>
                  <a:close/>
                </a:path>
                <a:path w="113029" h="158750">
                  <a:moveTo>
                    <a:pt x="72656" y="3797"/>
                  </a:moveTo>
                  <a:lnTo>
                    <a:pt x="72555" y="3073"/>
                  </a:lnTo>
                  <a:lnTo>
                    <a:pt x="72504" y="2628"/>
                  </a:lnTo>
                  <a:lnTo>
                    <a:pt x="72364" y="2628"/>
                  </a:lnTo>
                  <a:lnTo>
                    <a:pt x="72224" y="2336"/>
                  </a:lnTo>
                  <a:lnTo>
                    <a:pt x="71932" y="1892"/>
                  </a:lnTo>
                  <a:lnTo>
                    <a:pt x="71640" y="1892"/>
                  </a:lnTo>
                  <a:lnTo>
                    <a:pt x="71488" y="1612"/>
                  </a:lnTo>
                  <a:lnTo>
                    <a:pt x="71488" y="2781"/>
                  </a:lnTo>
                  <a:lnTo>
                    <a:pt x="71488" y="3073"/>
                  </a:lnTo>
                  <a:lnTo>
                    <a:pt x="69888" y="3073"/>
                  </a:lnTo>
                  <a:lnTo>
                    <a:pt x="69888" y="2781"/>
                  </a:lnTo>
                  <a:lnTo>
                    <a:pt x="70027" y="2781"/>
                  </a:lnTo>
                  <a:lnTo>
                    <a:pt x="70027" y="2489"/>
                  </a:lnTo>
                  <a:lnTo>
                    <a:pt x="70319" y="2489"/>
                  </a:lnTo>
                  <a:lnTo>
                    <a:pt x="70319" y="2336"/>
                  </a:lnTo>
                  <a:lnTo>
                    <a:pt x="70904" y="2336"/>
                  </a:lnTo>
                  <a:lnTo>
                    <a:pt x="70904" y="2489"/>
                  </a:lnTo>
                  <a:lnTo>
                    <a:pt x="71196" y="2489"/>
                  </a:lnTo>
                  <a:lnTo>
                    <a:pt x="71488" y="2781"/>
                  </a:lnTo>
                  <a:lnTo>
                    <a:pt x="71488" y="1612"/>
                  </a:lnTo>
                  <a:lnTo>
                    <a:pt x="69888" y="1612"/>
                  </a:lnTo>
                  <a:lnTo>
                    <a:pt x="69888" y="1752"/>
                  </a:lnTo>
                  <a:lnTo>
                    <a:pt x="69164" y="2197"/>
                  </a:lnTo>
                  <a:lnTo>
                    <a:pt x="69164" y="2489"/>
                  </a:lnTo>
                  <a:lnTo>
                    <a:pt x="68859" y="2628"/>
                  </a:lnTo>
                  <a:lnTo>
                    <a:pt x="68859" y="3213"/>
                  </a:lnTo>
                  <a:lnTo>
                    <a:pt x="68719" y="3213"/>
                  </a:lnTo>
                  <a:lnTo>
                    <a:pt x="68719" y="3797"/>
                  </a:lnTo>
                  <a:lnTo>
                    <a:pt x="68859" y="3797"/>
                  </a:lnTo>
                  <a:lnTo>
                    <a:pt x="69011" y="4673"/>
                  </a:lnTo>
                  <a:lnTo>
                    <a:pt x="69164" y="4673"/>
                  </a:lnTo>
                  <a:lnTo>
                    <a:pt x="69164" y="4965"/>
                  </a:lnTo>
                  <a:lnTo>
                    <a:pt x="69596" y="5118"/>
                  </a:lnTo>
                  <a:lnTo>
                    <a:pt x="69735" y="5397"/>
                  </a:lnTo>
                  <a:lnTo>
                    <a:pt x="71348" y="5397"/>
                  </a:lnTo>
                  <a:lnTo>
                    <a:pt x="71348" y="5257"/>
                  </a:lnTo>
                  <a:lnTo>
                    <a:pt x="71932" y="5257"/>
                  </a:lnTo>
                  <a:lnTo>
                    <a:pt x="71932" y="5118"/>
                  </a:lnTo>
                  <a:lnTo>
                    <a:pt x="72224" y="4965"/>
                  </a:lnTo>
                  <a:lnTo>
                    <a:pt x="72224" y="4673"/>
                  </a:lnTo>
                  <a:lnTo>
                    <a:pt x="72364" y="4673"/>
                  </a:lnTo>
                  <a:lnTo>
                    <a:pt x="72364" y="4381"/>
                  </a:lnTo>
                  <a:lnTo>
                    <a:pt x="72504" y="4381"/>
                  </a:lnTo>
                  <a:lnTo>
                    <a:pt x="72504" y="4229"/>
                  </a:lnTo>
                  <a:lnTo>
                    <a:pt x="71488" y="4229"/>
                  </a:lnTo>
                  <a:lnTo>
                    <a:pt x="71488" y="4381"/>
                  </a:lnTo>
                  <a:lnTo>
                    <a:pt x="71196" y="4673"/>
                  </a:lnTo>
                  <a:lnTo>
                    <a:pt x="70472" y="4673"/>
                  </a:lnTo>
                  <a:lnTo>
                    <a:pt x="70472" y="4521"/>
                  </a:lnTo>
                  <a:lnTo>
                    <a:pt x="70027" y="4521"/>
                  </a:lnTo>
                  <a:lnTo>
                    <a:pt x="69735" y="3797"/>
                  </a:lnTo>
                  <a:lnTo>
                    <a:pt x="72656" y="3797"/>
                  </a:lnTo>
                  <a:close/>
                </a:path>
                <a:path w="113029" h="158750">
                  <a:moveTo>
                    <a:pt x="73393" y="8026"/>
                  </a:moveTo>
                  <a:lnTo>
                    <a:pt x="72948" y="8026"/>
                  </a:lnTo>
                  <a:lnTo>
                    <a:pt x="72504" y="7886"/>
                  </a:lnTo>
                  <a:lnTo>
                    <a:pt x="72072" y="8026"/>
                  </a:lnTo>
                  <a:lnTo>
                    <a:pt x="71780" y="8026"/>
                  </a:lnTo>
                  <a:lnTo>
                    <a:pt x="71488" y="8318"/>
                  </a:lnTo>
                  <a:lnTo>
                    <a:pt x="71348" y="8470"/>
                  </a:lnTo>
                  <a:lnTo>
                    <a:pt x="71348" y="8763"/>
                  </a:lnTo>
                  <a:lnTo>
                    <a:pt x="71196" y="9194"/>
                  </a:lnTo>
                  <a:lnTo>
                    <a:pt x="71196" y="9486"/>
                  </a:lnTo>
                  <a:lnTo>
                    <a:pt x="70612" y="9486"/>
                  </a:lnTo>
                  <a:lnTo>
                    <a:pt x="70612" y="10223"/>
                  </a:lnTo>
                  <a:lnTo>
                    <a:pt x="71196" y="10223"/>
                  </a:lnTo>
                  <a:lnTo>
                    <a:pt x="71196" y="13131"/>
                  </a:lnTo>
                  <a:lnTo>
                    <a:pt x="72364" y="13131"/>
                  </a:lnTo>
                  <a:lnTo>
                    <a:pt x="72364" y="10223"/>
                  </a:lnTo>
                  <a:lnTo>
                    <a:pt x="73101" y="10223"/>
                  </a:lnTo>
                  <a:lnTo>
                    <a:pt x="73101" y="9486"/>
                  </a:lnTo>
                  <a:lnTo>
                    <a:pt x="72364" y="9486"/>
                  </a:lnTo>
                  <a:lnTo>
                    <a:pt x="72364" y="8763"/>
                  </a:lnTo>
                  <a:lnTo>
                    <a:pt x="73240" y="8763"/>
                  </a:lnTo>
                  <a:lnTo>
                    <a:pt x="73393" y="8026"/>
                  </a:lnTo>
                  <a:close/>
                </a:path>
                <a:path w="113029" h="158750">
                  <a:moveTo>
                    <a:pt x="75717" y="152"/>
                  </a:moveTo>
                  <a:lnTo>
                    <a:pt x="75285" y="152"/>
                  </a:lnTo>
                  <a:lnTo>
                    <a:pt x="74841" y="0"/>
                  </a:lnTo>
                  <a:lnTo>
                    <a:pt x="74409" y="152"/>
                  </a:lnTo>
                  <a:lnTo>
                    <a:pt x="74117" y="152"/>
                  </a:lnTo>
                  <a:lnTo>
                    <a:pt x="73685" y="596"/>
                  </a:lnTo>
                  <a:lnTo>
                    <a:pt x="73533" y="1320"/>
                  </a:lnTo>
                  <a:lnTo>
                    <a:pt x="73533" y="1612"/>
                  </a:lnTo>
                  <a:lnTo>
                    <a:pt x="72948" y="1612"/>
                  </a:lnTo>
                  <a:lnTo>
                    <a:pt x="72948" y="2336"/>
                  </a:lnTo>
                  <a:lnTo>
                    <a:pt x="73533" y="2336"/>
                  </a:lnTo>
                  <a:lnTo>
                    <a:pt x="73533" y="5257"/>
                  </a:lnTo>
                  <a:lnTo>
                    <a:pt x="74701" y="5257"/>
                  </a:lnTo>
                  <a:lnTo>
                    <a:pt x="74701" y="2336"/>
                  </a:lnTo>
                  <a:lnTo>
                    <a:pt x="75425" y="2336"/>
                  </a:lnTo>
                  <a:lnTo>
                    <a:pt x="75425" y="1612"/>
                  </a:lnTo>
                  <a:lnTo>
                    <a:pt x="74701" y="1612"/>
                  </a:lnTo>
                  <a:lnTo>
                    <a:pt x="74701" y="876"/>
                  </a:lnTo>
                  <a:lnTo>
                    <a:pt x="75577" y="876"/>
                  </a:lnTo>
                  <a:lnTo>
                    <a:pt x="75717" y="152"/>
                  </a:lnTo>
                  <a:close/>
                </a:path>
                <a:path w="113029" h="158750">
                  <a:moveTo>
                    <a:pt x="77330" y="13284"/>
                  </a:moveTo>
                  <a:lnTo>
                    <a:pt x="77177" y="12992"/>
                  </a:lnTo>
                  <a:lnTo>
                    <a:pt x="77038" y="12700"/>
                  </a:lnTo>
                  <a:lnTo>
                    <a:pt x="77038" y="12560"/>
                  </a:lnTo>
                  <a:lnTo>
                    <a:pt x="77038" y="11531"/>
                  </a:lnTo>
                  <a:lnTo>
                    <a:pt x="77038" y="10223"/>
                  </a:lnTo>
                  <a:lnTo>
                    <a:pt x="76885" y="10223"/>
                  </a:lnTo>
                  <a:lnTo>
                    <a:pt x="76885" y="9931"/>
                  </a:lnTo>
                  <a:lnTo>
                    <a:pt x="76454" y="9779"/>
                  </a:lnTo>
                  <a:lnTo>
                    <a:pt x="76301" y="9486"/>
                  </a:lnTo>
                  <a:lnTo>
                    <a:pt x="75869" y="9486"/>
                  </a:lnTo>
                  <a:lnTo>
                    <a:pt x="75869" y="9347"/>
                  </a:lnTo>
                  <a:lnTo>
                    <a:pt x="75285" y="9347"/>
                  </a:lnTo>
                  <a:lnTo>
                    <a:pt x="75285" y="9486"/>
                  </a:lnTo>
                  <a:lnTo>
                    <a:pt x="74561" y="9486"/>
                  </a:lnTo>
                  <a:lnTo>
                    <a:pt x="74561" y="9626"/>
                  </a:lnTo>
                  <a:lnTo>
                    <a:pt x="74117" y="9626"/>
                  </a:lnTo>
                  <a:lnTo>
                    <a:pt x="74117" y="9779"/>
                  </a:lnTo>
                  <a:lnTo>
                    <a:pt x="73825" y="9931"/>
                  </a:lnTo>
                  <a:lnTo>
                    <a:pt x="73825" y="10223"/>
                  </a:lnTo>
                  <a:lnTo>
                    <a:pt x="73685" y="10223"/>
                  </a:lnTo>
                  <a:lnTo>
                    <a:pt x="73685" y="10515"/>
                  </a:lnTo>
                  <a:lnTo>
                    <a:pt x="73533" y="10515"/>
                  </a:lnTo>
                  <a:lnTo>
                    <a:pt x="73533" y="10655"/>
                  </a:lnTo>
                  <a:lnTo>
                    <a:pt x="74561" y="10655"/>
                  </a:lnTo>
                  <a:lnTo>
                    <a:pt x="74561" y="10363"/>
                  </a:lnTo>
                  <a:lnTo>
                    <a:pt x="74993" y="10363"/>
                  </a:lnTo>
                  <a:lnTo>
                    <a:pt x="74993" y="10223"/>
                  </a:lnTo>
                  <a:lnTo>
                    <a:pt x="75717" y="10223"/>
                  </a:lnTo>
                  <a:lnTo>
                    <a:pt x="75717" y="10515"/>
                  </a:lnTo>
                  <a:lnTo>
                    <a:pt x="75869" y="10515"/>
                  </a:lnTo>
                  <a:lnTo>
                    <a:pt x="75869" y="10947"/>
                  </a:lnTo>
                  <a:lnTo>
                    <a:pt x="75869" y="11531"/>
                  </a:lnTo>
                  <a:lnTo>
                    <a:pt x="75869" y="12255"/>
                  </a:lnTo>
                  <a:lnTo>
                    <a:pt x="75577" y="12560"/>
                  </a:lnTo>
                  <a:lnTo>
                    <a:pt x="74701" y="12560"/>
                  </a:lnTo>
                  <a:lnTo>
                    <a:pt x="74561" y="11963"/>
                  </a:lnTo>
                  <a:lnTo>
                    <a:pt x="75145" y="11671"/>
                  </a:lnTo>
                  <a:lnTo>
                    <a:pt x="75577" y="11671"/>
                  </a:lnTo>
                  <a:lnTo>
                    <a:pt x="75577" y="11531"/>
                  </a:lnTo>
                  <a:lnTo>
                    <a:pt x="75869" y="11531"/>
                  </a:lnTo>
                  <a:lnTo>
                    <a:pt x="75869" y="10947"/>
                  </a:lnTo>
                  <a:lnTo>
                    <a:pt x="74841" y="10947"/>
                  </a:lnTo>
                  <a:lnTo>
                    <a:pt x="74841" y="11087"/>
                  </a:lnTo>
                  <a:lnTo>
                    <a:pt x="73977" y="11239"/>
                  </a:lnTo>
                  <a:lnTo>
                    <a:pt x="73977" y="11379"/>
                  </a:lnTo>
                  <a:lnTo>
                    <a:pt x="73533" y="11671"/>
                  </a:lnTo>
                  <a:lnTo>
                    <a:pt x="73533" y="12115"/>
                  </a:lnTo>
                  <a:lnTo>
                    <a:pt x="73418" y="12255"/>
                  </a:lnTo>
                  <a:lnTo>
                    <a:pt x="73533" y="12700"/>
                  </a:lnTo>
                  <a:lnTo>
                    <a:pt x="73685" y="12700"/>
                  </a:lnTo>
                  <a:lnTo>
                    <a:pt x="73685" y="12992"/>
                  </a:lnTo>
                  <a:lnTo>
                    <a:pt x="73825" y="12992"/>
                  </a:lnTo>
                  <a:lnTo>
                    <a:pt x="73825" y="13131"/>
                  </a:lnTo>
                  <a:lnTo>
                    <a:pt x="74269" y="13131"/>
                  </a:lnTo>
                  <a:lnTo>
                    <a:pt x="74269" y="13284"/>
                  </a:lnTo>
                  <a:lnTo>
                    <a:pt x="75425" y="13284"/>
                  </a:lnTo>
                  <a:lnTo>
                    <a:pt x="75425" y="13131"/>
                  </a:lnTo>
                  <a:lnTo>
                    <a:pt x="75717" y="13131"/>
                  </a:lnTo>
                  <a:lnTo>
                    <a:pt x="75717" y="12992"/>
                  </a:lnTo>
                  <a:lnTo>
                    <a:pt x="76161" y="12992"/>
                  </a:lnTo>
                  <a:lnTo>
                    <a:pt x="76161" y="13284"/>
                  </a:lnTo>
                  <a:lnTo>
                    <a:pt x="77330" y="13284"/>
                  </a:lnTo>
                  <a:close/>
                </a:path>
                <a:path w="113029" h="158750">
                  <a:moveTo>
                    <a:pt x="79222" y="9486"/>
                  </a:moveTo>
                  <a:lnTo>
                    <a:pt x="78054" y="9486"/>
                  </a:lnTo>
                  <a:lnTo>
                    <a:pt x="78054" y="13131"/>
                  </a:lnTo>
                  <a:lnTo>
                    <a:pt x="79222" y="13131"/>
                  </a:lnTo>
                  <a:lnTo>
                    <a:pt x="79222" y="9486"/>
                  </a:lnTo>
                  <a:close/>
                </a:path>
                <a:path w="113029" h="158750">
                  <a:moveTo>
                    <a:pt x="79222" y="8026"/>
                  </a:moveTo>
                  <a:lnTo>
                    <a:pt x="78054" y="8026"/>
                  </a:lnTo>
                  <a:lnTo>
                    <a:pt x="78054" y="9042"/>
                  </a:lnTo>
                  <a:lnTo>
                    <a:pt x="79222" y="9042"/>
                  </a:lnTo>
                  <a:lnTo>
                    <a:pt x="79222" y="8026"/>
                  </a:lnTo>
                  <a:close/>
                </a:path>
                <a:path w="113029" h="158750">
                  <a:moveTo>
                    <a:pt x="79667" y="3797"/>
                  </a:moveTo>
                  <a:lnTo>
                    <a:pt x="79565" y="3073"/>
                  </a:lnTo>
                  <a:lnTo>
                    <a:pt x="79514" y="2628"/>
                  </a:lnTo>
                  <a:lnTo>
                    <a:pt x="79375" y="2628"/>
                  </a:lnTo>
                  <a:lnTo>
                    <a:pt x="79222" y="2336"/>
                  </a:lnTo>
                  <a:lnTo>
                    <a:pt x="78930" y="1892"/>
                  </a:lnTo>
                  <a:lnTo>
                    <a:pt x="78638" y="1892"/>
                  </a:lnTo>
                  <a:lnTo>
                    <a:pt x="78498" y="1612"/>
                  </a:lnTo>
                  <a:lnTo>
                    <a:pt x="78498" y="2781"/>
                  </a:lnTo>
                  <a:lnTo>
                    <a:pt x="78498" y="3073"/>
                  </a:lnTo>
                  <a:lnTo>
                    <a:pt x="76885" y="3073"/>
                  </a:lnTo>
                  <a:lnTo>
                    <a:pt x="76885" y="2781"/>
                  </a:lnTo>
                  <a:lnTo>
                    <a:pt x="77038" y="2781"/>
                  </a:lnTo>
                  <a:lnTo>
                    <a:pt x="77038" y="2489"/>
                  </a:lnTo>
                  <a:lnTo>
                    <a:pt x="77330" y="2489"/>
                  </a:lnTo>
                  <a:lnTo>
                    <a:pt x="77330" y="2336"/>
                  </a:lnTo>
                  <a:lnTo>
                    <a:pt x="77901" y="2336"/>
                  </a:lnTo>
                  <a:lnTo>
                    <a:pt x="77901" y="2489"/>
                  </a:lnTo>
                  <a:lnTo>
                    <a:pt x="78206" y="2489"/>
                  </a:lnTo>
                  <a:lnTo>
                    <a:pt x="78498" y="2781"/>
                  </a:lnTo>
                  <a:lnTo>
                    <a:pt x="78498" y="1612"/>
                  </a:lnTo>
                  <a:lnTo>
                    <a:pt x="76885" y="1612"/>
                  </a:lnTo>
                  <a:lnTo>
                    <a:pt x="76885" y="1752"/>
                  </a:lnTo>
                  <a:lnTo>
                    <a:pt x="76161" y="2197"/>
                  </a:lnTo>
                  <a:lnTo>
                    <a:pt x="76161" y="2489"/>
                  </a:lnTo>
                  <a:lnTo>
                    <a:pt x="75869" y="2628"/>
                  </a:lnTo>
                  <a:lnTo>
                    <a:pt x="75869" y="3213"/>
                  </a:lnTo>
                  <a:lnTo>
                    <a:pt x="75717" y="3213"/>
                  </a:lnTo>
                  <a:lnTo>
                    <a:pt x="75717" y="3797"/>
                  </a:lnTo>
                  <a:lnTo>
                    <a:pt x="75869" y="3797"/>
                  </a:lnTo>
                  <a:lnTo>
                    <a:pt x="76022" y="4673"/>
                  </a:lnTo>
                  <a:lnTo>
                    <a:pt x="76161" y="4673"/>
                  </a:lnTo>
                  <a:lnTo>
                    <a:pt x="76161" y="4965"/>
                  </a:lnTo>
                  <a:lnTo>
                    <a:pt x="76593" y="5118"/>
                  </a:lnTo>
                  <a:lnTo>
                    <a:pt x="76746" y="5397"/>
                  </a:lnTo>
                  <a:lnTo>
                    <a:pt x="78346" y="5397"/>
                  </a:lnTo>
                  <a:lnTo>
                    <a:pt x="78346" y="5257"/>
                  </a:lnTo>
                  <a:lnTo>
                    <a:pt x="78930" y="5257"/>
                  </a:lnTo>
                  <a:lnTo>
                    <a:pt x="78930" y="5118"/>
                  </a:lnTo>
                  <a:lnTo>
                    <a:pt x="79222" y="4965"/>
                  </a:lnTo>
                  <a:lnTo>
                    <a:pt x="79222" y="4673"/>
                  </a:lnTo>
                  <a:lnTo>
                    <a:pt x="79375" y="4673"/>
                  </a:lnTo>
                  <a:lnTo>
                    <a:pt x="79375" y="4381"/>
                  </a:lnTo>
                  <a:lnTo>
                    <a:pt x="79514" y="4381"/>
                  </a:lnTo>
                  <a:lnTo>
                    <a:pt x="79514" y="4229"/>
                  </a:lnTo>
                  <a:lnTo>
                    <a:pt x="78498" y="4229"/>
                  </a:lnTo>
                  <a:lnTo>
                    <a:pt x="78498" y="4381"/>
                  </a:lnTo>
                  <a:lnTo>
                    <a:pt x="78206" y="4673"/>
                  </a:lnTo>
                  <a:lnTo>
                    <a:pt x="77470" y="4673"/>
                  </a:lnTo>
                  <a:lnTo>
                    <a:pt x="77470" y="4521"/>
                  </a:lnTo>
                  <a:lnTo>
                    <a:pt x="77038" y="4521"/>
                  </a:lnTo>
                  <a:lnTo>
                    <a:pt x="76746" y="3797"/>
                  </a:lnTo>
                  <a:lnTo>
                    <a:pt x="79667" y="3797"/>
                  </a:lnTo>
                  <a:close/>
                </a:path>
                <a:path w="113029" h="158750">
                  <a:moveTo>
                    <a:pt x="81407" y="8026"/>
                  </a:moveTo>
                  <a:lnTo>
                    <a:pt x="80238" y="8026"/>
                  </a:lnTo>
                  <a:lnTo>
                    <a:pt x="80238" y="13131"/>
                  </a:lnTo>
                  <a:lnTo>
                    <a:pt x="81407" y="13131"/>
                  </a:lnTo>
                  <a:lnTo>
                    <a:pt x="81407" y="8026"/>
                  </a:lnTo>
                  <a:close/>
                </a:path>
                <a:path w="113029" h="158750">
                  <a:moveTo>
                    <a:pt x="84035" y="2628"/>
                  </a:moveTo>
                  <a:lnTo>
                    <a:pt x="83743" y="2044"/>
                  </a:lnTo>
                  <a:lnTo>
                    <a:pt x="83312" y="1752"/>
                  </a:lnTo>
                  <a:lnTo>
                    <a:pt x="82867" y="1612"/>
                  </a:lnTo>
                  <a:lnTo>
                    <a:pt x="82143" y="1460"/>
                  </a:lnTo>
                  <a:lnTo>
                    <a:pt x="81407" y="1612"/>
                  </a:lnTo>
                  <a:lnTo>
                    <a:pt x="80683" y="2044"/>
                  </a:lnTo>
                  <a:lnTo>
                    <a:pt x="80391" y="2628"/>
                  </a:lnTo>
                  <a:lnTo>
                    <a:pt x="80238" y="3505"/>
                  </a:lnTo>
                  <a:lnTo>
                    <a:pt x="80391" y="4229"/>
                  </a:lnTo>
                  <a:lnTo>
                    <a:pt x="80683" y="4813"/>
                  </a:lnTo>
                  <a:lnTo>
                    <a:pt x="81407" y="5257"/>
                  </a:lnTo>
                  <a:lnTo>
                    <a:pt x="82143" y="5397"/>
                  </a:lnTo>
                  <a:lnTo>
                    <a:pt x="82867" y="5257"/>
                  </a:lnTo>
                  <a:lnTo>
                    <a:pt x="83464" y="5118"/>
                  </a:lnTo>
                  <a:lnTo>
                    <a:pt x="84035" y="4089"/>
                  </a:lnTo>
                  <a:lnTo>
                    <a:pt x="83019" y="3797"/>
                  </a:lnTo>
                  <a:lnTo>
                    <a:pt x="82867" y="4229"/>
                  </a:lnTo>
                  <a:lnTo>
                    <a:pt x="82727" y="4381"/>
                  </a:lnTo>
                  <a:lnTo>
                    <a:pt x="82143" y="4521"/>
                  </a:lnTo>
                  <a:lnTo>
                    <a:pt x="81851" y="4521"/>
                  </a:lnTo>
                  <a:lnTo>
                    <a:pt x="81559" y="4229"/>
                  </a:lnTo>
                  <a:lnTo>
                    <a:pt x="81407" y="3949"/>
                  </a:lnTo>
                  <a:lnTo>
                    <a:pt x="81267" y="3365"/>
                  </a:lnTo>
                  <a:lnTo>
                    <a:pt x="81267" y="2781"/>
                  </a:lnTo>
                  <a:lnTo>
                    <a:pt x="81559" y="2489"/>
                  </a:lnTo>
                  <a:lnTo>
                    <a:pt x="82143" y="2197"/>
                  </a:lnTo>
                  <a:lnTo>
                    <a:pt x="82435" y="2336"/>
                  </a:lnTo>
                  <a:lnTo>
                    <a:pt x="82727" y="2336"/>
                  </a:lnTo>
                  <a:lnTo>
                    <a:pt x="82867" y="2781"/>
                  </a:lnTo>
                  <a:lnTo>
                    <a:pt x="84035" y="2628"/>
                  </a:lnTo>
                  <a:close/>
                </a:path>
                <a:path w="113029" h="158750">
                  <a:moveTo>
                    <a:pt x="86220" y="9486"/>
                  </a:moveTo>
                  <a:lnTo>
                    <a:pt x="85204" y="9486"/>
                  </a:lnTo>
                  <a:lnTo>
                    <a:pt x="85204" y="11671"/>
                  </a:lnTo>
                  <a:lnTo>
                    <a:pt x="85064" y="12115"/>
                  </a:lnTo>
                  <a:lnTo>
                    <a:pt x="84912" y="12255"/>
                  </a:lnTo>
                  <a:lnTo>
                    <a:pt x="84772" y="12407"/>
                  </a:lnTo>
                  <a:lnTo>
                    <a:pt x="84188" y="12560"/>
                  </a:lnTo>
                  <a:lnTo>
                    <a:pt x="83896" y="12407"/>
                  </a:lnTo>
                  <a:lnTo>
                    <a:pt x="83604" y="12115"/>
                  </a:lnTo>
                  <a:lnTo>
                    <a:pt x="83604" y="9486"/>
                  </a:lnTo>
                  <a:lnTo>
                    <a:pt x="82435" y="9486"/>
                  </a:lnTo>
                  <a:lnTo>
                    <a:pt x="82435" y="11823"/>
                  </a:lnTo>
                  <a:lnTo>
                    <a:pt x="82588" y="12255"/>
                  </a:lnTo>
                  <a:lnTo>
                    <a:pt x="82588" y="12700"/>
                  </a:lnTo>
                  <a:lnTo>
                    <a:pt x="83159" y="13131"/>
                  </a:lnTo>
                  <a:lnTo>
                    <a:pt x="83896" y="13284"/>
                  </a:lnTo>
                  <a:lnTo>
                    <a:pt x="84620" y="13131"/>
                  </a:lnTo>
                  <a:lnTo>
                    <a:pt x="85204" y="12700"/>
                  </a:lnTo>
                  <a:lnTo>
                    <a:pt x="85204" y="13131"/>
                  </a:lnTo>
                  <a:lnTo>
                    <a:pt x="86220" y="13131"/>
                  </a:lnTo>
                  <a:lnTo>
                    <a:pt x="86220" y="9486"/>
                  </a:lnTo>
                  <a:close/>
                </a:path>
                <a:path w="113029" h="158750">
                  <a:moveTo>
                    <a:pt x="86817" y="5257"/>
                  </a:moveTo>
                  <a:lnTo>
                    <a:pt x="86664" y="4521"/>
                  </a:lnTo>
                  <a:lnTo>
                    <a:pt x="86080" y="4521"/>
                  </a:lnTo>
                  <a:lnTo>
                    <a:pt x="85940" y="4381"/>
                  </a:lnTo>
                  <a:lnTo>
                    <a:pt x="85940" y="2336"/>
                  </a:lnTo>
                  <a:lnTo>
                    <a:pt x="86664" y="2336"/>
                  </a:lnTo>
                  <a:lnTo>
                    <a:pt x="86664" y="1612"/>
                  </a:lnTo>
                  <a:lnTo>
                    <a:pt x="85940" y="1612"/>
                  </a:lnTo>
                  <a:lnTo>
                    <a:pt x="85940" y="292"/>
                  </a:lnTo>
                  <a:lnTo>
                    <a:pt x="84912" y="876"/>
                  </a:lnTo>
                  <a:lnTo>
                    <a:pt x="84912" y="1612"/>
                  </a:lnTo>
                  <a:lnTo>
                    <a:pt x="84328" y="1612"/>
                  </a:lnTo>
                  <a:lnTo>
                    <a:pt x="84328" y="2336"/>
                  </a:lnTo>
                  <a:lnTo>
                    <a:pt x="84912" y="2336"/>
                  </a:lnTo>
                  <a:lnTo>
                    <a:pt x="84912" y="4673"/>
                  </a:lnTo>
                  <a:lnTo>
                    <a:pt x="85064" y="4965"/>
                  </a:lnTo>
                  <a:lnTo>
                    <a:pt x="85064" y="5118"/>
                  </a:lnTo>
                  <a:lnTo>
                    <a:pt x="85204" y="5257"/>
                  </a:lnTo>
                  <a:lnTo>
                    <a:pt x="85356" y="5257"/>
                  </a:lnTo>
                  <a:lnTo>
                    <a:pt x="85940" y="5397"/>
                  </a:lnTo>
                  <a:lnTo>
                    <a:pt x="86817" y="5257"/>
                  </a:lnTo>
                  <a:close/>
                </a:path>
                <a:path w="113029" h="158750">
                  <a:moveTo>
                    <a:pt x="89877" y="9486"/>
                  </a:moveTo>
                  <a:lnTo>
                    <a:pt x="89585" y="9486"/>
                  </a:lnTo>
                  <a:lnTo>
                    <a:pt x="89141" y="9347"/>
                  </a:lnTo>
                  <a:lnTo>
                    <a:pt x="88709" y="9486"/>
                  </a:lnTo>
                  <a:lnTo>
                    <a:pt x="88265" y="9931"/>
                  </a:lnTo>
                  <a:lnTo>
                    <a:pt x="88265" y="9486"/>
                  </a:lnTo>
                  <a:lnTo>
                    <a:pt x="87249" y="9486"/>
                  </a:lnTo>
                  <a:lnTo>
                    <a:pt x="87249" y="13131"/>
                  </a:lnTo>
                  <a:lnTo>
                    <a:pt x="88265" y="13131"/>
                  </a:lnTo>
                  <a:lnTo>
                    <a:pt x="88265" y="11239"/>
                  </a:lnTo>
                  <a:lnTo>
                    <a:pt x="88417" y="10807"/>
                  </a:lnTo>
                  <a:lnTo>
                    <a:pt x="88709" y="10363"/>
                  </a:lnTo>
                  <a:lnTo>
                    <a:pt x="89001" y="10223"/>
                  </a:lnTo>
                  <a:lnTo>
                    <a:pt x="89293" y="10363"/>
                  </a:lnTo>
                  <a:lnTo>
                    <a:pt x="89585" y="10363"/>
                  </a:lnTo>
                  <a:lnTo>
                    <a:pt x="89877" y="9486"/>
                  </a:lnTo>
                  <a:close/>
                </a:path>
                <a:path w="113029" h="158750">
                  <a:moveTo>
                    <a:pt x="93954" y="11823"/>
                  </a:moveTo>
                  <a:lnTo>
                    <a:pt x="93840" y="10947"/>
                  </a:lnTo>
                  <a:lnTo>
                    <a:pt x="93814" y="10655"/>
                  </a:lnTo>
                  <a:lnTo>
                    <a:pt x="93662" y="10655"/>
                  </a:lnTo>
                  <a:lnTo>
                    <a:pt x="93662" y="10363"/>
                  </a:lnTo>
                  <a:lnTo>
                    <a:pt x="93522" y="10363"/>
                  </a:lnTo>
                  <a:lnTo>
                    <a:pt x="93522" y="10223"/>
                  </a:lnTo>
                  <a:lnTo>
                    <a:pt x="93230" y="9779"/>
                  </a:lnTo>
                  <a:lnTo>
                    <a:pt x="92938" y="9779"/>
                  </a:lnTo>
                  <a:lnTo>
                    <a:pt x="92786" y="9486"/>
                  </a:lnTo>
                  <a:lnTo>
                    <a:pt x="92786" y="10655"/>
                  </a:lnTo>
                  <a:lnTo>
                    <a:pt x="92786" y="10947"/>
                  </a:lnTo>
                  <a:lnTo>
                    <a:pt x="91186" y="10947"/>
                  </a:lnTo>
                  <a:lnTo>
                    <a:pt x="91186" y="10655"/>
                  </a:lnTo>
                  <a:lnTo>
                    <a:pt x="91338" y="10655"/>
                  </a:lnTo>
                  <a:lnTo>
                    <a:pt x="91338" y="10363"/>
                  </a:lnTo>
                  <a:lnTo>
                    <a:pt x="91630" y="10363"/>
                  </a:lnTo>
                  <a:lnTo>
                    <a:pt x="91630" y="10223"/>
                  </a:lnTo>
                  <a:lnTo>
                    <a:pt x="92214" y="10223"/>
                  </a:lnTo>
                  <a:lnTo>
                    <a:pt x="92214" y="10363"/>
                  </a:lnTo>
                  <a:lnTo>
                    <a:pt x="92506" y="10363"/>
                  </a:lnTo>
                  <a:lnTo>
                    <a:pt x="92786" y="10655"/>
                  </a:lnTo>
                  <a:lnTo>
                    <a:pt x="92786" y="9486"/>
                  </a:lnTo>
                  <a:lnTo>
                    <a:pt x="91186" y="9486"/>
                  </a:lnTo>
                  <a:lnTo>
                    <a:pt x="91186" y="9626"/>
                  </a:lnTo>
                  <a:lnTo>
                    <a:pt x="90462" y="10071"/>
                  </a:lnTo>
                  <a:lnTo>
                    <a:pt x="90462" y="10363"/>
                  </a:lnTo>
                  <a:lnTo>
                    <a:pt x="90170" y="10515"/>
                  </a:lnTo>
                  <a:lnTo>
                    <a:pt x="90170" y="11087"/>
                  </a:lnTo>
                  <a:lnTo>
                    <a:pt x="90017" y="11087"/>
                  </a:lnTo>
                  <a:lnTo>
                    <a:pt x="90017" y="11671"/>
                  </a:lnTo>
                  <a:lnTo>
                    <a:pt x="90170" y="11671"/>
                  </a:lnTo>
                  <a:lnTo>
                    <a:pt x="90309" y="12560"/>
                  </a:lnTo>
                  <a:lnTo>
                    <a:pt x="90462" y="12560"/>
                  </a:lnTo>
                  <a:lnTo>
                    <a:pt x="90462" y="12839"/>
                  </a:lnTo>
                  <a:lnTo>
                    <a:pt x="90893" y="12992"/>
                  </a:lnTo>
                  <a:lnTo>
                    <a:pt x="91046" y="13284"/>
                  </a:lnTo>
                  <a:lnTo>
                    <a:pt x="92646" y="13284"/>
                  </a:lnTo>
                  <a:lnTo>
                    <a:pt x="92646" y="13131"/>
                  </a:lnTo>
                  <a:lnTo>
                    <a:pt x="93230" y="13131"/>
                  </a:lnTo>
                  <a:lnTo>
                    <a:pt x="93230" y="12992"/>
                  </a:lnTo>
                  <a:lnTo>
                    <a:pt x="93522" y="12839"/>
                  </a:lnTo>
                  <a:lnTo>
                    <a:pt x="93522" y="12560"/>
                  </a:lnTo>
                  <a:lnTo>
                    <a:pt x="93814" y="12255"/>
                  </a:lnTo>
                  <a:lnTo>
                    <a:pt x="93230" y="12255"/>
                  </a:lnTo>
                  <a:lnTo>
                    <a:pt x="93230" y="12115"/>
                  </a:lnTo>
                  <a:lnTo>
                    <a:pt x="92786" y="12115"/>
                  </a:lnTo>
                  <a:lnTo>
                    <a:pt x="92786" y="12255"/>
                  </a:lnTo>
                  <a:lnTo>
                    <a:pt x="92506" y="12560"/>
                  </a:lnTo>
                  <a:lnTo>
                    <a:pt x="91770" y="12560"/>
                  </a:lnTo>
                  <a:lnTo>
                    <a:pt x="91770" y="12407"/>
                  </a:lnTo>
                  <a:lnTo>
                    <a:pt x="91338" y="12407"/>
                  </a:lnTo>
                  <a:lnTo>
                    <a:pt x="91186" y="11823"/>
                  </a:lnTo>
                  <a:lnTo>
                    <a:pt x="93954" y="11823"/>
                  </a:lnTo>
                  <a:close/>
                </a:path>
                <a:path w="113029" h="158750">
                  <a:moveTo>
                    <a:pt x="105054" y="94691"/>
                  </a:moveTo>
                  <a:lnTo>
                    <a:pt x="101981" y="94691"/>
                  </a:lnTo>
                  <a:lnTo>
                    <a:pt x="101981" y="100977"/>
                  </a:lnTo>
                  <a:lnTo>
                    <a:pt x="105054" y="100977"/>
                  </a:lnTo>
                  <a:lnTo>
                    <a:pt x="105054" y="99949"/>
                  </a:lnTo>
                  <a:lnTo>
                    <a:pt x="102717" y="99949"/>
                  </a:lnTo>
                  <a:lnTo>
                    <a:pt x="102717" y="98196"/>
                  </a:lnTo>
                  <a:lnTo>
                    <a:pt x="104902" y="98196"/>
                  </a:lnTo>
                  <a:lnTo>
                    <a:pt x="104902" y="97180"/>
                  </a:lnTo>
                  <a:lnTo>
                    <a:pt x="102717" y="97180"/>
                  </a:lnTo>
                  <a:lnTo>
                    <a:pt x="102717" y="95719"/>
                  </a:lnTo>
                  <a:lnTo>
                    <a:pt x="105054" y="95719"/>
                  </a:lnTo>
                  <a:lnTo>
                    <a:pt x="105054" y="94691"/>
                  </a:lnTo>
                  <a:close/>
                </a:path>
                <a:path w="113029" h="158750">
                  <a:moveTo>
                    <a:pt x="108839" y="99072"/>
                  </a:moveTo>
                  <a:lnTo>
                    <a:pt x="108699" y="98196"/>
                  </a:lnTo>
                  <a:lnTo>
                    <a:pt x="108254" y="97472"/>
                  </a:lnTo>
                  <a:lnTo>
                    <a:pt x="107378" y="97040"/>
                  </a:lnTo>
                  <a:lnTo>
                    <a:pt x="106794" y="96888"/>
                  </a:lnTo>
                  <a:lnTo>
                    <a:pt x="106514" y="96304"/>
                  </a:lnTo>
                  <a:lnTo>
                    <a:pt x="106654" y="95859"/>
                  </a:lnTo>
                  <a:lnTo>
                    <a:pt x="107086" y="95567"/>
                  </a:lnTo>
                  <a:lnTo>
                    <a:pt x="107683" y="95859"/>
                  </a:lnTo>
                  <a:lnTo>
                    <a:pt x="107823" y="96164"/>
                  </a:lnTo>
                  <a:lnTo>
                    <a:pt x="107962" y="96596"/>
                  </a:lnTo>
                  <a:lnTo>
                    <a:pt x="108699" y="96443"/>
                  </a:lnTo>
                  <a:lnTo>
                    <a:pt x="108546" y="95719"/>
                  </a:lnTo>
                  <a:lnTo>
                    <a:pt x="108254" y="95135"/>
                  </a:lnTo>
                  <a:lnTo>
                    <a:pt x="107823" y="94691"/>
                  </a:lnTo>
                  <a:lnTo>
                    <a:pt x="107086" y="94551"/>
                  </a:lnTo>
                  <a:lnTo>
                    <a:pt x="106794" y="94691"/>
                  </a:lnTo>
                  <a:lnTo>
                    <a:pt x="106362" y="94843"/>
                  </a:lnTo>
                  <a:lnTo>
                    <a:pt x="106070" y="95135"/>
                  </a:lnTo>
                  <a:lnTo>
                    <a:pt x="105930" y="95427"/>
                  </a:lnTo>
                  <a:lnTo>
                    <a:pt x="105638" y="96304"/>
                  </a:lnTo>
                  <a:lnTo>
                    <a:pt x="106070" y="97612"/>
                  </a:lnTo>
                  <a:lnTo>
                    <a:pt x="106946" y="98196"/>
                  </a:lnTo>
                  <a:lnTo>
                    <a:pt x="107378" y="98348"/>
                  </a:lnTo>
                  <a:lnTo>
                    <a:pt x="107683" y="98488"/>
                  </a:lnTo>
                  <a:lnTo>
                    <a:pt x="107962" y="98780"/>
                  </a:lnTo>
                  <a:lnTo>
                    <a:pt x="107962" y="99072"/>
                  </a:lnTo>
                  <a:lnTo>
                    <a:pt x="107823" y="99656"/>
                  </a:lnTo>
                  <a:lnTo>
                    <a:pt x="107238" y="99949"/>
                  </a:lnTo>
                  <a:lnTo>
                    <a:pt x="106654" y="99656"/>
                  </a:lnTo>
                  <a:lnTo>
                    <a:pt x="106514" y="99377"/>
                  </a:lnTo>
                  <a:lnTo>
                    <a:pt x="106362" y="98780"/>
                  </a:lnTo>
                  <a:lnTo>
                    <a:pt x="105486" y="98933"/>
                  </a:lnTo>
                  <a:lnTo>
                    <a:pt x="106070" y="100533"/>
                  </a:lnTo>
                  <a:lnTo>
                    <a:pt x="106514" y="100977"/>
                  </a:lnTo>
                  <a:lnTo>
                    <a:pt x="107238" y="101117"/>
                  </a:lnTo>
                  <a:lnTo>
                    <a:pt x="108115" y="100825"/>
                  </a:lnTo>
                  <a:lnTo>
                    <a:pt x="108699" y="100101"/>
                  </a:lnTo>
                  <a:lnTo>
                    <a:pt x="108839" y="99656"/>
                  </a:lnTo>
                  <a:lnTo>
                    <a:pt x="108839" y="99072"/>
                  </a:lnTo>
                  <a:close/>
                </a:path>
                <a:path w="113029" h="158750">
                  <a:moveTo>
                    <a:pt x="112191" y="110744"/>
                  </a:moveTo>
                  <a:lnTo>
                    <a:pt x="112052" y="110744"/>
                  </a:lnTo>
                  <a:lnTo>
                    <a:pt x="112052" y="110591"/>
                  </a:lnTo>
                  <a:lnTo>
                    <a:pt x="111912" y="110591"/>
                  </a:lnTo>
                  <a:lnTo>
                    <a:pt x="111912" y="110451"/>
                  </a:lnTo>
                  <a:lnTo>
                    <a:pt x="112052" y="110451"/>
                  </a:lnTo>
                  <a:lnTo>
                    <a:pt x="112052" y="109867"/>
                  </a:lnTo>
                  <a:lnTo>
                    <a:pt x="111912" y="109867"/>
                  </a:lnTo>
                  <a:lnTo>
                    <a:pt x="111912" y="109728"/>
                  </a:lnTo>
                  <a:lnTo>
                    <a:pt x="105778" y="109728"/>
                  </a:lnTo>
                  <a:lnTo>
                    <a:pt x="105486" y="109728"/>
                  </a:lnTo>
                  <a:lnTo>
                    <a:pt x="105486" y="109867"/>
                  </a:lnTo>
                  <a:lnTo>
                    <a:pt x="105346" y="109867"/>
                  </a:lnTo>
                  <a:lnTo>
                    <a:pt x="105346" y="110451"/>
                  </a:lnTo>
                  <a:lnTo>
                    <a:pt x="105486" y="110451"/>
                  </a:lnTo>
                  <a:lnTo>
                    <a:pt x="105486" y="110591"/>
                  </a:lnTo>
                  <a:lnTo>
                    <a:pt x="105486" y="110744"/>
                  </a:lnTo>
                  <a:lnTo>
                    <a:pt x="105346" y="110744"/>
                  </a:lnTo>
                  <a:lnTo>
                    <a:pt x="105346" y="111340"/>
                  </a:lnTo>
                  <a:lnTo>
                    <a:pt x="105486" y="111340"/>
                  </a:lnTo>
                  <a:lnTo>
                    <a:pt x="105486" y="111480"/>
                  </a:lnTo>
                  <a:lnTo>
                    <a:pt x="112052" y="111480"/>
                  </a:lnTo>
                  <a:lnTo>
                    <a:pt x="112052" y="111340"/>
                  </a:lnTo>
                  <a:lnTo>
                    <a:pt x="112191" y="111340"/>
                  </a:lnTo>
                  <a:lnTo>
                    <a:pt x="112191" y="110744"/>
                  </a:lnTo>
                  <a:close/>
                </a:path>
                <a:path w="113029" h="158750">
                  <a:moveTo>
                    <a:pt x="112928" y="96443"/>
                  </a:moveTo>
                  <a:lnTo>
                    <a:pt x="112788" y="95719"/>
                  </a:lnTo>
                  <a:lnTo>
                    <a:pt x="112496" y="95275"/>
                  </a:lnTo>
                  <a:lnTo>
                    <a:pt x="111912" y="94691"/>
                  </a:lnTo>
                  <a:lnTo>
                    <a:pt x="111175" y="94551"/>
                  </a:lnTo>
                  <a:lnTo>
                    <a:pt x="110451" y="94843"/>
                  </a:lnTo>
                  <a:lnTo>
                    <a:pt x="109867" y="95427"/>
                  </a:lnTo>
                  <a:lnTo>
                    <a:pt x="109435" y="96443"/>
                  </a:lnTo>
                  <a:lnTo>
                    <a:pt x="109283" y="97917"/>
                  </a:lnTo>
                  <a:lnTo>
                    <a:pt x="109435" y="99225"/>
                  </a:lnTo>
                  <a:lnTo>
                    <a:pt x="109867" y="100241"/>
                  </a:lnTo>
                  <a:lnTo>
                    <a:pt x="110451" y="100977"/>
                  </a:lnTo>
                  <a:lnTo>
                    <a:pt x="111175" y="101117"/>
                  </a:lnTo>
                  <a:lnTo>
                    <a:pt x="111760" y="100977"/>
                  </a:lnTo>
                  <a:lnTo>
                    <a:pt x="112344" y="100533"/>
                  </a:lnTo>
                  <a:lnTo>
                    <a:pt x="112649" y="99949"/>
                  </a:lnTo>
                  <a:lnTo>
                    <a:pt x="112928" y="99072"/>
                  </a:lnTo>
                  <a:lnTo>
                    <a:pt x="112191" y="98640"/>
                  </a:lnTo>
                  <a:lnTo>
                    <a:pt x="111760" y="99656"/>
                  </a:lnTo>
                  <a:lnTo>
                    <a:pt x="111175" y="99949"/>
                  </a:lnTo>
                  <a:lnTo>
                    <a:pt x="110744" y="99809"/>
                  </a:lnTo>
                  <a:lnTo>
                    <a:pt x="110451" y="99517"/>
                  </a:lnTo>
                  <a:lnTo>
                    <a:pt x="110299" y="98780"/>
                  </a:lnTo>
                  <a:lnTo>
                    <a:pt x="110159" y="97764"/>
                  </a:lnTo>
                  <a:lnTo>
                    <a:pt x="110299" y="96735"/>
                  </a:lnTo>
                  <a:lnTo>
                    <a:pt x="110451" y="96164"/>
                  </a:lnTo>
                  <a:lnTo>
                    <a:pt x="110744" y="95719"/>
                  </a:lnTo>
                  <a:lnTo>
                    <a:pt x="111175" y="95567"/>
                  </a:lnTo>
                  <a:lnTo>
                    <a:pt x="111760" y="95859"/>
                  </a:lnTo>
                  <a:lnTo>
                    <a:pt x="112052" y="96735"/>
                  </a:lnTo>
                  <a:lnTo>
                    <a:pt x="112928" y="9644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/>
            <p:cNvSpPr/>
            <p:nvPr/>
          </p:nvSpPr>
          <p:spPr>
            <a:xfrm>
              <a:off x="5274437" y="4010685"/>
              <a:ext cx="98425" cy="14604"/>
            </a:xfrm>
            <a:custGeom>
              <a:avLst/>
              <a:gdLst/>
              <a:ahLst/>
              <a:cxnLst/>
              <a:rect l="l" t="t" r="r" b="b"/>
              <a:pathLst>
                <a:path w="98425" h="14604">
                  <a:moveTo>
                    <a:pt x="4965" y="9334"/>
                  </a:moveTo>
                  <a:lnTo>
                    <a:pt x="4673" y="8750"/>
                  </a:lnTo>
                  <a:lnTo>
                    <a:pt x="4381" y="8318"/>
                  </a:lnTo>
                  <a:lnTo>
                    <a:pt x="3644" y="8026"/>
                  </a:lnTo>
                  <a:lnTo>
                    <a:pt x="2628" y="7874"/>
                  </a:lnTo>
                  <a:lnTo>
                    <a:pt x="1612" y="8026"/>
                  </a:lnTo>
                  <a:lnTo>
                    <a:pt x="723" y="8458"/>
                  </a:lnTo>
                  <a:lnTo>
                    <a:pt x="152" y="9334"/>
                  </a:lnTo>
                  <a:lnTo>
                    <a:pt x="0" y="10502"/>
                  </a:lnTo>
                  <a:lnTo>
                    <a:pt x="152" y="11671"/>
                  </a:lnTo>
                  <a:lnTo>
                    <a:pt x="723" y="12395"/>
                  </a:lnTo>
                  <a:lnTo>
                    <a:pt x="1460" y="12979"/>
                  </a:lnTo>
                  <a:lnTo>
                    <a:pt x="2628" y="13131"/>
                  </a:lnTo>
                  <a:lnTo>
                    <a:pt x="3365" y="12979"/>
                  </a:lnTo>
                  <a:lnTo>
                    <a:pt x="4089" y="12700"/>
                  </a:lnTo>
                  <a:lnTo>
                    <a:pt x="4673" y="12255"/>
                  </a:lnTo>
                  <a:lnTo>
                    <a:pt x="4965" y="11518"/>
                  </a:lnTo>
                  <a:lnTo>
                    <a:pt x="3937" y="11226"/>
                  </a:lnTo>
                  <a:lnTo>
                    <a:pt x="3365" y="11950"/>
                  </a:lnTo>
                  <a:lnTo>
                    <a:pt x="2628" y="12255"/>
                  </a:lnTo>
                  <a:lnTo>
                    <a:pt x="2044" y="12103"/>
                  </a:lnTo>
                  <a:lnTo>
                    <a:pt x="1460" y="11811"/>
                  </a:lnTo>
                  <a:lnTo>
                    <a:pt x="1308" y="11226"/>
                  </a:lnTo>
                  <a:lnTo>
                    <a:pt x="1168" y="10502"/>
                  </a:lnTo>
                  <a:lnTo>
                    <a:pt x="1308" y="9626"/>
                  </a:lnTo>
                  <a:lnTo>
                    <a:pt x="1460" y="9194"/>
                  </a:lnTo>
                  <a:lnTo>
                    <a:pt x="2044" y="8902"/>
                  </a:lnTo>
                  <a:lnTo>
                    <a:pt x="2628" y="8750"/>
                  </a:lnTo>
                  <a:lnTo>
                    <a:pt x="3365" y="8902"/>
                  </a:lnTo>
                  <a:lnTo>
                    <a:pt x="3797" y="9626"/>
                  </a:lnTo>
                  <a:lnTo>
                    <a:pt x="4965" y="9334"/>
                  </a:lnTo>
                  <a:close/>
                </a:path>
                <a:path w="98425" h="14604">
                  <a:moveTo>
                    <a:pt x="9779" y="10934"/>
                  </a:moveTo>
                  <a:lnTo>
                    <a:pt x="9626" y="10934"/>
                  </a:lnTo>
                  <a:lnTo>
                    <a:pt x="9626" y="10502"/>
                  </a:lnTo>
                  <a:lnTo>
                    <a:pt x="9486" y="10502"/>
                  </a:lnTo>
                  <a:lnTo>
                    <a:pt x="9486" y="10210"/>
                  </a:lnTo>
                  <a:lnTo>
                    <a:pt x="9347" y="10210"/>
                  </a:lnTo>
                  <a:lnTo>
                    <a:pt x="9347" y="9918"/>
                  </a:lnTo>
                  <a:lnTo>
                    <a:pt x="9194" y="9918"/>
                  </a:lnTo>
                  <a:lnTo>
                    <a:pt x="9042" y="9626"/>
                  </a:lnTo>
                  <a:lnTo>
                    <a:pt x="8750" y="9626"/>
                  </a:lnTo>
                  <a:lnTo>
                    <a:pt x="8750" y="10934"/>
                  </a:lnTo>
                  <a:lnTo>
                    <a:pt x="8750" y="11518"/>
                  </a:lnTo>
                  <a:lnTo>
                    <a:pt x="8610" y="11518"/>
                  </a:lnTo>
                  <a:lnTo>
                    <a:pt x="8610" y="11950"/>
                  </a:lnTo>
                  <a:lnTo>
                    <a:pt x="8470" y="11950"/>
                  </a:lnTo>
                  <a:lnTo>
                    <a:pt x="8470" y="12255"/>
                  </a:lnTo>
                  <a:lnTo>
                    <a:pt x="8166" y="12255"/>
                  </a:lnTo>
                  <a:lnTo>
                    <a:pt x="8166" y="12395"/>
                  </a:lnTo>
                  <a:lnTo>
                    <a:pt x="7302" y="12395"/>
                  </a:lnTo>
                  <a:lnTo>
                    <a:pt x="7302" y="12255"/>
                  </a:lnTo>
                  <a:lnTo>
                    <a:pt x="7010" y="12255"/>
                  </a:lnTo>
                  <a:lnTo>
                    <a:pt x="7010" y="11950"/>
                  </a:lnTo>
                  <a:lnTo>
                    <a:pt x="6858" y="11950"/>
                  </a:lnTo>
                  <a:lnTo>
                    <a:pt x="6858" y="11518"/>
                  </a:lnTo>
                  <a:lnTo>
                    <a:pt x="6718" y="11518"/>
                  </a:lnTo>
                  <a:lnTo>
                    <a:pt x="6718" y="10655"/>
                  </a:lnTo>
                  <a:lnTo>
                    <a:pt x="7010" y="10350"/>
                  </a:lnTo>
                  <a:lnTo>
                    <a:pt x="7302" y="10350"/>
                  </a:lnTo>
                  <a:lnTo>
                    <a:pt x="7302" y="10210"/>
                  </a:lnTo>
                  <a:lnTo>
                    <a:pt x="8166" y="10210"/>
                  </a:lnTo>
                  <a:lnTo>
                    <a:pt x="8166" y="10350"/>
                  </a:lnTo>
                  <a:lnTo>
                    <a:pt x="8470" y="10350"/>
                  </a:lnTo>
                  <a:lnTo>
                    <a:pt x="8610" y="10934"/>
                  </a:lnTo>
                  <a:lnTo>
                    <a:pt x="8750" y="10934"/>
                  </a:lnTo>
                  <a:lnTo>
                    <a:pt x="8750" y="9626"/>
                  </a:lnTo>
                  <a:lnTo>
                    <a:pt x="8610" y="9334"/>
                  </a:lnTo>
                  <a:lnTo>
                    <a:pt x="7150" y="9334"/>
                  </a:lnTo>
                  <a:lnTo>
                    <a:pt x="7150" y="9474"/>
                  </a:lnTo>
                  <a:lnTo>
                    <a:pt x="6565" y="9474"/>
                  </a:lnTo>
                  <a:lnTo>
                    <a:pt x="6565" y="9626"/>
                  </a:lnTo>
                  <a:lnTo>
                    <a:pt x="5842" y="10210"/>
                  </a:lnTo>
                  <a:lnTo>
                    <a:pt x="5689" y="10934"/>
                  </a:lnTo>
                  <a:lnTo>
                    <a:pt x="5537" y="10934"/>
                  </a:lnTo>
                  <a:lnTo>
                    <a:pt x="5537" y="11379"/>
                  </a:lnTo>
                  <a:lnTo>
                    <a:pt x="5689" y="11379"/>
                  </a:lnTo>
                  <a:lnTo>
                    <a:pt x="5689" y="11950"/>
                  </a:lnTo>
                  <a:lnTo>
                    <a:pt x="5842" y="11950"/>
                  </a:lnTo>
                  <a:lnTo>
                    <a:pt x="5842" y="12395"/>
                  </a:lnTo>
                  <a:lnTo>
                    <a:pt x="5981" y="12395"/>
                  </a:lnTo>
                  <a:lnTo>
                    <a:pt x="6273" y="12839"/>
                  </a:lnTo>
                  <a:lnTo>
                    <a:pt x="6565" y="12839"/>
                  </a:lnTo>
                  <a:lnTo>
                    <a:pt x="6718" y="13131"/>
                  </a:lnTo>
                  <a:lnTo>
                    <a:pt x="8610" y="13131"/>
                  </a:lnTo>
                  <a:lnTo>
                    <a:pt x="8610" y="12979"/>
                  </a:lnTo>
                  <a:lnTo>
                    <a:pt x="9347" y="12547"/>
                  </a:lnTo>
                  <a:lnTo>
                    <a:pt x="9347" y="12255"/>
                  </a:lnTo>
                  <a:lnTo>
                    <a:pt x="9626" y="12103"/>
                  </a:lnTo>
                  <a:lnTo>
                    <a:pt x="9626" y="11671"/>
                  </a:lnTo>
                  <a:lnTo>
                    <a:pt x="9779" y="11671"/>
                  </a:lnTo>
                  <a:lnTo>
                    <a:pt x="9779" y="10934"/>
                  </a:lnTo>
                  <a:close/>
                </a:path>
                <a:path w="98425" h="14604">
                  <a:moveTo>
                    <a:pt x="13258" y="1460"/>
                  </a:moveTo>
                  <a:lnTo>
                    <a:pt x="12103" y="1460"/>
                  </a:lnTo>
                  <a:lnTo>
                    <a:pt x="12103" y="5245"/>
                  </a:lnTo>
                  <a:lnTo>
                    <a:pt x="13258" y="5245"/>
                  </a:lnTo>
                  <a:lnTo>
                    <a:pt x="13258" y="1460"/>
                  </a:lnTo>
                  <a:close/>
                </a:path>
                <a:path w="98425" h="14604">
                  <a:moveTo>
                    <a:pt x="14452" y="10795"/>
                  </a:moveTo>
                  <a:lnTo>
                    <a:pt x="14300" y="10058"/>
                  </a:lnTo>
                  <a:lnTo>
                    <a:pt x="14147" y="9626"/>
                  </a:lnTo>
                  <a:lnTo>
                    <a:pt x="14008" y="9474"/>
                  </a:lnTo>
                  <a:lnTo>
                    <a:pt x="13728" y="9334"/>
                  </a:lnTo>
                  <a:lnTo>
                    <a:pt x="13423" y="9334"/>
                  </a:lnTo>
                  <a:lnTo>
                    <a:pt x="12979" y="9194"/>
                  </a:lnTo>
                  <a:lnTo>
                    <a:pt x="12407" y="9334"/>
                  </a:lnTo>
                  <a:lnTo>
                    <a:pt x="11671" y="9918"/>
                  </a:lnTo>
                  <a:lnTo>
                    <a:pt x="11671" y="9334"/>
                  </a:lnTo>
                  <a:lnTo>
                    <a:pt x="10655" y="9334"/>
                  </a:lnTo>
                  <a:lnTo>
                    <a:pt x="10655" y="13131"/>
                  </a:lnTo>
                  <a:lnTo>
                    <a:pt x="11823" y="13131"/>
                  </a:lnTo>
                  <a:lnTo>
                    <a:pt x="11823" y="10502"/>
                  </a:lnTo>
                  <a:lnTo>
                    <a:pt x="11963" y="10350"/>
                  </a:lnTo>
                  <a:lnTo>
                    <a:pt x="12103" y="10058"/>
                  </a:lnTo>
                  <a:lnTo>
                    <a:pt x="12407" y="10058"/>
                  </a:lnTo>
                  <a:lnTo>
                    <a:pt x="12700" y="9918"/>
                  </a:lnTo>
                  <a:lnTo>
                    <a:pt x="12979" y="10058"/>
                  </a:lnTo>
                  <a:lnTo>
                    <a:pt x="13131" y="10210"/>
                  </a:lnTo>
                  <a:lnTo>
                    <a:pt x="13284" y="10350"/>
                  </a:lnTo>
                  <a:lnTo>
                    <a:pt x="13284" y="13131"/>
                  </a:lnTo>
                  <a:lnTo>
                    <a:pt x="14452" y="13131"/>
                  </a:lnTo>
                  <a:lnTo>
                    <a:pt x="14452" y="10795"/>
                  </a:lnTo>
                  <a:close/>
                </a:path>
                <a:path w="98425" h="14604">
                  <a:moveTo>
                    <a:pt x="17805" y="3937"/>
                  </a:moveTo>
                  <a:lnTo>
                    <a:pt x="17360" y="3200"/>
                  </a:lnTo>
                  <a:lnTo>
                    <a:pt x="16929" y="3060"/>
                  </a:lnTo>
                  <a:lnTo>
                    <a:pt x="16205" y="2768"/>
                  </a:lnTo>
                  <a:lnTo>
                    <a:pt x="15468" y="2616"/>
                  </a:lnTo>
                  <a:lnTo>
                    <a:pt x="15176" y="2476"/>
                  </a:lnTo>
                  <a:lnTo>
                    <a:pt x="15036" y="2324"/>
                  </a:lnTo>
                  <a:lnTo>
                    <a:pt x="15176" y="2184"/>
                  </a:lnTo>
                  <a:lnTo>
                    <a:pt x="15913" y="2032"/>
                  </a:lnTo>
                  <a:lnTo>
                    <a:pt x="16344" y="2184"/>
                  </a:lnTo>
                  <a:lnTo>
                    <a:pt x="16637" y="2476"/>
                  </a:lnTo>
                  <a:lnTo>
                    <a:pt x="17665" y="2324"/>
                  </a:lnTo>
                  <a:lnTo>
                    <a:pt x="17068" y="1600"/>
                  </a:lnTo>
                  <a:lnTo>
                    <a:pt x="16484" y="1460"/>
                  </a:lnTo>
                  <a:lnTo>
                    <a:pt x="15760" y="1308"/>
                  </a:lnTo>
                  <a:lnTo>
                    <a:pt x="15036" y="1460"/>
                  </a:lnTo>
                  <a:lnTo>
                    <a:pt x="14452" y="1600"/>
                  </a:lnTo>
                  <a:lnTo>
                    <a:pt x="14008" y="2476"/>
                  </a:lnTo>
                  <a:lnTo>
                    <a:pt x="14147" y="3060"/>
                  </a:lnTo>
                  <a:lnTo>
                    <a:pt x="14592" y="3352"/>
                  </a:lnTo>
                  <a:lnTo>
                    <a:pt x="15176" y="3644"/>
                  </a:lnTo>
                  <a:lnTo>
                    <a:pt x="16205" y="3797"/>
                  </a:lnTo>
                  <a:lnTo>
                    <a:pt x="16637" y="3937"/>
                  </a:lnTo>
                  <a:lnTo>
                    <a:pt x="16637" y="4229"/>
                  </a:lnTo>
                  <a:lnTo>
                    <a:pt x="16484" y="4368"/>
                  </a:lnTo>
                  <a:lnTo>
                    <a:pt x="15913" y="4508"/>
                  </a:lnTo>
                  <a:lnTo>
                    <a:pt x="15328" y="4368"/>
                  </a:lnTo>
                  <a:lnTo>
                    <a:pt x="15176" y="4229"/>
                  </a:lnTo>
                  <a:lnTo>
                    <a:pt x="15036" y="3937"/>
                  </a:lnTo>
                  <a:lnTo>
                    <a:pt x="14008" y="4089"/>
                  </a:lnTo>
                  <a:lnTo>
                    <a:pt x="14147" y="4660"/>
                  </a:lnTo>
                  <a:lnTo>
                    <a:pt x="14592" y="4953"/>
                  </a:lnTo>
                  <a:lnTo>
                    <a:pt x="15176" y="5105"/>
                  </a:lnTo>
                  <a:lnTo>
                    <a:pt x="15913" y="5245"/>
                  </a:lnTo>
                  <a:lnTo>
                    <a:pt x="17360" y="4953"/>
                  </a:lnTo>
                  <a:lnTo>
                    <a:pt x="17665" y="4508"/>
                  </a:lnTo>
                  <a:lnTo>
                    <a:pt x="17805" y="3937"/>
                  </a:lnTo>
                  <a:close/>
                </a:path>
                <a:path w="98425" h="14604">
                  <a:moveTo>
                    <a:pt x="19265" y="9334"/>
                  </a:moveTo>
                  <a:lnTo>
                    <a:pt x="18097" y="9334"/>
                  </a:lnTo>
                  <a:lnTo>
                    <a:pt x="17360" y="11226"/>
                  </a:lnTo>
                  <a:lnTo>
                    <a:pt x="17360" y="11379"/>
                  </a:lnTo>
                  <a:lnTo>
                    <a:pt x="17221" y="11518"/>
                  </a:lnTo>
                  <a:lnTo>
                    <a:pt x="17068" y="11811"/>
                  </a:lnTo>
                  <a:lnTo>
                    <a:pt x="16929" y="11226"/>
                  </a:lnTo>
                  <a:lnTo>
                    <a:pt x="16052" y="9334"/>
                  </a:lnTo>
                  <a:lnTo>
                    <a:pt x="15036" y="9334"/>
                  </a:lnTo>
                  <a:lnTo>
                    <a:pt x="16637" y="13131"/>
                  </a:lnTo>
                  <a:lnTo>
                    <a:pt x="17665" y="13131"/>
                  </a:lnTo>
                  <a:lnTo>
                    <a:pt x="19265" y="9334"/>
                  </a:lnTo>
                  <a:close/>
                </a:path>
                <a:path w="98425" h="14604">
                  <a:moveTo>
                    <a:pt x="23342" y="10502"/>
                  </a:moveTo>
                  <a:lnTo>
                    <a:pt x="23202" y="10502"/>
                  </a:lnTo>
                  <a:lnTo>
                    <a:pt x="23202" y="10210"/>
                  </a:lnTo>
                  <a:lnTo>
                    <a:pt x="23063" y="10210"/>
                  </a:lnTo>
                  <a:lnTo>
                    <a:pt x="23063" y="10058"/>
                  </a:lnTo>
                  <a:lnTo>
                    <a:pt x="22771" y="9626"/>
                  </a:lnTo>
                  <a:lnTo>
                    <a:pt x="22466" y="9626"/>
                  </a:lnTo>
                  <a:lnTo>
                    <a:pt x="22326" y="9334"/>
                  </a:lnTo>
                  <a:lnTo>
                    <a:pt x="22326" y="10795"/>
                  </a:lnTo>
                  <a:lnTo>
                    <a:pt x="22326" y="10934"/>
                  </a:lnTo>
                  <a:lnTo>
                    <a:pt x="20726" y="10934"/>
                  </a:lnTo>
                  <a:lnTo>
                    <a:pt x="20866" y="10210"/>
                  </a:lnTo>
                  <a:lnTo>
                    <a:pt x="21158" y="10210"/>
                  </a:lnTo>
                  <a:lnTo>
                    <a:pt x="21158" y="10058"/>
                  </a:lnTo>
                  <a:lnTo>
                    <a:pt x="21742" y="10058"/>
                  </a:lnTo>
                  <a:lnTo>
                    <a:pt x="21742" y="10210"/>
                  </a:lnTo>
                  <a:lnTo>
                    <a:pt x="22034" y="10210"/>
                  </a:lnTo>
                  <a:lnTo>
                    <a:pt x="22174" y="10795"/>
                  </a:lnTo>
                  <a:lnTo>
                    <a:pt x="22326" y="10795"/>
                  </a:lnTo>
                  <a:lnTo>
                    <a:pt x="22326" y="9334"/>
                  </a:lnTo>
                  <a:lnTo>
                    <a:pt x="20726" y="9334"/>
                  </a:lnTo>
                  <a:lnTo>
                    <a:pt x="20726" y="9474"/>
                  </a:lnTo>
                  <a:lnTo>
                    <a:pt x="19989" y="9918"/>
                  </a:lnTo>
                  <a:lnTo>
                    <a:pt x="19989" y="10210"/>
                  </a:lnTo>
                  <a:lnTo>
                    <a:pt x="19697" y="10350"/>
                  </a:lnTo>
                  <a:lnTo>
                    <a:pt x="19697" y="10934"/>
                  </a:lnTo>
                  <a:lnTo>
                    <a:pt x="19558" y="10934"/>
                  </a:lnTo>
                  <a:lnTo>
                    <a:pt x="19558" y="11518"/>
                  </a:lnTo>
                  <a:lnTo>
                    <a:pt x="19697" y="11518"/>
                  </a:lnTo>
                  <a:lnTo>
                    <a:pt x="19850" y="12395"/>
                  </a:lnTo>
                  <a:lnTo>
                    <a:pt x="19989" y="12395"/>
                  </a:lnTo>
                  <a:lnTo>
                    <a:pt x="19989" y="12700"/>
                  </a:lnTo>
                  <a:lnTo>
                    <a:pt x="20434" y="12839"/>
                  </a:lnTo>
                  <a:lnTo>
                    <a:pt x="20574" y="13131"/>
                  </a:lnTo>
                  <a:lnTo>
                    <a:pt x="22326" y="13131"/>
                  </a:lnTo>
                  <a:lnTo>
                    <a:pt x="22326" y="12979"/>
                  </a:lnTo>
                  <a:lnTo>
                    <a:pt x="22618" y="12979"/>
                  </a:lnTo>
                  <a:lnTo>
                    <a:pt x="22618" y="12839"/>
                  </a:lnTo>
                  <a:lnTo>
                    <a:pt x="23202" y="12547"/>
                  </a:lnTo>
                  <a:lnTo>
                    <a:pt x="23202" y="12255"/>
                  </a:lnTo>
                  <a:lnTo>
                    <a:pt x="23342" y="12255"/>
                  </a:lnTo>
                  <a:lnTo>
                    <a:pt x="23342" y="12103"/>
                  </a:lnTo>
                  <a:lnTo>
                    <a:pt x="22771" y="12103"/>
                  </a:lnTo>
                  <a:lnTo>
                    <a:pt x="22771" y="11950"/>
                  </a:lnTo>
                  <a:lnTo>
                    <a:pt x="22326" y="11950"/>
                  </a:lnTo>
                  <a:lnTo>
                    <a:pt x="22326" y="12103"/>
                  </a:lnTo>
                  <a:lnTo>
                    <a:pt x="22034" y="12395"/>
                  </a:lnTo>
                  <a:lnTo>
                    <a:pt x="21297" y="12395"/>
                  </a:lnTo>
                  <a:lnTo>
                    <a:pt x="21297" y="12255"/>
                  </a:lnTo>
                  <a:lnTo>
                    <a:pt x="20866" y="12255"/>
                  </a:lnTo>
                  <a:lnTo>
                    <a:pt x="20574" y="11671"/>
                  </a:lnTo>
                  <a:lnTo>
                    <a:pt x="23342" y="11671"/>
                  </a:lnTo>
                  <a:lnTo>
                    <a:pt x="23342" y="10502"/>
                  </a:lnTo>
                  <a:close/>
                </a:path>
                <a:path w="98425" h="14604">
                  <a:moveTo>
                    <a:pt x="24079" y="3060"/>
                  </a:moveTo>
                  <a:lnTo>
                    <a:pt x="23926" y="3060"/>
                  </a:lnTo>
                  <a:lnTo>
                    <a:pt x="23926" y="2616"/>
                  </a:lnTo>
                  <a:lnTo>
                    <a:pt x="23787" y="2616"/>
                  </a:lnTo>
                  <a:lnTo>
                    <a:pt x="23787" y="2324"/>
                  </a:lnTo>
                  <a:lnTo>
                    <a:pt x="23634" y="2324"/>
                  </a:lnTo>
                  <a:lnTo>
                    <a:pt x="23634" y="2032"/>
                  </a:lnTo>
                  <a:lnTo>
                    <a:pt x="23495" y="2032"/>
                  </a:lnTo>
                  <a:lnTo>
                    <a:pt x="23342" y="1752"/>
                  </a:lnTo>
                  <a:lnTo>
                    <a:pt x="23063" y="1752"/>
                  </a:lnTo>
                  <a:lnTo>
                    <a:pt x="23063" y="3060"/>
                  </a:lnTo>
                  <a:lnTo>
                    <a:pt x="23063" y="3644"/>
                  </a:lnTo>
                  <a:lnTo>
                    <a:pt x="22910" y="3644"/>
                  </a:lnTo>
                  <a:lnTo>
                    <a:pt x="22910" y="4089"/>
                  </a:lnTo>
                  <a:lnTo>
                    <a:pt x="22771" y="4089"/>
                  </a:lnTo>
                  <a:lnTo>
                    <a:pt x="22771" y="4368"/>
                  </a:lnTo>
                  <a:lnTo>
                    <a:pt x="22466" y="4368"/>
                  </a:lnTo>
                  <a:lnTo>
                    <a:pt x="22466" y="4508"/>
                  </a:lnTo>
                  <a:lnTo>
                    <a:pt x="21590" y="4508"/>
                  </a:lnTo>
                  <a:lnTo>
                    <a:pt x="21590" y="4368"/>
                  </a:lnTo>
                  <a:lnTo>
                    <a:pt x="21297" y="4368"/>
                  </a:lnTo>
                  <a:lnTo>
                    <a:pt x="21297" y="4089"/>
                  </a:lnTo>
                  <a:lnTo>
                    <a:pt x="21158" y="4089"/>
                  </a:lnTo>
                  <a:lnTo>
                    <a:pt x="21158" y="3644"/>
                  </a:lnTo>
                  <a:lnTo>
                    <a:pt x="21018" y="3644"/>
                  </a:lnTo>
                  <a:lnTo>
                    <a:pt x="21018" y="2768"/>
                  </a:lnTo>
                  <a:lnTo>
                    <a:pt x="21590" y="2324"/>
                  </a:lnTo>
                  <a:lnTo>
                    <a:pt x="22466" y="2324"/>
                  </a:lnTo>
                  <a:lnTo>
                    <a:pt x="22466" y="2476"/>
                  </a:lnTo>
                  <a:lnTo>
                    <a:pt x="22771" y="2476"/>
                  </a:lnTo>
                  <a:lnTo>
                    <a:pt x="22910" y="3060"/>
                  </a:lnTo>
                  <a:lnTo>
                    <a:pt x="23063" y="3060"/>
                  </a:lnTo>
                  <a:lnTo>
                    <a:pt x="23063" y="1752"/>
                  </a:lnTo>
                  <a:lnTo>
                    <a:pt x="22910" y="1460"/>
                  </a:lnTo>
                  <a:lnTo>
                    <a:pt x="21450" y="1460"/>
                  </a:lnTo>
                  <a:lnTo>
                    <a:pt x="21450" y="1600"/>
                  </a:lnTo>
                  <a:lnTo>
                    <a:pt x="20866" y="1600"/>
                  </a:lnTo>
                  <a:lnTo>
                    <a:pt x="20866" y="1752"/>
                  </a:lnTo>
                  <a:lnTo>
                    <a:pt x="20142" y="2324"/>
                  </a:lnTo>
                  <a:lnTo>
                    <a:pt x="19989" y="3060"/>
                  </a:lnTo>
                  <a:lnTo>
                    <a:pt x="19850" y="3060"/>
                  </a:lnTo>
                  <a:lnTo>
                    <a:pt x="19850" y="3505"/>
                  </a:lnTo>
                  <a:lnTo>
                    <a:pt x="19989" y="3505"/>
                  </a:lnTo>
                  <a:lnTo>
                    <a:pt x="19989" y="4089"/>
                  </a:lnTo>
                  <a:lnTo>
                    <a:pt x="20142" y="4089"/>
                  </a:lnTo>
                  <a:lnTo>
                    <a:pt x="20142" y="4508"/>
                  </a:lnTo>
                  <a:lnTo>
                    <a:pt x="20281" y="4508"/>
                  </a:lnTo>
                  <a:lnTo>
                    <a:pt x="20434" y="4813"/>
                  </a:lnTo>
                  <a:lnTo>
                    <a:pt x="20726" y="4813"/>
                  </a:lnTo>
                  <a:lnTo>
                    <a:pt x="21018" y="5245"/>
                  </a:lnTo>
                  <a:lnTo>
                    <a:pt x="22910" y="5245"/>
                  </a:lnTo>
                  <a:lnTo>
                    <a:pt x="22910" y="5105"/>
                  </a:lnTo>
                  <a:lnTo>
                    <a:pt x="23634" y="4660"/>
                  </a:lnTo>
                  <a:lnTo>
                    <a:pt x="23634" y="4368"/>
                  </a:lnTo>
                  <a:lnTo>
                    <a:pt x="23926" y="4229"/>
                  </a:lnTo>
                  <a:lnTo>
                    <a:pt x="23926" y="3797"/>
                  </a:lnTo>
                  <a:lnTo>
                    <a:pt x="24079" y="3797"/>
                  </a:lnTo>
                  <a:lnTo>
                    <a:pt x="24079" y="3060"/>
                  </a:lnTo>
                  <a:close/>
                </a:path>
                <a:path w="98425" h="14604">
                  <a:moveTo>
                    <a:pt x="27876" y="9334"/>
                  </a:moveTo>
                  <a:lnTo>
                    <a:pt x="26847" y="9334"/>
                  </a:lnTo>
                  <a:lnTo>
                    <a:pt x="25831" y="11950"/>
                  </a:lnTo>
                  <a:lnTo>
                    <a:pt x="24803" y="9334"/>
                  </a:lnTo>
                  <a:lnTo>
                    <a:pt x="23787" y="9334"/>
                  </a:lnTo>
                  <a:lnTo>
                    <a:pt x="25247" y="13131"/>
                  </a:lnTo>
                  <a:lnTo>
                    <a:pt x="24955" y="13563"/>
                  </a:lnTo>
                  <a:lnTo>
                    <a:pt x="24523" y="13855"/>
                  </a:lnTo>
                  <a:lnTo>
                    <a:pt x="24079" y="13703"/>
                  </a:lnTo>
                  <a:lnTo>
                    <a:pt x="24079" y="14579"/>
                  </a:lnTo>
                  <a:lnTo>
                    <a:pt x="25247" y="14579"/>
                  </a:lnTo>
                  <a:lnTo>
                    <a:pt x="25679" y="14439"/>
                  </a:lnTo>
                  <a:lnTo>
                    <a:pt x="25831" y="14300"/>
                  </a:lnTo>
                  <a:lnTo>
                    <a:pt x="25971" y="14147"/>
                  </a:lnTo>
                  <a:lnTo>
                    <a:pt x="26123" y="13855"/>
                  </a:lnTo>
                  <a:lnTo>
                    <a:pt x="26555" y="12979"/>
                  </a:lnTo>
                  <a:lnTo>
                    <a:pt x="27876" y="9334"/>
                  </a:lnTo>
                  <a:close/>
                </a:path>
                <a:path w="98425" h="14604">
                  <a:moveTo>
                    <a:pt x="28752" y="1460"/>
                  </a:moveTo>
                  <a:lnTo>
                    <a:pt x="27584" y="1460"/>
                  </a:lnTo>
                  <a:lnTo>
                    <a:pt x="26847" y="3352"/>
                  </a:lnTo>
                  <a:lnTo>
                    <a:pt x="26847" y="3505"/>
                  </a:lnTo>
                  <a:lnTo>
                    <a:pt x="26708" y="3644"/>
                  </a:lnTo>
                  <a:lnTo>
                    <a:pt x="26555" y="3937"/>
                  </a:lnTo>
                  <a:lnTo>
                    <a:pt x="26416" y="3352"/>
                  </a:lnTo>
                  <a:lnTo>
                    <a:pt x="25539" y="1460"/>
                  </a:lnTo>
                  <a:lnTo>
                    <a:pt x="24523" y="1460"/>
                  </a:lnTo>
                  <a:lnTo>
                    <a:pt x="26123" y="5245"/>
                  </a:lnTo>
                  <a:lnTo>
                    <a:pt x="27139" y="5245"/>
                  </a:lnTo>
                  <a:lnTo>
                    <a:pt x="28752" y="1460"/>
                  </a:lnTo>
                  <a:close/>
                </a:path>
                <a:path w="98425" h="14604">
                  <a:moveTo>
                    <a:pt x="32689" y="10934"/>
                  </a:moveTo>
                  <a:lnTo>
                    <a:pt x="32537" y="10934"/>
                  </a:lnTo>
                  <a:lnTo>
                    <a:pt x="32537" y="10502"/>
                  </a:lnTo>
                  <a:lnTo>
                    <a:pt x="32397" y="10502"/>
                  </a:lnTo>
                  <a:lnTo>
                    <a:pt x="32397" y="10210"/>
                  </a:lnTo>
                  <a:lnTo>
                    <a:pt x="32245" y="10210"/>
                  </a:lnTo>
                  <a:lnTo>
                    <a:pt x="32245" y="9918"/>
                  </a:lnTo>
                  <a:lnTo>
                    <a:pt x="31813" y="9766"/>
                  </a:lnTo>
                  <a:lnTo>
                    <a:pt x="31661" y="9474"/>
                  </a:lnTo>
                  <a:lnTo>
                    <a:pt x="31521" y="9474"/>
                  </a:lnTo>
                  <a:lnTo>
                    <a:pt x="31521" y="10934"/>
                  </a:lnTo>
                  <a:lnTo>
                    <a:pt x="31521" y="11518"/>
                  </a:lnTo>
                  <a:lnTo>
                    <a:pt x="31369" y="11518"/>
                  </a:lnTo>
                  <a:lnTo>
                    <a:pt x="31369" y="11950"/>
                  </a:lnTo>
                  <a:lnTo>
                    <a:pt x="31229" y="11950"/>
                  </a:lnTo>
                  <a:lnTo>
                    <a:pt x="31229" y="12255"/>
                  </a:lnTo>
                  <a:lnTo>
                    <a:pt x="30937" y="12255"/>
                  </a:lnTo>
                  <a:lnTo>
                    <a:pt x="30937" y="12395"/>
                  </a:lnTo>
                  <a:lnTo>
                    <a:pt x="30060" y="12395"/>
                  </a:lnTo>
                  <a:lnTo>
                    <a:pt x="30060" y="12255"/>
                  </a:lnTo>
                  <a:lnTo>
                    <a:pt x="29768" y="12255"/>
                  </a:lnTo>
                  <a:lnTo>
                    <a:pt x="29768" y="11950"/>
                  </a:lnTo>
                  <a:lnTo>
                    <a:pt x="29629" y="11950"/>
                  </a:lnTo>
                  <a:lnTo>
                    <a:pt x="29629" y="11518"/>
                  </a:lnTo>
                  <a:lnTo>
                    <a:pt x="29476" y="11518"/>
                  </a:lnTo>
                  <a:lnTo>
                    <a:pt x="29476" y="10934"/>
                  </a:lnTo>
                  <a:lnTo>
                    <a:pt x="29629" y="10934"/>
                  </a:lnTo>
                  <a:lnTo>
                    <a:pt x="29629" y="10502"/>
                  </a:lnTo>
                  <a:lnTo>
                    <a:pt x="30200" y="10210"/>
                  </a:lnTo>
                  <a:lnTo>
                    <a:pt x="30937" y="10210"/>
                  </a:lnTo>
                  <a:lnTo>
                    <a:pt x="30937" y="10350"/>
                  </a:lnTo>
                  <a:lnTo>
                    <a:pt x="31229" y="10350"/>
                  </a:lnTo>
                  <a:lnTo>
                    <a:pt x="31369" y="10934"/>
                  </a:lnTo>
                  <a:lnTo>
                    <a:pt x="31521" y="10934"/>
                  </a:lnTo>
                  <a:lnTo>
                    <a:pt x="31521" y="9474"/>
                  </a:lnTo>
                  <a:lnTo>
                    <a:pt x="31369" y="9474"/>
                  </a:lnTo>
                  <a:lnTo>
                    <a:pt x="31369" y="9334"/>
                  </a:lnTo>
                  <a:lnTo>
                    <a:pt x="30060" y="9334"/>
                  </a:lnTo>
                  <a:lnTo>
                    <a:pt x="30060" y="9474"/>
                  </a:lnTo>
                  <a:lnTo>
                    <a:pt x="29476" y="9474"/>
                  </a:lnTo>
                  <a:lnTo>
                    <a:pt x="29476" y="9626"/>
                  </a:lnTo>
                  <a:lnTo>
                    <a:pt x="28600" y="10210"/>
                  </a:lnTo>
                  <a:lnTo>
                    <a:pt x="28600" y="10795"/>
                  </a:lnTo>
                  <a:lnTo>
                    <a:pt x="28460" y="10795"/>
                  </a:lnTo>
                  <a:lnTo>
                    <a:pt x="28460" y="11671"/>
                  </a:lnTo>
                  <a:lnTo>
                    <a:pt x="28600" y="11671"/>
                  </a:lnTo>
                  <a:lnTo>
                    <a:pt x="28600" y="12395"/>
                  </a:lnTo>
                  <a:lnTo>
                    <a:pt x="28752" y="12395"/>
                  </a:lnTo>
                  <a:lnTo>
                    <a:pt x="29044" y="12839"/>
                  </a:lnTo>
                  <a:lnTo>
                    <a:pt x="29324" y="12839"/>
                  </a:lnTo>
                  <a:lnTo>
                    <a:pt x="29476" y="13131"/>
                  </a:lnTo>
                  <a:lnTo>
                    <a:pt x="31369" y="13131"/>
                  </a:lnTo>
                  <a:lnTo>
                    <a:pt x="31369" y="12979"/>
                  </a:lnTo>
                  <a:lnTo>
                    <a:pt x="32245" y="12395"/>
                  </a:lnTo>
                  <a:lnTo>
                    <a:pt x="32245" y="12255"/>
                  </a:lnTo>
                  <a:lnTo>
                    <a:pt x="32537" y="12103"/>
                  </a:lnTo>
                  <a:lnTo>
                    <a:pt x="32537" y="11671"/>
                  </a:lnTo>
                  <a:lnTo>
                    <a:pt x="32689" y="11671"/>
                  </a:lnTo>
                  <a:lnTo>
                    <a:pt x="32689" y="10934"/>
                  </a:lnTo>
                  <a:close/>
                </a:path>
                <a:path w="98425" h="14604">
                  <a:moveTo>
                    <a:pt x="32829" y="2616"/>
                  </a:moveTo>
                  <a:lnTo>
                    <a:pt x="32689" y="2616"/>
                  </a:lnTo>
                  <a:lnTo>
                    <a:pt x="32689" y="2324"/>
                  </a:lnTo>
                  <a:lnTo>
                    <a:pt x="32537" y="2324"/>
                  </a:lnTo>
                  <a:lnTo>
                    <a:pt x="32537" y="2184"/>
                  </a:lnTo>
                  <a:lnTo>
                    <a:pt x="32245" y="1752"/>
                  </a:lnTo>
                  <a:lnTo>
                    <a:pt x="31965" y="1752"/>
                  </a:lnTo>
                  <a:lnTo>
                    <a:pt x="31813" y="1460"/>
                  </a:lnTo>
                  <a:lnTo>
                    <a:pt x="31813" y="2908"/>
                  </a:lnTo>
                  <a:lnTo>
                    <a:pt x="30200" y="2908"/>
                  </a:lnTo>
                  <a:lnTo>
                    <a:pt x="30200" y="2616"/>
                  </a:lnTo>
                  <a:lnTo>
                    <a:pt x="30353" y="2616"/>
                  </a:lnTo>
                  <a:lnTo>
                    <a:pt x="30353" y="2324"/>
                  </a:lnTo>
                  <a:lnTo>
                    <a:pt x="30645" y="2324"/>
                  </a:lnTo>
                  <a:lnTo>
                    <a:pt x="30645" y="2184"/>
                  </a:lnTo>
                  <a:lnTo>
                    <a:pt x="31229" y="2184"/>
                  </a:lnTo>
                  <a:lnTo>
                    <a:pt x="31229" y="2324"/>
                  </a:lnTo>
                  <a:lnTo>
                    <a:pt x="31521" y="2324"/>
                  </a:lnTo>
                  <a:lnTo>
                    <a:pt x="31813" y="2908"/>
                  </a:lnTo>
                  <a:lnTo>
                    <a:pt x="31813" y="1460"/>
                  </a:lnTo>
                  <a:lnTo>
                    <a:pt x="30200" y="1460"/>
                  </a:lnTo>
                  <a:lnTo>
                    <a:pt x="30200" y="1600"/>
                  </a:lnTo>
                  <a:lnTo>
                    <a:pt x="29476" y="2032"/>
                  </a:lnTo>
                  <a:lnTo>
                    <a:pt x="29476" y="2324"/>
                  </a:lnTo>
                  <a:lnTo>
                    <a:pt x="29184" y="2476"/>
                  </a:lnTo>
                  <a:lnTo>
                    <a:pt x="29184" y="3060"/>
                  </a:lnTo>
                  <a:lnTo>
                    <a:pt x="29044" y="3060"/>
                  </a:lnTo>
                  <a:lnTo>
                    <a:pt x="29044" y="3644"/>
                  </a:lnTo>
                  <a:lnTo>
                    <a:pt x="29184" y="3644"/>
                  </a:lnTo>
                  <a:lnTo>
                    <a:pt x="29324" y="4508"/>
                  </a:lnTo>
                  <a:lnTo>
                    <a:pt x="29476" y="4508"/>
                  </a:lnTo>
                  <a:lnTo>
                    <a:pt x="29476" y="4813"/>
                  </a:lnTo>
                  <a:lnTo>
                    <a:pt x="29921" y="4953"/>
                  </a:lnTo>
                  <a:lnTo>
                    <a:pt x="30060" y="5245"/>
                  </a:lnTo>
                  <a:lnTo>
                    <a:pt x="31521" y="5245"/>
                  </a:lnTo>
                  <a:lnTo>
                    <a:pt x="31521" y="5105"/>
                  </a:lnTo>
                  <a:lnTo>
                    <a:pt x="32105" y="5105"/>
                  </a:lnTo>
                  <a:lnTo>
                    <a:pt x="32105" y="4953"/>
                  </a:lnTo>
                  <a:lnTo>
                    <a:pt x="32689" y="4660"/>
                  </a:lnTo>
                  <a:lnTo>
                    <a:pt x="32689" y="4368"/>
                  </a:lnTo>
                  <a:lnTo>
                    <a:pt x="32829" y="4368"/>
                  </a:lnTo>
                  <a:lnTo>
                    <a:pt x="32829" y="4229"/>
                  </a:lnTo>
                  <a:lnTo>
                    <a:pt x="32245" y="4229"/>
                  </a:lnTo>
                  <a:lnTo>
                    <a:pt x="32245" y="4089"/>
                  </a:lnTo>
                  <a:lnTo>
                    <a:pt x="31813" y="4089"/>
                  </a:lnTo>
                  <a:lnTo>
                    <a:pt x="31813" y="4229"/>
                  </a:lnTo>
                  <a:lnTo>
                    <a:pt x="31521" y="4508"/>
                  </a:lnTo>
                  <a:lnTo>
                    <a:pt x="30784" y="4508"/>
                  </a:lnTo>
                  <a:lnTo>
                    <a:pt x="30784" y="4368"/>
                  </a:lnTo>
                  <a:lnTo>
                    <a:pt x="30353" y="4368"/>
                  </a:lnTo>
                  <a:lnTo>
                    <a:pt x="30060" y="3797"/>
                  </a:lnTo>
                  <a:lnTo>
                    <a:pt x="32829" y="3797"/>
                  </a:lnTo>
                  <a:lnTo>
                    <a:pt x="32829" y="2908"/>
                  </a:lnTo>
                  <a:lnTo>
                    <a:pt x="32829" y="2616"/>
                  </a:lnTo>
                  <a:close/>
                </a:path>
                <a:path w="98425" h="14604">
                  <a:moveTo>
                    <a:pt x="36042" y="9474"/>
                  </a:moveTo>
                  <a:lnTo>
                    <a:pt x="35750" y="9334"/>
                  </a:lnTo>
                  <a:lnTo>
                    <a:pt x="35306" y="9194"/>
                  </a:lnTo>
                  <a:lnTo>
                    <a:pt x="35166" y="9334"/>
                  </a:lnTo>
                  <a:lnTo>
                    <a:pt x="34874" y="9334"/>
                  </a:lnTo>
                  <a:lnTo>
                    <a:pt x="34442" y="9918"/>
                  </a:lnTo>
                  <a:lnTo>
                    <a:pt x="34442" y="9334"/>
                  </a:lnTo>
                  <a:lnTo>
                    <a:pt x="33413" y="9334"/>
                  </a:lnTo>
                  <a:lnTo>
                    <a:pt x="33413" y="13131"/>
                  </a:lnTo>
                  <a:lnTo>
                    <a:pt x="34442" y="13131"/>
                  </a:lnTo>
                  <a:lnTo>
                    <a:pt x="34442" y="11087"/>
                  </a:lnTo>
                  <a:lnTo>
                    <a:pt x="34582" y="10655"/>
                  </a:lnTo>
                  <a:lnTo>
                    <a:pt x="34874" y="10210"/>
                  </a:lnTo>
                  <a:lnTo>
                    <a:pt x="35166" y="10058"/>
                  </a:lnTo>
                  <a:lnTo>
                    <a:pt x="35750" y="10350"/>
                  </a:lnTo>
                  <a:lnTo>
                    <a:pt x="36042" y="9474"/>
                  </a:lnTo>
                  <a:close/>
                </a:path>
                <a:path w="98425" h="14604">
                  <a:moveTo>
                    <a:pt x="36334" y="1460"/>
                  </a:moveTo>
                  <a:lnTo>
                    <a:pt x="36042" y="1460"/>
                  </a:lnTo>
                  <a:lnTo>
                    <a:pt x="35598" y="1308"/>
                  </a:lnTo>
                  <a:lnTo>
                    <a:pt x="35458" y="1460"/>
                  </a:lnTo>
                  <a:lnTo>
                    <a:pt x="35166" y="1460"/>
                  </a:lnTo>
                  <a:lnTo>
                    <a:pt x="34721" y="1892"/>
                  </a:lnTo>
                  <a:lnTo>
                    <a:pt x="34721" y="1460"/>
                  </a:lnTo>
                  <a:lnTo>
                    <a:pt x="33705" y="1460"/>
                  </a:lnTo>
                  <a:lnTo>
                    <a:pt x="33705" y="5245"/>
                  </a:lnTo>
                  <a:lnTo>
                    <a:pt x="34721" y="5245"/>
                  </a:lnTo>
                  <a:lnTo>
                    <a:pt x="34721" y="3200"/>
                  </a:lnTo>
                  <a:lnTo>
                    <a:pt x="34874" y="2768"/>
                  </a:lnTo>
                  <a:lnTo>
                    <a:pt x="35166" y="2324"/>
                  </a:lnTo>
                  <a:lnTo>
                    <a:pt x="35458" y="2184"/>
                  </a:lnTo>
                  <a:lnTo>
                    <a:pt x="35750" y="2324"/>
                  </a:lnTo>
                  <a:lnTo>
                    <a:pt x="36042" y="2324"/>
                  </a:lnTo>
                  <a:lnTo>
                    <a:pt x="36334" y="1460"/>
                  </a:lnTo>
                  <a:close/>
                </a:path>
                <a:path w="98425" h="14604">
                  <a:moveTo>
                    <a:pt x="40563" y="2908"/>
                  </a:moveTo>
                  <a:lnTo>
                    <a:pt x="40424" y="2184"/>
                  </a:lnTo>
                  <a:lnTo>
                    <a:pt x="40271" y="1752"/>
                  </a:lnTo>
                  <a:lnTo>
                    <a:pt x="40119" y="1600"/>
                  </a:lnTo>
                  <a:lnTo>
                    <a:pt x="39827" y="1460"/>
                  </a:lnTo>
                  <a:lnTo>
                    <a:pt x="39535" y="1460"/>
                  </a:lnTo>
                  <a:lnTo>
                    <a:pt x="39103" y="1308"/>
                  </a:lnTo>
                  <a:lnTo>
                    <a:pt x="38519" y="1460"/>
                  </a:lnTo>
                  <a:lnTo>
                    <a:pt x="37934" y="1892"/>
                  </a:lnTo>
                  <a:lnTo>
                    <a:pt x="37934" y="0"/>
                  </a:lnTo>
                  <a:lnTo>
                    <a:pt x="36779" y="0"/>
                  </a:lnTo>
                  <a:lnTo>
                    <a:pt x="36779" y="5245"/>
                  </a:lnTo>
                  <a:lnTo>
                    <a:pt x="37934" y="5245"/>
                  </a:lnTo>
                  <a:lnTo>
                    <a:pt x="37934" y="2616"/>
                  </a:lnTo>
                  <a:lnTo>
                    <a:pt x="38087" y="2476"/>
                  </a:lnTo>
                  <a:lnTo>
                    <a:pt x="38227" y="2184"/>
                  </a:lnTo>
                  <a:lnTo>
                    <a:pt x="38519" y="2184"/>
                  </a:lnTo>
                  <a:lnTo>
                    <a:pt x="38811" y="2032"/>
                  </a:lnTo>
                  <a:lnTo>
                    <a:pt x="39103" y="2184"/>
                  </a:lnTo>
                  <a:lnTo>
                    <a:pt x="39395" y="2476"/>
                  </a:lnTo>
                  <a:lnTo>
                    <a:pt x="39395" y="5245"/>
                  </a:lnTo>
                  <a:lnTo>
                    <a:pt x="40563" y="5245"/>
                  </a:lnTo>
                  <a:lnTo>
                    <a:pt x="40563" y="2908"/>
                  </a:lnTo>
                  <a:close/>
                </a:path>
                <a:path w="98425" h="14604">
                  <a:moveTo>
                    <a:pt x="42024" y="10795"/>
                  </a:moveTo>
                  <a:lnTo>
                    <a:pt x="41871" y="10795"/>
                  </a:lnTo>
                  <a:lnTo>
                    <a:pt x="41871" y="10350"/>
                  </a:lnTo>
                  <a:lnTo>
                    <a:pt x="41732" y="10350"/>
                  </a:lnTo>
                  <a:lnTo>
                    <a:pt x="41579" y="10058"/>
                  </a:lnTo>
                  <a:lnTo>
                    <a:pt x="41389" y="9766"/>
                  </a:lnTo>
                  <a:lnTo>
                    <a:pt x="41300" y="9626"/>
                  </a:lnTo>
                  <a:lnTo>
                    <a:pt x="41008" y="9626"/>
                  </a:lnTo>
                  <a:lnTo>
                    <a:pt x="40855" y="9334"/>
                  </a:lnTo>
                  <a:lnTo>
                    <a:pt x="40855" y="10795"/>
                  </a:lnTo>
                  <a:lnTo>
                    <a:pt x="40855" y="11950"/>
                  </a:lnTo>
                  <a:lnTo>
                    <a:pt x="40563" y="12255"/>
                  </a:lnTo>
                  <a:lnTo>
                    <a:pt x="40271" y="12255"/>
                  </a:lnTo>
                  <a:lnTo>
                    <a:pt x="40271" y="12395"/>
                  </a:lnTo>
                  <a:lnTo>
                    <a:pt x="39535" y="12395"/>
                  </a:lnTo>
                  <a:lnTo>
                    <a:pt x="39204" y="11950"/>
                  </a:lnTo>
                  <a:lnTo>
                    <a:pt x="39103" y="11518"/>
                  </a:lnTo>
                  <a:lnTo>
                    <a:pt x="38963" y="11518"/>
                  </a:lnTo>
                  <a:lnTo>
                    <a:pt x="38963" y="10934"/>
                  </a:lnTo>
                  <a:lnTo>
                    <a:pt x="39103" y="10934"/>
                  </a:lnTo>
                  <a:lnTo>
                    <a:pt x="39103" y="10502"/>
                  </a:lnTo>
                  <a:lnTo>
                    <a:pt x="39255" y="10502"/>
                  </a:lnTo>
                  <a:lnTo>
                    <a:pt x="39255" y="10210"/>
                  </a:lnTo>
                  <a:lnTo>
                    <a:pt x="39535" y="10210"/>
                  </a:lnTo>
                  <a:lnTo>
                    <a:pt x="39535" y="10058"/>
                  </a:lnTo>
                  <a:lnTo>
                    <a:pt x="40271" y="10058"/>
                  </a:lnTo>
                  <a:lnTo>
                    <a:pt x="40271" y="10210"/>
                  </a:lnTo>
                  <a:lnTo>
                    <a:pt x="40563" y="10210"/>
                  </a:lnTo>
                  <a:lnTo>
                    <a:pt x="40855" y="10795"/>
                  </a:lnTo>
                  <a:lnTo>
                    <a:pt x="40855" y="9334"/>
                  </a:lnTo>
                  <a:lnTo>
                    <a:pt x="39535" y="9334"/>
                  </a:lnTo>
                  <a:lnTo>
                    <a:pt x="39535" y="9474"/>
                  </a:lnTo>
                  <a:lnTo>
                    <a:pt x="38963" y="9766"/>
                  </a:lnTo>
                  <a:lnTo>
                    <a:pt x="38963" y="7874"/>
                  </a:lnTo>
                  <a:lnTo>
                    <a:pt x="37934" y="7874"/>
                  </a:lnTo>
                  <a:lnTo>
                    <a:pt x="37934" y="12700"/>
                  </a:lnTo>
                  <a:lnTo>
                    <a:pt x="37934" y="13131"/>
                  </a:lnTo>
                  <a:lnTo>
                    <a:pt x="38950" y="13131"/>
                  </a:lnTo>
                  <a:lnTo>
                    <a:pt x="38950" y="12700"/>
                  </a:lnTo>
                  <a:lnTo>
                    <a:pt x="39103" y="12700"/>
                  </a:lnTo>
                  <a:lnTo>
                    <a:pt x="39103" y="12839"/>
                  </a:lnTo>
                  <a:lnTo>
                    <a:pt x="39395" y="12839"/>
                  </a:lnTo>
                  <a:lnTo>
                    <a:pt x="39535" y="13131"/>
                  </a:lnTo>
                  <a:lnTo>
                    <a:pt x="40855" y="13131"/>
                  </a:lnTo>
                  <a:lnTo>
                    <a:pt x="40855" y="12979"/>
                  </a:lnTo>
                  <a:lnTo>
                    <a:pt x="41440" y="12839"/>
                  </a:lnTo>
                  <a:lnTo>
                    <a:pt x="41579" y="12395"/>
                  </a:lnTo>
                  <a:lnTo>
                    <a:pt x="41732" y="12395"/>
                  </a:lnTo>
                  <a:lnTo>
                    <a:pt x="41732" y="12103"/>
                  </a:lnTo>
                  <a:lnTo>
                    <a:pt x="41871" y="12103"/>
                  </a:lnTo>
                  <a:lnTo>
                    <a:pt x="42024" y="10795"/>
                  </a:lnTo>
                  <a:close/>
                </a:path>
                <a:path w="98425" h="14604">
                  <a:moveTo>
                    <a:pt x="45237" y="3797"/>
                  </a:moveTo>
                  <a:lnTo>
                    <a:pt x="45110" y="2908"/>
                  </a:lnTo>
                  <a:lnTo>
                    <a:pt x="45085" y="2616"/>
                  </a:lnTo>
                  <a:lnTo>
                    <a:pt x="44932" y="2616"/>
                  </a:lnTo>
                  <a:lnTo>
                    <a:pt x="44932" y="2324"/>
                  </a:lnTo>
                  <a:lnTo>
                    <a:pt x="44792" y="2324"/>
                  </a:lnTo>
                  <a:lnTo>
                    <a:pt x="44792" y="2184"/>
                  </a:lnTo>
                  <a:lnTo>
                    <a:pt x="44500" y="1752"/>
                  </a:lnTo>
                  <a:lnTo>
                    <a:pt x="44208" y="1752"/>
                  </a:lnTo>
                  <a:lnTo>
                    <a:pt x="44069" y="1460"/>
                  </a:lnTo>
                  <a:lnTo>
                    <a:pt x="44069" y="2908"/>
                  </a:lnTo>
                  <a:lnTo>
                    <a:pt x="42456" y="2908"/>
                  </a:lnTo>
                  <a:lnTo>
                    <a:pt x="42456" y="2616"/>
                  </a:lnTo>
                  <a:lnTo>
                    <a:pt x="42608" y="2616"/>
                  </a:lnTo>
                  <a:lnTo>
                    <a:pt x="42608" y="2324"/>
                  </a:lnTo>
                  <a:lnTo>
                    <a:pt x="42900" y="2324"/>
                  </a:lnTo>
                  <a:lnTo>
                    <a:pt x="42900" y="2184"/>
                  </a:lnTo>
                  <a:lnTo>
                    <a:pt x="43484" y="2184"/>
                  </a:lnTo>
                  <a:lnTo>
                    <a:pt x="43484" y="2324"/>
                  </a:lnTo>
                  <a:lnTo>
                    <a:pt x="43776" y="2324"/>
                  </a:lnTo>
                  <a:lnTo>
                    <a:pt x="44069" y="2908"/>
                  </a:lnTo>
                  <a:lnTo>
                    <a:pt x="44069" y="1460"/>
                  </a:lnTo>
                  <a:lnTo>
                    <a:pt x="42456" y="1460"/>
                  </a:lnTo>
                  <a:lnTo>
                    <a:pt x="42456" y="1600"/>
                  </a:lnTo>
                  <a:lnTo>
                    <a:pt x="41732" y="2032"/>
                  </a:lnTo>
                  <a:lnTo>
                    <a:pt x="41732" y="2324"/>
                  </a:lnTo>
                  <a:lnTo>
                    <a:pt x="41440" y="2476"/>
                  </a:lnTo>
                  <a:lnTo>
                    <a:pt x="41440" y="3060"/>
                  </a:lnTo>
                  <a:lnTo>
                    <a:pt x="41300" y="3060"/>
                  </a:lnTo>
                  <a:lnTo>
                    <a:pt x="41300" y="3644"/>
                  </a:lnTo>
                  <a:lnTo>
                    <a:pt x="41440" y="3644"/>
                  </a:lnTo>
                  <a:lnTo>
                    <a:pt x="41579" y="4508"/>
                  </a:lnTo>
                  <a:lnTo>
                    <a:pt x="41732" y="4508"/>
                  </a:lnTo>
                  <a:lnTo>
                    <a:pt x="41732" y="4813"/>
                  </a:lnTo>
                  <a:lnTo>
                    <a:pt x="42164" y="4953"/>
                  </a:lnTo>
                  <a:lnTo>
                    <a:pt x="42316" y="5245"/>
                  </a:lnTo>
                  <a:lnTo>
                    <a:pt x="43916" y="5245"/>
                  </a:lnTo>
                  <a:lnTo>
                    <a:pt x="43916" y="5105"/>
                  </a:lnTo>
                  <a:lnTo>
                    <a:pt x="44500" y="5105"/>
                  </a:lnTo>
                  <a:lnTo>
                    <a:pt x="44500" y="4953"/>
                  </a:lnTo>
                  <a:lnTo>
                    <a:pt x="44792" y="4813"/>
                  </a:lnTo>
                  <a:lnTo>
                    <a:pt x="44792" y="4508"/>
                  </a:lnTo>
                  <a:lnTo>
                    <a:pt x="45085" y="4229"/>
                  </a:lnTo>
                  <a:lnTo>
                    <a:pt x="44500" y="4229"/>
                  </a:lnTo>
                  <a:lnTo>
                    <a:pt x="44500" y="4089"/>
                  </a:lnTo>
                  <a:lnTo>
                    <a:pt x="44069" y="4089"/>
                  </a:lnTo>
                  <a:lnTo>
                    <a:pt x="44069" y="4229"/>
                  </a:lnTo>
                  <a:lnTo>
                    <a:pt x="43776" y="4508"/>
                  </a:lnTo>
                  <a:lnTo>
                    <a:pt x="43040" y="4508"/>
                  </a:lnTo>
                  <a:lnTo>
                    <a:pt x="43040" y="4368"/>
                  </a:lnTo>
                  <a:lnTo>
                    <a:pt x="42608" y="4368"/>
                  </a:lnTo>
                  <a:lnTo>
                    <a:pt x="42316" y="3797"/>
                  </a:lnTo>
                  <a:lnTo>
                    <a:pt x="45237" y="3797"/>
                  </a:lnTo>
                  <a:close/>
                </a:path>
                <a:path w="98425" h="14604">
                  <a:moveTo>
                    <a:pt x="46405" y="11671"/>
                  </a:moveTo>
                  <a:lnTo>
                    <a:pt x="46253" y="10502"/>
                  </a:lnTo>
                  <a:lnTo>
                    <a:pt x="46113" y="10502"/>
                  </a:lnTo>
                  <a:lnTo>
                    <a:pt x="46113" y="10210"/>
                  </a:lnTo>
                  <a:lnTo>
                    <a:pt x="45961" y="10210"/>
                  </a:lnTo>
                  <a:lnTo>
                    <a:pt x="45961" y="10058"/>
                  </a:lnTo>
                  <a:lnTo>
                    <a:pt x="45669" y="9626"/>
                  </a:lnTo>
                  <a:lnTo>
                    <a:pt x="45377" y="9626"/>
                  </a:lnTo>
                  <a:lnTo>
                    <a:pt x="45237" y="9334"/>
                  </a:lnTo>
                  <a:lnTo>
                    <a:pt x="45237" y="10502"/>
                  </a:lnTo>
                  <a:lnTo>
                    <a:pt x="45237" y="10934"/>
                  </a:lnTo>
                  <a:lnTo>
                    <a:pt x="43624" y="10934"/>
                  </a:lnTo>
                  <a:lnTo>
                    <a:pt x="43776" y="10210"/>
                  </a:lnTo>
                  <a:lnTo>
                    <a:pt x="44069" y="10210"/>
                  </a:lnTo>
                  <a:lnTo>
                    <a:pt x="44069" y="10058"/>
                  </a:lnTo>
                  <a:lnTo>
                    <a:pt x="44653" y="10058"/>
                  </a:lnTo>
                  <a:lnTo>
                    <a:pt x="44653" y="10210"/>
                  </a:lnTo>
                  <a:lnTo>
                    <a:pt x="44932" y="10210"/>
                  </a:lnTo>
                  <a:lnTo>
                    <a:pt x="45237" y="10502"/>
                  </a:lnTo>
                  <a:lnTo>
                    <a:pt x="45237" y="9334"/>
                  </a:lnTo>
                  <a:lnTo>
                    <a:pt x="43624" y="9334"/>
                  </a:lnTo>
                  <a:lnTo>
                    <a:pt x="43624" y="9474"/>
                  </a:lnTo>
                  <a:lnTo>
                    <a:pt x="42900" y="9918"/>
                  </a:lnTo>
                  <a:lnTo>
                    <a:pt x="42900" y="10210"/>
                  </a:lnTo>
                  <a:lnTo>
                    <a:pt x="42608" y="10350"/>
                  </a:lnTo>
                  <a:lnTo>
                    <a:pt x="42608" y="10934"/>
                  </a:lnTo>
                  <a:lnTo>
                    <a:pt x="42456" y="10934"/>
                  </a:lnTo>
                  <a:lnTo>
                    <a:pt x="42456" y="11518"/>
                  </a:lnTo>
                  <a:lnTo>
                    <a:pt x="42608" y="11518"/>
                  </a:lnTo>
                  <a:lnTo>
                    <a:pt x="42760" y="12395"/>
                  </a:lnTo>
                  <a:lnTo>
                    <a:pt x="42900" y="12395"/>
                  </a:lnTo>
                  <a:lnTo>
                    <a:pt x="42900" y="12700"/>
                  </a:lnTo>
                  <a:lnTo>
                    <a:pt x="43332" y="12839"/>
                  </a:lnTo>
                  <a:lnTo>
                    <a:pt x="43484" y="13131"/>
                  </a:lnTo>
                  <a:lnTo>
                    <a:pt x="45377" y="13131"/>
                  </a:lnTo>
                  <a:lnTo>
                    <a:pt x="45377" y="12979"/>
                  </a:lnTo>
                  <a:lnTo>
                    <a:pt x="45669" y="12979"/>
                  </a:lnTo>
                  <a:lnTo>
                    <a:pt x="45669" y="12839"/>
                  </a:lnTo>
                  <a:lnTo>
                    <a:pt x="45961" y="12700"/>
                  </a:lnTo>
                  <a:lnTo>
                    <a:pt x="45961" y="12395"/>
                  </a:lnTo>
                  <a:lnTo>
                    <a:pt x="46253" y="12103"/>
                  </a:lnTo>
                  <a:lnTo>
                    <a:pt x="45669" y="12103"/>
                  </a:lnTo>
                  <a:lnTo>
                    <a:pt x="45669" y="11950"/>
                  </a:lnTo>
                  <a:lnTo>
                    <a:pt x="45237" y="11950"/>
                  </a:lnTo>
                  <a:lnTo>
                    <a:pt x="45237" y="12103"/>
                  </a:lnTo>
                  <a:lnTo>
                    <a:pt x="44932" y="12395"/>
                  </a:lnTo>
                  <a:lnTo>
                    <a:pt x="44208" y="12395"/>
                  </a:lnTo>
                  <a:lnTo>
                    <a:pt x="44208" y="12255"/>
                  </a:lnTo>
                  <a:lnTo>
                    <a:pt x="43776" y="12255"/>
                  </a:lnTo>
                  <a:lnTo>
                    <a:pt x="43624" y="11671"/>
                  </a:lnTo>
                  <a:lnTo>
                    <a:pt x="46405" y="11671"/>
                  </a:lnTo>
                  <a:close/>
                </a:path>
                <a:path w="98425" h="14604">
                  <a:moveTo>
                    <a:pt x="48298" y="7874"/>
                  </a:moveTo>
                  <a:lnTo>
                    <a:pt x="47129" y="7874"/>
                  </a:lnTo>
                  <a:lnTo>
                    <a:pt x="47129" y="13131"/>
                  </a:lnTo>
                  <a:lnTo>
                    <a:pt x="48298" y="13131"/>
                  </a:lnTo>
                  <a:lnTo>
                    <a:pt x="48298" y="7874"/>
                  </a:lnTo>
                  <a:close/>
                </a:path>
                <a:path w="98425" h="14604">
                  <a:moveTo>
                    <a:pt x="49453" y="4953"/>
                  </a:moveTo>
                  <a:lnTo>
                    <a:pt x="49314" y="4953"/>
                  </a:lnTo>
                  <a:lnTo>
                    <a:pt x="49314" y="4508"/>
                  </a:lnTo>
                  <a:lnTo>
                    <a:pt x="49314" y="3505"/>
                  </a:lnTo>
                  <a:lnTo>
                    <a:pt x="49314" y="2184"/>
                  </a:lnTo>
                  <a:lnTo>
                    <a:pt x="49174" y="2184"/>
                  </a:lnTo>
                  <a:lnTo>
                    <a:pt x="49174" y="1892"/>
                  </a:lnTo>
                  <a:lnTo>
                    <a:pt x="48729" y="1752"/>
                  </a:lnTo>
                  <a:lnTo>
                    <a:pt x="48590" y="1460"/>
                  </a:lnTo>
                  <a:lnTo>
                    <a:pt x="46837" y="1460"/>
                  </a:lnTo>
                  <a:lnTo>
                    <a:pt x="46837" y="1600"/>
                  </a:lnTo>
                  <a:lnTo>
                    <a:pt x="46405" y="1600"/>
                  </a:lnTo>
                  <a:lnTo>
                    <a:pt x="46405" y="1752"/>
                  </a:lnTo>
                  <a:lnTo>
                    <a:pt x="46113" y="1892"/>
                  </a:lnTo>
                  <a:lnTo>
                    <a:pt x="46113" y="2184"/>
                  </a:lnTo>
                  <a:lnTo>
                    <a:pt x="45961" y="2184"/>
                  </a:lnTo>
                  <a:lnTo>
                    <a:pt x="45961" y="2476"/>
                  </a:lnTo>
                  <a:lnTo>
                    <a:pt x="45821" y="2476"/>
                  </a:lnTo>
                  <a:lnTo>
                    <a:pt x="45821" y="2616"/>
                  </a:lnTo>
                  <a:lnTo>
                    <a:pt x="46837" y="2616"/>
                  </a:lnTo>
                  <a:lnTo>
                    <a:pt x="46837" y="2476"/>
                  </a:lnTo>
                  <a:lnTo>
                    <a:pt x="47421" y="2184"/>
                  </a:lnTo>
                  <a:lnTo>
                    <a:pt x="48006" y="2184"/>
                  </a:lnTo>
                  <a:lnTo>
                    <a:pt x="48006" y="2476"/>
                  </a:lnTo>
                  <a:lnTo>
                    <a:pt x="48158" y="2476"/>
                  </a:lnTo>
                  <a:lnTo>
                    <a:pt x="48158" y="2908"/>
                  </a:lnTo>
                  <a:lnTo>
                    <a:pt x="48158" y="3505"/>
                  </a:lnTo>
                  <a:lnTo>
                    <a:pt x="48158" y="4229"/>
                  </a:lnTo>
                  <a:lnTo>
                    <a:pt x="47866" y="4508"/>
                  </a:lnTo>
                  <a:lnTo>
                    <a:pt x="46977" y="4508"/>
                  </a:lnTo>
                  <a:lnTo>
                    <a:pt x="46697" y="4089"/>
                  </a:lnTo>
                  <a:lnTo>
                    <a:pt x="46837" y="4089"/>
                  </a:lnTo>
                  <a:lnTo>
                    <a:pt x="46837" y="3797"/>
                  </a:lnTo>
                  <a:lnTo>
                    <a:pt x="47129" y="3644"/>
                  </a:lnTo>
                  <a:lnTo>
                    <a:pt x="47866" y="3644"/>
                  </a:lnTo>
                  <a:lnTo>
                    <a:pt x="47866" y="3505"/>
                  </a:lnTo>
                  <a:lnTo>
                    <a:pt x="48158" y="3505"/>
                  </a:lnTo>
                  <a:lnTo>
                    <a:pt x="48158" y="2908"/>
                  </a:lnTo>
                  <a:lnTo>
                    <a:pt x="47129" y="2908"/>
                  </a:lnTo>
                  <a:lnTo>
                    <a:pt x="47129" y="3060"/>
                  </a:lnTo>
                  <a:lnTo>
                    <a:pt x="46253" y="3200"/>
                  </a:lnTo>
                  <a:lnTo>
                    <a:pt x="46253" y="3352"/>
                  </a:lnTo>
                  <a:lnTo>
                    <a:pt x="45821" y="3644"/>
                  </a:lnTo>
                  <a:lnTo>
                    <a:pt x="45669" y="4368"/>
                  </a:lnTo>
                  <a:lnTo>
                    <a:pt x="45821" y="4368"/>
                  </a:lnTo>
                  <a:lnTo>
                    <a:pt x="45821" y="4813"/>
                  </a:lnTo>
                  <a:lnTo>
                    <a:pt x="45961" y="4813"/>
                  </a:lnTo>
                  <a:lnTo>
                    <a:pt x="46113" y="5105"/>
                  </a:lnTo>
                  <a:lnTo>
                    <a:pt x="46545" y="5105"/>
                  </a:lnTo>
                  <a:lnTo>
                    <a:pt x="46545" y="5245"/>
                  </a:lnTo>
                  <a:lnTo>
                    <a:pt x="47713" y="5245"/>
                  </a:lnTo>
                  <a:lnTo>
                    <a:pt x="47713" y="5105"/>
                  </a:lnTo>
                  <a:lnTo>
                    <a:pt x="48006" y="5105"/>
                  </a:lnTo>
                  <a:lnTo>
                    <a:pt x="48006" y="4953"/>
                  </a:lnTo>
                  <a:lnTo>
                    <a:pt x="48298" y="4953"/>
                  </a:lnTo>
                  <a:lnTo>
                    <a:pt x="48437" y="5245"/>
                  </a:lnTo>
                  <a:lnTo>
                    <a:pt x="49453" y="5245"/>
                  </a:lnTo>
                  <a:lnTo>
                    <a:pt x="49453" y="4953"/>
                  </a:lnTo>
                  <a:close/>
                </a:path>
                <a:path w="98425" h="14604">
                  <a:moveTo>
                    <a:pt x="51358" y="12979"/>
                  </a:moveTo>
                  <a:lnTo>
                    <a:pt x="51219" y="12255"/>
                  </a:lnTo>
                  <a:lnTo>
                    <a:pt x="51066" y="12395"/>
                  </a:lnTo>
                  <a:lnTo>
                    <a:pt x="50774" y="12395"/>
                  </a:lnTo>
                  <a:lnTo>
                    <a:pt x="50495" y="12103"/>
                  </a:lnTo>
                  <a:lnTo>
                    <a:pt x="50495" y="10058"/>
                  </a:lnTo>
                  <a:lnTo>
                    <a:pt x="51219" y="10058"/>
                  </a:lnTo>
                  <a:lnTo>
                    <a:pt x="51219" y="9334"/>
                  </a:lnTo>
                  <a:lnTo>
                    <a:pt x="50495" y="9334"/>
                  </a:lnTo>
                  <a:lnTo>
                    <a:pt x="50495" y="8026"/>
                  </a:lnTo>
                  <a:lnTo>
                    <a:pt x="49453" y="8597"/>
                  </a:lnTo>
                  <a:lnTo>
                    <a:pt x="49453" y="9334"/>
                  </a:lnTo>
                  <a:lnTo>
                    <a:pt x="48882" y="9334"/>
                  </a:lnTo>
                  <a:lnTo>
                    <a:pt x="48882" y="10058"/>
                  </a:lnTo>
                  <a:lnTo>
                    <a:pt x="49453" y="10058"/>
                  </a:lnTo>
                  <a:lnTo>
                    <a:pt x="49453" y="12395"/>
                  </a:lnTo>
                  <a:lnTo>
                    <a:pt x="49618" y="12700"/>
                  </a:lnTo>
                  <a:lnTo>
                    <a:pt x="49618" y="12839"/>
                  </a:lnTo>
                  <a:lnTo>
                    <a:pt x="49898" y="13131"/>
                  </a:lnTo>
                  <a:lnTo>
                    <a:pt x="50495" y="13131"/>
                  </a:lnTo>
                  <a:lnTo>
                    <a:pt x="51358" y="12979"/>
                  </a:lnTo>
                  <a:close/>
                </a:path>
                <a:path w="98425" h="14604">
                  <a:moveTo>
                    <a:pt x="52387" y="5105"/>
                  </a:moveTo>
                  <a:lnTo>
                    <a:pt x="52235" y="4368"/>
                  </a:lnTo>
                  <a:lnTo>
                    <a:pt x="52095" y="4508"/>
                  </a:lnTo>
                  <a:lnTo>
                    <a:pt x="51803" y="4508"/>
                  </a:lnTo>
                  <a:lnTo>
                    <a:pt x="51511" y="4229"/>
                  </a:lnTo>
                  <a:lnTo>
                    <a:pt x="51511" y="2184"/>
                  </a:lnTo>
                  <a:lnTo>
                    <a:pt x="52235" y="2184"/>
                  </a:lnTo>
                  <a:lnTo>
                    <a:pt x="52235" y="1460"/>
                  </a:lnTo>
                  <a:lnTo>
                    <a:pt x="51511" y="1460"/>
                  </a:lnTo>
                  <a:lnTo>
                    <a:pt x="51511" y="139"/>
                  </a:lnTo>
                  <a:lnTo>
                    <a:pt x="50495" y="723"/>
                  </a:lnTo>
                  <a:lnTo>
                    <a:pt x="50495" y="1460"/>
                  </a:lnTo>
                  <a:lnTo>
                    <a:pt x="49898" y="1460"/>
                  </a:lnTo>
                  <a:lnTo>
                    <a:pt x="49898" y="2184"/>
                  </a:lnTo>
                  <a:lnTo>
                    <a:pt x="50495" y="2184"/>
                  </a:lnTo>
                  <a:lnTo>
                    <a:pt x="50495" y="4508"/>
                  </a:lnTo>
                  <a:lnTo>
                    <a:pt x="50634" y="4813"/>
                  </a:lnTo>
                  <a:lnTo>
                    <a:pt x="50634" y="4953"/>
                  </a:lnTo>
                  <a:lnTo>
                    <a:pt x="50927" y="5105"/>
                  </a:lnTo>
                  <a:lnTo>
                    <a:pt x="51511" y="5245"/>
                  </a:lnTo>
                  <a:lnTo>
                    <a:pt x="52387" y="5105"/>
                  </a:lnTo>
                  <a:close/>
                </a:path>
                <a:path w="98425" h="14604">
                  <a:moveTo>
                    <a:pt x="56616" y="3797"/>
                  </a:moveTo>
                  <a:lnTo>
                    <a:pt x="56489" y="2908"/>
                  </a:lnTo>
                  <a:lnTo>
                    <a:pt x="56464" y="2616"/>
                  </a:lnTo>
                  <a:lnTo>
                    <a:pt x="56324" y="2616"/>
                  </a:lnTo>
                  <a:lnTo>
                    <a:pt x="56324" y="2324"/>
                  </a:lnTo>
                  <a:lnTo>
                    <a:pt x="56172" y="2324"/>
                  </a:lnTo>
                  <a:lnTo>
                    <a:pt x="56172" y="2184"/>
                  </a:lnTo>
                  <a:lnTo>
                    <a:pt x="55880" y="1752"/>
                  </a:lnTo>
                  <a:lnTo>
                    <a:pt x="55587" y="1752"/>
                  </a:lnTo>
                  <a:lnTo>
                    <a:pt x="55448" y="1460"/>
                  </a:lnTo>
                  <a:lnTo>
                    <a:pt x="55448" y="2616"/>
                  </a:lnTo>
                  <a:lnTo>
                    <a:pt x="55448" y="2908"/>
                  </a:lnTo>
                  <a:lnTo>
                    <a:pt x="53848" y="2908"/>
                  </a:lnTo>
                  <a:lnTo>
                    <a:pt x="53848" y="2616"/>
                  </a:lnTo>
                  <a:lnTo>
                    <a:pt x="53987" y="2616"/>
                  </a:lnTo>
                  <a:lnTo>
                    <a:pt x="53987" y="2324"/>
                  </a:lnTo>
                  <a:lnTo>
                    <a:pt x="54279" y="2324"/>
                  </a:lnTo>
                  <a:lnTo>
                    <a:pt x="54279" y="2184"/>
                  </a:lnTo>
                  <a:lnTo>
                    <a:pt x="54864" y="2184"/>
                  </a:lnTo>
                  <a:lnTo>
                    <a:pt x="54864" y="2324"/>
                  </a:lnTo>
                  <a:lnTo>
                    <a:pt x="55156" y="2324"/>
                  </a:lnTo>
                  <a:lnTo>
                    <a:pt x="55448" y="2616"/>
                  </a:lnTo>
                  <a:lnTo>
                    <a:pt x="55448" y="1460"/>
                  </a:lnTo>
                  <a:lnTo>
                    <a:pt x="53848" y="1460"/>
                  </a:lnTo>
                  <a:lnTo>
                    <a:pt x="53848" y="1600"/>
                  </a:lnTo>
                  <a:lnTo>
                    <a:pt x="53111" y="2032"/>
                  </a:lnTo>
                  <a:lnTo>
                    <a:pt x="53111" y="2324"/>
                  </a:lnTo>
                  <a:lnTo>
                    <a:pt x="52819" y="2476"/>
                  </a:lnTo>
                  <a:lnTo>
                    <a:pt x="52819" y="3060"/>
                  </a:lnTo>
                  <a:lnTo>
                    <a:pt x="52679" y="3060"/>
                  </a:lnTo>
                  <a:lnTo>
                    <a:pt x="52679" y="3644"/>
                  </a:lnTo>
                  <a:lnTo>
                    <a:pt x="52819" y="3644"/>
                  </a:lnTo>
                  <a:lnTo>
                    <a:pt x="52971" y="4508"/>
                  </a:lnTo>
                  <a:lnTo>
                    <a:pt x="53111" y="4508"/>
                  </a:lnTo>
                  <a:lnTo>
                    <a:pt x="53111" y="4813"/>
                  </a:lnTo>
                  <a:lnTo>
                    <a:pt x="53543" y="4953"/>
                  </a:lnTo>
                  <a:lnTo>
                    <a:pt x="53695" y="5245"/>
                  </a:lnTo>
                  <a:lnTo>
                    <a:pt x="55308" y="5245"/>
                  </a:lnTo>
                  <a:lnTo>
                    <a:pt x="55308" y="5105"/>
                  </a:lnTo>
                  <a:lnTo>
                    <a:pt x="55880" y="5105"/>
                  </a:lnTo>
                  <a:lnTo>
                    <a:pt x="55880" y="4953"/>
                  </a:lnTo>
                  <a:lnTo>
                    <a:pt x="56172" y="4813"/>
                  </a:lnTo>
                  <a:lnTo>
                    <a:pt x="56172" y="4508"/>
                  </a:lnTo>
                  <a:lnTo>
                    <a:pt x="56464" y="4229"/>
                  </a:lnTo>
                  <a:lnTo>
                    <a:pt x="55880" y="4229"/>
                  </a:lnTo>
                  <a:lnTo>
                    <a:pt x="55880" y="4089"/>
                  </a:lnTo>
                  <a:lnTo>
                    <a:pt x="55448" y="4089"/>
                  </a:lnTo>
                  <a:lnTo>
                    <a:pt x="55448" y="4229"/>
                  </a:lnTo>
                  <a:lnTo>
                    <a:pt x="55156" y="4508"/>
                  </a:lnTo>
                  <a:lnTo>
                    <a:pt x="54432" y="4508"/>
                  </a:lnTo>
                  <a:lnTo>
                    <a:pt x="54432" y="4368"/>
                  </a:lnTo>
                  <a:lnTo>
                    <a:pt x="53987" y="4368"/>
                  </a:lnTo>
                  <a:lnTo>
                    <a:pt x="53695" y="3797"/>
                  </a:lnTo>
                  <a:lnTo>
                    <a:pt x="56616" y="3797"/>
                  </a:lnTo>
                  <a:close/>
                </a:path>
                <a:path w="98425" h="14604">
                  <a:moveTo>
                    <a:pt x="57200" y="10934"/>
                  </a:moveTo>
                  <a:lnTo>
                    <a:pt x="57048" y="10058"/>
                  </a:lnTo>
                  <a:lnTo>
                    <a:pt x="56908" y="9626"/>
                  </a:lnTo>
                  <a:lnTo>
                    <a:pt x="56756" y="9474"/>
                  </a:lnTo>
                  <a:lnTo>
                    <a:pt x="56464" y="9334"/>
                  </a:lnTo>
                  <a:lnTo>
                    <a:pt x="56172" y="9334"/>
                  </a:lnTo>
                  <a:lnTo>
                    <a:pt x="55727" y="9194"/>
                  </a:lnTo>
                  <a:lnTo>
                    <a:pt x="55156" y="9334"/>
                  </a:lnTo>
                  <a:lnTo>
                    <a:pt x="54571" y="9766"/>
                  </a:lnTo>
                  <a:lnTo>
                    <a:pt x="54571" y="7874"/>
                  </a:lnTo>
                  <a:lnTo>
                    <a:pt x="53403" y="7874"/>
                  </a:lnTo>
                  <a:lnTo>
                    <a:pt x="53403" y="13131"/>
                  </a:lnTo>
                  <a:lnTo>
                    <a:pt x="54571" y="13131"/>
                  </a:lnTo>
                  <a:lnTo>
                    <a:pt x="54571" y="10502"/>
                  </a:lnTo>
                  <a:lnTo>
                    <a:pt x="54724" y="10350"/>
                  </a:lnTo>
                  <a:lnTo>
                    <a:pt x="54864" y="10058"/>
                  </a:lnTo>
                  <a:lnTo>
                    <a:pt x="55156" y="10058"/>
                  </a:lnTo>
                  <a:lnTo>
                    <a:pt x="55448" y="9918"/>
                  </a:lnTo>
                  <a:lnTo>
                    <a:pt x="55727" y="10058"/>
                  </a:lnTo>
                  <a:lnTo>
                    <a:pt x="55880" y="10058"/>
                  </a:lnTo>
                  <a:lnTo>
                    <a:pt x="56032" y="10210"/>
                  </a:lnTo>
                  <a:lnTo>
                    <a:pt x="56032" y="13131"/>
                  </a:lnTo>
                  <a:lnTo>
                    <a:pt x="57200" y="13131"/>
                  </a:lnTo>
                  <a:lnTo>
                    <a:pt x="57200" y="10934"/>
                  </a:lnTo>
                  <a:close/>
                </a:path>
                <a:path w="98425" h="14604">
                  <a:moveTo>
                    <a:pt x="61137" y="0"/>
                  </a:moveTo>
                  <a:lnTo>
                    <a:pt x="59969" y="0"/>
                  </a:lnTo>
                  <a:lnTo>
                    <a:pt x="59969" y="1892"/>
                  </a:lnTo>
                  <a:lnTo>
                    <a:pt x="59969" y="2908"/>
                  </a:lnTo>
                  <a:lnTo>
                    <a:pt x="59969" y="4229"/>
                  </a:lnTo>
                  <a:lnTo>
                    <a:pt x="59385" y="4508"/>
                  </a:lnTo>
                  <a:lnTo>
                    <a:pt x="58661" y="4508"/>
                  </a:lnTo>
                  <a:lnTo>
                    <a:pt x="58216" y="3937"/>
                  </a:lnTo>
                  <a:lnTo>
                    <a:pt x="58216" y="3060"/>
                  </a:lnTo>
                  <a:lnTo>
                    <a:pt x="58369" y="3060"/>
                  </a:lnTo>
                  <a:lnTo>
                    <a:pt x="58369" y="2616"/>
                  </a:lnTo>
                  <a:lnTo>
                    <a:pt x="58508" y="2616"/>
                  </a:lnTo>
                  <a:lnTo>
                    <a:pt x="58508" y="2324"/>
                  </a:lnTo>
                  <a:lnTo>
                    <a:pt x="58801" y="2324"/>
                  </a:lnTo>
                  <a:lnTo>
                    <a:pt x="58801" y="2184"/>
                  </a:lnTo>
                  <a:lnTo>
                    <a:pt x="59537" y="2184"/>
                  </a:lnTo>
                  <a:lnTo>
                    <a:pt x="59537" y="2324"/>
                  </a:lnTo>
                  <a:lnTo>
                    <a:pt x="59829" y="2324"/>
                  </a:lnTo>
                  <a:lnTo>
                    <a:pt x="59829" y="2908"/>
                  </a:lnTo>
                  <a:lnTo>
                    <a:pt x="59969" y="2908"/>
                  </a:lnTo>
                  <a:lnTo>
                    <a:pt x="59969" y="1892"/>
                  </a:lnTo>
                  <a:lnTo>
                    <a:pt x="59829" y="1892"/>
                  </a:lnTo>
                  <a:lnTo>
                    <a:pt x="59537" y="1460"/>
                  </a:lnTo>
                  <a:lnTo>
                    <a:pt x="58216" y="1460"/>
                  </a:lnTo>
                  <a:lnTo>
                    <a:pt x="58216" y="1600"/>
                  </a:lnTo>
                  <a:lnTo>
                    <a:pt x="57632" y="1892"/>
                  </a:lnTo>
                  <a:lnTo>
                    <a:pt x="57632" y="2184"/>
                  </a:lnTo>
                  <a:lnTo>
                    <a:pt x="57492" y="2184"/>
                  </a:lnTo>
                  <a:lnTo>
                    <a:pt x="57492" y="2476"/>
                  </a:lnTo>
                  <a:lnTo>
                    <a:pt x="57340" y="2476"/>
                  </a:lnTo>
                  <a:lnTo>
                    <a:pt x="57200" y="3797"/>
                  </a:lnTo>
                  <a:lnTo>
                    <a:pt x="57340" y="3797"/>
                  </a:lnTo>
                  <a:lnTo>
                    <a:pt x="57340" y="4368"/>
                  </a:lnTo>
                  <a:lnTo>
                    <a:pt x="57492" y="4368"/>
                  </a:lnTo>
                  <a:lnTo>
                    <a:pt x="57632" y="4953"/>
                  </a:lnTo>
                  <a:lnTo>
                    <a:pt x="57937" y="4953"/>
                  </a:lnTo>
                  <a:lnTo>
                    <a:pt x="57937" y="5105"/>
                  </a:lnTo>
                  <a:lnTo>
                    <a:pt x="58216" y="5105"/>
                  </a:lnTo>
                  <a:lnTo>
                    <a:pt x="58216" y="5245"/>
                  </a:lnTo>
                  <a:lnTo>
                    <a:pt x="59537" y="5245"/>
                  </a:lnTo>
                  <a:lnTo>
                    <a:pt x="59537" y="5105"/>
                  </a:lnTo>
                  <a:lnTo>
                    <a:pt x="59829" y="5105"/>
                  </a:lnTo>
                  <a:lnTo>
                    <a:pt x="59829" y="4953"/>
                  </a:lnTo>
                  <a:lnTo>
                    <a:pt x="60121" y="4813"/>
                  </a:lnTo>
                  <a:lnTo>
                    <a:pt x="60121" y="5245"/>
                  </a:lnTo>
                  <a:lnTo>
                    <a:pt x="61125" y="5245"/>
                  </a:lnTo>
                  <a:lnTo>
                    <a:pt x="61125" y="4813"/>
                  </a:lnTo>
                  <a:lnTo>
                    <a:pt x="61137" y="4508"/>
                  </a:lnTo>
                  <a:lnTo>
                    <a:pt x="61137" y="1892"/>
                  </a:lnTo>
                  <a:lnTo>
                    <a:pt x="61137" y="0"/>
                  </a:lnTo>
                  <a:close/>
                </a:path>
                <a:path w="98425" h="14604">
                  <a:moveTo>
                    <a:pt x="61722" y="12839"/>
                  </a:moveTo>
                  <a:lnTo>
                    <a:pt x="61569" y="12839"/>
                  </a:lnTo>
                  <a:lnTo>
                    <a:pt x="61569" y="12395"/>
                  </a:lnTo>
                  <a:lnTo>
                    <a:pt x="61569" y="11379"/>
                  </a:lnTo>
                  <a:lnTo>
                    <a:pt x="61569" y="10058"/>
                  </a:lnTo>
                  <a:lnTo>
                    <a:pt x="61429" y="10058"/>
                  </a:lnTo>
                  <a:lnTo>
                    <a:pt x="61429" y="9766"/>
                  </a:lnTo>
                  <a:lnTo>
                    <a:pt x="60985" y="9626"/>
                  </a:lnTo>
                  <a:lnTo>
                    <a:pt x="60845" y="9334"/>
                  </a:lnTo>
                  <a:lnTo>
                    <a:pt x="59093" y="9334"/>
                  </a:lnTo>
                  <a:lnTo>
                    <a:pt x="59093" y="9474"/>
                  </a:lnTo>
                  <a:lnTo>
                    <a:pt x="58661" y="9474"/>
                  </a:lnTo>
                  <a:lnTo>
                    <a:pt x="58661" y="9626"/>
                  </a:lnTo>
                  <a:lnTo>
                    <a:pt x="58369" y="9766"/>
                  </a:lnTo>
                  <a:lnTo>
                    <a:pt x="58369" y="10058"/>
                  </a:lnTo>
                  <a:lnTo>
                    <a:pt x="58216" y="10058"/>
                  </a:lnTo>
                  <a:lnTo>
                    <a:pt x="58216" y="10350"/>
                  </a:lnTo>
                  <a:lnTo>
                    <a:pt x="58077" y="10350"/>
                  </a:lnTo>
                  <a:lnTo>
                    <a:pt x="58077" y="10502"/>
                  </a:lnTo>
                  <a:lnTo>
                    <a:pt x="59093" y="10502"/>
                  </a:lnTo>
                  <a:lnTo>
                    <a:pt x="59093" y="10350"/>
                  </a:lnTo>
                  <a:lnTo>
                    <a:pt x="59677" y="10058"/>
                  </a:lnTo>
                  <a:lnTo>
                    <a:pt x="60261" y="10058"/>
                  </a:lnTo>
                  <a:lnTo>
                    <a:pt x="60261" y="10350"/>
                  </a:lnTo>
                  <a:lnTo>
                    <a:pt x="60413" y="10350"/>
                  </a:lnTo>
                  <a:lnTo>
                    <a:pt x="60413" y="10795"/>
                  </a:lnTo>
                  <a:lnTo>
                    <a:pt x="60413" y="11379"/>
                  </a:lnTo>
                  <a:lnTo>
                    <a:pt x="60413" y="12103"/>
                  </a:lnTo>
                  <a:lnTo>
                    <a:pt x="60121" y="12395"/>
                  </a:lnTo>
                  <a:lnTo>
                    <a:pt x="59232" y="12395"/>
                  </a:lnTo>
                  <a:lnTo>
                    <a:pt x="58940" y="11950"/>
                  </a:lnTo>
                  <a:lnTo>
                    <a:pt x="59093" y="11950"/>
                  </a:lnTo>
                  <a:lnTo>
                    <a:pt x="59093" y="11671"/>
                  </a:lnTo>
                  <a:lnTo>
                    <a:pt x="59385" y="11518"/>
                  </a:lnTo>
                  <a:lnTo>
                    <a:pt x="60121" y="11518"/>
                  </a:lnTo>
                  <a:lnTo>
                    <a:pt x="60121" y="11379"/>
                  </a:lnTo>
                  <a:lnTo>
                    <a:pt x="60413" y="11379"/>
                  </a:lnTo>
                  <a:lnTo>
                    <a:pt x="60413" y="10795"/>
                  </a:lnTo>
                  <a:lnTo>
                    <a:pt x="59385" y="10795"/>
                  </a:lnTo>
                  <a:lnTo>
                    <a:pt x="59385" y="10934"/>
                  </a:lnTo>
                  <a:lnTo>
                    <a:pt x="58508" y="11087"/>
                  </a:lnTo>
                  <a:lnTo>
                    <a:pt x="58508" y="11226"/>
                  </a:lnTo>
                  <a:lnTo>
                    <a:pt x="58077" y="11518"/>
                  </a:lnTo>
                  <a:lnTo>
                    <a:pt x="58077" y="12103"/>
                  </a:lnTo>
                  <a:lnTo>
                    <a:pt x="58000" y="12395"/>
                  </a:lnTo>
                  <a:lnTo>
                    <a:pt x="58077" y="12700"/>
                  </a:lnTo>
                  <a:lnTo>
                    <a:pt x="58216" y="12700"/>
                  </a:lnTo>
                  <a:lnTo>
                    <a:pt x="58369" y="12979"/>
                  </a:lnTo>
                  <a:lnTo>
                    <a:pt x="58801" y="12979"/>
                  </a:lnTo>
                  <a:lnTo>
                    <a:pt x="58801" y="13131"/>
                  </a:lnTo>
                  <a:lnTo>
                    <a:pt x="59969" y="13131"/>
                  </a:lnTo>
                  <a:lnTo>
                    <a:pt x="59969" y="12979"/>
                  </a:lnTo>
                  <a:lnTo>
                    <a:pt x="60261" y="12979"/>
                  </a:lnTo>
                  <a:lnTo>
                    <a:pt x="60261" y="12839"/>
                  </a:lnTo>
                  <a:lnTo>
                    <a:pt x="60553" y="12839"/>
                  </a:lnTo>
                  <a:lnTo>
                    <a:pt x="60693" y="13131"/>
                  </a:lnTo>
                  <a:lnTo>
                    <a:pt x="61722" y="13131"/>
                  </a:lnTo>
                  <a:lnTo>
                    <a:pt x="61722" y="12839"/>
                  </a:lnTo>
                  <a:close/>
                </a:path>
                <a:path w="98425" h="14604">
                  <a:moveTo>
                    <a:pt x="66103" y="11950"/>
                  </a:moveTo>
                  <a:lnTo>
                    <a:pt x="65951" y="11518"/>
                  </a:lnTo>
                  <a:lnTo>
                    <a:pt x="65811" y="11087"/>
                  </a:lnTo>
                  <a:lnTo>
                    <a:pt x="64490" y="10655"/>
                  </a:lnTo>
                  <a:lnTo>
                    <a:pt x="63766" y="10502"/>
                  </a:lnTo>
                  <a:lnTo>
                    <a:pt x="63474" y="10350"/>
                  </a:lnTo>
                  <a:lnTo>
                    <a:pt x="63474" y="10058"/>
                  </a:lnTo>
                  <a:lnTo>
                    <a:pt x="64198" y="9918"/>
                  </a:lnTo>
                  <a:lnTo>
                    <a:pt x="64643" y="10058"/>
                  </a:lnTo>
                  <a:lnTo>
                    <a:pt x="64935" y="10350"/>
                  </a:lnTo>
                  <a:lnTo>
                    <a:pt x="65951" y="10210"/>
                  </a:lnTo>
                  <a:lnTo>
                    <a:pt x="65366" y="9474"/>
                  </a:lnTo>
                  <a:lnTo>
                    <a:pt x="64198" y="9194"/>
                  </a:lnTo>
                  <a:lnTo>
                    <a:pt x="63322" y="9334"/>
                  </a:lnTo>
                  <a:lnTo>
                    <a:pt x="62890" y="9626"/>
                  </a:lnTo>
                  <a:lnTo>
                    <a:pt x="62598" y="9918"/>
                  </a:lnTo>
                  <a:lnTo>
                    <a:pt x="62445" y="10350"/>
                  </a:lnTo>
                  <a:lnTo>
                    <a:pt x="62598" y="10934"/>
                  </a:lnTo>
                  <a:lnTo>
                    <a:pt x="62890" y="11226"/>
                  </a:lnTo>
                  <a:lnTo>
                    <a:pt x="63474" y="11518"/>
                  </a:lnTo>
                  <a:lnTo>
                    <a:pt x="64643" y="11671"/>
                  </a:lnTo>
                  <a:lnTo>
                    <a:pt x="64935" y="11811"/>
                  </a:lnTo>
                  <a:lnTo>
                    <a:pt x="65074" y="11950"/>
                  </a:lnTo>
                  <a:lnTo>
                    <a:pt x="65074" y="12103"/>
                  </a:lnTo>
                  <a:lnTo>
                    <a:pt x="64935" y="12255"/>
                  </a:lnTo>
                  <a:lnTo>
                    <a:pt x="64198" y="12395"/>
                  </a:lnTo>
                  <a:lnTo>
                    <a:pt x="63614" y="12255"/>
                  </a:lnTo>
                  <a:lnTo>
                    <a:pt x="63474" y="12103"/>
                  </a:lnTo>
                  <a:lnTo>
                    <a:pt x="63322" y="11811"/>
                  </a:lnTo>
                  <a:lnTo>
                    <a:pt x="62306" y="11950"/>
                  </a:lnTo>
                  <a:lnTo>
                    <a:pt x="62445" y="12547"/>
                  </a:lnTo>
                  <a:lnTo>
                    <a:pt x="62890" y="12839"/>
                  </a:lnTo>
                  <a:lnTo>
                    <a:pt x="63474" y="12979"/>
                  </a:lnTo>
                  <a:lnTo>
                    <a:pt x="64198" y="13131"/>
                  </a:lnTo>
                  <a:lnTo>
                    <a:pt x="65074" y="12979"/>
                  </a:lnTo>
                  <a:lnTo>
                    <a:pt x="65659" y="12839"/>
                  </a:lnTo>
                  <a:lnTo>
                    <a:pt x="66103" y="11950"/>
                  </a:lnTo>
                  <a:close/>
                </a:path>
                <a:path w="98425" h="14604">
                  <a:moveTo>
                    <a:pt x="71932" y="11950"/>
                  </a:moveTo>
                  <a:lnTo>
                    <a:pt x="71793" y="11518"/>
                  </a:lnTo>
                  <a:lnTo>
                    <a:pt x="71640" y="11087"/>
                  </a:lnTo>
                  <a:lnTo>
                    <a:pt x="70332" y="10655"/>
                  </a:lnTo>
                  <a:lnTo>
                    <a:pt x="69596" y="10502"/>
                  </a:lnTo>
                  <a:lnTo>
                    <a:pt x="69303" y="10350"/>
                  </a:lnTo>
                  <a:lnTo>
                    <a:pt x="69303" y="10058"/>
                  </a:lnTo>
                  <a:lnTo>
                    <a:pt x="70040" y="9918"/>
                  </a:lnTo>
                  <a:lnTo>
                    <a:pt x="70472" y="10058"/>
                  </a:lnTo>
                  <a:lnTo>
                    <a:pt x="70764" y="10350"/>
                  </a:lnTo>
                  <a:lnTo>
                    <a:pt x="71793" y="10210"/>
                  </a:lnTo>
                  <a:lnTo>
                    <a:pt x="71208" y="9474"/>
                  </a:lnTo>
                  <a:lnTo>
                    <a:pt x="70040" y="9194"/>
                  </a:lnTo>
                  <a:lnTo>
                    <a:pt x="69164" y="9334"/>
                  </a:lnTo>
                  <a:lnTo>
                    <a:pt x="68732" y="9626"/>
                  </a:lnTo>
                  <a:lnTo>
                    <a:pt x="68427" y="9918"/>
                  </a:lnTo>
                  <a:lnTo>
                    <a:pt x="68287" y="10350"/>
                  </a:lnTo>
                  <a:lnTo>
                    <a:pt x="68427" y="10934"/>
                  </a:lnTo>
                  <a:lnTo>
                    <a:pt x="68732" y="11226"/>
                  </a:lnTo>
                  <a:lnTo>
                    <a:pt x="69303" y="11518"/>
                  </a:lnTo>
                  <a:lnTo>
                    <a:pt x="70472" y="11671"/>
                  </a:lnTo>
                  <a:lnTo>
                    <a:pt x="70764" y="11811"/>
                  </a:lnTo>
                  <a:lnTo>
                    <a:pt x="70916" y="11950"/>
                  </a:lnTo>
                  <a:lnTo>
                    <a:pt x="70916" y="12103"/>
                  </a:lnTo>
                  <a:lnTo>
                    <a:pt x="70764" y="12255"/>
                  </a:lnTo>
                  <a:lnTo>
                    <a:pt x="70040" y="12395"/>
                  </a:lnTo>
                  <a:lnTo>
                    <a:pt x="69456" y="12255"/>
                  </a:lnTo>
                  <a:lnTo>
                    <a:pt x="69303" y="12103"/>
                  </a:lnTo>
                  <a:lnTo>
                    <a:pt x="69164" y="11811"/>
                  </a:lnTo>
                  <a:lnTo>
                    <a:pt x="68135" y="11950"/>
                  </a:lnTo>
                  <a:lnTo>
                    <a:pt x="68287" y="12547"/>
                  </a:lnTo>
                  <a:lnTo>
                    <a:pt x="68732" y="12839"/>
                  </a:lnTo>
                  <a:lnTo>
                    <a:pt x="69303" y="12979"/>
                  </a:lnTo>
                  <a:lnTo>
                    <a:pt x="70040" y="13131"/>
                  </a:lnTo>
                  <a:lnTo>
                    <a:pt x="70916" y="12979"/>
                  </a:lnTo>
                  <a:lnTo>
                    <a:pt x="71501" y="12839"/>
                  </a:lnTo>
                  <a:lnTo>
                    <a:pt x="71932" y="11950"/>
                  </a:lnTo>
                  <a:close/>
                </a:path>
                <a:path w="98425" h="14604">
                  <a:moveTo>
                    <a:pt x="74853" y="12979"/>
                  </a:moveTo>
                  <a:lnTo>
                    <a:pt x="74714" y="12255"/>
                  </a:lnTo>
                  <a:lnTo>
                    <a:pt x="74561" y="12395"/>
                  </a:lnTo>
                  <a:lnTo>
                    <a:pt x="74269" y="12395"/>
                  </a:lnTo>
                  <a:lnTo>
                    <a:pt x="73977" y="12103"/>
                  </a:lnTo>
                  <a:lnTo>
                    <a:pt x="73977" y="10058"/>
                  </a:lnTo>
                  <a:lnTo>
                    <a:pt x="74714" y="10058"/>
                  </a:lnTo>
                  <a:lnTo>
                    <a:pt x="74714" y="9334"/>
                  </a:lnTo>
                  <a:lnTo>
                    <a:pt x="73977" y="9334"/>
                  </a:lnTo>
                  <a:lnTo>
                    <a:pt x="73977" y="8026"/>
                  </a:lnTo>
                  <a:lnTo>
                    <a:pt x="72961" y="8597"/>
                  </a:lnTo>
                  <a:lnTo>
                    <a:pt x="72961" y="9334"/>
                  </a:lnTo>
                  <a:lnTo>
                    <a:pt x="72364" y="9334"/>
                  </a:lnTo>
                  <a:lnTo>
                    <a:pt x="72364" y="10058"/>
                  </a:lnTo>
                  <a:lnTo>
                    <a:pt x="72961" y="10058"/>
                  </a:lnTo>
                  <a:lnTo>
                    <a:pt x="72961" y="12395"/>
                  </a:lnTo>
                  <a:lnTo>
                    <a:pt x="73101" y="12700"/>
                  </a:lnTo>
                  <a:lnTo>
                    <a:pt x="73101" y="12839"/>
                  </a:lnTo>
                  <a:lnTo>
                    <a:pt x="73393" y="13131"/>
                  </a:lnTo>
                  <a:lnTo>
                    <a:pt x="73977" y="13131"/>
                  </a:lnTo>
                  <a:lnTo>
                    <a:pt x="74853" y="12979"/>
                  </a:lnTo>
                  <a:close/>
                </a:path>
                <a:path w="98425" h="14604">
                  <a:moveTo>
                    <a:pt x="79527" y="10934"/>
                  </a:moveTo>
                  <a:lnTo>
                    <a:pt x="79375" y="10934"/>
                  </a:lnTo>
                  <a:lnTo>
                    <a:pt x="79375" y="10502"/>
                  </a:lnTo>
                  <a:lnTo>
                    <a:pt x="79235" y="10502"/>
                  </a:lnTo>
                  <a:lnTo>
                    <a:pt x="79235" y="10210"/>
                  </a:lnTo>
                  <a:lnTo>
                    <a:pt x="79082" y="10210"/>
                  </a:lnTo>
                  <a:lnTo>
                    <a:pt x="79082" y="9918"/>
                  </a:lnTo>
                  <a:lnTo>
                    <a:pt x="78651" y="9766"/>
                  </a:lnTo>
                  <a:lnTo>
                    <a:pt x="78498" y="9474"/>
                  </a:lnTo>
                  <a:lnTo>
                    <a:pt x="78359" y="9474"/>
                  </a:lnTo>
                  <a:lnTo>
                    <a:pt x="78359" y="10934"/>
                  </a:lnTo>
                  <a:lnTo>
                    <a:pt x="78359" y="11518"/>
                  </a:lnTo>
                  <a:lnTo>
                    <a:pt x="78206" y="11518"/>
                  </a:lnTo>
                  <a:lnTo>
                    <a:pt x="78206" y="11950"/>
                  </a:lnTo>
                  <a:lnTo>
                    <a:pt x="78066" y="11950"/>
                  </a:lnTo>
                  <a:lnTo>
                    <a:pt x="78066" y="12255"/>
                  </a:lnTo>
                  <a:lnTo>
                    <a:pt x="77774" y="12255"/>
                  </a:lnTo>
                  <a:lnTo>
                    <a:pt x="77774" y="12395"/>
                  </a:lnTo>
                  <a:lnTo>
                    <a:pt x="76898" y="12395"/>
                  </a:lnTo>
                  <a:lnTo>
                    <a:pt x="76898" y="12255"/>
                  </a:lnTo>
                  <a:lnTo>
                    <a:pt x="76606" y="12255"/>
                  </a:lnTo>
                  <a:lnTo>
                    <a:pt x="76606" y="11950"/>
                  </a:lnTo>
                  <a:lnTo>
                    <a:pt x="76454" y="11950"/>
                  </a:lnTo>
                  <a:lnTo>
                    <a:pt x="76454" y="11518"/>
                  </a:lnTo>
                  <a:lnTo>
                    <a:pt x="76314" y="11518"/>
                  </a:lnTo>
                  <a:lnTo>
                    <a:pt x="76314" y="10934"/>
                  </a:lnTo>
                  <a:lnTo>
                    <a:pt x="76454" y="10934"/>
                  </a:lnTo>
                  <a:lnTo>
                    <a:pt x="76454" y="10502"/>
                  </a:lnTo>
                  <a:lnTo>
                    <a:pt x="77038" y="10210"/>
                  </a:lnTo>
                  <a:lnTo>
                    <a:pt x="77774" y="10210"/>
                  </a:lnTo>
                  <a:lnTo>
                    <a:pt x="77774" y="10350"/>
                  </a:lnTo>
                  <a:lnTo>
                    <a:pt x="78066" y="10350"/>
                  </a:lnTo>
                  <a:lnTo>
                    <a:pt x="78206" y="10934"/>
                  </a:lnTo>
                  <a:lnTo>
                    <a:pt x="78359" y="10934"/>
                  </a:lnTo>
                  <a:lnTo>
                    <a:pt x="78359" y="9474"/>
                  </a:lnTo>
                  <a:lnTo>
                    <a:pt x="78206" y="9474"/>
                  </a:lnTo>
                  <a:lnTo>
                    <a:pt x="78206" y="9334"/>
                  </a:lnTo>
                  <a:lnTo>
                    <a:pt x="76898" y="9334"/>
                  </a:lnTo>
                  <a:lnTo>
                    <a:pt x="76898" y="9474"/>
                  </a:lnTo>
                  <a:lnTo>
                    <a:pt x="76314" y="9474"/>
                  </a:lnTo>
                  <a:lnTo>
                    <a:pt x="76314" y="9626"/>
                  </a:lnTo>
                  <a:lnTo>
                    <a:pt x="75438" y="10210"/>
                  </a:lnTo>
                  <a:lnTo>
                    <a:pt x="75438" y="10795"/>
                  </a:lnTo>
                  <a:lnTo>
                    <a:pt x="75285" y="10795"/>
                  </a:lnTo>
                  <a:lnTo>
                    <a:pt x="75285" y="11671"/>
                  </a:lnTo>
                  <a:lnTo>
                    <a:pt x="75438" y="11671"/>
                  </a:lnTo>
                  <a:lnTo>
                    <a:pt x="75438" y="12395"/>
                  </a:lnTo>
                  <a:lnTo>
                    <a:pt x="75590" y="12395"/>
                  </a:lnTo>
                  <a:lnTo>
                    <a:pt x="75869" y="12839"/>
                  </a:lnTo>
                  <a:lnTo>
                    <a:pt x="76161" y="12839"/>
                  </a:lnTo>
                  <a:lnTo>
                    <a:pt x="76314" y="13131"/>
                  </a:lnTo>
                  <a:lnTo>
                    <a:pt x="78206" y="13131"/>
                  </a:lnTo>
                  <a:lnTo>
                    <a:pt x="78206" y="12979"/>
                  </a:lnTo>
                  <a:lnTo>
                    <a:pt x="78498" y="12979"/>
                  </a:lnTo>
                  <a:lnTo>
                    <a:pt x="78498" y="12839"/>
                  </a:lnTo>
                  <a:lnTo>
                    <a:pt x="79082" y="12547"/>
                  </a:lnTo>
                  <a:lnTo>
                    <a:pt x="79082" y="12255"/>
                  </a:lnTo>
                  <a:lnTo>
                    <a:pt x="79375" y="12103"/>
                  </a:lnTo>
                  <a:lnTo>
                    <a:pt x="79375" y="11671"/>
                  </a:lnTo>
                  <a:lnTo>
                    <a:pt x="79527" y="11671"/>
                  </a:lnTo>
                  <a:lnTo>
                    <a:pt x="79527" y="10934"/>
                  </a:lnTo>
                  <a:close/>
                </a:path>
                <a:path w="98425" h="14604">
                  <a:moveTo>
                    <a:pt x="84340" y="10934"/>
                  </a:moveTo>
                  <a:lnTo>
                    <a:pt x="84188" y="10934"/>
                  </a:lnTo>
                  <a:lnTo>
                    <a:pt x="84188" y="10350"/>
                  </a:lnTo>
                  <a:lnTo>
                    <a:pt x="84048" y="10350"/>
                  </a:lnTo>
                  <a:lnTo>
                    <a:pt x="83896" y="10058"/>
                  </a:lnTo>
                  <a:lnTo>
                    <a:pt x="83794" y="9918"/>
                  </a:lnTo>
                  <a:lnTo>
                    <a:pt x="83604" y="9626"/>
                  </a:lnTo>
                  <a:lnTo>
                    <a:pt x="83312" y="9626"/>
                  </a:lnTo>
                  <a:lnTo>
                    <a:pt x="83172" y="9334"/>
                  </a:lnTo>
                  <a:lnTo>
                    <a:pt x="83172" y="10795"/>
                  </a:lnTo>
                  <a:lnTo>
                    <a:pt x="83172" y="12103"/>
                  </a:lnTo>
                  <a:lnTo>
                    <a:pt x="82588" y="12395"/>
                  </a:lnTo>
                  <a:lnTo>
                    <a:pt x="82003" y="12395"/>
                  </a:lnTo>
                  <a:lnTo>
                    <a:pt x="82003" y="12255"/>
                  </a:lnTo>
                  <a:lnTo>
                    <a:pt x="81711" y="12255"/>
                  </a:lnTo>
                  <a:lnTo>
                    <a:pt x="81419" y="11671"/>
                  </a:lnTo>
                  <a:lnTo>
                    <a:pt x="81419" y="10934"/>
                  </a:lnTo>
                  <a:lnTo>
                    <a:pt x="81559" y="10934"/>
                  </a:lnTo>
                  <a:lnTo>
                    <a:pt x="81559" y="10502"/>
                  </a:lnTo>
                  <a:lnTo>
                    <a:pt x="81711" y="10502"/>
                  </a:lnTo>
                  <a:lnTo>
                    <a:pt x="81711" y="10210"/>
                  </a:lnTo>
                  <a:lnTo>
                    <a:pt x="82003" y="10210"/>
                  </a:lnTo>
                  <a:lnTo>
                    <a:pt x="82003" y="10058"/>
                  </a:lnTo>
                  <a:lnTo>
                    <a:pt x="82588" y="10058"/>
                  </a:lnTo>
                  <a:lnTo>
                    <a:pt x="82588" y="10210"/>
                  </a:lnTo>
                  <a:lnTo>
                    <a:pt x="82880" y="10210"/>
                  </a:lnTo>
                  <a:lnTo>
                    <a:pt x="83172" y="10795"/>
                  </a:lnTo>
                  <a:lnTo>
                    <a:pt x="83172" y="9334"/>
                  </a:lnTo>
                  <a:lnTo>
                    <a:pt x="82296" y="9334"/>
                  </a:lnTo>
                  <a:lnTo>
                    <a:pt x="82296" y="9474"/>
                  </a:lnTo>
                  <a:lnTo>
                    <a:pt x="81851" y="9474"/>
                  </a:lnTo>
                  <a:lnTo>
                    <a:pt x="81851" y="9626"/>
                  </a:lnTo>
                  <a:lnTo>
                    <a:pt x="81280" y="9918"/>
                  </a:lnTo>
                  <a:lnTo>
                    <a:pt x="81280" y="9334"/>
                  </a:lnTo>
                  <a:lnTo>
                    <a:pt x="80251" y="9334"/>
                  </a:lnTo>
                  <a:lnTo>
                    <a:pt x="80251" y="12700"/>
                  </a:lnTo>
                  <a:lnTo>
                    <a:pt x="80251" y="14592"/>
                  </a:lnTo>
                  <a:lnTo>
                    <a:pt x="81432" y="14592"/>
                  </a:lnTo>
                  <a:lnTo>
                    <a:pt x="81432" y="12700"/>
                  </a:lnTo>
                  <a:lnTo>
                    <a:pt x="81559" y="12700"/>
                  </a:lnTo>
                  <a:lnTo>
                    <a:pt x="81711" y="12979"/>
                  </a:lnTo>
                  <a:lnTo>
                    <a:pt x="82003" y="12979"/>
                  </a:lnTo>
                  <a:lnTo>
                    <a:pt x="82003" y="13131"/>
                  </a:lnTo>
                  <a:lnTo>
                    <a:pt x="83172" y="13131"/>
                  </a:lnTo>
                  <a:lnTo>
                    <a:pt x="83172" y="12979"/>
                  </a:lnTo>
                  <a:lnTo>
                    <a:pt x="83756" y="12839"/>
                  </a:lnTo>
                  <a:lnTo>
                    <a:pt x="83896" y="12395"/>
                  </a:lnTo>
                  <a:lnTo>
                    <a:pt x="84048" y="12395"/>
                  </a:lnTo>
                  <a:lnTo>
                    <a:pt x="84188" y="11671"/>
                  </a:lnTo>
                  <a:lnTo>
                    <a:pt x="84340" y="11671"/>
                  </a:lnTo>
                  <a:lnTo>
                    <a:pt x="84340" y="10934"/>
                  </a:lnTo>
                  <a:close/>
                </a:path>
                <a:path w="98425" h="14604">
                  <a:moveTo>
                    <a:pt x="89154" y="10934"/>
                  </a:moveTo>
                  <a:lnTo>
                    <a:pt x="89001" y="10934"/>
                  </a:lnTo>
                  <a:lnTo>
                    <a:pt x="89001" y="10350"/>
                  </a:lnTo>
                  <a:lnTo>
                    <a:pt x="88861" y="10350"/>
                  </a:lnTo>
                  <a:lnTo>
                    <a:pt x="88709" y="10058"/>
                  </a:lnTo>
                  <a:lnTo>
                    <a:pt x="88607" y="9918"/>
                  </a:lnTo>
                  <a:lnTo>
                    <a:pt x="88417" y="9626"/>
                  </a:lnTo>
                  <a:lnTo>
                    <a:pt x="88138" y="9626"/>
                  </a:lnTo>
                  <a:lnTo>
                    <a:pt x="87985" y="9334"/>
                  </a:lnTo>
                  <a:lnTo>
                    <a:pt x="87985" y="10795"/>
                  </a:lnTo>
                  <a:lnTo>
                    <a:pt x="87985" y="12103"/>
                  </a:lnTo>
                  <a:lnTo>
                    <a:pt x="87401" y="12395"/>
                  </a:lnTo>
                  <a:lnTo>
                    <a:pt x="86817" y="12395"/>
                  </a:lnTo>
                  <a:lnTo>
                    <a:pt x="86817" y="12255"/>
                  </a:lnTo>
                  <a:lnTo>
                    <a:pt x="86525" y="12255"/>
                  </a:lnTo>
                  <a:lnTo>
                    <a:pt x="86233" y="11671"/>
                  </a:lnTo>
                  <a:lnTo>
                    <a:pt x="86233" y="10934"/>
                  </a:lnTo>
                  <a:lnTo>
                    <a:pt x="86385" y="10934"/>
                  </a:lnTo>
                  <a:lnTo>
                    <a:pt x="86385" y="10502"/>
                  </a:lnTo>
                  <a:lnTo>
                    <a:pt x="86525" y="10502"/>
                  </a:lnTo>
                  <a:lnTo>
                    <a:pt x="86525" y="10210"/>
                  </a:lnTo>
                  <a:lnTo>
                    <a:pt x="86817" y="10210"/>
                  </a:lnTo>
                  <a:lnTo>
                    <a:pt x="86817" y="10058"/>
                  </a:lnTo>
                  <a:lnTo>
                    <a:pt x="87401" y="10058"/>
                  </a:lnTo>
                  <a:lnTo>
                    <a:pt x="87401" y="10210"/>
                  </a:lnTo>
                  <a:lnTo>
                    <a:pt x="87693" y="10210"/>
                  </a:lnTo>
                  <a:lnTo>
                    <a:pt x="87985" y="10795"/>
                  </a:lnTo>
                  <a:lnTo>
                    <a:pt x="87985" y="9334"/>
                  </a:lnTo>
                  <a:lnTo>
                    <a:pt x="87109" y="9334"/>
                  </a:lnTo>
                  <a:lnTo>
                    <a:pt x="87109" y="9474"/>
                  </a:lnTo>
                  <a:lnTo>
                    <a:pt x="86677" y="9474"/>
                  </a:lnTo>
                  <a:lnTo>
                    <a:pt x="86677" y="9626"/>
                  </a:lnTo>
                  <a:lnTo>
                    <a:pt x="86080" y="9918"/>
                  </a:lnTo>
                  <a:lnTo>
                    <a:pt x="86080" y="9334"/>
                  </a:lnTo>
                  <a:lnTo>
                    <a:pt x="85064" y="9334"/>
                  </a:lnTo>
                  <a:lnTo>
                    <a:pt x="85064" y="12700"/>
                  </a:lnTo>
                  <a:lnTo>
                    <a:pt x="85064" y="14592"/>
                  </a:lnTo>
                  <a:lnTo>
                    <a:pt x="86220" y="14592"/>
                  </a:lnTo>
                  <a:lnTo>
                    <a:pt x="86220" y="12700"/>
                  </a:lnTo>
                  <a:lnTo>
                    <a:pt x="86385" y="12700"/>
                  </a:lnTo>
                  <a:lnTo>
                    <a:pt x="86525" y="12979"/>
                  </a:lnTo>
                  <a:lnTo>
                    <a:pt x="86817" y="12979"/>
                  </a:lnTo>
                  <a:lnTo>
                    <a:pt x="86817" y="13131"/>
                  </a:lnTo>
                  <a:lnTo>
                    <a:pt x="87985" y="13131"/>
                  </a:lnTo>
                  <a:lnTo>
                    <a:pt x="87985" y="12979"/>
                  </a:lnTo>
                  <a:lnTo>
                    <a:pt x="88569" y="12839"/>
                  </a:lnTo>
                  <a:lnTo>
                    <a:pt x="88709" y="12395"/>
                  </a:lnTo>
                  <a:lnTo>
                    <a:pt x="88861" y="12395"/>
                  </a:lnTo>
                  <a:lnTo>
                    <a:pt x="89001" y="11671"/>
                  </a:lnTo>
                  <a:lnTo>
                    <a:pt x="89154" y="11671"/>
                  </a:lnTo>
                  <a:lnTo>
                    <a:pt x="89154" y="10934"/>
                  </a:lnTo>
                  <a:close/>
                </a:path>
                <a:path w="98425" h="14604">
                  <a:moveTo>
                    <a:pt x="93522" y="11671"/>
                  </a:moveTo>
                  <a:lnTo>
                    <a:pt x="93383" y="10502"/>
                  </a:lnTo>
                  <a:lnTo>
                    <a:pt x="93230" y="10502"/>
                  </a:lnTo>
                  <a:lnTo>
                    <a:pt x="93230" y="10210"/>
                  </a:lnTo>
                  <a:lnTo>
                    <a:pt x="93091" y="10210"/>
                  </a:lnTo>
                  <a:lnTo>
                    <a:pt x="93091" y="10058"/>
                  </a:lnTo>
                  <a:lnTo>
                    <a:pt x="92798" y="9626"/>
                  </a:lnTo>
                  <a:lnTo>
                    <a:pt x="92506" y="9626"/>
                  </a:lnTo>
                  <a:lnTo>
                    <a:pt x="92354" y="9334"/>
                  </a:lnTo>
                  <a:lnTo>
                    <a:pt x="92354" y="10655"/>
                  </a:lnTo>
                  <a:lnTo>
                    <a:pt x="92354" y="10934"/>
                  </a:lnTo>
                  <a:lnTo>
                    <a:pt x="90754" y="10934"/>
                  </a:lnTo>
                  <a:lnTo>
                    <a:pt x="90906" y="10210"/>
                  </a:lnTo>
                  <a:lnTo>
                    <a:pt x="91198" y="10210"/>
                  </a:lnTo>
                  <a:lnTo>
                    <a:pt x="91198" y="10058"/>
                  </a:lnTo>
                  <a:lnTo>
                    <a:pt x="91922" y="10058"/>
                  </a:lnTo>
                  <a:lnTo>
                    <a:pt x="91922" y="10210"/>
                  </a:lnTo>
                  <a:lnTo>
                    <a:pt x="92214" y="10210"/>
                  </a:lnTo>
                  <a:lnTo>
                    <a:pt x="92214" y="10655"/>
                  </a:lnTo>
                  <a:lnTo>
                    <a:pt x="92354" y="10655"/>
                  </a:lnTo>
                  <a:lnTo>
                    <a:pt x="92354" y="9334"/>
                  </a:lnTo>
                  <a:lnTo>
                    <a:pt x="90754" y="9334"/>
                  </a:lnTo>
                  <a:lnTo>
                    <a:pt x="90754" y="9474"/>
                  </a:lnTo>
                  <a:lnTo>
                    <a:pt x="90030" y="9918"/>
                  </a:lnTo>
                  <a:lnTo>
                    <a:pt x="90030" y="10210"/>
                  </a:lnTo>
                  <a:lnTo>
                    <a:pt x="89738" y="10350"/>
                  </a:lnTo>
                  <a:lnTo>
                    <a:pt x="89738" y="10934"/>
                  </a:lnTo>
                  <a:lnTo>
                    <a:pt x="89585" y="10934"/>
                  </a:lnTo>
                  <a:lnTo>
                    <a:pt x="89585" y="11518"/>
                  </a:lnTo>
                  <a:lnTo>
                    <a:pt x="89738" y="11518"/>
                  </a:lnTo>
                  <a:lnTo>
                    <a:pt x="89877" y="12395"/>
                  </a:lnTo>
                  <a:lnTo>
                    <a:pt x="90030" y="12395"/>
                  </a:lnTo>
                  <a:lnTo>
                    <a:pt x="90030" y="12700"/>
                  </a:lnTo>
                  <a:lnTo>
                    <a:pt x="90462" y="12839"/>
                  </a:lnTo>
                  <a:lnTo>
                    <a:pt x="90614" y="13131"/>
                  </a:lnTo>
                  <a:lnTo>
                    <a:pt x="92506" y="13131"/>
                  </a:lnTo>
                  <a:lnTo>
                    <a:pt x="92506" y="12979"/>
                  </a:lnTo>
                  <a:lnTo>
                    <a:pt x="92798" y="12979"/>
                  </a:lnTo>
                  <a:lnTo>
                    <a:pt x="92798" y="12839"/>
                  </a:lnTo>
                  <a:lnTo>
                    <a:pt x="93091" y="12700"/>
                  </a:lnTo>
                  <a:lnTo>
                    <a:pt x="93091" y="12395"/>
                  </a:lnTo>
                  <a:lnTo>
                    <a:pt x="93383" y="12103"/>
                  </a:lnTo>
                  <a:lnTo>
                    <a:pt x="92798" y="12103"/>
                  </a:lnTo>
                  <a:lnTo>
                    <a:pt x="92798" y="11950"/>
                  </a:lnTo>
                  <a:lnTo>
                    <a:pt x="92354" y="11950"/>
                  </a:lnTo>
                  <a:lnTo>
                    <a:pt x="92354" y="12103"/>
                  </a:lnTo>
                  <a:lnTo>
                    <a:pt x="92075" y="12395"/>
                  </a:lnTo>
                  <a:lnTo>
                    <a:pt x="91338" y="12395"/>
                  </a:lnTo>
                  <a:lnTo>
                    <a:pt x="91338" y="12255"/>
                  </a:lnTo>
                  <a:lnTo>
                    <a:pt x="90906" y="12255"/>
                  </a:lnTo>
                  <a:lnTo>
                    <a:pt x="90754" y="11671"/>
                  </a:lnTo>
                  <a:lnTo>
                    <a:pt x="93522" y="11671"/>
                  </a:lnTo>
                  <a:close/>
                </a:path>
                <a:path w="98425" h="14604">
                  <a:moveTo>
                    <a:pt x="98056" y="7874"/>
                  </a:moveTo>
                  <a:lnTo>
                    <a:pt x="97028" y="7874"/>
                  </a:lnTo>
                  <a:lnTo>
                    <a:pt x="97028" y="9766"/>
                  </a:lnTo>
                  <a:lnTo>
                    <a:pt x="97028" y="11671"/>
                  </a:lnTo>
                  <a:lnTo>
                    <a:pt x="96888" y="11671"/>
                  </a:lnTo>
                  <a:lnTo>
                    <a:pt x="96888" y="12103"/>
                  </a:lnTo>
                  <a:lnTo>
                    <a:pt x="96304" y="12395"/>
                  </a:lnTo>
                  <a:lnTo>
                    <a:pt x="95719" y="12395"/>
                  </a:lnTo>
                  <a:lnTo>
                    <a:pt x="95567" y="12103"/>
                  </a:lnTo>
                  <a:lnTo>
                    <a:pt x="95288" y="12103"/>
                  </a:lnTo>
                  <a:lnTo>
                    <a:pt x="95135" y="11811"/>
                  </a:lnTo>
                  <a:lnTo>
                    <a:pt x="95135" y="10934"/>
                  </a:lnTo>
                  <a:lnTo>
                    <a:pt x="95288" y="10934"/>
                  </a:lnTo>
                  <a:lnTo>
                    <a:pt x="95288" y="10502"/>
                  </a:lnTo>
                  <a:lnTo>
                    <a:pt x="95427" y="10502"/>
                  </a:lnTo>
                  <a:lnTo>
                    <a:pt x="95427" y="10210"/>
                  </a:lnTo>
                  <a:lnTo>
                    <a:pt x="95719" y="10210"/>
                  </a:lnTo>
                  <a:lnTo>
                    <a:pt x="95719" y="10058"/>
                  </a:lnTo>
                  <a:lnTo>
                    <a:pt x="96443" y="10058"/>
                  </a:lnTo>
                  <a:lnTo>
                    <a:pt x="96443" y="10210"/>
                  </a:lnTo>
                  <a:lnTo>
                    <a:pt x="96735" y="10210"/>
                  </a:lnTo>
                  <a:lnTo>
                    <a:pt x="96735" y="10502"/>
                  </a:lnTo>
                  <a:lnTo>
                    <a:pt x="96888" y="10502"/>
                  </a:lnTo>
                  <a:lnTo>
                    <a:pt x="97028" y="11671"/>
                  </a:lnTo>
                  <a:lnTo>
                    <a:pt x="97028" y="9766"/>
                  </a:lnTo>
                  <a:lnTo>
                    <a:pt x="96596" y="9626"/>
                  </a:lnTo>
                  <a:lnTo>
                    <a:pt x="96443" y="9334"/>
                  </a:lnTo>
                  <a:lnTo>
                    <a:pt x="95135" y="9334"/>
                  </a:lnTo>
                  <a:lnTo>
                    <a:pt x="95135" y="9474"/>
                  </a:lnTo>
                  <a:lnTo>
                    <a:pt x="94551" y="9766"/>
                  </a:lnTo>
                  <a:lnTo>
                    <a:pt x="94551" y="10058"/>
                  </a:lnTo>
                  <a:lnTo>
                    <a:pt x="94399" y="10058"/>
                  </a:lnTo>
                  <a:lnTo>
                    <a:pt x="94399" y="10350"/>
                  </a:lnTo>
                  <a:lnTo>
                    <a:pt x="94259" y="10350"/>
                  </a:lnTo>
                  <a:lnTo>
                    <a:pt x="94107" y="11671"/>
                  </a:lnTo>
                  <a:lnTo>
                    <a:pt x="94259" y="11671"/>
                  </a:lnTo>
                  <a:lnTo>
                    <a:pt x="94259" y="12255"/>
                  </a:lnTo>
                  <a:lnTo>
                    <a:pt x="94399" y="12255"/>
                  </a:lnTo>
                  <a:lnTo>
                    <a:pt x="94551" y="12839"/>
                  </a:lnTo>
                  <a:lnTo>
                    <a:pt x="94843" y="12839"/>
                  </a:lnTo>
                  <a:lnTo>
                    <a:pt x="94843" y="12979"/>
                  </a:lnTo>
                  <a:lnTo>
                    <a:pt x="95135" y="12979"/>
                  </a:lnTo>
                  <a:lnTo>
                    <a:pt x="95135" y="13131"/>
                  </a:lnTo>
                  <a:lnTo>
                    <a:pt x="96443" y="13131"/>
                  </a:lnTo>
                  <a:lnTo>
                    <a:pt x="96443" y="12979"/>
                  </a:lnTo>
                  <a:lnTo>
                    <a:pt x="97028" y="12700"/>
                  </a:lnTo>
                  <a:lnTo>
                    <a:pt x="97028" y="13131"/>
                  </a:lnTo>
                  <a:lnTo>
                    <a:pt x="98056" y="13131"/>
                  </a:lnTo>
                  <a:lnTo>
                    <a:pt x="98056" y="12700"/>
                  </a:lnTo>
                  <a:lnTo>
                    <a:pt x="98056" y="12395"/>
                  </a:lnTo>
                  <a:lnTo>
                    <a:pt x="98056" y="9766"/>
                  </a:lnTo>
                  <a:lnTo>
                    <a:pt x="98056" y="787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/>
            <p:cNvSpPr/>
            <p:nvPr/>
          </p:nvSpPr>
          <p:spPr>
            <a:xfrm>
              <a:off x="5007902" y="3422408"/>
              <a:ext cx="13335" cy="55244"/>
            </a:xfrm>
            <a:custGeom>
              <a:avLst/>
              <a:gdLst/>
              <a:ahLst/>
              <a:cxnLst/>
              <a:rect l="l" t="t" r="r" b="b"/>
              <a:pathLst>
                <a:path w="13335" h="55245">
                  <a:moveTo>
                    <a:pt x="0" y="54825"/>
                  </a:moveTo>
                  <a:lnTo>
                    <a:pt x="12903" y="54825"/>
                  </a:lnTo>
                  <a:lnTo>
                    <a:pt x="12903" y="0"/>
                  </a:lnTo>
                  <a:lnTo>
                    <a:pt x="0" y="0"/>
                  </a:lnTo>
                  <a:lnTo>
                    <a:pt x="0" y="54825"/>
                  </a:lnTo>
                  <a:close/>
                </a:path>
              </a:pathLst>
            </a:custGeom>
            <a:solidFill>
              <a:srgbClr val="00954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/>
            <p:cNvSpPr/>
            <p:nvPr/>
          </p:nvSpPr>
          <p:spPr>
            <a:xfrm>
              <a:off x="4912766" y="3228098"/>
              <a:ext cx="237490" cy="20320"/>
            </a:xfrm>
            <a:custGeom>
              <a:avLst/>
              <a:gdLst/>
              <a:ahLst/>
              <a:cxnLst/>
              <a:rect l="l" t="t" r="r" b="b"/>
              <a:pathLst>
                <a:path w="237489" h="20319">
                  <a:moveTo>
                    <a:pt x="224142" y="0"/>
                  </a:moveTo>
                  <a:lnTo>
                    <a:pt x="33870" y="0"/>
                  </a:lnTo>
                  <a:lnTo>
                    <a:pt x="0" y="20154"/>
                  </a:lnTo>
                  <a:lnTo>
                    <a:pt x="237045" y="20154"/>
                  </a:lnTo>
                  <a:lnTo>
                    <a:pt x="224142" y="0"/>
                  </a:lnTo>
                  <a:close/>
                </a:path>
              </a:pathLst>
            </a:custGeom>
            <a:solidFill>
              <a:srgbClr val="EDEB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/>
            <p:cNvSpPr/>
            <p:nvPr/>
          </p:nvSpPr>
          <p:spPr>
            <a:xfrm>
              <a:off x="4912766" y="3228098"/>
              <a:ext cx="241300" cy="23495"/>
            </a:xfrm>
            <a:custGeom>
              <a:avLst/>
              <a:gdLst/>
              <a:ahLst/>
              <a:cxnLst/>
              <a:rect l="l" t="t" r="r" b="b"/>
              <a:pathLst>
                <a:path w="241300" h="23495">
                  <a:moveTo>
                    <a:pt x="0" y="23380"/>
                  </a:moveTo>
                  <a:lnTo>
                    <a:pt x="34671" y="0"/>
                  </a:lnTo>
                  <a:lnTo>
                    <a:pt x="228168" y="0"/>
                  </a:lnTo>
                  <a:lnTo>
                    <a:pt x="241071" y="23380"/>
                  </a:lnTo>
                  <a:lnTo>
                    <a:pt x="0" y="2338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2" name="object 162"/>
            <p:cNvSpPr/>
            <p:nvPr/>
          </p:nvSpPr>
          <p:spPr>
            <a:xfrm>
              <a:off x="4912766" y="3251479"/>
              <a:ext cx="237490" cy="171450"/>
            </a:xfrm>
            <a:custGeom>
              <a:avLst/>
              <a:gdLst/>
              <a:ahLst/>
              <a:cxnLst/>
              <a:rect l="l" t="t" r="r" b="b"/>
              <a:pathLst>
                <a:path w="237489" h="171450">
                  <a:moveTo>
                    <a:pt x="237045" y="0"/>
                  </a:moveTo>
                  <a:lnTo>
                    <a:pt x="0" y="0"/>
                  </a:lnTo>
                  <a:lnTo>
                    <a:pt x="0" y="170929"/>
                  </a:lnTo>
                  <a:lnTo>
                    <a:pt x="237045" y="170929"/>
                  </a:lnTo>
                  <a:lnTo>
                    <a:pt x="237045" y="0"/>
                  </a:lnTo>
                  <a:close/>
                </a:path>
              </a:pathLst>
            </a:custGeom>
            <a:solidFill>
              <a:srgbClr val="EDEB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/>
            <p:cNvSpPr/>
            <p:nvPr/>
          </p:nvSpPr>
          <p:spPr>
            <a:xfrm>
              <a:off x="4912766" y="3251479"/>
              <a:ext cx="241300" cy="174625"/>
            </a:xfrm>
            <a:custGeom>
              <a:avLst/>
              <a:gdLst/>
              <a:ahLst/>
              <a:cxnLst/>
              <a:rect l="l" t="t" r="r" b="b"/>
              <a:pathLst>
                <a:path w="241300" h="174625">
                  <a:moveTo>
                    <a:pt x="0" y="0"/>
                  </a:moveTo>
                  <a:lnTo>
                    <a:pt x="241071" y="0"/>
                  </a:lnTo>
                  <a:lnTo>
                    <a:pt x="241071" y="174155"/>
                  </a:lnTo>
                  <a:lnTo>
                    <a:pt x="0" y="174155"/>
                  </a:lnTo>
                  <a:lnTo>
                    <a:pt x="0" y="0"/>
                  </a:lnTo>
                </a:path>
                <a:path w="241300" h="174625">
                  <a:moveTo>
                    <a:pt x="37896" y="174155"/>
                  </a:moveTo>
                  <a:lnTo>
                    <a:pt x="37896" y="21767"/>
                  </a:lnTo>
                  <a:lnTo>
                    <a:pt x="241071" y="21767"/>
                  </a:lnTo>
                </a:path>
                <a:path w="241300" h="174625">
                  <a:moveTo>
                    <a:pt x="67729" y="21767"/>
                  </a:moveTo>
                  <a:lnTo>
                    <a:pt x="67729" y="174155"/>
                  </a:lnTo>
                </a:path>
                <a:path w="241300" h="174625">
                  <a:moveTo>
                    <a:pt x="97561" y="21767"/>
                  </a:moveTo>
                  <a:lnTo>
                    <a:pt x="97561" y="174155"/>
                  </a:lnTo>
                </a:path>
                <a:path w="241300" h="174625">
                  <a:moveTo>
                    <a:pt x="129006" y="21767"/>
                  </a:moveTo>
                  <a:lnTo>
                    <a:pt x="129006" y="174155"/>
                  </a:lnTo>
                </a:path>
                <a:path w="241300" h="174625">
                  <a:moveTo>
                    <a:pt x="158026" y="21767"/>
                  </a:moveTo>
                  <a:lnTo>
                    <a:pt x="158026" y="174155"/>
                  </a:lnTo>
                </a:path>
                <a:path w="241300" h="174625">
                  <a:moveTo>
                    <a:pt x="187871" y="21767"/>
                  </a:moveTo>
                  <a:lnTo>
                    <a:pt x="187871" y="174155"/>
                  </a:lnTo>
                </a:path>
                <a:path w="241300" h="174625">
                  <a:moveTo>
                    <a:pt x="219303" y="21767"/>
                  </a:moveTo>
                  <a:lnTo>
                    <a:pt x="219303" y="174155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4" name="object 164"/>
            <p:cNvSpPr/>
            <p:nvPr/>
          </p:nvSpPr>
          <p:spPr>
            <a:xfrm>
              <a:off x="4912766" y="3251199"/>
              <a:ext cx="237490" cy="171450"/>
            </a:xfrm>
            <a:custGeom>
              <a:avLst/>
              <a:gdLst/>
              <a:ahLst/>
              <a:cxnLst/>
              <a:rect l="l" t="t" r="r" b="b"/>
              <a:pathLst>
                <a:path w="237489" h="171450">
                  <a:moveTo>
                    <a:pt x="237045" y="0"/>
                  </a:moveTo>
                  <a:lnTo>
                    <a:pt x="0" y="0"/>
                  </a:lnTo>
                  <a:lnTo>
                    <a:pt x="0" y="21590"/>
                  </a:lnTo>
                  <a:lnTo>
                    <a:pt x="0" y="171450"/>
                  </a:lnTo>
                  <a:lnTo>
                    <a:pt x="37096" y="171450"/>
                  </a:lnTo>
                  <a:lnTo>
                    <a:pt x="37096" y="21590"/>
                  </a:lnTo>
                  <a:lnTo>
                    <a:pt x="237045" y="21590"/>
                  </a:lnTo>
                  <a:lnTo>
                    <a:pt x="237045" y="0"/>
                  </a:lnTo>
                  <a:close/>
                </a:path>
              </a:pathLst>
            </a:custGeom>
            <a:solidFill>
              <a:srgbClr val="AEAD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5" name="object 165"/>
            <p:cNvSpPr/>
            <p:nvPr/>
          </p:nvSpPr>
          <p:spPr>
            <a:xfrm>
              <a:off x="4912766" y="3251479"/>
              <a:ext cx="241300" cy="174625"/>
            </a:xfrm>
            <a:custGeom>
              <a:avLst/>
              <a:gdLst/>
              <a:ahLst/>
              <a:cxnLst/>
              <a:rect l="l" t="t" r="r" b="b"/>
              <a:pathLst>
                <a:path w="241300" h="174625">
                  <a:moveTo>
                    <a:pt x="0" y="174155"/>
                  </a:moveTo>
                  <a:lnTo>
                    <a:pt x="37896" y="174155"/>
                  </a:lnTo>
                  <a:lnTo>
                    <a:pt x="37896" y="21767"/>
                  </a:lnTo>
                  <a:lnTo>
                    <a:pt x="241071" y="21767"/>
                  </a:lnTo>
                  <a:lnTo>
                    <a:pt x="241071" y="0"/>
                  </a:lnTo>
                  <a:lnTo>
                    <a:pt x="0" y="0"/>
                  </a:lnTo>
                  <a:lnTo>
                    <a:pt x="0" y="174155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6" name="object 166"/>
            <p:cNvSpPr/>
            <p:nvPr/>
          </p:nvSpPr>
          <p:spPr>
            <a:xfrm>
              <a:off x="4927282" y="3323234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2903" y="0"/>
                  </a:moveTo>
                  <a:lnTo>
                    <a:pt x="0" y="0"/>
                  </a:lnTo>
                  <a:lnTo>
                    <a:pt x="0" y="12903"/>
                  </a:lnTo>
                  <a:lnTo>
                    <a:pt x="12903" y="12903"/>
                  </a:lnTo>
                  <a:lnTo>
                    <a:pt x="129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7" name="object 167"/>
            <p:cNvSpPr/>
            <p:nvPr/>
          </p:nvSpPr>
          <p:spPr>
            <a:xfrm>
              <a:off x="4927282" y="3323234"/>
              <a:ext cx="13335" cy="15875"/>
            </a:xfrm>
            <a:custGeom>
              <a:avLst/>
              <a:gdLst/>
              <a:ahLst/>
              <a:cxnLst/>
              <a:rect l="l" t="t" r="r" b="b"/>
              <a:pathLst>
                <a:path w="13335" h="15875">
                  <a:moveTo>
                    <a:pt x="0" y="0"/>
                  </a:moveTo>
                  <a:lnTo>
                    <a:pt x="12903" y="0"/>
                  </a:lnTo>
                  <a:lnTo>
                    <a:pt x="12903" y="15316"/>
                  </a:lnTo>
                  <a:lnTo>
                    <a:pt x="0" y="15316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8" name="object 168"/>
            <p:cNvSpPr/>
            <p:nvPr/>
          </p:nvSpPr>
          <p:spPr>
            <a:xfrm>
              <a:off x="4919217" y="3338550"/>
              <a:ext cx="19685" cy="26034"/>
            </a:xfrm>
            <a:custGeom>
              <a:avLst/>
              <a:gdLst/>
              <a:ahLst/>
              <a:cxnLst/>
              <a:rect l="l" t="t" r="r" b="b"/>
              <a:pathLst>
                <a:path w="19685" h="26035">
                  <a:moveTo>
                    <a:pt x="19342" y="0"/>
                  </a:moveTo>
                  <a:lnTo>
                    <a:pt x="0" y="0"/>
                  </a:lnTo>
                  <a:lnTo>
                    <a:pt x="0" y="25806"/>
                  </a:lnTo>
                  <a:lnTo>
                    <a:pt x="19342" y="25806"/>
                  </a:lnTo>
                  <a:lnTo>
                    <a:pt x="193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9" name="object 169"/>
            <p:cNvSpPr/>
            <p:nvPr/>
          </p:nvSpPr>
          <p:spPr>
            <a:xfrm>
              <a:off x="4919217" y="3338550"/>
              <a:ext cx="24765" cy="28575"/>
            </a:xfrm>
            <a:custGeom>
              <a:avLst/>
              <a:gdLst/>
              <a:ahLst/>
              <a:cxnLst/>
              <a:rect l="l" t="t" r="r" b="b"/>
              <a:pathLst>
                <a:path w="24764" h="28575">
                  <a:moveTo>
                    <a:pt x="0" y="0"/>
                  </a:moveTo>
                  <a:lnTo>
                    <a:pt x="24193" y="0"/>
                  </a:lnTo>
                  <a:lnTo>
                    <a:pt x="24193" y="28219"/>
                  </a:lnTo>
                  <a:lnTo>
                    <a:pt x="0" y="28219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0" name="object 170"/>
            <p:cNvSpPr/>
            <p:nvPr/>
          </p:nvSpPr>
          <p:spPr>
            <a:xfrm>
              <a:off x="4919217" y="3395802"/>
              <a:ext cx="19685" cy="26670"/>
            </a:xfrm>
            <a:custGeom>
              <a:avLst/>
              <a:gdLst/>
              <a:ahLst/>
              <a:cxnLst/>
              <a:rect l="l" t="t" r="r" b="b"/>
              <a:pathLst>
                <a:path w="19685" h="26670">
                  <a:moveTo>
                    <a:pt x="19342" y="0"/>
                  </a:moveTo>
                  <a:lnTo>
                    <a:pt x="0" y="0"/>
                  </a:lnTo>
                  <a:lnTo>
                    <a:pt x="0" y="26606"/>
                  </a:lnTo>
                  <a:lnTo>
                    <a:pt x="19342" y="26606"/>
                  </a:lnTo>
                  <a:lnTo>
                    <a:pt x="1934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1" name="object 171"/>
            <p:cNvSpPr/>
            <p:nvPr/>
          </p:nvSpPr>
          <p:spPr>
            <a:xfrm>
              <a:off x="4919217" y="3395802"/>
              <a:ext cx="24765" cy="29845"/>
            </a:xfrm>
            <a:custGeom>
              <a:avLst/>
              <a:gdLst/>
              <a:ahLst/>
              <a:cxnLst/>
              <a:rect l="l" t="t" r="r" b="b"/>
              <a:pathLst>
                <a:path w="24764" h="29845">
                  <a:moveTo>
                    <a:pt x="0" y="0"/>
                  </a:moveTo>
                  <a:lnTo>
                    <a:pt x="24193" y="0"/>
                  </a:lnTo>
                  <a:lnTo>
                    <a:pt x="24193" y="29832"/>
                  </a:lnTo>
                  <a:lnTo>
                    <a:pt x="0" y="29832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2" name="object 17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67256" y="3205841"/>
              <a:ext cx="244729" cy="275418"/>
            </a:xfrm>
            <a:prstGeom prst="rect">
              <a:avLst/>
            </a:prstGeom>
          </p:spPr>
        </p:pic>
        <p:sp>
          <p:nvSpPr>
            <p:cNvPr id="173" name="object 173"/>
            <p:cNvSpPr/>
            <p:nvPr/>
          </p:nvSpPr>
          <p:spPr>
            <a:xfrm>
              <a:off x="4482236" y="4263339"/>
              <a:ext cx="204470" cy="5080"/>
            </a:xfrm>
            <a:custGeom>
              <a:avLst/>
              <a:gdLst/>
              <a:ahLst/>
              <a:cxnLst/>
              <a:rect l="l" t="t" r="r" b="b"/>
              <a:pathLst>
                <a:path w="204470" h="5079">
                  <a:moveTo>
                    <a:pt x="0" y="4825"/>
                  </a:moveTo>
                  <a:lnTo>
                    <a:pt x="203974" y="4825"/>
                  </a:lnTo>
                  <a:lnTo>
                    <a:pt x="203974" y="0"/>
                  </a:lnTo>
                  <a:lnTo>
                    <a:pt x="0" y="0"/>
                  </a:lnTo>
                  <a:lnTo>
                    <a:pt x="0" y="4825"/>
                  </a:lnTo>
                  <a:close/>
                </a:path>
              </a:pathLst>
            </a:custGeom>
            <a:solidFill>
              <a:srgbClr val="C4C4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4" name="object 174"/>
            <p:cNvSpPr/>
            <p:nvPr/>
          </p:nvSpPr>
          <p:spPr>
            <a:xfrm>
              <a:off x="4553978" y="4263339"/>
              <a:ext cx="131445" cy="3810"/>
            </a:xfrm>
            <a:custGeom>
              <a:avLst/>
              <a:gdLst/>
              <a:ahLst/>
              <a:cxnLst/>
              <a:rect l="l" t="t" r="r" b="b"/>
              <a:pathLst>
                <a:path w="131445" h="3810">
                  <a:moveTo>
                    <a:pt x="0" y="3225"/>
                  </a:moveTo>
                  <a:lnTo>
                    <a:pt x="131432" y="3225"/>
                  </a:lnTo>
                  <a:lnTo>
                    <a:pt x="131432" y="0"/>
                  </a:lnTo>
                  <a:lnTo>
                    <a:pt x="0" y="0"/>
                  </a:lnTo>
                  <a:lnTo>
                    <a:pt x="0" y="322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5" name="object 17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78197" y="4253661"/>
              <a:ext cx="220916" cy="108038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67348" y="4330255"/>
              <a:ext cx="92735" cy="139484"/>
            </a:xfrm>
            <a:prstGeom prst="rect">
              <a:avLst/>
            </a:prstGeom>
          </p:spPr>
        </p:pic>
        <p:sp>
          <p:nvSpPr>
            <p:cNvPr id="177" name="object 177"/>
            <p:cNvSpPr/>
            <p:nvPr/>
          </p:nvSpPr>
          <p:spPr>
            <a:xfrm>
              <a:off x="4877295" y="4268165"/>
              <a:ext cx="205104" cy="5080"/>
            </a:xfrm>
            <a:custGeom>
              <a:avLst/>
              <a:gdLst/>
              <a:ahLst/>
              <a:cxnLst/>
              <a:rect l="l" t="t" r="r" b="b"/>
              <a:pathLst>
                <a:path w="205104" h="5079">
                  <a:moveTo>
                    <a:pt x="0" y="4851"/>
                  </a:moveTo>
                  <a:lnTo>
                    <a:pt x="204787" y="4851"/>
                  </a:lnTo>
                  <a:lnTo>
                    <a:pt x="204787" y="0"/>
                  </a:lnTo>
                  <a:lnTo>
                    <a:pt x="0" y="0"/>
                  </a:lnTo>
                  <a:lnTo>
                    <a:pt x="0" y="4851"/>
                  </a:lnTo>
                  <a:close/>
                </a:path>
              </a:pathLst>
            </a:custGeom>
            <a:solidFill>
              <a:srgbClr val="C4C4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8" name="object 178"/>
            <p:cNvSpPr/>
            <p:nvPr/>
          </p:nvSpPr>
          <p:spPr>
            <a:xfrm>
              <a:off x="4950663" y="4268165"/>
              <a:ext cx="130810" cy="2540"/>
            </a:xfrm>
            <a:custGeom>
              <a:avLst/>
              <a:gdLst/>
              <a:ahLst/>
              <a:cxnLst/>
              <a:rect l="l" t="t" r="r" b="b"/>
              <a:pathLst>
                <a:path w="130810" h="2539">
                  <a:moveTo>
                    <a:pt x="0" y="2425"/>
                  </a:moveTo>
                  <a:lnTo>
                    <a:pt x="130619" y="2425"/>
                  </a:lnTo>
                  <a:lnTo>
                    <a:pt x="130619" y="0"/>
                  </a:lnTo>
                  <a:lnTo>
                    <a:pt x="0" y="0"/>
                  </a:lnTo>
                  <a:lnTo>
                    <a:pt x="0" y="242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9" name="object 17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75682" y="4257687"/>
              <a:ext cx="219303" cy="108572"/>
            </a:xfrm>
            <a:prstGeom prst="rect">
              <a:avLst/>
            </a:prstGeom>
          </p:spPr>
        </p:pic>
        <p:sp>
          <p:nvSpPr>
            <p:cNvPr id="180" name="object 180"/>
            <p:cNvSpPr/>
            <p:nvPr/>
          </p:nvSpPr>
          <p:spPr>
            <a:xfrm>
              <a:off x="5311063" y="4260113"/>
              <a:ext cx="205104" cy="13335"/>
            </a:xfrm>
            <a:custGeom>
              <a:avLst/>
              <a:gdLst/>
              <a:ahLst/>
              <a:cxnLst/>
              <a:rect l="l" t="t" r="r" b="b"/>
              <a:pathLst>
                <a:path w="205104" h="13335">
                  <a:moveTo>
                    <a:pt x="204787" y="0"/>
                  </a:moveTo>
                  <a:lnTo>
                    <a:pt x="0" y="0"/>
                  </a:lnTo>
                  <a:lnTo>
                    <a:pt x="0" y="8051"/>
                  </a:lnTo>
                  <a:lnTo>
                    <a:pt x="0" y="12903"/>
                  </a:lnTo>
                  <a:lnTo>
                    <a:pt x="204787" y="12903"/>
                  </a:lnTo>
                  <a:lnTo>
                    <a:pt x="204787" y="8051"/>
                  </a:lnTo>
                  <a:lnTo>
                    <a:pt x="204787" y="0"/>
                  </a:lnTo>
                  <a:close/>
                </a:path>
              </a:pathLst>
            </a:custGeom>
            <a:solidFill>
              <a:srgbClr val="C4C4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1" name="object 181"/>
            <p:cNvSpPr/>
            <p:nvPr/>
          </p:nvSpPr>
          <p:spPr>
            <a:xfrm>
              <a:off x="5311063" y="4257687"/>
              <a:ext cx="205740" cy="13335"/>
            </a:xfrm>
            <a:custGeom>
              <a:avLst/>
              <a:gdLst/>
              <a:ahLst/>
              <a:cxnLst/>
              <a:rect l="l" t="t" r="r" b="b"/>
              <a:pathLst>
                <a:path w="205739" h="13335">
                  <a:moveTo>
                    <a:pt x="205587" y="3225"/>
                  </a:moveTo>
                  <a:lnTo>
                    <a:pt x="204787" y="0"/>
                  </a:lnTo>
                  <a:lnTo>
                    <a:pt x="203974" y="0"/>
                  </a:lnTo>
                  <a:lnTo>
                    <a:pt x="74180" y="0"/>
                  </a:lnTo>
                  <a:lnTo>
                    <a:pt x="74180" y="8877"/>
                  </a:lnTo>
                  <a:lnTo>
                    <a:pt x="72567" y="8877"/>
                  </a:lnTo>
                  <a:lnTo>
                    <a:pt x="72567" y="0"/>
                  </a:lnTo>
                  <a:lnTo>
                    <a:pt x="0" y="0"/>
                  </a:lnTo>
                  <a:lnTo>
                    <a:pt x="0" y="8877"/>
                  </a:lnTo>
                  <a:lnTo>
                    <a:pt x="0" y="10477"/>
                  </a:lnTo>
                  <a:lnTo>
                    <a:pt x="800" y="10477"/>
                  </a:lnTo>
                  <a:lnTo>
                    <a:pt x="72567" y="10477"/>
                  </a:lnTo>
                  <a:lnTo>
                    <a:pt x="74180" y="10477"/>
                  </a:lnTo>
                  <a:lnTo>
                    <a:pt x="74180" y="12903"/>
                  </a:lnTo>
                  <a:lnTo>
                    <a:pt x="148348" y="12903"/>
                  </a:lnTo>
                  <a:lnTo>
                    <a:pt x="149148" y="12903"/>
                  </a:lnTo>
                  <a:lnTo>
                    <a:pt x="204787" y="12903"/>
                  </a:lnTo>
                  <a:lnTo>
                    <a:pt x="204787" y="10477"/>
                  </a:lnTo>
                  <a:lnTo>
                    <a:pt x="204787" y="6502"/>
                  </a:lnTo>
                  <a:lnTo>
                    <a:pt x="205587" y="12903"/>
                  </a:lnTo>
                  <a:lnTo>
                    <a:pt x="204990" y="3340"/>
                  </a:lnTo>
                  <a:lnTo>
                    <a:pt x="205587" y="322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2" name="object 182"/>
            <p:cNvSpPr/>
            <p:nvPr/>
          </p:nvSpPr>
          <p:spPr>
            <a:xfrm>
              <a:off x="5459412" y="4260113"/>
              <a:ext cx="56515" cy="93345"/>
            </a:xfrm>
            <a:custGeom>
              <a:avLst/>
              <a:gdLst/>
              <a:ahLst/>
              <a:cxnLst/>
              <a:rect l="l" t="t" r="r" b="b"/>
              <a:pathLst>
                <a:path w="56514" h="93345">
                  <a:moveTo>
                    <a:pt x="56438" y="0"/>
                  </a:moveTo>
                  <a:lnTo>
                    <a:pt x="0" y="8051"/>
                  </a:lnTo>
                  <a:lnTo>
                    <a:pt x="0" y="92722"/>
                  </a:lnTo>
                  <a:lnTo>
                    <a:pt x="56438" y="75780"/>
                  </a:lnTo>
                  <a:lnTo>
                    <a:pt x="56438" y="0"/>
                  </a:lnTo>
                  <a:close/>
                </a:path>
              </a:pathLst>
            </a:custGeom>
            <a:solidFill>
              <a:srgbClr val="C4C4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3" name="object 183"/>
            <p:cNvSpPr/>
            <p:nvPr/>
          </p:nvSpPr>
          <p:spPr>
            <a:xfrm>
              <a:off x="5456186" y="4257687"/>
              <a:ext cx="73025" cy="97790"/>
            </a:xfrm>
            <a:custGeom>
              <a:avLst/>
              <a:gdLst/>
              <a:ahLst/>
              <a:cxnLst/>
              <a:rect l="l" t="t" r="r" b="b"/>
              <a:pathLst>
                <a:path w="73025" h="97789">
                  <a:moveTo>
                    <a:pt x="72567" y="2425"/>
                  </a:moveTo>
                  <a:lnTo>
                    <a:pt x="59664" y="2425"/>
                  </a:lnTo>
                  <a:lnTo>
                    <a:pt x="59664" y="2692"/>
                  </a:lnTo>
                  <a:lnTo>
                    <a:pt x="58051" y="1612"/>
                  </a:lnTo>
                  <a:lnTo>
                    <a:pt x="62077" y="1612"/>
                  </a:lnTo>
                  <a:lnTo>
                    <a:pt x="59664" y="0"/>
                  </a:lnTo>
                  <a:lnTo>
                    <a:pt x="10172" y="7785"/>
                  </a:lnTo>
                  <a:lnTo>
                    <a:pt x="10172" y="11849"/>
                  </a:lnTo>
                  <a:lnTo>
                    <a:pt x="9677" y="12103"/>
                  </a:lnTo>
                  <a:lnTo>
                    <a:pt x="9525" y="11963"/>
                  </a:lnTo>
                  <a:lnTo>
                    <a:pt x="10172" y="11849"/>
                  </a:lnTo>
                  <a:lnTo>
                    <a:pt x="10172" y="7785"/>
                  </a:lnTo>
                  <a:lnTo>
                    <a:pt x="3225" y="8877"/>
                  </a:lnTo>
                  <a:lnTo>
                    <a:pt x="3365" y="9652"/>
                  </a:lnTo>
                  <a:lnTo>
                    <a:pt x="0" y="10477"/>
                  </a:lnTo>
                  <a:lnTo>
                    <a:pt x="0" y="95148"/>
                  </a:lnTo>
                  <a:lnTo>
                    <a:pt x="2425" y="95148"/>
                  </a:lnTo>
                  <a:lnTo>
                    <a:pt x="4025" y="95948"/>
                  </a:lnTo>
                  <a:lnTo>
                    <a:pt x="0" y="95948"/>
                  </a:lnTo>
                  <a:lnTo>
                    <a:pt x="3225" y="97561"/>
                  </a:lnTo>
                  <a:lnTo>
                    <a:pt x="11785" y="95148"/>
                  </a:lnTo>
                  <a:lnTo>
                    <a:pt x="12903" y="95148"/>
                  </a:lnTo>
                  <a:lnTo>
                    <a:pt x="12903" y="94843"/>
                  </a:lnTo>
                  <a:lnTo>
                    <a:pt x="60464" y="81432"/>
                  </a:lnTo>
                  <a:lnTo>
                    <a:pt x="58851" y="78206"/>
                  </a:lnTo>
                  <a:lnTo>
                    <a:pt x="12903" y="90982"/>
                  </a:lnTo>
                  <a:lnTo>
                    <a:pt x="12903" y="11391"/>
                  </a:lnTo>
                  <a:lnTo>
                    <a:pt x="59664" y="3365"/>
                  </a:lnTo>
                  <a:lnTo>
                    <a:pt x="59664" y="78206"/>
                  </a:lnTo>
                  <a:lnTo>
                    <a:pt x="63703" y="76593"/>
                  </a:lnTo>
                  <a:lnTo>
                    <a:pt x="67729" y="79819"/>
                  </a:lnTo>
                  <a:lnTo>
                    <a:pt x="72567" y="78206"/>
                  </a:lnTo>
                  <a:lnTo>
                    <a:pt x="72567" y="242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4" name="object 184"/>
            <p:cNvSpPr/>
            <p:nvPr/>
          </p:nvSpPr>
          <p:spPr>
            <a:xfrm>
              <a:off x="5311063" y="4268165"/>
              <a:ext cx="145415" cy="85090"/>
            </a:xfrm>
            <a:custGeom>
              <a:avLst/>
              <a:gdLst/>
              <a:ahLst/>
              <a:cxnLst/>
              <a:rect l="l" t="t" r="r" b="b"/>
              <a:pathLst>
                <a:path w="145414" h="85089">
                  <a:moveTo>
                    <a:pt x="145135" y="0"/>
                  </a:moveTo>
                  <a:lnTo>
                    <a:pt x="0" y="0"/>
                  </a:lnTo>
                  <a:lnTo>
                    <a:pt x="0" y="84658"/>
                  </a:lnTo>
                  <a:lnTo>
                    <a:pt x="145135" y="84658"/>
                  </a:lnTo>
                  <a:lnTo>
                    <a:pt x="145135" y="0"/>
                  </a:lnTo>
                  <a:close/>
                </a:path>
              </a:pathLst>
            </a:custGeom>
            <a:solidFill>
              <a:srgbClr val="8F2C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5" name="object 185"/>
            <p:cNvSpPr/>
            <p:nvPr/>
          </p:nvSpPr>
          <p:spPr>
            <a:xfrm>
              <a:off x="5309451" y="4266564"/>
              <a:ext cx="160655" cy="99695"/>
            </a:xfrm>
            <a:custGeom>
              <a:avLst/>
              <a:gdLst/>
              <a:ahLst/>
              <a:cxnLst/>
              <a:rect l="l" t="t" r="r" b="b"/>
              <a:pathLst>
                <a:path w="160654" h="99695">
                  <a:moveTo>
                    <a:pt x="160451" y="1600"/>
                  </a:moveTo>
                  <a:lnTo>
                    <a:pt x="149961" y="1600"/>
                  </a:lnTo>
                  <a:lnTo>
                    <a:pt x="149961" y="0"/>
                  </a:lnTo>
                  <a:lnTo>
                    <a:pt x="147535" y="0"/>
                  </a:lnTo>
                  <a:lnTo>
                    <a:pt x="147764" y="635"/>
                  </a:lnTo>
                  <a:lnTo>
                    <a:pt x="6451" y="635"/>
                  </a:lnTo>
                  <a:lnTo>
                    <a:pt x="6451" y="0"/>
                  </a:lnTo>
                  <a:lnTo>
                    <a:pt x="0" y="0"/>
                  </a:lnTo>
                  <a:lnTo>
                    <a:pt x="0" y="1600"/>
                  </a:lnTo>
                  <a:lnTo>
                    <a:pt x="0" y="86271"/>
                  </a:lnTo>
                  <a:lnTo>
                    <a:pt x="3606" y="86271"/>
                  </a:lnTo>
                  <a:lnTo>
                    <a:pt x="3606" y="90805"/>
                  </a:lnTo>
                  <a:lnTo>
                    <a:pt x="1346" y="90805"/>
                  </a:lnTo>
                  <a:lnTo>
                    <a:pt x="1346" y="95250"/>
                  </a:lnTo>
                  <a:lnTo>
                    <a:pt x="0" y="90297"/>
                  </a:lnTo>
                  <a:lnTo>
                    <a:pt x="0" y="99174"/>
                  </a:lnTo>
                  <a:lnTo>
                    <a:pt x="1346" y="99174"/>
                  </a:lnTo>
                  <a:lnTo>
                    <a:pt x="1346" y="99695"/>
                  </a:lnTo>
                  <a:lnTo>
                    <a:pt x="146735" y="99695"/>
                  </a:lnTo>
                  <a:lnTo>
                    <a:pt x="146735" y="90805"/>
                  </a:lnTo>
                  <a:lnTo>
                    <a:pt x="146735" y="85725"/>
                  </a:lnTo>
                  <a:lnTo>
                    <a:pt x="12903" y="85725"/>
                  </a:lnTo>
                  <a:lnTo>
                    <a:pt x="12903" y="79006"/>
                  </a:lnTo>
                  <a:lnTo>
                    <a:pt x="139484" y="79006"/>
                  </a:lnTo>
                  <a:lnTo>
                    <a:pt x="75793" y="17729"/>
                  </a:lnTo>
                  <a:lnTo>
                    <a:pt x="12903" y="77482"/>
                  </a:lnTo>
                  <a:lnTo>
                    <a:pt x="12903" y="13335"/>
                  </a:lnTo>
                  <a:lnTo>
                    <a:pt x="146507" y="13335"/>
                  </a:lnTo>
                  <a:lnTo>
                    <a:pt x="146507" y="6985"/>
                  </a:lnTo>
                  <a:lnTo>
                    <a:pt x="147535" y="6985"/>
                  </a:lnTo>
                  <a:lnTo>
                    <a:pt x="147535" y="87071"/>
                  </a:lnTo>
                  <a:lnTo>
                    <a:pt x="151574" y="85458"/>
                  </a:lnTo>
                  <a:lnTo>
                    <a:pt x="151574" y="88684"/>
                  </a:lnTo>
                  <a:lnTo>
                    <a:pt x="160451" y="88684"/>
                  </a:lnTo>
                  <a:lnTo>
                    <a:pt x="160451" y="87071"/>
                  </a:lnTo>
                  <a:lnTo>
                    <a:pt x="160451" y="85458"/>
                  </a:lnTo>
                  <a:lnTo>
                    <a:pt x="160451" y="160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6" name="object 186"/>
            <p:cNvSpPr/>
            <p:nvPr/>
          </p:nvSpPr>
          <p:spPr>
            <a:xfrm>
              <a:off x="5320741" y="4284294"/>
              <a:ext cx="129539" cy="64135"/>
            </a:xfrm>
            <a:custGeom>
              <a:avLst/>
              <a:gdLst/>
              <a:ahLst/>
              <a:cxnLst/>
              <a:rect l="l" t="t" r="r" b="b"/>
              <a:pathLst>
                <a:path w="129539" h="64135">
                  <a:moveTo>
                    <a:pt x="0" y="63703"/>
                  </a:moveTo>
                  <a:lnTo>
                    <a:pt x="129006" y="63703"/>
                  </a:lnTo>
                  <a:lnTo>
                    <a:pt x="64503" y="0"/>
                  </a:lnTo>
                  <a:lnTo>
                    <a:pt x="0" y="63703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7" name="object 187"/>
            <p:cNvSpPr/>
            <p:nvPr/>
          </p:nvSpPr>
          <p:spPr>
            <a:xfrm>
              <a:off x="5324767" y="4287519"/>
              <a:ext cx="119380" cy="55244"/>
            </a:xfrm>
            <a:custGeom>
              <a:avLst/>
              <a:gdLst/>
              <a:ahLst/>
              <a:cxnLst/>
              <a:rect l="l" t="t" r="r" b="b"/>
              <a:pathLst>
                <a:path w="119379" h="55245">
                  <a:moveTo>
                    <a:pt x="59664" y="0"/>
                  </a:moveTo>
                  <a:lnTo>
                    <a:pt x="0" y="54825"/>
                  </a:lnTo>
                  <a:lnTo>
                    <a:pt x="119329" y="54825"/>
                  </a:lnTo>
                  <a:lnTo>
                    <a:pt x="596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8" name="object 188"/>
            <p:cNvSpPr/>
            <p:nvPr/>
          </p:nvSpPr>
          <p:spPr>
            <a:xfrm>
              <a:off x="5324767" y="4287519"/>
              <a:ext cx="121920" cy="58419"/>
            </a:xfrm>
            <a:custGeom>
              <a:avLst/>
              <a:gdLst/>
              <a:ahLst/>
              <a:cxnLst/>
              <a:rect l="l" t="t" r="r" b="b"/>
              <a:pathLst>
                <a:path w="121920" h="58420">
                  <a:moveTo>
                    <a:pt x="0" y="58051"/>
                  </a:moveTo>
                  <a:lnTo>
                    <a:pt x="121742" y="58051"/>
                  </a:lnTo>
                  <a:lnTo>
                    <a:pt x="61277" y="0"/>
                  </a:lnTo>
                  <a:lnTo>
                    <a:pt x="0" y="58051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/>
            <p:cNvSpPr/>
            <p:nvPr/>
          </p:nvSpPr>
          <p:spPr>
            <a:xfrm>
              <a:off x="5332831" y="4320578"/>
              <a:ext cx="27940" cy="19685"/>
            </a:xfrm>
            <a:custGeom>
              <a:avLst/>
              <a:gdLst/>
              <a:ahLst/>
              <a:cxnLst/>
              <a:rect l="l" t="t" r="r" b="b"/>
              <a:pathLst>
                <a:path w="27939" h="19685">
                  <a:moveTo>
                    <a:pt x="27406" y="0"/>
                  </a:moveTo>
                  <a:lnTo>
                    <a:pt x="20154" y="0"/>
                  </a:lnTo>
                  <a:lnTo>
                    <a:pt x="0" y="19354"/>
                  </a:lnTo>
                  <a:lnTo>
                    <a:pt x="16929" y="19354"/>
                  </a:lnTo>
                  <a:lnTo>
                    <a:pt x="20154" y="15316"/>
                  </a:lnTo>
                  <a:lnTo>
                    <a:pt x="10477" y="15316"/>
                  </a:lnTo>
                  <a:lnTo>
                    <a:pt x="21767" y="4038"/>
                  </a:lnTo>
                  <a:lnTo>
                    <a:pt x="21767" y="19354"/>
                  </a:lnTo>
                  <a:lnTo>
                    <a:pt x="27406" y="19354"/>
                  </a:lnTo>
                  <a:lnTo>
                    <a:pt x="274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0" name="object 190"/>
            <p:cNvSpPr/>
            <p:nvPr/>
          </p:nvSpPr>
          <p:spPr>
            <a:xfrm>
              <a:off x="5332831" y="4320578"/>
              <a:ext cx="29845" cy="20320"/>
            </a:xfrm>
            <a:custGeom>
              <a:avLst/>
              <a:gdLst/>
              <a:ahLst/>
              <a:cxnLst/>
              <a:rect l="l" t="t" r="r" b="b"/>
              <a:pathLst>
                <a:path w="29845" h="20320">
                  <a:moveTo>
                    <a:pt x="0" y="20154"/>
                  </a:moveTo>
                  <a:lnTo>
                    <a:pt x="18541" y="20154"/>
                  </a:lnTo>
                  <a:lnTo>
                    <a:pt x="22580" y="16129"/>
                  </a:lnTo>
                  <a:lnTo>
                    <a:pt x="12090" y="16129"/>
                  </a:lnTo>
                  <a:lnTo>
                    <a:pt x="24180" y="4838"/>
                  </a:lnTo>
                  <a:lnTo>
                    <a:pt x="24180" y="20154"/>
                  </a:lnTo>
                  <a:lnTo>
                    <a:pt x="29832" y="20154"/>
                  </a:lnTo>
                  <a:lnTo>
                    <a:pt x="29832" y="0"/>
                  </a:lnTo>
                  <a:lnTo>
                    <a:pt x="22580" y="0"/>
                  </a:lnTo>
                  <a:lnTo>
                    <a:pt x="0" y="20154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1" name="object 191"/>
            <p:cNvSpPr/>
            <p:nvPr/>
          </p:nvSpPr>
          <p:spPr>
            <a:xfrm>
              <a:off x="5362663" y="4320578"/>
              <a:ext cx="19050" cy="19685"/>
            </a:xfrm>
            <a:custGeom>
              <a:avLst/>
              <a:gdLst/>
              <a:ahLst/>
              <a:cxnLst/>
              <a:rect l="l" t="t" r="r" b="b"/>
              <a:pathLst>
                <a:path w="19050" h="19685">
                  <a:moveTo>
                    <a:pt x="18541" y="0"/>
                  </a:moveTo>
                  <a:lnTo>
                    <a:pt x="7251" y="0"/>
                  </a:lnTo>
                  <a:lnTo>
                    <a:pt x="6451" y="812"/>
                  </a:lnTo>
                  <a:lnTo>
                    <a:pt x="4838" y="812"/>
                  </a:lnTo>
                  <a:lnTo>
                    <a:pt x="1612" y="4038"/>
                  </a:lnTo>
                  <a:lnTo>
                    <a:pt x="1612" y="7264"/>
                  </a:lnTo>
                  <a:lnTo>
                    <a:pt x="2412" y="7264"/>
                  </a:lnTo>
                  <a:lnTo>
                    <a:pt x="2412" y="8064"/>
                  </a:lnTo>
                  <a:lnTo>
                    <a:pt x="4838" y="10490"/>
                  </a:lnTo>
                  <a:lnTo>
                    <a:pt x="5638" y="10490"/>
                  </a:lnTo>
                  <a:lnTo>
                    <a:pt x="6451" y="11290"/>
                  </a:lnTo>
                  <a:lnTo>
                    <a:pt x="8864" y="11290"/>
                  </a:lnTo>
                  <a:lnTo>
                    <a:pt x="9677" y="12090"/>
                  </a:lnTo>
                  <a:lnTo>
                    <a:pt x="11277" y="12090"/>
                  </a:lnTo>
                  <a:lnTo>
                    <a:pt x="11277" y="12903"/>
                  </a:lnTo>
                  <a:lnTo>
                    <a:pt x="12090" y="12903"/>
                  </a:lnTo>
                  <a:lnTo>
                    <a:pt x="12090" y="14516"/>
                  </a:lnTo>
                  <a:lnTo>
                    <a:pt x="11277" y="14516"/>
                  </a:lnTo>
                  <a:lnTo>
                    <a:pt x="11277" y="15316"/>
                  </a:lnTo>
                  <a:lnTo>
                    <a:pt x="0" y="15316"/>
                  </a:lnTo>
                  <a:lnTo>
                    <a:pt x="0" y="19354"/>
                  </a:lnTo>
                  <a:lnTo>
                    <a:pt x="12890" y="19354"/>
                  </a:lnTo>
                  <a:lnTo>
                    <a:pt x="13703" y="18542"/>
                  </a:lnTo>
                  <a:lnTo>
                    <a:pt x="14503" y="18542"/>
                  </a:lnTo>
                  <a:lnTo>
                    <a:pt x="16128" y="16929"/>
                  </a:lnTo>
                  <a:lnTo>
                    <a:pt x="16929" y="16929"/>
                  </a:lnTo>
                  <a:lnTo>
                    <a:pt x="16929" y="16129"/>
                  </a:lnTo>
                  <a:lnTo>
                    <a:pt x="17741" y="15316"/>
                  </a:lnTo>
                  <a:lnTo>
                    <a:pt x="17741" y="12090"/>
                  </a:lnTo>
                  <a:lnTo>
                    <a:pt x="16929" y="11290"/>
                  </a:lnTo>
                  <a:lnTo>
                    <a:pt x="16929" y="10490"/>
                  </a:lnTo>
                  <a:lnTo>
                    <a:pt x="16128" y="10490"/>
                  </a:lnTo>
                  <a:lnTo>
                    <a:pt x="16128" y="9677"/>
                  </a:lnTo>
                  <a:lnTo>
                    <a:pt x="15316" y="9677"/>
                  </a:lnTo>
                  <a:lnTo>
                    <a:pt x="14503" y="8877"/>
                  </a:lnTo>
                  <a:lnTo>
                    <a:pt x="13703" y="8877"/>
                  </a:lnTo>
                  <a:lnTo>
                    <a:pt x="12890" y="8064"/>
                  </a:lnTo>
                  <a:lnTo>
                    <a:pt x="9677" y="8064"/>
                  </a:lnTo>
                  <a:lnTo>
                    <a:pt x="9677" y="7264"/>
                  </a:lnTo>
                  <a:lnTo>
                    <a:pt x="8064" y="7264"/>
                  </a:lnTo>
                  <a:lnTo>
                    <a:pt x="7251" y="6451"/>
                  </a:lnTo>
                  <a:lnTo>
                    <a:pt x="7251" y="4838"/>
                  </a:lnTo>
                  <a:lnTo>
                    <a:pt x="8064" y="4838"/>
                  </a:lnTo>
                  <a:lnTo>
                    <a:pt x="8064" y="4038"/>
                  </a:lnTo>
                  <a:lnTo>
                    <a:pt x="18541" y="4038"/>
                  </a:lnTo>
                  <a:lnTo>
                    <a:pt x="1854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2" name="object 192"/>
            <p:cNvSpPr/>
            <p:nvPr/>
          </p:nvSpPr>
          <p:spPr>
            <a:xfrm>
              <a:off x="5362663" y="4320578"/>
              <a:ext cx="21590" cy="20320"/>
            </a:xfrm>
            <a:custGeom>
              <a:avLst/>
              <a:gdLst/>
              <a:ahLst/>
              <a:cxnLst/>
              <a:rect l="l" t="t" r="r" b="b"/>
              <a:pathLst>
                <a:path w="21589" h="20320">
                  <a:moveTo>
                    <a:pt x="20967" y="0"/>
                  </a:moveTo>
                  <a:lnTo>
                    <a:pt x="20967" y="4838"/>
                  </a:lnTo>
                  <a:lnTo>
                    <a:pt x="8064" y="4838"/>
                  </a:lnTo>
                  <a:lnTo>
                    <a:pt x="8064" y="6451"/>
                  </a:lnTo>
                  <a:lnTo>
                    <a:pt x="8864" y="7264"/>
                  </a:lnTo>
                  <a:lnTo>
                    <a:pt x="9677" y="7264"/>
                  </a:lnTo>
                  <a:lnTo>
                    <a:pt x="10477" y="8064"/>
                  </a:lnTo>
                  <a:lnTo>
                    <a:pt x="12890" y="8064"/>
                  </a:lnTo>
                  <a:lnTo>
                    <a:pt x="13703" y="8877"/>
                  </a:lnTo>
                  <a:lnTo>
                    <a:pt x="15316" y="8877"/>
                  </a:lnTo>
                  <a:lnTo>
                    <a:pt x="16128" y="9677"/>
                  </a:lnTo>
                  <a:lnTo>
                    <a:pt x="17741" y="9677"/>
                  </a:lnTo>
                  <a:lnTo>
                    <a:pt x="17741" y="10490"/>
                  </a:lnTo>
                  <a:lnTo>
                    <a:pt x="18541" y="10490"/>
                  </a:lnTo>
                  <a:lnTo>
                    <a:pt x="18541" y="11290"/>
                  </a:lnTo>
                  <a:lnTo>
                    <a:pt x="19354" y="11290"/>
                  </a:lnTo>
                  <a:lnTo>
                    <a:pt x="19354" y="16929"/>
                  </a:lnTo>
                  <a:lnTo>
                    <a:pt x="18541" y="16929"/>
                  </a:lnTo>
                  <a:lnTo>
                    <a:pt x="18541" y="17741"/>
                  </a:lnTo>
                  <a:lnTo>
                    <a:pt x="17741" y="17741"/>
                  </a:lnTo>
                  <a:lnTo>
                    <a:pt x="17741" y="18542"/>
                  </a:lnTo>
                  <a:lnTo>
                    <a:pt x="16929" y="19354"/>
                  </a:lnTo>
                  <a:lnTo>
                    <a:pt x="15316" y="19354"/>
                  </a:lnTo>
                  <a:lnTo>
                    <a:pt x="14503" y="20154"/>
                  </a:lnTo>
                  <a:lnTo>
                    <a:pt x="0" y="20154"/>
                  </a:lnTo>
                  <a:lnTo>
                    <a:pt x="0" y="16129"/>
                  </a:lnTo>
                  <a:lnTo>
                    <a:pt x="12090" y="16129"/>
                  </a:lnTo>
                  <a:lnTo>
                    <a:pt x="12890" y="15316"/>
                  </a:lnTo>
                  <a:lnTo>
                    <a:pt x="13703" y="15316"/>
                  </a:lnTo>
                  <a:lnTo>
                    <a:pt x="13703" y="13703"/>
                  </a:lnTo>
                  <a:lnTo>
                    <a:pt x="12890" y="12903"/>
                  </a:lnTo>
                  <a:lnTo>
                    <a:pt x="11277" y="12903"/>
                  </a:lnTo>
                  <a:lnTo>
                    <a:pt x="11277" y="12090"/>
                  </a:lnTo>
                  <a:lnTo>
                    <a:pt x="8064" y="12090"/>
                  </a:lnTo>
                  <a:lnTo>
                    <a:pt x="7251" y="11290"/>
                  </a:lnTo>
                  <a:lnTo>
                    <a:pt x="6451" y="11290"/>
                  </a:lnTo>
                  <a:lnTo>
                    <a:pt x="5638" y="10490"/>
                  </a:lnTo>
                  <a:lnTo>
                    <a:pt x="4838" y="10490"/>
                  </a:lnTo>
                  <a:lnTo>
                    <a:pt x="3225" y="8877"/>
                  </a:lnTo>
                  <a:lnTo>
                    <a:pt x="3225" y="8064"/>
                  </a:lnTo>
                  <a:lnTo>
                    <a:pt x="2412" y="8064"/>
                  </a:lnTo>
                  <a:lnTo>
                    <a:pt x="2412" y="3225"/>
                  </a:lnTo>
                  <a:lnTo>
                    <a:pt x="3225" y="3225"/>
                  </a:lnTo>
                  <a:lnTo>
                    <a:pt x="3225" y="2425"/>
                  </a:lnTo>
                  <a:lnTo>
                    <a:pt x="4025" y="2425"/>
                  </a:lnTo>
                  <a:lnTo>
                    <a:pt x="4838" y="1612"/>
                  </a:lnTo>
                  <a:lnTo>
                    <a:pt x="5638" y="812"/>
                  </a:lnTo>
                  <a:lnTo>
                    <a:pt x="7251" y="812"/>
                  </a:lnTo>
                  <a:lnTo>
                    <a:pt x="8064" y="0"/>
                  </a:lnTo>
                  <a:lnTo>
                    <a:pt x="20967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3" name="object 193"/>
            <p:cNvSpPr/>
            <p:nvPr/>
          </p:nvSpPr>
          <p:spPr>
            <a:xfrm>
              <a:off x="5383631" y="4320578"/>
              <a:ext cx="13335" cy="19685"/>
            </a:xfrm>
            <a:custGeom>
              <a:avLst/>
              <a:gdLst/>
              <a:ahLst/>
              <a:cxnLst/>
              <a:rect l="l" t="t" r="r" b="b"/>
              <a:pathLst>
                <a:path w="13335" h="19685">
                  <a:moveTo>
                    <a:pt x="12890" y="0"/>
                  </a:moveTo>
                  <a:lnTo>
                    <a:pt x="0" y="0"/>
                  </a:lnTo>
                  <a:lnTo>
                    <a:pt x="0" y="19354"/>
                  </a:lnTo>
                  <a:lnTo>
                    <a:pt x="12890" y="19354"/>
                  </a:lnTo>
                  <a:lnTo>
                    <a:pt x="1289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4" name="object 194"/>
            <p:cNvSpPr/>
            <p:nvPr/>
          </p:nvSpPr>
          <p:spPr>
            <a:xfrm>
              <a:off x="5383631" y="4320578"/>
              <a:ext cx="13335" cy="20320"/>
            </a:xfrm>
            <a:custGeom>
              <a:avLst/>
              <a:gdLst/>
              <a:ahLst/>
              <a:cxnLst/>
              <a:rect l="l" t="t" r="r" b="b"/>
              <a:pathLst>
                <a:path w="13335" h="20320">
                  <a:moveTo>
                    <a:pt x="0" y="0"/>
                  </a:moveTo>
                  <a:lnTo>
                    <a:pt x="12890" y="0"/>
                  </a:lnTo>
                  <a:lnTo>
                    <a:pt x="12890" y="20154"/>
                  </a:lnTo>
                  <a:lnTo>
                    <a:pt x="0" y="20154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5" name="object 195"/>
            <p:cNvSpPr/>
            <p:nvPr/>
          </p:nvSpPr>
          <p:spPr>
            <a:xfrm>
              <a:off x="5381205" y="431332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9677" y="0"/>
                  </a:moveTo>
                  <a:lnTo>
                    <a:pt x="6451" y="0"/>
                  </a:lnTo>
                  <a:lnTo>
                    <a:pt x="3225" y="0"/>
                  </a:lnTo>
                  <a:lnTo>
                    <a:pt x="0" y="4825"/>
                  </a:lnTo>
                  <a:lnTo>
                    <a:pt x="0" y="9677"/>
                  </a:lnTo>
                  <a:lnTo>
                    <a:pt x="1612" y="9677"/>
                  </a:lnTo>
                  <a:lnTo>
                    <a:pt x="3225" y="12903"/>
                  </a:lnTo>
                  <a:lnTo>
                    <a:pt x="9677" y="12903"/>
                  </a:lnTo>
                  <a:lnTo>
                    <a:pt x="11290" y="9677"/>
                  </a:lnTo>
                  <a:lnTo>
                    <a:pt x="12903" y="9677"/>
                  </a:lnTo>
                  <a:lnTo>
                    <a:pt x="12903" y="4825"/>
                  </a:lnTo>
                  <a:lnTo>
                    <a:pt x="967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6" name="object 196"/>
            <p:cNvSpPr/>
            <p:nvPr/>
          </p:nvSpPr>
          <p:spPr>
            <a:xfrm>
              <a:off x="5381205" y="431332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6451" y="0"/>
                  </a:moveTo>
                  <a:lnTo>
                    <a:pt x="8864" y="0"/>
                  </a:lnTo>
                  <a:lnTo>
                    <a:pt x="11290" y="800"/>
                  </a:lnTo>
                  <a:lnTo>
                    <a:pt x="12903" y="4025"/>
                  </a:lnTo>
                  <a:lnTo>
                    <a:pt x="12903" y="9677"/>
                  </a:lnTo>
                  <a:lnTo>
                    <a:pt x="11290" y="11290"/>
                  </a:lnTo>
                  <a:lnTo>
                    <a:pt x="8864" y="12903"/>
                  </a:lnTo>
                  <a:lnTo>
                    <a:pt x="3225" y="12903"/>
                  </a:lnTo>
                  <a:lnTo>
                    <a:pt x="1612" y="11290"/>
                  </a:lnTo>
                  <a:lnTo>
                    <a:pt x="0" y="9677"/>
                  </a:lnTo>
                  <a:lnTo>
                    <a:pt x="0" y="4025"/>
                  </a:lnTo>
                  <a:lnTo>
                    <a:pt x="1612" y="800"/>
                  </a:lnTo>
                  <a:lnTo>
                    <a:pt x="3225" y="0"/>
                  </a:lnTo>
                  <a:lnTo>
                    <a:pt x="6451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7" name="object 197"/>
            <p:cNvSpPr/>
            <p:nvPr/>
          </p:nvSpPr>
          <p:spPr>
            <a:xfrm>
              <a:off x="5391683" y="4339932"/>
              <a:ext cx="46355" cy="13335"/>
            </a:xfrm>
            <a:custGeom>
              <a:avLst/>
              <a:gdLst/>
              <a:ahLst/>
              <a:cxnLst/>
              <a:rect l="l" t="t" r="r" b="b"/>
              <a:pathLst>
                <a:path w="46354" h="13335">
                  <a:moveTo>
                    <a:pt x="45961" y="0"/>
                  </a:moveTo>
                  <a:lnTo>
                    <a:pt x="0" y="0"/>
                  </a:lnTo>
                  <a:lnTo>
                    <a:pt x="0" y="12903"/>
                  </a:lnTo>
                  <a:lnTo>
                    <a:pt x="45961" y="12903"/>
                  </a:lnTo>
                  <a:lnTo>
                    <a:pt x="4596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8" name="object 198"/>
            <p:cNvSpPr/>
            <p:nvPr/>
          </p:nvSpPr>
          <p:spPr>
            <a:xfrm>
              <a:off x="5391683" y="4340732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 h="0">
                  <a:moveTo>
                    <a:pt x="0" y="0"/>
                  </a:moveTo>
                  <a:lnTo>
                    <a:pt x="48387" y="0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9" name="object 199"/>
            <p:cNvSpPr/>
            <p:nvPr/>
          </p:nvSpPr>
          <p:spPr>
            <a:xfrm>
              <a:off x="5490857" y="4397184"/>
              <a:ext cx="125095" cy="68580"/>
            </a:xfrm>
            <a:custGeom>
              <a:avLst/>
              <a:gdLst/>
              <a:ahLst/>
              <a:cxnLst/>
              <a:rect l="l" t="t" r="r" b="b"/>
              <a:pathLst>
                <a:path w="125095" h="68579">
                  <a:moveTo>
                    <a:pt x="101587" y="16929"/>
                  </a:moveTo>
                  <a:lnTo>
                    <a:pt x="93522" y="15417"/>
                  </a:lnTo>
                  <a:lnTo>
                    <a:pt x="93522" y="14503"/>
                  </a:lnTo>
                  <a:lnTo>
                    <a:pt x="91109" y="14503"/>
                  </a:lnTo>
                  <a:lnTo>
                    <a:pt x="88684" y="14503"/>
                  </a:lnTo>
                  <a:lnTo>
                    <a:pt x="87071" y="14503"/>
                  </a:lnTo>
                  <a:lnTo>
                    <a:pt x="85458" y="14503"/>
                  </a:lnTo>
                  <a:lnTo>
                    <a:pt x="85458" y="15125"/>
                  </a:lnTo>
                  <a:lnTo>
                    <a:pt x="84658" y="15417"/>
                  </a:lnTo>
                  <a:lnTo>
                    <a:pt x="84658" y="14503"/>
                  </a:lnTo>
                  <a:lnTo>
                    <a:pt x="83858" y="14808"/>
                  </a:lnTo>
                  <a:lnTo>
                    <a:pt x="83858" y="12090"/>
                  </a:lnTo>
                  <a:lnTo>
                    <a:pt x="74891" y="12090"/>
                  </a:lnTo>
                  <a:lnTo>
                    <a:pt x="74891" y="42722"/>
                  </a:lnTo>
                  <a:lnTo>
                    <a:pt x="73317" y="42722"/>
                  </a:lnTo>
                  <a:lnTo>
                    <a:pt x="72263" y="37096"/>
                  </a:lnTo>
                  <a:lnTo>
                    <a:pt x="72796" y="37096"/>
                  </a:lnTo>
                  <a:lnTo>
                    <a:pt x="74891" y="42722"/>
                  </a:lnTo>
                  <a:lnTo>
                    <a:pt x="74891" y="12090"/>
                  </a:lnTo>
                  <a:lnTo>
                    <a:pt x="70954" y="12090"/>
                  </a:lnTo>
                  <a:lnTo>
                    <a:pt x="70954" y="14820"/>
                  </a:lnTo>
                  <a:lnTo>
                    <a:pt x="70142" y="14503"/>
                  </a:lnTo>
                  <a:lnTo>
                    <a:pt x="70142" y="14960"/>
                  </a:lnTo>
                  <a:lnTo>
                    <a:pt x="68529" y="14655"/>
                  </a:lnTo>
                  <a:lnTo>
                    <a:pt x="68529" y="14503"/>
                  </a:lnTo>
                  <a:lnTo>
                    <a:pt x="68262" y="14605"/>
                  </a:lnTo>
                  <a:lnTo>
                    <a:pt x="67729" y="14503"/>
                  </a:lnTo>
                  <a:lnTo>
                    <a:pt x="67729" y="14808"/>
                  </a:lnTo>
                  <a:lnTo>
                    <a:pt x="67449" y="14909"/>
                  </a:lnTo>
                  <a:lnTo>
                    <a:pt x="66116" y="14668"/>
                  </a:lnTo>
                  <a:lnTo>
                    <a:pt x="66116" y="14503"/>
                  </a:lnTo>
                  <a:lnTo>
                    <a:pt x="65836" y="14617"/>
                  </a:lnTo>
                  <a:lnTo>
                    <a:pt x="65303" y="14503"/>
                  </a:lnTo>
                  <a:lnTo>
                    <a:pt x="65303" y="14820"/>
                  </a:lnTo>
                  <a:lnTo>
                    <a:pt x="63144" y="15621"/>
                  </a:lnTo>
                  <a:lnTo>
                    <a:pt x="60464" y="15113"/>
                  </a:lnTo>
                  <a:lnTo>
                    <a:pt x="60464" y="14503"/>
                  </a:lnTo>
                  <a:lnTo>
                    <a:pt x="59385" y="14909"/>
                  </a:lnTo>
                  <a:lnTo>
                    <a:pt x="57238" y="14503"/>
                  </a:lnTo>
                  <a:lnTo>
                    <a:pt x="57238" y="15722"/>
                  </a:lnTo>
                  <a:lnTo>
                    <a:pt x="56692" y="15925"/>
                  </a:lnTo>
                  <a:lnTo>
                    <a:pt x="54025" y="15430"/>
                  </a:lnTo>
                  <a:lnTo>
                    <a:pt x="54025" y="12090"/>
                  </a:lnTo>
                  <a:lnTo>
                    <a:pt x="41122" y="12090"/>
                  </a:lnTo>
                  <a:lnTo>
                    <a:pt x="41122" y="14973"/>
                  </a:lnTo>
                  <a:lnTo>
                    <a:pt x="38696" y="14503"/>
                  </a:lnTo>
                  <a:lnTo>
                    <a:pt x="38696" y="15417"/>
                  </a:lnTo>
                  <a:lnTo>
                    <a:pt x="36283" y="14503"/>
                  </a:lnTo>
                  <a:lnTo>
                    <a:pt x="36283" y="14960"/>
                  </a:lnTo>
                  <a:lnTo>
                    <a:pt x="33858" y="14503"/>
                  </a:lnTo>
                  <a:lnTo>
                    <a:pt x="33858" y="15570"/>
                  </a:lnTo>
                  <a:lnTo>
                    <a:pt x="33058" y="15417"/>
                  </a:lnTo>
                  <a:lnTo>
                    <a:pt x="30645" y="14503"/>
                  </a:lnTo>
                  <a:lnTo>
                    <a:pt x="30645" y="14960"/>
                  </a:lnTo>
                  <a:lnTo>
                    <a:pt x="28219" y="14503"/>
                  </a:lnTo>
                  <a:lnTo>
                    <a:pt x="28219" y="16116"/>
                  </a:lnTo>
                  <a:lnTo>
                    <a:pt x="17741" y="16116"/>
                  </a:lnTo>
                  <a:lnTo>
                    <a:pt x="17741" y="17729"/>
                  </a:lnTo>
                  <a:lnTo>
                    <a:pt x="5638" y="17729"/>
                  </a:lnTo>
                  <a:lnTo>
                    <a:pt x="5638" y="30632"/>
                  </a:lnTo>
                  <a:lnTo>
                    <a:pt x="17741" y="30632"/>
                  </a:lnTo>
                  <a:lnTo>
                    <a:pt x="17741" y="31432"/>
                  </a:lnTo>
                  <a:lnTo>
                    <a:pt x="11290" y="31432"/>
                  </a:lnTo>
                  <a:lnTo>
                    <a:pt x="11290" y="37071"/>
                  </a:lnTo>
                  <a:lnTo>
                    <a:pt x="4025" y="37071"/>
                  </a:lnTo>
                  <a:lnTo>
                    <a:pt x="4025" y="37884"/>
                  </a:lnTo>
                  <a:lnTo>
                    <a:pt x="0" y="37884"/>
                  </a:lnTo>
                  <a:lnTo>
                    <a:pt x="0" y="50800"/>
                  </a:lnTo>
                  <a:lnTo>
                    <a:pt x="12903" y="50800"/>
                  </a:lnTo>
                  <a:lnTo>
                    <a:pt x="12903" y="49974"/>
                  </a:lnTo>
                  <a:lnTo>
                    <a:pt x="16929" y="49974"/>
                  </a:lnTo>
                  <a:lnTo>
                    <a:pt x="16929" y="47561"/>
                  </a:lnTo>
                  <a:lnTo>
                    <a:pt x="17741" y="47561"/>
                  </a:lnTo>
                  <a:lnTo>
                    <a:pt x="17741" y="50800"/>
                  </a:lnTo>
                  <a:lnTo>
                    <a:pt x="30645" y="50800"/>
                  </a:lnTo>
                  <a:lnTo>
                    <a:pt x="30645" y="47396"/>
                  </a:lnTo>
                  <a:lnTo>
                    <a:pt x="31445" y="51587"/>
                  </a:lnTo>
                  <a:lnTo>
                    <a:pt x="37896" y="53200"/>
                  </a:lnTo>
                  <a:lnTo>
                    <a:pt x="37896" y="51790"/>
                  </a:lnTo>
                  <a:lnTo>
                    <a:pt x="43535" y="53200"/>
                  </a:lnTo>
                  <a:lnTo>
                    <a:pt x="43535" y="51790"/>
                  </a:lnTo>
                  <a:lnTo>
                    <a:pt x="49187" y="53200"/>
                  </a:lnTo>
                  <a:lnTo>
                    <a:pt x="49187" y="51993"/>
                  </a:lnTo>
                  <a:lnTo>
                    <a:pt x="54013" y="53200"/>
                  </a:lnTo>
                  <a:lnTo>
                    <a:pt x="54013" y="52603"/>
                  </a:lnTo>
                  <a:lnTo>
                    <a:pt x="56438" y="53200"/>
                  </a:lnTo>
                  <a:lnTo>
                    <a:pt x="56438" y="51587"/>
                  </a:lnTo>
                  <a:lnTo>
                    <a:pt x="53721" y="37096"/>
                  </a:lnTo>
                  <a:lnTo>
                    <a:pt x="54025" y="37096"/>
                  </a:lnTo>
                  <a:lnTo>
                    <a:pt x="54025" y="36474"/>
                  </a:lnTo>
                  <a:lnTo>
                    <a:pt x="56438" y="42951"/>
                  </a:lnTo>
                  <a:lnTo>
                    <a:pt x="57238" y="47244"/>
                  </a:lnTo>
                  <a:lnTo>
                    <a:pt x="57238" y="55626"/>
                  </a:lnTo>
                  <a:lnTo>
                    <a:pt x="70142" y="55626"/>
                  </a:lnTo>
                  <a:lnTo>
                    <a:pt x="70142" y="52603"/>
                  </a:lnTo>
                  <a:lnTo>
                    <a:pt x="70954" y="52806"/>
                  </a:lnTo>
                  <a:lnTo>
                    <a:pt x="70954" y="55626"/>
                  </a:lnTo>
                  <a:lnTo>
                    <a:pt x="83858" y="55626"/>
                  </a:lnTo>
                  <a:lnTo>
                    <a:pt x="83858" y="52806"/>
                  </a:lnTo>
                  <a:lnTo>
                    <a:pt x="85458" y="53200"/>
                  </a:lnTo>
                  <a:lnTo>
                    <a:pt x="91109" y="53200"/>
                  </a:lnTo>
                  <a:lnTo>
                    <a:pt x="93522" y="53200"/>
                  </a:lnTo>
                  <a:lnTo>
                    <a:pt x="93522" y="51587"/>
                  </a:lnTo>
                  <a:lnTo>
                    <a:pt x="93522" y="29933"/>
                  </a:lnTo>
                  <a:lnTo>
                    <a:pt x="101587" y="51587"/>
                  </a:lnTo>
                  <a:lnTo>
                    <a:pt x="101587" y="16929"/>
                  </a:lnTo>
                  <a:close/>
                </a:path>
                <a:path w="125095" h="68579">
                  <a:moveTo>
                    <a:pt x="124980" y="0"/>
                  </a:moveTo>
                  <a:lnTo>
                    <a:pt x="116103" y="0"/>
                  </a:lnTo>
                  <a:lnTo>
                    <a:pt x="116103" y="62890"/>
                  </a:lnTo>
                  <a:lnTo>
                    <a:pt x="112077" y="62890"/>
                  </a:lnTo>
                  <a:lnTo>
                    <a:pt x="112077" y="68529"/>
                  </a:lnTo>
                  <a:lnTo>
                    <a:pt x="124980" y="68529"/>
                  </a:lnTo>
                  <a:lnTo>
                    <a:pt x="124980" y="62890"/>
                  </a:lnTo>
                  <a:lnTo>
                    <a:pt x="124980" y="0"/>
                  </a:lnTo>
                  <a:close/>
                </a:path>
              </a:pathLst>
            </a:custGeom>
            <a:solidFill>
              <a:srgbClr val="73C5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0" name="object 200"/>
            <p:cNvSpPr/>
            <p:nvPr/>
          </p:nvSpPr>
          <p:spPr>
            <a:xfrm>
              <a:off x="5501335" y="4401197"/>
              <a:ext cx="13335" cy="42545"/>
            </a:xfrm>
            <a:custGeom>
              <a:avLst/>
              <a:gdLst/>
              <a:ahLst/>
              <a:cxnLst/>
              <a:rect l="l" t="t" r="r" b="b"/>
              <a:pathLst>
                <a:path w="13335" h="42545">
                  <a:moveTo>
                    <a:pt x="6451" y="0"/>
                  </a:moveTo>
                  <a:lnTo>
                    <a:pt x="0" y="0"/>
                  </a:lnTo>
                  <a:lnTo>
                    <a:pt x="6451" y="39509"/>
                  </a:lnTo>
                  <a:lnTo>
                    <a:pt x="10477" y="41935"/>
                  </a:lnTo>
                  <a:lnTo>
                    <a:pt x="12903" y="39509"/>
                  </a:lnTo>
                  <a:lnTo>
                    <a:pt x="6451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1" name="object 201"/>
            <p:cNvSpPr/>
            <p:nvPr/>
          </p:nvSpPr>
          <p:spPr>
            <a:xfrm>
              <a:off x="5501335" y="4401197"/>
              <a:ext cx="13335" cy="42545"/>
            </a:xfrm>
            <a:custGeom>
              <a:avLst/>
              <a:gdLst/>
              <a:ahLst/>
              <a:cxnLst/>
              <a:rect l="l" t="t" r="r" b="b"/>
              <a:pathLst>
                <a:path w="13335" h="42545">
                  <a:moveTo>
                    <a:pt x="0" y="0"/>
                  </a:moveTo>
                  <a:lnTo>
                    <a:pt x="6451" y="0"/>
                  </a:lnTo>
                  <a:lnTo>
                    <a:pt x="12903" y="39509"/>
                  </a:lnTo>
                  <a:lnTo>
                    <a:pt x="10477" y="41935"/>
                  </a:lnTo>
                  <a:lnTo>
                    <a:pt x="6451" y="39509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2" name="object 202"/>
            <p:cNvSpPr/>
            <p:nvPr/>
          </p:nvSpPr>
          <p:spPr>
            <a:xfrm>
              <a:off x="5503760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25" y="0"/>
                  </a:moveTo>
                  <a:lnTo>
                    <a:pt x="0" y="2400"/>
                  </a:lnTo>
                  <a:lnTo>
                    <a:pt x="7251" y="41909"/>
                  </a:lnTo>
                  <a:lnTo>
                    <a:pt x="8864" y="44335"/>
                  </a:lnTo>
                  <a:lnTo>
                    <a:pt x="12890" y="41909"/>
                  </a:lnTo>
                  <a:lnTo>
                    <a:pt x="7251" y="2400"/>
                  </a:lnTo>
                  <a:lnTo>
                    <a:pt x="32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3" name="object 203"/>
            <p:cNvSpPr/>
            <p:nvPr/>
          </p:nvSpPr>
          <p:spPr>
            <a:xfrm>
              <a:off x="5503760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00"/>
                  </a:moveTo>
                  <a:lnTo>
                    <a:pt x="3225" y="0"/>
                  </a:lnTo>
                  <a:lnTo>
                    <a:pt x="7251" y="2400"/>
                  </a:lnTo>
                  <a:lnTo>
                    <a:pt x="12890" y="41909"/>
                  </a:lnTo>
                  <a:lnTo>
                    <a:pt x="8864" y="44335"/>
                  </a:lnTo>
                  <a:lnTo>
                    <a:pt x="7251" y="41909"/>
                  </a:lnTo>
                  <a:lnTo>
                    <a:pt x="0" y="240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4" name="object 204"/>
            <p:cNvSpPr/>
            <p:nvPr/>
          </p:nvSpPr>
          <p:spPr>
            <a:xfrm>
              <a:off x="5506173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25" y="0"/>
                  </a:moveTo>
                  <a:lnTo>
                    <a:pt x="0" y="2400"/>
                  </a:lnTo>
                  <a:lnTo>
                    <a:pt x="7264" y="41909"/>
                  </a:lnTo>
                  <a:lnTo>
                    <a:pt x="8864" y="44335"/>
                  </a:lnTo>
                  <a:lnTo>
                    <a:pt x="12903" y="41909"/>
                  </a:lnTo>
                  <a:lnTo>
                    <a:pt x="7264" y="2400"/>
                  </a:lnTo>
                  <a:lnTo>
                    <a:pt x="32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5" name="object 205"/>
            <p:cNvSpPr/>
            <p:nvPr/>
          </p:nvSpPr>
          <p:spPr>
            <a:xfrm>
              <a:off x="5506173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00"/>
                  </a:moveTo>
                  <a:lnTo>
                    <a:pt x="3225" y="0"/>
                  </a:lnTo>
                  <a:lnTo>
                    <a:pt x="7264" y="2400"/>
                  </a:lnTo>
                  <a:lnTo>
                    <a:pt x="12903" y="41909"/>
                  </a:lnTo>
                  <a:lnTo>
                    <a:pt x="8864" y="44335"/>
                  </a:lnTo>
                  <a:lnTo>
                    <a:pt x="7264" y="41909"/>
                  </a:lnTo>
                  <a:lnTo>
                    <a:pt x="0" y="240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6" name="object 206"/>
            <p:cNvSpPr/>
            <p:nvPr/>
          </p:nvSpPr>
          <p:spPr>
            <a:xfrm>
              <a:off x="5509399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1612" y="0"/>
                  </a:moveTo>
                  <a:lnTo>
                    <a:pt x="0" y="2400"/>
                  </a:lnTo>
                  <a:lnTo>
                    <a:pt x="7251" y="41909"/>
                  </a:lnTo>
                  <a:lnTo>
                    <a:pt x="8864" y="44335"/>
                  </a:lnTo>
                  <a:lnTo>
                    <a:pt x="12903" y="41909"/>
                  </a:lnTo>
                  <a:lnTo>
                    <a:pt x="7251" y="2400"/>
                  </a:lnTo>
                  <a:lnTo>
                    <a:pt x="1612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7" name="object 207"/>
            <p:cNvSpPr/>
            <p:nvPr/>
          </p:nvSpPr>
          <p:spPr>
            <a:xfrm>
              <a:off x="5509399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00"/>
                  </a:moveTo>
                  <a:lnTo>
                    <a:pt x="1612" y="0"/>
                  </a:lnTo>
                  <a:lnTo>
                    <a:pt x="7251" y="2400"/>
                  </a:lnTo>
                  <a:lnTo>
                    <a:pt x="12903" y="41909"/>
                  </a:lnTo>
                  <a:lnTo>
                    <a:pt x="8864" y="44335"/>
                  </a:lnTo>
                  <a:lnTo>
                    <a:pt x="7251" y="41909"/>
                  </a:lnTo>
                  <a:lnTo>
                    <a:pt x="0" y="240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8" name="object 208"/>
            <p:cNvSpPr/>
            <p:nvPr/>
          </p:nvSpPr>
          <p:spPr>
            <a:xfrm>
              <a:off x="5511012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25" y="0"/>
                  </a:moveTo>
                  <a:lnTo>
                    <a:pt x="0" y="2400"/>
                  </a:lnTo>
                  <a:lnTo>
                    <a:pt x="6451" y="41909"/>
                  </a:lnTo>
                  <a:lnTo>
                    <a:pt x="9677" y="44335"/>
                  </a:lnTo>
                  <a:lnTo>
                    <a:pt x="12903" y="41909"/>
                  </a:lnTo>
                  <a:lnTo>
                    <a:pt x="6451" y="2400"/>
                  </a:lnTo>
                  <a:lnTo>
                    <a:pt x="32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9" name="object 209"/>
            <p:cNvSpPr/>
            <p:nvPr/>
          </p:nvSpPr>
          <p:spPr>
            <a:xfrm>
              <a:off x="5511012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00"/>
                  </a:moveTo>
                  <a:lnTo>
                    <a:pt x="3225" y="0"/>
                  </a:lnTo>
                  <a:lnTo>
                    <a:pt x="6451" y="2400"/>
                  </a:lnTo>
                  <a:lnTo>
                    <a:pt x="12903" y="41909"/>
                  </a:lnTo>
                  <a:lnTo>
                    <a:pt x="9677" y="44335"/>
                  </a:lnTo>
                  <a:lnTo>
                    <a:pt x="6451" y="41909"/>
                  </a:lnTo>
                  <a:lnTo>
                    <a:pt x="0" y="240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0" name="object 210"/>
            <p:cNvSpPr/>
            <p:nvPr/>
          </p:nvSpPr>
          <p:spPr>
            <a:xfrm>
              <a:off x="5514238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25" y="0"/>
                  </a:moveTo>
                  <a:lnTo>
                    <a:pt x="0" y="2400"/>
                  </a:lnTo>
                  <a:lnTo>
                    <a:pt x="7264" y="41909"/>
                  </a:lnTo>
                  <a:lnTo>
                    <a:pt x="10477" y="44335"/>
                  </a:lnTo>
                  <a:lnTo>
                    <a:pt x="12903" y="41909"/>
                  </a:lnTo>
                  <a:lnTo>
                    <a:pt x="7264" y="2400"/>
                  </a:lnTo>
                  <a:lnTo>
                    <a:pt x="32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1" name="object 211"/>
            <p:cNvSpPr/>
            <p:nvPr/>
          </p:nvSpPr>
          <p:spPr>
            <a:xfrm>
              <a:off x="5514238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00"/>
                  </a:moveTo>
                  <a:lnTo>
                    <a:pt x="3225" y="0"/>
                  </a:lnTo>
                  <a:lnTo>
                    <a:pt x="7264" y="2400"/>
                  </a:lnTo>
                  <a:lnTo>
                    <a:pt x="12903" y="41909"/>
                  </a:lnTo>
                  <a:lnTo>
                    <a:pt x="10477" y="44335"/>
                  </a:lnTo>
                  <a:lnTo>
                    <a:pt x="7264" y="41909"/>
                  </a:lnTo>
                  <a:lnTo>
                    <a:pt x="0" y="240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2" name="object 212"/>
            <p:cNvSpPr/>
            <p:nvPr/>
          </p:nvSpPr>
          <p:spPr>
            <a:xfrm>
              <a:off x="5516651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38" y="0"/>
                  </a:moveTo>
                  <a:lnTo>
                    <a:pt x="0" y="2400"/>
                  </a:lnTo>
                  <a:lnTo>
                    <a:pt x="7264" y="41909"/>
                  </a:lnTo>
                  <a:lnTo>
                    <a:pt x="8877" y="44335"/>
                  </a:lnTo>
                  <a:lnTo>
                    <a:pt x="12903" y="41909"/>
                  </a:lnTo>
                  <a:lnTo>
                    <a:pt x="7264" y="2400"/>
                  </a:lnTo>
                  <a:lnTo>
                    <a:pt x="3238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3" name="object 213"/>
            <p:cNvSpPr/>
            <p:nvPr/>
          </p:nvSpPr>
          <p:spPr>
            <a:xfrm>
              <a:off x="5516651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00"/>
                  </a:moveTo>
                  <a:lnTo>
                    <a:pt x="3238" y="0"/>
                  </a:lnTo>
                  <a:lnTo>
                    <a:pt x="7264" y="2400"/>
                  </a:lnTo>
                  <a:lnTo>
                    <a:pt x="12903" y="41909"/>
                  </a:lnTo>
                  <a:lnTo>
                    <a:pt x="8877" y="44335"/>
                  </a:lnTo>
                  <a:lnTo>
                    <a:pt x="7264" y="41909"/>
                  </a:lnTo>
                  <a:lnTo>
                    <a:pt x="0" y="240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4" name="object 214"/>
            <p:cNvSpPr/>
            <p:nvPr/>
          </p:nvSpPr>
          <p:spPr>
            <a:xfrm>
              <a:off x="5519889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4025" y="0"/>
                  </a:moveTo>
                  <a:lnTo>
                    <a:pt x="0" y="2400"/>
                  </a:lnTo>
                  <a:lnTo>
                    <a:pt x="6438" y="41909"/>
                  </a:lnTo>
                  <a:lnTo>
                    <a:pt x="10477" y="44335"/>
                  </a:lnTo>
                  <a:lnTo>
                    <a:pt x="12890" y="41909"/>
                  </a:lnTo>
                  <a:lnTo>
                    <a:pt x="6438" y="2400"/>
                  </a:lnTo>
                  <a:lnTo>
                    <a:pt x="40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5" name="object 215"/>
            <p:cNvSpPr/>
            <p:nvPr/>
          </p:nvSpPr>
          <p:spPr>
            <a:xfrm>
              <a:off x="5519889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00"/>
                  </a:moveTo>
                  <a:lnTo>
                    <a:pt x="4025" y="0"/>
                  </a:lnTo>
                  <a:lnTo>
                    <a:pt x="6438" y="2400"/>
                  </a:lnTo>
                  <a:lnTo>
                    <a:pt x="12890" y="41909"/>
                  </a:lnTo>
                  <a:lnTo>
                    <a:pt x="10477" y="44335"/>
                  </a:lnTo>
                  <a:lnTo>
                    <a:pt x="6438" y="41909"/>
                  </a:lnTo>
                  <a:lnTo>
                    <a:pt x="0" y="240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6" name="object 216"/>
            <p:cNvSpPr/>
            <p:nvPr/>
          </p:nvSpPr>
          <p:spPr>
            <a:xfrm>
              <a:off x="5522302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25" y="0"/>
                  </a:moveTo>
                  <a:lnTo>
                    <a:pt x="0" y="2400"/>
                  </a:lnTo>
                  <a:lnTo>
                    <a:pt x="7251" y="41909"/>
                  </a:lnTo>
                  <a:lnTo>
                    <a:pt x="8864" y="44335"/>
                  </a:lnTo>
                  <a:lnTo>
                    <a:pt x="12903" y="41909"/>
                  </a:lnTo>
                  <a:lnTo>
                    <a:pt x="7251" y="2400"/>
                  </a:lnTo>
                  <a:lnTo>
                    <a:pt x="32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7" name="object 217"/>
            <p:cNvSpPr/>
            <p:nvPr/>
          </p:nvSpPr>
          <p:spPr>
            <a:xfrm>
              <a:off x="5522302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00"/>
                  </a:moveTo>
                  <a:lnTo>
                    <a:pt x="3225" y="0"/>
                  </a:lnTo>
                  <a:lnTo>
                    <a:pt x="7251" y="2400"/>
                  </a:lnTo>
                  <a:lnTo>
                    <a:pt x="12903" y="41909"/>
                  </a:lnTo>
                  <a:lnTo>
                    <a:pt x="8864" y="44335"/>
                  </a:lnTo>
                  <a:lnTo>
                    <a:pt x="7251" y="41909"/>
                  </a:lnTo>
                  <a:lnTo>
                    <a:pt x="0" y="240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8" name="object 218"/>
            <p:cNvSpPr/>
            <p:nvPr/>
          </p:nvSpPr>
          <p:spPr>
            <a:xfrm>
              <a:off x="5524715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1612" y="0"/>
                  </a:moveTo>
                  <a:lnTo>
                    <a:pt x="0" y="2400"/>
                  </a:lnTo>
                  <a:lnTo>
                    <a:pt x="6451" y="41909"/>
                  </a:lnTo>
                  <a:lnTo>
                    <a:pt x="10490" y="44335"/>
                  </a:lnTo>
                  <a:lnTo>
                    <a:pt x="12903" y="41909"/>
                  </a:lnTo>
                  <a:lnTo>
                    <a:pt x="6451" y="2400"/>
                  </a:lnTo>
                  <a:lnTo>
                    <a:pt x="1612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9" name="object 219"/>
            <p:cNvSpPr/>
            <p:nvPr/>
          </p:nvSpPr>
          <p:spPr>
            <a:xfrm>
              <a:off x="5524715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00"/>
                  </a:moveTo>
                  <a:lnTo>
                    <a:pt x="1612" y="0"/>
                  </a:lnTo>
                  <a:lnTo>
                    <a:pt x="6451" y="2400"/>
                  </a:lnTo>
                  <a:lnTo>
                    <a:pt x="12903" y="41909"/>
                  </a:lnTo>
                  <a:lnTo>
                    <a:pt x="10490" y="44335"/>
                  </a:lnTo>
                  <a:lnTo>
                    <a:pt x="6451" y="41909"/>
                  </a:lnTo>
                  <a:lnTo>
                    <a:pt x="0" y="240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0" name="object 220"/>
            <p:cNvSpPr/>
            <p:nvPr/>
          </p:nvSpPr>
          <p:spPr>
            <a:xfrm>
              <a:off x="5527141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25" y="0"/>
                  </a:moveTo>
                  <a:lnTo>
                    <a:pt x="0" y="2400"/>
                  </a:lnTo>
                  <a:lnTo>
                    <a:pt x="6451" y="41909"/>
                  </a:lnTo>
                  <a:lnTo>
                    <a:pt x="9677" y="44335"/>
                  </a:lnTo>
                  <a:lnTo>
                    <a:pt x="12903" y="41909"/>
                  </a:lnTo>
                  <a:lnTo>
                    <a:pt x="6451" y="2400"/>
                  </a:lnTo>
                  <a:lnTo>
                    <a:pt x="32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1" name="object 221"/>
            <p:cNvSpPr/>
            <p:nvPr/>
          </p:nvSpPr>
          <p:spPr>
            <a:xfrm>
              <a:off x="5527141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00"/>
                  </a:moveTo>
                  <a:lnTo>
                    <a:pt x="3225" y="0"/>
                  </a:lnTo>
                  <a:lnTo>
                    <a:pt x="6451" y="2400"/>
                  </a:lnTo>
                  <a:lnTo>
                    <a:pt x="12903" y="41909"/>
                  </a:lnTo>
                  <a:lnTo>
                    <a:pt x="9677" y="44335"/>
                  </a:lnTo>
                  <a:lnTo>
                    <a:pt x="6451" y="41909"/>
                  </a:lnTo>
                  <a:lnTo>
                    <a:pt x="0" y="240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2" name="object 222"/>
            <p:cNvSpPr/>
            <p:nvPr/>
          </p:nvSpPr>
          <p:spPr>
            <a:xfrm>
              <a:off x="5529554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25" y="0"/>
                  </a:moveTo>
                  <a:lnTo>
                    <a:pt x="0" y="2400"/>
                  </a:lnTo>
                  <a:lnTo>
                    <a:pt x="7264" y="41909"/>
                  </a:lnTo>
                  <a:lnTo>
                    <a:pt x="10490" y="44335"/>
                  </a:lnTo>
                  <a:lnTo>
                    <a:pt x="12903" y="41909"/>
                  </a:lnTo>
                  <a:lnTo>
                    <a:pt x="7264" y="2400"/>
                  </a:lnTo>
                  <a:lnTo>
                    <a:pt x="32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3" name="object 223"/>
            <p:cNvSpPr/>
            <p:nvPr/>
          </p:nvSpPr>
          <p:spPr>
            <a:xfrm>
              <a:off x="5529554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00"/>
                  </a:moveTo>
                  <a:lnTo>
                    <a:pt x="3225" y="0"/>
                  </a:lnTo>
                  <a:lnTo>
                    <a:pt x="7264" y="2400"/>
                  </a:lnTo>
                  <a:lnTo>
                    <a:pt x="12903" y="41909"/>
                  </a:lnTo>
                  <a:lnTo>
                    <a:pt x="10490" y="44335"/>
                  </a:lnTo>
                  <a:lnTo>
                    <a:pt x="7264" y="41909"/>
                  </a:lnTo>
                  <a:lnTo>
                    <a:pt x="0" y="240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4" name="object 224"/>
            <p:cNvSpPr/>
            <p:nvPr/>
          </p:nvSpPr>
          <p:spPr>
            <a:xfrm>
              <a:off x="5532780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25" y="0"/>
                  </a:moveTo>
                  <a:lnTo>
                    <a:pt x="0" y="2400"/>
                  </a:lnTo>
                  <a:lnTo>
                    <a:pt x="7264" y="41909"/>
                  </a:lnTo>
                  <a:lnTo>
                    <a:pt x="8864" y="44335"/>
                  </a:lnTo>
                  <a:lnTo>
                    <a:pt x="12903" y="41909"/>
                  </a:lnTo>
                  <a:lnTo>
                    <a:pt x="7264" y="2400"/>
                  </a:lnTo>
                  <a:lnTo>
                    <a:pt x="32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5" name="object 225"/>
            <p:cNvSpPr/>
            <p:nvPr/>
          </p:nvSpPr>
          <p:spPr>
            <a:xfrm>
              <a:off x="5532780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00"/>
                  </a:moveTo>
                  <a:lnTo>
                    <a:pt x="3225" y="0"/>
                  </a:lnTo>
                  <a:lnTo>
                    <a:pt x="7264" y="2400"/>
                  </a:lnTo>
                  <a:lnTo>
                    <a:pt x="12903" y="41909"/>
                  </a:lnTo>
                  <a:lnTo>
                    <a:pt x="8864" y="44335"/>
                  </a:lnTo>
                  <a:lnTo>
                    <a:pt x="7264" y="41909"/>
                  </a:lnTo>
                  <a:lnTo>
                    <a:pt x="0" y="240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6" name="object 226"/>
            <p:cNvSpPr/>
            <p:nvPr/>
          </p:nvSpPr>
          <p:spPr>
            <a:xfrm>
              <a:off x="5535206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25" y="0"/>
                  </a:moveTo>
                  <a:lnTo>
                    <a:pt x="0" y="2400"/>
                  </a:lnTo>
                  <a:lnTo>
                    <a:pt x="7251" y="41909"/>
                  </a:lnTo>
                  <a:lnTo>
                    <a:pt x="8864" y="44335"/>
                  </a:lnTo>
                  <a:lnTo>
                    <a:pt x="12890" y="41909"/>
                  </a:lnTo>
                  <a:lnTo>
                    <a:pt x="7251" y="2400"/>
                  </a:lnTo>
                  <a:lnTo>
                    <a:pt x="32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7" name="object 227"/>
            <p:cNvSpPr/>
            <p:nvPr/>
          </p:nvSpPr>
          <p:spPr>
            <a:xfrm>
              <a:off x="5535206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00"/>
                  </a:moveTo>
                  <a:lnTo>
                    <a:pt x="3225" y="0"/>
                  </a:lnTo>
                  <a:lnTo>
                    <a:pt x="7251" y="2400"/>
                  </a:lnTo>
                  <a:lnTo>
                    <a:pt x="12890" y="41909"/>
                  </a:lnTo>
                  <a:lnTo>
                    <a:pt x="8864" y="44335"/>
                  </a:lnTo>
                  <a:lnTo>
                    <a:pt x="7251" y="41909"/>
                  </a:lnTo>
                  <a:lnTo>
                    <a:pt x="0" y="240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8" name="object 228"/>
            <p:cNvSpPr/>
            <p:nvPr/>
          </p:nvSpPr>
          <p:spPr>
            <a:xfrm>
              <a:off x="5538431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4025" y="0"/>
                  </a:moveTo>
                  <a:lnTo>
                    <a:pt x="0" y="2400"/>
                  </a:lnTo>
                  <a:lnTo>
                    <a:pt x="6438" y="41909"/>
                  </a:lnTo>
                  <a:lnTo>
                    <a:pt x="10477" y="44335"/>
                  </a:lnTo>
                  <a:lnTo>
                    <a:pt x="12890" y="41909"/>
                  </a:lnTo>
                  <a:lnTo>
                    <a:pt x="6438" y="2400"/>
                  </a:lnTo>
                  <a:lnTo>
                    <a:pt x="40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9" name="object 229"/>
            <p:cNvSpPr/>
            <p:nvPr/>
          </p:nvSpPr>
          <p:spPr>
            <a:xfrm>
              <a:off x="5538431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00"/>
                  </a:moveTo>
                  <a:lnTo>
                    <a:pt x="4025" y="0"/>
                  </a:lnTo>
                  <a:lnTo>
                    <a:pt x="6438" y="2400"/>
                  </a:lnTo>
                  <a:lnTo>
                    <a:pt x="12890" y="41909"/>
                  </a:lnTo>
                  <a:lnTo>
                    <a:pt x="10477" y="44335"/>
                  </a:lnTo>
                  <a:lnTo>
                    <a:pt x="6438" y="41909"/>
                  </a:lnTo>
                  <a:lnTo>
                    <a:pt x="0" y="240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0" name="object 230"/>
            <p:cNvSpPr/>
            <p:nvPr/>
          </p:nvSpPr>
          <p:spPr>
            <a:xfrm>
              <a:off x="5540844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25" y="0"/>
                  </a:moveTo>
                  <a:lnTo>
                    <a:pt x="0" y="2400"/>
                  </a:lnTo>
                  <a:lnTo>
                    <a:pt x="7251" y="41909"/>
                  </a:lnTo>
                  <a:lnTo>
                    <a:pt x="8864" y="44335"/>
                  </a:lnTo>
                  <a:lnTo>
                    <a:pt x="12903" y="41909"/>
                  </a:lnTo>
                  <a:lnTo>
                    <a:pt x="7251" y="2400"/>
                  </a:lnTo>
                  <a:lnTo>
                    <a:pt x="32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1" name="object 231"/>
            <p:cNvSpPr/>
            <p:nvPr/>
          </p:nvSpPr>
          <p:spPr>
            <a:xfrm>
              <a:off x="5540844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00"/>
                  </a:moveTo>
                  <a:lnTo>
                    <a:pt x="3225" y="0"/>
                  </a:lnTo>
                  <a:lnTo>
                    <a:pt x="7251" y="2400"/>
                  </a:lnTo>
                  <a:lnTo>
                    <a:pt x="12903" y="41909"/>
                  </a:lnTo>
                  <a:lnTo>
                    <a:pt x="8864" y="44335"/>
                  </a:lnTo>
                  <a:lnTo>
                    <a:pt x="7251" y="41909"/>
                  </a:lnTo>
                  <a:lnTo>
                    <a:pt x="0" y="240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2" name="object 232"/>
            <p:cNvSpPr/>
            <p:nvPr/>
          </p:nvSpPr>
          <p:spPr>
            <a:xfrm>
              <a:off x="5543257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1612" y="0"/>
                  </a:moveTo>
                  <a:lnTo>
                    <a:pt x="0" y="2400"/>
                  </a:lnTo>
                  <a:lnTo>
                    <a:pt x="7264" y="41909"/>
                  </a:lnTo>
                  <a:lnTo>
                    <a:pt x="8877" y="44335"/>
                  </a:lnTo>
                  <a:lnTo>
                    <a:pt x="12903" y="41909"/>
                  </a:lnTo>
                  <a:lnTo>
                    <a:pt x="7264" y="2400"/>
                  </a:lnTo>
                  <a:lnTo>
                    <a:pt x="1612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3" name="object 233"/>
            <p:cNvSpPr/>
            <p:nvPr/>
          </p:nvSpPr>
          <p:spPr>
            <a:xfrm>
              <a:off x="5543257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00"/>
                  </a:moveTo>
                  <a:lnTo>
                    <a:pt x="1612" y="0"/>
                  </a:lnTo>
                  <a:lnTo>
                    <a:pt x="7264" y="2400"/>
                  </a:lnTo>
                  <a:lnTo>
                    <a:pt x="12903" y="41909"/>
                  </a:lnTo>
                  <a:lnTo>
                    <a:pt x="8877" y="44335"/>
                  </a:lnTo>
                  <a:lnTo>
                    <a:pt x="7264" y="41909"/>
                  </a:lnTo>
                  <a:lnTo>
                    <a:pt x="0" y="240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4" name="object 234"/>
            <p:cNvSpPr/>
            <p:nvPr/>
          </p:nvSpPr>
          <p:spPr>
            <a:xfrm>
              <a:off x="5545683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25" y="0"/>
                  </a:moveTo>
                  <a:lnTo>
                    <a:pt x="0" y="2400"/>
                  </a:lnTo>
                  <a:lnTo>
                    <a:pt x="6451" y="41909"/>
                  </a:lnTo>
                  <a:lnTo>
                    <a:pt x="9677" y="44335"/>
                  </a:lnTo>
                  <a:lnTo>
                    <a:pt x="12903" y="41909"/>
                  </a:lnTo>
                  <a:lnTo>
                    <a:pt x="6451" y="2400"/>
                  </a:lnTo>
                  <a:lnTo>
                    <a:pt x="32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5" name="object 235"/>
            <p:cNvSpPr/>
            <p:nvPr/>
          </p:nvSpPr>
          <p:spPr>
            <a:xfrm>
              <a:off x="5545683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00"/>
                  </a:moveTo>
                  <a:lnTo>
                    <a:pt x="3225" y="0"/>
                  </a:lnTo>
                  <a:lnTo>
                    <a:pt x="6451" y="2400"/>
                  </a:lnTo>
                  <a:lnTo>
                    <a:pt x="12903" y="41909"/>
                  </a:lnTo>
                  <a:lnTo>
                    <a:pt x="9677" y="44335"/>
                  </a:lnTo>
                  <a:lnTo>
                    <a:pt x="6451" y="41909"/>
                  </a:lnTo>
                  <a:lnTo>
                    <a:pt x="0" y="240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6" name="object 236"/>
            <p:cNvSpPr/>
            <p:nvPr/>
          </p:nvSpPr>
          <p:spPr>
            <a:xfrm>
              <a:off x="5548909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1612" y="0"/>
                  </a:moveTo>
                  <a:lnTo>
                    <a:pt x="0" y="2400"/>
                  </a:lnTo>
                  <a:lnTo>
                    <a:pt x="6451" y="41909"/>
                  </a:lnTo>
                  <a:lnTo>
                    <a:pt x="10477" y="44335"/>
                  </a:lnTo>
                  <a:lnTo>
                    <a:pt x="12903" y="41909"/>
                  </a:lnTo>
                  <a:lnTo>
                    <a:pt x="6451" y="2400"/>
                  </a:lnTo>
                  <a:lnTo>
                    <a:pt x="1612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7" name="object 237"/>
            <p:cNvSpPr/>
            <p:nvPr/>
          </p:nvSpPr>
          <p:spPr>
            <a:xfrm>
              <a:off x="5548909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00"/>
                  </a:moveTo>
                  <a:lnTo>
                    <a:pt x="1612" y="0"/>
                  </a:lnTo>
                  <a:lnTo>
                    <a:pt x="6451" y="2400"/>
                  </a:lnTo>
                  <a:lnTo>
                    <a:pt x="12903" y="41909"/>
                  </a:lnTo>
                  <a:lnTo>
                    <a:pt x="10477" y="44335"/>
                  </a:lnTo>
                  <a:lnTo>
                    <a:pt x="6451" y="41909"/>
                  </a:lnTo>
                  <a:lnTo>
                    <a:pt x="0" y="240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8" name="object 238"/>
            <p:cNvSpPr/>
            <p:nvPr/>
          </p:nvSpPr>
          <p:spPr>
            <a:xfrm>
              <a:off x="5551322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25" y="0"/>
                  </a:moveTo>
                  <a:lnTo>
                    <a:pt x="0" y="2400"/>
                  </a:lnTo>
                  <a:lnTo>
                    <a:pt x="7264" y="41909"/>
                  </a:lnTo>
                  <a:lnTo>
                    <a:pt x="8877" y="44335"/>
                  </a:lnTo>
                  <a:lnTo>
                    <a:pt x="12903" y="41909"/>
                  </a:lnTo>
                  <a:lnTo>
                    <a:pt x="7264" y="2400"/>
                  </a:lnTo>
                  <a:lnTo>
                    <a:pt x="32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9" name="object 239"/>
            <p:cNvSpPr/>
            <p:nvPr/>
          </p:nvSpPr>
          <p:spPr>
            <a:xfrm>
              <a:off x="5551322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00"/>
                  </a:moveTo>
                  <a:lnTo>
                    <a:pt x="3225" y="0"/>
                  </a:lnTo>
                  <a:lnTo>
                    <a:pt x="7264" y="2400"/>
                  </a:lnTo>
                  <a:lnTo>
                    <a:pt x="12903" y="41909"/>
                  </a:lnTo>
                  <a:lnTo>
                    <a:pt x="8877" y="44335"/>
                  </a:lnTo>
                  <a:lnTo>
                    <a:pt x="7264" y="41909"/>
                  </a:lnTo>
                  <a:lnTo>
                    <a:pt x="0" y="240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0" name="object 240"/>
            <p:cNvSpPr/>
            <p:nvPr/>
          </p:nvSpPr>
          <p:spPr>
            <a:xfrm>
              <a:off x="5553748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1612" y="0"/>
                  </a:moveTo>
                  <a:lnTo>
                    <a:pt x="0" y="2400"/>
                  </a:lnTo>
                  <a:lnTo>
                    <a:pt x="7251" y="41909"/>
                  </a:lnTo>
                  <a:lnTo>
                    <a:pt x="8864" y="44335"/>
                  </a:lnTo>
                  <a:lnTo>
                    <a:pt x="12903" y="41909"/>
                  </a:lnTo>
                  <a:lnTo>
                    <a:pt x="7251" y="2400"/>
                  </a:lnTo>
                  <a:lnTo>
                    <a:pt x="1612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1" name="object 241"/>
            <p:cNvSpPr/>
            <p:nvPr/>
          </p:nvSpPr>
          <p:spPr>
            <a:xfrm>
              <a:off x="5553748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00"/>
                  </a:moveTo>
                  <a:lnTo>
                    <a:pt x="1612" y="0"/>
                  </a:lnTo>
                  <a:lnTo>
                    <a:pt x="7251" y="2400"/>
                  </a:lnTo>
                  <a:lnTo>
                    <a:pt x="12903" y="41909"/>
                  </a:lnTo>
                  <a:lnTo>
                    <a:pt x="8864" y="44335"/>
                  </a:lnTo>
                  <a:lnTo>
                    <a:pt x="7251" y="41909"/>
                  </a:lnTo>
                  <a:lnTo>
                    <a:pt x="0" y="240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2" name="object 242"/>
            <p:cNvSpPr/>
            <p:nvPr/>
          </p:nvSpPr>
          <p:spPr>
            <a:xfrm>
              <a:off x="5556973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4025" y="0"/>
                  </a:moveTo>
                  <a:lnTo>
                    <a:pt x="0" y="2400"/>
                  </a:lnTo>
                  <a:lnTo>
                    <a:pt x="6451" y="41909"/>
                  </a:lnTo>
                  <a:lnTo>
                    <a:pt x="10477" y="44335"/>
                  </a:lnTo>
                  <a:lnTo>
                    <a:pt x="12890" y="41909"/>
                  </a:lnTo>
                  <a:lnTo>
                    <a:pt x="6451" y="2400"/>
                  </a:lnTo>
                  <a:lnTo>
                    <a:pt x="40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3" name="object 243"/>
            <p:cNvSpPr/>
            <p:nvPr/>
          </p:nvSpPr>
          <p:spPr>
            <a:xfrm>
              <a:off x="5556973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00"/>
                  </a:moveTo>
                  <a:lnTo>
                    <a:pt x="4025" y="0"/>
                  </a:lnTo>
                  <a:lnTo>
                    <a:pt x="6451" y="2400"/>
                  </a:lnTo>
                  <a:lnTo>
                    <a:pt x="12890" y="41909"/>
                  </a:lnTo>
                  <a:lnTo>
                    <a:pt x="10477" y="44335"/>
                  </a:lnTo>
                  <a:lnTo>
                    <a:pt x="6451" y="41909"/>
                  </a:lnTo>
                  <a:lnTo>
                    <a:pt x="0" y="240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4" name="object 244"/>
            <p:cNvSpPr/>
            <p:nvPr/>
          </p:nvSpPr>
          <p:spPr>
            <a:xfrm>
              <a:off x="5559386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1612" y="0"/>
                  </a:moveTo>
                  <a:lnTo>
                    <a:pt x="0" y="2400"/>
                  </a:lnTo>
                  <a:lnTo>
                    <a:pt x="7264" y="41909"/>
                  </a:lnTo>
                  <a:lnTo>
                    <a:pt x="8877" y="44335"/>
                  </a:lnTo>
                  <a:lnTo>
                    <a:pt x="12903" y="41909"/>
                  </a:lnTo>
                  <a:lnTo>
                    <a:pt x="4838" y="2400"/>
                  </a:lnTo>
                  <a:lnTo>
                    <a:pt x="1612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5" name="object 245"/>
            <p:cNvSpPr/>
            <p:nvPr/>
          </p:nvSpPr>
          <p:spPr>
            <a:xfrm>
              <a:off x="5559386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00"/>
                  </a:moveTo>
                  <a:lnTo>
                    <a:pt x="1612" y="0"/>
                  </a:lnTo>
                  <a:lnTo>
                    <a:pt x="4838" y="2400"/>
                  </a:lnTo>
                  <a:lnTo>
                    <a:pt x="12903" y="41909"/>
                  </a:lnTo>
                  <a:lnTo>
                    <a:pt x="8877" y="44335"/>
                  </a:lnTo>
                  <a:lnTo>
                    <a:pt x="7264" y="41909"/>
                  </a:lnTo>
                  <a:lnTo>
                    <a:pt x="0" y="240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6" name="object 246"/>
            <p:cNvSpPr/>
            <p:nvPr/>
          </p:nvSpPr>
          <p:spPr>
            <a:xfrm>
              <a:off x="5561812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4025" y="0"/>
                  </a:moveTo>
                  <a:lnTo>
                    <a:pt x="0" y="2400"/>
                  </a:lnTo>
                  <a:lnTo>
                    <a:pt x="8051" y="41909"/>
                  </a:lnTo>
                  <a:lnTo>
                    <a:pt x="10477" y="44335"/>
                  </a:lnTo>
                  <a:lnTo>
                    <a:pt x="12890" y="41909"/>
                  </a:lnTo>
                  <a:lnTo>
                    <a:pt x="8051" y="2400"/>
                  </a:lnTo>
                  <a:lnTo>
                    <a:pt x="40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7" name="object 247"/>
            <p:cNvSpPr/>
            <p:nvPr/>
          </p:nvSpPr>
          <p:spPr>
            <a:xfrm>
              <a:off x="5561812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00"/>
                  </a:moveTo>
                  <a:lnTo>
                    <a:pt x="4025" y="0"/>
                  </a:lnTo>
                  <a:lnTo>
                    <a:pt x="8051" y="2400"/>
                  </a:lnTo>
                  <a:lnTo>
                    <a:pt x="12890" y="41909"/>
                  </a:lnTo>
                  <a:lnTo>
                    <a:pt x="10477" y="44335"/>
                  </a:lnTo>
                  <a:lnTo>
                    <a:pt x="8051" y="41909"/>
                  </a:lnTo>
                  <a:lnTo>
                    <a:pt x="0" y="240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8" name="object 248"/>
            <p:cNvSpPr/>
            <p:nvPr/>
          </p:nvSpPr>
          <p:spPr>
            <a:xfrm>
              <a:off x="5564225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25" y="0"/>
                  </a:moveTo>
                  <a:lnTo>
                    <a:pt x="0" y="2400"/>
                  </a:lnTo>
                  <a:lnTo>
                    <a:pt x="7264" y="41909"/>
                  </a:lnTo>
                  <a:lnTo>
                    <a:pt x="8877" y="44335"/>
                  </a:lnTo>
                  <a:lnTo>
                    <a:pt x="12903" y="41909"/>
                  </a:lnTo>
                  <a:lnTo>
                    <a:pt x="7264" y="2400"/>
                  </a:lnTo>
                  <a:lnTo>
                    <a:pt x="3225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9" name="object 249"/>
            <p:cNvSpPr/>
            <p:nvPr/>
          </p:nvSpPr>
          <p:spPr>
            <a:xfrm>
              <a:off x="5564225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00"/>
                  </a:moveTo>
                  <a:lnTo>
                    <a:pt x="3225" y="0"/>
                  </a:lnTo>
                  <a:lnTo>
                    <a:pt x="7264" y="2400"/>
                  </a:lnTo>
                  <a:lnTo>
                    <a:pt x="12903" y="41909"/>
                  </a:lnTo>
                  <a:lnTo>
                    <a:pt x="8877" y="44335"/>
                  </a:lnTo>
                  <a:lnTo>
                    <a:pt x="7264" y="41909"/>
                  </a:lnTo>
                  <a:lnTo>
                    <a:pt x="0" y="240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0" name="object 250"/>
            <p:cNvSpPr/>
            <p:nvPr/>
          </p:nvSpPr>
          <p:spPr>
            <a:xfrm>
              <a:off x="5566651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13" y="0"/>
                  </a:moveTo>
                  <a:lnTo>
                    <a:pt x="0" y="2400"/>
                  </a:lnTo>
                  <a:lnTo>
                    <a:pt x="7251" y="41909"/>
                  </a:lnTo>
                  <a:lnTo>
                    <a:pt x="8864" y="44335"/>
                  </a:lnTo>
                  <a:lnTo>
                    <a:pt x="12890" y="41909"/>
                  </a:lnTo>
                  <a:lnTo>
                    <a:pt x="7251" y="2400"/>
                  </a:lnTo>
                  <a:lnTo>
                    <a:pt x="3213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1" name="object 251"/>
            <p:cNvSpPr/>
            <p:nvPr/>
          </p:nvSpPr>
          <p:spPr>
            <a:xfrm>
              <a:off x="5566651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00"/>
                  </a:moveTo>
                  <a:lnTo>
                    <a:pt x="3213" y="0"/>
                  </a:lnTo>
                  <a:lnTo>
                    <a:pt x="7251" y="2400"/>
                  </a:lnTo>
                  <a:lnTo>
                    <a:pt x="12890" y="41909"/>
                  </a:lnTo>
                  <a:lnTo>
                    <a:pt x="8864" y="44335"/>
                  </a:lnTo>
                  <a:lnTo>
                    <a:pt x="7251" y="41909"/>
                  </a:lnTo>
                  <a:lnTo>
                    <a:pt x="0" y="240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2" name="object 252"/>
            <p:cNvSpPr/>
            <p:nvPr/>
          </p:nvSpPr>
          <p:spPr>
            <a:xfrm>
              <a:off x="5569864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3238" y="0"/>
                  </a:moveTo>
                  <a:lnTo>
                    <a:pt x="0" y="2400"/>
                  </a:lnTo>
                  <a:lnTo>
                    <a:pt x="7264" y="41909"/>
                  </a:lnTo>
                  <a:lnTo>
                    <a:pt x="8877" y="44335"/>
                  </a:lnTo>
                  <a:lnTo>
                    <a:pt x="12903" y="41909"/>
                  </a:lnTo>
                  <a:lnTo>
                    <a:pt x="7264" y="2400"/>
                  </a:lnTo>
                  <a:lnTo>
                    <a:pt x="3238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3" name="object 253"/>
            <p:cNvSpPr/>
            <p:nvPr/>
          </p:nvSpPr>
          <p:spPr>
            <a:xfrm>
              <a:off x="5569864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00"/>
                  </a:moveTo>
                  <a:lnTo>
                    <a:pt x="3238" y="0"/>
                  </a:lnTo>
                  <a:lnTo>
                    <a:pt x="7264" y="2400"/>
                  </a:lnTo>
                  <a:lnTo>
                    <a:pt x="12903" y="41909"/>
                  </a:lnTo>
                  <a:lnTo>
                    <a:pt x="8877" y="44335"/>
                  </a:lnTo>
                  <a:lnTo>
                    <a:pt x="7264" y="41909"/>
                  </a:lnTo>
                  <a:lnTo>
                    <a:pt x="0" y="240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4" name="object 254"/>
            <p:cNvSpPr/>
            <p:nvPr/>
          </p:nvSpPr>
          <p:spPr>
            <a:xfrm>
              <a:off x="5572290" y="4398797"/>
              <a:ext cx="12700" cy="44450"/>
            </a:xfrm>
            <a:custGeom>
              <a:avLst/>
              <a:gdLst/>
              <a:ahLst/>
              <a:cxnLst/>
              <a:rect l="l" t="t" r="r" b="b"/>
              <a:pathLst>
                <a:path w="12700" h="44450">
                  <a:moveTo>
                    <a:pt x="0" y="44335"/>
                  </a:moveTo>
                  <a:lnTo>
                    <a:pt x="12090" y="44335"/>
                  </a:lnTo>
                  <a:lnTo>
                    <a:pt x="12090" y="0"/>
                  </a:lnTo>
                  <a:lnTo>
                    <a:pt x="0" y="0"/>
                  </a:lnTo>
                  <a:lnTo>
                    <a:pt x="0" y="44335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5" name="object 255"/>
            <p:cNvSpPr/>
            <p:nvPr/>
          </p:nvSpPr>
          <p:spPr>
            <a:xfrm>
              <a:off x="5572290" y="4398797"/>
              <a:ext cx="13335" cy="44450"/>
            </a:xfrm>
            <a:custGeom>
              <a:avLst/>
              <a:gdLst/>
              <a:ahLst/>
              <a:cxnLst/>
              <a:rect l="l" t="t" r="r" b="b"/>
              <a:pathLst>
                <a:path w="13335" h="44450">
                  <a:moveTo>
                    <a:pt x="0" y="2400"/>
                  </a:moveTo>
                  <a:lnTo>
                    <a:pt x="3225" y="0"/>
                  </a:lnTo>
                  <a:lnTo>
                    <a:pt x="7251" y="2400"/>
                  </a:lnTo>
                  <a:lnTo>
                    <a:pt x="12903" y="41909"/>
                  </a:lnTo>
                  <a:lnTo>
                    <a:pt x="8864" y="44335"/>
                  </a:lnTo>
                  <a:lnTo>
                    <a:pt x="7251" y="41909"/>
                  </a:lnTo>
                  <a:lnTo>
                    <a:pt x="0" y="240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6" name="object 256"/>
            <p:cNvSpPr/>
            <p:nvPr/>
          </p:nvSpPr>
          <p:spPr>
            <a:xfrm>
              <a:off x="5574703" y="4398797"/>
              <a:ext cx="10160" cy="41275"/>
            </a:xfrm>
            <a:custGeom>
              <a:avLst/>
              <a:gdLst/>
              <a:ahLst/>
              <a:cxnLst/>
              <a:rect l="l" t="t" r="r" b="b"/>
              <a:pathLst>
                <a:path w="10160" h="41275">
                  <a:moveTo>
                    <a:pt x="0" y="41109"/>
                  </a:moveTo>
                  <a:lnTo>
                    <a:pt x="9677" y="41109"/>
                  </a:lnTo>
                  <a:lnTo>
                    <a:pt x="9677" y="0"/>
                  </a:lnTo>
                  <a:lnTo>
                    <a:pt x="0" y="0"/>
                  </a:lnTo>
                  <a:lnTo>
                    <a:pt x="0" y="41109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7" name="object 257"/>
            <p:cNvSpPr/>
            <p:nvPr/>
          </p:nvSpPr>
          <p:spPr>
            <a:xfrm>
              <a:off x="5574703" y="4398797"/>
              <a:ext cx="13335" cy="41275"/>
            </a:xfrm>
            <a:custGeom>
              <a:avLst/>
              <a:gdLst/>
              <a:ahLst/>
              <a:cxnLst/>
              <a:rect l="l" t="t" r="r" b="b"/>
              <a:pathLst>
                <a:path w="13335" h="41275">
                  <a:moveTo>
                    <a:pt x="0" y="2400"/>
                  </a:moveTo>
                  <a:lnTo>
                    <a:pt x="3225" y="0"/>
                  </a:lnTo>
                  <a:lnTo>
                    <a:pt x="7264" y="2400"/>
                  </a:lnTo>
                  <a:lnTo>
                    <a:pt x="12903" y="41109"/>
                  </a:lnTo>
                  <a:lnTo>
                    <a:pt x="7264" y="41109"/>
                  </a:lnTo>
                  <a:lnTo>
                    <a:pt x="0" y="240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8" name="object 258"/>
            <p:cNvSpPr/>
            <p:nvPr/>
          </p:nvSpPr>
          <p:spPr>
            <a:xfrm>
              <a:off x="5481180" y="4402010"/>
              <a:ext cx="21590" cy="13335"/>
            </a:xfrm>
            <a:custGeom>
              <a:avLst/>
              <a:gdLst/>
              <a:ahLst/>
              <a:cxnLst/>
              <a:rect l="l" t="t" r="r" b="b"/>
              <a:pathLst>
                <a:path w="21589" h="13335">
                  <a:moveTo>
                    <a:pt x="20967" y="0"/>
                  </a:moveTo>
                  <a:lnTo>
                    <a:pt x="0" y="0"/>
                  </a:lnTo>
                  <a:lnTo>
                    <a:pt x="0" y="12903"/>
                  </a:lnTo>
                  <a:lnTo>
                    <a:pt x="20967" y="12903"/>
                  </a:lnTo>
                  <a:lnTo>
                    <a:pt x="20967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9" name="object 259"/>
            <p:cNvSpPr/>
            <p:nvPr/>
          </p:nvSpPr>
          <p:spPr>
            <a:xfrm>
              <a:off x="5481180" y="4402010"/>
              <a:ext cx="21590" cy="13335"/>
            </a:xfrm>
            <a:custGeom>
              <a:avLst/>
              <a:gdLst/>
              <a:ahLst/>
              <a:cxnLst/>
              <a:rect l="l" t="t" r="r" b="b"/>
              <a:pathLst>
                <a:path w="21589" h="13335">
                  <a:moveTo>
                    <a:pt x="0" y="0"/>
                  </a:moveTo>
                  <a:lnTo>
                    <a:pt x="20967" y="0"/>
                  </a:lnTo>
                  <a:lnTo>
                    <a:pt x="20967" y="12903"/>
                  </a:lnTo>
                  <a:lnTo>
                    <a:pt x="0" y="12903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0" name="object 260"/>
            <p:cNvSpPr/>
            <p:nvPr/>
          </p:nvSpPr>
          <p:spPr>
            <a:xfrm>
              <a:off x="5486818" y="4415713"/>
              <a:ext cx="13335" cy="20320"/>
            </a:xfrm>
            <a:custGeom>
              <a:avLst/>
              <a:gdLst/>
              <a:ahLst/>
              <a:cxnLst/>
              <a:rect l="l" t="t" r="r" b="b"/>
              <a:pathLst>
                <a:path w="13335" h="20320">
                  <a:moveTo>
                    <a:pt x="12903" y="0"/>
                  </a:moveTo>
                  <a:lnTo>
                    <a:pt x="0" y="0"/>
                  </a:lnTo>
                  <a:lnTo>
                    <a:pt x="0" y="20154"/>
                  </a:lnTo>
                  <a:lnTo>
                    <a:pt x="12903" y="20154"/>
                  </a:lnTo>
                  <a:lnTo>
                    <a:pt x="12903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1" name="object 261"/>
            <p:cNvSpPr/>
            <p:nvPr/>
          </p:nvSpPr>
          <p:spPr>
            <a:xfrm>
              <a:off x="5486818" y="4415713"/>
              <a:ext cx="13335" cy="20320"/>
            </a:xfrm>
            <a:custGeom>
              <a:avLst/>
              <a:gdLst/>
              <a:ahLst/>
              <a:cxnLst/>
              <a:rect l="l" t="t" r="r" b="b"/>
              <a:pathLst>
                <a:path w="13335" h="20320">
                  <a:moveTo>
                    <a:pt x="0" y="0"/>
                  </a:moveTo>
                  <a:lnTo>
                    <a:pt x="12903" y="0"/>
                  </a:lnTo>
                  <a:lnTo>
                    <a:pt x="12903" y="20154"/>
                  </a:lnTo>
                  <a:lnTo>
                    <a:pt x="0" y="20154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2" name="object 262"/>
            <p:cNvSpPr/>
            <p:nvPr/>
          </p:nvSpPr>
          <p:spPr>
            <a:xfrm>
              <a:off x="5479567" y="442055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2890" y="0"/>
                  </a:moveTo>
                  <a:lnTo>
                    <a:pt x="0" y="0"/>
                  </a:lnTo>
                  <a:lnTo>
                    <a:pt x="0" y="12903"/>
                  </a:lnTo>
                  <a:lnTo>
                    <a:pt x="12890" y="12903"/>
                  </a:lnTo>
                  <a:lnTo>
                    <a:pt x="12890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3" name="object 263"/>
            <p:cNvSpPr/>
            <p:nvPr/>
          </p:nvSpPr>
          <p:spPr>
            <a:xfrm>
              <a:off x="5479567" y="442055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0" y="0"/>
                  </a:moveTo>
                  <a:lnTo>
                    <a:pt x="12903" y="0"/>
                  </a:lnTo>
                  <a:lnTo>
                    <a:pt x="12903" y="12903"/>
                  </a:lnTo>
                  <a:lnTo>
                    <a:pt x="0" y="12903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4" name="object 264"/>
            <p:cNvSpPr/>
            <p:nvPr/>
          </p:nvSpPr>
          <p:spPr>
            <a:xfrm>
              <a:off x="5476354" y="4422165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2903" y="0"/>
                  </a:moveTo>
                  <a:lnTo>
                    <a:pt x="0" y="0"/>
                  </a:lnTo>
                  <a:lnTo>
                    <a:pt x="0" y="12903"/>
                  </a:lnTo>
                  <a:lnTo>
                    <a:pt x="12903" y="12903"/>
                  </a:lnTo>
                  <a:lnTo>
                    <a:pt x="12903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5" name="object 265"/>
            <p:cNvSpPr/>
            <p:nvPr/>
          </p:nvSpPr>
          <p:spPr>
            <a:xfrm>
              <a:off x="5476354" y="4422165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0" y="0"/>
                  </a:moveTo>
                  <a:lnTo>
                    <a:pt x="12890" y="0"/>
                  </a:lnTo>
                  <a:lnTo>
                    <a:pt x="12890" y="12903"/>
                  </a:lnTo>
                  <a:lnTo>
                    <a:pt x="0" y="12903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6" name="object 266"/>
            <p:cNvSpPr/>
            <p:nvPr/>
          </p:nvSpPr>
          <p:spPr>
            <a:xfrm>
              <a:off x="5493270" y="4400397"/>
              <a:ext cx="13335" cy="40640"/>
            </a:xfrm>
            <a:custGeom>
              <a:avLst/>
              <a:gdLst/>
              <a:ahLst/>
              <a:cxnLst/>
              <a:rect l="l" t="t" r="r" b="b"/>
              <a:pathLst>
                <a:path w="13335" h="40639">
                  <a:moveTo>
                    <a:pt x="12903" y="0"/>
                  </a:moveTo>
                  <a:lnTo>
                    <a:pt x="0" y="0"/>
                  </a:lnTo>
                  <a:lnTo>
                    <a:pt x="0" y="40309"/>
                  </a:lnTo>
                  <a:lnTo>
                    <a:pt x="12903" y="40309"/>
                  </a:lnTo>
                  <a:lnTo>
                    <a:pt x="12903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7" name="object 267"/>
            <p:cNvSpPr/>
            <p:nvPr/>
          </p:nvSpPr>
          <p:spPr>
            <a:xfrm>
              <a:off x="5493270" y="4400397"/>
              <a:ext cx="13335" cy="40640"/>
            </a:xfrm>
            <a:custGeom>
              <a:avLst/>
              <a:gdLst/>
              <a:ahLst/>
              <a:cxnLst/>
              <a:rect l="l" t="t" r="r" b="b"/>
              <a:pathLst>
                <a:path w="13335" h="40639">
                  <a:moveTo>
                    <a:pt x="0" y="0"/>
                  </a:moveTo>
                  <a:lnTo>
                    <a:pt x="12903" y="0"/>
                  </a:lnTo>
                  <a:lnTo>
                    <a:pt x="12903" y="40309"/>
                  </a:lnTo>
                  <a:lnTo>
                    <a:pt x="0" y="40309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8" name="object 268"/>
            <p:cNvSpPr/>
            <p:nvPr/>
          </p:nvSpPr>
          <p:spPr>
            <a:xfrm>
              <a:off x="5533593" y="4396371"/>
              <a:ext cx="13335" cy="29845"/>
            </a:xfrm>
            <a:custGeom>
              <a:avLst/>
              <a:gdLst/>
              <a:ahLst/>
              <a:cxnLst/>
              <a:rect l="l" t="t" r="r" b="b"/>
              <a:pathLst>
                <a:path w="13335" h="29845">
                  <a:moveTo>
                    <a:pt x="12903" y="0"/>
                  </a:moveTo>
                  <a:lnTo>
                    <a:pt x="0" y="0"/>
                  </a:lnTo>
                  <a:lnTo>
                    <a:pt x="0" y="29832"/>
                  </a:lnTo>
                  <a:lnTo>
                    <a:pt x="12903" y="29832"/>
                  </a:lnTo>
                  <a:lnTo>
                    <a:pt x="12903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9" name="object 269"/>
            <p:cNvSpPr/>
            <p:nvPr/>
          </p:nvSpPr>
          <p:spPr>
            <a:xfrm>
              <a:off x="5533593" y="4396371"/>
              <a:ext cx="13335" cy="29845"/>
            </a:xfrm>
            <a:custGeom>
              <a:avLst/>
              <a:gdLst/>
              <a:ahLst/>
              <a:cxnLst/>
              <a:rect l="l" t="t" r="r" b="b"/>
              <a:pathLst>
                <a:path w="13335" h="29845">
                  <a:moveTo>
                    <a:pt x="0" y="0"/>
                  </a:moveTo>
                  <a:lnTo>
                    <a:pt x="12903" y="0"/>
                  </a:lnTo>
                  <a:lnTo>
                    <a:pt x="12903" y="29832"/>
                  </a:lnTo>
                  <a:lnTo>
                    <a:pt x="0" y="29832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0" name="object 270"/>
            <p:cNvSpPr/>
            <p:nvPr/>
          </p:nvSpPr>
          <p:spPr>
            <a:xfrm>
              <a:off x="5533593" y="4426204"/>
              <a:ext cx="13335" cy="17780"/>
            </a:xfrm>
            <a:custGeom>
              <a:avLst/>
              <a:gdLst/>
              <a:ahLst/>
              <a:cxnLst/>
              <a:rect l="l" t="t" r="r" b="b"/>
              <a:pathLst>
                <a:path w="13335" h="17779">
                  <a:moveTo>
                    <a:pt x="12903" y="0"/>
                  </a:moveTo>
                  <a:lnTo>
                    <a:pt x="0" y="0"/>
                  </a:lnTo>
                  <a:lnTo>
                    <a:pt x="0" y="17741"/>
                  </a:lnTo>
                  <a:lnTo>
                    <a:pt x="12903" y="17741"/>
                  </a:lnTo>
                  <a:lnTo>
                    <a:pt x="12903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1" name="object 271"/>
            <p:cNvSpPr/>
            <p:nvPr/>
          </p:nvSpPr>
          <p:spPr>
            <a:xfrm>
              <a:off x="5533593" y="4426204"/>
              <a:ext cx="13335" cy="17780"/>
            </a:xfrm>
            <a:custGeom>
              <a:avLst/>
              <a:gdLst/>
              <a:ahLst/>
              <a:cxnLst/>
              <a:rect l="l" t="t" r="r" b="b"/>
              <a:pathLst>
                <a:path w="13335" h="17779">
                  <a:moveTo>
                    <a:pt x="0" y="0"/>
                  </a:moveTo>
                  <a:lnTo>
                    <a:pt x="12903" y="0"/>
                  </a:lnTo>
                  <a:lnTo>
                    <a:pt x="12903" y="17729"/>
                  </a:lnTo>
                  <a:lnTo>
                    <a:pt x="0" y="17729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2" name="object 272"/>
            <p:cNvSpPr/>
            <p:nvPr/>
          </p:nvSpPr>
          <p:spPr>
            <a:xfrm>
              <a:off x="5547296" y="4396371"/>
              <a:ext cx="13335" cy="29845"/>
            </a:xfrm>
            <a:custGeom>
              <a:avLst/>
              <a:gdLst/>
              <a:ahLst/>
              <a:cxnLst/>
              <a:rect l="l" t="t" r="r" b="b"/>
              <a:pathLst>
                <a:path w="13335" h="29845">
                  <a:moveTo>
                    <a:pt x="12903" y="0"/>
                  </a:moveTo>
                  <a:lnTo>
                    <a:pt x="0" y="0"/>
                  </a:lnTo>
                  <a:lnTo>
                    <a:pt x="0" y="29832"/>
                  </a:lnTo>
                  <a:lnTo>
                    <a:pt x="12903" y="29832"/>
                  </a:lnTo>
                  <a:lnTo>
                    <a:pt x="12903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3" name="object 273"/>
            <p:cNvSpPr/>
            <p:nvPr/>
          </p:nvSpPr>
          <p:spPr>
            <a:xfrm>
              <a:off x="5547296" y="4396371"/>
              <a:ext cx="13335" cy="29845"/>
            </a:xfrm>
            <a:custGeom>
              <a:avLst/>
              <a:gdLst/>
              <a:ahLst/>
              <a:cxnLst/>
              <a:rect l="l" t="t" r="r" b="b"/>
              <a:pathLst>
                <a:path w="13335" h="29845">
                  <a:moveTo>
                    <a:pt x="0" y="0"/>
                  </a:moveTo>
                  <a:lnTo>
                    <a:pt x="12903" y="0"/>
                  </a:lnTo>
                  <a:lnTo>
                    <a:pt x="12903" y="29832"/>
                  </a:lnTo>
                  <a:lnTo>
                    <a:pt x="0" y="29832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4" name="object 274"/>
            <p:cNvSpPr/>
            <p:nvPr/>
          </p:nvSpPr>
          <p:spPr>
            <a:xfrm>
              <a:off x="5547296" y="4426204"/>
              <a:ext cx="13335" cy="17780"/>
            </a:xfrm>
            <a:custGeom>
              <a:avLst/>
              <a:gdLst/>
              <a:ahLst/>
              <a:cxnLst/>
              <a:rect l="l" t="t" r="r" b="b"/>
              <a:pathLst>
                <a:path w="13335" h="17779">
                  <a:moveTo>
                    <a:pt x="12903" y="0"/>
                  </a:moveTo>
                  <a:lnTo>
                    <a:pt x="0" y="0"/>
                  </a:lnTo>
                  <a:lnTo>
                    <a:pt x="0" y="17741"/>
                  </a:lnTo>
                  <a:lnTo>
                    <a:pt x="12903" y="17741"/>
                  </a:lnTo>
                  <a:lnTo>
                    <a:pt x="12903" y="0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5" name="object 275"/>
            <p:cNvSpPr/>
            <p:nvPr/>
          </p:nvSpPr>
          <p:spPr>
            <a:xfrm>
              <a:off x="5547296" y="4426204"/>
              <a:ext cx="13335" cy="17780"/>
            </a:xfrm>
            <a:custGeom>
              <a:avLst/>
              <a:gdLst/>
              <a:ahLst/>
              <a:cxnLst/>
              <a:rect l="l" t="t" r="r" b="b"/>
              <a:pathLst>
                <a:path w="13335" h="17779">
                  <a:moveTo>
                    <a:pt x="0" y="0"/>
                  </a:moveTo>
                  <a:lnTo>
                    <a:pt x="12903" y="0"/>
                  </a:lnTo>
                  <a:lnTo>
                    <a:pt x="12903" y="17729"/>
                  </a:lnTo>
                  <a:lnTo>
                    <a:pt x="0" y="17729"/>
                  </a:lnTo>
                  <a:lnTo>
                    <a:pt x="0" y="0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6" name="object 276"/>
            <p:cNvSpPr/>
            <p:nvPr/>
          </p:nvSpPr>
          <p:spPr>
            <a:xfrm>
              <a:off x="5577928" y="4400397"/>
              <a:ext cx="6985" cy="40640"/>
            </a:xfrm>
            <a:custGeom>
              <a:avLst/>
              <a:gdLst/>
              <a:ahLst/>
              <a:cxnLst/>
              <a:rect l="l" t="t" r="r" b="b"/>
              <a:pathLst>
                <a:path w="6985" h="40639">
                  <a:moveTo>
                    <a:pt x="0" y="40309"/>
                  </a:moveTo>
                  <a:lnTo>
                    <a:pt x="6451" y="40309"/>
                  </a:lnTo>
                  <a:lnTo>
                    <a:pt x="6451" y="0"/>
                  </a:lnTo>
                  <a:lnTo>
                    <a:pt x="0" y="0"/>
                  </a:lnTo>
                  <a:lnTo>
                    <a:pt x="0" y="40309"/>
                  </a:lnTo>
                  <a:close/>
                </a:path>
              </a:pathLst>
            </a:custGeom>
            <a:solidFill>
              <a:srgbClr val="D7E9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7" name="object 277"/>
            <p:cNvSpPr/>
            <p:nvPr/>
          </p:nvSpPr>
          <p:spPr>
            <a:xfrm>
              <a:off x="5261876" y="4310913"/>
              <a:ext cx="730885" cy="146050"/>
            </a:xfrm>
            <a:custGeom>
              <a:avLst/>
              <a:gdLst/>
              <a:ahLst/>
              <a:cxnLst/>
              <a:rect l="l" t="t" r="r" b="b"/>
              <a:pathLst>
                <a:path w="730885" h="146050">
                  <a:moveTo>
                    <a:pt x="316052" y="89484"/>
                  </a:moveTo>
                  <a:lnTo>
                    <a:pt x="328955" y="89484"/>
                  </a:lnTo>
                  <a:lnTo>
                    <a:pt x="328955" y="129793"/>
                  </a:lnTo>
                  <a:lnTo>
                    <a:pt x="316052" y="129793"/>
                  </a:lnTo>
                  <a:lnTo>
                    <a:pt x="316052" y="89484"/>
                  </a:lnTo>
                </a:path>
                <a:path w="730885" h="146050">
                  <a:moveTo>
                    <a:pt x="325729" y="72555"/>
                  </a:moveTo>
                  <a:lnTo>
                    <a:pt x="341858" y="72555"/>
                  </a:lnTo>
                  <a:lnTo>
                    <a:pt x="341858" y="145923"/>
                  </a:lnTo>
                  <a:lnTo>
                    <a:pt x="325729" y="145923"/>
                  </a:lnTo>
                  <a:lnTo>
                    <a:pt x="325729" y="72555"/>
                  </a:lnTo>
                </a:path>
                <a:path w="730885" h="146050">
                  <a:moveTo>
                    <a:pt x="58051" y="44335"/>
                  </a:moveTo>
                  <a:lnTo>
                    <a:pt x="0" y="97548"/>
                  </a:lnTo>
                </a:path>
                <a:path w="730885" h="146050">
                  <a:moveTo>
                    <a:pt x="217690" y="35471"/>
                  </a:moveTo>
                  <a:lnTo>
                    <a:pt x="285419" y="97548"/>
                  </a:lnTo>
                </a:path>
                <a:path w="730885" h="146050">
                  <a:moveTo>
                    <a:pt x="251561" y="26593"/>
                  </a:moveTo>
                  <a:lnTo>
                    <a:pt x="536981" y="110451"/>
                  </a:lnTo>
                </a:path>
                <a:path w="730885" h="146050">
                  <a:moveTo>
                    <a:pt x="261238" y="0"/>
                  </a:moveTo>
                  <a:lnTo>
                    <a:pt x="730478" y="57238"/>
                  </a:lnTo>
                </a:path>
              </a:pathLst>
            </a:custGeom>
            <a:ln w="64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8" name="object 27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17413" y="4377829"/>
              <a:ext cx="169316" cy="70142"/>
            </a:xfrm>
            <a:prstGeom prst="rect">
              <a:avLst/>
            </a:prstGeom>
          </p:spPr>
        </p:pic>
        <p:pic>
          <p:nvPicPr>
            <p:cNvPr id="279" name="object 27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63515" y="4389107"/>
              <a:ext cx="168503" cy="63703"/>
            </a:xfrm>
            <a:prstGeom prst="rect">
              <a:avLst/>
            </a:prstGeom>
          </p:spPr>
        </p:pic>
        <p:sp>
          <p:nvSpPr>
            <p:cNvPr id="280" name="object 280"/>
            <p:cNvSpPr/>
            <p:nvPr/>
          </p:nvSpPr>
          <p:spPr>
            <a:xfrm>
              <a:off x="5392788" y="2558389"/>
              <a:ext cx="1534795" cy="266065"/>
            </a:xfrm>
            <a:custGeom>
              <a:avLst/>
              <a:gdLst/>
              <a:ahLst/>
              <a:cxnLst/>
              <a:rect l="l" t="t" r="r" b="b"/>
              <a:pathLst>
                <a:path w="1534795" h="266064">
                  <a:moveTo>
                    <a:pt x="124206" y="1905"/>
                  </a:moveTo>
                  <a:lnTo>
                    <a:pt x="105410" y="1905"/>
                  </a:lnTo>
                  <a:lnTo>
                    <a:pt x="90678" y="70612"/>
                  </a:lnTo>
                  <a:lnTo>
                    <a:pt x="74549" y="1905"/>
                  </a:lnTo>
                  <a:lnTo>
                    <a:pt x="52324" y="1905"/>
                  </a:lnTo>
                  <a:lnTo>
                    <a:pt x="34417" y="70612"/>
                  </a:lnTo>
                  <a:lnTo>
                    <a:pt x="20320" y="1905"/>
                  </a:lnTo>
                  <a:lnTo>
                    <a:pt x="0" y="1905"/>
                  </a:lnTo>
                  <a:lnTo>
                    <a:pt x="22225" y="93599"/>
                  </a:lnTo>
                  <a:lnTo>
                    <a:pt x="44577" y="93599"/>
                  </a:lnTo>
                  <a:lnTo>
                    <a:pt x="62484" y="23507"/>
                  </a:lnTo>
                  <a:lnTo>
                    <a:pt x="79121" y="93599"/>
                  </a:lnTo>
                  <a:lnTo>
                    <a:pt x="100965" y="93599"/>
                  </a:lnTo>
                  <a:lnTo>
                    <a:pt x="124206" y="1905"/>
                  </a:lnTo>
                  <a:close/>
                </a:path>
                <a:path w="1534795" h="266064">
                  <a:moveTo>
                    <a:pt x="192151" y="51866"/>
                  </a:moveTo>
                  <a:lnTo>
                    <a:pt x="189522" y="43992"/>
                  </a:lnTo>
                  <a:lnTo>
                    <a:pt x="186702" y="40767"/>
                  </a:lnTo>
                  <a:lnTo>
                    <a:pt x="184277" y="37973"/>
                  </a:lnTo>
                  <a:lnTo>
                    <a:pt x="179400" y="33591"/>
                  </a:lnTo>
                  <a:lnTo>
                    <a:pt x="173570" y="30454"/>
                  </a:lnTo>
                  <a:lnTo>
                    <a:pt x="173101" y="30327"/>
                  </a:lnTo>
                  <a:lnTo>
                    <a:pt x="173101" y="53721"/>
                  </a:lnTo>
                  <a:lnTo>
                    <a:pt x="173101" y="69215"/>
                  </a:lnTo>
                  <a:lnTo>
                    <a:pt x="171818" y="75018"/>
                  </a:lnTo>
                  <a:lnTo>
                    <a:pt x="167081" y="81534"/>
                  </a:lnTo>
                  <a:lnTo>
                    <a:pt x="163741" y="83058"/>
                  </a:lnTo>
                  <a:lnTo>
                    <a:pt x="149771" y="83058"/>
                  </a:lnTo>
                  <a:lnTo>
                    <a:pt x="145034" y="76200"/>
                  </a:lnTo>
                  <a:lnTo>
                    <a:pt x="145034" y="55118"/>
                  </a:lnTo>
                  <a:lnTo>
                    <a:pt x="146215" y="49657"/>
                  </a:lnTo>
                  <a:lnTo>
                    <a:pt x="150952" y="42545"/>
                  </a:lnTo>
                  <a:lnTo>
                    <a:pt x="154432" y="40767"/>
                  </a:lnTo>
                  <a:lnTo>
                    <a:pt x="163322" y="40767"/>
                  </a:lnTo>
                  <a:lnTo>
                    <a:pt x="166662" y="42214"/>
                  </a:lnTo>
                  <a:lnTo>
                    <a:pt x="171742" y="48387"/>
                  </a:lnTo>
                  <a:lnTo>
                    <a:pt x="173101" y="53721"/>
                  </a:lnTo>
                  <a:lnTo>
                    <a:pt x="173101" y="30327"/>
                  </a:lnTo>
                  <a:lnTo>
                    <a:pt x="166763" y="28575"/>
                  </a:lnTo>
                  <a:lnTo>
                    <a:pt x="158991" y="27940"/>
                  </a:lnTo>
                  <a:lnTo>
                    <a:pt x="150888" y="28651"/>
                  </a:lnTo>
                  <a:lnTo>
                    <a:pt x="125984" y="52882"/>
                  </a:lnTo>
                  <a:lnTo>
                    <a:pt x="125984" y="62103"/>
                  </a:lnTo>
                  <a:lnTo>
                    <a:pt x="149047" y="95885"/>
                  </a:lnTo>
                  <a:lnTo>
                    <a:pt x="158610" y="95885"/>
                  </a:lnTo>
                  <a:lnTo>
                    <a:pt x="186220" y="83058"/>
                  </a:lnTo>
                  <a:lnTo>
                    <a:pt x="189484" y="79298"/>
                  </a:lnTo>
                  <a:lnTo>
                    <a:pt x="192151" y="71335"/>
                  </a:lnTo>
                  <a:lnTo>
                    <a:pt x="192151" y="51866"/>
                  </a:lnTo>
                  <a:close/>
                </a:path>
                <a:path w="1534795" h="266064">
                  <a:moveTo>
                    <a:pt x="245364" y="29083"/>
                  </a:moveTo>
                  <a:lnTo>
                    <a:pt x="238582" y="29083"/>
                  </a:lnTo>
                  <a:lnTo>
                    <a:pt x="233337" y="30480"/>
                  </a:lnTo>
                  <a:lnTo>
                    <a:pt x="227152" y="35140"/>
                  </a:lnTo>
                  <a:lnTo>
                    <a:pt x="225120" y="37896"/>
                  </a:lnTo>
                  <a:lnTo>
                    <a:pt x="223520" y="41529"/>
                  </a:lnTo>
                  <a:lnTo>
                    <a:pt x="223139" y="29464"/>
                  </a:lnTo>
                  <a:lnTo>
                    <a:pt x="205867" y="29464"/>
                  </a:lnTo>
                  <a:lnTo>
                    <a:pt x="206375" y="39712"/>
                  </a:lnTo>
                  <a:lnTo>
                    <a:pt x="206375" y="93599"/>
                  </a:lnTo>
                  <a:lnTo>
                    <a:pt x="225171" y="93599"/>
                  </a:lnTo>
                  <a:lnTo>
                    <a:pt x="225171" y="57150"/>
                  </a:lnTo>
                  <a:lnTo>
                    <a:pt x="225971" y="53517"/>
                  </a:lnTo>
                  <a:lnTo>
                    <a:pt x="229946" y="47498"/>
                  </a:lnTo>
                  <a:lnTo>
                    <a:pt x="234226" y="45720"/>
                  </a:lnTo>
                  <a:lnTo>
                    <a:pt x="240411" y="45720"/>
                  </a:lnTo>
                  <a:lnTo>
                    <a:pt x="245364" y="45974"/>
                  </a:lnTo>
                  <a:lnTo>
                    <a:pt x="245364" y="29083"/>
                  </a:lnTo>
                  <a:close/>
                </a:path>
                <a:path w="1534795" h="266064">
                  <a:moveTo>
                    <a:pt x="247129" y="241173"/>
                  </a:moveTo>
                  <a:lnTo>
                    <a:pt x="240233" y="221361"/>
                  </a:lnTo>
                  <a:lnTo>
                    <a:pt x="235064" y="206502"/>
                  </a:lnTo>
                  <a:lnTo>
                    <a:pt x="221475" y="167386"/>
                  </a:lnTo>
                  <a:lnTo>
                    <a:pt x="215760" y="150952"/>
                  </a:lnTo>
                  <a:lnTo>
                    <a:pt x="215760" y="206502"/>
                  </a:lnTo>
                  <a:lnTo>
                    <a:pt x="189471" y="206502"/>
                  </a:lnTo>
                  <a:lnTo>
                    <a:pt x="203060" y="167386"/>
                  </a:lnTo>
                  <a:lnTo>
                    <a:pt x="215760" y="206502"/>
                  </a:lnTo>
                  <a:lnTo>
                    <a:pt x="215760" y="150952"/>
                  </a:lnTo>
                  <a:lnTo>
                    <a:pt x="215252" y="149479"/>
                  </a:lnTo>
                  <a:lnTo>
                    <a:pt x="191884" y="149479"/>
                  </a:lnTo>
                  <a:lnTo>
                    <a:pt x="158737" y="241173"/>
                  </a:lnTo>
                  <a:lnTo>
                    <a:pt x="177533" y="241173"/>
                  </a:lnTo>
                  <a:lnTo>
                    <a:pt x="184391" y="221361"/>
                  </a:lnTo>
                  <a:lnTo>
                    <a:pt x="220713" y="221361"/>
                  </a:lnTo>
                  <a:lnTo>
                    <a:pt x="227317" y="241173"/>
                  </a:lnTo>
                  <a:lnTo>
                    <a:pt x="247129" y="241173"/>
                  </a:lnTo>
                  <a:close/>
                </a:path>
                <a:path w="1534795" h="266064">
                  <a:moveTo>
                    <a:pt x="316598" y="93599"/>
                  </a:moveTo>
                  <a:lnTo>
                    <a:pt x="293230" y="57023"/>
                  </a:lnTo>
                  <a:lnTo>
                    <a:pt x="315201" y="29464"/>
                  </a:lnTo>
                  <a:lnTo>
                    <a:pt x="294005" y="29464"/>
                  </a:lnTo>
                  <a:lnTo>
                    <a:pt x="274561" y="55880"/>
                  </a:lnTo>
                  <a:lnTo>
                    <a:pt x="274561" y="1905"/>
                  </a:lnTo>
                  <a:lnTo>
                    <a:pt x="255765" y="1905"/>
                  </a:lnTo>
                  <a:lnTo>
                    <a:pt x="255765" y="93599"/>
                  </a:lnTo>
                  <a:lnTo>
                    <a:pt x="274561" y="93599"/>
                  </a:lnTo>
                  <a:lnTo>
                    <a:pt x="274561" y="58674"/>
                  </a:lnTo>
                  <a:lnTo>
                    <a:pt x="294386" y="93599"/>
                  </a:lnTo>
                  <a:lnTo>
                    <a:pt x="316598" y="93599"/>
                  </a:lnTo>
                  <a:close/>
                </a:path>
                <a:path w="1534795" h="266064">
                  <a:moveTo>
                    <a:pt x="322313" y="208534"/>
                  </a:moveTo>
                  <a:lnTo>
                    <a:pt x="316153" y="186436"/>
                  </a:lnTo>
                  <a:lnTo>
                    <a:pt x="313677" y="183261"/>
                  </a:lnTo>
                  <a:lnTo>
                    <a:pt x="308940" y="178523"/>
                  </a:lnTo>
                  <a:lnTo>
                    <a:pt x="303263" y="176288"/>
                  </a:lnTo>
                  <a:lnTo>
                    <a:pt x="303263" y="201853"/>
                  </a:lnTo>
                  <a:lnTo>
                    <a:pt x="303263" y="215138"/>
                  </a:lnTo>
                  <a:lnTo>
                    <a:pt x="302082" y="220586"/>
                  </a:lnTo>
                  <a:lnTo>
                    <a:pt x="297345" y="228117"/>
                  </a:lnTo>
                  <a:lnTo>
                    <a:pt x="293903" y="229997"/>
                  </a:lnTo>
                  <a:lnTo>
                    <a:pt x="284759" y="229997"/>
                  </a:lnTo>
                  <a:lnTo>
                    <a:pt x="281292" y="228333"/>
                  </a:lnTo>
                  <a:lnTo>
                    <a:pt x="276720" y="221640"/>
                  </a:lnTo>
                  <a:lnTo>
                    <a:pt x="275577" y="216700"/>
                  </a:lnTo>
                  <a:lnTo>
                    <a:pt x="275577" y="203073"/>
                  </a:lnTo>
                  <a:lnTo>
                    <a:pt x="276974" y="197612"/>
                  </a:lnTo>
                  <a:lnTo>
                    <a:pt x="282308" y="190334"/>
                  </a:lnTo>
                  <a:lnTo>
                    <a:pt x="285826" y="188595"/>
                  </a:lnTo>
                  <a:lnTo>
                    <a:pt x="294716" y="188595"/>
                  </a:lnTo>
                  <a:lnTo>
                    <a:pt x="297967" y="190296"/>
                  </a:lnTo>
                  <a:lnTo>
                    <a:pt x="302209" y="197065"/>
                  </a:lnTo>
                  <a:lnTo>
                    <a:pt x="303263" y="201853"/>
                  </a:lnTo>
                  <a:lnTo>
                    <a:pt x="303263" y="176288"/>
                  </a:lnTo>
                  <a:lnTo>
                    <a:pt x="302933" y="176149"/>
                  </a:lnTo>
                  <a:lnTo>
                    <a:pt x="291249" y="176149"/>
                  </a:lnTo>
                  <a:lnTo>
                    <a:pt x="287413" y="177038"/>
                  </a:lnTo>
                  <a:lnTo>
                    <a:pt x="280885" y="180594"/>
                  </a:lnTo>
                  <a:lnTo>
                    <a:pt x="278295" y="183134"/>
                  </a:lnTo>
                  <a:lnTo>
                    <a:pt x="276339" y="186436"/>
                  </a:lnTo>
                  <a:lnTo>
                    <a:pt x="275704" y="177038"/>
                  </a:lnTo>
                  <a:lnTo>
                    <a:pt x="257035" y="177038"/>
                  </a:lnTo>
                  <a:lnTo>
                    <a:pt x="257213" y="178904"/>
                  </a:lnTo>
                  <a:lnTo>
                    <a:pt x="257467" y="183134"/>
                  </a:lnTo>
                  <a:lnTo>
                    <a:pt x="257543" y="265557"/>
                  </a:lnTo>
                  <a:lnTo>
                    <a:pt x="276339" y="265557"/>
                  </a:lnTo>
                  <a:lnTo>
                    <a:pt x="276339" y="233807"/>
                  </a:lnTo>
                  <a:lnTo>
                    <a:pt x="279133" y="237451"/>
                  </a:lnTo>
                  <a:lnTo>
                    <a:pt x="282562" y="239953"/>
                  </a:lnTo>
                  <a:lnTo>
                    <a:pt x="288912" y="242062"/>
                  </a:lnTo>
                  <a:lnTo>
                    <a:pt x="291541" y="242443"/>
                  </a:lnTo>
                  <a:lnTo>
                    <a:pt x="302539" y="242443"/>
                  </a:lnTo>
                  <a:lnTo>
                    <a:pt x="309194" y="239420"/>
                  </a:lnTo>
                  <a:lnTo>
                    <a:pt x="314045" y="233807"/>
                  </a:lnTo>
                  <a:lnTo>
                    <a:pt x="314439" y="233362"/>
                  </a:lnTo>
                  <a:lnTo>
                    <a:pt x="316776" y="229997"/>
                  </a:lnTo>
                  <a:lnTo>
                    <a:pt x="317881" y="228422"/>
                  </a:lnTo>
                  <a:lnTo>
                    <a:pt x="320344" y="222631"/>
                  </a:lnTo>
                  <a:lnTo>
                    <a:pt x="321818" y="216001"/>
                  </a:lnTo>
                  <a:lnTo>
                    <a:pt x="322313" y="208534"/>
                  </a:lnTo>
                  <a:close/>
                </a:path>
                <a:path w="1534795" h="266064">
                  <a:moveTo>
                    <a:pt x="377317" y="64985"/>
                  </a:moveTo>
                  <a:lnTo>
                    <a:pt x="371602" y="59016"/>
                  </a:lnTo>
                  <a:lnTo>
                    <a:pt x="344627" y="51612"/>
                  </a:lnTo>
                  <a:lnTo>
                    <a:pt x="342176" y="50596"/>
                  </a:lnTo>
                  <a:lnTo>
                    <a:pt x="340309" y="48729"/>
                  </a:lnTo>
                  <a:lnTo>
                    <a:pt x="339852" y="47498"/>
                  </a:lnTo>
                  <a:lnTo>
                    <a:pt x="339852" y="44030"/>
                  </a:lnTo>
                  <a:lnTo>
                    <a:pt x="340677" y="42481"/>
                  </a:lnTo>
                  <a:lnTo>
                    <a:pt x="343979" y="40195"/>
                  </a:lnTo>
                  <a:lnTo>
                    <a:pt x="346113" y="39624"/>
                  </a:lnTo>
                  <a:lnTo>
                    <a:pt x="351955" y="39624"/>
                  </a:lnTo>
                  <a:lnTo>
                    <a:pt x="357886" y="46863"/>
                  </a:lnTo>
                  <a:lnTo>
                    <a:pt x="375031" y="46863"/>
                  </a:lnTo>
                  <a:lnTo>
                    <a:pt x="375031" y="40690"/>
                  </a:lnTo>
                  <a:lnTo>
                    <a:pt x="372605" y="35902"/>
                  </a:lnTo>
                  <a:lnTo>
                    <a:pt x="363461" y="29464"/>
                  </a:lnTo>
                  <a:lnTo>
                    <a:pt x="357759" y="27940"/>
                  </a:lnTo>
                  <a:lnTo>
                    <a:pt x="342087" y="27940"/>
                  </a:lnTo>
                  <a:lnTo>
                    <a:pt x="335280" y="29743"/>
                  </a:lnTo>
                  <a:lnTo>
                    <a:pt x="325107" y="36944"/>
                  </a:lnTo>
                  <a:lnTo>
                    <a:pt x="322580" y="41871"/>
                  </a:lnTo>
                  <a:lnTo>
                    <a:pt x="322580" y="53898"/>
                  </a:lnTo>
                  <a:lnTo>
                    <a:pt x="324650" y="58381"/>
                  </a:lnTo>
                  <a:lnTo>
                    <a:pt x="331076" y="63373"/>
                  </a:lnTo>
                  <a:lnTo>
                    <a:pt x="334429" y="64897"/>
                  </a:lnTo>
                  <a:lnTo>
                    <a:pt x="353987" y="70281"/>
                  </a:lnTo>
                  <a:lnTo>
                    <a:pt x="356400" y="71374"/>
                  </a:lnTo>
                  <a:lnTo>
                    <a:pt x="358851" y="73660"/>
                  </a:lnTo>
                  <a:lnTo>
                    <a:pt x="359397" y="74980"/>
                  </a:lnTo>
                  <a:lnTo>
                    <a:pt x="359397" y="78701"/>
                  </a:lnTo>
                  <a:lnTo>
                    <a:pt x="358559" y="80492"/>
                  </a:lnTo>
                  <a:lnTo>
                    <a:pt x="355168" y="83464"/>
                  </a:lnTo>
                  <a:lnTo>
                    <a:pt x="352717" y="84201"/>
                  </a:lnTo>
                  <a:lnTo>
                    <a:pt x="345770" y="84201"/>
                  </a:lnTo>
                  <a:lnTo>
                    <a:pt x="342976" y="83235"/>
                  </a:lnTo>
                  <a:lnTo>
                    <a:pt x="339598" y="79679"/>
                  </a:lnTo>
                  <a:lnTo>
                    <a:pt x="338823" y="77597"/>
                  </a:lnTo>
                  <a:lnTo>
                    <a:pt x="338823" y="75057"/>
                  </a:lnTo>
                  <a:lnTo>
                    <a:pt x="321183" y="75057"/>
                  </a:lnTo>
                  <a:lnTo>
                    <a:pt x="321183" y="82257"/>
                  </a:lnTo>
                  <a:lnTo>
                    <a:pt x="323926" y="87680"/>
                  </a:lnTo>
                  <a:lnTo>
                    <a:pt x="334086" y="94361"/>
                  </a:lnTo>
                  <a:lnTo>
                    <a:pt x="340220" y="95885"/>
                  </a:lnTo>
                  <a:lnTo>
                    <a:pt x="357327" y="95885"/>
                  </a:lnTo>
                  <a:lnTo>
                    <a:pt x="364744" y="93599"/>
                  </a:lnTo>
                  <a:lnTo>
                    <a:pt x="374891" y="84886"/>
                  </a:lnTo>
                  <a:lnTo>
                    <a:pt x="377317" y="79806"/>
                  </a:lnTo>
                  <a:lnTo>
                    <a:pt x="377317" y="64985"/>
                  </a:lnTo>
                  <a:close/>
                </a:path>
                <a:path w="1534795" h="266064">
                  <a:moveTo>
                    <a:pt x="401307" y="208534"/>
                  </a:moveTo>
                  <a:lnTo>
                    <a:pt x="395147" y="186436"/>
                  </a:lnTo>
                  <a:lnTo>
                    <a:pt x="392671" y="183261"/>
                  </a:lnTo>
                  <a:lnTo>
                    <a:pt x="387934" y="178523"/>
                  </a:lnTo>
                  <a:lnTo>
                    <a:pt x="382257" y="176288"/>
                  </a:lnTo>
                  <a:lnTo>
                    <a:pt x="382257" y="201853"/>
                  </a:lnTo>
                  <a:lnTo>
                    <a:pt x="382257" y="215138"/>
                  </a:lnTo>
                  <a:lnTo>
                    <a:pt x="381076" y="220586"/>
                  </a:lnTo>
                  <a:lnTo>
                    <a:pt x="376339" y="228117"/>
                  </a:lnTo>
                  <a:lnTo>
                    <a:pt x="372897" y="229997"/>
                  </a:lnTo>
                  <a:lnTo>
                    <a:pt x="363753" y="229997"/>
                  </a:lnTo>
                  <a:lnTo>
                    <a:pt x="360286" y="228333"/>
                  </a:lnTo>
                  <a:lnTo>
                    <a:pt x="355714" y="221640"/>
                  </a:lnTo>
                  <a:lnTo>
                    <a:pt x="354571" y="216700"/>
                  </a:lnTo>
                  <a:lnTo>
                    <a:pt x="354571" y="203073"/>
                  </a:lnTo>
                  <a:lnTo>
                    <a:pt x="355968" y="197612"/>
                  </a:lnTo>
                  <a:lnTo>
                    <a:pt x="361302" y="190334"/>
                  </a:lnTo>
                  <a:lnTo>
                    <a:pt x="364820" y="188595"/>
                  </a:lnTo>
                  <a:lnTo>
                    <a:pt x="373710" y="188595"/>
                  </a:lnTo>
                  <a:lnTo>
                    <a:pt x="376961" y="190296"/>
                  </a:lnTo>
                  <a:lnTo>
                    <a:pt x="381203" y="197065"/>
                  </a:lnTo>
                  <a:lnTo>
                    <a:pt x="382257" y="201853"/>
                  </a:lnTo>
                  <a:lnTo>
                    <a:pt x="382257" y="176288"/>
                  </a:lnTo>
                  <a:lnTo>
                    <a:pt x="381914" y="176149"/>
                  </a:lnTo>
                  <a:lnTo>
                    <a:pt x="370243" y="176149"/>
                  </a:lnTo>
                  <a:lnTo>
                    <a:pt x="366407" y="177038"/>
                  </a:lnTo>
                  <a:lnTo>
                    <a:pt x="359879" y="180594"/>
                  </a:lnTo>
                  <a:lnTo>
                    <a:pt x="357276" y="183134"/>
                  </a:lnTo>
                  <a:lnTo>
                    <a:pt x="355333" y="186436"/>
                  </a:lnTo>
                  <a:lnTo>
                    <a:pt x="354698" y="177038"/>
                  </a:lnTo>
                  <a:lnTo>
                    <a:pt x="336029" y="177038"/>
                  </a:lnTo>
                  <a:lnTo>
                    <a:pt x="336207" y="178904"/>
                  </a:lnTo>
                  <a:lnTo>
                    <a:pt x="336461" y="183134"/>
                  </a:lnTo>
                  <a:lnTo>
                    <a:pt x="336537" y="265557"/>
                  </a:lnTo>
                  <a:lnTo>
                    <a:pt x="355333" y="265557"/>
                  </a:lnTo>
                  <a:lnTo>
                    <a:pt x="355333" y="233807"/>
                  </a:lnTo>
                  <a:lnTo>
                    <a:pt x="358127" y="237451"/>
                  </a:lnTo>
                  <a:lnTo>
                    <a:pt x="361556" y="239953"/>
                  </a:lnTo>
                  <a:lnTo>
                    <a:pt x="367906" y="242062"/>
                  </a:lnTo>
                  <a:lnTo>
                    <a:pt x="370535" y="242443"/>
                  </a:lnTo>
                  <a:lnTo>
                    <a:pt x="381533" y="242443"/>
                  </a:lnTo>
                  <a:lnTo>
                    <a:pt x="388188" y="239420"/>
                  </a:lnTo>
                  <a:lnTo>
                    <a:pt x="393039" y="233807"/>
                  </a:lnTo>
                  <a:lnTo>
                    <a:pt x="393433" y="233362"/>
                  </a:lnTo>
                  <a:lnTo>
                    <a:pt x="395770" y="229997"/>
                  </a:lnTo>
                  <a:lnTo>
                    <a:pt x="396875" y="228422"/>
                  </a:lnTo>
                  <a:lnTo>
                    <a:pt x="399338" y="222631"/>
                  </a:lnTo>
                  <a:lnTo>
                    <a:pt x="400812" y="216001"/>
                  </a:lnTo>
                  <a:lnTo>
                    <a:pt x="401307" y="208534"/>
                  </a:lnTo>
                  <a:close/>
                </a:path>
                <a:path w="1534795" h="266064">
                  <a:moveTo>
                    <a:pt x="427088" y="29464"/>
                  </a:moveTo>
                  <a:lnTo>
                    <a:pt x="411848" y="29464"/>
                  </a:lnTo>
                  <a:lnTo>
                    <a:pt x="411848" y="10414"/>
                  </a:lnTo>
                  <a:lnTo>
                    <a:pt x="393179" y="17272"/>
                  </a:lnTo>
                  <a:lnTo>
                    <a:pt x="393179" y="29464"/>
                  </a:lnTo>
                  <a:lnTo>
                    <a:pt x="380860" y="29464"/>
                  </a:lnTo>
                  <a:lnTo>
                    <a:pt x="380860" y="42799"/>
                  </a:lnTo>
                  <a:lnTo>
                    <a:pt x="393179" y="42799"/>
                  </a:lnTo>
                  <a:lnTo>
                    <a:pt x="393179" y="83654"/>
                  </a:lnTo>
                  <a:lnTo>
                    <a:pt x="394728" y="88074"/>
                  </a:lnTo>
                  <a:lnTo>
                    <a:pt x="400913" y="93408"/>
                  </a:lnTo>
                  <a:lnTo>
                    <a:pt x="405676" y="94742"/>
                  </a:lnTo>
                  <a:lnTo>
                    <a:pt x="412102" y="94742"/>
                  </a:lnTo>
                  <a:lnTo>
                    <a:pt x="416255" y="94602"/>
                  </a:lnTo>
                  <a:lnTo>
                    <a:pt x="421170" y="94005"/>
                  </a:lnTo>
                  <a:lnTo>
                    <a:pt x="423837" y="93472"/>
                  </a:lnTo>
                  <a:lnTo>
                    <a:pt x="426707" y="92710"/>
                  </a:lnTo>
                  <a:lnTo>
                    <a:pt x="426707" y="80391"/>
                  </a:lnTo>
                  <a:lnTo>
                    <a:pt x="423659" y="80772"/>
                  </a:lnTo>
                  <a:lnTo>
                    <a:pt x="416471" y="80772"/>
                  </a:lnTo>
                  <a:lnTo>
                    <a:pt x="413969" y="79933"/>
                  </a:lnTo>
                  <a:lnTo>
                    <a:pt x="412191" y="77216"/>
                  </a:lnTo>
                  <a:lnTo>
                    <a:pt x="411848" y="74891"/>
                  </a:lnTo>
                  <a:lnTo>
                    <a:pt x="411848" y="42799"/>
                  </a:lnTo>
                  <a:lnTo>
                    <a:pt x="427088" y="42799"/>
                  </a:lnTo>
                  <a:lnTo>
                    <a:pt x="427088" y="29464"/>
                  </a:lnTo>
                  <a:close/>
                </a:path>
                <a:path w="1534795" h="266064">
                  <a:moveTo>
                    <a:pt x="434327" y="149479"/>
                  </a:moveTo>
                  <a:lnTo>
                    <a:pt x="415531" y="149479"/>
                  </a:lnTo>
                  <a:lnTo>
                    <a:pt x="415531" y="241173"/>
                  </a:lnTo>
                  <a:lnTo>
                    <a:pt x="434327" y="241173"/>
                  </a:lnTo>
                  <a:lnTo>
                    <a:pt x="434327" y="149479"/>
                  </a:lnTo>
                  <a:close/>
                </a:path>
                <a:path w="1534795" h="266064">
                  <a:moveTo>
                    <a:pt x="470649" y="177038"/>
                  </a:moveTo>
                  <a:lnTo>
                    <a:pt x="451853" y="177038"/>
                  </a:lnTo>
                  <a:lnTo>
                    <a:pt x="451853" y="241173"/>
                  </a:lnTo>
                  <a:lnTo>
                    <a:pt x="470649" y="241173"/>
                  </a:lnTo>
                  <a:lnTo>
                    <a:pt x="470649" y="177038"/>
                  </a:lnTo>
                  <a:close/>
                </a:path>
                <a:path w="1534795" h="266064">
                  <a:moveTo>
                    <a:pt x="471284" y="149479"/>
                  </a:moveTo>
                  <a:lnTo>
                    <a:pt x="451218" y="149479"/>
                  </a:lnTo>
                  <a:lnTo>
                    <a:pt x="451218" y="165862"/>
                  </a:lnTo>
                  <a:lnTo>
                    <a:pt x="471284" y="165862"/>
                  </a:lnTo>
                  <a:lnTo>
                    <a:pt x="471284" y="149479"/>
                  </a:lnTo>
                  <a:close/>
                </a:path>
                <a:path w="1534795" h="266064">
                  <a:moveTo>
                    <a:pt x="493890" y="93599"/>
                  </a:moveTo>
                  <a:lnTo>
                    <a:pt x="492239" y="63627"/>
                  </a:lnTo>
                  <a:lnTo>
                    <a:pt x="492137" y="43230"/>
                  </a:lnTo>
                  <a:lnTo>
                    <a:pt x="490435" y="38989"/>
                  </a:lnTo>
                  <a:lnTo>
                    <a:pt x="489750" y="37261"/>
                  </a:lnTo>
                  <a:lnTo>
                    <a:pt x="480263" y="29718"/>
                  </a:lnTo>
                  <a:lnTo>
                    <a:pt x="473659" y="27940"/>
                  </a:lnTo>
                  <a:lnTo>
                    <a:pt x="457149" y="27940"/>
                  </a:lnTo>
                  <a:lnTo>
                    <a:pt x="450926" y="29464"/>
                  </a:lnTo>
                  <a:lnTo>
                    <a:pt x="440944" y="35991"/>
                  </a:lnTo>
                  <a:lnTo>
                    <a:pt x="438264" y="41236"/>
                  </a:lnTo>
                  <a:lnTo>
                    <a:pt x="438264" y="48260"/>
                  </a:lnTo>
                  <a:lnTo>
                    <a:pt x="456679" y="48260"/>
                  </a:lnTo>
                  <a:lnTo>
                    <a:pt x="456679" y="45466"/>
                  </a:lnTo>
                  <a:lnTo>
                    <a:pt x="457403" y="43230"/>
                  </a:lnTo>
                  <a:lnTo>
                    <a:pt x="460286" y="39839"/>
                  </a:lnTo>
                  <a:lnTo>
                    <a:pt x="462407" y="38989"/>
                  </a:lnTo>
                  <a:lnTo>
                    <a:pt x="468249" y="38989"/>
                  </a:lnTo>
                  <a:lnTo>
                    <a:pt x="470547" y="39903"/>
                  </a:lnTo>
                  <a:lnTo>
                    <a:pt x="473684" y="43548"/>
                  </a:lnTo>
                  <a:lnTo>
                    <a:pt x="474459" y="47244"/>
                  </a:lnTo>
                  <a:lnTo>
                    <a:pt x="474459" y="52832"/>
                  </a:lnTo>
                  <a:lnTo>
                    <a:pt x="474459" y="63754"/>
                  </a:lnTo>
                  <a:lnTo>
                    <a:pt x="474459" y="69342"/>
                  </a:lnTo>
                  <a:lnTo>
                    <a:pt x="473875" y="73621"/>
                  </a:lnTo>
                  <a:lnTo>
                    <a:pt x="472655" y="76631"/>
                  </a:lnTo>
                  <a:lnTo>
                    <a:pt x="470916" y="81076"/>
                  </a:lnTo>
                  <a:lnTo>
                    <a:pt x="467652" y="83312"/>
                  </a:lnTo>
                  <a:lnTo>
                    <a:pt x="459943" y="83312"/>
                  </a:lnTo>
                  <a:lnTo>
                    <a:pt x="457682" y="82410"/>
                  </a:lnTo>
                  <a:lnTo>
                    <a:pt x="454545" y="78765"/>
                  </a:lnTo>
                  <a:lnTo>
                    <a:pt x="453758" y="76631"/>
                  </a:lnTo>
                  <a:lnTo>
                    <a:pt x="453758" y="70789"/>
                  </a:lnTo>
                  <a:lnTo>
                    <a:pt x="455282" y="68186"/>
                  </a:lnTo>
                  <a:lnTo>
                    <a:pt x="461391" y="64541"/>
                  </a:lnTo>
                  <a:lnTo>
                    <a:pt x="465493" y="63627"/>
                  </a:lnTo>
                  <a:lnTo>
                    <a:pt x="473202" y="63627"/>
                  </a:lnTo>
                  <a:lnTo>
                    <a:pt x="473875" y="63677"/>
                  </a:lnTo>
                  <a:lnTo>
                    <a:pt x="474459" y="63754"/>
                  </a:lnTo>
                  <a:lnTo>
                    <a:pt x="474459" y="52832"/>
                  </a:lnTo>
                  <a:lnTo>
                    <a:pt x="435483" y="66929"/>
                  </a:lnTo>
                  <a:lnTo>
                    <a:pt x="435483" y="82765"/>
                  </a:lnTo>
                  <a:lnTo>
                    <a:pt x="437553" y="87630"/>
                  </a:lnTo>
                  <a:lnTo>
                    <a:pt x="445516" y="93980"/>
                  </a:lnTo>
                  <a:lnTo>
                    <a:pt x="450634" y="95504"/>
                  </a:lnTo>
                  <a:lnTo>
                    <a:pt x="460959" y="95504"/>
                  </a:lnTo>
                  <a:lnTo>
                    <a:pt x="464566" y="94703"/>
                  </a:lnTo>
                  <a:lnTo>
                    <a:pt x="471157" y="91490"/>
                  </a:lnTo>
                  <a:lnTo>
                    <a:pt x="473951" y="88861"/>
                  </a:lnTo>
                  <a:lnTo>
                    <a:pt x="476237" y="85217"/>
                  </a:lnTo>
                  <a:lnTo>
                    <a:pt x="476326" y="88328"/>
                  </a:lnTo>
                  <a:lnTo>
                    <a:pt x="476440" y="90805"/>
                  </a:lnTo>
                  <a:lnTo>
                    <a:pt x="476618" y="92329"/>
                  </a:lnTo>
                  <a:lnTo>
                    <a:pt x="476885" y="93599"/>
                  </a:lnTo>
                  <a:lnTo>
                    <a:pt x="493890" y="93599"/>
                  </a:lnTo>
                  <a:close/>
                </a:path>
                <a:path w="1534795" h="266064">
                  <a:moveTo>
                    <a:pt x="541388" y="218313"/>
                  </a:moveTo>
                  <a:lnTo>
                    <a:pt x="522973" y="218313"/>
                  </a:lnTo>
                  <a:lnTo>
                    <a:pt x="522973" y="221615"/>
                  </a:lnTo>
                  <a:lnTo>
                    <a:pt x="522211" y="224523"/>
                  </a:lnTo>
                  <a:lnTo>
                    <a:pt x="519163" y="229514"/>
                  </a:lnTo>
                  <a:lnTo>
                    <a:pt x="517004" y="230759"/>
                  </a:lnTo>
                  <a:lnTo>
                    <a:pt x="510832" y="230759"/>
                  </a:lnTo>
                  <a:lnTo>
                    <a:pt x="508292" y="228473"/>
                  </a:lnTo>
                  <a:lnTo>
                    <a:pt x="505244" y="220179"/>
                  </a:lnTo>
                  <a:lnTo>
                    <a:pt x="504558" y="215099"/>
                  </a:lnTo>
                  <a:lnTo>
                    <a:pt x="504558" y="202653"/>
                  </a:lnTo>
                  <a:lnTo>
                    <a:pt x="505371" y="197739"/>
                  </a:lnTo>
                  <a:lnTo>
                    <a:pt x="508584" y="190119"/>
                  </a:lnTo>
                  <a:lnTo>
                    <a:pt x="511035" y="188214"/>
                  </a:lnTo>
                  <a:lnTo>
                    <a:pt x="517144" y="188214"/>
                  </a:lnTo>
                  <a:lnTo>
                    <a:pt x="519290" y="189484"/>
                  </a:lnTo>
                  <a:lnTo>
                    <a:pt x="522008" y="194056"/>
                  </a:lnTo>
                  <a:lnTo>
                    <a:pt x="522605" y="196684"/>
                  </a:lnTo>
                  <a:lnTo>
                    <a:pt x="522605" y="199898"/>
                  </a:lnTo>
                  <a:lnTo>
                    <a:pt x="541007" y="199898"/>
                  </a:lnTo>
                  <a:lnTo>
                    <a:pt x="541007" y="191693"/>
                  </a:lnTo>
                  <a:lnTo>
                    <a:pt x="538137" y="185381"/>
                  </a:lnTo>
                  <a:lnTo>
                    <a:pt x="527634" y="177342"/>
                  </a:lnTo>
                  <a:lnTo>
                    <a:pt x="521792" y="175514"/>
                  </a:lnTo>
                  <a:lnTo>
                    <a:pt x="508000" y="175514"/>
                  </a:lnTo>
                  <a:lnTo>
                    <a:pt x="484873" y="209296"/>
                  </a:lnTo>
                  <a:lnTo>
                    <a:pt x="485317" y="216687"/>
                  </a:lnTo>
                  <a:lnTo>
                    <a:pt x="504939" y="243459"/>
                  </a:lnTo>
                  <a:lnTo>
                    <a:pt x="522973" y="243459"/>
                  </a:lnTo>
                  <a:lnTo>
                    <a:pt x="529437" y="241198"/>
                  </a:lnTo>
                  <a:lnTo>
                    <a:pt x="539000" y="232130"/>
                  </a:lnTo>
                  <a:lnTo>
                    <a:pt x="541388" y="226021"/>
                  </a:lnTo>
                  <a:lnTo>
                    <a:pt x="541388" y="218313"/>
                  </a:lnTo>
                  <a:close/>
                </a:path>
                <a:path w="1534795" h="266064">
                  <a:moveTo>
                    <a:pt x="546595" y="29464"/>
                  </a:moveTo>
                  <a:lnTo>
                    <a:pt x="531355" y="29464"/>
                  </a:lnTo>
                  <a:lnTo>
                    <a:pt x="531355" y="10414"/>
                  </a:lnTo>
                  <a:lnTo>
                    <a:pt x="512686" y="17272"/>
                  </a:lnTo>
                  <a:lnTo>
                    <a:pt x="512686" y="29464"/>
                  </a:lnTo>
                  <a:lnTo>
                    <a:pt x="500367" y="29464"/>
                  </a:lnTo>
                  <a:lnTo>
                    <a:pt x="500367" y="42799"/>
                  </a:lnTo>
                  <a:lnTo>
                    <a:pt x="512686" y="42799"/>
                  </a:lnTo>
                  <a:lnTo>
                    <a:pt x="512686" y="83654"/>
                  </a:lnTo>
                  <a:lnTo>
                    <a:pt x="514235" y="88074"/>
                  </a:lnTo>
                  <a:lnTo>
                    <a:pt x="520420" y="93408"/>
                  </a:lnTo>
                  <a:lnTo>
                    <a:pt x="525183" y="94742"/>
                  </a:lnTo>
                  <a:lnTo>
                    <a:pt x="531609" y="94742"/>
                  </a:lnTo>
                  <a:lnTo>
                    <a:pt x="535762" y="94602"/>
                  </a:lnTo>
                  <a:lnTo>
                    <a:pt x="540677" y="94005"/>
                  </a:lnTo>
                  <a:lnTo>
                    <a:pt x="543344" y="93472"/>
                  </a:lnTo>
                  <a:lnTo>
                    <a:pt x="546214" y="92710"/>
                  </a:lnTo>
                  <a:lnTo>
                    <a:pt x="546214" y="80391"/>
                  </a:lnTo>
                  <a:lnTo>
                    <a:pt x="543166" y="80772"/>
                  </a:lnTo>
                  <a:lnTo>
                    <a:pt x="535978" y="80772"/>
                  </a:lnTo>
                  <a:lnTo>
                    <a:pt x="533476" y="79933"/>
                  </a:lnTo>
                  <a:lnTo>
                    <a:pt x="531698" y="77216"/>
                  </a:lnTo>
                  <a:lnTo>
                    <a:pt x="531355" y="74891"/>
                  </a:lnTo>
                  <a:lnTo>
                    <a:pt x="531355" y="42799"/>
                  </a:lnTo>
                  <a:lnTo>
                    <a:pt x="546595" y="42799"/>
                  </a:lnTo>
                  <a:lnTo>
                    <a:pt x="546595" y="29464"/>
                  </a:lnTo>
                  <a:close/>
                </a:path>
                <a:path w="1534795" h="266064">
                  <a:moveTo>
                    <a:pt x="577075" y="29464"/>
                  </a:moveTo>
                  <a:lnTo>
                    <a:pt x="558279" y="29464"/>
                  </a:lnTo>
                  <a:lnTo>
                    <a:pt x="558279" y="93599"/>
                  </a:lnTo>
                  <a:lnTo>
                    <a:pt x="577075" y="93599"/>
                  </a:lnTo>
                  <a:lnTo>
                    <a:pt x="577075" y="29464"/>
                  </a:lnTo>
                  <a:close/>
                </a:path>
                <a:path w="1534795" h="266064">
                  <a:moveTo>
                    <a:pt x="577723" y="1905"/>
                  </a:moveTo>
                  <a:lnTo>
                    <a:pt x="557657" y="1905"/>
                  </a:lnTo>
                  <a:lnTo>
                    <a:pt x="557657" y="18288"/>
                  </a:lnTo>
                  <a:lnTo>
                    <a:pt x="577723" y="18288"/>
                  </a:lnTo>
                  <a:lnTo>
                    <a:pt x="577723" y="1905"/>
                  </a:lnTo>
                  <a:close/>
                </a:path>
                <a:path w="1534795" h="266064">
                  <a:moveTo>
                    <a:pt x="609460" y="241173"/>
                  </a:moveTo>
                  <a:lnTo>
                    <a:pt x="607809" y="211201"/>
                  </a:lnTo>
                  <a:lnTo>
                    <a:pt x="607695" y="190792"/>
                  </a:lnTo>
                  <a:lnTo>
                    <a:pt x="606005" y="186563"/>
                  </a:lnTo>
                  <a:lnTo>
                    <a:pt x="605320" y="184823"/>
                  </a:lnTo>
                  <a:lnTo>
                    <a:pt x="595833" y="177292"/>
                  </a:lnTo>
                  <a:lnTo>
                    <a:pt x="589229" y="175514"/>
                  </a:lnTo>
                  <a:lnTo>
                    <a:pt x="572719" y="175514"/>
                  </a:lnTo>
                  <a:lnTo>
                    <a:pt x="566496" y="177038"/>
                  </a:lnTo>
                  <a:lnTo>
                    <a:pt x="556501" y="183565"/>
                  </a:lnTo>
                  <a:lnTo>
                    <a:pt x="553834" y="188810"/>
                  </a:lnTo>
                  <a:lnTo>
                    <a:pt x="553834" y="195834"/>
                  </a:lnTo>
                  <a:lnTo>
                    <a:pt x="572249" y="195834"/>
                  </a:lnTo>
                  <a:lnTo>
                    <a:pt x="572249" y="193040"/>
                  </a:lnTo>
                  <a:lnTo>
                    <a:pt x="572973" y="190792"/>
                  </a:lnTo>
                  <a:lnTo>
                    <a:pt x="575856" y="187413"/>
                  </a:lnTo>
                  <a:lnTo>
                    <a:pt x="577964" y="186563"/>
                  </a:lnTo>
                  <a:lnTo>
                    <a:pt x="583819" y="186563"/>
                  </a:lnTo>
                  <a:lnTo>
                    <a:pt x="586117" y="187477"/>
                  </a:lnTo>
                  <a:lnTo>
                    <a:pt x="589254" y="191122"/>
                  </a:lnTo>
                  <a:lnTo>
                    <a:pt x="590029" y="194818"/>
                  </a:lnTo>
                  <a:lnTo>
                    <a:pt x="590029" y="200406"/>
                  </a:lnTo>
                  <a:lnTo>
                    <a:pt x="590029" y="211328"/>
                  </a:lnTo>
                  <a:lnTo>
                    <a:pt x="590029" y="216916"/>
                  </a:lnTo>
                  <a:lnTo>
                    <a:pt x="589445" y="221195"/>
                  </a:lnTo>
                  <a:lnTo>
                    <a:pt x="588225" y="224205"/>
                  </a:lnTo>
                  <a:lnTo>
                    <a:pt x="586486" y="228638"/>
                  </a:lnTo>
                  <a:lnTo>
                    <a:pt x="583222" y="230886"/>
                  </a:lnTo>
                  <a:lnTo>
                    <a:pt x="575513" y="230886"/>
                  </a:lnTo>
                  <a:lnTo>
                    <a:pt x="573252" y="229984"/>
                  </a:lnTo>
                  <a:lnTo>
                    <a:pt x="570115" y="226339"/>
                  </a:lnTo>
                  <a:lnTo>
                    <a:pt x="569328" y="224205"/>
                  </a:lnTo>
                  <a:lnTo>
                    <a:pt x="569328" y="218363"/>
                  </a:lnTo>
                  <a:lnTo>
                    <a:pt x="570852" y="215760"/>
                  </a:lnTo>
                  <a:lnTo>
                    <a:pt x="576948" y="212115"/>
                  </a:lnTo>
                  <a:lnTo>
                    <a:pt x="581063" y="211201"/>
                  </a:lnTo>
                  <a:lnTo>
                    <a:pt x="588772" y="211201"/>
                  </a:lnTo>
                  <a:lnTo>
                    <a:pt x="589445" y="211251"/>
                  </a:lnTo>
                  <a:lnTo>
                    <a:pt x="590029" y="211328"/>
                  </a:lnTo>
                  <a:lnTo>
                    <a:pt x="590029" y="200406"/>
                  </a:lnTo>
                  <a:lnTo>
                    <a:pt x="551040" y="214503"/>
                  </a:lnTo>
                  <a:lnTo>
                    <a:pt x="551040" y="230339"/>
                  </a:lnTo>
                  <a:lnTo>
                    <a:pt x="553123" y="235204"/>
                  </a:lnTo>
                  <a:lnTo>
                    <a:pt x="561073" y="241554"/>
                  </a:lnTo>
                  <a:lnTo>
                    <a:pt x="566204" y="243078"/>
                  </a:lnTo>
                  <a:lnTo>
                    <a:pt x="576529" y="243078"/>
                  </a:lnTo>
                  <a:lnTo>
                    <a:pt x="580136" y="242277"/>
                  </a:lnTo>
                  <a:lnTo>
                    <a:pt x="586727" y="239064"/>
                  </a:lnTo>
                  <a:lnTo>
                    <a:pt x="589521" y="236435"/>
                  </a:lnTo>
                  <a:lnTo>
                    <a:pt x="591807" y="232791"/>
                  </a:lnTo>
                  <a:lnTo>
                    <a:pt x="591896" y="235902"/>
                  </a:lnTo>
                  <a:lnTo>
                    <a:pt x="592010" y="238379"/>
                  </a:lnTo>
                  <a:lnTo>
                    <a:pt x="592188" y="239903"/>
                  </a:lnTo>
                  <a:lnTo>
                    <a:pt x="592455" y="241173"/>
                  </a:lnTo>
                  <a:lnTo>
                    <a:pt x="609460" y="241173"/>
                  </a:lnTo>
                  <a:close/>
                </a:path>
                <a:path w="1534795" h="266064">
                  <a:moveTo>
                    <a:pt x="657479" y="51866"/>
                  </a:moveTo>
                  <a:lnTo>
                    <a:pt x="654850" y="43992"/>
                  </a:lnTo>
                  <a:lnTo>
                    <a:pt x="652030" y="40767"/>
                  </a:lnTo>
                  <a:lnTo>
                    <a:pt x="649605" y="37973"/>
                  </a:lnTo>
                  <a:lnTo>
                    <a:pt x="644728" y="33591"/>
                  </a:lnTo>
                  <a:lnTo>
                    <a:pt x="638898" y="30454"/>
                  </a:lnTo>
                  <a:lnTo>
                    <a:pt x="638302" y="30302"/>
                  </a:lnTo>
                  <a:lnTo>
                    <a:pt x="638302" y="69799"/>
                  </a:lnTo>
                  <a:lnTo>
                    <a:pt x="637159" y="75018"/>
                  </a:lnTo>
                  <a:lnTo>
                    <a:pt x="632409" y="81534"/>
                  </a:lnTo>
                  <a:lnTo>
                    <a:pt x="629069" y="83058"/>
                  </a:lnTo>
                  <a:lnTo>
                    <a:pt x="615099" y="83058"/>
                  </a:lnTo>
                  <a:lnTo>
                    <a:pt x="610362" y="76200"/>
                  </a:lnTo>
                  <a:lnTo>
                    <a:pt x="610362" y="55118"/>
                  </a:lnTo>
                  <a:lnTo>
                    <a:pt x="611543" y="49657"/>
                  </a:lnTo>
                  <a:lnTo>
                    <a:pt x="616280" y="42545"/>
                  </a:lnTo>
                  <a:lnTo>
                    <a:pt x="619760" y="40767"/>
                  </a:lnTo>
                  <a:lnTo>
                    <a:pt x="628650" y="40767"/>
                  </a:lnTo>
                  <a:lnTo>
                    <a:pt x="631990" y="42214"/>
                  </a:lnTo>
                  <a:lnTo>
                    <a:pt x="637070" y="48387"/>
                  </a:lnTo>
                  <a:lnTo>
                    <a:pt x="638213" y="52882"/>
                  </a:lnTo>
                  <a:lnTo>
                    <a:pt x="638302" y="69799"/>
                  </a:lnTo>
                  <a:lnTo>
                    <a:pt x="638302" y="30302"/>
                  </a:lnTo>
                  <a:lnTo>
                    <a:pt x="632091" y="28575"/>
                  </a:lnTo>
                  <a:lnTo>
                    <a:pt x="624332" y="27940"/>
                  </a:lnTo>
                  <a:lnTo>
                    <a:pt x="616216" y="28651"/>
                  </a:lnTo>
                  <a:lnTo>
                    <a:pt x="591312" y="52882"/>
                  </a:lnTo>
                  <a:lnTo>
                    <a:pt x="591312" y="62103"/>
                  </a:lnTo>
                  <a:lnTo>
                    <a:pt x="614375" y="95885"/>
                  </a:lnTo>
                  <a:lnTo>
                    <a:pt x="623938" y="95885"/>
                  </a:lnTo>
                  <a:lnTo>
                    <a:pt x="651548" y="83058"/>
                  </a:lnTo>
                  <a:lnTo>
                    <a:pt x="654812" y="79298"/>
                  </a:lnTo>
                  <a:lnTo>
                    <a:pt x="657479" y="71335"/>
                  </a:lnTo>
                  <a:lnTo>
                    <a:pt x="657479" y="51866"/>
                  </a:lnTo>
                  <a:close/>
                </a:path>
                <a:path w="1534795" h="266064">
                  <a:moveTo>
                    <a:pt x="662165" y="177038"/>
                  </a:moveTo>
                  <a:lnTo>
                    <a:pt x="646925" y="177038"/>
                  </a:lnTo>
                  <a:lnTo>
                    <a:pt x="646925" y="157988"/>
                  </a:lnTo>
                  <a:lnTo>
                    <a:pt x="628256" y="164846"/>
                  </a:lnTo>
                  <a:lnTo>
                    <a:pt x="628256" y="177038"/>
                  </a:lnTo>
                  <a:lnTo>
                    <a:pt x="615937" y="177038"/>
                  </a:lnTo>
                  <a:lnTo>
                    <a:pt x="615937" y="190373"/>
                  </a:lnTo>
                  <a:lnTo>
                    <a:pt x="628256" y="190373"/>
                  </a:lnTo>
                  <a:lnTo>
                    <a:pt x="628256" y="231228"/>
                  </a:lnTo>
                  <a:lnTo>
                    <a:pt x="629805" y="235648"/>
                  </a:lnTo>
                  <a:lnTo>
                    <a:pt x="635990" y="240982"/>
                  </a:lnTo>
                  <a:lnTo>
                    <a:pt x="640753" y="242316"/>
                  </a:lnTo>
                  <a:lnTo>
                    <a:pt x="649135" y="242316"/>
                  </a:lnTo>
                  <a:lnTo>
                    <a:pt x="656247" y="241579"/>
                  </a:lnTo>
                  <a:lnTo>
                    <a:pt x="658914" y="241046"/>
                  </a:lnTo>
                  <a:lnTo>
                    <a:pt x="661784" y="240284"/>
                  </a:lnTo>
                  <a:lnTo>
                    <a:pt x="661784" y="227965"/>
                  </a:lnTo>
                  <a:lnTo>
                    <a:pt x="658736" y="228346"/>
                  </a:lnTo>
                  <a:lnTo>
                    <a:pt x="651548" y="228346"/>
                  </a:lnTo>
                  <a:lnTo>
                    <a:pt x="649046" y="227507"/>
                  </a:lnTo>
                  <a:lnTo>
                    <a:pt x="647268" y="224790"/>
                  </a:lnTo>
                  <a:lnTo>
                    <a:pt x="646925" y="222465"/>
                  </a:lnTo>
                  <a:lnTo>
                    <a:pt x="646925" y="190373"/>
                  </a:lnTo>
                  <a:lnTo>
                    <a:pt x="662165" y="190373"/>
                  </a:lnTo>
                  <a:lnTo>
                    <a:pt x="662165" y="177038"/>
                  </a:lnTo>
                  <a:close/>
                </a:path>
                <a:path w="1534795" h="266064">
                  <a:moveTo>
                    <a:pt x="692645" y="177038"/>
                  </a:moveTo>
                  <a:lnTo>
                    <a:pt x="673849" y="177038"/>
                  </a:lnTo>
                  <a:lnTo>
                    <a:pt x="673849" y="241173"/>
                  </a:lnTo>
                  <a:lnTo>
                    <a:pt x="692645" y="241173"/>
                  </a:lnTo>
                  <a:lnTo>
                    <a:pt x="692645" y="177038"/>
                  </a:lnTo>
                  <a:close/>
                </a:path>
                <a:path w="1534795" h="266064">
                  <a:moveTo>
                    <a:pt x="693267" y="149479"/>
                  </a:moveTo>
                  <a:lnTo>
                    <a:pt x="673214" y="149479"/>
                  </a:lnTo>
                  <a:lnTo>
                    <a:pt x="673214" y="165862"/>
                  </a:lnTo>
                  <a:lnTo>
                    <a:pt x="693267" y="165862"/>
                  </a:lnTo>
                  <a:lnTo>
                    <a:pt x="693267" y="149479"/>
                  </a:lnTo>
                  <a:close/>
                </a:path>
                <a:path w="1534795" h="266064">
                  <a:moveTo>
                    <a:pt x="731774" y="58928"/>
                  </a:moveTo>
                  <a:lnTo>
                    <a:pt x="716280" y="27686"/>
                  </a:lnTo>
                  <a:lnTo>
                    <a:pt x="704761" y="27686"/>
                  </a:lnTo>
                  <a:lnTo>
                    <a:pt x="699770" y="29210"/>
                  </a:lnTo>
                  <a:lnTo>
                    <a:pt x="693496" y="33959"/>
                  </a:lnTo>
                  <a:lnTo>
                    <a:pt x="691553" y="36156"/>
                  </a:lnTo>
                  <a:lnTo>
                    <a:pt x="689864" y="38862"/>
                  </a:lnTo>
                  <a:lnTo>
                    <a:pt x="689356" y="29464"/>
                  </a:lnTo>
                  <a:lnTo>
                    <a:pt x="671195" y="29464"/>
                  </a:lnTo>
                  <a:lnTo>
                    <a:pt x="671703" y="39712"/>
                  </a:lnTo>
                  <a:lnTo>
                    <a:pt x="671703" y="93599"/>
                  </a:lnTo>
                  <a:lnTo>
                    <a:pt x="690499" y="93599"/>
                  </a:lnTo>
                  <a:lnTo>
                    <a:pt x="690499" y="49707"/>
                  </a:lnTo>
                  <a:lnTo>
                    <a:pt x="691845" y="46228"/>
                  </a:lnTo>
                  <a:lnTo>
                    <a:pt x="696671" y="42164"/>
                  </a:lnTo>
                  <a:lnTo>
                    <a:pt x="699338" y="41275"/>
                  </a:lnTo>
                  <a:lnTo>
                    <a:pt x="706120" y="41275"/>
                  </a:lnTo>
                  <a:lnTo>
                    <a:pt x="708736" y="42405"/>
                  </a:lnTo>
                  <a:lnTo>
                    <a:pt x="712127" y="46888"/>
                  </a:lnTo>
                  <a:lnTo>
                    <a:pt x="712978" y="50419"/>
                  </a:lnTo>
                  <a:lnTo>
                    <a:pt x="712978" y="93599"/>
                  </a:lnTo>
                  <a:lnTo>
                    <a:pt x="731774" y="93599"/>
                  </a:lnTo>
                  <a:lnTo>
                    <a:pt x="731774" y="58928"/>
                  </a:lnTo>
                  <a:close/>
                </a:path>
                <a:path w="1534795" h="266064">
                  <a:moveTo>
                    <a:pt x="773049" y="199428"/>
                  </a:moveTo>
                  <a:lnTo>
                    <a:pt x="770420" y="191566"/>
                  </a:lnTo>
                  <a:lnTo>
                    <a:pt x="767600" y="188341"/>
                  </a:lnTo>
                  <a:lnTo>
                    <a:pt x="765175" y="185547"/>
                  </a:lnTo>
                  <a:lnTo>
                    <a:pt x="760298" y="181165"/>
                  </a:lnTo>
                  <a:lnTo>
                    <a:pt x="754468" y="178028"/>
                  </a:lnTo>
                  <a:lnTo>
                    <a:pt x="753859" y="177863"/>
                  </a:lnTo>
                  <a:lnTo>
                    <a:pt x="753859" y="217360"/>
                  </a:lnTo>
                  <a:lnTo>
                    <a:pt x="752716" y="222592"/>
                  </a:lnTo>
                  <a:lnTo>
                    <a:pt x="747979" y="229108"/>
                  </a:lnTo>
                  <a:lnTo>
                    <a:pt x="744639" y="230632"/>
                  </a:lnTo>
                  <a:lnTo>
                    <a:pt x="730669" y="230632"/>
                  </a:lnTo>
                  <a:lnTo>
                    <a:pt x="725932" y="223774"/>
                  </a:lnTo>
                  <a:lnTo>
                    <a:pt x="725932" y="202692"/>
                  </a:lnTo>
                  <a:lnTo>
                    <a:pt x="727113" y="197231"/>
                  </a:lnTo>
                  <a:lnTo>
                    <a:pt x="731850" y="190119"/>
                  </a:lnTo>
                  <a:lnTo>
                    <a:pt x="735317" y="188341"/>
                  </a:lnTo>
                  <a:lnTo>
                    <a:pt x="744220" y="188341"/>
                  </a:lnTo>
                  <a:lnTo>
                    <a:pt x="747560" y="189776"/>
                  </a:lnTo>
                  <a:lnTo>
                    <a:pt x="752640" y="195961"/>
                  </a:lnTo>
                  <a:lnTo>
                    <a:pt x="753770" y="200456"/>
                  </a:lnTo>
                  <a:lnTo>
                    <a:pt x="753859" y="217360"/>
                  </a:lnTo>
                  <a:lnTo>
                    <a:pt x="753859" y="177863"/>
                  </a:lnTo>
                  <a:lnTo>
                    <a:pt x="747661" y="176149"/>
                  </a:lnTo>
                  <a:lnTo>
                    <a:pt x="739889" y="175514"/>
                  </a:lnTo>
                  <a:lnTo>
                    <a:pt x="731786" y="176225"/>
                  </a:lnTo>
                  <a:lnTo>
                    <a:pt x="706882" y="200456"/>
                  </a:lnTo>
                  <a:lnTo>
                    <a:pt x="706882" y="209677"/>
                  </a:lnTo>
                  <a:lnTo>
                    <a:pt x="729945" y="243459"/>
                  </a:lnTo>
                  <a:lnTo>
                    <a:pt x="739508" y="243459"/>
                  </a:lnTo>
                  <a:lnTo>
                    <a:pt x="767118" y="230632"/>
                  </a:lnTo>
                  <a:lnTo>
                    <a:pt x="770382" y="226860"/>
                  </a:lnTo>
                  <a:lnTo>
                    <a:pt x="773049" y="218909"/>
                  </a:lnTo>
                  <a:lnTo>
                    <a:pt x="773049" y="199428"/>
                  </a:lnTo>
                  <a:close/>
                </a:path>
                <a:path w="1534795" h="266064">
                  <a:moveTo>
                    <a:pt x="800227" y="64985"/>
                  </a:moveTo>
                  <a:lnTo>
                    <a:pt x="794512" y="59016"/>
                  </a:lnTo>
                  <a:lnTo>
                    <a:pt x="767537" y="51612"/>
                  </a:lnTo>
                  <a:lnTo>
                    <a:pt x="765086" y="50596"/>
                  </a:lnTo>
                  <a:lnTo>
                    <a:pt x="763219" y="48729"/>
                  </a:lnTo>
                  <a:lnTo>
                    <a:pt x="762762" y="47498"/>
                  </a:lnTo>
                  <a:lnTo>
                    <a:pt x="762762" y="44030"/>
                  </a:lnTo>
                  <a:lnTo>
                    <a:pt x="763587" y="42481"/>
                  </a:lnTo>
                  <a:lnTo>
                    <a:pt x="766889" y="40195"/>
                  </a:lnTo>
                  <a:lnTo>
                    <a:pt x="769023" y="39624"/>
                  </a:lnTo>
                  <a:lnTo>
                    <a:pt x="774865" y="39624"/>
                  </a:lnTo>
                  <a:lnTo>
                    <a:pt x="780796" y="46863"/>
                  </a:lnTo>
                  <a:lnTo>
                    <a:pt x="797941" y="46863"/>
                  </a:lnTo>
                  <a:lnTo>
                    <a:pt x="797941" y="40690"/>
                  </a:lnTo>
                  <a:lnTo>
                    <a:pt x="795515" y="35902"/>
                  </a:lnTo>
                  <a:lnTo>
                    <a:pt x="786371" y="29464"/>
                  </a:lnTo>
                  <a:lnTo>
                    <a:pt x="780669" y="27940"/>
                  </a:lnTo>
                  <a:lnTo>
                    <a:pt x="764997" y="27940"/>
                  </a:lnTo>
                  <a:lnTo>
                    <a:pt x="758190" y="29743"/>
                  </a:lnTo>
                  <a:lnTo>
                    <a:pt x="748030" y="36944"/>
                  </a:lnTo>
                  <a:lnTo>
                    <a:pt x="745490" y="41871"/>
                  </a:lnTo>
                  <a:lnTo>
                    <a:pt x="745490" y="53898"/>
                  </a:lnTo>
                  <a:lnTo>
                    <a:pt x="747560" y="58381"/>
                  </a:lnTo>
                  <a:lnTo>
                    <a:pt x="753986" y="63373"/>
                  </a:lnTo>
                  <a:lnTo>
                    <a:pt x="757339" y="64897"/>
                  </a:lnTo>
                  <a:lnTo>
                    <a:pt x="776897" y="70281"/>
                  </a:lnTo>
                  <a:lnTo>
                    <a:pt x="779310" y="71374"/>
                  </a:lnTo>
                  <a:lnTo>
                    <a:pt x="781761" y="73660"/>
                  </a:lnTo>
                  <a:lnTo>
                    <a:pt x="782307" y="74980"/>
                  </a:lnTo>
                  <a:lnTo>
                    <a:pt x="782307" y="78701"/>
                  </a:lnTo>
                  <a:lnTo>
                    <a:pt x="781469" y="80492"/>
                  </a:lnTo>
                  <a:lnTo>
                    <a:pt x="778078" y="83464"/>
                  </a:lnTo>
                  <a:lnTo>
                    <a:pt x="775627" y="84201"/>
                  </a:lnTo>
                  <a:lnTo>
                    <a:pt x="768680" y="84201"/>
                  </a:lnTo>
                  <a:lnTo>
                    <a:pt x="765886" y="83235"/>
                  </a:lnTo>
                  <a:lnTo>
                    <a:pt x="762508" y="79679"/>
                  </a:lnTo>
                  <a:lnTo>
                    <a:pt x="761733" y="77597"/>
                  </a:lnTo>
                  <a:lnTo>
                    <a:pt x="761733" y="75057"/>
                  </a:lnTo>
                  <a:lnTo>
                    <a:pt x="744093" y="75057"/>
                  </a:lnTo>
                  <a:lnTo>
                    <a:pt x="744093" y="82257"/>
                  </a:lnTo>
                  <a:lnTo>
                    <a:pt x="746836" y="87680"/>
                  </a:lnTo>
                  <a:lnTo>
                    <a:pt x="756996" y="94361"/>
                  </a:lnTo>
                  <a:lnTo>
                    <a:pt x="763130" y="95885"/>
                  </a:lnTo>
                  <a:lnTo>
                    <a:pt x="780237" y="95885"/>
                  </a:lnTo>
                  <a:lnTo>
                    <a:pt x="787654" y="93599"/>
                  </a:lnTo>
                  <a:lnTo>
                    <a:pt x="797801" y="84886"/>
                  </a:lnTo>
                  <a:lnTo>
                    <a:pt x="800227" y="79806"/>
                  </a:lnTo>
                  <a:lnTo>
                    <a:pt x="800227" y="64985"/>
                  </a:lnTo>
                  <a:close/>
                </a:path>
                <a:path w="1534795" h="266064">
                  <a:moveTo>
                    <a:pt x="832980" y="76708"/>
                  </a:moveTo>
                  <a:lnTo>
                    <a:pt x="814197" y="76708"/>
                  </a:lnTo>
                  <a:lnTo>
                    <a:pt x="804786" y="108077"/>
                  </a:lnTo>
                  <a:lnTo>
                    <a:pt x="817880" y="108077"/>
                  </a:lnTo>
                  <a:lnTo>
                    <a:pt x="832980" y="76708"/>
                  </a:lnTo>
                  <a:close/>
                </a:path>
                <a:path w="1534795" h="266064">
                  <a:moveTo>
                    <a:pt x="847344" y="206502"/>
                  </a:moveTo>
                  <a:lnTo>
                    <a:pt x="831850" y="175260"/>
                  </a:lnTo>
                  <a:lnTo>
                    <a:pt x="820331" y="175260"/>
                  </a:lnTo>
                  <a:lnTo>
                    <a:pt x="815340" y="176784"/>
                  </a:lnTo>
                  <a:lnTo>
                    <a:pt x="809066" y="181533"/>
                  </a:lnTo>
                  <a:lnTo>
                    <a:pt x="807123" y="183730"/>
                  </a:lnTo>
                  <a:lnTo>
                    <a:pt x="805434" y="186436"/>
                  </a:lnTo>
                  <a:lnTo>
                    <a:pt x="804926" y="177038"/>
                  </a:lnTo>
                  <a:lnTo>
                    <a:pt x="786765" y="177038"/>
                  </a:lnTo>
                  <a:lnTo>
                    <a:pt x="787273" y="187286"/>
                  </a:lnTo>
                  <a:lnTo>
                    <a:pt x="787273" y="241173"/>
                  </a:lnTo>
                  <a:lnTo>
                    <a:pt x="806056" y="241173"/>
                  </a:lnTo>
                  <a:lnTo>
                    <a:pt x="806056" y="197281"/>
                  </a:lnTo>
                  <a:lnTo>
                    <a:pt x="807415" y="193802"/>
                  </a:lnTo>
                  <a:lnTo>
                    <a:pt x="812241" y="189738"/>
                  </a:lnTo>
                  <a:lnTo>
                    <a:pt x="814908" y="188849"/>
                  </a:lnTo>
                  <a:lnTo>
                    <a:pt x="821690" y="188849"/>
                  </a:lnTo>
                  <a:lnTo>
                    <a:pt x="824306" y="189979"/>
                  </a:lnTo>
                  <a:lnTo>
                    <a:pt x="827697" y="194462"/>
                  </a:lnTo>
                  <a:lnTo>
                    <a:pt x="828548" y="197993"/>
                  </a:lnTo>
                  <a:lnTo>
                    <a:pt x="828548" y="241173"/>
                  </a:lnTo>
                  <a:lnTo>
                    <a:pt x="847344" y="241173"/>
                  </a:lnTo>
                  <a:lnTo>
                    <a:pt x="847344" y="206502"/>
                  </a:lnTo>
                  <a:close/>
                </a:path>
                <a:path w="1534795" h="266064">
                  <a:moveTo>
                    <a:pt x="915797" y="212559"/>
                  </a:moveTo>
                  <a:lnTo>
                    <a:pt x="910069" y="206590"/>
                  </a:lnTo>
                  <a:lnTo>
                    <a:pt x="883107" y="199186"/>
                  </a:lnTo>
                  <a:lnTo>
                    <a:pt x="880656" y="198170"/>
                  </a:lnTo>
                  <a:lnTo>
                    <a:pt x="878789" y="196303"/>
                  </a:lnTo>
                  <a:lnTo>
                    <a:pt x="878332" y="195072"/>
                  </a:lnTo>
                  <a:lnTo>
                    <a:pt x="878332" y="191604"/>
                  </a:lnTo>
                  <a:lnTo>
                    <a:pt x="879157" y="190055"/>
                  </a:lnTo>
                  <a:lnTo>
                    <a:pt x="882446" y="187769"/>
                  </a:lnTo>
                  <a:lnTo>
                    <a:pt x="884593" y="187198"/>
                  </a:lnTo>
                  <a:lnTo>
                    <a:pt x="890435" y="187198"/>
                  </a:lnTo>
                  <a:lnTo>
                    <a:pt x="896353" y="194437"/>
                  </a:lnTo>
                  <a:lnTo>
                    <a:pt x="913511" y="194437"/>
                  </a:lnTo>
                  <a:lnTo>
                    <a:pt x="913511" y="188264"/>
                  </a:lnTo>
                  <a:lnTo>
                    <a:pt x="911085" y="183476"/>
                  </a:lnTo>
                  <a:lnTo>
                    <a:pt x="901941" y="177038"/>
                  </a:lnTo>
                  <a:lnTo>
                    <a:pt x="896239" y="175514"/>
                  </a:lnTo>
                  <a:lnTo>
                    <a:pt x="880567" y="175514"/>
                  </a:lnTo>
                  <a:lnTo>
                    <a:pt x="873760" y="177317"/>
                  </a:lnTo>
                  <a:lnTo>
                    <a:pt x="863587" y="184518"/>
                  </a:lnTo>
                  <a:lnTo>
                    <a:pt x="861060" y="189445"/>
                  </a:lnTo>
                  <a:lnTo>
                    <a:pt x="861060" y="201472"/>
                  </a:lnTo>
                  <a:lnTo>
                    <a:pt x="863130" y="205955"/>
                  </a:lnTo>
                  <a:lnTo>
                    <a:pt x="869556" y="210947"/>
                  </a:lnTo>
                  <a:lnTo>
                    <a:pt x="872909" y="212471"/>
                  </a:lnTo>
                  <a:lnTo>
                    <a:pt x="892467" y="217855"/>
                  </a:lnTo>
                  <a:lnTo>
                    <a:pt x="894880" y="218948"/>
                  </a:lnTo>
                  <a:lnTo>
                    <a:pt x="897331" y="221234"/>
                  </a:lnTo>
                  <a:lnTo>
                    <a:pt x="897877" y="222554"/>
                  </a:lnTo>
                  <a:lnTo>
                    <a:pt x="897877" y="226275"/>
                  </a:lnTo>
                  <a:lnTo>
                    <a:pt x="897039" y="228066"/>
                  </a:lnTo>
                  <a:lnTo>
                    <a:pt x="893648" y="231038"/>
                  </a:lnTo>
                  <a:lnTo>
                    <a:pt x="891197" y="231775"/>
                  </a:lnTo>
                  <a:lnTo>
                    <a:pt x="884250" y="231775"/>
                  </a:lnTo>
                  <a:lnTo>
                    <a:pt x="881456" y="230809"/>
                  </a:lnTo>
                  <a:lnTo>
                    <a:pt x="878065" y="227241"/>
                  </a:lnTo>
                  <a:lnTo>
                    <a:pt x="877303" y="225171"/>
                  </a:lnTo>
                  <a:lnTo>
                    <a:pt x="877303" y="222631"/>
                  </a:lnTo>
                  <a:lnTo>
                    <a:pt x="859663" y="222631"/>
                  </a:lnTo>
                  <a:lnTo>
                    <a:pt x="859663" y="229831"/>
                  </a:lnTo>
                  <a:lnTo>
                    <a:pt x="862406" y="235254"/>
                  </a:lnTo>
                  <a:lnTo>
                    <a:pt x="872566" y="241935"/>
                  </a:lnTo>
                  <a:lnTo>
                    <a:pt x="878700" y="243459"/>
                  </a:lnTo>
                  <a:lnTo>
                    <a:pt x="895807" y="243459"/>
                  </a:lnTo>
                  <a:lnTo>
                    <a:pt x="903211" y="241173"/>
                  </a:lnTo>
                  <a:lnTo>
                    <a:pt x="913371" y="232460"/>
                  </a:lnTo>
                  <a:lnTo>
                    <a:pt x="915797" y="227368"/>
                  </a:lnTo>
                  <a:lnTo>
                    <a:pt x="915797" y="212559"/>
                  </a:lnTo>
                  <a:close/>
                </a:path>
                <a:path w="1534795" h="266064">
                  <a:moveTo>
                    <a:pt x="950328" y="63500"/>
                  </a:moveTo>
                  <a:lnTo>
                    <a:pt x="929754" y="63500"/>
                  </a:lnTo>
                  <a:lnTo>
                    <a:pt x="929754" y="69342"/>
                  </a:lnTo>
                  <a:lnTo>
                    <a:pt x="928027" y="73875"/>
                  </a:lnTo>
                  <a:lnTo>
                    <a:pt x="921499" y="79883"/>
                  </a:lnTo>
                  <a:lnTo>
                    <a:pt x="917727" y="81280"/>
                  </a:lnTo>
                  <a:lnTo>
                    <a:pt x="906818" y="81280"/>
                  </a:lnTo>
                  <a:lnTo>
                    <a:pt x="902004" y="78422"/>
                  </a:lnTo>
                  <a:lnTo>
                    <a:pt x="895654" y="66992"/>
                  </a:lnTo>
                  <a:lnTo>
                    <a:pt x="894067" y="59143"/>
                  </a:lnTo>
                  <a:lnTo>
                    <a:pt x="894067" y="49149"/>
                  </a:lnTo>
                  <a:lnTo>
                    <a:pt x="907834" y="14224"/>
                  </a:lnTo>
                  <a:lnTo>
                    <a:pt x="919264" y="14224"/>
                  </a:lnTo>
                  <a:lnTo>
                    <a:pt x="922769" y="15709"/>
                  </a:lnTo>
                  <a:lnTo>
                    <a:pt x="927595" y="21297"/>
                  </a:lnTo>
                  <a:lnTo>
                    <a:pt x="929030" y="25361"/>
                  </a:lnTo>
                  <a:lnTo>
                    <a:pt x="929627" y="30861"/>
                  </a:lnTo>
                  <a:lnTo>
                    <a:pt x="949312" y="30861"/>
                  </a:lnTo>
                  <a:lnTo>
                    <a:pt x="922718" y="533"/>
                  </a:lnTo>
                  <a:lnTo>
                    <a:pt x="915530" y="0"/>
                  </a:lnTo>
                  <a:lnTo>
                    <a:pt x="906373" y="838"/>
                  </a:lnTo>
                  <a:lnTo>
                    <a:pt x="876325" y="29019"/>
                  </a:lnTo>
                  <a:lnTo>
                    <a:pt x="873493" y="49022"/>
                  </a:lnTo>
                  <a:lnTo>
                    <a:pt x="874064" y="58356"/>
                  </a:lnTo>
                  <a:lnTo>
                    <a:pt x="896289" y="91859"/>
                  </a:lnTo>
                  <a:lnTo>
                    <a:pt x="915403" y="95504"/>
                  </a:lnTo>
                  <a:lnTo>
                    <a:pt x="922832" y="94970"/>
                  </a:lnTo>
                  <a:lnTo>
                    <a:pt x="950328" y="73329"/>
                  </a:lnTo>
                  <a:lnTo>
                    <a:pt x="950328" y="63500"/>
                  </a:lnTo>
                  <a:close/>
                </a:path>
                <a:path w="1534795" h="266064">
                  <a:moveTo>
                    <a:pt x="1024369" y="51866"/>
                  </a:moveTo>
                  <a:lnTo>
                    <a:pt x="1021740" y="43992"/>
                  </a:lnTo>
                  <a:lnTo>
                    <a:pt x="1018921" y="40767"/>
                  </a:lnTo>
                  <a:lnTo>
                    <a:pt x="1016495" y="37973"/>
                  </a:lnTo>
                  <a:lnTo>
                    <a:pt x="1011618" y="33591"/>
                  </a:lnTo>
                  <a:lnTo>
                    <a:pt x="1005789" y="30454"/>
                  </a:lnTo>
                  <a:lnTo>
                    <a:pt x="1005192" y="30289"/>
                  </a:lnTo>
                  <a:lnTo>
                    <a:pt x="1005192" y="69799"/>
                  </a:lnTo>
                  <a:lnTo>
                    <a:pt x="1004049" y="75018"/>
                  </a:lnTo>
                  <a:lnTo>
                    <a:pt x="1001509" y="78486"/>
                  </a:lnTo>
                  <a:lnTo>
                    <a:pt x="999312" y="81534"/>
                  </a:lnTo>
                  <a:lnTo>
                    <a:pt x="995959" y="83058"/>
                  </a:lnTo>
                  <a:lnTo>
                    <a:pt x="981989" y="83058"/>
                  </a:lnTo>
                  <a:lnTo>
                    <a:pt x="977252" y="76200"/>
                  </a:lnTo>
                  <a:lnTo>
                    <a:pt x="977252" y="55118"/>
                  </a:lnTo>
                  <a:lnTo>
                    <a:pt x="978433" y="49657"/>
                  </a:lnTo>
                  <a:lnTo>
                    <a:pt x="983183" y="42545"/>
                  </a:lnTo>
                  <a:lnTo>
                    <a:pt x="986650" y="40767"/>
                  </a:lnTo>
                  <a:lnTo>
                    <a:pt x="995540" y="40767"/>
                  </a:lnTo>
                  <a:lnTo>
                    <a:pt x="998880" y="42214"/>
                  </a:lnTo>
                  <a:lnTo>
                    <a:pt x="1003960" y="48387"/>
                  </a:lnTo>
                  <a:lnTo>
                    <a:pt x="1005103" y="52882"/>
                  </a:lnTo>
                  <a:lnTo>
                    <a:pt x="1005192" y="69799"/>
                  </a:lnTo>
                  <a:lnTo>
                    <a:pt x="1005192" y="30289"/>
                  </a:lnTo>
                  <a:lnTo>
                    <a:pt x="998994" y="28575"/>
                  </a:lnTo>
                  <a:lnTo>
                    <a:pt x="991222" y="27940"/>
                  </a:lnTo>
                  <a:lnTo>
                    <a:pt x="983107" y="28651"/>
                  </a:lnTo>
                  <a:lnTo>
                    <a:pt x="958202" y="52882"/>
                  </a:lnTo>
                  <a:lnTo>
                    <a:pt x="958202" y="62103"/>
                  </a:lnTo>
                  <a:lnTo>
                    <a:pt x="981278" y="95885"/>
                  </a:lnTo>
                  <a:lnTo>
                    <a:pt x="990841" y="95885"/>
                  </a:lnTo>
                  <a:lnTo>
                    <a:pt x="1018451" y="83058"/>
                  </a:lnTo>
                  <a:lnTo>
                    <a:pt x="1021702" y="79298"/>
                  </a:lnTo>
                  <a:lnTo>
                    <a:pt x="1024369" y="71335"/>
                  </a:lnTo>
                  <a:lnTo>
                    <a:pt x="1024369" y="51866"/>
                  </a:lnTo>
                  <a:close/>
                </a:path>
                <a:path w="1534795" h="266064">
                  <a:moveTo>
                    <a:pt x="1139939" y="50761"/>
                  </a:moveTo>
                  <a:lnTo>
                    <a:pt x="1121765" y="27686"/>
                  </a:lnTo>
                  <a:lnTo>
                    <a:pt x="1113218" y="27686"/>
                  </a:lnTo>
                  <a:lnTo>
                    <a:pt x="1109421" y="28448"/>
                  </a:lnTo>
                  <a:lnTo>
                    <a:pt x="1102385" y="31838"/>
                  </a:lnTo>
                  <a:lnTo>
                    <a:pt x="1099299" y="34975"/>
                  </a:lnTo>
                  <a:lnTo>
                    <a:pt x="1097013" y="39370"/>
                  </a:lnTo>
                  <a:lnTo>
                    <a:pt x="1095832" y="36499"/>
                  </a:lnTo>
                  <a:lnTo>
                    <a:pt x="1093876" y="33997"/>
                  </a:lnTo>
                  <a:lnTo>
                    <a:pt x="1087526" y="29083"/>
                  </a:lnTo>
                  <a:lnTo>
                    <a:pt x="1083005" y="27686"/>
                  </a:lnTo>
                  <a:lnTo>
                    <a:pt x="1071651" y="27686"/>
                  </a:lnTo>
                  <a:lnTo>
                    <a:pt x="1066660" y="29210"/>
                  </a:lnTo>
                  <a:lnTo>
                    <a:pt x="1060399" y="33959"/>
                  </a:lnTo>
                  <a:lnTo>
                    <a:pt x="1058443" y="36156"/>
                  </a:lnTo>
                  <a:lnTo>
                    <a:pt x="1056754" y="38862"/>
                  </a:lnTo>
                  <a:lnTo>
                    <a:pt x="1056246" y="29464"/>
                  </a:lnTo>
                  <a:lnTo>
                    <a:pt x="1038085" y="29464"/>
                  </a:lnTo>
                  <a:lnTo>
                    <a:pt x="1038504" y="37642"/>
                  </a:lnTo>
                  <a:lnTo>
                    <a:pt x="1038593" y="93599"/>
                  </a:lnTo>
                  <a:lnTo>
                    <a:pt x="1057389" y="93599"/>
                  </a:lnTo>
                  <a:lnTo>
                    <a:pt x="1057389" y="49707"/>
                  </a:lnTo>
                  <a:lnTo>
                    <a:pt x="1058748" y="46228"/>
                  </a:lnTo>
                  <a:lnTo>
                    <a:pt x="1063574" y="42164"/>
                  </a:lnTo>
                  <a:lnTo>
                    <a:pt x="1066241" y="41275"/>
                  </a:lnTo>
                  <a:lnTo>
                    <a:pt x="1073010" y="41275"/>
                  </a:lnTo>
                  <a:lnTo>
                    <a:pt x="1075639" y="42405"/>
                  </a:lnTo>
                  <a:lnTo>
                    <a:pt x="1079017" y="46888"/>
                  </a:lnTo>
                  <a:lnTo>
                    <a:pt x="1079868" y="50419"/>
                  </a:lnTo>
                  <a:lnTo>
                    <a:pt x="1079868" y="93599"/>
                  </a:lnTo>
                  <a:lnTo>
                    <a:pt x="1098664" y="93599"/>
                  </a:lnTo>
                  <a:lnTo>
                    <a:pt x="1098664" y="49707"/>
                  </a:lnTo>
                  <a:lnTo>
                    <a:pt x="1100023" y="46228"/>
                  </a:lnTo>
                  <a:lnTo>
                    <a:pt x="1104849" y="42164"/>
                  </a:lnTo>
                  <a:lnTo>
                    <a:pt x="1107516" y="41275"/>
                  </a:lnTo>
                  <a:lnTo>
                    <a:pt x="1114285" y="41275"/>
                  </a:lnTo>
                  <a:lnTo>
                    <a:pt x="1116914" y="42405"/>
                  </a:lnTo>
                  <a:lnTo>
                    <a:pt x="1120292" y="46888"/>
                  </a:lnTo>
                  <a:lnTo>
                    <a:pt x="1121143" y="50419"/>
                  </a:lnTo>
                  <a:lnTo>
                    <a:pt x="1121143" y="93599"/>
                  </a:lnTo>
                  <a:lnTo>
                    <a:pt x="1139939" y="93599"/>
                  </a:lnTo>
                  <a:lnTo>
                    <a:pt x="1139939" y="50761"/>
                  </a:lnTo>
                  <a:close/>
                </a:path>
                <a:path w="1534795" h="266064">
                  <a:moveTo>
                    <a:pt x="1222235" y="60960"/>
                  </a:moveTo>
                  <a:lnTo>
                    <a:pt x="1216075" y="38862"/>
                  </a:lnTo>
                  <a:lnTo>
                    <a:pt x="1213599" y="35687"/>
                  </a:lnTo>
                  <a:lnTo>
                    <a:pt x="1208862" y="30949"/>
                  </a:lnTo>
                  <a:lnTo>
                    <a:pt x="1203185" y="28714"/>
                  </a:lnTo>
                  <a:lnTo>
                    <a:pt x="1203185" y="54279"/>
                  </a:lnTo>
                  <a:lnTo>
                    <a:pt x="1203185" y="67564"/>
                  </a:lnTo>
                  <a:lnTo>
                    <a:pt x="1202004" y="73012"/>
                  </a:lnTo>
                  <a:lnTo>
                    <a:pt x="1197241" y="80543"/>
                  </a:lnTo>
                  <a:lnTo>
                    <a:pt x="1193825" y="82423"/>
                  </a:lnTo>
                  <a:lnTo>
                    <a:pt x="1184668" y="82423"/>
                  </a:lnTo>
                  <a:lnTo>
                    <a:pt x="1181214" y="80759"/>
                  </a:lnTo>
                  <a:lnTo>
                    <a:pt x="1176642" y="74066"/>
                  </a:lnTo>
                  <a:lnTo>
                    <a:pt x="1175499" y="69138"/>
                  </a:lnTo>
                  <a:lnTo>
                    <a:pt x="1175499" y="55499"/>
                  </a:lnTo>
                  <a:lnTo>
                    <a:pt x="1176896" y="50038"/>
                  </a:lnTo>
                  <a:lnTo>
                    <a:pt x="1182217" y="42760"/>
                  </a:lnTo>
                  <a:lnTo>
                    <a:pt x="1185735" y="41021"/>
                  </a:lnTo>
                  <a:lnTo>
                    <a:pt x="1194638" y="41021"/>
                  </a:lnTo>
                  <a:lnTo>
                    <a:pt x="1197889" y="42722"/>
                  </a:lnTo>
                  <a:lnTo>
                    <a:pt x="1202118" y="49491"/>
                  </a:lnTo>
                  <a:lnTo>
                    <a:pt x="1203185" y="54279"/>
                  </a:lnTo>
                  <a:lnTo>
                    <a:pt x="1203185" y="28714"/>
                  </a:lnTo>
                  <a:lnTo>
                    <a:pt x="1202842" y="28575"/>
                  </a:lnTo>
                  <a:lnTo>
                    <a:pt x="1191158" y="28575"/>
                  </a:lnTo>
                  <a:lnTo>
                    <a:pt x="1187323" y="29464"/>
                  </a:lnTo>
                  <a:lnTo>
                    <a:pt x="1180769" y="33045"/>
                  </a:lnTo>
                  <a:lnTo>
                    <a:pt x="1178191" y="35560"/>
                  </a:lnTo>
                  <a:lnTo>
                    <a:pt x="1176261" y="38862"/>
                  </a:lnTo>
                  <a:lnTo>
                    <a:pt x="1175626" y="29464"/>
                  </a:lnTo>
                  <a:lnTo>
                    <a:pt x="1156944" y="29464"/>
                  </a:lnTo>
                  <a:lnTo>
                    <a:pt x="1157122" y="31330"/>
                  </a:lnTo>
                  <a:lnTo>
                    <a:pt x="1157249" y="33045"/>
                  </a:lnTo>
                  <a:lnTo>
                    <a:pt x="1157376" y="35560"/>
                  </a:lnTo>
                  <a:lnTo>
                    <a:pt x="1157465" y="117983"/>
                  </a:lnTo>
                  <a:lnTo>
                    <a:pt x="1176261" y="117983"/>
                  </a:lnTo>
                  <a:lnTo>
                    <a:pt x="1176261" y="86233"/>
                  </a:lnTo>
                  <a:lnTo>
                    <a:pt x="1179042" y="89877"/>
                  </a:lnTo>
                  <a:lnTo>
                    <a:pt x="1182484" y="92379"/>
                  </a:lnTo>
                  <a:lnTo>
                    <a:pt x="1188834" y="94488"/>
                  </a:lnTo>
                  <a:lnTo>
                    <a:pt x="1191463" y="94869"/>
                  </a:lnTo>
                  <a:lnTo>
                    <a:pt x="1202461" y="94869"/>
                  </a:lnTo>
                  <a:lnTo>
                    <a:pt x="1209116" y="91846"/>
                  </a:lnTo>
                  <a:lnTo>
                    <a:pt x="1213967" y="86233"/>
                  </a:lnTo>
                  <a:lnTo>
                    <a:pt x="1214361" y="85788"/>
                  </a:lnTo>
                  <a:lnTo>
                    <a:pt x="1216698" y="82423"/>
                  </a:lnTo>
                  <a:lnTo>
                    <a:pt x="1217803" y="80848"/>
                  </a:lnTo>
                  <a:lnTo>
                    <a:pt x="1220254" y="75057"/>
                  </a:lnTo>
                  <a:lnTo>
                    <a:pt x="1221740" y="68427"/>
                  </a:lnTo>
                  <a:lnTo>
                    <a:pt x="1222235" y="60960"/>
                  </a:lnTo>
                  <a:close/>
                </a:path>
                <a:path w="1534795" h="266064">
                  <a:moveTo>
                    <a:pt x="1297038" y="93599"/>
                  </a:moveTo>
                  <a:lnTo>
                    <a:pt x="1296530" y="83108"/>
                  </a:lnTo>
                  <a:lnTo>
                    <a:pt x="1296530" y="29464"/>
                  </a:lnTo>
                  <a:lnTo>
                    <a:pt x="1277734" y="29464"/>
                  </a:lnTo>
                  <a:lnTo>
                    <a:pt x="1277734" y="73291"/>
                  </a:lnTo>
                  <a:lnTo>
                    <a:pt x="1276591" y="76758"/>
                  </a:lnTo>
                  <a:lnTo>
                    <a:pt x="1272349" y="80645"/>
                  </a:lnTo>
                  <a:lnTo>
                    <a:pt x="1269479" y="81534"/>
                  </a:lnTo>
                  <a:lnTo>
                    <a:pt x="1261008" y="81534"/>
                  </a:lnTo>
                  <a:lnTo>
                    <a:pt x="1257960" y="80010"/>
                  </a:lnTo>
                  <a:lnTo>
                    <a:pt x="1255674" y="75184"/>
                  </a:lnTo>
                  <a:lnTo>
                    <a:pt x="1255242" y="72059"/>
                  </a:lnTo>
                  <a:lnTo>
                    <a:pt x="1255242" y="29464"/>
                  </a:lnTo>
                  <a:lnTo>
                    <a:pt x="1236459" y="29464"/>
                  </a:lnTo>
                  <a:lnTo>
                    <a:pt x="1236459" y="69049"/>
                  </a:lnTo>
                  <a:lnTo>
                    <a:pt x="1236586" y="73113"/>
                  </a:lnTo>
                  <a:lnTo>
                    <a:pt x="1253896" y="94869"/>
                  </a:lnTo>
                  <a:lnTo>
                    <a:pt x="1264564" y="94869"/>
                  </a:lnTo>
                  <a:lnTo>
                    <a:pt x="1269060" y="93649"/>
                  </a:lnTo>
                  <a:lnTo>
                    <a:pt x="1275143" y="89662"/>
                  </a:lnTo>
                  <a:lnTo>
                    <a:pt x="1277010" y="87757"/>
                  </a:lnTo>
                  <a:lnTo>
                    <a:pt x="1278369" y="85471"/>
                  </a:lnTo>
                  <a:lnTo>
                    <a:pt x="1278877" y="93599"/>
                  </a:lnTo>
                  <a:lnTo>
                    <a:pt x="1297038" y="93599"/>
                  </a:lnTo>
                  <a:close/>
                </a:path>
                <a:path w="1534795" h="266064">
                  <a:moveTo>
                    <a:pt x="1351521" y="29464"/>
                  </a:moveTo>
                  <a:lnTo>
                    <a:pt x="1336281" y="29464"/>
                  </a:lnTo>
                  <a:lnTo>
                    <a:pt x="1336281" y="10414"/>
                  </a:lnTo>
                  <a:lnTo>
                    <a:pt x="1317612" y="17272"/>
                  </a:lnTo>
                  <a:lnTo>
                    <a:pt x="1317612" y="29464"/>
                  </a:lnTo>
                  <a:lnTo>
                    <a:pt x="1305293" y="29464"/>
                  </a:lnTo>
                  <a:lnTo>
                    <a:pt x="1305293" y="42799"/>
                  </a:lnTo>
                  <a:lnTo>
                    <a:pt x="1317612" y="42799"/>
                  </a:lnTo>
                  <a:lnTo>
                    <a:pt x="1317612" y="83654"/>
                  </a:lnTo>
                  <a:lnTo>
                    <a:pt x="1319149" y="88074"/>
                  </a:lnTo>
                  <a:lnTo>
                    <a:pt x="1325333" y="93408"/>
                  </a:lnTo>
                  <a:lnTo>
                    <a:pt x="1330096" y="94742"/>
                  </a:lnTo>
                  <a:lnTo>
                    <a:pt x="1336535" y="94742"/>
                  </a:lnTo>
                  <a:lnTo>
                    <a:pt x="1340688" y="94602"/>
                  </a:lnTo>
                  <a:lnTo>
                    <a:pt x="1345590" y="94005"/>
                  </a:lnTo>
                  <a:lnTo>
                    <a:pt x="1348257" y="93472"/>
                  </a:lnTo>
                  <a:lnTo>
                    <a:pt x="1351140" y="92710"/>
                  </a:lnTo>
                  <a:lnTo>
                    <a:pt x="1351140" y="80391"/>
                  </a:lnTo>
                  <a:lnTo>
                    <a:pt x="1348092" y="80772"/>
                  </a:lnTo>
                  <a:lnTo>
                    <a:pt x="1340891" y="80772"/>
                  </a:lnTo>
                  <a:lnTo>
                    <a:pt x="1338402" y="79933"/>
                  </a:lnTo>
                  <a:lnTo>
                    <a:pt x="1336624" y="77216"/>
                  </a:lnTo>
                  <a:lnTo>
                    <a:pt x="1336281" y="74891"/>
                  </a:lnTo>
                  <a:lnTo>
                    <a:pt x="1336281" y="42799"/>
                  </a:lnTo>
                  <a:lnTo>
                    <a:pt x="1351521" y="42799"/>
                  </a:lnTo>
                  <a:lnTo>
                    <a:pt x="1351521" y="29464"/>
                  </a:lnTo>
                  <a:close/>
                </a:path>
                <a:path w="1534795" h="266064">
                  <a:moveTo>
                    <a:pt x="1419593" y="66548"/>
                  </a:moveTo>
                  <a:lnTo>
                    <a:pt x="1413814" y="40640"/>
                  </a:lnTo>
                  <a:lnTo>
                    <a:pt x="1413370" y="39751"/>
                  </a:lnTo>
                  <a:lnTo>
                    <a:pt x="1409090" y="34594"/>
                  </a:lnTo>
                  <a:lnTo>
                    <a:pt x="1403769" y="30899"/>
                  </a:lnTo>
                  <a:lnTo>
                    <a:pt x="1400543" y="29781"/>
                  </a:lnTo>
                  <a:lnTo>
                    <a:pt x="1400543" y="54610"/>
                  </a:lnTo>
                  <a:lnTo>
                    <a:pt x="1377302" y="54610"/>
                  </a:lnTo>
                  <a:lnTo>
                    <a:pt x="1377302" y="50723"/>
                  </a:lnTo>
                  <a:lnTo>
                    <a:pt x="1378343" y="47421"/>
                  </a:lnTo>
                  <a:lnTo>
                    <a:pt x="1382483" y="41998"/>
                  </a:lnTo>
                  <a:lnTo>
                    <a:pt x="1385468" y="40640"/>
                  </a:lnTo>
                  <a:lnTo>
                    <a:pt x="1394104" y="40640"/>
                  </a:lnTo>
                  <a:lnTo>
                    <a:pt x="1397368" y="42633"/>
                  </a:lnTo>
                  <a:lnTo>
                    <a:pt x="1400073" y="48641"/>
                  </a:lnTo>
                  <a:lnTo>
                    <a:pt x="1400429" y="50723"/>
                  </a:lnTo>
                  <a:lnTo>
                    <a:pt x="1400543" y="54610"/>
                  </a:lnTo>
                  <a:lnTo>
                    <a:pt x="1400543" y="29781"/>
                  </a:lnTo>
                  <a:lnTo>
                    <a:pt x="1397406" y="28689"/>
                  </a:lnTo>
                  <a:lnTo>
                    <a:pt x="1390002" y="27940"/>
                  </a:lnTo>
                  <a:lnTo>
                    <a:pt x="1382750" y="28600"/>
                  </a:lnTo>
                  <a:lnTo>
                    <a:pt x="1358633" y="63246"/>
                  </a:lnTo>
                  <a:lnTo>
                    <a:pt x="1358633" y="73583"/>
                  </a:lnTo>
                  <a:lnTo>
                    <a:pt x="1361186" y="81597"/>
                  </a:lnTo>
                  <a:lnTo>
                    <a:pt x="1371434" y="93027"/>
                  </a:lnTo>
                  <a:lnTo>
                    <a:pt x="1379156" y="95885"/>
                  </a:lnTo>
                  <a:lnTo>
                    <a:pt x="1397711" y="95885"/>
                  </a:lnTo>
                  <a:lnTo>
                    <a:pt x="1404226" y="94234"/>
                  </a:lnTo>
                  <a:lnTo>
                    <a:pt x="1414297" y="87376"/>
                  </a:lnTo>
                  <a:lnTo>
                    <a:pt x="1416621" y="83185"/>
                  </a:lnTo>
                  <a:lnTo>
                    <a:pt x="1417307" y="81965"/>
                  </a:lnTo>
                  <a:lnTo>
                    <a:pt x="1418069" y="74676"/>
                  </a:lnTo>
                  <a:lnTo>
                    <a:pt x="1400924" y="74676"/>
                  </a:lnTo>
                  <a:lnTo>
                    <a:pt x="1400073" y="77901"/>
                  </a:lnTo>
                  <a:lnTo>
                    <a:pt x="1398600" y="80187"/>
                  </a:lnTo>
                  <a:lnTo>
                    <a:pt x="1394777" y="82638"/>
                  </a:lnTo>
                  <a:lnTo>
                    <a:pt x="1392542" y="83185"/>
                  </a:lnTo>
                  <a:lnTo>
                    <a:pt x="1385011" y="83185"/>
                  </a:lnTo>
                  <a:lnTo>
                    <a:pt x="1381633" y="81876"/>
                  </a:lnTo>
                  <a:lnTo>
                    <a:pt x="1377657" y="76631"/>
                  </a:lnTo>
                  <a:lnTo>
                    <a:pt x="1376667" y="72390"/>
                  </a:lnTo>
                  <a:lnTo>
                    <a:pt x="1376667" y="66548"/>
                  </a:lnTo>
                  <a:lnTo>
                    <a:pt x="1419593" y="66548"/>
                  </a:lnTo>
                  <a:close/>
                </a:path>
                <a:path w="1534795" h="266064">
                  <a:moveTo>
                    <a:pt x="1472933" y="29083"/>
                  </a:moveTo>
                  <a:lnTo>
                    <a:pt x="1466164" y="29083"/>
                  </a:lnTo>
                  <a:lnTo>
                    <a:pt x="1460906" y="30480"/>
                  </a:lnTo>
                  <a:lnTo>
                    <a:pt x="1454734" y="35140"/>
                  </a:lnTo>
                  <a:lnTo>
                    <a:pt x="1452702" y="37896"/>
                  </a:lnTo>
                  <a:lnTo>
                    <a:pt x="1451089" y="41529"/>
                  </a:lnTo>
                  <a:lnTo>
                    <a:pt x="1450708" y="29464"/>
                  </a:lnTo>
                  <a:lnTo>
                    <a:pt x="1433436" y="29464"/>
                  </a:lnTo>
                  <a:lnTo>
                    <a:pt x="1433944" y="39712"/>
                  </a:lnTo>
                  <a:lnTo>
                    <a:pt x="1433944" y="93599"/>
                  </a:lnTo>
                  <a:lnTo>
                    <a:pt x="1452740" y="93599"/>
                  </a:lnTo>
                  <a:lnTo>
                    <a:pt x="1452740" y="57150"/>
                  </a:lnTo>
                  <a:lnTo>
                    <a:pt x="1453540" y="53517"/>
                  </a:lnTo>
                  <a:lnTo>
                    <a:pt x="1457528" y="47498"/>
                  </a:lnTo>
                  <a:lnTo>
                    <a:pt x="1461795" y="45720"/>
                  </a:lnTo>
                  <a:lnTo>
                    <a:pt x="1467980" y="45720"/>
                  </a:lnTo>
                  <a:lnTo>
                    <a:pt x="1472933" y="45974"/>
                  </a:lnTo>
                  <a:lnTo>
                    <a:pt x="1472933" y="29083"/>
                  </a:lnTo>
                  <a:close/>
                </a:path>
                <a:path w="1534795" h="266064">
                  <a:moveTo>
                    <a:pt x="1534274" y="64985"/>
                  </a:moveTo>
                  <a:lnTo>
                    <a:pt x="1528559" y="59016"/>
                  </a:lnTo>
                  <a:lnTo>
                    <a:pt x="1501584" y="51612"/>
                  </a:lnTo>
                  <a:lnTo>
                    <a:pt x="1499133" y="50596"/>
                  </a:lnTo>
                  <a:lnTo>
                    <a:pt x="1497266" y="48729"/>
                  </a:lnTo>
                  <a:lnTo>
                    <a:pt x="1496809" y="47498"/>
                  </a:lnTo>
                  <a:lnTo>
                    <a:pt x="1496809" y="44030"/>
                  </a:lnTo>
                  <a:lnTo>
                    <a:pt x="1497634" y="42481"/>
                  </a:lnTo>
                  <a:lnTo>
                    <a:pt x="1500936" y="40195"/>
                  </a:lnTo>
                  <a:lnTo>
                    <a:pt x="1503070" y="39624"/>
                  </a:lnTo>
                  <a:lnTo>
                    <a:pt x="1508912" y="39624"/>
                  </a:lnTo>
                  <a:lnTo>
                    <a:pt x="1514843" y="46863"/>
                  </a:lnTo>
                  <a:lnTo>
                    <a:pt x="1531988" y="46863"/>
                  </a:lnTo>
                  <a:lnTo>
                    <a:pt x="1531988" y="40690"/>
                  </a:lnTo>
                  <a:lnTo>
                    <a:pt x="1529575" y="35902"/>
                  </a:lnTo>
                  <a:lnTo>
                    <a:pt x="1520431" y="29464"/>
                  </a:lnTo>
                  <a:lnTo>
                    <a:pt x="1514716" y="27940"/>
                  </a:lnTo>
                  <a:lnTo>
                    <a:pt x="1499044" y="27940"/>
                  </a:lnTo>
                  <a:lnTo>
                    <a:pt x="1492237" y="29743"/>
                  </a:lnTo>
                  <a:lnTo>
                    <a:pt x="1482077" y="36944"/>
                  </a:lnTo>
                  <a:lnTo>
                    <a:pt x="1479537" y="41871"/>
                  </a:lnTo>
                  <a:lnTo>
                    <a:pt x="1479537" y="53898"/>
                  </a:lnTo>
                  <a:lnTo>
                    <a:pt x="1481607" y="58381"/>
                  </a:lnTo>
                  <a:lnTo>
                    <a:pt x="1488046" y="63373"/>
                  </a:lnTo>
                  <a:lnTo>
                    <a:pt x="1491386" y="64897"/>
                  </a:lnTo>
                  <a:lnTo>
                    <a:pt x="1510944" y="70281"/>
                  </a:lnTo>
                  <a:lnTo>
                    <a:pt x="1513357" y="71374"/>
                  </a:lnTo>
                  <a:lnTo>
                    <a:pt x="1515821" y="73660"/>
                  </a:lnTo>
                  <a:lnTo>
                    <a:pt x="1516367" y="74980"/>
                  </a:lnTo>
                  <a:lnTo>
                    <a:pt x="1516367" y="78701"/>
                  </a:lnTo>
                  <a:lnTo>
                    <a:pt x="1515516" y="80492"/>
                  </a:lnTo>
                  <a:lnTo>
                    <a:pt x="1512138" y="83464"/>
                  </a:lnTo>
                  <a:lnTo>
                    <a:pt x="1509674" y="84201"/>
                  </a:lnTo>
                  <a:lnTo>
                    <a:pt x="1502727" y="84201"/>
                  </a:lnTo>
                  <a:lnTo>
                    <a:pt x="1499933" y="83235"/>
                  </a:lnTo>
                  <a:lnTo>
                    <a:pt x="1496555" y="79679"/>
                  </a:lnTo>
                  <a:lnTo>
                    <a:pt x="1495793" y="77597"/>
                  </a:lnTo>
                  <a:lnTo>
                    <a:pt x="1495793" y="75057"/>
                  </a:lnTo>
                  <a:lnTo>
                    <a:pt x="1478140" y="75057"/>
                  </a:lnTo>
                  <a:lnTo>
                    <a:pt x="1478140" y="82257"/>
                  </a:lnTo>
                  <a:lnTo>
                    <a:pt x="1480883" y="87680"/>
                  </a:lnTo>
                  <a:lnTo>
                    <a:pt x="1491043" y="94361"/>
                  </a:lnTo>
                  <a:lnTo>
                    <a:pt x="1497190" y="95885"/>
                  </a:lnTo>
                  <a:lnTo>
                    <a:pt x="1514284" y="95885"/>
                  </a:lnTo>
                  <a:lnTo>
                    <a:pt x="1521701" y="93599"/>
                  </a:lnTo>
                  <a:lnTo>
                    <a:pt x="1531861" y="84886"/>
                  </a:lnTo>
                  <a:lnTo>
                    <a:pt x="1534274" y="79806"/>
                  </a:lnTo>
                  <a:lnTo>
                    <a:pt x="1534274" y="6498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1" name="object 28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55562" y="2707868"/>
              <a:ext cx="97027" cy="91694"/>
            </a:xfrm>
            <a:prstGeom prst="rect">
              <a:avLst/>
            </a:prstGeom>
          </p:spPr>
        </p:pic>
        <p:pic>
          <p:nvPicPr>
            <p:cNvPr id="282" name="object 28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505295" y="2705963"/>
              <a:ext cx="260731" cy="108076"/>
            </a:xfrm>
            <a:prstGeom prst="rect">
              <a:avLst/>
            </a:prstGeom>
          </p:spPr>
        </p:pic>
        <p:pic>
          <p:nvPicPr>
            <p:cNvPr id="283" name="object 28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614200" y="2855442"/>
              <a:ext cx="462914" cy="93980"/>
            </a:xfrm>
            <a:prstGeom prst="rect">
              <a:avLst/>
            </a:prstGeom>
          </p:spPr>
        </p:pic>
        <p:sp>
          <p:nvSpPr>
            <p:cNvPr id="284" name="object 284"/>
            <p:cNvSpPr/>
            <p:nvPr/>
          </p:nvSpPr>
          <p:spPr>
            <a:xfrm>
              <a:off x="6123978" y="2855442"/>
              <a:ext cx="584200" cy="116839"/>
            </a:xfrm>
            <a:custGeom>
              <a:avLst/>
              <a:gdLst/>
              <a:ahLst/>
              <a:cxnLst/>
              <a:rect l="l" t="t" r="r" b="b"/>
              <a:pathLst>
                <a:path w="584200" h="116839">
                  <a:moveTo>
                    <a:pt x="73533" y="91694"/>
                  </a:moveTo>
                  <a:lnTo>
                    <a:pt x="67945" y="67310"/>
                  </a:lnTo>
                  <a:lnTo>
                    <a:pt x="66929" y="59944"/>
                  </a:lnTo>
                  <a:lnTo>
                    <a:pt x="65697" y="55079"/>
                  </a:lnTo>
                  <a:lnTo>
                    <a:pt x="65405" y="54610"/>
                  </a:lnTo>
                  <a:lnTo>
                    <a:pt x="61976" y="48983"/>
                  </a:lnTo>
                  <a:lnTo>
                    <a:pt x="57696" y="46824"/>
                  </a:lnTo>
                  <a:lnTo>
                    <a:pt x="51435" y="46228"/>
                  </a:lnTo>
                  <a:lnTo>
                    <a:pt x="56261" y="44869"/>
                  </a:lnTo>
                  <a:lnTo>
                    <a:pt x="60032" y="43091"/>
                  </a:lnTo>
                  <a:lnTo>
                    <a:pt x="64008" y="39878"/>
                  </a:lnTo>
                  <a:lnTo>
                    <a:pt x="67983" y="36664"/>
                  </a:lnTo>
                  <a:lnTo>
                    <a:pt x="70612" y="30734"/>
                  </a:lnTo>
                  <a:lnTo>
                    <a:pt x="70612" y="20408"/>
                  </a:lnTo>
                  <a:lnTo>
                    <a:pt x="69888" y="17437"/>
                  </a:lnTo>
                  <a:lnTo>
                    <a:pt x="68668" y="14732"/>
                  </a:lnTo>
                  <a:lnTo>
                    <a:pt x="67017" y="11010"/>
                  </a:lnTo>
                  <a:lnTo>
                    <a:pt x="65151" y="8420"/>
                  </a:lnTo>
                  <a:lnTo>
                    <a:pt x="59651" y="3771"/>
                  </a:lnTo>
                  <a:lnTo>
                    <a:pt x="56197" y="2019"/>
                  </a:lnTo>
                  <a:lnTo>
                    <a:pt x="50038" y="673"/>
                  </a:lnTo>
                  <a:lnTo>
                    <a:pt x="50038" y="22313"/>
                  </a:lnTo>
                  <a:lnTo>
                    <a:pt x="50038" y="31280"/>
                  </a:lnTo>
                  <a:lnTo>
                    <a:pt x="48666" y="34594"/>
                  </a:lnTo>
                  <a:lnTo>
                    <a:pt x="43154" y="38823"/>
                  </a:lnTo>
                  <a:lnTo>
                    <a:pt x="39497" y="39878"/>
                  </a:lnTo>
                  <a:lnTo>
                    <a:pt x="19177" y="39878"/>
                  </a:lnTo>
                  <a:lnTo>
                    <a:pt x="19177" y="14732"/>
                  </a:lnTo>
                  <a:lnTo>
                    <a:pt x="38735" y="14732"/>
                  </a:lnTo>
                  <a:lnTo>
                    <a:pt x="42710" y="15532"/>
                  </a:lnTo>
                  <a:lnTo>
                    <a:pt x="48475" y="19100"/>
                  </a:lnTo>
                  <a:lnTo>
                    <a:pt x="50038" y="22313"/>
                  </a:lnTo>
                  <a:lnTo>
                    <a:pt x="50038" y="673"/>
                  </a:lnTo>
                  <a:lnTo>
                    <a:pt x="48831" y="406"/>
                  </a:lnTo>
                  <a:lnTo>
                    <a:pt x="43395" y="0"/>
                  </a:lnTo>
                  <a:lnTo>
                    <a:pt x="0" y="0"/>
                  </a:lnTo>
                  <a:lnTo>
                    <a:pt x="0" y="91694"/>
                  </a:lnTo>
                  <a:lnTo>
                    <a:pt x="19685" y="91694"/>
                  </a:lnTo>
                  <a:lnTo>
                    <a:pt x="19685" y="54610"/>
                  </a:lnTo>
                  <a:lnTo>
                    <a:pt x="39497" y="54610"/>
                  </a:lnTo>
                  <a:lnTo>
                    <a:pt x="41363" y="54825"/>
                  </a:lnTo>
                  <a:lnTo>
                    <a:pt x="44665" y="56007"/>
                  </a:lnTo>
                  <a:lnTo>
                    <a:pt x="46101" y="57531"/>
                  </a:lnTo>
                  <a:lnTo>
                    <a:pt x="46901" y="59944"/>
                  </a:lnTo>
                  <a:lnTo>
                    <a:pt x="47282" y="60921"/>
                  </a:lnTo>
                  <a:lnTo>
                    <a:pt x="47904" y="64262"/>
                  </a:lnTo>
                  <a:lnTo>
                    <a:pt x="51816" y="91694"/>
                  </a:lnTo>
                  <a:lnTo>
                    <a:pt x="73533" y="91694"/>
                  </a:lnTo>
                  <a:close/>
                </a:path>
                <a:path w="584200" h="116839">
                  <a:moveTo>
                    <a:pt x="142240" y="64643"/>
                  </a:moveTo>
                  <a:lnTo>
                    <a:pt x="136461" y="38735"/>
                  </a:lnTo>
                  <a:lnTo>
                    <a:pt x="136017" y="37846"/>
                  </a:lnTo>
                  <a:lnTo>
                    <a:pt x="131737" y="32689"/>
                  </a:lnTo>
                  <a:lnTo>
                    <a:pt x="126415" y="28994"/>
                  </a:lnTo>
                  <a:lnTo>
                    <a:pt x="123190" y="27876"/>
                  </a:lnTo>
                  <a:lnTo>
                    <a:pt x="123190" y="52705"/>
                  </a:lnTo>
                  <a:lnTo>
                    <a:pt x="99949" y="52705"/>
                  </a:lnTo>
                  <a:lnTo>
                    <a:pt x="99949" y="48818"/>
                  </a:lnTo>
                  <a:lnTo>
                    <a:pt x="100990" y="45516"/>
                  </a:lnTo>
                  <a:lnTo>
                    <a:pt x="105130" y="40093"/>
                  </a:lnTo>
                  <a:lnTo>
                    <a:pt x="108115" y="38735"/>
                  </a:lnTo>
                  <a:lnTo>
                    <a:pt x="116751" y="38735"/>
                  </a:lnTo>
                  <a:lnTo>
                    <a:pt x="120015" y="40728"/>
                  </a:lnTo>
                  <a:lnTo>
                    <a:pt x="122720" y="46736"/>
                  </a:lnTo>
                  <a:lnTo>
                    <a:pt x="123075" y="48818"/>
                  </a:lnTo>
                  <a:lnTo>
                    <a:pt x="123190" y="52705"/>
                  </a:lnTo>
                  <a:lnTo>
                    <a:pt x="123190" y="27876"/>
                  </a:lnTo>
                  <a:lnTo>
                    <a:pt x="120053" y="26784"/>
                  </a:lnTo>
                  <a:lnTo>
                    <a:pt x="112649" y="26035"/>
                  </a:lnTo>
                  <a:lnTo>
                    <a:pt x="105397" y="26695"/>
                  </a:lnTo>
                  <a:lnTo>
                    <a:pt x="81280" y="61341"/>
                  </a:lnTo>
                  <a:lnTo>
                    <a:pt x="81280" y="71666"/>
                  </a:lnTo>
                  <a:lnTo>
                    <a:pt x="83845" y="79692"/>
                  </a:lnTo>
                  <a:lnTo>
                    <a:pt x="94081" y="91122"/>
                  </a:lnTo>
                  <a:lnTo>
                    <a:pt x="101815" y="93980"/>
                  </a:lnTo>
                  <a:lnTo>
                    <a:pt x="120357" y="93980"/>
                  </a:lnTo>
                  <a:lnTo>
                    <a:pt x="126873" y="92329"/>
                  </a:lnTo>
                  <a:lnTo>
                    <a:pt x="136944" y="85471"/>
                  </a:lnTo>
                  <a:lnTo>
                    <a:pt x="139268" y="81280"/>
                  </a:lnTo>
                  <a:lnTo>
                    <a:pt x="139954" y="80048"/>
                  </a:lnTo>
                  <a:lnTo>
                    <a:pt x="140716" y="72771"/>
                  </a:lnTo>
                  <a:lnTo>
                    <a:pt x="123571" y="72771"/>
                  </a:lnTo>
                  <a:lnTo>
                    <a:pt x="122720" y="75984"/>
                  </a:lnTo>
                  <a:lnTo>
                    <a:pt x="121246" y="78270"/>
                  </a:lnTo>
                  <a:lnTo>
                    <a:pt x="117436" y="80733"/>
                  </a:lnTo>
                  <a:lnTo>
                    <a:pt x="115189" y="81280"/>
                  </a:lnTo>
                  <a:lnTo>
                    <a:pt x="107657" y="81280"/>
                  </a:lnTo>
                  <a:lnTo>
                    <a:pt x="104292" y="79971"/>
                  </a:lnTo>
                  <a:lnTo>
                    <a:pt x="100304" y="74726"/>
                  </a:lnTo>
                  <a:lnTo>
                    <a:pt x="99314" y="70485"/>
                  </a:lnTo>
                  <a:lnTo>
                    <a:pt x="99314" y="64643"/>
                  </a:lnTo>
                  <a:lnTo>
                    <a:pt x="142240" y="64643"/>
                  </a:lnTo>
                  <a:close/>
                </a:path>
                <a:path w="584200" h="116839">
                  <a:moveTo>
                    <a:pt x="221361" y="59055"/>
                  </a:moveTo>
                  <a:lnTo>
                    <a:pt x="215201" y="36957"/>
                  </a:lnTo>
                  <a:lnTo>
                    <a:pt x="212725" y="33782"/>
                  </a:lnTo>
                  <a:lnTo>
                    <a:pt x="207987" y="29044"/>
                  </a:lnTo>
                  <a:lnTo>
                    <a:pt x="202311" y="26809"/>
                  </a:lnTo>
                  <a:lnTo>
                    <a:pt x="202311" y="52374"/>
                  </a:lnTo>
                  <a:lnTo>
                    <a:pt x="202311" y="65659"/>
                  </a:lnTo>
                  <a:lnTo>
                    <a:pt x="201129" y="71094"/>
                  </a:lnTo>
                  <a:lnTo>
                    <a:pt x="196380" y="78638"/>
                  </a:lnTo>
                  <a:lnTo>
                    <a:pt x="192951" y="80518"/>
                  </a:lnTo>
                  <a:lnTo>
                    <a:pt x="183807" y="80518"/>
                  </a:lnTo>
                  <a:lnTo>
                    <a:pt x="180340" y="78841"/>
                  </a:lnTo>
                  <a:lnTo>
                    <a:pt x="175768" y="72161"/>
                  </a:lnTo>
                  <a:lnTo>
                    <a:pt x="174625" y="67221"/>
                  </a:lnTo>
                  <a:lnTo>
                    <a:pt x="174625" y="53594"/>
                  </a:lnTo>
                  <a:lnTo>
                    <a:pt x="176022" y="48133"/>
                  </a:lnTo>
                  <a:lnTo>
                    <a:pt x="181356" y="40855"/>
                  </a:lnTo>
                  <a:lnTo>
                    <a:pt x="184873" y="39116"/>
                  </a:lnTo>
                  <a:lnTo>
                    <a:pt x="193763" y="39116"/>
                  </a:lnTo>
                  <a:lnTo>
                    <a:pt x="197015" y="40805"/>
                  </a:lnTo>
                  <a:lnTo>
                    <a:pt x="201256" y="47586"/>
                  </a:lnTo>
                  <a:lnTo>
                    <a:pt x="202311" y="52374"/>
                  </a:lnTo>
                  <a:lnTo>
                    <a:pt x="202311" y="26809"/>
                  </a:lnTo>
                  <a:lnTo>
                    <a:pt x="201968" y="26670"/>
                  </a:lnTo>
                  <a:lnTo>
                    <a:pt x="190284" y="26670"/>
                  </a:lnTo>
                  <a:lnTo>
                    <a:pt x="186461" y="27559"/>
                  </a:lnTo>
                  <a:lnTo>
                    <a:pt x="179895" y="31140"/>
                  </a:lnTo>
                  <a:lnTo>
                    <a:pt x="177330" y="33655"/>
                  </a:lnTo>
                  <a:lnTo>
                    <a:pt x="175387" y="36957"/>
                  </a:lnTo>
                  <a:lnTo>
                    <a:pt x="174752" y="27559"/>
                  </a:lnTo>
                  <a:lnTo>
                    <a:pt x="156083" y="27559"/>
                  </a:lnTo>
                  <a:lnTo>
                    <a:pt x="156375" y="31140"/>
                  </a:lnTo>
                  <a:lnTo>
                    <a:pt x="156514" y="33655"/>
                  </a:lnTo>
                  <a:lnTo>
                    <a:pt x="156591" y="116078"/>
                  </a:lnTo>
                  <a:lnTo>
                    <a:pt x="175387" y="116078"/>
                  </a:lnTo>
                  <a:lnTo>
                    <a:pt x="175387" y="84328"/>
                  </a:lnTo>
                  <a:lnTo>
                    <a:pt x="178181" y="87972"/>
                  </a:lnTo>
                  <a:lnTo>
                    <a:pt x="181610" y="90462"/>
                  </a:lnTo>
                  <a:lnTo>
                    <a:pt x="187960" y="92583"/>
                  </a:lnTo>
                  <a:lnTo>
                    <a:pt x="190588" y="92964"/>
                  </a:lnTo>
                  <a:lnTo>
                    <a:pt x="201587" y="92964"/>
                  </a:lnTo>
                  <a:lnTo>
                    <a:pt x="208241" y="89941"/>
                  </a:lnTo>
                  <a:lnTo>
                    <a:pt x="213093" y="84328"/>
                  </a:lnTo>
                  <a:lnTo>
                    <a:pt x="213487" y="83883"/>
                  </a:lnTo>
                  <a:lnTo>
                    <a:pt x="215823" y="80518"/>
                  </a:lnTo>
                  <a:lnTo>
                    <a:pt x="216928" y="78930"/>
                  </a:lnTo>
                  <a:lnTo>
                    <a:pt x="219379" y="73139"/>
                  </a:lnTo>
                  <a:lnTo>
                    <a:pt x="220865" y="66522"/>
                  </a:lnTo>
                  <a:lnTo>
                    <a:pt x="221361" y="59055"/>
                  </a:lnTo>
                  <a:close/>
                </a:path>
                <a:path w="584200" h="116839">
                  <a:moveTo>
                    <a:pt x="298450" y="49949"/>
                  </a:moveTo>
                  <a:lnTo>
                    <a:pt x="295821" y="42075"/>
                  </a:lnTo>
                  <a:lnTo>
                    <a:pt x="293014" y="38862"/>
                  </a:lnTo>
                  <a:lnTo>
                    <a:pt x="290576" y="36068"/>
                  </a:lnTo>
                  <a:lnTo>
                    <a:pt x="285699" y="31686"/>
                  </a:lnTo>
                  <a:lnTo>
                    <a:pt x="279869" y="28549"/>
                  </a:lnTo>
                  <a:lnTo>
                    <a:pt x="279273" y="28384"/>
                  </a:lnTo>
                  <a:lnTo>
                    <a:pt x="279273" y="67881"/>
                  </a:lnTo>
                  <a:lnTo>
                    <a:pt x="278130" y="73113"/>
                  </a:lnTo>
                  <a:lnTo>
                    <a:pt x="275590" y="76581"/>
                  </a:lnTo>
                  <a:lnTo>
                    <a:pt x="273392" y="79629"/>
                  </a:lnTo>
                  <a:lnTo>
                    <a:pt x="270040" y="81153"/>
                  </a:lnTo>
                  <a:lnTo>
                    <a:pt x="256070" y="81153"/>
                  </a:lnTo>
                  <a:lnTo>
                    <a:pt x="251333" y="74295"/>
                  </a:lnTo>
                  <a:lnTo>
                    <a:pt x="251333" y="53213"/>
                  </a:lnTo>
                  <a:lnTo>
                    <a:pt x="252514" y="47752"/>
                  </a:lnTo>
                  <a:lnTo>
                    <a:pt x="257263" y="40640"/>
                  </a:lnTo>
                  <a:lnTo>
                    <a:pt x="260731" y="38862"/>
                  </a:lnTo>
                  <a:lnTo>
                    <a:pt x="269621" y="38862"/>
                  </a:lnTo>
                  <a:lnTo>
                    <a:pt x="272961" y="40297"/>
                  </a:lnTo>
                  <a:lnTo>
                    <a:pt x="278041" y="46482"/>
                  </a:lnTo>
                  <a:lnTo>
                    <a:pt x="279184" y="50977"/>
                  </a:lnTo>
                  <a:lnTo>
                    <a:pt x="279273" y="67881"/>
                  </a:lnTo>
                  <a:lnTo>
                    <a:pt x="279273" y="28384"/>
                  </a:lnTo>
                  <a:lnTo>
                    <a:pt x="273075" y="26670"/>
                  </a:lnTo>
                  <a:lnTo>
                    <a:pt x="265303" y="26035"/>
                  </a:lnTo>
                  <a:lnTo>
                    <a:pt x="257187" y="26746"/>
                  </a:lnTo>
                  <a:lnTo>
                    <a:pt x="232283" y="50977"/>
                  </a:lnTo>
                  <a:lnTo>
                    <a:pt x="232283" y="60198"/>
                  </a:lnTo>
                  <a:lnTo>
                    <a:pt x="255358" y="93980"/>
                  </a:lnTo>
                  <a:lnTo>
                    <a:pt x="264922" y="93980"/>
                  </a:lnTo>
                  <a:lnTo>
                    <a:pt x="292519" y="81153"/>
                  </a:lnTo>
                  <a:lnTo>
                    <a:pt x="295783" y="77381"/>
                  </a:lnTo>
                  <a:lnTo>
                    <a:pt x="298450" y="69430"/>
                  </a:lnTo>
                  <a:lnTo>
                    <a:pt x="298450" y="49949"/>
                  </a:lnTo>
                  <a:close/>
                </a:path>
                <a:path w="584200" h="116839">
                  <a:moveTo>
                    <a:pt x="351663" y="27178"/>
                  </a:moveTo>
                  <a:lnTo>
                    <a:pt x="344893" y="27178"/>
                  </a:lnTo>
                  <a:lnTo>
                    <a:pt x="339636" y="28575"/>
                  </a:lnTo>
                  <a:lnTo>
                    <a:pt x="333463" y="33235"/>
                  </a:lnTo>
                  <a:lnTo>
                    <a:pt x="331431" y="35991"/>
                  </a:lnTo>
                  <a:lnTo>
                    <a:pt x="329819" y="39624"/>
                  </a:lnTo>
                  <a:lnTo>
                    <a:pt x="329438" y="27559"/>
                  </a:lnTo>
                  <a:lnTo>
                    <a:pt x="312166" y="27559"/>
                  </a:lnTo>
                  <a:lnTo>
                    <a:pt x="312674" y="37807"/>
                  </a:lnTo>
                  <a:lnTo>
                    <a:pt x="312674" y="91694"/>
                  </a:lnTo>
                  <a:lnTo>
                    <a:pt x="331470" y="91694"/>
                  </a:lnTo>
                  <a:lnTo>
                    <a:pt x="331470" y="55245"/>
                  </a:lnTo>
                  <a:lnTo>
                    <a:pt x="332270" y="51600"/>
                  </a:lnTo>
                  <a:lnTo>
                    <a:pt x="336257" y="45593"/>
                  </a:lnTo>
                  <a:lnTo>
                    <a:pt x="340525" y="43815"/>
                  </a:lnTo>
                  <a:lnTo>
                    <a:pt x="346710" y="43815"/>
                  </a:lnTo>
                  <a:lnTo>
                    <a:pt x="351663" y="44069"/>
                  </a:lnTo>
                  <a:lnTo>
                    <a:pt x="351663" y="27178"/>
                  </a:lnTo>
                  <a:close/>
                </a:path>
                <a:path w="584200" h="116839">
                  <a:moveTo>
                    <a:pt x="398272" y="27559"/>
                  </a:moveTo>
                  <a:lnTo>
                    <a:pt x="383032" y="27559"/>
                  </a:lnTo>
                  <a:lnTo>
                    <a:pt x="383032" y="8509"/>
                  </a:lnTo>
                  <a:lnTo>
                    <a:pt x="364363" y="15367"/>
                  </a:lnTo>
                  <a:lnTo>
                    <a:pt x="364363" y="27559"/>
                  </a:lnTo>
                  <a:lnTo>
                    <a:pt x="352044" y="27559"/>
                  </a:lnTo>
                  <a:lnTo>
                    <a:pt x="352044" y="40894"/>
                  </a:lnTo>
                  <a:lnTo>
                    <a:pt x="364363" y="40894"/>
                  </a:lnTo>
                  <a:lnTo>
                    <a:pt x="364363" y="81749"/>
                  </a:lnTo>
                  <a:lnTo>
                    <a:pt x="365899" y="86169"/>
                  </a:lnTo>
                  <a:lnTo>
                    <a:pt x="372084" y="91503"/>
                  </a:lnTo>
                  <a:lnTo>
                    <a:pt x="376847" y="92837"/>
                  </a:lnTo>
                  <a:lnTo>
                    <a:pt x="385216" y="92837"/>
                  </a:lnTo>
                  <a:lnTo>
                    <a:pt x="392341" y="92100"/>
                  </a:lnTo>
                  <a:lnTo>
                    <a:pt x="395008" y="91567"/>
                  </a:lnTo>
                  <a:lnTo>
                    <a:pt x="397891" y="90805"/>
                  </a:lnTo>
                  <a:lnTo>
                    <a:pt x="397891" y="78486"/>
                  </a:lnTo>
                  <a:lnTo>
                    <a:pt x="394843" y="78867"/>
                  </a:lnTo>
                  <a:lnTo>
                    <a:pt x="387642" y="78867"/>
                  </a:lnTo>
                  <a:lnTo>
                    <a:pt x="385152" y="78028"/>
                  </a:lnTo>
                  <a:lnTo>
                    <a:pt x="383374" y="75311"/>
                  </a:lnTo>
                  <a:lnTo>
                    <a:pt x="383032" y="72986"/>
                  </a:lnTo>
                  <a:lnTo>
                    <a:pt x="383032" y="40894"/>
                  </a:lnTo>
                  <a:lnTo>
                    <a:pt x="398272" y="40894"/>
                  </a:lnTo>
                  <a:lnTo>
                    <a:pt x="398272" y="27559"/>
                  </a:lnTo>
                  <a:close/>
                </a:path>
                <a:path w="584200" h="116839">
                  <a:moveTo>
                    <a:pt x="428739" y="27559"/>
                  </a:moveTo>
                  <a:lnTo>
                    <a:pt x="409943" y="27559"/>
                  </a:lnTo>
                  <a:lnTo>
                    <a:pt x="409943" y="91694"/>
                  </a:lnTo>
                  <a:lnTo>
                    <a:pt x="428739" y="91694"/>
                  </a:lnTo>
                  <a:lnTo>
                    <a:pt x="428739" y="27559"/>
                  </a:lnTo>
                  <a:close/>
                </a:path>
                <a:path w="584200" h="116839">
                  <a:moveTo>
                    <a:pt x="429387" y="0"/>
                  </a:moveTo>
                  <a:lnTo>
                    <a:pt x="409321" y="0"/>
                  </a:lnTo>
                  <a:lnTo>
                    <a:pt x="409321" y="16383"/>
                  </a:lnTo>
                  <a:lnTo>
                    <a:pt x="429387" y="16383"/>
                  </a:lnTo>
                  <a:lnTo>
                    <a:pt x="429387" y="0"/>
                  </a:lnTo>
                  <a:close/>
                </a:path>
                <a:path w="584200" h="116839">
                  <a:moveTo>
                    <a:pt x="506349" y="57023"/>
                  </a:moveTo>
                  <a:lnTo>
                    <a:pt x="490842" y="25781"/>
                  </a:lnTo>
                  <a:lnTo>
                    <a:pt x="479336" y="25781"/>
                  </a:lnTo>
                  <a:lnTo>
                    <a:pt x="474345" y="27305"/>
                  </a:lnTo>
                  <a:lnTo>
                    <a:pt x="468071" y="32042"/>
                  </a:lnTo>
                  <a:lnTo>
                    <a:pt x="466115" y="34251"/>
                  </a:lnTo>
                  <a:lnTo>
                    <a:pt x="464439" y="36957"/>
                  </a:lnTo>
                  <a:lnTo>
                    <a:pt x="463918" y="27559"/>
                  </a:lnTo>
                  <a:lnTo>
                    <a:pt x="445770" y="27559"/>
                  </a:lnTo>
                  <a:lnTo>
                    <a:pt x="446265" y="37807"/>
                  </a:lnTo>
                  <a:lnTo>
                    <a:pt x="446265" y="91694"/>
                  </a:lnTo>
                  <a:lnTo>
                    <a:pt x="465074" y="91694"/>
                  </a:lnTo>
                  <a:lnTo>
                    <a:pt x="465074" y="47802"/>
                  </a:lnTo>
                  <a:lnTo>
                    <a:pt x="466420" y="44323"/>
                  </a:lnTo>
                  <a:lnTo>
                    <a:pt x="471246" y="40259"/>
                  </a:lnTo>
                  <a:lnTo>
                    <a:pt x="473925" y="39370"/>
                  </a:lnTo>
                  <a:lnTo>
                    <a:pt x="480695" y="39370"/>
                  </a:lnTo>
                  <a:lnTo>
                    <a:pt x="483323" y="40487"/>
                  </a:lnTo>
                  <a:lnTo>
                    <a:pt x="486689" y="44983"/>
                  </a:lnTo>
                  <a:lnTo>
                    <a:pt x="487540" y="48514"/>
                  </a:lnTo>
                  <a:lnTo>
                    <a:pt x="487540" y="91694"/>
                  </a:lnTo>
                  <a:lnTo>
                    <a:pt x="506349" y="91694"/>
                  </a:lnTo>
                  <a:lnTo>
                    <a:pt x="506349" y="57023"/>
                  </a:lnTo>
                  <a:close/>
                </a:path>
                <a:path w="584200" h="116839">
                  <a:moveTo>
                    <a:pt x="584200" y="27559"/>
                  </a:moveTo>
                  <a:lnTo>
                    <a:pt x="566547" y="27559"/>
                  </a:lnTo>
                  <a:lnTo>
                    <a:pt x="565912" y="36068"/>
                  </a:lnTo>
                  <a:lnTo>
                    <a:pt x="565150" y="34848"/>
                  </a:lnTo>
                  <a:lnTo>
                    <a:pt x="565150" y="64643"/>
                  </a:lnTo>
                  <a:lnTo>
                    <a:pt x="564045" y="69088"/>
                  </a:lnTo>
                  <a:lnTo>
                    <a:pt x="559650" y="75692"/>
                  </a:lnTo>
                  <a:lnTo>
                    <a:pt x="556348" y="77343"/>
                  </a:lnTo>
                  <a:lnTo>
                    <a:pt x="547712" y="77343"/>
                  </a:lnTo>
                  <a:lnTo>
                    <a:pt x="544550" y="75717"/>
                  </a:lnTo>
                  <a:lnTo>
                    <a:pt x="540410" y="69189"/>
                  </a:lnTo>
                  <a:lnTo>
                    <a:pt x="539369" y="64643"/>
                  </a:lnTo>
                  <a:lnTo>
                    <a:pt x="539369" y="52158"/>
                  </a:lnTo>
                  <a:lnTo>
                    <a:pt x="565150" y="64643"/>
                  </a:lnTo>
                  <a:lnTo>
                    <a:pt x="565150" y="34848"/>
                  </a:lnTo>
                  <a:lnTo>
                    <a:pt x="564388" y="33616"/>
                  </a:lnTo>
                  <a:lnTo>
                    <a:pt x="562610" y="31661"/>
                  </a:lnTo>
                  <a:lnTo>
                    <a:pt x="560578" y="30226"/>
                  </a:lnTo>
                  <a:lnTo>
                    <a:pt x="557276" y="27851"/>
                  </a:lnTo>
                  <a:lnTo>
                    <a:pt x="553085" y="26670"/>
                  </a:lnTo>
                  <a:lnTo>
                    <a:pt x="539203" y="26670"/>
                  </a:lnTo>
                  <a:lnTo>
                    <a:pt x="532295" y="29933"/>
                  </a:lnTo>
                  <a:lnTo>
                    <a:pt x="522820" y="42291"/>
                  </a:lnTo>
                  <a:lnTo>
                    <a:pt x="520573" y="49707"/>
                  </a:lnTo>
                  <a:lnTo>
                    <a:pt x="520573" y="67221"/>
                  </a:lnTo>
                  <a:lnTo>
                    <a:pt x="522795" y="74422"/>
                  </a:lnTo>
                  <a:lnTo>
                    <a:pt x="532231" y="86868"/>
                  </a:lnTo>
                  <a:lnTo>
                    <a:pt x="539089" y="90170"/>
                  </a:lnTo>
                  <a:lnTo>
                    <a:pt x="550926" y="90170"/>
                  </a:lnTo>
                  <a:lnTo>
                    <a:pt x="553656" y="89700"/>
                  </a:lnTo>
                  <a:lnTo>
                    <a:pt x="559358" y="87414"/>
                  </a:lnTo>
                  <a:lnTo>
                    <a:pt x="562419" y="84963"/>
                  </a:lnTo>
                  <a:lnTo>
                    <a:pt x="565150" y="81407"/>
                  </a:lnTo>
                  <a:lnTo>
                    <a:pt x="565023" y="89700"/>
                  </a:lnTo>
                  <a:lnTo>
                    <a:pt x="555485" y="105029"/>
                  </a:lnTo>
                  <a:lnTo>
                    <a:pt x="549084" y="105029"/>
                  </a:lnTo>
                  <a:lnTo>
                    <a:pt x="546481" y="104267"/>
                  </a:lnTo>
                  <a:lnTo>
                    <a:pt x="542823" y="101219"/>
                  </a:lnTo>
                  <a:lnTo>
                    <a:pt x="541680" y="99021"/>
                  </a:lnTo>
                  <a:lnTo>
                    <a:pt x="541248" y="96139"/>
                  </a:lnTo>
                  <a:lnTo>
                    <a:pt x="523113" y="96139"/>
                  </a:lnTo>
                  <a:lnTo>
                    <a:pt x="523113" y="104609"/>
                  </a:lnTo>
                  <a:lnTo>
                    <a:pt x="526669" y="110490"/>
                  </a:lnTo>
                  <a:lnTo>
                    <a:pt x="538010" y="115735"/>
                  </a:lnTo>
                  <a:lnTo>
                    <a:pt x="543852" y="116713"/>
                  </a:lnTo>
                  <a:lnTo>
                    <a:pt x="560197" y="116713"/>
                  </a:lnTo>
                  <a:lnTo>
                    <a:pt x="567143" y="115354"/>
                  </a:lnTo>
                  <a:lnTo>
                    <a:pt x="579843" y="108496"/>
                  </a:lnTo>
                  <a:lnTo>
                    <a:pt x="581672" y="105029"/>
                  </a:lnTo>
                  <a:lnTo>
                    <a:pt x="583692" y="101219"/>
                  </a:lnTo>
                  <a:lnTo>
                    <a:pt x="583692" y="81407"/>
                  </a:lnTo>
                  <a:lnTo>
                    <a:pt x="583692" y="77343"/>
                  </a:lnTo>
                  <a:lnTo>
                    <a:pt x="583692" y="39497"/>
                  </a:lnTo>
                  <a:lnTo>
                    <a:pt x="583692" y="36068"/>
                  </a:lnTo>
                  <a:lnTo>
                    <a:pt x="583806" y="31661"/>
                  </a:lnTo>
                  <a:lnTo>
                    <a:pt x="583946" y="29933"/>
                  </a:lnTo>
                  <a:lnTo>
                    <a:pt x="584200" y="275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5" name="object 28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75876" y="2637383"/>
              <a:ext cx="1106538" cy="255777"/>
            </a:xfrm>
            <a:prstGeom prst="rect">
              <a:avLst/>
            </a:prstGeom>
          </p:spPr>
        </p:pic>
        <p:sp>
          <p:nvSpPr>
            <p:cNvPr id="286" name="object 286"/>
            <p:cNvSpPr/>
            <p:nvPr/>
          </p:nvSpPr>
          <p:spPr>
            <a:xfrm>
              <a:off x="4096765" y="2637383"/>
              <a:ext cx="19050" cy="92075"/>
            </a:xfrm>
            <a:custGeom>
              <a:avLst/>
              <a:gdLst/>
              <a:ahLst/>
              <a:cxnLst/>
              <a:rect l="l" t="t" r="r" b="b"/>
              <a:pathLst>
                <a:path w="19050" h="92075">
                  <a:moveTo>
                    <a:pt x="18796" y="0"/>
                  </a:moveTo>
                  <a:lnTo>
                    <a:pt x="0" y="0"/>
                  </a:lnTo>
                  <a:lnTo>
                    <a:pt x="0" y="91694"/>
                  </a:lnTo>
                  <a:lnTo>
                    <a:pt x="18796" y="91694"/>
                  </a:lnTo>
                  <a:lnTo>
                    <a:pt x="18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7" name="object 28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973463" y="3219488"/>
              <a:ext cx="755269" cy="257682"/>
            </a:xfrm>
            <a:prstGeom prst="rect">
              <a:avLst/>
            </a:prstGeom>
          </p:spPr>
        </p:pic>
        <p:sp>
          <p:nvSpPr>
            <p:cNvPr id="288" name="object 288"/>
            <p:cNvSpPr/>
            <p:nvPr/>
          </p:nvSpPr>
          <p:spPr>
            <a:xfrm>
              <a:off x="3743083" y="3221393"/>
              <a:ext cx="19050" cy="92075"/>
            </a:xfrm>
            <a:custGeom>
              <a:avLst/>
              <a:gdLst/>
              <a:ahLst/>
              <a:cxnLst/>
              <a:rect l="l" t="t" r="r" b="b"/>
              <a:pathLst>
                <a:path w="19050" h="92075">
                  <a:moveTo>
                    <a:pt x="18796" y="0"/>
                  </a:moveTo>
                  <a:lnTo>
                    <a:pt x="0" y="0"/>
                  </a:lnTo>
                  <a:lnTo>
                    <a:pt x="0" y="91694"/>
                  </a:lnTo>
                  <a:lnTo>
                    <a:pt x="18796" y="91694"/>
                  </a:lnTo>
                  <a:lnTo>
                    <a:pt x="18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9" name="object 28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101041" y="3294291"/>
              <a:ext cx="316217" cy="108076"/>
            </a:xfrm>
            <a:prstGeom prst="rect">
              <a:avLst/>
            </a:prstGeom>
          </p:spPr>
        </p:pic>
        <p:pic>
          <p:nvPicPr>
            <p:cNvPr id="290" name="object 29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460947" y="3294291"/>
              <a:ext cx="213105" cy="95884"/>
            </a:xfrm>
            <a:prstGeom prst="rect">
              <a:avLst/>
            </a:prstGeom>
          </p:spPr>
        </p:pic>
        <p:pic>
          <p:nvPicPr>
            <p:cNvPr id="291" name="object 29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246456" y="3719296"/>
              <a:ext cx="316217" cy="108076"/>
            </a:xfrm>
            <a:prstGeom prst="rect">
              <a:avLst/>
            </a:prstGeom>
          </p:spPr>
        </p:pic>
        <p:pic>
          <p:nvPicPr>
            <p:cNvPr id="292" name="object 29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606362" y="3719296"/>
              <a:ext cx="245859" cy="108076"/>
            </a:xfrm>
            <a:prstGeom prst="rect">
              <a:avLst/>
            </a:prstGeom>
          </p:spPr>
        </p:pic>
        <p:pic>
          <p:nvPicPr>
            <p:cNvPr id="293" name="object 29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130048" y="3868775"/>
              <a:ext cx="400812" cy="106172"/>
            </a:xfrm>
            <a:prstGeom prst="rect">
              <a:avLst/>
            </a:prstGeom>
          </p:spPr>
        </p:pic>
        <p:pic>
          <p:nvPicPr>
            <p:cNvPr id="294" name="object 29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551434" y="3868775"/>
              <a:ext cx="417195" cy="106172"/>
            </a:xfrm>
            <a:prstGeom prst="rect">
              <a:avLst/>
            </a:prstGeom>
          </p:spPr>
        </p:pic>
        <p:pic>
          <p:nvPicPr>
            <p:cNvPr id="295" name="object 29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255841" y="4014444"/>
              <a:ext cx="156972" cy="95503"/>
            </a:xfrm>
            <a:prstGeom prst="rect">
              <a:avLst/>
            </a:prstGeom>
          </p:spPr>
        </p:pic>
        <p:pic>
          <p:nvPicPr>
            <p:cNvPr id="296" name="object 29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462216" y="4016349"/>
              <a:ext cx="383158" cy="93980"/>
            </a:xfrm>
            <a:prstGeom prst="rect">
              <a:avLst/>
            </a:prstGeom>
          </p:spPr>
        </p:pic>
        <p:pic>
          <p:nvPicPr>
            <p:cNvPr id="297" name="object 29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975876" y="3720249"/>
              <a:ext cx="913752" cy="403351"/>
            </a:xfrm>
            <a:prstGeom prst="rect">
              <a:avLst/>
            </a:prstGeom>
          </p:spPr>
        </p:pic>
        <p:pic>
          <p:nvPicPr>
            <p:cNvPr id="298" name="object 29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976651" y="4303915"/>
              <a:ext cx="156959" cy="95503"/>
            </a:xfrm>
            <a:prstGeom prst="rect">
              <a:avLst/>
            </a:prstGeom>
          </p:spPr>
        </p:pic>
        <p:pic>
          <p:nvPicPr>
            <p:cNvPr id="299" name="object 29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183013" y="4305820"/>
              <a:ext cx="299847" cy="93979"/>
            </a:xfrm>
            <a:prstGeom prst="rect">
              <a:avLst/>
            </a:prstGeom>
          </p:spPr>
        </p:pic>
        <p:pic>
          <p:nvPicPr>
            <p:cNvPr id="300" name="object 30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069158" y="4449838"/>
              <a:ext cx="321310" cy="111760"/>
            </a:xfrm>
            <a:prstGeom prst="rect">
              <a:avLst/>
            </a:prstGeom>
          </p:spPr>
        </p:pic>
        <p:sp>
          <p:nvSpPr>
            <p:cNvPr id="301" name="object 301"/>
            <p:cNvSpPr/>
            <p:nvPr/>
          </p:nvSpPr>
          <p:spPr>
            <a:xfrm>
              <a:off x="6386474" y="4311179"/>
              <a:ext cx="615950" cy="106680"/>
            </a:xfrm>
            <a:custGeom>
              <a:avLst/>
              <a:gdLst/>
              <a:ahLst/>
              <a:cxnLst/>
              <a:rect l="l" t="t" r="r" b="b"/>
              <a:pathLst>
                <a:path w="615950" h="106679">
                  <a:moveTo>
                    <a:pt x="88379" y="91694"/>
                  </a:moveTo>
                  <a:lnTo>
                    <a:pt x="81483" y="71882"/>
                  </a:lnTo>
                  <a:lnTo>
                    <a:pt x="76314" y="57023"/>
                  </a:lnTo>
                  <a:lnTo>
                    <a:pt x="62725" y="17907"/>
                  </a:lnTo>
                  <a:lnTo>
                    <a:pt x="57010" y="1473"/>
                  </a:lnTo>
                  <a:lnTo>
                    <a:pt x="57010" y="57023"/>
                  </a:lnTo>
                  <a:lnTo>
                    <a:pt x="30734" y="57023"/>
                  </a:lnTo>
                  <a:lnTo>
                    <a:pt x="44323" y="17907"/>
                  </a:lnTo>
                  <a:lnTo>
                    <a:pt x="57010" y="57023"/>
                  </a:lnTo>
                  <a:lnTo>
                    <a:pt x="57010" y="1473"/>
                  </a:lnTo>
                  <a:lnTo>
                    <a:pt x="56502" y="0"/>
                  </a:lnTo>
                  <a:lnTo>
                    <a:pt x="33134" y="0"/>
                  </a:lnTo>
                  <a:lnTo>
                    <a:pt x="0" y="91694"/>
                  </a:lnTo>
                  <a:lnTo>
                    <a:pt x="18796" y="91694"/>
                  </a:lnTo>
                  <a:lnTo>
                    <a:pt x="25654" y="71882"/>
                  </a:lnTo>
                  <a:lnTo>
                    <a:pt x="61963" y="71882"/>
                  </a:lnTo>
                  <a:lnTo>
                    <a:pt x="68580" y="91694"/>
                  </a:lnTo>
                  <a:lnTo>
                    <a:pt x="88379" y="91694"/>
                  </a:lnTo>
                  <a:close/>
                </a:path>
                <a:path w="615950" h="106679">
                  <a:moveTo>
                    <a:pt x="149453" y="68834"/>
                  </a:moveTo>
                  <a:lnTo>
                    <a:pt x="131051" y="68834"/>
                  </a:lnTo>
                  <a:lnTo>
                    <a:pt x="131051" y="72136"/>
                  </a:lnTo>
                  <a:lnTo>
                    <a:pt x="130289" y="75044"/>
                  </a:lnTo>
                  <a:lnTo>
                    <a:pt x="127228" y="80035"/>
                  </a:lnTo>
                  <a:lnTo>
                    <a:pt x="125082" y="81280"/>
                  </a:lnTo>
                  <a:lnTo>
                    <a:pt x="118910" y="81280"/>
                  </a:lnTo>
                  <a:lnTo>
                    <a:pt x="116357" y="78994"/>
                  </a:lnTo>
                  <a:lnTo>
                    <a:pt x="113322" y="70700"/>
                  </a:lnTo>
                  <a:lnTo>
                    <a:pt x="112636" y="65620"/>
                  </a:lnTo>
                  <a:lnTo>
                    <a:pt x="112636" y="53174"/>
                  </a:lnTo>
                  <a:lnTo>
                    <a:pt x="113449" y="48260"/>
                  </a:lnTo>
                  <a:lnTo>
                    <a:pt x="116662" y="40640"/>
                  </a:lnTo>
                  <a:lnTo>
                    <a:pt x="119113" y="38735"/>
                  </a:lnTo>
                  <a:lnTo>
                    <a:pt x="125222" y="38735"/>
                  </a:lnTo>
                  <a:lnTo>
                    <a:pt x="127355" y="40005"/>
                  </a:lnTo>
                  <a:lnTo>
                    <a:pt x="130086" y="44577"/>
                  </a:lnTo>
                  <a:lnTo>
                    <a:pt x="130657" y="47205"/>
                  </a:lnTo>
                  <a:lnTo>
                    <a:pt x="130657" y="50419"/>
                  </a:lnTo>
                  <a:lnTo>
                    <a:pt x="149085" y="50419"/>
                  </a:lnTo>
                  <a:lnTo>
                    <a:pt x="149085" y="42214"/>
                  </a:lnTo>
                  <a:lnTo>
                    <a:pt x="146215" y="35902"/>
                  </a:lnTo>
                  <a:lnTo>
                    <a:pt x="135712" y="27863"/>
                  </a:lnTo>
                  <a:lnTo>
                    <a:pt x="129857" y="26035"/>
                  </a:lnTo>
                  <a:lnTo>
                    <a:pt x="116065" y="26035"/>
                  </a:lnTo>
                  <a:lnTo>
                    <a:pt x="92951" y="59817"/>
                  </a:lnTo>
                  <a:lnTo>
                    <a:pt x="93395" y="67208"/>
                  </a:lnTo>
                  <a:lnTo>
                    <a:pt x="113017" y="93980"/>
                  </a:lnTo>
                  <a:lnTo>
                    <a:pt x="131051" y="93980"/>
                  </a:lnTo>
                  <a:lnTo>
                    <a:pt x="137515" y="91719"/>
                  </a:lnTo>
                  <a:lnTo>
                    <a:pt x="147078" y="82651"/>
                  </a:lnTo>
                  <a:lnTo>
                    <a:pt x="149453" y="76542"/>
                  </a:lnTo>
                  <a:lnTo>
                    <a:pt x="149453" y="68834"/>
                  </a:lnTo>
                  <a:close/>
                </a:path>
                <a:path w="615950" h="106679">
                  <a:moveTo>
                    <a:pt x="199885" y="27559"/>
                  </a:moveTo>
                  <a:lnTo>
                    <a:pt x="184632" y="27559"/>
                  </a:lnTo>
                  <a:lnTo>
                    <a:pt x="184632" y="8509"/>
                  </a:lnTo>
                  <a:lnTo>
                    <a:pt x="165976" y="15367"/>
                  </a:lnTo>
                  <a:lnTo>
                    <a:pt x="165976" y="27559"/>
                  </a:lnTo>
                  <a:lnTo>
                    <a:pt x="153657" y="27559"/>
                  </a:lnTo>
                  <a:lnTo>
                    <a:pt x="153657" y="40894"/>
                  </a:lnTo>
                  <a:lnTo>
                    <a:pt x="165976" y="40894"/>
                  </a:lnTo>
                  <a:lnTo>
                    <a:pt x="165976" y="81749"/>
                  </a:lnTo>
                  <a:lnTo>
                    <a:pt x="167525" y="86169"/>
                  </a:lnTo>
                  <a:lnTo>
                    <a:pt x="173697" y="91503"/>
                  </a:lnTo>
                  <a:lnTo>
                    <a:pt x="178460" y="92837"/>
                  </a:lnTo>
                  <a:lnTo>
                    <a:pt x="186855" y="92837"/>
                  </a:lnTo>
                  <a:lnTo>
                    <a:pt x="193967" y="92100"/>
                  </a:lnTo>
                  <a:lnTo>
                    <a:pt x="196634" y="91567"/>
                  </a:lnTo>
                  <a:lnTo>
                    <a:pt x="199504" y="90805"/>
                  </a:lnTo>
                  <a:lnTo>
                    <a:pt x="199504" y="78486"/>
                  </a:lnTo>
                  <a:lnTo>
                    <a:pt x="196456" y="78867"/>
                  </a:lnTo>
                  <a:lnTo>
                    <a:pt x="189268" y="78867"/>
                  </a:lnTo>
                  <a:lnTo>
                    <a:pt x="186766" y="78028"/>
                  </a:lnTo>
                  <a:lnTo>
                    <a:pt x="184988" y="75311"/>
                  </a:lnTo>
                  <a:lnTo>
                    <a:pt x="184632" y="72986"/>
                  </a:lnTo>
                  <a:lnTo>
                    <a:pt x="184632" y="40894"/>
                  </a:lnTo>
                  <a:lnTo>
                    <a:pt x="199885" y="40894"/>
                  </a:lnTo>
                  <a:lnTo>
                    <a:pt x="199885" y="27559"/>
                  </a:lnTo>
                  <a:close/>
                </a:path>
                <a:path w="615950" h="106679">
                  <a:moveTo>
                    <a:pt x="270256" y="91694"/>
                  </a:moveTo>
                  <a:lnTo>
                    <a:pt x="269735" y="81203"/>
                  </a:lnTo>
                  <a:lnTo>
                    <a:pt x="269735" y="27559"/>
                  </a:lnTo>
                  <a:lnTo>
                    <a:pt x="250939" y="27559"/>
                  </a:lnTo>
                  <a:lnTo>
                    <a:pt x="250939" y="71374"/>
                  </a:lnTo>
                  <a:lnTo>
                    <a:pt x="249809" y="74853"/>
                  </a:lnTo>
                  <a:lnTo>
                    <a:pt x="245554" y="78740"/>
                  </a:lnTo>
                  <a:lnTo>
                    <a:pt x="242684" y="79629"/>
                  </a:lnTo>
                  <a:lnTo>
                    <a:pt x="234226" y="79629"/>
                  </a:lnTo>
                  <a:lnTo>
                    <a:pt x="231178" y="78105"/>
                  </a:lnTo>
                  <a:lnTo>
                    <a:pt x="228892" y="73279"/>
                  </a:lnTo>
                  <a:lnTo>
                    <a:pt x="228460" y="70142"/>
                  </a:lnTo>
                  <a:lnTo>
                    <a:pt x="228460" y="27559"/>
                  </a:lnTo>
                  <a:lnTo>
                    <a:pt x="209664" y="27559"/>
                  </a:lnTo>
                  <a:lnTo>
                    <a:pt x="209664" y="67144"/>
                  </a:lnTo>
                  <a:lnTo>
                    <a:pt x="209778" y="71208"/>
                  </a:lnTo>
                  <a:lnTo>
                    <a:pt x="227114" y="92964"/>
                  </a:lnTo>
                  <a:lnTo>
                    <a:pt x="237782" y="92964"/>
                  </a:lnTo>
                  <a:lnTo>
                    <a:pt x="242265" y="91744"/>
                  </a:lnTo>
                  <a:lnTo>
                    <a:pt x="248361" y="87757"/>
                  </a:lnTo>
                  <a:lnTo>
                    <a:pt x="250228" y="85852"/>
                  </a:lnTo>
                  <a:lnTo>
                    <a:pt x="251587" y="83566"/>
                  </a:lnTo>
                  <a:lnTo>
                    <a:pt x="252082" y="91694"/>
                  </a:lnTo>
                  <a:lnTo>
                    <a:pt x="270256" y="91694"/>
                  </a:lnTo>
                  <a:close/>
                </a:path>
                <a:path w="615950" h="106679">
                  <a:moveTo>
                    <a:pt x="342392" y="91694"/>
                  </a:moveTo>
                  <a:lnTo>
                    <a:pt x="340728" y="61722"/>
                  </a:lnTo>
                  <a:lnTo>
                    <a:pt x="340626" y="41325"/>
                  </a:lnTo>
                  <a:lnTo>
                    <a:pt x="338924" y="37084"/>
                  </a:lnTo>
                  <a:lnTo>
                    <a:pt x="338239" y="35356"/>
                  </a:lnTo>
                  <a:lnTo>
                    <a:pt x="328752" y="27813"/>
                  </a:lnTo>
                  <a:lnTo>
                    <a:pt x="322148" y="26035"/>
                  </a:lnTo>
                  <a:lnTo>
                    <a:pt x="305638" y="26035"/>
                  </a:lnTo>
                  <a:lnTo>
                    <a:pt x="299415" y="27559"/>
                  </a:lnTo>
                  <a:lnTo>
                    <a:pt x="289433" y="34086"/>
                  </a:lnTo>
                  <a:lnTo>
                    <a:pt x="286766" y="39331"/>
                  </a:lnTo>
                  <a:lnTo>
                    <a:pt x="286766" y="46355"/>
                  </a:lnTo>
                  <a:lnTo>
                    <a:pt x="305168" y="46355"/>
                  </a:lnTo>
                  <a:lnTo>
                    <a:pt x="305168" y="43561"/>
                  </a:lnTo>
                  <a:lnTo>
                    <a:pt x="305892" y="41325"/>
                  </a:lnTo>
                  <a:lnTo>
                    <a:pt x="308775" y="37934"/>
                  </a:lnTo>
                  <a:lnTo>
                    <a:pt x="310896" y="37084"/>
                  </a:lnTo>
                  <a:lnTo>
                    <a:pt x="316738" y="37084"/>
                  </a:lnTo>
                  <a:lnTo>
                    <a:pt x="319036" y="37998"/>
                  </a:lnTo>
                  <a:lnTo>
                    <a:pt x="322173" y="41643"/>
                  </a:lnTo>
                  <a:lnTo>
                    <a:pt x="322948" y="45339"/>
                  </a:lnTo>
                  <a:lnTo>
                    <a:pt x="322948" y="50927"/>
                  </a:lnTo>
                  <a:lnTo>
                    <a:pt x="322948" y="61849"/>
                  </a:lnTo>
                  <a:lnTo>
                    <a:pt x="322948" y="67437"/>
                  </a:lnTo>
                  <a:lnTo>
                    <a:pt x="322364" y="71716"/>
                  </a:lnTo>
                  <a:lnTo>
                    <a:pt x="321144" y="74726"/>
                  </a:lnTo>
                  <a:lnTo>
                    <a:pt x="319405" y="79171"/>
                  </a:lnTo>
                  <a:lnTo>
                    <a:pt x="316141" y="81407"/>
                  </a:lnTo>
                  <a:lnTo>
                    <a:pt x="308432" y="81407"/>
                  </a:lnTo>
                  <a:lnTo>
                    <a:pt x="306171" y="80505"/>
                  </a:lnTo>
                  <a:lnTo>
                    <a:pt x="303034" y="76860"/>
                  </a:lnTo>
                  <a:lnTo>
                    <a:pt x="302260" y="74726"/>
                  </a:lnTo>
                  <a:lnTo>
                    <a:pt x="302260" y="68884"/>
                  </a:lnTo>
                  <a:lnTo>
                    <a:pt x="303771" y="66281"/>
                  </a:lnTo>
                  <a:lnTo>
                    <a:pt x="309880" y="62636"/>
                  </a:lnTo>
                  <a:lnTo>
                    <a:pt x="313982" y="61722"/>
                  </a:lnTo>
                  <a:lnTo>
                    <a:pt x="321691" y="61722"/>
                  </a:lnTo>
                  <a:lnTo>
                    <a:pt x="322364" y="61772"/>
                  </a:lnTo>
                  <a:lnTo>
                    <a:pt x="322948" y="61849"/>
                  </a:lnTo>
                  <a:lnTo>
                    <a:pt x="322948" y="50927"/>
                  </a:lnTo>
                  <a:lnTo>
                    <a:pt x="283972" y="65024"/>
                  </a:lnTo>
                  <a:lnTo>
                    <a:pt x="283972" y="80860"/>
                  </a:lnTo>
                  <a:lnTo>
                    <a:pt x="286042" y="85725"/>
                  </a:lnTo>
                  <a:lnTo>
                    <a:pt x="294005" y="92075"/>
                  </a:lnTo>
                  <a:lnTo>
                    <a:pt x="299123" y="93599"/>
                  </a:lnTo>
                  <a:lnTo>
                    <a:pt x="309448" y="93599"/>
                  </a:lnTo>
                  <a:lnTo>
                    <a:pt x="313055" y="92798"/>
                  </a:lnTo>
                  <a:lnTo>
                    <a:pt x="319659" y="89585"/>
                  </a:lnTo>
                  <a:lnTo>
                    <a:pt x="322440" y="86956"/>
                  </a:lnTo>
                  <a:lnTo>
                    <a:pt x="324726" y="83312"/>
                  </a:lnTo>
                  <a:lnTo>
                    <a:pt x="324815" y="86423"/>
                  </a:lnTo>
                  <a:lnTo>
                    <a:pt x="324929" y="88900"/>
                  </a:lnTo>
                  <a:lnTo>
                    <a:pt x="325107" y="90424"/>
                  </a:lnTo>
                  <a:lnTo>
                    <a:pt x="325374" y="91694"/>
                  </a:lnTo>
                  <a:lnTo>
                    <a:pt x="342392" y="91694"/>
                  </a:lnTo>
                  <a:close/>
                </a:path>
                <a:path w="615950" h="106679">
                  <a:moveTo>
                    <a:pt x="395084" y="27559"/>
                  </a:moveTo>
                  <a:lnTo>
                    <a:pt x="379844" y="27559"/>
                  </a:lnTo>
                  <a:lnTo>
                    <a:pt x="379844" y="8509"/>
                  </a:lnTo>
                  <a:lnTo>
                    <a:pt x="361175" y="15367"/>
                  </a:lnTo>
                  <a:lnTo>
                    <a:pt x="361175" y="27559"/>
                  </a:lnTo>
                  <a:lnTo>
                    <a:pt x="348856" y="27559"/>
                  </a:lnTo>
                  <a:lnTo>
                    <a:pt x="348856" y="40894"/>
                  </a:lnTo>
                  <a:lnTo>
                    <a:pt x="361175" y="40894"/>
                  </a:lnTo>
                  <a:lnTo>
                    <a:pt x="361175" y="81749"/>
                  </a:lnTo>
                  <a:lnTo>
                    <a:pt x="362724" y="86169"/>
                  </a:lnTo>
                  <a:lnTo>
                    <a:pt x="368909" y="91503"/>
                  </a:lnTo>
                  <a:lnTo>
                    <a:pt x="373672" y="92837"/>
                  </a:lnTo>
                  <a:lnTo>
                    <a:pt x="382054" y="92837"/>
                  </a:lnTo>
                  <a:lnTo>
                    <a:pt x="389166" y="92100"/>
                  </a:lnTo>
                  <a:lnTo>
                    <a:pt x="391833" y="91567"/>
                  </a:lnTo>
                  <a:lnTo>
                    <a:pt x="394703" y="90805"/>
                  </a:lnTo>
                  <a:lnTo>
                    <a:pt x="394703" y="78486"/>
                  </a:lnTo>
                  <a:lnTo>
                    <a:pt x="391668" y="78867"/>
                  </a:lnTo>
                  <a:lnTo>
                    <a:pt x="384467" y="78867"/>
                  </a:lnTo>
                  <a:lnTo>
                    <a:pt x="381965" y="78028"/>
                  </a:lnTo>
                  <a:lnTo>
                    <a:pt x="380187" y="75311"/>
                  </a:lnTo>
                  <a:lnTo>
                    <a:pt x="379844" y="72986"/>
                  </a:lnTo>
                  <a:lnTo>
                    <a:pt x="379844" y="40894"/>
                  </a:lnTo>
                  <a:lnTo>
                    <a:pt x="395084" y="40894"/>
                  </a:lnTo>
                  <a:lnTo>
                    <a:pt x="395084" y="27559"/>
                  </a:lnTo>
                  <a:close/>
                </a:path>
                <a:path w="615950" h="106679">
                  <a:moveTo>
                    <a:pt x="468363" y="49961"/>
                  </a:moveTo>
                  <a:lnTo>
                    <a:pt x="465747" y="42087"/>
                  </a:lnTo>
                  <a:lnTo>
                    <a:pt x="462927" y="38862"/>
                  </a:lnTo>
                  <a:lnTo>
                    <a:pt x="460502" y="36068"/>
                  </a:lnTo>
                  <a:lnTo>
                    <a:pt x="455625" y="31686"/>
                  </a:lnTo>
                  <a:lnTo>
                    <a:pt x="449795" y="28549"/>
                  </a:lnTo>
                  <a:lnTo>
                    <a:pt x="449186" y="28384"/>
                  </a:lnTo>
                  <a:lnTo>
                    <a:pt x="449186" y="67881"/>
                  </a:lnTo>
                  <a:lnTo>
                    <a:pt x="448043" y="73113"/>
                  </a:lnTo>
                  <a:lnTo>
                    <a:pt x="443306" y="79629"/>
                  </a:lnTo>
                  <a:lnTo>
                    <a:pt x="439966" y="81153"/>
                  </a:lnTo>
                  <a:lnTo>
                    <a:pt x="425996" y="81153"/>
                  </a:lnTo>
                  <a:lnTo>
                    <a:pt x="421259" y="74295"/>
                  </a:lnTo>
                  <a:lnTo>
                    <a:pt x="421259" y="53213"/>
                  </a:lnTo>
                  <a:lnTo>
                    <a:pt x="422440" y="47752"/>
                  </a:lnTo>
                  <a:lnTo>
                    <a:pt x="427177" y="40640"/>
                  </a:lnTo>
                  <a:lnTo>
                    <a:pt x="430644" y="38862"/>
                  </a:lnTo>
                  <a:lnTo>
                    <a:pt x="439547" y="38862"/>
                  </a:lnTo>
                  <a:lnTo>
                    <a:pt x="442887" y="40309"/>
                  </a:lnTo>
                  <a:lnTo>
                    <a:pt x="447967" y="46482"/>
                  </a:lnTo>
                  <a:lnTo>
                    <a:pt x="449097" y="50977"/>
                  </a:lnTo>
                  <a:lnTo>
                    <a:pt x="449186" y="67881"/>
                  </a:lnTo>
                  <a:lnTo>
                    <a:pt x="449186" y="28384"/>
                  </a:lnTo>
                  <a:lnTo>
                    <a:pt x="442988" y="26670"/>
                  </a:lnTo>
                  <a:lnTo>
                    <a:pt x="435216" y="26035"/>
                  </a:lnTo>
                  <a:lnTo>
                    <a:pt x="427113" y="26746"/>
                  </a:lnTo>
                  <a:lnTo>
                    <a:pt x="402209" y="50977"/>
                  </a:lnTo>
                  <a:lnTo>
                    <a:pt x="402209" y="60198"/>
                  </a:lnTo>
                  <a:lnTo>
                    <a:pt x="425272" y="93980"/>
                  </a:lnTo>
                  <a:lnTo>
                    <a:pt x="434835" y="93980"/>
                  </a:lnTo>
                  <a:lnTo>
                    <a:pt x="462432" y="81153"/>
                  </a:lnTo>
                  <a:lnTo>
                    <a:pt x="465696" y="77381"/>
                  </a:lnTo>
                  <a:lnTo>
                    <a:pt x="468363" y="69430"/>
                  </a:lnTo>
                  <a:lnTo>
                    <a:pt x="468363" y="49961"/>
                  </a:lnTo>
                  <a:close/>
                </a:path>
                <a:path w="615950" h="106679">
                  <a:moveTo>
                    <a:pt x="521589" y="27178"/>
                  </a:moveTo>
                  <a:lnTo>
                    <a:pt x="514807" y="27178"/>
                  </a:lnTo>
                  <a:lnTo>
                    <a:pt x="509562" y="28575"/>
                  </a:lnTo>
                  <a:lnTo>
                    <a:pt x="503377" y="33235"/>
                  </a:lnTo>
                  <a:lnTo>
                    <a:pt x="501345" y="35991"/>
                  </a:lnTo>
                  <a:lnTo>
                    <a:pt x="499745" y="39624"/>
                  </a:lnTo>
                  <a:lnTo>
                    <a:pt x="499364" y="27559"/>
                  </a:lnTo>
                  <a:lnTo>
                    <a:pt x="482079" y="27559"/>
                  </a:lnTo>
                  <a:lnTo>
                    <a:pt x="482587" y="37807"/>
                  </a:lnTo>
                  <a:lnTo>
                    <a:pt x="482587" y="91694"/>
                  </a:lnTo>
                  <a:lnTo>
                    <a:pt x="501383" y="91694"/>
                  </a:lnTo>
                  <a:lnTo>
                    <a:pt x="501383" y="55245"/>
                  </a:lnTo>
                  <a:lnTo>
                    <a:pt x="502196" y="51612"/>
                  </a:lnTo>
                  <a:lnTo>
                    <a:pt x="506171" y="45593"/>
                  </a:lnTo>
                  <a:lnTo>
                    <a:pt x="510451" y="43815"/>
                  </a:lnTo>
                  <a:lnTo>
                    <a:pt x="516636" y="43815"/>
                  </a:lnTo>
                  <a:lnTo>
                    <a:pt x="521589" y="44069"/>
                  </a:lnTo>
                  <a:lnTo>
                    <a:pt x="521589" y="27178"/>
                  </a:lnTo>
                  <a:close/>
                </a:path>
                <a:path w="615950" h="106679">
                  <a:moveTo>
                    <a:pt x="582917" y="63080"/>
                  </a:moveTo>
                  <a:lnTo>
                    <a:pt x="577202" y="57111"/>
                  </a:lnTo>
                  <a:lnTo>
                    <a:pt x="550240" y="49707"/>
                  </a:lnTo>
                  <a:lnTo>
                    <a:pt x="547789" y="48691"/>
                  </a:lnTo>
                  <a:lnTo>
                    <a:pt x="545922" y="46824"/>
                  </a:lnTo>
                  <a:lnTo>
                    <a:pt x="545465" y="45593"/>
                  </a:lnTo>
                  <a:lnTo>
                    <a:pt x="545465" y="42125"/>
                  </a:lnTo>
                  <a:lnTo>
                    <a:pt x="546277" y="40576"/>
                  </a:lnTo>
                  <a:lnTo>
                    <a:pt x="549579" y="38290"/>
                  </a:lnTo>
                  <a:lnTo>
                    <a:pt x="551726" y="37719"/>
                  </a:lnTo>
                  <a:lnTo>
                    <a:pt x="557568" y="37719"/>
                  </a:lnTo>
                  <a:lnTo>
                    <a:pt x="563486" y="44958"/>
                  </a:lnTo>
                  <a:lnTo>
                    <a:pt x="580631" y="44958"/>
                  </a:lnTo>
                  <a:lnTo>
                    <a:pt x="580631" y="38785"/>
                  </a:lnTo>
                  <a:lnTo>
                    <a:pt x="578218" y="33997"/>
                  </a:lnTo>
                  <a:lnTo>
                    <a:pt x="569074" y="27559"/>
                  </a:lnTo>
                  <a:lnTo>
                    <a:pt x="563359" y="26035"/>
                  </a:lnTo>
                  <a:lnTo>
                    <a:pt x="547700" y="26035"/>
                  </a:lnTo>
                  <a:lnTo>
                    <a:pt x="540880" y="27838"/>
                  </a:lnTo>
                  <a:lnTo>
                    <a:pt x="530720" y="35039"/>
                  </a:lnTo>
                  <a:lnTo>
                    <a:pt x="528180" y="39966"/>
                  </a:lnTo>
                  <a:lnTo>
                    <a:pt x="528180" y="51993"/>
                  </a:lnTo>
                  <a:lnTo>
                    <a:pt x="530263" y="56476"/>
                  </a:lnTo>
                  <a:lnTo>
                    <a:pt x="536689" y="61468"/>
                  </a:lnTo>
                  <a:lnTo>
                    <a:pt x="540042" y="62992"/>
                  </a:lnTo>
                  <a:lnTo>
                    <a:pt x="559600" y="68376"/>
                  </a:lnTo>
                  <a:lnTo>
                    <a:pt x="562013" y="69469"/>
                  </a:lnTo>
                  <a:lnTo>
                    <a:pt x="564464" y="71755"/>
                  </a:lnTo>
                  <a:lnTo>
                    <a:pt x="565010" y="73075"/>
                  </a:lnTo>
                  <a:lnTo>
                    <a:pt x="565010" y="76796"/>
                  </a:lnTo>
                  <a:lnTo>
                    <a:pt x="564172" y="78587"/>
                  </a:lnTo>
                  <a:lnTo>
                    <a:pt x="560781" y="81559"/>
                  </a:lnTo>
                  <a:lnTo>
                    <a:pt x="558330" y="82296"/>
                  </a:lnTo>
                  <a:lnTo>
                    <a:pt x="551383" y="82296"/>
                  </a:lnTo>
                  <a:lnTo>
                    <a:pt x="548589" y="81330"/>
                  </a:lnTo>
                  <a:lnTo>
                    <a:pt x="545198" y="77774"/>
                  </a:lnTo>
                  <a:lnTo>
                    <a:pt x="544436" y="75692"/>
                  </a:lnTo>
                  <a:lnTo>
                    <a:pt x="544436" y="73152"/>
                  </a:lnTo>
                  <a:lnTo>
                    <a:pt x="526783" y="73152"/>
                  </a:lnTo>
                  <a:lnTo>
                    <a:pt x="526783" y="80352"/>
                  </a:lnTo>
                  <a:lnTo>
                    <a:pt x="529539" y="85775"/>
                  </a:lnTo>
                  <a:lnTo>
                    <a:pt x="539699" y="92456"/>
                  </a:lnTo>
                  <a:lnTo>
                    <a:pt x="545833" y="93980"/>
                  </a:lnTo>
                  <a:lnTo>
                    <a:pt x="562940" y="93980"/>
                  </a:lnTo>
                  <a:lnTo>
                    <a:pt x="570344" y="91694"/>
                  </a:lnTo>
                  <a:lnTo>
                    <a:pt x="580504" y="82981"/>
                  </a:lnTo>
                  <a:lnTo>
                    <a:pt x="582917" y="77889"/>
                  </a:lnTo>
                  <a:lnTo>
                    <a:pt x="582917" y="63080"/>
                  </a:lnTo>
                  <a:close/>
                </a:path>
                <a:path w="615950" h="106679">
                  <a:moveTo>
                    <a:pt x="615683" y="74803"/>
                  </a:moveTo>
                  <a:lnTo>
                    <a:pt x="596887" y="74803"/>
                  </a:lnTo>
                  <a:lnTo>
                    <a:pt x="587489" y="106172"/>
                  </a:lnTo>
                  <a:lnTo>
                    <a:pt x="600570" y="106172"/>
                  </a:lnTo>
                  <a:lnTo>
                    <a:pt x="615683" y="748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2" name="object 30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457848" y="4456849"/>
              <a:ext cx="478777" cy="95885"/>
            </a:xfrm>
            <a:prstGeom prst="rect">
              <a:avLst/>
            </a:prstGeom>
          </p:spPr>
        </p:pic>
      </p:grpSp>
      <p:sp>
        <p:nvSpPr>
          <p:cNvPr id="303" name="object 303"/>
          <p:cNvSpPr/>
          <p:nvPr/>
        </p:nvSpPr>
        <p:spPr>
          <a:xfrm>
            <a:off x="3504996" y="2153310"/>
            <a:ext cx="517525" cy="93980"/>
          </a:xfrm>
          <a:custGeom>
            <a:avLst/>
            <a:gdLst/>
            <a:ahLst/>
            <a:cxnLst/>
            <a:rect l="l" t="t" r="r" b="b"/>
            <a:pathLst>
              <a:path w="517525" h="93980">
                <a:moveTo>
                  <a:pt x="81280" y="0"/>
                </a:moveTo>
                <a:lnTo>
                  <a:pt x="62865" y="0"/>
                </a:lnTo>
                <a:lnTo>
                  <a:pt x="62865" y="72136"/>
                </a:lnTo>
                <a:lnTo>
                  <a:pt x="28448" y="0"/>
                </a:lnTo>
                <a:lnTo>
                  <a:pt x="0" y="0"/>
                </a:lnTo>
                <a:lnTo>
                  <a:pt x="0" y="91694"/>
                </a:lnTo>
                <a:lnTo>
                  <a:pt x="18415" y="91694"/>
                </a:lnTo>
                <a:lnTo>
                  <a:pt x="18415" y="15494"/>
                </a:lnTo>
                <a:lnTo>
                  <a:pt x="54102" y="91694"/>
                </a:lnTo>
                <a:lnTo>
                  <a:pt x="81280" y="91694"/>
                </a:lnTo>
                <a:lnTo>
                  <a:pt x="81280" y="0"/>
                </a:lnTo>
                <a:close/>
              </a:path>
              <a:path w="517525" h="93980">
                <a:moveTo>
                  <a:pt x="156337" y="64643"/>
                </a:moveTo>
                <a:lnTo>
                  <a:pt x="150558" y="38735"/>
                </a:lnTo>
                <a:lnTo>
                  <a:pt x="150114" y="37846"/>
                </a:lnTo>
                <a:lnTo>
                  <a:pt x="145834" y="32689"/>
                </a:lnTo>
                <a:lnTo>
                  <a:pt x="140525" y="28994"/>
                </a:lnTo>
                <a:lnTo>
                  <a:pt x="137287" y="27876"/>
                </a:lnTo>
                <a:lnTo>
                  <a:pt x="137287" y="52717"/>
                </a:lnTo>
                <a:lnTo>
                  <a:pt x="114046" y="52717"/>
                </a:lnTo>
                <a:lnTo>
                  <a:pt x="114046" y="48818"/>
                </a:lnTo>
                <a:lnTo>
                  <a:pt x="115087" y="45516"/>
                </a:lnTo>
                <a:lnTo>
                  <a:pt x="119227" y="40093"/>
                </a:lnTo>
                <a:lnTo>
                  <a:pt x="122212" y="38735"/>
                </a:lnTo>
                <a:lnTo>
                  <a:pt x="130848" y="38735"/>
                </a:lnTo>
                <a:lnTo>
                  <a:pt x="134112" y="40728"/>
                </a:lnTo>
                <a:lnTo>
                  <a:pt x="136817" y="46736"/>
                </a:lnTo>
                <a:lnTo>
                  <a:pt x="137172" y="48818"/>
                </a:lnTo>
                <a:lnTo>
                  <a:pt x="137287" y="52717"/>
                </a:lnTo>
                <a:lnTo>
                  <a:pt x="137287" y="27876"/>
                </a:lnTo>
                <a:lnTo>
                  <a:pt x="134150" y="26784"/>
                </a:lnTo>
                <a:lnTo>
                  <a:pt x="126746" y="26035"/>
                </a:lnTo>
                <a:lnTo>
                  <a:pt x="119494" y="26695"/>
                </a:lnTo>
                <a:lnTo>
                  <a:pt x="95377" y="61353"/>
                </a:lnTo>
                <a:lnTo>
                  <a:pt x="95377" y="71678"/>
                </a:lnTo>
                <a:lnTo>
                  <a:pt x="97942" y="79692"/>
                </a:lnTo>
                <a:lnTo>
                  <a:pt x="108191" y="91122"/>
                </a:lnTo>
                <a:lnTo>
                  <a:pt x="115912" y="93980"/>
                </a:lnTo>
                <a:lnTo>
                  <a:pt x="134454" y="93980"/>
                </a:lnTo>
                <a:lnTo>
                  <a:pt x="140970" y="92329"/>
                </a:lnTo>
                <a:lnTo>
                  <a:pt x="151041" y="85471"/>
                </a:lnTo>
                <a:lnTo>
                  <a:pt x="153365" y="81280"/>
                </a:lnTo>
                <a:lnTo>
                  <a:pt x="154051" y="80060"/>
                </a:lnTo>
                <a:lnTo>
                  <a:pt x="154813" y="72771"/>
                </a:lnTo>
                <a:lnTo>
                  <a:pt x="137668" y="72771"/>
                </a:lnTo>
                <a:lnTo>
                  <a:pt x="136817" y="75996"/>
                </a:lnTo>
                <a:lnTo>
                  <a:pt x="135343" y="78282"/>
                </a:lnTo>
                <a:lnTo>
                  <a:pt x="131533" y="80733"/>
                </a:lnTo>
                <a:lnTo>
                  <a:pt x="129286" y="81280"/>
                </a:lnTo>
                <a:lnTo>
                  <a:pt x="121754" y="81280"/>
                </a:lnTo>
                <a:lnTo>
                  <a:pt x="118389" y="79971"/>
                </a:lnTo>
                <a:lnTo>
                  <a:pt x="114414" y="74726"/>
                </a:lnTo>
                <a:lnTo>
                  <a:pt x="113411" y="70485"/>
                </a:lnTo>
                <a:lnTo>
                  <a:pt x="113411" y="64643"/>
                </a:lnTo>
                <a:lnTo>
                  <a:pt x="156337" y="64643"/>
                </a:lnTo>
                <a:close/>
              </a:path>
              <a:path w="517525" h="93980">
                <a:moveTo>
                  <a:pt x="208153" y="27571"/>
                </a:moveTo>
                <a:lnTo>
                  <a:pt x="192913" y="27571"/>
                </a:lnTo>
                <a:lnTo>
                  <a:pt x="192913" y="8509"/>
                </a:lnTo>
                <a:lnTo>
                  <a:pt x="174244" y="15367"/>
                </a:lnTo>
                <a:lnTo>
                  <a:pt x="174244" y="27571"/>
                </a:lnTo>
                <a:lnTo>
                  <a:pt x="161925" y="27571"/>
                </a:lnTo>
                <a:lnTo>
                  <a:pt x="161925" y="40894"/>
                </a:lnTo>
                <a:lnTo>
                  <a:pt x="174244" y="40894"/>
                </a:lnTo>
                <a:lnTo>
                  <a:pt x="174244" y="81749"/>
                </a:lnTo>
                <a:lnTo>
                  <a:pt x="175793" y="86169"/>
                </a:lnTo>
                <a:lnTo>
                  <a:pt x="181978" y="91503"/>
                </a:lnTo>
                <a:lnTo>
                  <a:pt x="186740" y="92837"/>
                </a:lnTo>
                <a:lnTo>
                  <a:pt x="193167" y="92837"/>
                </a:lnTo>
                <a:lnTo>
                  <a:pt x="197319" y="92697"/>
                </a:lnTo>
                <a:lnTo>
                  <a:pt x="202234" y="92100"/>
                </a:lnTo>
                <a:lnTo>
                  <a:pt x="204901" y="91567"/>
                </a:lnTo>
                <a:lnTo>
                  <a:pt x="207772" y="90805"/>
                </a:lnTo>
                <a:lnTo>
                  <a:pt x="207772" y="78486"/>
                </a:lnTo>
                <a:lnTo>
                  <a:pt x="204724" y="78867"/>
                </a:lnTo>
                <a:lnTo>
                  <a:pt x="197535" y="78867"/>
                </a:lnTo>
                <a:lnTo>
                  <a:pt x="195033" y="78028"/>
                </a:lnTo>
                <a:lnTo>
                  <a:pt x="193255" y="75311"/>
                </a:lnTo>
                <a:lnTo>
                  <a:pt x="192913" y="72986"/>
                </a:lnTo>
                <a:lnTo>
                  <a:pt x="192913" y="40894"/>
                </a:lnTo>
                <a:lnTo>
                  <a:pt x="208153" y="40894"/>
                </a:lnTo>
                <a:lnTo>
                  <a:pt x="208153" y="27571"/>
                </a:lnTo>
                <a:close/>
              </a:path>
              <a:path w="517525" h="93980">
                <a:moveTo>
                  <a:pt x="322707" y="27571"/>
                </a:moveTo>
                <a:lnTo>
                  <a:pt x="304038" y="27571"/>
                </a:lnTo>
                <a:lnTo>
                  <a:pt x="291592" y="75946"/>
                </a:lnTo>
                <a:lnTo>
                  <a:pt x="278130" y="27571"/>
                </a:lnTo>
                <a:lnTo>
                  <a:pt x="257429" y="27571"/>
                </a:lnTo>
                <a:lnTo>
                  <a:pt x="243840" y="75946"/>
                </a:lnTo>
                <a:lnTo>
                  <a:pt x="232029" y="27571"/>
                </a:lnTo>
                <a:lnTo>
                  <a:pt x="212090" y="27571"/>
                </a:lnTo>
                <a:lnTo>
                  <a:pt x="233045" y="91694"/>
                </a:lnTo>
                <a:lnTo>
                  <a:pt x="253733" y="91694"/>
                </a:lnTo>
                <a:lnTo>
                  <a:pt x="267208" y="44196"/>
                </a:lnTo>
                <a:lnTo>
                  <a:pt x="280416" y="91694"/>
                </a:lnTo>
                <a:lnTo>
                  <a:pt x="300863" y="91694"/>
                </a:lnTo>
                <a:lnTo>
                  <a:pt x="322707" y="27571"/>
                </a:lnTo>
                <a:close/>
              </a:path>
              <a:path w="517525" h="93980">
                <a:moveTo>
                  <a:pt x="392811" y="49961"/>
                </a:moveTo>
                <a:lnTo>
                  <a:pt x="390194" y="42087"/>
                </a:lnTo>
                <a:lnTo>
                  <a:pt x="387375" y="38862"/>
                </a:lnTo>
                <a:lnTo>
                  <a:pt x="384937" y="36068"/>
                </a:lnTo>
                <a:lnTo>
                  <a:pt x="380060" y="31686"/>
                </a:lnTo>
                <a:lnTo>
                  <a:pt x="374230" y="28549"/>
                </a:lnTo>
                <a:lnTo>
                  <a:pt x="373634" y="28384"/>
                </a:lnTo>
                <a:lnTo>
                  <a:pt x="373634" y="67894"/>
                </a:lnTo>
                <a:lnTo>
                  <a:pt x="372491" y="73113"/>
                </a:lnTo>
                <a:lnTo>
                  <a:pt x="369951" y="76581"/>
                </a:lnTo>
                <a:lnTo>
                  <a:pt x="367753" y="79641"/>
                </a:lnTo>
                <a:lnTo>
                  <a:pt x="364401" y="81153"/>
                </a:lnTo>
                <a:lnTo>
                  <a:pt x="350443" y="81153"/>
                </a:lnTo>
                <a:lnTo>
                  <a:pt x="345694" y="74295"/>
                </a:lnTo>
                <a:lnTo>
                  <a:pt x="345694" y="53213"/>
                </a:lnTo>
                <a:lnTo>
                  <a:pt x="346887" y="47752"/>
                </a:lnTo>
                <a:lnTo>
                  <a:pt x="351624" y="40640"/>
                </a:lnTo>
                <a:lnTo>
                  <a:pt x="355092" y="38862"/>
                </a:lnTo>
                <a:lnTo>
                  <a:pt x="363982" y="38862"/>
                </a:lnTo>
                <a:lnTo>
                  <a:pt x="367334" y="40309"/>
                </a:lnTo>
                <a:lnTo>
                  <a:pt x="372414" y="46482"/>
                </a:lnTo>
                <a:lnTo>
                  <a:pt x="373545" y="50977"/>
                </a:lnTo>
                <a:lnTo>
                  <a:pt x="373634" y="67894"/>
                </a:lnTo>
                <a:lnTo>
                  <a:pt x="373634" y="28384"/>
                </a:lnTo>
                <a:lnTo>
                  <a:pt x="367436" y="26670"/>
                </a:lnTo>
                <a:lnTo>
                  <a:pt x="359664" y="26035"/>
                </a:lnTo>
                <a:lnTo>
                  <a:pt x="351561" y="26746"/>
                </a:lnTo>
                <a:lnTo>
                  <a:pt x="326644" y="50977"/>
                </a:lnTo>
                <a:lnTo>
                  <a:pt x="326644" y="60198"/>
                </a:lnTo>
                <a:lnTo>
                  <a:pt x="349719" y="93980"/>
                </a:lnTo>
                <a:lnTo>
                  <a:pt x="359283" y="93980"/>
                </a:lnTo>
                <a:lnTo>
                  <a:pt x="386892" y="81153"/>
                </a:lnTo>
                <a:lnTo>
                  <a:pt x="390144" y="77393"/>
                </a:lnTo>
                <a:lnTo>
                  <a:pt x="392811" y="69430"/>
                </a:lnTo>
                <a:lnTo>
                  <a:pt x="392811" y="49961"/>
                </a:lnTo>
                <a:close/>
              </a:path>
              <a:path w="517525" h="93980">
                <a:moveTo>
                  <a:pt x="446024" y="27190"/>
                </a:moveTo>
                <a:lnTo>
                  <a:pt x="439254" y="27190"/>
                </a:lnTo>
                <a:lnTo>
                  <a:pt x="434009" y="28575"/>
                </a:lnTo>
                <a:lnTo>
                  <a:pt x="427824" y="33235"/>
                </a:lnTo>
                <a:lnTo>
                  <a:pt x="425792" y="35991"/>
                </a:lnTo>
                <a:lnTo>
                  <a:pt x="424180" y="39624"/>
                </a:lnTo>
                <a:lnTo>
                  <a:pt x="423799" y="27571"/>
                </a:lnTo>
                <a:lnTo>
                  <a:pt x="406527" y="27571"/>
                </a:lnTo>
                <a:lnTo>
                  <a:pt x="407035" y="37807"/>
                </a:lnTo>
                <a:lnTo>
                  <a:pt x="407035" y="91694"/>
                </a:lnTo>
                <a:lnTo>
                  <a:pt x="425831" y="91694"/>
                </a:lnTo>
                <a:lnTo>
                  <a:pt x="425831" y="55245"/>
                </a:lnTo>
                <a:lnTo>
                  <a:pt x="426643" y="51612"/>
                </a:lnTo>
                <a:lnTo>
                  <a:pt x="430618" y="45593"/>
                </a:lnTo>
                <a:lnTo>
                  <a:pt x="434898" y="43815"/>
                </a:lnTo>
                <a:lnTo>
                  <a:pt x="441071" y="43815"/>
                </a:lnTo>
                <a:lnTo>
                  <a:pt x="446024" y="44069"/>
                </a:lnTo>
                <a:lnTo>
                  <a:pt x="446024" y="27190"/>
                </a:lnTo>
                <a:close/>
              </a:path>
              <a:path w="517525" h="93980">
                <a:moveTo>
                  <a:pt x="517271" y="91694"/>
                </a:moveTo>
                <a:lnTo>
                  <a:pt x="493903" y="55118"/>
                </a:lnTo>
                <a:lnTo>
                  <a:pt x="515874" y="27571"/>
                </a:lnTo>
                <a:lnTo>
                  <a:pt x="494665" y="27571"/>
                </a:lnTo>
                <a:lnTo>
                  <a:pt x="475234" y="53975"/>
                </a:lnTo>
                <a:lnTo>
                  <a:pt x="475234" y="0"/>
                </a:lnTo>
                <a:lnTo>
                  <a:pt x="456438" y="0"/>
                </a:lnTo>
                <a:lnTo>
                  <a:pt x="456438" y="91694"/>
                </a:lnTo>
                <a:lnTo>
                  <a:pt x="475234" y="91694"/>
                </a:lnTo>
                <a:lnTo>
                  <a:pt x="475234" y="56781"/>
                </a:lnTo>
                <a:lnTo>
                  <a:pt x="495046" y="91694"/>
                </a:lnTo>
                <a:lnTo>
                  <a:pt x="517271" y="9169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04" name="object 304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4067225" y="2153310"/>
            <a:ext cx="299847" cy="93979"/>
          </a:xfrm>
          <a:prstGeom prst="rect">
            <a:avLst/>
          </a:prstGeom>
        </p:spPr>
      </p:pic>
      <p:pic>
        <p:nvPicPr>
          <p:cNvPr id="305" name="object 305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5342394" y="2153310"/>
            <a:ext cx="1399286" cy="265302"/>
          </a:xfrm>
          <a:prstGeom prst="rect">
            <a:avLst/>
          </a:prstGeom>
        </p:spPr>
      </p:pic>
      <p:sp>
        <p:nvSpPr>
          <p:cNvPr id="306" name="object 306"/>
          <p:cNvSpPr txBox="1"/>
          <p:nvPr/>
        </p:nvSpPr>
        <p:spPr>
          <a:xfrm>
            <a:off x="707395" y="475460"/>
            <a:ext cx="1211580" cy="400050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50" b="1">
                <a:latin typeface="Tahoma"/>
                <a:cs typeface="Tahoma"/>
              </a:rPr>
              <a:t>Totalmente</a:t>
            </a:r>
            <a:r>
              <a:rPr dirty="0" sz="850" spc="-60" b="1">
                <a:latin typeface="Tahoma"/>
                <a:cs typeface="Tahoma"/>
              </a:rPr>
              <a:t> </a:t>
            </a:r>
            <a:r>
              <a:rPr dirty="0" sz="850" spc="5" b="1">
                <a:latin typeface="Tahoma"/>
                <a:cs typeface="Tahoma"/>
              </a:rPr>
              <a:t>integrado</a:t>
            </a:r>
            <a:endParaRPr sz="8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dirty="0" sz="800" b="1">
                <a:latin typeface="Tahoma"/>
                <a:cs typeface="Tahoma"/>
              </a:rPr>
              <a:t>Automatización</a:t>
            </a:r>
            <a:endParaRPr sz="800">
              <a:latin typeface="Tahoma"/>
              <a:cs typeface="Tahoma"/>
            </a:endParaRPr>
          </a:p>
        </p:txBody>
      </p:sp>
      <p:sp>
        <p:nvSpPr>
          <p:cNvPr id="307" name="object 307"/>
          <p:cNvSpPr txBox="1"/>
          <p:nvPr/>
        </p:nvSpPr>
        <p:spPr>
          <a:xfrm>
            <a:off x="2903220" y="488081"/>
            <a:ext cx="4224020" cy="1305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20">
                <a:latin typeface="Microsoft Sans Serif"/>
                <a:cs typeface="Microsoft Sans Serif"/>
              </a:rPr>
              <a:t>Totally </a:t>
            </a:r>
            <a:r>
              <a:rPr dirty="0" sz="950" spc="45">
                <a:latin typeface="Microsoft Sans Serif"/>
                <a:cs typeface="Microsoft Sans Serif"/>
              </a:rPr>
              <a:t>Integrated Automation </a:t>
            </a:r>
            <a:r>
              <a:rPr dirty="0" sz="950" spc="-20">
                <a:latin typeface="Microsoft Sans Serif"/>
                <a:cs typeface="Microsoft Sans Serif"/>
              </a:rPr>
              <a:t>(TIA) </a:t>
            </a:r>
            <a:r>
              <a:rPr dirty="0" sz="950" spc="-10">
                <a:latin typeface="Microsoft Sans Serif"/>
                <a:cs typeface="Microsoft Sans Serif"/>
              </a:rPr>
              <a:t>es </a:t>
            </a:r>
            <a:r>
              <a:rPr dirty="0" sz="950" spc="25">
                <a:latin typeface="Microsoft Sans Serif"/>
                <a:cs typeface="Microsoft Sans Serif"/>
              </a:rPr>
              <a:t>más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25">
                <a:latin typeface="Microsoft Sans Serif"/>
                <a:cs typeface="Microsoft Sans Serif"/>
              </a:rPr>
              <a:t>concepto. </a:t>
            </a:r>
            <a:r>
              <a:rPr dirty="0" sz="950" spc="-10">
                <a:latin typeface="Microsoft Sans Serif"/>
                <a:cs typeface="Microsoft Sans Serif"/>
              </a:rPr>
              <a:t>TIA es </a:t>
            </a:r>
            <a:r>
              <a:rPr dirty="0" sz="950" spc="40">
                <a:latin typeface="Microsoft Sans Serif"/>
                <a:cs typeface="Microsoft Sans Serif"/>
              </a:rPr>
              <a:t>una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estrategia desarrollada </a:t>
            </a:r>
            <a:r>
              <a:rPr dirty="0" sz="950" spc="55">
                <a:latin typeface="Microsoft Sans Serif"/>
                <a:cs typeface="Microsoft Sans Serif"/>
              </a:rPr>
              <a:t>por </a:t>
            </a:r>
            <a:r>
              <a:rPr dirty="0" sz="950" spc="5">
                <a:latin typeface="Microsoft Sans Serif"/>
                <a:cs typeface="Microsoft Sans Serif"/>
              </a:rPr>
              <a:t>Siemens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25">
                <a:latin typeface="Microsoft Sans Serif"/>
                <a:cs typeface="Microsoft Sans Serif"/>
              </a:rPr>
              <a:t>enfatiza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30">
                <a:latin typeface="Microsoft Sans Serif"/>
                <a:cs typeface="Microsoft Sans Serif"/>
              </a:rPr>
              <a:t>perfecta </a:t>
            </a:r>
            <a:r>
              <a:rPr dirty="0" sz="950" spc="35">
                <a:latin typeface="Microsoft Sans Serif"/>
                <a:cs typeface="Microsoft Sans Serif"/>
              </a:rPr>
              <a:t>integración </a:t>
            </a:r>
            <a:r>
              <a:rPr dirty="0" sz="950" spc="4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40">
                <a:latin typeface="Microsoft Sans Serif"/>
                <a:cs typeface="Microsoft Sans Serif"/>
              </a:rPr>
              <a:t>productos </a:t>
            </a:r>
            <a:r>
              <a:rPr dirty="0" sz="950" spc="30">
                <a:latin typeface="Microsoft Sans Serif"/>
                <a:cs typeface="Microsoft Sans Serif"/>
              </a:rPr>
              <a:t>de automatización. </a:t>
            </a: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30">
                <a:latin typeface="Microsoft Sans Serif"/>
                <a:cs typeface="Microsoft Sans Serif"/>
              </a:rPr>
              <a:t>estrategia </a:t>
            </a:r>
            <a:r>
              <a:rPr dirty="0" sz="950" spc="-10">
                <a:latin typeface="Microsoft Sans Serif"/>
                <a:cs typeface="Microsoft Sans Serif"/>
              </a:rPr>
              <a:t>TIA </a:t>
            </a:r>
            <a:r>
              <a:rPr dirty="0" sz="950" spc="40">
                <a:latin typeface="Microsoft Sans Serif"/>
                <a:cs typeface="Microsoft Sans Serif"/>
              </a:rPr>
              <a:t>incorpora una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amplia </a:t>
            </a:r>
            <a:r>
              <a:rPr dirty="0" sz="950" spc="30">
                <a:latin typeface="Microsoft Sans Serif"/>
                <a:cs typeface="Microsoft Sans Serif"/>
              </a:rPr>
              <a:t>variedad de </a:t>
            </a:r>
            <a:r>
              <a:rPr dirty="0" sz="950" spc="40">
                <a:latin typeface="Microsoft Sans Serif"/>
                <a:cs typeface="Microsoft Sans Serif"/>
              </a:rPr>
              <a:t>productos </a:t>
            </a:r>
            <a:r>
              <a:rPr dirty="0" sz="950" spc="30">
                <a:latin typeface="Microsoft Sans Serif"/>
                <a:cs typeface="Microsoft Sans Serif"/>
              </a:rPr>
              <a:t>de automatización, </a:t>
            </a:r>
            <a:r>
              <a:rPr dirty="0" sz="950" spc="40">
                <a:latin typeface="Microsoft Sans Serif"/>
                <a:cs typeface="Microsoft Sans Serif"/>
              </a:rPr>
              <a:t>como </a:t>
            </a:r>
            <a:r>
              <a:rPr dirty="0" sz="950" spc="35">
                <a:latin typeface="Microsoft Sans Serif"/>
                <a:cs typeface="Microsoft Sans Serif"/>
              </a:rPr>
              <a:t>controladores </a:t>
            </a:r>
            <a:r>
              <a:rPr dirty="0" sz="950" spc="4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programables,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controles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numéricos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por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computadora,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interfaces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hombre-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máquina </a:t>
            </a:r>
            <a:r>
              <a:rPr dirty="0" sz="950" spc="15">
                <a:latin typeface="Microsoft Sans Serif"/>
                <a:cs typeface="Microsoft Sans Serif"/>
              </a:rPr>
              <a:t>(HMI)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25">
                <a:latin typeface="Microsoft Sans Serif"/>
                <a:cs typeface="Microsoft Sans Serif"/>
              </a:rPr>
              <a:t>variadores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25">
                <a:latin typeface="Microsoft Sans Serif"/>
                <a:cs typeface="Microsoft Sans Serif"/>
              </a:rPr>
              <a:t>conectan </a:t>
            </a:r>
            <a:r>
              <a:rPr dirty="0" sz="950" spc="35">
                <a:latin typeface="Microsoft Sans Serif"/>
                <a:cs typeface="Microsoft Sans Serif"/>
              </a:rPr>
              <a:t>fácilmente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25">
                <a:latin typeface="Microsoft Sans Serif"/>
                <a:cs typeface="Microsoft Sans Serif"/>
              </a:rPr>
              <a:t>través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25">
                <a:latin typeface="Microsoft Sans Serif"/>
                <a:cs typeface="Microsoft Sans Serif"/>
              </a:rPr>
              <a:t>redes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protocolo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abierto.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08" name="object 308"/>
          <p:cNvSpPr txBox="1"/>
          <p:nvPr/>
        </p:nvSpPr>
        <p:spPr>
          <a:xfrm>
            <a:off x="707390" y="5127396"/>
            <a:ext cx="96075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0" b="1">
                <a:latin typeface="Tahoma"/>
                <a:cs typeface="Tahoma"/>
              </a:rPr>
              <a:t>PROFIBUS-</a:t>
            </a:r>
            <a:r>
              <a:rPr dirty="0" sz="1100" spc="-30" b="1">
                <a:latin typeface="Tahoma"/>
                <a:cs typeface="Tahoma"/>
              </a:rPr>
              <a:t>DP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309" name="object 309"/>
          <p:cNvSpPr txBox="1"/>
          <p:nvPr/>
        </p:nvSpPr>
        <p:spPr>
          <a:xfrm>
            <a:off x="2903214" y="5108346"/>
            <a:ext cx="4286250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30">
                <a:latin typeface="Microsoft Sans Serif"/>
                <a:cs typeface="Microsoft Sans Serif"/>
              </a:rPr>
              <a:t>Un </a:t>
            </a:r>
            <a:r>
              <a:rPr dirty="0" sz="950" spc="20">
                <a:latin typeface="Microsoft Sans Serif"/>
                <a:cs typeface="Microsoft Sans Serif"/>
              </a:rPr>
              <a:t>aspecto </a:t>
            </a:r>
            <a:r>
              <a:rPr dirty="0" sz="950" spc="50">
                <a:latin typeface="Microsoft Sans Serif"/>
                <a:cs typeface="Microsoft Sans Serif"/>
              </a:rPr>
              <a:t>importante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10">
                <a:latin typeface="Microsoft Sans Serif"/>
                <a:cs typeface="Microsoft Sans Serif"/>
              </a:rPr>
              <a:t>TIA es </a:t>
            </a:r>
            <a:r>
              <a:rPr dirty="0" sz="950" spc="15">
                <a:latin typeface="Microsoft Sans Serif"/>
                <a:cs typeface="Microsoft Sans Serif"/>
              </a:rPr>
              <a:t>la capacidad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25">
                <a:latin typeface="Microsoft Sans Serif"/>
                <a:cs typeface="Microsoft Sans Serif"/>
              </a:rPr>
              <a:t>dispositivos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4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comunicarse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entre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sí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través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varios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protocolos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red,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como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Ethernet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0">
                <a:latin typeface="Microsoft Sans Serif"/>
                <a:cs typeface="Microsoft Sans Serif"/>
              </a:rPr>
              <a:t> </a:t>
            </a:r>
            <a:r>
              <a:rPr dirty="0" sz="950" spc="-40">
                <a:latin typeface="Microsoft Sans Serif"/>
                <a:cs typeface="Microsoft Sans Serif"/>
              </a:rPr>
              <a:t>PROFIBUS</a:t>
            </a:r>
            <a:r>
              <a:rPr dirty="0" sz="950" spc="10">
                <a:latin typeface="Microsoft Sans Serif"/>
                <a:cs typeface="Microsoft Sans Serif"/>
              </a:rPr>
              <a:t> </a:t>
            </a:r>
            <a:r>
              <a:rPr dirty="0" sz="950" spc="-25">
                <a:latin typeface="Microsoft Sans Serif"/>
                <a:cs typeface="Microsoft Sans Serif"/>
              </a:rPr>
              <a:t>DP.</a:t>
            </a:r>
            <a:r>
              <a:rPr dirty="0" sz="950" spc="15">
                <a:latin typeface="Microsoft Sans Serif"/>
                <a:cs typeface="Microsoft Sans Serif"/>
              </a:rPr>
              <a:t> </a:t>
            </a:r>
            <a:r>
              <a:rPr dirty="0" sz="950" spc="-40">
                <a:latin typeface="Microsoft Sans Serif"/>
                <a:cs typeface="Microsoft Sans Serif"/>
              </a:rPr>
              <a:t>PROFIBUS</a:t>
            </a:r>
            <a:r>
              <a:rPr dirty="0" sz="950" spc="15">
                <a:latin typeface="Microsoft Sans Serif"/>
                <a:cs typeface="Microsoft Sans Serif"/>
              </a:rPr>
              <a:t> </a:t>
            </a:r>
            <a:r>
              <a:rPr dirty="0" sz="950" spc="-30">
                <a:latin typeface="Microsoft Sans Serif"/>
                <a:cs typeface="Microsoft Sans Serif"/>
              </a:rPr>
              <a:t>DP</a:t>
            </a:r>
            <a:r>
              <a:rPr dirty="0" sz="950" spc="1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es</a:t>
            </a:r>
            <a:r>
              <a:rPr dirty="0" sz="950" spc="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estándar</a:t>
            </a:r>
            <a:r>
              <a:rPr dirty="0" sz="950" spc="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bus</a:t>
            </a:r>
            <a:r>
              <a:rPr dirty="0" sz="950" spc="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abierto</a:t>
            </a:r>
            <a:r>
              <a:rPr dirty="0" sz="950" spc="1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</a:t>
            </a:r>
            <a:r>
              <a:rPr dirty="0" sz="950" spc="1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una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amplia </a:t>
            </a:r>
            <a:r>
              <a:rPr dirty="0" sz="950" spc="40">
                <a:latin typeface="Microsoft Sans Serif"/>
                <a:cs typeface="Microsoft Sans Serif"/>
              </a:rPr>
              <a:t>gama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aplicaciones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15">
                <a:latin typeface="Microsoft Sans Serif"/>
                <a:cs typeface="Microsoft Sans Serif"/>
              </a:rPr>
              <a:t>diversas aplicaciones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25">
                <a:latin typeface="Microsoft Sans Serif"/>
                <a:cs typeface="Microsoft Sans Serif"/>
              </a:rPr>
              <a:t>fabricación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automatización. </a:t>
            </a:r>
            <a:r>
              <a:rPr dirty="0" sz="950" spc="-5">
                <a:latin typeface="Microsoft Sans Serif"/>
                <a:cs typeface="Microsoft Sans Serif"/>
              </a:rPr>
              <a:t>Los </a:t>
            </a:r>
            <a:r>
              <a:rPr dirty="0" sz="950" spc="25">
                <a:latin typeface="Microsoft Sans Serif"/>
                <a:cs typeface="Microsoft Sans Serif"/>
              </a:rPr>
              <a:t>variadores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25">
                <a:latin typeface="Microsoft Sans Serif"/>
                <a:cs typeface="Microsoft Sans Serif"/>
              </a:rPr>
              <a:t>frecuencia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60">
                <a:latin typeface="Microsoft Sans Serif"/>
                <a:cs typeface="Microsoft Sans Serif"/>
              </a:rPr>
              <a:t>CA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5">
                <a:latin typeface="Microsoft Sans Serif"/>
                <a:cs typeface="Microsoft Sans Serif"/>
              </a:rPr>
              <a:t>Siemens </a:t>
            </a:r>
            <a:r>
              <a:rPr dirty="0" sz="950" spc="40">
                <a:latin typeface="Microsoft Sans Serif"/>
                <a:cs typeface="Microsoft Sans Serif"/>
              </a:rPr>
              <a:t>pueden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comunicarse </a:t>
            </a:r>
            <a:r>
              <a:rPr dirty="0" sz="950" spc="35">
                <a:latin typeface="Microsoft Sans Serif"/>
                <a:cs typeface="Microsoft Sans Serif"/>
              </a:rPr>
              <a:t>fácilmente </a:t>
            </a:r>
            <a:r>
              <a:rPr dirty="0" sz="950" spc="25">
                <a:latin typeface="Microsoft Sans Serif"/>
                <a:cs typeface="Microsoft Sans Serif"/>
              </a:rPr>
              <a:t>con </a:t>
            </a:r>
            <a:r>
              <a:rPr dirty="0" sz="950" spc="45">
                <a:latin typeface="Microsoft Sans Serif"/>
                <a:cs typeface="Microsoft Sans Serif"/>
              </a:rPr>
              <a:t>otros </a:t>
            </a:r>
            <a:r>
              <a:rPr dirty="0" sz="950" spc="25">
                <a:latin typeface="Microsoft Sans Serif"/>
                <a:cs typeface="Microsoft Sans Serif"/>
              </a:rPr>
              <a:t>dispositivos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control, </a:t>
            </a:r>
            <a:r>
              <a:rPr dirty="0" sz="950" spc="40">
                <a:latin typeface="Microsoft Sans Serif"/>
                <a:cs typeface="Microsoft Sans Serif"/>
              </a:rPr>
              <a:t>como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controladores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lógicos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programables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50">
                <a:latin typeface="Microsoft Sans Serif"/>
                <a:cs typeface="Microsoft Sans Serif"/>
              </a:rPr>
              <a:t>(PLC)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computadoras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personales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45">
                <a:latin typeface="Microsoft Sans Serif"/>
                <a:cs typeface="Microsoft Sans Serif"/>
              </a:rPr>
              <a:t>(PC),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través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sistema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comunicación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35">
                <a:latin typeface="Microsoft Sans Serif"/>
                <a:cs typeface="Microsoft Sans Serif"/>
              </a:rPr>
              <a:t>PROFIBUS-DP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otros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protocolos.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10" name="object 310"/>
          <p:cNvSpPr txBox="1"/>
          <p:nvPr/>
        </p:nvSpPr>
        <p:spPr>
          <a:xfrm>
            <a:off x="7135215" y="9536430"/>
            <a:ext cx="1130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9042" y="3914775"/>
            <a:ext cx="3661283" cy="19549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723133" y="597150"/>
            <a:ext cx="1817370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15">
                <a:latin typeface="Microsoft Sans Serif"/>
                <a:cs typeface="Microsoft Sans Serif"/>
              </a:rPr>
              <a:t>Conceptos</a:t>
            </a:r>
            <a:r>
              <a:rPr dirty="0" sz="950" spc="-30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básicos</a:t>
            </a:r>
            <a:r>
              <a:rPr dirty="0" sz="950" spc="-2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2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mecánica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23133" y="1876043"/>
            <a:ext cx="4316095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25">
                <a:latin typeface="Microsoft Sans Serif"/>
                <a:cs typeface="Microsoft Sans Serif"/>
              </a:rPr>
              <a:t>En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muchas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aplicaciones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comerciales,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industriales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servicios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públicos,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motores </a:t>
            </a:r>
            <a:r>
              <a:rPr dirty="0" sz="950" spc="20">
                <a:latin typeface="Microsoft Sans Serif"/>
                <a:cs typeface="Microsoft Sans Serif"/>
              </a:rPr>
              <a:t>eléctricos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30">
                <a:latin typeface="Microsoft Sans Serif"/>
                <a:cs typeface="Microsoft Sans Serif"/>
              </a:rPr>
              <a:t>utilizan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50">
                <a:latin typeface="Microsoft Sans Serif"/>
                <a:cs typeface="Microsoft Sans Serif"/>
              </a:rPr>
              <a:t>transformar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30">
                <a:latin typeface="Microsoft Sans Serif"/>
                <a:cs typeface="Microsoft Sans Serif"/>
              </a:rPr>
              <a:t>energía </a:t>
            </a:r>
            <a:r>
              <a:rPr dirty="0" sz="950" spc="20">
                <a:latin typeface="Microsoft Sans Serif"/>
                <a:cs typeface="Microsoft Sans Serif"/>
              </a:rPr>
              <a:t>eléctrica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energía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mecánica.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25">
                <a:latin typeface="Microsoft Sans Serif"/>
                <a:cs typeface="Microsoft Sans Serif"/>
              </a:rPr>
              <a:t>Esos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motores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eléctricos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pueden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ser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parte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una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bomba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o </a:t>
            </a:r>
            <a:r>
              <a:rPr dirty="0" sz="950" spc="30">
                <a:latin typeface="Microsoft Sans Serif"/>
                <a:cs typeface="Microsoft Sans Serif"/>
              </a:rPr>
              <a:t>ventilador, </a:t>
            </a:r>
            <a:r>
              <a:rPr dirty="0" sz="950" spc="45">
                <a:latin typeface="Microsoft Sans Serif"/>
                <a:cs typeface="Microsoft Sans Serif"/>
              </a:rPr>
              <a:t>o </a:t>
            </a:r>
            <a:r>
              <a:rPr dirty="0" sz="950" spc="40">
                <a:latin typeface="Microsoft Sans Serif"/>
                <a:cs typeface="Microsoft Sans Serif"/>
              </a:rPr>
              <a:t>pueden </a:t>
            </a:r>
            <a:r>
              <a:rPr dirty="0" sz="950" spc="25">
                <a:latin typeface="Microsoft Sans Serif"/>
                <a:cs typeface="Microsoft Sans Serif"/>
              </a:rPr>
              <a:t>estar </a:t>
            </a:r>
            <a:r>
              <a:rPr dirty="0" sz="950" spc="20">
                <a:latin typeface="Microsoft Sans Serif"/>
                <a:cs typeface="Microsoft Sans Serif"/>
              </a:rPr>
              <a:t>conectados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35">
                <a:latin typeface="Microsoft Sans Serif"/>
                <a:cs typeface="Microsoft Sans Serif"/>
              </a:rPr>
              <a:t>alguna </a:t>
            </a:r>
            <a:r>
              <a:rPr dirty="0" sz="950" spc="50">
                <a:latin typeface="Microsoft Sans Serif"/>
                <a:cs typeface="Microsoft Sans Serif"/>
              </a:rPr>
              <a:t>otra </a:t>
            </a:r>
            <a:r>
              <a:rPr dirty="0" sz="950" spc="55">
                <a:latin typeface="Microsoft Sans Serif"/>
                <a:cs typeface="Microsoft Sans Serif"/>
              </a:rPr>
              <a:t>forma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0">
                <a:latin typeface="Microsoft Sans Serif"/>
                <a:cs typeface="Microsoft Sans Serif"/>
              </a:rPr>
              <a:t>equipo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mecánico, </a:t>
            </a:r>
            <a:r>
              <a:rPr dirty="0" sz="950" spc="40">
                <a:latin typeface="Microsoft Sans Serif"/>
                <a:cs typeface="Microsoft Sans Serif"/>
              </a:rPr>
              <a:t>como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45">
                <a:latin typeface="Microsoft Sans Serif"/>
                <a:cs typeface="Microsoft Sans Serif"/>
              </a:rPr>
              <a:t>transportador o </a:t>
            </a:r>
            <a:r>
              <a:rPr dirty="0" sz="950" spc="25">
                <a:latin typeface="Microsoft Sans Serif"/>
                <a:cs typeface="Microsoft Sans Serif"/>
              </a:rPr>
              <a:t>mezclador. </a:t>
            </a:r>
            <a:r>
              <a:rPr dirty="0" sz="950" spc="-25">
                <a:latin typeface="Microsoft Sans Serif"/>
                <a:cs typeface="Microsoft Sans Serif"/>
              </a:rPr>
              <a:t>En </a:t>
            </a:r>
            <a:r>
              <a:rPr dirty="0" sz="950" spc="30">
                <a:latin typeface="Microsoft Sans Serif"/>
                <a:cs typeface="Microsoft Sans Serif"/>
              </a:rPr>
              <a:t>muchas de </a:t>
            </a:r>
            <a:r>
              <a:rPr dirty="0" sz="950" spc="10">
                <a:latin typeface="Microsoft Sans Serif"/>
                <a:cs typeface="Microsoft Sans Serif"/>
              </a:rPr>
              <a:t>estas </a:t>
            </a:r>
            <a:r>
              <a:rPr dirty="0" sz="950" spc="15">
                <a:latin typeface="Microsoft Sans Serif"/>
                <a:cs typeface="Microsoft Sans Serif"/>
              </a:rPr>
              <a:t> aplicaciones, la </a:t>
            </a:r>
            <a:r>
              <a:rPr dirty="0" sz="950" spc="20">
                <a:latin typeface="Microsoft Sans Serif"/>
                <a:cs typeface="Microsoft Sans Serif"/>
              </a:rPr>
              <a:t>velocidad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25">
                <a:latin typeface="Microsoft Sans Serif"/>
                <a:cs typeface="Microsoft Sans Serif"/>
              </a:rPr>
              <a:t>sistema </a:t>
            </a:r>
            <a:r>
              <a:rPr dirty="0" sz="950" spc="15">
                <a:latin typeface="Microsoft Sans Serif"/>
                <a:cs typeface="Microsoft Sans Serif"/>
              </a:rPr>
              <a:t>está </a:t>
            </a:r>
            <a:r>
              <a:rPr dirty="0" sz="950" spc="40">
                <a:latin typeface="Microsoft Sans Serif"/>
                <a:cs typeface="Microsoft Sans Serif"/>
              </a:rPr>
              <a:t>determinada principalmente </a:t>
            </a:r>
            <a:r>
              <a:rPr dirty="0" sz="950" spc="55">
                <a:latin typeface="Microsoft Sans Serif"/>
                <a:cs typeface="Microsoft Sans Serif"/>
              </a:rPr>
              <a:t>por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su </a:t>
            </a:r>
            <a:r>
              <a:rPr dirty="0" sz="950" spc="25">
                <a:latin typeface="Microsoft Sans Serif"/>
                <a:cs typeface="Microsoft Sans Serif"/>
              </a:rPr>
              <a:t>diseño mecánico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su carga. </a:t>
            </a:r>
            <a:r>
              <a:rPr dirty="0" sz="950" spc="-10">
                <a:latin typeface="Microsoft Sans Serif"/>
                <a:cs typeface="Microsoft Sans Serif"/>
              </a:rPr>
              <a:t>Sin </a:t>
            </a:r>
            <a:r>
              <a:rPr dirty="0" sz="950" spc="40">
                <a:latin typeface="Microsoft Sans Serif"/>
                <a:cs typeface="Microsoft Sans Serif"/>
              </a:rPr>
              <a:t>embargo,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55">
                <a:latin typeface="Microsoft Sans Serif"/>
                <a:cs typeface="Microsoft Sans Serif"/>
              </a:rPr>
              <a:t>un número </a:t>
            </a:r>
            <a:r>
              <a:rPr dirty="0" sz="950" spc="10">
                <a:latin typeface="Microsoft Sans Serif"/>
                <a:cs typeface="Microsoft Sans Serif"/>
              </a:rPr>
              <a:t>cada </a:t>
            </a:r>
            <a:r>
              <a:rPr dirty="0" sz="950" spc="-5">
                <a:latin typeface="Microsoft Sans Serif"/>
                <a:cs typeface="Microsoft Sans Serif"/>
              </a:rPr>
              <a:t>vez 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mayor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estas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aplicaciones,</a:t>
            </a:r>
            <a:r>
              <a:rPr dirty="0" sz="950" spc="-10">
                <a:latin typeface="Microsoft Sans Serif"/>
                <a:cs typeface="Microsoft Sans Serif"/>
              </a:rPr>
              <a:t> 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necesario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controlar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velocidad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sistema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controlando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velocidad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motor.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7050" y="9536430"/>
            <a:ext cx="1130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83913" y="2343467"/>
            <a:ext cx="1035050" cy="2696210"/>
            <a:chOff x="4383913" y="2343467"/>
            <a:chExt cx="1035050" cy="2696210"/>
          </a:xfrm>
        </p:grpSpPr>
        <p:sp>
          <p:nvSpPr>
            <p:cNvPr id="3" name="object 3"/>
            <p:cNvSpPr/>
            <p:nvPr/>
          </p:nvSpPr>
          <p:spPr>
            <a:xfrm>
              <a:off x="4394885" y="2558059"/>
              <a:ext cx="784860" cy="2480310"/>
            </a:xfrm>
            <a:custGeom>
              <a:avLst/>
              <a:gdLst/>
              <a:ahLst/>
              <a:cxnLst/>
              <a:rect l="l" t="t" r="r" b="b"/>
              <a:pathLst>
                <a:path w="784860" h="2480310">
                  <a:moveTo>
                    <a:pt x="774738" y="48729"/>
                  </a:moveTo>
                  <a:lnTo>
                    <a:pt x="17373" y="0"/>
                  </a:lnTo>
                  <a:lnTo>
                    <a:pt x="38" y="3848"/>
                  </a:lnTo>
                  <a:lnTo>
                    <a:pt x="0" y="14706"/>
                  </a:lnTo>
                  <a:lnTo>
                    <a:pt x="755307" y="63296"/>
                  </a:lnTo>
                  <a:lnTo>
                    <a:pt x="764959" y="2476804"/>
                  </a:lnTo>
                  <a:lnTo>
                    <a:pt x="781367" y="2479865"/>
                  </a:lnTo>
                  <a:lnTo>
                    <a:pt x="784339" y="2477820"/>
                  </a:lnTo>
                  <a:lnTo>
                    <a:pt x="784440" y="2475966"/>
                  </a:lnTo>
                  <a:lnTo>
                    <a:pt x="774738" y="487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385564" y="2572765"/>
              <a:ext cx="774700" cy="2462530"/>
            </a:xfrm>
            <a:custGeom>
              <a:avLst/>
              <a:gdLst/>
              <a:ahLst/>
              <a:cxnLst/>
              <a:rect l="l" t="t" r="r" b="b"/>
              <a:pathLst>
                <a:path w="774700" h="2462529">
                  <a:moveTo>
                    <a:pt x="9321" y="0"/>
                  </a:moveTo>
                  <a:lnTo>
                    <a:pt x="2476" y="2317153"/>
                  </a:lnTo>
                  <a:lnTo>
                    <a:pt x="0" y="2315781"/>
                  </a:lnTo>
                  <a:lnTo>
                    <a:pt x="0" y="2322118"/>
                  </a:lnTo>
                  <a:lnTo>
                    <a:pt x="5232" y="2324315"/>
                  </a:lnTo>
                  <a:lnTo>
                    <a:pt x="15963" y="2324315"/>
                  </a:lnTo>
                  <a:lnTo>
                    <a:pt x="21183" y="2320734"/>
                  </a:lnTo>
                  <a:lnTo>
                    <a:pt x="774280" y="2462098"/>
                  </a:lnTo>
                  <a:lnTo>
                    <a:pt x="764628" y="48590"/>
                  </a:lnTo>
                  <a:lnTo>
                    <a:pt x="93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385564" y="2555608"/>
              <a:ext cx="774700" cy="2479675"/>
            </a:xfrm>
            <a:custGeom>
              <a:avLst/>
              <a:gdLst/>
              <a:ahLst/>
              <a:cxnLst/>
              <a:rect l="l" t="t" r="r" b="b"/>
              <a:pathLst>
                <a:path w="774700" h="2479675">
                  <a:moveTo>
                    <a:pt x="9321" y="17157"/>
                  </a:moveTo>
                  <a:lnTo>
                    <a:pt x="2476" y="2334310"/>
                  </a:lnTo>
                  <a:lnTo>
                    <a:pt x="0" y="2332939"/>
                  </a:lnTo>
                  <a:lnTo>
                    <a:pt x="0" y="2339276"/>
                  </a:lnTo>
                  <a:lnTo>
                    <a:pt x="5232" y="2341473"/>
                  </a:lnTo>
                  <a:lnTo>
                    <a:pt x="15963" y="2341473"/>
                  </a:lnTo>
                  <a:lnTo>
                    <a:pt x="21183" y="2337892"/>
                  </a:lnTo>
                  <a:lnTo>
                    <a:pt x="774280" y="2479255"/>
                  </a:lnTo>
                  <a:lnTo>
                    <a:pt x="764628" y="65747"/>
                  </a:lnTo>
                  <a:lnTo>
                    <a:pt x="9321" y="17157"/>
                  </a:lnTo>
                  <a:close/>
                </a:path>
                <a:path w="774700" h="2479675">
                  <a:moveTo>
                    <a:pt x="24206" y="800"/>
                  </a:moveTo>
                  <a:lnTo>
                    <a:pt x="26695" y="2451"/>
                  </a:lnTo>
                  <a:lnTo>
                    <a:pt x="24206" y="0"/>
                  </a:lnTo>
                  <a:lnTo>
                    <a:pt x="24206" y="80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407547" y="2474429"/>
              <a:ext cx="950594" cy="139065"/>
            </a:xfrm>
            <a:custGeom>
              <a:avLst/>
              <a:gdLst/>
              <a:ahLst/>
              <a:cxnLst/>
              <a:rect l="l" t="t" r="r" b="b"/>
              <a:pathLst>
                <a:path w="950595" h="139064">
                  <a:moveTo>
                    <a:pt x="209384" y="0"/>
                  </a:moveTo>
                  <a:lnTo>
                    <a:pt x="0" y="74879"/>
                  </a:lnTo>
                  <a:lnTo>
                    <a:pt x="2222" y="75920"/>
                  </a:lnTo>
                  <a:lnTo>
                    <a:pt x="2222" y="81178"/>
                  </a:lnTo>
                  <a:lnTo>
                    <a:pt x="4711" y="83629"/>
                  </a:lnTo>
                  <a:lnTo>
                    <a:pt x="762076" y="132359"/>
                  </a:lnTo>
                  <a:lnTo>
                    <a:pt x="762101" y="138633"/>
                  </a:lnTo>
                  <a:lnTo>
                    <a:pt x="940193" y="48158"/>
                  </a:lnTo>
                  <a:lnTo>
                    <a:pt x="941781" y="47904"/>
                  </a:lnTo>
                  <a:lnTo>
                    <a:pt x="941755" y="43472"/>
                  </a:lnTo>
                  <a:lnTo>
                    <a:pt x="950531" y="38214"/>
                  </a:lnTo>
                  <a:lnTo>
                    <a:pt x="2093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407547" y="2474429"/>
              <a:ext cx="950594" cy="139065"/>
            </a:xfrm>
            <a:custGeom>
              <a:avLst/>
              <a:gdLst/>
              <a:ahLst/>
              <a:cxnLst/>
              <a:rect l="l" t="t" r="r" b="b"/>
              <a:pathLst>
                <a:path w="950595" h="139064">
                  <a:moveTo>
                    <a:pt x="941781" y="47904"/>
                  </a:moveTo>
                  <a:lnTo>
                    <a:pt x="941755" y="43472"/>
                  </a:lnTo>
                  <a:lnTo>
                    <a:pt x="950531" y="38214"/>
                  </a:lnTo>
                  <a:lnTo>
                    <a:pt x="209384" y="0"/>
                  </a:lnTo>
                  <a:lnTo>
                    <a:pt x="0" y="74879"/>
                  </a:lnTo>
                  <a:lnTo>
                    <a:pt x="2222" y="75920"/>
                  </a:lnTo>
                  <a:lnTo>
                    <a:pt x="2222" y="81178"/>
                  </a:lnTo>
                  <a:lnTo>
                    <a:pt x="4711" y="83629"/>
                  </a:lnTo>
                  <a:lnTo>
                    <a:pt x="762076" y="132359"/>
                  </a:lnTo>
                  <a:lnTo>
                    <a:pt x="762101" y="138633"/>
                  </a:lnTo>
                  <a:lnTo>
                    <a:pt x="940193" y="48158"/>
                  </a:lnTo>
                  <a:lnTo>
                    <a:pt x="941781" y="4790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169649" y="2522334"/>
              <a:ext cx="193040" cy="2513965"/>
            </a:xfrm>
            <a:custGeom>
              <a:avLst/>
              <a:gdLst/>
              <a:ahLst/>
              <a:cxnLst/>
              <a:rect l="l" t="t" r="r" b="b"/>
              <a:pathLst>
                <a:path w="193039" h="2513965">
                  <a:moveTo>
                    <a:pt x="179679" y="0"/>
                  </a:moveTo>
                  <a:lnTo>
                    <a:pt x="178092" y="253"/>
                  </a:lnTo>
                  <a:lnTo>
                    <a:pt x="0" y="90728"/>
                  </a:lnTo>
                  <a:lnTo>
                    <a:pt x="9575" y="2513545"/>
                  </a:lnTo>
                  <a:lnTo>
                    <a:pt x="13741" y="2510650"/>
                  </a:lnTo>
                  <a:lnTo>
                    <a:pt x="23101" y="2512847"/>
                  </a:lnTo>
                  <a:lnTo>
                    <a:pt x="192582" y="2241588"/>
                  </a:lnTo>
                  <a:lnTo>
                    <a:pt x="1796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169649" y="2522334"/>
              <a:ext cx="193040" cy="2513965"/>
            </a:xfrm>
            <a:custGeom>
              <a:avLst/>
              <a:gdLst/>
              <a:ahLst/>
              <a:cxnLst/>
              <a:rect l="l" t="t" r="r" b="b"/>
              <a:pathLst>
                <a:path w="193039" h="2513965">
                  <a:moveTo>
                    <a:pt x="178092" y="253"/>
                  </a:moveTo>
                  <a:lnTo>
                    <a:pt x="0" y="90728"/>
                  </a:lnTo>
                  <a:lnTo>
                    <a:pt x="9677" y="2511691"/>
                  </a:lnTo>
                  <a:lnTo>
                    <a:pt x="9575" y="2513545"/>
                  </a:lnTo>
                  <a:lnTo>
                    <a:pt x="13741" y="2510650"/>
                  </a:lnTo>
                  <a:lnTo>
                    <a:pt x="23101" y="2512847"/>
                  </a:lnTo>
                  <a:lnTo>
                    <a:pt x="192582" y="2241588"/>
                  </a:lnTo>
                  <a:lnTo>
                    <a:pt x="179679" y="0"/>
                  </a:lnTo>
                  <a:lnTo>
                    <a:pt x="178092" y="25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691126" y="2344839"/>
              <a:ext cx="711835" cy="168275"/>
            </a:xfrm>
            <a:custGeom>
              <a:avLst/>
              <a:gdLst/>
              <a:ahLst/>
              <a:cxnLst/>
              <a:rect l="l" t="t" r="r" b="b"/>
              <a:pathLst>
                <a:path w="711835" h="168275">
                  <a:moveTo>
                    <a:pt x="368" y="0"/>
                  </a:moveTo>
                  <a:lnTo>
                    <a:pt x="0" y="132791"/>
                  </a:lnTo>
                  <a:lnTo>
                    <a:pt x="666953" y="167805"/>
                  </a:lnTo>
                  <a:lnTo>
                    <a:pt x="675246" y="158318"/>
                  </a:lnTo>
                  <a:lnTo>
                    <a:pt x="675246" y="129590"/>
                  </a:lnTo>
                  <a:lnTo>
                    <a:pt x="623519" y="129590"/>
                  </a:lnTo>
                  <a:lnTo>
                    <a:pt x="595718" y="100698"/>
                  </a:lnTo>
                  <a:lnTo>
                    <a:pt x="601512" y="95199"/>
                  </a:lnTo>
                  <a:lnTo>
                    <a:pt x="85102" y="95199"/>
                  </a:lnTo>
                  <a:lnTo>
                    <a:pt x="59245" y="67957"/>
                  </a:lnTo>
                  <a:lnTo>
                    <a:pt x="74650" y="53378"/>
                  </a:lnTo>
                  <a:lnTo>
                    <a:pt x="74650" y="26962"/>
                  </a:lnTo>
                  <a:lnTo>
                    <a:pt x="512492" y="26962"/>
                  </a:lnTo>
                  <a:lnTo>
                    <a:pt x="368" y="0"/>
                  </a:lnTo>
                  <a:close/>
                </a:path>
                <a:path w="711835" h="168275">
                  <a:moveTo>
                    <a:pt x="675246" y="56959"/>
                  </a:moveTo>
                  <a:lnTo>
                    <a:pt x="612228" y="56959"/>
                  </a:lnTo>
                  <a:lnTo>
                    <a:pt x="634530" y="58051"/>
                  </a:lnTo>
                  <a:lnTo>
                    <a:pt x="634530" y="86118"/>
                  </a:lnTo>
                  <a:lnTo>
                    <a:pt x="651014" y="103454"/>
                  </a:lnTo>
                  <a:lnTo>
                    <a:pt x="623519" y="129590"/>
                  </a:lnTo>
                  <a:lnTo>
                    <a:pt x="675246" y="129590"/>
                  </a:lnTo>
                  <a:lnTo>
                    <a:pt x="675246" y="56959"/>
                  </a:lnTo>
                  <a:close/>
                </a:path>
                <a:path w="711835" h="168275">
                  <a:moveTo>
                    <a:pt x="512492" y="26962"/>
                  </a:moveTo>
                  <a:lnTo>
                    <a:pt x="74650" y="26962"/>
                  </a:lnTo>
                  <a:lnTo>
                    <a:pt x="95554" y="28079"/>
                  </a:lnTo>
                  <a:lnTo>
                    <a:pt x="95554" y="54482"/>
                  </a:lnTo>
                  <a:lnTo>
                    <a:pt x="110959" y="70434"/>
                  </a:lnTo>
                  <a:lnTo>
                    <a:pt x="85102" y="95199"/>
                  </a:lnTo>
                  <a:lnTo>
                    <a:pt x="601512" y="95199"/>
                  </a:lnTo>
                  <a:lnTo>
                    <a:pt x="612228" y="85026"/>
                  </a:lnTo>
                  <a:lnTo>
                    <a:pt x="612228" y="56959"/>
                  </a:lnTo>
                  <a:lnTo>
                    <a:pt x="675246" y="56959"/>
                  </a:lnTo>
                  <a:lnTo>
                    <a:pt x="675246" y="56299"/>
                  </a:lnTo>
                  <a:lnTo>
                    <a:pt x="711263" y="37426"/>
                  </a:lnTo>
                  <a:lnTo>
                    <a:pt x="512492" y="269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691126" y="2344839"/>
              <a:ext cx="711835" cy="168275"/>
            </a:xfrm>
            <a:custGeom>
              <a:avLst/>
              <a:gdLst/>
              <a:ahLst/>
              <a:cxnLst/>
              <a:rect l="l" t="t" r="r" b="b"/>
              <a:pathLst>
                <a:path w="711835" h="168275">
                  <a:moveTo>
                    <a:pt x="675246" y="158318"/>
                  </a:moveTo>
                  <a:lnTo>
                    <a:pt x="666953" y="167805"/>
                  </a:lnTo>
                  <a:lnTo>
                    <a:pt x="0" y="132791"/>
                  </a:lnTo>
                  <a:lnTo>
                    <a:pt x="0" y="131597"/>
                  </a:lnTo>
                  <a:lnTo>
                    <a:pt x="368" y="0"/>
                  </a:lnTo>
                  <a:lnTo>
                    <a:pt x="711263" y="37426"/>
                  </a:lnTo>
                  <a:lnTo>
                    <a:pt x="675246" y="56299"/>
                  </a:lnTo>
                  <a:lnTo>
                    <a:pt x="675246" y="158318"/>
                  </a:lnTo>
                  <a:close/>
                </a:path>
                <a:path w="711835" h="168275">
                  <a:moveTo>
                    <a:pt x="634530" y="86118"/>
                  </a:moveTo>
                  <a:lnTo>
                    <a:pt x="634530" y="58051"/>
                  </a:lnTo>
                  <a:lnTo>
                    <a:pt x="612228" y="56959"/>
                  </a:lnTo>
                  <a:lnTo>
                    <a:pt x="612228" y="85026"/>
                  </a:lnTo>
                  <a:lnTo>
                    <a:pt x="595718" y="100698"/>
                  </a:lnTo>
                  <a:lnTo>
                    <a:pt x="623519" y="129590"/>
                  </a:lnTo>
                  <a:lnTo>
                    <a:pt x="651014" y="103454"/>
                  </a:lnTo>
                  <a:lnTo>
                    <a:pt x="634530" y="86118"/>
                  </a:lnTo>
                  <a:close/>
                </a:path>
                <a:path w="711835" h="168275">
                  <a:moveTo>
                    <a:pt x="95554" y="54482"/>
                  </a:moveTo>
                  <a:lnTo>
                    <a:pt x="95554" y="28079"/>
                  </a:lnTo>
                  <a:lnTo>
                    <a:pt x="74650" y="26962"/>
                  </a:lnTo>
                  <a:lnTo>
                    <a:pt x="74650" y="53378"/>
                  </a:lnTo>
                  <a:lnTo>
                    <a:pt x="59245" y="67957"/>
                  </a:lnTo>
                  <a:lnTo>
                    <a:pt x="85102" y="95199"/>
                  </a:lnTo>
                  <a:lnTo>
                    <a:pt x="110959" y="70434"/>
                  </a:lnTo>
                  <a:lnTo>
                    <a:pt x="95554" y="54482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0945" y="2343467"/>
              <a:ext cx="71920" cy="13553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347741" y="2382265"/>
              <a:ext cx="69850" cy="2381885"/>
            </a:xfrm>
            <a:custGeom>
              <a:avLst/>
              <a:gdLst/>
              <a:ahLst/>
              <a:cxnLst/>
              <a:rect l="l" t="t" r="r" b="b"/>
              <a:pathLst>
                <a:path w="69850" h="2381885">
                  <a:moveTo>
                    <a:pt x="54648" y="0"/>
                  </a:moveTo>
                  <a:lnTo>
                    <a:pt x="18630" y="18872"/>
                  </a:lnTo>
                  <a:lnTo>
                    <a:pt x="18630" y="120891"/>
                  </a:lnTo>
                  <a:lnTo>
                    <a:pt x="10337" y="130378"/>
                  </a:lnTo>
                  <a:lnTo>
                    <a:pt x="0" y="140322"/>
                  </a:lnTo>
                  <a:lnTo>
                    <a:pt x="14490" y="2381656"/>
                  </a:lnTo>
                  <a:lnTo>
                    <a:pt x="69507" y="2295563"/>
                  </a:lnTo>
                  <a:lnTo>
                    <a:pt x="55253" y="93535"/>
                  </a:lnTo>
                  <a:lnTo>
                    <a:pt x="35661" y="93535"/>
                  </a:lnTo>
                  <a:lnTo>
                    <a:pt x="33373" y="90662"/>
                  </a:lnTo>
                  <a:lnTo>
                    <a:pt x="31930" y="83532"/>
                  </a:lnTo>
                  <a:lnTo>
                    <a:pt x="31464" y="73152"/>
                  </a:lnTo>
                  <a:lnTo>
                    <a:pt x="32105" y="60528"/>
                  </a:lnTo>
                  <a:lnTo>
                    <a:pt x="33914" y="48001"/>
                  </a:lnTo>
                  <a:lnTo>
                    <a:pt x="36291" y="37898"/>
                  </a:lnTo>
                  <a:lnTo>
                    <a:pt x="38976" y="31197"/>
                  </a:lnTo>
                  <a:lnTo>
                    <a:pt x="41706" y="28879"/>
                  </a:lnTo>
                  <a:lnTo>
                    <a:pt x="54835" y="28879"/>
                  </a:lnTo>
                  <a:lnTo>
                    <a:pt x="54648" y="0"/>
                  </a:lnTo>
                  <a:close/>
                </a:path>
                <a:path w="69850" h="2381885">
                  <a:moveTo>
                    <a:pt x="54835" y="28879"/>
                  </a:moveTo>
                  <a:lnTo>
                    <a:pt x="41706" y="28879"/>
                  </a:lnTo>
                  <a:lnTo>
                    <a:pt x="44012" y="31642"/>
                  </a:lnTo>
                  <a:lnTo>
                    <a:pt x="45435" y="38788"/>
                  </a:lnTo>
                  <a:lnTo>
                    <a:pt x="41070" y="84423"/>
                  </a:lnTo>
                  <a:lnTo>
                    <a:pt x="35661" y="93535"/>
                  </a:lnTo>
                  <a:lnTo>
                    <a:pt x="55253" y="93535"/>
                  </a:lnTo>
                  <a:lnTo>
                    <a:pt x="54835" y="288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347741" y="2382265"/>
              <a:ext cx="69850" cy="2381885"/>
            </a:xfrm>
            <a:custGeom>
              <a:avLst/>
              <a:gdLst/>
              <a:ahLst/>
              <a:cxnLst/>
              <a:rect l="l" t="t" r="r" b="b"/>
              <a:pathLst>
                <a:path w="69850" h="2381885">
                  <a:moveTo>
                    <a:pt x="54648" y="0"/>
                  </a:moveTo>
                  <a:lnTo>
                    <a:pt x="69507" y="2295563"/>
                  </a:lnTo>
                  <a:lnTo>
                    <a:pt x="14490" y="2381656"/>
                  </a:lnTo>
                  <a:lnTo>
                    <a:pt x="0" y="140322"/>
                  </a:lnTo>
                  <a:lnTo>
                    <a:pt x="10337" y="130378"/>
                  </a:lnTo>
                  <a:lnTo>
                    <a:pt x="18630" y="120891"/>
                  </a:lnTo>
                  <a:lnTo>
                    <a:pt x="18630" y="18872"/>
                  </a:lnTo>
                  <a:lnTo>
                    <a:pt x="54648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7806" y="2903334"/>
              <a:ext cx="154609" cy="41540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138267" y="2722575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5" h="19685">
                  <a:moveTo>
                    <a:pt x="15151" y="0"/>
                  </a:moveTo>
                  <a:lnTo>
                    <a:pt x="4419" y="0"/>
                  </a:lnTo>
                  <a:lnTo>
                    <a:pt x="0" y="4406"/>
                  </a:lnTo>
                  <a:lnTo>
                    <a:pt x="0" y="15138"/>
                  </a:lnTo>
                  <a:lnTo>
                    <a:pt x="4419" y="19545"/>
                  </a:lnTo>
                  <a:lnTo>
                    <a:pt x="9626" y="19545"/>
                  </a:lnTo>
                  <a:lnTo>
                    <a:pt x="15151" y="19545"/>
                  </a:lnTo>
                  <a:lnTo>
                    <a:pt x="19557" y="15138"/>
                  </a:lnTo>
                  <a:lnTo>
                    <a:pt x="19557" y="4406"/>
                  </a:lnTo>
                  <a:lnTo>
                    <a:pt x="15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138267" y="2722575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5" h="19685">
                  <a:moveTo>
                    <a:pt x="9626" y="19545"/>
                  </a:moveTo>
                  <a:lnTo>
                    <a:pt x="15151" y="19545"/>
                  </a:lnTo>
                  <a:lnTo>
                    <a:pt x="19557" y="15138"/>
                  </a:lnTo>
                  <a:lnTo>
                    <a:pt x="19557" y="9626"/>
                  </a:lnTo>
                  <a:lnTo>
                    <a:pt x="19557" y="4406"/>
                  </a:lnTo>
                  <a:lnTo>
                    <a:pt x="15151" y="0"/>
                  </a:lnTo>
                  <a:lnTo>
                    <a:pt x="9626" y="0"/>
                  </a:lnTo>
                  <a:lnTo>
                    <a:pt x="4419" y="0"/>
                  </a:lnTo>
                  <a:lnTo>
                    <a:pt x="0" y="4406"/>
                  </a:lnTo>
                  <a:lnTo>
                    <a:pt x="0" y="9626"/>
                  </a:lnTo>
                  <a:lnTo>
                    <a:pt x="0" y="15138"/>
                  </a:lnTo>
                  <a:lnTo>
                    <a:pt x="4419" y="19545"/>
                  </a:lnTo>
                  <a:lnTo>
                    <a:pt x="9626" y="1954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286019" y="2761640"/>
              <a:ext cx="15240" cy="33020"/>
            </a:xfrm>
            <a:custGeom>
              <a:avLst/>
              <a:gdLst/>
              <a:ahLst/>
              <a:cxnLst/>
              <a:rect l="l" t="t" r="r" b="b"/>
              <a:pathLst>
                <a:path w="15239" h="33019">
                  <a:moveTo>
                    <a:pt x="6045" y="0"/>
                  </a:moveTo>
                  <a:lnTo>
                    <a:pt x="2197" y="6883"/>
                  </a:lnTo>
                  <a:lnTo>
                    <a:pt x="0" y="24485"/>
                  </a:lnTo>
                  <a:lnTo>
                    <a:pt x="1930" y="32194"/>
                  </a:lnTo>
                  <a:lnTo>
                    <a:pt x="5511" y="32740"/>
                  </a:lnTo>
                  <a:lnTo>
                    <a:pt x="9067" y="33020"/>
                  </a:lnTo>
                  <a:lnTo>
                    <a:pt x="12941" y="26149"/>
                  </a:lnTo>
                  <a:lnTo>
                    <a:pt x="15138" y="8534"/>
                  </a:lnTo>
                  <a:lnTo>
                    <a:pt x="13208" y="825"/>
                  </a:lnTo>
                  <a:lnTo>
                    <a:pt x="9626" y="546"/>
                  </a:lnTo>
                  <a:lnTo>
                    <a:pt x="60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286019" y="2761640"/>
              <a:ext cx="15240" cy="33020"/>
            </a:xfrm>
            <a:custGeom>
              <a:avLst/>
              <a:gdLst/>
              <a:ahLst/>
              <a:cxnLst/>
              <a:rect l="l" t="t" r="r" b="b"/>
              <a:pathLst>
                <a:path w="15239" h="33019">
                  <a:moveTo>
                    <a:pt x="5511" y="32740"/>
                  </a:moveTo>
                  <a:lnTo>
                    <a:pt x="9067" y="33020"/>
                  </a:lnTo>
                  <a:lnTo>
                    <a:pt x="12941" y="26149"/>
                  </a:lnTo>
                  <a:lnTo>
                    <a:pt x="14046" y="17335"/>
                  </a:lnTo>
                  <a:lnTo>
                    <a:pt x="15138" y="8534"/>
                  </a:lnTo>
                  <a:lnTo>
                    <a:pt x="13208" y="825"/>
                  </a:lnTo>
                  <a:lnTo>
                    <a:pt x="9626" y="546"/>
                  </a:lnTo>
                  <a:lnTo>
                    <a:pt x="6045" y="0"/>
                  </a:lnTo>
                  <a:lnTo>
                    <a:pt x="2197" y="6883"/>
                  </a:lnTo>
                  <a:lnTo>
                    <a:pt x="1104" y="15684"/>
                  </a:lnTo>
                  <a:lnTo>
                    <a:pt x="0" y="24485"/>
                  </a:lnTo>
                  <a:lnTo>
                    <a:pt x="1930" y="32194"/>
                  </a:lnTo>
                  <a:lnTo>
                    <a:pt x="5511" y="3274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293169" y="4486592"/>
              <a:ext cx="15875" cy="39370"/>
            </a:xfrm>
            <a:custGeom>
              <a:avLst/>
              <a:gdLst/>
              <a:ahLst/>
              <a:cxnLst/>
              <a:rect l="l" t="t" r="r" b="b"/>
              <a:pathLst>
                <a:path w="15875" h="39370">
                  <a:moveTo>
                    <a:pt x="9093" y="0"/>
                  </a:moveTo>
                  <a:lnTo>
                    <a:pt x="4940" y="0"/>
                  </a:lnTo>
                  <a:lnTo>
                    <a:pt x="1092" y="8267"/>
                  </a:lnTo>
                  <a:lnTo>
                    <a:pt x="0" y="29718"/>
                  </a:lnTo>
                  <a:lnTo>
                    <a:pt x="2743" y="38811"/>
                  </a:lnTo>
                  <a:lnTo>
                    <a:pt x="6896" y="39077"/>
                  </a:lnTo>
                  <a:lnTo>
                    <a:pt x="10744" y="39077"/>
                  </a:lnTo>
                  <a:lnTo>
                    <a:pt x="14566" y="30556"/>
                  </a:lnTo>
                  <a:lnTo>
                    <a:pt x="15697" y="9080"/>
                  </a:lnTo>
                  <a:lnTo>
                    <a:pt x="12941" y="292"/>
                  </a:lnTo>
                  <a:lnTo>
                    <a:pt x="90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293169" y="4486592"/>
              <a:ext cx="15875" cy="39370"/>
            </a:xfrm>
            <a:custGeom>
              <a:avLst/>
              <a:gdLst/>
              <a:ahLst/>
              <a:cxnLst/>
              <a:rect l="l" t="t" r="r" b="b"/>
              <a:pathLst>
                <a:path w="15875" h="39370">
                  <a:moveTo>
                    <a:pt x="6896" y="39077"/>
                  </a:moveTo>
                  <a:lnTo>
                    <a:pt x="10744" y="39077"/>
                  </a:lnTo>
                  <a:lnTo>
                    <a:pt x="14566" y="30556"/>
                  </a:lnTo>
                  <a:lnTo>
                    <a:pt x="15138" y="19824"/>
                  </a:lnTo>
                  <a:lnTo>
                    <a:pt x="15697" y="9080"/>
                  </a:lnTo>
                  <a:lnTo>
                    <a:pt x="12941" y="292"/>
                  </a:lnTo>
                  <a:lnTo>
                    <a:pt x="9093" y="0"/>
                  </a:lnTo>
                  <a:lnTo>
                    <a:pt x="4940" y="0"/>
                  </a:lnTo>
                  <a:lnTo>
                    <a:pt x="1092" y="8267"/>
                  </a:lnTo>
                  <a:lnTo>
                    <a:pt x="558" y="18999"/>
                  </a:lnTo>
                  <a:lnTo>
                    <a:pt x="0" y="29718"/>
                  </a:lnTo>
                  <a:lnTo>
                    <a:pt x="2743" y="38811"/>
                  </a:lnTo>
                  <a:lnTo>
                    <a:pt x="6896" y="3907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5371579" y="4664874"/>
              <a:ext cx="11430" cy="29209"/>
            </a:xfrm>
            <a:custGeom>
              <a:avLst/>
              <a:gdLst/>
              <a:ahLst/>
              <a:cxnLst/>
              <a:rect l="l" t="t" r="r" b="b"/>
              <a:pathLst>
                <a:path w="11429" h="29210">
                  <a:moveTo>
                    <a:pt x="6337" y="0"/>
                  </a:moveTo>
                  <a:lnTo>
                    <a:pt x="3594" y="0"/>
                  </a:lnTo>
                  <a:lnTo>
                    <a:pt x="838" y="6057"/>
                  </a:lnTo>
                  <a:lnTo>
                    <a:pt x="279" y="14033"/>
                  </a:lnTo>
                  <a:lnTo>
                    <a:pt x="0" y="21742"/>
                  </a:lnTo>
                  <a:lnTo>
                    <a:pt x="1930" y="28346"/>
                  </a:lnTo>
                  <a:lnTo>
                    <a:pt x="4952" y="28346"/>
                  </a:lnTo>
                  <a:lnTo>
                    <a:pt x="7708" y="28625"/>
                  </a:lnTo>
                  <a:lnTo>
                    <a:pt x="10464" y="22301"/>
                  </a:lnTo>
                  <a:lnTo>
                    <a:pt x="11023" y="14592"/>
                  </a:lnTo>
                  <a:lnTo>
                    <a:pt x="11290" y="6604"/>
                  </a:lnTo>
                  <a:lnTo>
                    <a:pt x="9372" y="279"/>
                  </a:lnTo>
                  <a:lnTo>
                    <a:pt x="63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371579" y="4664874"/>
              <a:ext cx="11430" cy="29209"/>
            </a:xfrm>
            <a:custGeom>
              <a:avLst/>
              <a:gdLst/>
              <a:ahLst/>
              <a:cxnLst/>
              <a:rect l="l" t="t" r="r" b="b"/>
              <a:pathLst>
                <a:path w="11429" h="29210">
                  <a:moveTo>
                    <a:pt x="4952" y="28346"/>
                  </a:moveTo>
                  <a:lnTo>
                    <a:pt x="7708" y="28625"/>
                  </a:lnTo>
                  <a:lnTo>
                    <a:pt x="10464" y="22301"/>
                  </a:lnTo>
                  <a:lnTo>
                    <a:pt x="11023" y="14592"/>
                  </a:lnTo>
                  <a:lnTo>
                    <a:pt x="11290" y="6604"/>
                  </a:lnTo>
                  <a:lnTo>
                    <a:pt x="9372" y="279"/>
                  </a:lnTo>
                  <a:lnTo>
                    <a:pt x="6337" y="0"/>
                  </a:lnTo>
                  <a:lnTo>
                    <a:pt x="3594" y="0"/>
                  </a:lnTo>
                  <a:lnTo>
                    <a:pt x="838" y="6057"/>
                  </a:lnTo>
                  <a:lnTo>
                    <a:pt x="279" y="14033"/>
                  </a:lnTo>
                  <a:lnTo>
                    <a:pt x="0" y="21742"/>
                  </a:lnTo>
                  <a:lnTo>
                    <a:pt x="1930" y="28346"/>
                  </a:lnTo>
                  <a:lnTo>
                    <a:pt x="4952" y="2834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140756" y="4843754"/>
              <a:ext cx="31115" cy="34290"/>
            </a:xfrm>
            <a:custGeom>
              <a:avLst/>
              <a:gdLst/>
              <a:ahLst/>
              <a:cxnLst/>
              <a:rect l="l" t="t" r="r" b="b"/>
              <a:pathLst>
                <a:path w="31114" h="34289">
                  <a:moveTo>
                    <a:pt x="13893" y="0"/>
                  </a:moveTo>
                  <a:lnTo>
                    <a:pt x="10223" y="1828"/>
                  </a:lnTo>
                  <a:lnTo>
                    <a:pt x="7899" y="4825"/>
                  </a:lnTo>
                  <a:lnTo>
                    <a:pt x="3251" y="6667"/>
                  </a:lnTo>
                  <a:lnTo>
                    <a:pt x="0" y="11569"/>
                  </a:lnTo>
                  <a:lnTo>
                    <a:pt x="0" y="25539"/>
                  </a:lnTo>
                  <a:lnTo>
                    <a:pt x="5778" y="32689"/>
                  </a:lnTo>
                  <a:lnTo>
                    <a:pt x="12941" y="33235"/>
                  </a:lnTo>
                  <a:lnTo>
                    <a:pt x="17284" y="33743"/>
                  </a:lnTo>
                  <a:lnTo>
                    <a:pt x="21094" y="31673"/>
                  </a:lnTo>
                  <a:lnTo>
                    <a:pt x="23431" y="28232"/>
                  </a:lnTo>
                  <a:lnTo>
                    <a:pt x="23672" y="28562"/>
                  </a:lnTo>
                  <a:lnTo>
                    <a:pt x="28067" y="26631"/>
                  </a:lnTo>
                  <a:lnTo>
                    <a:pt x="30810" y="21958"/>
                  </a:lnTo>
                  <a:lnTo>
                    <a:pt x="30810" y="8204"/>
                  </a:lnTo>
                  <a:lnTo>
                    <a:pt x="25031" y="1041"/>
                  </a:lnTo>
                  <a:lnTo>
                    <a:pt x="17894" y="495"/>
                  </a:lnTo>
                  <a:lnTo>
                    <a:pt x="138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4498911" y="2676905"/>
              <a:ext cx="673100" cy="2200910"/>
            </a:xfrm>
            <a:custGeom>
              <a:avLst/>
              <a:gdLst/>
              <a:ahLst/>
              <a:cxnLst/>
              <a:rect l="l" t="t" r="r" b="b"/>
              <a:pathLst>
                <a:path w="673100" h="2200910">
                  <a:moveTo>
                    <a:pt x="659739" y="2167343"/>
                  </a:moveTo>
                  <a:lnTo>
                    <a:pt x="655739" y="2166848"/>
                  </a:lnTo>
                  <a:lnTo>
                    <a:pt x="652068" y="2168677"/>
                  </a:lnTo>
                  <a:lnTo>
                    <a:pt x="649744" y="2171674"/>
                  </a:lnTo>
                  <a:lnTo>
                    <a:pt x="645096" y="2173516"/>
                  </a:lnTo>
                  <a:lnTo>
                    <a:pt x="641845" y="2178418"/>
                  </a:lnTo>
                  <a:lnTo>
                    <a:pt x="641845" y="2184400"/>
                  </a:lnTo>
                  <a:lnTo>
                    <a:pt x="641845" y="2192388"/>
                  </a:lnTo>
                  <a:lnTo>
                    <a:pt x="647623" y="2199538"/>
                  </a:lnTo>
                  <a:lnTo>
                    <a:pt x="654786" y="2200084"/>
                  </a:lnTo>
                  <a:lnTo>
                    <a:pt x="659129" y="2200592"/>
                  </a:lnTo>
                  <a:lnTo>
                    <a:pt x="662939" y="2198522"/>
                  </a:lnTo>
                  <a:lnTo>
                    <a:pt x="665276" y="2195080"/>
                  </a:lnTo>
                  <a:lnTo>
                    <a:pt x="665518" y="2195410"/>
                  </a:lnTo>
                  <a:lnTo>
                    <a:pt x="669912" y="2193480"/>
                  </a:lnTo>
                  <a:lnTo>
                    <a:pt x="672655" y="2188806"/>
                  </a:lnTo>
                  <a:lnTo>
                    <a:pt x="672655" y="2183028"/>
                  </a:lnTo>
                  <a:lnTo>
                    <a:pt x="672655" y="2175052"/>
                  </a:lnTo>
                  <a:lnTo>
                    <a:pt x="666876" y="2167890"/>
                  </a:lnTo>
                  <a:lnTo>
                    <a:pt x="659739" y="2167343"/>
                  </a:lnTo>
                  <a:close/>
                </a:path>
                <a:path w="673100" h="2200910">
                  <a:moveTo>
                    <a:pt x="182410" y="7162"/>
                  </a:moveTo>
                  <a:lnTo>
                    <a:pt x="182410" y="33020"/>
                  </a:lnTo>
                  <a:lnTo>
                    <a:pt x="156260" y="31915"/>
                  </a:lnTo>
                </a:path>
                <a:path w="673100" h="2200910">
                  <a:moveTo>
                    <a:pt x="143332" y="5232"/>
                  </a:moveTo>
                  <a:lnTo>
                    <a:pt x="143332" y="31369"/>
                  </a:lnTo>
                  <a:lnTo>
                    <a:pt x="117208" y="30264"/>
                  </a:lnTo>
                </a:path>
                <a:path w="673100" h="2200910">
                  <a:moveTo>
                    <a:pt x="104266" y="3581"/>
                  </a:moveTo>
                  <a:lnTo>
                    <a:pt x="104266" y="29718"/>
                  </a:lnTo>
                  <a:lnTo>
                    <a:pt x="78130" y="28346"/>
                  </a:lnTo>
                </a:path>
                <a:path w="673100" h="2200910">
                  <a:moveTo>
                    <a:pt x="65201" y="1930"/>
                  </a:moveTo>
                  <a:lnTo>
                    <a:pt x="65201" y="27787"/>
                  </a:lnTo>
                  <a:lnTo>
                    <a:pt x="39065" y="26695"/>
                  </a:lnTo>
                </a:path>
                <a:path w="673100" h="2200910">
                  <a:moveTo>
                    <a:pt x="26136" y="0"/>
                  </a:moveTo>
                  <a:lnTo>
                    <a:pt x="26136" y="26149"/>
                  </a:lnTo>
                  <a:lnTo>
                    <a:pt x="0" y="25044"/>
                  </a:lnTo>
                </a:path>
                <a:path w="673100" h="2200910">
                  <a:moveTo>
                    <a:pt x="182410" y="49936"/>
                  </a:moveTo>
                  <a:lnTo>
                    <a:pt x="182410" y="75869"/>
                  </a:lnTo>
                  <a:lnTo>
                    <a:pt x="156260" y="74701"/>
                  </a:lnTo>
                </a:path>
                <a:path w="673100" h="2200910">
                  <a:moveTo>
                    <a:pt x="143332" y="48018"/>
                  </a:moveTo>
                  <a:lnTo>
                    <a:pt x="143332" y="74079"/>
                  </a:lnTo>
                  <a:lnTo>
                    <a:pt x="117208" y="72910"/>
                  </a:lnTo>
                </a:path>
                <a:path w="673100" h="2200910">
                  <a:moveTo>
                    <a:pt x="104266" y="46215"/>
                  </a:moveTo>
                  <a:lnTo>
                    <a:pt x="104266" y="72288"/>
                  </a:lnTo>
                  <a:lnTo>
                    <a:pt x="78130" y="70916"/>
                  </a:lnTo>
                </a:path>
                <a:path w="673100" h="2200910">
                  <a:moveTo>
                    <a:pt x="65201" y="44437"/>
                  </a:moveTo>
                  <a:lnTo>
                    <a:pt x="65201" y="70370"/>
                  </a:lnTo>
                  <a:lnTo>
                    <a:pt x="39065" y="69126"/>
                  </a:lnTo>
                </a:path>
                <a:path w="673100" h="2200910">
                  <a:moveTo>
                    <a:pt x="26136" y="42443"/>
                  </a:moveTo>
                  <a:lnTo>
                    <a:pt x="26136" y="68579"/>
                  </a:lnTo>
                  <a:lnTo>
                    <a:pt x="0" y="67411"/>
                  </a:lnTo>
                </a:path>
                <a:path w="673100" h="2200910">
                  <a:moveTo>
                    <a:pt x="182410" y="92722"/>
                  </a:moveTo>
                  <a:lnTo>
                    <a:pt x="182410" y="118719"/>
                  </a:lnTo>
                  <a:lnTo>
                    <a:pt x="156260" y="117475"/>
                  </a:lnTo>
                </a:path>
                <a:path w="673100" h="2200910">
                  <a:moveTo>
                    <a:pt x="143332" y="90792"/>
                  </a:moveTo>
                  <a:lnTo>
                    <a:pt x="143332" y="116789"/>
                  </a:lnTo>
                  <a:lnTo>
                    <a:pt x="117208" y="115557"/>
                  </a:lnTo>
                </a:path>
                <a:path w="673100" h="2200910">
                  <a:moveTo>
                    <a:pt x="104266" y="88874"/>
                  </a:moveTo>
                  <a:lnTo>
                    <a:pt x="104266" y="114871"/>
                  </a:lnTo>
                  <a:lnTo>
                    <a:pt x="78130" y="113487"/>
                  </a:lnTo>
                </a:path>
                <a:path w="673100" h="2200910">
                  <a:moveTo>
                    <a:pt x="65201" y="86944"/>
                  </a:moveTo>
                  <a:lnTo>
                    <a:pt x="65201" y="112941"/>
                  </a:lnTo>
                  <a:lnTo>
                    <a:pt x="39065" y="111569"/>
                  </a:lnTo>
                </a:path>
                <a:path w="673100" h="2200910">
                  <a:moveTo>
                    <a:pt x="26136" y="84886"/>
                  </a:moveTo>
                  <a:lnTo>
                    <a:pt x="26136" y="111010"/>
                  </a:lnTo>
                  <a:lnTo>
                    <a:pt x="0" y="109778"/>
                  </a:lnTo>
                </a:path>
                <a:path w="673100" h="2200910">
                  <a:moveTo>
                    <a:pt x="182410" y="135496"/>
                  </a:moveTo>
                  <a:lnTo>
                    <a:pt x="182410" y="161569"/>
                  </a:lnTo>
                  <a:lnTo>
                    <a:pt x="156260" y="160261"/>
                  </a:lnTo>
                </a:path>
                <a:path w="673100" h="2200910">
                  <a:moveTo>
                    <a:pt x="143332" y="133578"/>
                  </a:moveTo>
                  <a:lnTo>
                    <a:pt x="143332" y="159499"/>
                  </a:lnTo>
                  <a:lnTo>
                    <a:pt x="117208" y="158191"/>
                  </a:lnTo>
                </a:path>
                <a:path w="673100" h="2200910">
                  <a:moveTo>
                    <a:pt x="104266" y="131508"/>
                  </a:moveTo>
                  <a:lnTo>
                    <a:pt x="104266" y="157441"/>
                  </a:lnTo>
                  <a:lnTo>
                    <a:pt x="78130" y="156057"/>
                  </a:lnTo>
                </a:path>
                <a:path w="673100" h="2200910">
                  <a:moveTo>
                    <a:pt x="65201" y="129438"/>
                  </a:moveTo>
                  <a:lnTo>
                    <a:pt x="65201" y="155524"/>
                  </a:lnTo>
                  <a:lnTo>
                    <a:pt x="39065" y="154000"/>
                  </a:lnTo>
                </a:path>
                <a:path w="673100" h="2200910">
                  <a:moveTo>
                    <a:pt x="26136" y="127317"/>
                  </a:moveTo>
                  <a:lnTo>
                    <a:pt x="26136" y="153454"/>
                  </a:lnTo>
                  <a:lnTo>
                    <a:pt x="0" y="152146"/>
                  </a:lnTo>
                </a:path>
                <a:path w="673100" h="2200910">
                  <a:moveTo>
                    <a:pt x="182410" y="178282"/>
                  </a:moveTo>
                  <a:lnTo>
                    <a:pt x="182410" y="204406"/>
                  </a:lnTo>
                  <a:lnTo>
                    <a:pt x="156260" y="203034"/>
                  </a:lnTo>
                </a:path>
                <a:path w="673100" h="2200910">
                  <a:moveTo>
                    <a:pt x="143332" y="176352"/>
                  </a:moveTo>
                  <a:lnTo>
                    <a:pt x="143332" y="202209"/>
                  </a:lnTo>
                  <a:lnTo>
                    <a:pt x="117208" y="200837"/>
                  </a:lnTo>
                </a:path>
                <a:path w="673100" h="2200910">
                  <a:moveTo>
                    <a:pt x="104266" y="174155"/>
                  </a:moveTo>
                  <a:lnTo>
                    <a:pt x="104266" y="200012"/>
                  </a:lnTo>
                  <a:lnTo>
                    <a:pt x="78130" y="198640"/>
                  </a:lnTo>
                </a:path>
                <a:path w="673100" h="2200910">
                  <a:moveTo>
                    <a:pt x="65201" y="171958"/>
                  </a:moveTo>
                  <a:lnTo>
                    <a:pt x="65201" y="198081"/>
                  </a:lnTo>
                  <a:lnTo>
                    <a:pt x="39065" y="196430"/>
                  </a:lnTo>
                </a:path>
                <a:path w="673100" h="2200910">
                  <a:moveTo>
                    <a:pt x="26136" y="169748"/>
                  </a:moveTo>
                  <a:lnTo>
                    <a:pt x="26136" y="195884"/>
                  </a:lnTo>
                  <a:lnTo>
                    <a:pt x="0" y="194513"/>
                  </a:lnTo>
                </a:path>
                <a:path w="673100" h="2200910">
                  <a:moveTo>
                    <a:pt x="179933" y="674306"/>
                  </a:moveTo>
                  <a:lnTo>
                    <a:pt x="179933" y="700163"/>
                  </a:lnTo>
                  <a:lnTo>
                    <a:pt x="153784" y="69769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84929" y="2409774"/>
              <a:ext cx="1010007" cy="258051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4495330" y="3336912"/>
              <a:ext cx="184150" cy="1188720"/>
            </a:xfrm>
            <a:custGeom>
              <a:avLst/>
              <a:gdLst/>
              <a:ahLst/>
              <a:cxnLst/>
              <a:rect l="l" t="t" r="r" b="b"/>
              <a:pathLst>
                <a:path w="184150" h="1188720">
                  <a:moveTo>
                    <a:pt x="144170" y="10718"/>
                  </a:moveTo>
                  <a:lnTo>
                    <a:pt x="144170" y="36588"/>
                  </a:lnTo>
                  <a:lnTo>
                    <a:pt x="118033" y="34112"/>
                  </a:lnTo>
                </a:path>
                <a:path w="184150" h="1188720">
                  <a:moveTo>
                    <a:pt x="104825" y="7150"/>
                  </a:moveTo>
                  <a:lnTo>
                    <a:pt x="104825" y="33020"/>
                  </a:lnTo>
                  <a:lnTo>
                    <a:pt x="78689" y="30530"/>
                  </a:lnTo>
                </a:path>
                <a:path w="184150" h="1188720">
                  <a:moveTo>
                    <a:pt x="65481" y="3568"/>
                  </a:moveTo>
                  <a:lnTo>
                    <a:pt x="65481" y="29425"/>
                  </a:lnTo>
                  <a:lnTo>
                    <a:pt x="39344" y="26962"/>
                  </a:lnTo>
                </a:path>
                <a:path w="184150" h="1188720">
                  <a:moveTo>
                    <a:pt x="26428" y="0"/>
                  </a:moveTo>
                  <a:lnTo>
                    <a:pt x="26428" y="25857"/>
                  </a:lnTo>
                  <a:lnTo>
                    <a:pt x="0" y="23380"/>
                  </a:lnTo>
                </a:path>
                <a:path w="184150" h="1188720">
                  <a:moveTo>
                    <a:pt x="183527" y="56819"/>
                  </a:moveTo>
                  <a:lnTo>
                    <a:pt x="183527" y="82689"/>
                  </a:lnTo>
                  <a:lnTo>
                    <a:pt x="157403" y="80175"/>
                  </a:lnTo>
                </a:path>
                <a:path w="184150" h="1188720">
                  <a:moveTo>
                    <a:pt x="144208" y="53149"/>
                  </a:moveTo>
                  <a:lnTo>
                    <a:pt x="144208" y="79044"/>
                  </a:lnTo>
                  <a:lnTo>
                    <a:pt x="118084" y="76492"/>
                  </a:lnTo>
                </a:path>
                <a:path w="184150" h="1188720">
                  <a:moveTo>
                    <a:pt x="104889" y="49491"/>
                  </a:moveTo>
                  <a:lnTo>
                    <a:pt x="104889" y="75361"/>
                  </a:lnTo>
                  <a:lnTo>
                    <a:pt x="78765" y="72834"/>
                  </a:lnTo>
                </a:path>
                <a:path w="184150" h="1188720">
                  <a:moveTo>
                    <a:pt x="65570" y="45821"/>
                  </a:moveTo>
                  <a:lnTo>
                    <a:pt x="65570" y="71704"/>
                  </a:lnTo>
                  <a:lnTo>
                    <a:pt x="39433" y="69164"/>
                  </a:lnTo>
                </a:path>
                <a:path w="184150" h="1188720">
                  <a:moveTo>
                    <a:pt x="26517" y="42176"/>
                  </a:moveTo>
                  <a:lnTo>
                    <a:pt x="26517" y="68046"/>
                  </a:lnTo>
                  <a:lnTo>
                    <a:pt x="126" y="65506"/>
                  </a:lnTo>
                </a:path>
                <a:path w="184150" h="1188720">
                  <a:moveTo>
                    <a:pt x="183553" y="99339"/>
                  </a:moveTo>
                  <a:lnTo>
                    <a:pt x="183553" y="125222"/>
                  </a:lnTo>
                  <a:lnTo>
                    <a:pt x="157429" y="122643"/>
                  </a:lnTo>
                </a:path>
                <a:path w="184150" h="1188720">
                  <a:moveTo>
                    <a:pt x="144246" y="95580"/>
                  </a:moveTo>
                  <a:lnTo>
                    <a:pt x="144246" y="121488"/>
                  </a:lnTo>
                  <a:lnTo>
                    <a:pt x="118135" y="118884"/>
                  </a:lnTo>
                </a:path>
                <a:path w="184150" h="1188720">
                  <a:moveTo>
                    <a:pt x="104940" y="91846"/>
                  </a:moveTo>
                  <a:lnTo>
                    <a:pt x="104940" y="117728"/>
                  </a:lnTo>
                  <a:lnTo>
                    <a:pt x="78828" y="115150"/>
                  </a:lnTo>
                </a:path>
                <a:path w="184150" h="1188720">
                  <a:moveTo>
                    <a:pt x="65646" y="88087"/>
                  </a:moveTo>
                  <a:lnTo>
                    <a:pt x="65646" y="113982"/>
                  </a:lnTo>
                  <a:lnTo>
                    <a:pt x="39535" y="111391"/>
                  </a:lnTo>
                </a:path>
                <a:path w="184150" h="1188720">
                  <a:moveTo>
                    <a:pt x="26619" y="84340"/>
                  </a:moveTo>
                  <a:lnTo>
                    <a:pt x="26606" y="110223"/>
                  </a:lnTo>
                  <a:lnTo>
                    <a:pt x="241" y="107645"/>
                  </a:lnTo>
                </a:path>
                <a:path w="184150" h="1188720">
                  <a:moveTo>
                    <a:pt x="183565" y="141871"/>
                  </a:moveTo>
                  <a:lnTo>
                    <a:pt x="183565" y="167754"/>
                  </a:lnTo>
                  <a:lnTo>
                    <a:pt x="157467" y="165125"/>
                  </a:lnTo>
                </a:path>
                <a:path w="184150" h="1188720">
                  <a:moveTo>
                    <a:pt x="144284" y="138010"/>
                  </a:moveTo>
                  <a:lnTo>
                    <a:pt x="144284" y="163931"/>
                  </a:lnTo>
                  <a:lnTo>
                    <a:pt x="118173" y="161277"/>
                  </a:lnTo>
                </a:path>
                <a:path w="184150" h="1188720">
                  <a:moveTo>
                    <a:pt x="105016" y="134188"/>
                  </a:moveTo>
                  <a:lnTo>
                    <a:pt x="105016" y="160083"/>
                  </a:lnTo>
                  <a:lnTo>
                    <a:pt x="78892" y="157454"/>
                  </a:lnTo>
                </a:path>
                <a:path w="184150" h="1188720">
                  <a:moveTo>
                    <a:pt x="65722" y="130340"/>
                  </a:moveTo>
                  <a:lnTo>
                    <a:pt x="65722" y="156260"/>
                  </a:lnTo>
                  <a:lnTo>
                    <a:pt x="39624" y="153606"/>
                  </a:lnTo>
                </a:path>
                <a:path w="184150" h="1188720">
                  <a:moveTo>
                    <a:pt x="26720" y="126517"/>
                  </a:moveTo>
                  <a:lnTo>
                    <a:pt x="26695" y="152400"/>
                  </a:lnTo>
                  <a:lnTo>
                    <a:pt x="368" y="149783"/>
                  </a:lnTo>
                </a:path>
                <a:path w="184150" h="1188720">
                  <a:moveTo>
                    <a:pt x="183591" y="184378"/>
                  </a:moveTo>
                  <a:lnTo>
                    <a:pt x="183591" y="210286"/>
                  </a:lnTo>
                  <a:lnTo>
                    <a:pt x="157492" y="207606"/>
                  </a:lnTo>
                </a:path>
                <a:path w="184150" h="1188720">
                  <a:moveTo>
                    <a:pt x="144335" y="180441"/>
                  </a:moveTo>
                  <a:lnTo>
                    <a:pt x="144335" y="206387"/>
                  </a:lnTo>
                  <a:lnTo>
                    <a:pt x="118224" y="203669"/>
                  </a:lnTo>
                </a:path>
                <a:path w="184150" h="1188720">
                  <a:moveTo>
                    <a:pt x="105067" y="176529"/>
                  </a:moveTo>
                  <a:lnTo>
                    <a:pt x="105067" y="202450"/>
                  </a:lnTo>
                  <a:lnTo>
                    <a:pt x="78968" y="199758"/>
                  </a:lnTo>
                </a:path>
                <a:path w="184150" h="1188720">
                  <a:moveTo>
                    <a:pt x="65811" y="172605"/>
                  </a:moveTo>
                  <a:lnTo>
                    <a:pt x="65811" y="198539"/>
                  </a:lnTo>
                  <a:lnTo>
                    <a:pt x="39712" y="195821"/>
                  </a:lnTo>
                </a:path>
                <a:path w="184150" h="1188720">
                  <a:moveTo>
                    <a:pt x="26835" y="168694"/>
                  </a:moveTo>
                  <a:lnTo>
                    <a:pt x="26784" y="194589"/>
                  </a:lnTo>
                  <a:lnTo>
                    <a:pt x="482" y="191922"/>
                  </a:lnTo>
                </a:path>
                <a:path w="184150" h="1188720">
                  <a:moveTo>
                    <a:pt x="183603" y="226898"/>
                  </a:moveTo>
                  <a:lnTo>
                    <a:pt x="183603" y="252806"/>
                  </a:lnTo>
                  <a:lnTo>
                    <a:pt x="157518" y="250088"/>
                  </a:lnTo>
                </a:path>
                <a:path w="184150" h="1188720">
                  <a:moveTo>
                    <a:pt x="144373" y="222872"/>
                  </a:moveTo>
                  <a:lnTo>
                    <a:pt x="144373" y="248831"/>
                  </a:lnTo>
                  <a:lnTo>
                    <a:pt x="118275" y="246037"/>
                  </a:lnTo>
                </a:path>
                <a:path w="184150" h="1188720">
                  <a:moveTo>
                    <a:pt x="105130" y="218897"/>
                  </a:moveTo>
                  <a:lnTo>
                    <a:pt x="105130" y="244792"/>
                  </a:lnTo>
                  <a:lnTo>
                    <a:pt x="79044" y="242074"/>
                  </a:lnTo>
                </a:path>
                <a:path w="184150" h="1188720">
                  <a:moveTo>
                    <a:pt x="65887" y="214845"/>
                  </a:moveTo>
                  <a:lnTo>
                    <a:pt x="65887" y="240817"/>
                  </a:lnTo>
                  <a:lnTo>
                    <a:pt x="39801" y="238023"/>
                  </a:lnTo>
                </a:path>
                <a:path w="184150" h="1188720">
                  <a:moveTo>
                    <a:pt x="26924" y="210858"/>
                  </a:moveTo>
                  <a:lnTo>
                    <a:pt x="26873" y="236778"/>
                  </a:lnTo>
                  <a:lnTo>
                    <a:pt x="609" y="234048"/>
                  </a:lnTo>
                </a:path>
                <a:path w="184150" h="1188720">
                  <a:moveTo>
                    <a:pt x="183629" y="269417"/>
                  </a:moveTo>
                  <a:lnTo>
                    <a:pt x="183629" y="295338"/>
                  </a:lnTo>
                  <a:lnTo>
                    <a:pt x="157543" y="292557"/>
                  </a:lnTo>
                </a:path>
                <a:path w="184150" h="1188720">
                  <a:moveTo>
                    <a:pt x="144411" y="265302"/>
                  </a:moveTo>
                  <a:lnTo>
                    <a:pt x="144411" y="291274"/>
                  </a:lnTo>
                  <a:lnTo>
                    <a:pt x="118338" y="288442"/>
                  </a:lnTo>
                </a:path>
                <a:path w="184150" h="1188720">
                  <a:moveTo>
                    <a:pt x="105194" y="261226"/>
                  </a:moveTo>
                  <a:lnTo>
                    <a:pt x="105194" y="287146"/>
                  </a:lnTo>
                  <a:lnTo>
                    <a:pt x="79120" y="284365"/>
                  </a:lnTo>
                </a:path>
                <a:path w="184150" h="1188720">
                  <a:moveTo>
                    <a:pt x="65963" y="257098"/>
                  </a:moveTo>
                  <a:lnTo>
                    <a:pt x="65963" y="283082"/>
                  </a:lnTo>
                  <a:lnTo>
                    <a:pt x="39890" y="280250"/>
                  </a:lnTo>
                </a:path>
                <a:path w="184150" h="1188720">
                  <a:moveTo>
                    <a:pt x="27025" y="253034"/>
                  </a:moveTo>
                  <a:lnTo>
                    <a:pt x="26974" y="278968"/>
                  </a:lnTo>
                  <a:lnTo>
                    <a:pt x="736" y="276174"/>
                  </a:lnTo>
                </a:path>
                <a:path w="184150" h="1188720">
                  <a:moveTo>
                    <a:pt x="183654" y="311937"/>
                  </a:moveTo>
                  <a:lnTo>
                    <a:pt x="183654" y="337870"/>
                  </a:lnTo>
                  <a:lnTo>
                    <a:pt x="157581" y="335051"/>
                  </a:lnTo>
                </a:path>
                <a:path w="184150" h="1188720">
                  <a:moveTo>
                    <a:pt x="144449" y="307733"/>
                  </a:moveTo>
                  <a:lnTo>
                    <a:pt x="144449" y="333730"/>
                  </a:lnTo>
                  <a:lnTo>
                    <a:pt x="118389" y="330822"/>
                  </a:lnTo>
                </a:path>
                <a:path w="184150" h="1188720">
                  <a:moveTo>
                    <a:pt x="105257" y="303580"/>
                  </a:moveTo>
                  <a:lnTo>
                    <a:pt x="105257" y="329514"/>
                  </a:lnTo>
                  <a:lnTo>
                    <a:pt x="79184" y="326669"/>
                  </a:lnTo>
                </a:path>
                <a:path w="184150" h="1188720">
                  <a:moveTo>
                    <a:pt x="66052" y="299351"/>
                  </a:moveTo>
                  <a:lnTo>
                    <a:pt x="66052" y="325374"/>
                  </a:lnTo>
                  <a:lnTo>
                    <a:pt x="39992" y="322465"/>
                  </a:lnTo>
                </a:path>
                <a:path w="184150" h="1188720">
                  <a:moveTo>
                    <a:pt x="27127" y="295211"/>
                  </a:moveTo>
                  <a:lnTo>
                    <a:pt x="27063" y="321144"/>
                  </a:lnTo>
                  <a:lnTo>
                    <a:pt x="863" y="318312"/>
                  </a:lnTo>
                </a:path>
                <a:path w="184150" h="1188720">
                  <a:moveTo>
                    <a:pt x="183667" y="354456"/>
                  </a:moveTo>
                  <a:lnTo>
                    <a:pt x="183667" y="380403"/>
                  </a:lnTo>
                  <a:lnTo>
                    <a:pt x="157619" y="377520"/>
                  </a:lnTo>
                </a:path>
                <a:path w="184150" h="1188720">
                  <a:moveTo>
                    <a:pt x="144500" y="350164"/>
                  </a:moveTo>
                  <a:lnTo>
                    <a:pt x="144500" y="376174"/>
                  </a:lnTo>
                  <a:lnTo>
                    <a:pt x="118440" y="373214"/>
                  </a:lnTo>
                </a:path>
                <a:path w="184150" h="1188720">
                  <a:moveTo>
                    <a:pt x="105321" y="345922"/>
                  </a:moveTo>
                  <a:lnTo>
                    <a:pt x="105321" y="371868"/>
                  </a:lnTo>
                  <a:lnTo>
                    <a:pt x="79260" y="368973"/>
                  </a:lnTo>
                </a:path>
                <a:path w="184150" h="1188720">
                  <a:moveTo>
                    <a:pt x="66141" y="341617"/>
                  </a:moveTo>
                  <a:lnTo>
                    <a:pt x="66141" y="367639"/>
                  </a:lnTo>
                  <a:lnTo>
                    <a:pt x="40081" y="364680"/>
                  </a:lnTo>
                </a:path>
                <a:path w="184150" h="1188720">
                  <a:moveTo>
                    <a:pt x="27228" y="337388"/>
                  </a:moveTo>
                  <a:lnTo>
                    <a:pt x="27152" y="363334"/>
                  </a:lnTo>
                  <a:lnTo>
                    <a:pt x="990" y="360451"/>
                  </a:lnTo>
                </a:path>
                <a:path w="184150" h="1188720">
                  <a:moveTo>
                    <a:pt x="183692" y="396989"/>
                  </a:moveTo>
                  <a:lnTo>
                    <a:pt x="183692" y="422935"/>
                  </a:lnTo>
                  <a:lnTo>
                    <a:pt x="157645" y="420001"/>
                  </a:lnTo>
                </a:path>
                <a:path w="184150" h="1188720">
                  <a:moveTo>
                    <a:pt x="144525" y="392582"/>
                  </a:moveTo>
                  <a:lnTo>
                    <a:pt x="144525" y="418617"/>
                  </a:lnTo>
                  <a:lnTo>
                    <a:pt x="118490" y="415594"/>
                  </a:lnTo>
                </a:path>
                <a:path w="184150" h="1188720">
                  <a:moveTo>
                    <a:pt x="105371" y="388277"/>
                  </a:moveTo>
                  <a:lnTo>
                    <a:pt x="105371" y="414223"/>
                  </a:lnTo>
                  <a:lnTo>
                    <a:pt x="79324" y="411289"/>
                  </a:lnTo>
                </a:path>
                <a:path w="184150" h="1188720">
                  <a:moveTo>
                    <a:pt x="66205" y="383870"/>
                  </a:moveTo>
                  <a:lnTo>
                    <a:pt x="66205" y="409917"/>
                  </a:lnTo>
                  <a:lnTo>
                    <a:pt x="40170" y="406882"/>
                  </a:lnTo>
                </a:path>
                <a:path w="184150" h="1188720">
                  <a:moveTo>
                    <a:pt x="27330" y="379552"/>
                  </a:moveTo>
                  <a:lnTo>
                    <a:pt x="27241" y="405510"/>
                  </a:lnTo>
                  <a:lnTo>
                    <a:pt x="1104" y="402577"/>
                  </a:lnTo>
                </a:path>
                <a:path w="184150" h="1188720">
                  <a:moveTo>
                    <a:pt x="183705" y="439496"/>
                  </a:moveTo>
                  <a:lnTo>
                    <a:pt x="183705" y="465467"/>
                  </a:lnTo>
                  <a:lnTo>
                    <a:pt x="157683" y="462470"/>
                  </a:lnTo>
                </a:path>
                <a:path w="184150" h="1188720">
                  <a:moveTo>
                    <a:pt x="144576" y="435013"/>
                  </a:moveTo>
                  <a:lnTo>
                    <a:pt x="144576" y="461073"/>
                  </a:lnTo>
                  <a:lnTo>
                    <a:pt x="118541" y="457987"/>
                  </a:lnTo>
                </a:path>
                <a:path w="184150" h="1188720">
                  <a:moveTo>
                    <a:pt x="105435" y="430618"/>
                  </a:moveTo>
                  <a:lnTo>
                    <a:pt x="105435" y="456577"/>
                  </a:lnTo>
                  <a:lnTo>
                    <a:pt x="79400" y="453605"/>
                  </a:lnTo>
                </a:path>
                <a:path w="184150" h="1188720">
                  <a:moveTo>
                    <a:pt x="66293" y="426123"/>
                  </a:moveTo>
                  <a:lnTo>
                    <a:pt x="66293" y="452183"/>
                  </a:lnTo>
                  <a:lnTo>
                    <a:pt x="40258" y="449110"/>
                  </a:lnTo>
                </a:path>
                <a:path w="184150" h="1188720">
                  <a:moveTo>
                    <a:pt x="27431" y="421728"/>
                  </a:moveTo>
                  <a:lnTo>
                    <a:pt x="27330" y="447700"/>
                  </a:lnTo>
                  <a:lnTo>
                    <a:pt x="1231" y="444703"/>
                  </a:lnTo>
                </a:path>
                <a:path w="184150" h="1188720">
                  <a:moveTo>
                    <a:pt x="183730" y="482028"/>
                  </a:moveTo>
                  <a:lnTo>
                    <a:pt x="183730" y="508000"/>
                  </a:lnTo>
                  <a:lnTo>
                    <a:pt x="157708" y="504964"/>
                  </a:lnTo>
                </a:path>
                <a:path w="184150" h="1188720">
                  <a:moveTo>
                    <a:pt x="144614" y="477443"/>
                  </a:moveTo>
                  <a:lnTo>
                    <a:pt x="144614" y="503529"/>
                  </a:lnTo>
                  <a:lnTo>
                    <a:pt x="118579" y="500379"/>
                  </a:lnTo>
                </a:path>
                <a:path w="184150" h="1188720">
                  <a:moveTo>
                    <a:pt x="105498" y="472973"/>
                  </a:moveTo>
                  <a:lnTo>
                    <a:pt x="105498" y="498944"/>
                  </a:lnTo>
                  <a:lnTo>
                    <a:pt x="79463" y="495909"/>
                  </a:lnTo>
                </a:path>
                <a:path w="184150" h="1188720">
                  <a:moveTo>
                    <a:pt x="66382" y="468388"/>
                  </a:moveTo>
                  <a:lnTo>
                    <a:pt x="66382" y="494474"/>
                  </a:lnTo>
                  <a:lnTo>
                    <a:pt x="40360" y="491324"/>
                  </a:lnTo>
                </a:path>
                <a:path w="184150" h="1188720">
                  <a:moveTo>
                    <a:pt x="27533" y="463918"/>
                  </a:moveTo>
                  <a:lnTo>
                    <a:pt x="27431" y="489889"/>
                  </a:lnTo>
                  <a:lnTo>
                    <a:pt x="1346" y="486841"/>
                  </a:lnTo>
                </a:path>
                <a:path w="184150" h="1188720">
                  <a:moveTo>
                    <a:pt x="183756" y="524548"/>
                  </a:moveTo>
                  <a:lnTo>
                    <a:pt x="183756" y="550519"/>
                  </a:lnTo>
                  <a:lnTo>
                    <a:pt x="157733" y="547446"/>
                  </a:lnTo>
                </a:path>
                <a:path w="184150" h="1188720">
                  <a:moveTo>
                    <a:pt x="144652" y="519874"/>
                  </a:moveTo>
                  <a:lnTo>
                    <a:pt x="144652" y="545960"/>
                  </a:lnTo>
                  <a:lnTo>
                    <a:pt x="118643" y="542759"/>
                  </a:lnTo>
                </a:path>
                <a:path w="184150" h="1188720">
                  <a:moveTo>
                    <a:pt x="105562" y="515315"/>
                  </a:moveTo>
                  <a:lnTo>
                    <a:pt x="105562" y="541299"/>
                  </a:lnTo>
                  <a:lnTo>
                    <a:pt x="79540" y="538213"/>
                  </a:lnTo>
                </a:path>
                <a:path w="184150" h="1188720">
                  <a:moveTo>
                    <a:pt x="66459" y="510641"/>
                  </a:moveTo>
                  <a:lnTo>
                    <a:pt x="66459" y="536740"/>
                  </a:lnTo>
                  <a:lnTo>
                    <a:pt x="40436" y="533539"/>
                  </a:lnTo>
                </a:path>
                <a:path w="184150" h="1188720">
                  <a:moveTo>
                    <a:pt x="27647" y="506094"/>
                  </a:moveTo>
                  <a:lnTo>
                    <a:pt x="27520" y="532066"/>
                  </a:lnTo>
                  <a:lnTo>
                    <a:pt x="1473" y="528980"/>
                  </a:lnTo>
                </a:path>
                <a:path w="184150" h="1188720">
                  <a:moveTo>
                    <a:pt x="183781" y="567067"/>
                  </a:moveTo>
                  <a:lnTo>
                    <a:pt x="183781" y="593064"/>
                  </a:lnTo>
                  <a:lnTo>
                    <a:pt x="157772" y="589914"/>
                  </a:lnTo>
                </a:path>
                <a:path w="184150" h="1188720">
                  <a:moveTo>
                    <a:pt x="144691" y="562305"/>
                  </a:moveTo>
                  <a:lnTo>
                    <a:pt x="144691" y="588416"/>
                  </a:lnTo>
                  <a:lnTo>
                    <a:pt x="118694" y="585152"/>
                  </a:lnTo>
                </a:path>
                <a:path w="184150" h="1188720">
                  <a:moveTo>
                    <a:pt x="105613" y="557656"/>
                  </a:moveTo>
                  <a:lnTo>
                    <a:pt x="105613" y="583653"/>
                  </a:lnTo>
                  <a:lnTo>
                    <a:pt x="79603" y="580516"/>
                  </a:lnTo>
                </a:path>
                <a:path w="184150" h="1188720">
                  <a:moveTo>
                    <a:pt x="66535" y="552894"/>
                  </a:moveTo>
                  <a:lnTo>
                    <a:pt x="66535" y="579018"/>
                  </a:lnTo>
                  <a:lnTo>
                    <a:pt x="40538" y="575754"/>
                  </a:lnTo>
                </a:path>
                <a:path w="184150" h="1188720">
                  <a:moveTo>
                    <a:pt x="27749" y="548258"/>
                  </a:moveTo>
                  <a:lnTo>
                    <a:pt x="27609" y="574243"/>
                  </a:lnTo>
                  <a:lnTo>
                    <a:pt x="1600" y="571118"/>
                  </a:lnTo>
                </a:path>
                <a:path w="184150" h="1188720">
                  <a:moveTo>
                    <a:pt x="183794" y="609587"/>
                  </a:moveTo>
                  <a:lnTo>
                    <a:pt x="183794" y="635584"/>
                  </a:lnTo>
                  <a:lnTo>
                    <a:pt x="157797" y="632396"/>
                  </a:lnTo>
                </a:path>
                <a:path w="184150" h="1188720">
                  <a:moveTo>
                    <a:pt x="144741" y="604723"/>
                  </a:moveTo>
                  <a:lnTo>
                    <a:pt x="144741" y="630872"/>
                  </a:lnTo>
                  <a:lnTo>
                    <a:pt x="118744" y="627532"/>
                  </a:lnTo>
                </a:path>
                <a:path w="184150" h="1188720">
                  <a:moveTo>
                    <a:pt x="105676" y="600011"/>
                  </a:moveTo>
                  <a:lnTo>
                    <a:pt x="105676" y="626021"/>
                  </a:lnTo>
                  <a:lnTo>
                    <a:pt x="79692" y="622820"/>
                  </a:lnTo>
                </a:path>
                <a:path w="184150" h="1188720">
                  <a:moveTo>
                    <a:pt x="66624" y="595147"/>
                  </a:moveTo>
                  <a:lnTo>
                    <a:pt x="66624" y="621283"/>
                  </a:lnTo>
                  <a:lnTo>
                    <a:pt x="40627" y="617956"/>
                  </a:lnTo>
                </a:path>
                <a:path w="184150" h="1188720">
                  <a:moveTo>
                    <a:pt x="27838" y="590435"/>
                  </a:moveTo>
                  <a:lnTo>
                    <a:pt x="27698" y="616445"/>
                  </a:lnTo>
                  <a:lnTo>
                    <a:pt x="1714" y="613244"/>
                  </a:lnTo>
                </a:path>
                <a:path w="184150" h="1188720">
                  <a:moveTo>
                    <a:pt x="183819" y="652106"/>
                  </a:moveTo>
                  <a:lnTo>
                    <a:pt x="183819" y="678116"/>
                  </a:lnTo>
                  <a:lnTo>
                    <a:pt x="157835" y="674865"/>
                  </a:lnTo>
                </a:path>
                <a:path w="184150" h="1188720">
                  <a:moveTo>
                    <a:pt x="144779" y="647153"/>
                  </a:moveTo>
                  <a:lnTo>
                    <a:pt x="144779" y="673328"/>
                  </a:lnTo>
                  <a:lnTo>
                    <a:pt x="118783" y="669925"/>
                  </a:lnTo>
                </a:path>
                <a:path w="184150" h="1188720">
                  <a:moveTo>
                    <a:pt x="105740" y="642353"/>
                  </a:moveTo>
                  <a:lnTo>
                    <a:pt x="105740" y="668362"/>
                  </a:lnTo>
                  <a:lnTo>
                    <a:pt x="79755" y="665124"/>
                  </a:lnTo>
                </a:path>
                <a:path w="184150" h="1188720">
                  <a:moveTo>
                    <a:pt x="66700" y="637400"/>
                  </a:moveTo>
                  <a:lnTo>
                    <a:pt x="66700" y="663562"/>
                  </a:lnTo>
                  <a:lnTo>
                    <a:pt x="40716" y="660171"/>
                  </a:lnTo>
                </a:path>
                <a:path w="184150" h="1188720">
                  <a:moveTo>
                    <a:pt x="27952" y="632599"/>
                  </a:moveTo>
                  <a:lnTo>
                    <a:pt x="27787" y="658609"/>
                  </a:lnTo>
                  <a:lnTo>
                    <a:pt x="1841" y="655383"/>
                  </a:lnTo>
                </a:path>
                <a:path w="184150" h="1188720">
                  <a:moveTo>
                    <a:pt x="183819" y="694613"/>
                  </a:moveTo>
                  <a:lnTo>
                    <a:pt x="183819" y="720648"/>
                  </a:lnTo>
                  <a:lnTo>
                    <a:pt x="157860" y="717346"/>
                  </a:lnTo>
                </a:path>
                <a:path w="184150" h="1188720">
                  <a:moveTo>
                    <a:pt x="144818" y="689584"/>
                  </a:moveTo>
                  <a:lnTo>
                    <a:pt x="144818" y="715771"/>
                  </a:lnTo>
                  <a:lnTo>
                    <a:pt x="118846" y="712317"/>
                  </a:lnTo>
                </a:path>
                <a:path w="184150" h="1188720">
                  <a:moveTo>
                    <a:pt x="105803" y="684695"/>
                  </a:moveTo>
                  <a:lnTo>
                    <a:pt x="105803" y="710730"/>
                  </a:lnTo>
                  <a:lnTo>
                    <a:pt x="79819" y="707440"/>
                  </a:lnTo>
                </a:path>
                <a:path w="184150" h="1188720">
                  <a:moveTo>
                    <a:pt x="66789" y="679665"/>
                  </a:moveTo>
                  <a:lnTo>
                    <a:pt x="66789" y="705840"/>
                  </a:lnTo>
                  <a:lnTo>
                    <a:pt x="40817" y="702398"/>
                  </a:lnTo>
                </a:path>
                <a:path w="184150" h="1188720">
                  <a:moveTo>
                    <a:pt x="28054" y="674776"/>
                  </a:moveTo>
                  <a:lnTo>
                    <a:pt x="27889" y="700811"/>
                  </a:lnTo>
                  <a:lnTo>
                    <a:pt x="1968" y="697509"/>
                  </a:lnTo>
                </a:path>
                <a:path w="184150" h="1188720">
                  <a:moveTo>
                    <a:pt x="183845" y="737146"/>
                  </a:moveTo>
                  <a:lnTo>
                    <a:pt x="183845" y="763181"/>
                  </a:lnTo>
                  <a:lnTo>
                    <a:pt x="157886" y="759840"/>
                  </a:lnTo>
                </a:path>
                <a:path w="184150" h="1188720">
                  <a:moveTo>
                    <a:pt x="144856" y="732015"/>
                  </a:moveTo>
                  <a:lnTo>
                    <a:pt x="144856" y="758215"/>
                  </a:lnTo>
                  <a:lnTo>
                    <a:pt x="118897" y="754697"/>
                  </a:lnTo>
                </a:path>
                <a:path w="184150" h="1188720">
                  <a:moveTo>
                    <a:pt x="105867" y="727049"/>
                  </a:moveTo>
                  <a:lnTo>
                    <a:pt x="105867" y="753084"/>
                  </a:lnTo>
                  <a:lnTo>
                    <a:pt x="79895" y="749744"/>
                  </a:lnTo>
                </a:path>
                <a:path w="184150" h="1188720">
                  <a:moveTo>
                    <a:pt x="66865" y="721918"/>
                  </a:moveTo>
                  <a:lnTo>
                    <a:pt x="66865" y="748118"/>
                  </a:lnTo>
                  <a:lnTo>
                    <a:pt x="40906" y="744601"/>
                  </a:lnTo>
                </a:path>
                <a:path w="184150" h="1188720">
                  <a:moveTo>
                    <a:pt x="28155" y="716953"/>
                  </a:moveTo>
                  <a:lnTo>
                    <a:pt x="27978" y="742988"/>
                  </a:lnTo>
                  <a:lnTo>
                    <a:pt x="2082" y="739647"/>
                  </a:lnTo>
                </a:path>
                <a:path w="184150" h="1188720">
                  <a:moveTo>
                    <a:pt x="183870" y="779665"/>
                  </a:moveTo>
                  <a:lnTo>
                    <a:pt x="183870" y="805713"/>
                  </a:lnTo>
                  <a:lnTo>
                    <a:pt x="157924" y="802309"/>
                  </a:lnTo>
                </a:path>
                <a:path w="184150" h="1188720">
                  <a:moveTo>
                    <a:pt x="144894" y="774445"/>
                  </a:moveTo>
                  <a:lnTo>
                    <a:pt x="144894" y="800671"/>
                  </a:lnTo>
                  <a:lnTo>
                    <a:pt x="118948" y="797090"/>
                  </a:lnTo>
                </a:path>
                <a:path w="184150" h="1188720">
                  <a:moveTo>
                    <a:pt x="105917" y="769391"/>
                  </a:moveTo>
                  <a:lnTo>
                    <a:pt x="105917" y="795439"/>
                  </a:lnTo>
                  <a:lnTo>
                    <a:pt x="79971" y="792048"/>
                  </a:lnTo>
                </a:path>
                <a:path w="184150" h="1188720">
                  <a:moveTo>
                    <a:pt x="66941" y="764171"/>
                  </a:moveTo>
                  <a:lnTo>
                    <a:pt x="66941" y="790397"/>
                  </a:lnTo>
                  <a:lnTo>
                    <a:pt x="40995" y="786815"/>
                  </a:lnTo>
                </a:path>
                <a:path w="184150" h="1188720">
                  <a:moveTo>
                    <a:pt x="28257" y="759129"/>
                  </a:moveTo>
                  <a:lnTo>
                    <a:pt x="28079" y="785177"/>
                  </a:lnTo>
                  <a:lnTo>
                    <a:pt x="2209" y="781773"/>
                  </a:lnTo>
                </a:path>
                <a:path w="184150" h="1188720">
                  <a:moveTo>
                    <a:pt x="183895" y="822185"/>
                  </a:moveTo>
                  <a:lnTo>
                    <a:pt x="183895" y="848245"/>
                  </a:lnTo>
                  <a:lnTo>
                    <a:pt x="157949" y="844791"/>
                  </a:lnTo>
                </a:path>
                <a:path w="184150" h="1188720">
                  <a:moveTo>
                    <a:pt x="144945" y="816863"/>
                  </a:moveTo>
                  <a:lnTo>
                    <a:pt x="144945" y="843114"/>
                  </a:lnTo>
                  <a:lnTo>
                    <a:pt x="118999" y="839482"/>
                  </a:lnTo>
                </a:path>
                <a:path w="184150" h="1188720">
                  <a:moveTo>
                    <a:pt x="105981" y="811733"/>
                  </a:moveTo>
                  <a:lnTo>
                    <a:pt x="105981" y="837806"/>
                  </a:lnTo>
                  <a:lnTo>
                    <a:pt x="80035" y="834351"/>
                  </a:lnTo>
                </a:path>
                <a:path w="184150" h="1188720">
                  <a:moveTo>
                    <a:pt x="67030" y="806424"/>
                  </a:moveTo>
                  <a:lnTo>
                    <a:pt x="67030" y="832662"/>
                  </a:lnTo>
                  <a:lnTo>
                    <a:pt x="41084" y="829030"/>
                  </a:lnTo>
                </a:path>
                <a:path w="184150" h="1188720">
                  <a:moveTo>
                    <a:pt x="28346" y="801306"/>
                  </a:moveTo>
                  <a:lnTo>
                    <a:pt x="28155" y="827354"/>
                  </a:lnTo>
                  <a:lnTo>
                    <a:pt x="2336" y="823912"/>
                  </a:lnTo>
                </a:path>
                <a:path w="184150" h="1188720">
                  <a:moveTo>
                    <a:pt x="183921" y="864704"/>
                  </a:moveTo>
                  <a:lnTo>
                    <a:pt x="183921" y="890765"/>
                  </a:lnTo>
                  <a:lnTo>
                    <a:pt x="157975" y="887272"/>
                  </a:lnTo>
                </a:path>
                <a:path w="184150" h="1188720">
                  <a:moveTo>
                    <a:pt x="144983" y="859294"/>
                  </a:moveTo>
                  <a:lnTo>
                    <a:pt x="144983" y="885558"/>
                  </a:lnTo>
                  <a:lnTo>
                    <a:pt x="119049" y="881862"/>
                  </a:lnTo>
                </a:path>
                <a:path w="184150" h="1188720">
                  <a:moveTo>
                    <a:pt x="106044" y="854087"/>
                  </a:moveTo>
                  <a:lnTo>
                    <a:pt x="106044" y="880148"/>
                  </a:lnTo>
                  <a:lnTo>
                    <a:pt x="80111" y="876668"/>
                  </a:lnTo>
                </a:path>
                <a:path w="184150" h="1188720">
                  <a:moveTo>
                    <a:pt x="67106" y="848677"/>
                  </a:moveTo>
                  <a:lnTo>
                    <a:pt x="67106" y="874953"/>
                  </a:lnTo>
                  <a:lnTo>
                    <a:pt x="41186" y="871258"/>
                  </a:lnTo>
                </a:path>
                <a:path w="184150" h="1188720">
                  <a:moveTo>
                    <a:pt x="28460" y="843470"/>
                  </a:moveTo>
                  <a:lnTo>
                    <a:pt x="28257" y="869530"/>
                  </a:lnTo>
                  <a:lnTo>
                    <a:pt x="2451" y="866051"/>
                  </a:lnTo>
                </a:path>
                <a:path w="184150" h="1188720">
                  <a:moveTo>
                    <a:pt x="183934" y="907237"/>
                  </a:moveTo>
                  <a:lnTo>
                    <a:pt x="183934" y="933310"/>
                  </a:lnTo>
                  <a:lnTo>
                    <a:pt x="158013" y="929754"/>
                  </a:lnTo>
                </a:path>
                <a:path w="184150" h="1188720">
                  <a:moveTo>
                    <a:pt x="145021" y="901725"/>
                  </a:moveTo>
                  <a:lnTo>
                    <a:pt x="145021" y="928014"/>
                  </a:lnTo>
                  <a:lnTo>
                    <a:pt x="119100" y="924242"/>
                  </a:lnTo>
                </a:path>
                <a:path w="184150" h="1188720">
                  <a:moveTo>
                    <a:pt x="106108" y="896429"/>
                  </a:moveTo>
                  <a:lnTo>
                    <a:pt x="106108" y="922515"/>
                  </a:lnTo>
                  <a:lnTo>
                    <a:pt x="80187" y="918971"/>
                  </a:lnTo>
                </a:path>
                <a:path w="184150" h="1188720">
                  <a:moveTo>
                    <a:pt x="67195" y="890930"/>
                  </a:moveTo>
                  <a:lnTo>
                    <a:pt x="67195" y="917219"/>
                  </a:lnTo>
                  <a:lnTo>
                    <a:pt x="41275" y="913460"/>
                  </a:lnTo>
                </a:path>
                <a:path w="184150" h="1188720">
                  <a:moveTo>
                    <a:pt x="28562" y="885647"/>
                  </a:moveTo>
                  <a:lnTo>
                    <a:pt x="28333" y="911732"/>
                  </a:lnTo>
                  <a:lnTo>
                    <a:pt x="2578" y="908176"/>
                  </a:lnTo>
                </a:path>
                <a:path w="184150" h="1188720">
                  <a:moveTo>
                    <a:pt x="183959" y="949744"/>
                  </a:moveTo>
                  <a:lnTo>
                    <a:pt x="183959" y="975829"/>
                  </a:lnTo>
                  <a:lnTo>
                    <a:pt x="158038" y="972235"/>
                  </a:lnTo>
                </a:path>
                <a:path w="184150" h="1188720">
                  <a:moveTo>
                    <a:pt x="145059" y="944156"/>
                  </a:moveTo>
                  <a:lnTo>
                    <a:pt x="145059" y="970457"/>
                  </a:lnTo>
                  <a:lnTo>
                    <a:pt x="119151" y="966635"/>
                  </a:lnTo>
                </a:path>
                <a:path w="184150" h="1188720">
                  <a:moveTo>
                    <a:pt x="106171" y="938771"/>
                  </a:moveTo>
                  <a:lnTo>
                    <a:pt x="106171" y="964869"/>
                  </a:lnTo>
                  <a:lnTo>
                    <a:pt x="80251" y="961275"/>
                  </a:lnTo>
                </a:path>
                <a:path w="184150" h="1188720">
                  <a:moveTo>
                    <a:pt x="67271" y="933195"/>
                  </a:moveTo>
                  <a:lnTo>
                    <a:pt x="67271" y="959497"/>
                  </a:lnTo>
                  <a:lnTo>
                    <a:pt x="41363" y="955675"/>
                  </a:lnTo>
                </a:path>
                <a:path w="184150" h="1188720">
                  <a:moveTo>
                    <a:pt x="28663" y="927823"/>
                  </a:moveTo>
                  <a:lnTo>
                    <a:pt x="28435" y="953909"/>
                  </a:lnTo>
                  <a:lnTo>
                    <a:pt x="2692" y="950302"/>
                  </a:lnTo>
                </a:path>
                <a:path w="184150" h="1188720">
                  <a:moveTo>
                    <a:pt x="183972" y="992276"/>
                  </a:moveTo>
                  <a:lnTo>
                    <a:pt x="183972" y="1018374"/>
                  </a:lnTo>
                  <a:lnTo>
                    <a:pt x="158076" y="1014704"/>
                  </a:lnTo>
                </a:path>
                <a:path w="184150" h="1188720">
                  <a:moveTo>
                    <a:pt x="145097" y="986574"/>
                  </a:moveTo>
                  <a:lnTo>
                    <a:pt x="145097" y="1012913"/>
                  </a:lnTo>
                  <a:lnTo>
                    <a:pt x="119202" y="1009027"/>
                  </a:lnTo>
                </a:path>
                <a:path w="184150" h="1188720">
                  <a:moveTo>
                    <a:pt x="106235" y="981125"/>
                  </a:moveTo>
                  <a:lnTo>
                    <a:pt x="106235" y="1007224"/>
                  </a:lnTo>
                  <a:lnTo>
                    <a:pt x="80327" y="1003579"/>
                  </a:lnTo>
                </a:path>
                <a:path w="184150" h="1188720">
                  <a:moveTo>
                    <a:pt x="67360" y="975448"/>
                  </a:moveTo>
                  <a:lnTo>
                    <a:pt x="67360" y="1001776"/>
                  </a:lnTo>
                  <a:lnTo>
                    <a:pt x="41452" y="997889"/>
                  </a:lnTo>
                </a:path>
                <a:path w="184150" h="1188720">
                  <a:moveTo>
                    <a:pt x="28752" y="969987"/>
                  </a:moveTo>
                  <a:lnTo>
                    <a:pt x="28524" y="996086"/>
                  </a:lnTo>
                  <a:lnTo>
                    <a:pt x="2819" y="992441"/>
                  </a:lnTo>
                </a:path>
                <a:path w="184150" h="1188720">
                  <a:moveTo>
                    <a:pt x="183997" y="1034783"/>
                  </a:moveTo>
                  <a:lnTo>
                    <a:pt x="183997" y="1060894"/>
                  </a:lnTo>
                  <a:lnTo>
                    <a:pt x="158102" y="1057198"/>
                  </a:lnTo>
                </a:path>
                <a:path w="184150" h="1188720">
                  <a:moveTo>
                    <a:pt x="145148" y="1029004"/>
                  </a:moveTo>
                  <a:lnTo>
                    <a:pt x="145148" y="1055344"/>
                  </a:lnTo>
                  <a:lnTo>
                    <a:pt x="119252" y="1051420"/>
                  </a:lnTo>
                </a:path>
                <a:path w="184150" h="1188720">
                  <a:moveTo>
                    <a:pt x="106286" y="1023480"/>
                  </a:moveTo>
                  <a:lnTo>
                    <a:pt x="106286" y="1049578"/>
                  </a:lnTo>
                  <a:lnTo>
                    <a:pt x="80390" y="1045883"/>
                  </a:lnTo>
                </a:path>
                <a:path w="184150" h="1188720">
                  <a:moveTo>
                    <a:pt x="67437" y="1017714"/>
                  </a:moveTo>
                  <a:lnTo>
                    <a:pt x="67437" y="1044054"/>
                  </a:lnTo>
                  <a:lnTo>
                    <a:pt x="41541" y="1040117"/>
                  </a:lnTo>
                </a:path>
                <a:path w="184150" h="1188720">
                  <a:moveTo>
                    <a:pt x="28867" y="1012164"/>
                  </a:moveTo>
                  <a:lnTo>
                    <a:pt x="28625" y="1038275"/>
                  </a:lnTo>
                  <a:lnTo>
                    <a:pt x="2933" y="1034580"/>
                  </a:lnTo>
                </a:path>
                <a:path w="184150" h="1188720">
                  <a:moveTo>
                    <a:pt x="184010" y="1077315"/>
                  </a:moveTo>
                  <a:lnTo>
                    <a:pt x="184010" y="1103414"/>
                  </a:lnTo>
                  <a:lnTo>
                    <a:pt x="158140" y="1099667"/>
                  </a:lnTo>
                </a:path>
                <a:path w="184150" h="1188720">
                  <a:moveTo>
                    <a:pt x="145186" y="1071435"/>
                  </a:moveTo>
                  <a:lnTo>
                    <a:pt x="145186" y="1097813"/>
                  </a:lnTo>
                  <a:lnTo>
                    <a:pt x="119303" y="1093800"/>
                  </a:lnTo>
                </a:path>
                <a:path w="184150" h="1188720">
                  <a:moveTo>
                    <a:pt x="106349" y="1065822"/>
                  </a:moveTo>
                  <a:lnTo>
                    <a:pt x="106349" y="1091933"/>
                  </a:lnTo>
                  <a:lnTo>
                    <a:pt x="80467" y="1088199"/>
                  </a:lnTo>
                </a:path>
                <a:path w="184150" h="1188720">
                  <a:moveTo>
                    <a:pt x="67525" y="1059954"/>
                  </a:moveTo>
                  <a:lnTo>
                    <a:pt x="67525" y="1086332"/>
                  </a:lnTo>
                  <a:lnTo>
                    <a:pt x="41630" y="1082319"/>
                  </a:lnTo>
                </a:path>
                <a:path w="184150" h="1188720">
                  <a:moveTo>
                    <a:pt x="28955" y="1054341"/>
                  </a:moveTo>
                  <a:lnTo>
                    <a:pt x="28714" y="1080452"/>
                  </a:lnTo>
                  <a:lnTo>
                    <a:pt x="3060" y="1076718"/>
                  </a:lnTo>
                </a:path>
                <a:path w="184150" h="1188720">
                  <a:moveTo>
                    <a:pt x="184035" y="1119835"/>
                  </a:moveTo>
                  <a:lnTo>
                    <a:pt x="184035" y="1145959"/>
                  </a:lnTo>
                  <a:lnTo>
                    <a:pt x="158165" y="1142149"/>
                  </a:lnTo>
                </a:path>
                <a:path w="184150" h="1188720">
                  <a:moveTo>
                    <a:pt x="145224" y="1113866"/>
                  </a:moveTo>
                  <a:lnTo>
                    <a:pt x="145224" y="1140256"/>
                  </a:lnTo>
                  <a:lnTo>
                    <a:pt x="119354" y="1136192"/>
                  </a:lnTo>
                </a:path>
                <a:path w="184150" h="1188720">
                  <a:moveTo>
                    <a:pt x="106413" y="1108176"/>
                  </a:moveTo>
                  <a:lnTo>
                    <a:pt x="106413" y="1134300"/>
                  </a:lnTo>
                  <a:lnTo>
                    <a:pt x="80543" y="1130503"/>
                  </a:lnTo>
                </a:path>
                <a:path w="184150" h="1188720">
                  <a:moveTo>
                    <a:pt x="67602" y="1102207"/>
                  </a:moveTo>
                  <a:lnTo>
                    <a:pt x="67602" y="1128598"/>
                  </a:lnTo>
                  <a:lnTo>
                    <a:pt x="41732" y="1124534"/>
                  </a:lnTo>
                </a:path>
                <a:path w="184150" h="1188720">
                  <a:moveTo>
                    <a:pt x="29070" y="1096517"/>
                  </a:moveTo>
                  <a:lnTo>
                    <a:pt x="28803" y="1122654"/>
                  </a:lnTo>
                  <a:lnTo>
                    <a:pt x="3187" y="1118831"/>
                  </a:lnTo>
                </a:path>
                <a:path w="184150" h="1188720">
                  <a:moveTo>
                    <a:pt x="184061" y="1162354"/>
                  </a:moveTo>
                  <a:lnTo>
                    <a:pt x="184061" y="1188491"/>
                  </a:lnTo>
                  <a:lnTo>
                    <a:pt x="158191" y="1184630"/>
                  </a:lnTo>
                </a:path>
                <a:path w="184150" h="1188720">
                  <a:moveTo>
                    <a:pt x="145262" y="1156296"/>
                  </a:moveTo>
                  <a:lnTo>
                    <a:pt x="145262" y="1182700"/>
                  </a:lnTo>
                  <a:lnTo>
                    <a:pt x="119405" y="1178585"/>
                  </a:lnTo>
                </a:path>
                <a:path w="184150" h="1188720">
                  <a:moveTo>
                    <a:pt x="106476" y="1150518"/>
                  </a:moveTo>
                  <a:lnTo>
                    <a:pt x="106476" y="1176654"/>
                  </a:lnTo>
                  <a:lnTo>
                    <a:pt x="80606" y="1172806"/>
                  </a:lnTo>
                </a:path>
                <a:path w="184150" h="1188720">
                  <a:moveTo>
                    <a:pt x="67690" y="1144473"/>
                  </a:moveTo>
                  <a:lnTo>
                    <a:pt x="67690" y="1170876"/>
                  </a:lnTo>
                  <a:lnTo>
                    <a:pt x="41821" y="1166749"/>
                  </a:lnTo>
                </a:path>
                <a:path w="184150" h="1188720">
                  <a:moveTo>
                    <a:pt x="29159" y="1138694"/>
                  </a:moveTo>
                  <a:lnTo>
                    <a:pt x="28892" y="1164843"/>
                  </a:lnTo>
                  <a:lnTo>
                    <a:pt x="3301" y="116097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4388040" y="2382265"/>
              <a:ext cx="1029335" cy="2656205"/>
            </a:xfrm>
            <a:custGeom>
              <a:avLst/>
              <a:gdLst/>
              <a:ahLst/>
              <a:cxnLst/>
              <a:rect l="l" t="t" r="r" b="b"/>
              <a:pathLst>
                <a:path w="1029335" h="2656204">
                  <a:moveTo>
                    <a:pt x="6883" y="179641"/>
                  </a:moveTo>
                  <a:lnTo>
                    <a:pt x="0" y="2507653"/>
                  </a:lnTo>
                  <a:lnTo>
                    <a:pt x="788212" y="2655658"/>
                  </a:lnTo>
                  <a:lnTo>
                    <a:pt x="798664" y="2645206"/>
                  </a:lnTo>
                  <a:lnTo>
                    <a:pt x="798664" y="265760"/>
                  </a:lnTo>
                </a:path>
                <a:path w="1029335" h="2656204">
                  <a:moveTo>
                    <a:pt x="959332" y="140855"/>
                  </a:moveTo>
                  <a:lnTo>
                    <a:pt x="796175" y="225043"/>
                  </a:lnTo>
                  <a:lnTo>
                    <a:pt x="796175" y="257771"/>
                  </a:lnTo>
                  <a:lnTo>
                    <a:pt x="959332" y="171945"/>
                  </a:lnTo>
                </a:path>
                <a:path w="1029335" h="2656204">
                  <a:moveTo>
                    <a:pt x="974191" y="2381656"/>
                  </a:moveTo>
                  <a:lnTo>
                    <a:pt x="961263" y="135635"/>
                  </a:lnTo>
                  <a:lnTo>
                    <a:pt x="978331" y="125450"/>
                  </a:lnTo>
                  <a:lnTo>
                    <a:pt x="978331" y="18707"/>
                  </a:lnTo>
                  <a:lnTo>
                    <a:pt x="1014349" y="0"/>
                  </a:lnTo>
                  <a:lnTo>
                    <a:pt x="1029208" y="2295563"/>
                  </a:lnTo>
                  <a:lnTo>
                    <a:pt x="804710" y="2652915"/>
                  </a:lnTo>
                  <a:lnTo>
                    <a:pt x="795350" y="2650718"/>
                  </a:lnTo>
                </a:path>
                <a:path w="1029335" h="2656204">
                  <a:moveTo>
                    <a:pt x="801954" y="2614409"/>
                  </a:moveTo>
                  <a:lnTo>
                    <a:pt x="971981" y="2343683"/>
                  </a:lnTo>
                </a:path>
                <a:path w="1029335" h="2656204">
                  <a:moveTo>
                    <a:pt x="790968" y="2653741"/>
                  </a:moveTo>
                  <a:lnTo>
                    <a:pt x="781608" y="22393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4427664" y="2542654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80">
                  <a:moveTo>
                    <a:pt x="15671" y="0"/>
                  </a:moveTo>
                  <a:lnTo>
                    <a:pt x="5219" y="0"/>
                  </a:lnTo>
                  <a:lnTo>
                    <a:pt x="0" y="2197"/>
                  </a:lnTo>
                  <a:lnTo>
                    <a:pt x="5219" y="4673"/>
                  </a:lnTo>
                  <a:lnTo>
                    <a:pt x="15671" y="4673"/>
                  </a:lnTo>
                  <a:lnTo>
                    <a:pt x="20904" y="2197"/>
                  </a:lnTo>
                  <a:lnTo>
                    <a:pt x="156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4427664" y="2542654"/>
              <a:ext cx="20955" cy="10795"/>
            </a:xfrm>
            <a:custGeom>
              <a:avLst/>
              <a:gdLst/>
              <a:ahLst/>
              <a:cxnLst/>
              <a:rect l="l" t="t" r="r" b="b"/>
              <a:pathLst>
                <a:path w="20954" h="10794">
                  <a:moveTo>
                    <a:pt x="5219" y="0"/>
                  </a:moveTo>
                  <a:lnTo>
                    <a:pt x="15671" y="0"/>
                  </a:lnTo>
                  <a:lnTo>
                    <a:pt x="20904" y="2197"/>
                  </a:lnTo>
                  <a:lnTo>
                    <a:pt x="15671" y="4673"/>
                  </a:lnTo>
                  <a:lnTo>
                    <a:pt x="5219" y="4673"/>
                  </a:lnTo>
                  <a:lnTo>
                    <a:pt x="0" y="2197"/>
                  </a:lnTo>
                  <a:lnTo>
                    <a:pt x="5219" y="0"/>
                  </a:lnTo>
                  <a:close/>
                </a:path>
                <a:path w="20954" h="10794">
                  <a:moveTo>
                    <a:pt x="0" y="2197"/>
                  </a:moveTo>
                  <a:lnTo>
                    <a:pt x="0" y="8255"/>
                  </a:lnTo>
                  <a:lnTo>
                    <a:pt x="5219" y="10731"/>
                  </a:lnTo>
                  <a:lnTo>
                    <a:pt x="15671" y="10731"/>
                  </a:lnTo>
                  <a:lnTo>
                    <a:pt x="20904" y="8255"/>
                  </a:lnTo>
                  <a:lnTo>
                    <a:pt x="20904" y="2197"/>
                  </a:lnTo>
                </a:path>
                <a:path w="20954" h="10794">
                  <a:moveTo>
                    <a:pt x="5219" y="10731"/>
                  </a:moveTo>
                  <a:lnTo>
                    <a:pt x="5219" y="4673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4443336" y="2547327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w="0" h="5714">
                  <a:moveTo>
                    <a:pt x="-1371" y="2616"/>
                  </a:moveTo>
                  <a:lnTo>
                    <a:pt x="1371" y="2616"/>
                  </a:lnTo>
                </a:path>
              </a:pathLst>
            </a:custGeom>
            <a:ln w="523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5160289" y="2586393"/>
              <a:ext cx="23495" cy="5715"/>
            </a:xfrm>
            <a:custGeom>
              <a:avLst/>
              <a:gdLst/>
              <a:ahLst/>
              <a:cxnLst/>
              <a:rect l="l" t="t" r="r" b="b"/>
              <a:pathLst>
                <a:path w="23495" h="5714">
                  <a:moveTo>
                    <a:pt x="17322" y="0"/>
                  </a:moveTo>
                  <a:lnTo>
                    <a:pt x="5778" y="0"/>
                  </a:lnTo>
                  <a:lnTo>
                    <a:pt x="0" y="2476"/>
                  </a:lnTo>
                  <a:lnTo>
                    <a:pt x="5778" y="5232"/>
                  </a:lnTo>
                  <a:lnTo>
                    <a:pt x="17322" y="5232"/>
                  </a:lnTo>
                  <a:lnTo>
                    <a:pt x="23101" y="2476"/>
                  </a:lnTo>
                  <a:lnTo>
                    <a:pt x="173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5160289" y="2586393"/>
              <a:ext cx="23495" cy="12065"/>
            </a:xfrm>
            <a:custGeom>
              <a:avLst/>
              <a:gdLst/>
              <a:ahLst/>
              <a:cxnLst/>
              <a:rect l="l" t="t" r="r" b="b"/>
              <a:pathLst>
                <a:path w="23495" h="12064">
                  <a:moveTo>
                    <a:pt x="5778" y="0"/>
                  </a:moveTo>
                  <a:lnTo>
                    <a:pt x="17322" y="0"/>
                  </a:lnTo>
                  <a:lnTo>
                    <a:pt x="23101" y="2476"/>
                  </a:lnTo>
                  <a:lnTo>
                    <a:pt x="17322" y="5232"/>
                  </a:lnTo>
                  <a:lnTo>
                    <a:pt x="5778" y="5232"/>
                  </a:lnTo>
                  <a:lnTo>
                    <a:pt x="0" y="2476"/>
                  </a:lnTo>
                  <a:lnTo>
                    <a:pt x="5778" y="0"/>
                  </a:lnTo>
                  <a:close/>
                </a:path>
                <a:path w="23495" h="12064">
                  <a:moveTo>
                    <a:pt x="0" y="2476"/>
                  </a:moveTo>
                  <a:lnTo>
                    <a:pt x="0" y="9359"/>
                  </a:lnTo>
                  <a:lnTo>
                    <a:pt x="5778" y="11836"/>
                  </a:lnTo>
                  <a:lnTo>
                    <a:pt x="17322" y="11836"/>
                  </a:lnTo>
                  <a:lnTo>
                    <a:pt x="23101" y="9359"/>
                  </a:lnTo>
                  <a:lnTo>
                    <a:pt x="23101" y="2476"/>
                  </a:lnTo>
                </a:path>
                <a:path w="23495" h="12064">
                  <a:moveTo>
                    <a:pt x="5778" y="11836"/>
                  </a:moveTo>
                  <a:lnTo>
                    <a:pt x="5778" y="5232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5177345" y="2591625"/>
              <a:ext cx="635" cy="6350"/>
            </a:xfrm>
            <a:custGeom>
              <a:avLst/>
              <a:gdLst/>
              <a:ahLst/>
              <a:cxnLst/>
              <a:rect l="l" t="t" r="r" b="b"/>
              <a:pathLst>
                <a:path w="635" h="6350">
                  <a:moveTo>
                    <a:pt x="133" y="-1371"/>
                  </a:moveTo>
                  <a:lnTo>
                    <a:pt x="133" y="715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5306377" y="2515146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80">
                  <a:moveTo>
                    <a:pt x="15671" y="0"/>
                  </a:moveTo>
                  <a:lnTo>
                    <a:pt x="5219" y="0"/>
                  </a:lnTo>
                  <a:lnTo>
                    <a:pt x="0" y="2197"/>
                  </a:lnTo>
                  <a:lnTo>
                    <a:pt x="5219" y="4673"/>
                  </a:lnTo>
                  <a:lnTo>
                    <a:pt x="15671" y="4673"/>
                  </a:lnTo>
                  <a:lnTo>
                    <a:pt x="20916" y="2197"/>
                  </a:lnTo>
                  <a:lnTo>
                    <a:pt x="156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5306377" y="2515146"/>
              <a:ext cx="20955" cy="10795"/>
            </a:xfrm>
            <a:custGeom>
              <a:avLst/>
              <a:gdLst/>
              <a:ahLst/>
              <a:cxnLst/>
              <a:rect l="l" t="t" r="r" b="b"/>
              <a:pathLst>
                <a:path w="20954" h="10794">
                  <a:moveTo>
                    <a:pt x="5219" y="0"/>
                  </a:moveTo>
                  <a:lnTo>
                    <a:pt x="15671" y="0"/>
                  </a:lnTo>
                  <a:lnTo>
                    <a:pt x="20916" y="2197"/>
                  </a:lnTo>
                  <a:lnTo>
                    <a:pt x="15671" y="4673"/>
                  </a:lnTo>
                  <a:lnTo>
                    <a:pt x="5219" y="4673"/>
                  </a:lnTo>
                  <a:lnTo>
                    <a:pt x="0" y="2197"/>
                  </a:lnTo>
                  <a:lnTo>
                    <a:pt x="5219" y="0"/>
                  </a:lnTo>
                  <a:close/>
                </a:path>
                <a:path w="20954" h="10794">
                  <a:moveTo>
                    <a:pt x="0" y="2197"/>
                  </a:moveTo>
                  <a:lnTo>
                    <a:pt x="0" y="8254"/>
                  </a:lnTo>
                  <a:lnTo>
                    <a:pt x="5219" y="10731"/>
                  </a:lnTo>
                  <a:lnTo>
                    <a:pt x="15671" y="10731"/>
                  </a:lnTo>
                  <a:lnTo>
                    <a:pt x="20916" y="8254"/>
                  </a:lnTo>
                  <a:lnTo>
                    <a:pt x="20916" y="2197"/>
                  </a:lnTo>
                </a:path>
                <a:path w="20954" h="10794">
                  <a:moveTo>
                    <a:pt x="5219" y="10731"/>
                  </a:moveTo>
                  <a:lnTo>
                    <a:pt x="5219" y="4673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322049" y="2519819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w="0" h="5714">
                  <a:moveTo>
                    <a:pt x="-1371" y="2616"/>
                  </a:moveTo>
                  <a:lnTo>
                    <a:pt x="1371" y="2616"/>
                  </a:lnTo>
                </a:path>
              </a:pathLst>
            </a:custGeom>
            <a:ln w="523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4611433" y="2477452"/>
              <a:ext cx="20320" cy="5080"/>
            </a:xfrm>
            <a:custGeom>
              <a:avLst/>
              <a:gdLst/>
              <a:ahLst/>
              <a:cxnLst/>
              <a:rect l="l" t="t" r="r" b="b"/>
              <a:pathLst>
                <a:path w="20320" h="5080">
                  <a:moveTo>
                    <a:pt x="14858" y="0"/>
                  </a:moveTo>
                  <a:lnTo>
                    <a:pt x="4952" y="0"/>
                  </a:lnTo>
                  <a:lnTo>
                    <a:pt x="0" y="2476"/>
                  </a:lnTo>
                  <a:lnTo>
                    <a:pt x="4952" y="4673"/>
                  </a:lnTo>
                  <a:lnTo>
                    <a:pt x="14858" y="4673"/>
                  </a:lnTo>
                  <a:lnTo>
                    <a:pt x="19812" y="2476"/>
                  </a:lnTo>
                  <a:lnTo>
                    <a:pt x="148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4611433" y="2477452"/>
              <a:ext cx="20320" cy="10795"/>
            </a:xfrm>
            <a:custGeom>
              <a:avLst/>
              <a:gdLst/>
              <a:ahLst/>
              <a:cxnLst/>
              <a:rect l="l" t="t" r="r" b="b"/>
              <a:pathLst>
                <a:path w="20320" h="10794">
                  <a:moveTo>
                    <a:pt x="4952" y="0"/>
                  </a:moveTo>
                  <a:lnTo>
                    <a:pt x="14858" y="0"/>
                  </a:lnTo>
                  <a:lnTo>
                    <a:pt x="19812" y="2476"/>
                  </a:lnTo>
                  <a:lnTo>
                    <a:pt x="14858" y="4673"/>
                  </a:lnTo>
                  <a:lnTo>
                    <a:pt x="4952" y="4673"/>
                  </a:lnTo>
                  <a:lnTo>
                    <a:pt x="0" y="2476"/>
                  </a:lnTo>
                  <a:lnTo>
                    <a:pt x="4952" y="0"/>
                  </a:lnTo>
                  <a:close/>
                </a:path>
                <a:path w="20320" h="10794">
                  <a:moveTo>
                    <a:pt x="0" y="2476"/>
                  </a:moveTo>
                  <a:lnTo>
                    <a:pt x="0" y="8254"/>
                  </a:lnTo>
                  <a:lnTo>
                    <a:pt x="4952" y="10452"/>
                  </a:lnTo>
                  <a:lnTo>
                    <a:pt x="14858" y="10452"/>
                  </a:lnTo>
                  <a:lnTo>
                    <a:pt x="19812" y="8254"/>
                  </a:lnTo>
                  <a:lnTo>
                    <a:pt x="19812" y="2476"/>
                  </a:lnTo>
                </a:path>
                <a:path w="20320" h="10794">
                  <a:moveTo>
                    <a:pt x="4952" y="10452"/>
                  </a:moveTo>
                  <a:lnTo>
                    <a:pt x="4952" y="4673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4626013" y="2482126"/>
              <a:ext cx="635" cy="5080"/>
            </a:xfrm>
            <a:custGeom>
              <a:avLst/>
              <a:gdLst/>
              <a:ahLst/>
              <a:cxnLst/>
              <a:rect l="l" t="t" r="r" b="b"/>
              <a:pathLst>
                <a:path w="635" h="5080">
                  <a:moveTo>
                    <a:pt x="139" y="-1371"/>
                  </a:moveTo>
                  <a:lnTo>
                    <a:pt x="139" y="632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4385564" y="4878920"/>
              <a:ext cx="21590" cy="18415"/>
            </a:xfrm>
            <a:custGeom>
              <a:avLst/>
              <a:gdLst/>
              <a:ahLst/>
              <a:cxnLst/>
              <a:rect l="l" t="t" r="r" b="b"/>
              <a:pathLst>
                <a:path w="21589" h="18414">
                  <a:moveTo>
                    <a:pt x="3022" y="10998"/>
                  </a:moveTo>
                  <a:lnTo>
                    <a:pt x="0" y="9626"/>
                  </a:lnTo>
                  <a:lnTo>
                    <a:pt x="2755" y="8534"/>
                  </a:lnTo>
                </a:path>
                <a:path w="21589" h="18414">
                  <a:moveTo>
                    <a:pt x="2755" y="0"/>
                  </a:moveTo>
                  <a:lnTo>
                    <a:pt x="20904" y="4673"/>
                  </a:lnTo>
                  <a:lnTo>
                    <a:pt x="21183" y="14579"/>
                  </a:lnTo>
                  <a:lnTo>
                    <a:pt x="21183" y="15963"/>
                  </a:lnTo>
                  <a:lnTo>
                    <a:pt x="15963" y="18161"/>
                  </a:lnTo>
                  <a:lnTo>
                    <a:pt x="5232" y="18161"/>
                  </a:lnTo>
                  <a:lnTo>
                    <a:pt x="0" y="15963"/>
                  </a:lnTo>
                  <a:lnTo>
                    <a:pt x="0" y="9626"/>
                  </a:lnTo>
                </a:path>
                <a:path w="21589" h="18414">
                  <a:moveTo>
                    <a:pt x="5232" y="18161"/>
                  </a:moveTo>
                  <a:lnTo>
                    <a:pt x="5232" y="12103"/>
                  </a:lnTo>
                </a:path>
                <a:path w="21589" h="18414">
                  <a:moveTo>
                    <a:pt x="15684" y="17335"/>
                  </a:moveTo>
                  <a:lnTo>
                    <a:pt x="15963" y="14046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4388586" y="2547886"/>
              <a:ext cx="21590" cy="5080"/>
            </a:xfrm>
            <a:custGeom>
              <a:avLst/>
              <a:gdLst/>
              <a:ahLst/>
              <a:cxnLst/>
              <a:rect l="l" t="t" r="r" b="b"/>
              <a:pathLst>
                <a:path w="21589" h="5080">
                  <a:moveTo>
                    <a:pt x="15963" y="0"/>
                  </a:moveTo>
                  <a:lnTo>
                    <a:pt x="5232" y="0"/>
                  </a:lnTo>
                  <a:lnTo>
                    <a:pt x="0" y="2463"/>
                  </a:lnTo>
                  <a:lnTo>
                    <a:pt x="5232" y="4673"/>
                  </a:lnTo>
                  <a:lnTo>
                    <a:pt x="15963" y="4673"/>
                  </a:lnTo>
                  <a:lnTo>
                    <a:pt x="21183" y="2463"/>
                  </a:lnTo>
                  <a:lnTo>
                    <a:pt x="159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4388586" y="2547886"/>
              <a:ext cx="21590" cy="11430"/>
            </a:xfrm>
            <a:custGeom>
              <a:avLst/>
              <a:gdLst/>
              <a:ahLst/>
              <a:cxnLst/>
              <a:rect l="l" t="t" r="r" b="b"/>
              <a:pathLst>
                <a:path w="21589" h="11430">
                  <a:moveTo>
                    <a:pt x="5232" y="0"/>
                  </a:moveTo>
                  <a:lnTo>
                    <a:pt x="15963" y="0"/>
                  </a:lnTo>
                  <a:lnTo>
                    <a:pt x="21183" y="2463"/>
                  </a:lnTo>
                  <a:lnTo>
                    <a:pt x="15963" y="4673"/>
                  </a:lnTo>
                  <a:lnTo>
                    <a:pt x="5232" y="4673"/>
                  </a:lnTo>
                  <a:lnTo>
                    <a:pt x="0" y="2463"/>
                  </a:lnTo>
                  <a:lnTo>
                    <a:pt x="5232" y="0"/>
                  </a:lnTo>
                  <a:close/>
                </a:path>
                <a:path w="21589" h="11430">
                  <a:moveTo>
                    <a:pt x="0" y="2463"/>
                  </a:moveTo>
                  <a:lnTo>
                    <a:pt x="0" y="8521"/>
                  </a:lnTo>
                  <a:lnTo>
                    <a:pt x="5232" y="10998"/>
                  </a:lnTo>
                  <a:lnTo>
                    <a:pt x="15963" y="10998"/>
                  </a:lnTo>
                  <a:lnTo>
                    <a:pt x="21183" y="8521"/>
                  </a:lnTo>
                  <a:lnTo>
                    <a:pt x="21183" y="2463"/>
                  </a:lnTo>
                </a:path>
                <a:path w="21589" h="11430">
                  <a:moveTo>
                    <a:pt x="5232" y="10998"/>
                  </a:moveTo>
                  <a:lnTo>
                    <a:pt x="5232" y="4673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4404271" y="2552560"/>
              <a:ext cx="635" cy="5715"/>
            </a:xfrm>
            <a:custGeom>
              <a:avLst/>
              <a:gdLst/>
              <a:ahLst/>
              <a:cxnLst/>
              <a:rect l="l" t="t" r="r" b="b"/>
              <a:pathLst>
                <a:path w="635" h="5714">
                  <a:moveTo>
                    <a:pt x="139" y="-1371"/>
                  </a:moveTo>
                  <a:lnTo>
                    <a:pt x="139" y="687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4385284" y="2344839"/>
              <a:ext cx="1017269" cy="302895"/>
            </a:xfrm>
            <a:custGeom>
              <a:avLst/>
              <a:gdLst/>
              <a:ahLst/>
              <a:cxnLst/>
              <a:rect l="l" t="t" r="r" b="b"/>
              <a:pathLst>
                <a:path w="1017270" h="302894">
                  <a:moveTo>
                    <a:pt x="3581" y="211289"/>
                  </a:moveTo>
                  <a:lnTo>
                    <a:pt x="0" y="213220"/>
                  </a:lnTo>
                  <a:lnTo>
                    <a:pt x="2197" y="215976"/>
                  </a:lnTo>
                  <a:lnTo>
                    <a:pt x="7708" y="216801"/>
                  </a:lnTo>
                  <a:lnTo>
                    <a:pt x="13754" y="217627"/>
                  </a:lnTo>
                  <a:lnTo>
                    <a:pt x="22567" y="214325"/>
                  </a:lnTo>
                  <a:lnTo>
                    <a:pt x="26974" y="213220"/>
                  </a:lnTo>
                </a:path>
                <a:path w="1017270" h="302894">
                  <a:moveTo>
                    <a:pt x="798931" y="262470"/>
                  </a:moveTo>
                  <a:lnTo>
                    <a:pt x="21742" y="212674"/>
                  </a:lnTo>
                </a:path>
                <a:path w="1017270" h="302894">
                  <a:moveTo>
                    <a:pt x="793724" y="261924"/>
                  </a:moveTo>
                  <a:lnTo>
                    <a:pt x="793724" y="302640"/>
                  </a:lnTo>
                  <a:lnTo>
                    <a:pt x="805014" y="302640"/>
                  </a:lnTo>
                  <a:lnTo>
                    <a:pt x="805014" y="297954"/>
                  </a:lnTo>
                  <a:lnTo>
                    <a:pt x="964018" y="213220"/>
                  </a:lnTo>
                </a:path>
                <a:path w="1017270" h="302894">
                  <a:moveTo>
                    <a:pt x="234962" y="129590"/>
                  </a:moveTo>
                  <a:lnTo>
                    <a:pt x="255587" y="119125"/>
                  </a:lnTo>
                  <a:lnTo>
                    <a:pt x="255587" y="18453"/>
                  </a:lnTo>
                  <a:lnTo>
                    <a:pt x="306209" y="0"/>
                  </a:lnTo>
                  <a:lnTo>
                    <a:pt x="1017104" y="37426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6" name="object 4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25746" y="2344839"/>
              <a:ext cx="67119" cy="132892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379206" y="2411145"/>
              <a:ext cx="14604" cy="64769"/>
            </a:xfrm>
            <a:custGeom>
              <a:avLst/>
              <a:gdLst/>
              <a:ahLst/>
              <a:cxnLst/>
              <a:rect l="l" t="t" r="r" b="b"/>
              <a:pathLst>
                <a:path w="14604" h="64769">
                  <a:moveTo>
                    <a:pt x="4196" y="64655"/>
                  </a:moveTo>
                  <a:lnTo>
                    <a:pt x="14358" y="20356"/>
                  </a:lnTo>
                  <a:lnTo>
                    <a:pt x="13971" y="9909"/>
                  </a:lnTo>
                  <a:lnTo>
                    <a:pt x="12547" y="2762"/>
                  </a:lnTo>
                  <a:lnTo>
                    <a:pt x="10242" y="0"/>
                  </a:lnTo>
                  <a:lnTo>
                    <a:pt x="7511" y="2317"/>
                  </a:lnTo>
                  <a:lnTo>
                    <a:pt x="4827" y="9018"/>
                  </a:lnTo>
                  <a:lnTo>
                    <a:pt x="2450" y="19122"/>
                  </a:lnTo>
                  <a:lnTo>
                    <a:pt x="640" y="31648"/>
                  </a:lnTo>
                  <a:lnTo>
                    <a:pt x="0" y="44272"/>
                  </a:lnTo>
                  <a:lnTo>
                    <a:pt x="466" y="54652"/>
                  </a:lnTo>
                  <a:lnTo>
                    <a:pt x="1908" y="61782"/>
                  </a:lnTo>
                  <a:lnTo>
                    <a:pt x="4196" y="64655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5286844" y="2401798"/>
              <a:ext cx="55880" cy="73025"/>
            </a:xfrm>
            <a:custGeom>
              <a:avLst/>
              <a:gdLst/>
              <a:ahLst/>
              <a:cxnLst/>
              <a:rect l="l" t="t" r="r" b="b"/>
              <a:pathLst>
                <a:path w="55879" h="73025">
                  <a:moveTo>
                    <a:pt x="16510" y="0"/>
                  </a:moveTo>
                  <a:lnTo>
                    <a:pt x="16510" y="28066"/>
                  </a:lnTo>
                  <a:lnTo>
                    <a:pt x="0" y="43738"/>
                  </a:lnTo>
                  <a:lnTo>
                    <a:pt x="27800" y="72631"/>
                  </a:lnTo>
                  <a:lnTo>
                    <a:pt x="55295" y="46494"/>
                  </a:lnTo>
                  <a:lnTo>
                    <a:pt x="38811" y="29159"/>
                  </a:lnTo>
                  <a:lnTo>
                    <a:pt x="38811" y="1092"/>
                  </a:lnTo>
                  <a:lnTo>
                    <a:pt x="165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5286844" y="2401798"/>
              <a:ext cx="55880" cy="73025"/>
            </a:xfrm>
            <a:custGeom>
              <a:avLst/>
              <a:gdLst/>
              <a:ahLst/>
              <a:cxnLst/>
              <a:rect l="l" t="t" r="r" b="b"/>
              <a:pathLst>
                <a:path w="55879" h="73025">
                  <a:moveTo>
                    <a:pt x="38811" y="29159"/>
                  </a:moveTo>
                  <a:lnTo>
                    <a:pt x="38811" y="1092"/>
                  </a:lnTo>
                  <a:lnTo>
                    <a:pt x="16510" y="0"/>
                  </a:lnTo>
                  <a:lnTo>
                    <a:pt x="16510" y="28066"/>
                  </a:lnTo>
                  <a:lnTo>
                    <a:pt x="0" y="43738"/>
                  </a:lnTo>
                  <a:lnTo>
                    <a:pt x="27800" y="72631"/>
                  </a:lnTo>
                  <a:lnTo>
                    <a:pt x="55295" y="46494"/>
                  </a:lnTo>
                  <a:lnTo>
                    <a:pt x="38811" y="2915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4750371" y="2371801"/>
              <a:ext cx="52069" cy="68580"/>
            </a:xfrm>
            <a:custGeom>
              <a:avLst/>
              <a:gdLst/>
              <a:ahLst/>
              <a:cxnLst/>
              <a:rect l="l" t="t" r="r" b="b"/>
              <a:pathLst>
                <a:path w="52070" h="68580">
                  <a:moveTo>
                    <a:pt x="15405" y="0"/>
                  </a:moveTo>
                  <a:lnTo>
                    <a:pt x="15405" y="26416"/>
                  </a:lnTo>
                  <a:lnTo>
                    <a:pt x="0" y="40995"/>
                  </a:lnTo>
                  <a:lnTo>
                    <a:pt x="25857" y="68237"/>
                  </a:lnTo>
                  <a:lnTo>
                    <a:pt x="51714" y="43472"/>
                  </a:lnTo>
                  <a:lnTo>
                    <a:pt x="36309" y="27520"/>
                  </a:lnTo>
                  <a:lnTo>
                    <a:pt x="36309" y="1117"/>
                  </a:lnTo>
                  <a:lnTo>
                    <a:pt x="154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4495330" y="2371801"/>
              <a:ext cx="887730" cy="2506345"/>
            </a:xfrm>
            <a:custGeom>
              <a:avLst/>
              <a:gdLst/>
              <a:ahLst/>
              <a:cxnLst/>
              <a:rect l="l" t="t" r="r" b="b"/>
              <a:pathLst>
                <a:path w="887729" h="2506345">
                  <a:moveTo>
                    <a:pt x="291350" y="27520"/>
                  </a:moveTo>
                  <a:lnTo>
                    <a:pt x="291350" y="1117"/>
                  </a:lnTo>
                  <a:lnTo>
                    <a:pt x="270446" y="0"/>
                  </a:lnTo>
                  <a:lnTo>
                    <a:pt x="270446" y="26416"/>
                  </a:lnTo>
                  <a:lnTo>
                    <a:pt x="255041" y="40995"/>
                  </a:lnTo>
                  <a:lnTo>
                    <a:pt x="280898" y="68237"/>
                  </a:lnTo>
                  <a:lnTo>
                    <a:pt x="306755" y="43472"/>
                  </a:lnTo>
                  <a:lnTo>
                    <a:pt x="291350" y="27520"/>
                  </a:lnTo>
                  <a:close/>
                </a:path>
                <a:path w="887729" h="2506345">
                  <a:moveTo>
                    <a:pt x="652564" y="370319"/>
                  </a:moveTo>
                  <a:lnTo>
                    <a:pt x="658088" y="370319"/>
                  </a:lnTo>
                  <a:lnTo>
                    <a:pt x="662495" y="365912"/>
                  </a:lnTo>
                  <a:lnTo>
                    <a:pt x="662495" y="360400"/>
                  </a:lnTo>
                  <a:lnTo>
                    <a:pt x="662495" y="355180"/>
                  </a:lnTo>
                  <a:lnTo>
                    <a:pt x="658088" y="350774"/>
                  </a:lnTo>
                  <a:lnTo>
                    <a:pt x="652564" y="350774"/>
                  </a:lnTo>
                  <a:lnTo>
                    <a:pt x="647357" y="350774"/>
                  </a:lnTo>
                  <a:lnTo>
                    <a:pt x="642937" y="355180"/>
                  </a:lnTo>
                  <a:lnTo>
                    <a:pt x="642937" y="360400"/>
                  </a:lnTo>
                  <a:lnTo>
                    <a:pt x="642937" y="365912"/>
                  </a:lnTo>
                  <a:lnTo>
                    <a:pt x="647357" y="370319"/>
                  </a:lnTo>
                  <a:lnTo>
                    <a:pt x="652564" y="370319"/>
                  </a:lnTo>
                </a:path>
                <a:path w="887729" h="2506345">
                  <a:moveTo>
                    <a:pt x="796201" y="422579"/>
                  </a:moveTo>
                  <a:lnTo>
                    <a:pt x="799757" y="422859"/>
                  </a:lnTo>
                  <a:lnTo>
                    <a:pt x="803630" y="415988"/>
                  </a:lnTo>
                  <a:lnTo>
                    <a:pt x="804735" y="407174"/>
                  </a:lnTo>
                  <a:lnTo>
                    <a:pt x="805827" y="398373"/>
                  </a:lnTo>
                  <a:lnTo>
                    <a:pt x="803897" y="390664"/>
                  </a:lnTo>
                  <a:lnTo>
                    <a:pt x="800315" y="390385"/>
                  </a:lnTo>
                  <a:lnTo>
                    <a:pt x="796734" y="389839"/>
                  </a:lnTo>
                  <a:lnTo>
                    <a:pt x="792886" y="396722"/>
                  </a:lnTo>
                  <a:lnTo>
                    <a:pt x="791794" y="405523"/>
                  </a:lnTo>
                  <a:lnTo>
                    <a:pt x="790689" y="414324"/>
                  </a:lnTo>
                  <a:lnTo>
                    <a:pt x="792619" y="422033"/>
                  </a:lnTo>
                  <a:lnTo>
                    <a:pt x="796201" y="422579"/>
                  </a:lnTo>
                </a:path>
                <a:path w="887729" h="2506345">
                  <a:moveTo>
                    <a:pt x="804735" y="2153869"/>
                  </a:moveTo>
                  <a:lnTo>
                    <a:pt x="808583" y="2153869"/>
                  </a:lnTo>
                  <a:lnTo>
                    <a:pt x="812406" y="2145347"/>
                  </a:lnTo>
                  <a:lnTo>
                    <a:pt x="812977" y="2134616"/>
                  </a:lnTo>
                  <a:lnTo>
                    <a:pt x="813536" y="2123871"/>
                  </a:lnTo>
                  <a:lnTo>
                    <a:pt x="810780" y="2115083"/>
                  </a:lnTo>
                  <a:lnTo>
                    <a:pt x="806932" y="2114791"/>
                  </a:lnTo>
                  <a:lnTo>
                    <a:pt x="802779" y="2114791"/>
                  </a:lnTo>
                  <a:lnTo>
                    <a:pt x="798931" y="2123059"/>
                  </a:lnTo>
                  <a:lnTo>
                    <a:pt x="798398" y="2133790"/>
                  </a:lnTo>
                  <a:lnTo>
                    <a:pt x="797839" y="2144509"/>
                  </a:lnTo>
                  <a:lnTo>
                    <a:pt x="800582" y="2153602"/>
                  </a:lnTo>
                  <a:lnTo>
                    <a:pt x="804735" y="2153869"/>
                  </a:lnTo>
                </a:path>
                <a:path w="887729" h="2506345">
                  <a:moveTo>
                    <a:pt x="881202" y="2321420"/>
                  </a:moveTo>
                  <a:lnTo>
                    <a:pt x="883958" y="2321699"/>
                  </a:lnTo>
                  <a:lnTo>
                    <a:pt x="886713" y="2315375"/>
                  </a:lnTo>
                  <a:lnTo>
                    <a:pt x="887272" y="2307666"/>
                  </a:lnTo>
                  <a:lnTo>
                    <a:pt x="887539" y="2299677"/>
                  </a:lnTo>
                  <a:lnTo>
                    <a:pt x="885621" y="2293353"/>
                  </a:lnTo>
                  <a:lnTo>
                    <a:pt x="882586" y="2293073"/>
                  </a:lnTo>
                  <a:lnTo>
                    <a:pt x="879843" y="2293073"/>
                  </a:lnTo>
                  <a:lnTo>
                    <a:pt x="877087" y="2299131"/>
                  </a:lnTo>
                  <a:lnTo>
                    <a:pt x="876528" y="2307107"/>
                  </a:lnTo>
                  <a:lnTo>
                    <a:pt x="876249" y="2314816"/>
                  </a:lnTo>
                  <a:lnTo>
                    <a:pt x="878179" y="2321420"/>
                  </a:lnTo>
                  <a:lnTo>
                    <a:pt x="881202" y="2321420"/>
                  </a:lnTo>
                </a:path>
                <a:path w="887729" h="2506345">
                  <a:moveTo>
                    <a:pt x="658367" y="2505189"/>
                  </a:moveTo>
                  <a:lnTo>
                    <a:pt x="665518" y="2506014"/>
                  </a:lnTo>
                  <a:lnTo>
                    <a:pt x="671296" y="2499969"/>
                  </a:lnTo>
                  <a:lnTo>
                    <a:pt x="671296" y="2491981"/>
                  </a:lnTo>
                  <a:lnTo>
                    <a:pt x="671296" y="2483726"/>
                  </a:lnTo>
                  <a:lnTo>
                    <a:pt x="665518" y="2476868"/>
                  </a:lnTo>
                  <a:lnTo>
                    <a:pt x="658367" y="2476030"/>
                  </a:lnTo>
                  <a:lnTo>
                    <a:pt x="651205" y="2475484"/>
                  </a:lnTo>
                  <a:lnTo>
                    <a:pt x="645426" y="2481541"/>
                  </a:lnTo>
                  <a:lnTo>
                    <a:pt x="645426" y="2489504"/>
                  </a:lnTo>
                  <a:lnTo>
                    <a:pt x="645426" y="2497493"/>
                  </a:lnTo>
                  <a:lnTo>
                    <a:pt x="651205" y="2504643"/>
                  </a:lnTo>
                  <a:lnTo>
                    <a:pt x="658367" y="2505189"/>
                  </a:lnTo>
                </a:path>
                <a:path w="887729" h="2506345">
                  <a:moveTo>
                    <a:pt x="669099" y="2500515"/>
                  </a:moveTo>
                  <a:lnTo>
                    <a:pt x="673493" y="2498585"/>
                  </a:lnTo>
                  <a:lnTo>
                    <a:pt x="676236" y="2493911"/>
                  </a:lnTo>
                  <a:lnTo>
                    <a:pt x="676236" y="2488133"/>
                  </a:lnTo>
                  <a:lnTo>
                    <a:pt x="676236" y="2480157"/>
                  </a:lnTo>
                  <a:lnTo>
                    <a:pt x="670458" y="2472994"/>
                  </a:lnTo>
                  <a:lnTo>
                    <a:pt x="663320" y="2472448"/>
                  </a:lnTo>
                  <a:lnTo>
                    <a:pt x="658914" y="2471915"/>
                  </a:lnTo>
                  <a:lnTo>
                    <a:pt x="654786" y="2474099"/>
                  </a:lnTo>
                  <a:lnTo>
                    <a:pt x="652564" y="2477681"/>
                  </a:lnTo>
                </a:path>
                <a:path w="887729" h="2506345">
                  <a:moveTo>
                    <a:pt x="663854" y="2479611"/>
                  </a:moveTo>
                  <a:lnTo>
                    <a:pt x="659539" y="2484222"/>
                  </a:lnTo>
                  <a:lnTo>
                    <a:pt x="655942" y="2490128"/>
                  </a:lnTo>
                  <a:lnTo>
                    <a:pt x="653478" y="2496551"/>
                  </a:lnTo>
                  <a:lnTo>
                    <a:pt x="652564" y="2502712"/>
                  </a:lnTo>
                </a:path>
                <a:path w="887729" h="2506345">
                  <a:moveTo>
                    <a:pt x="159842" y="337019"/>
                  </a:moveTo>
                  <a:lnTo>
                    <a:pt x="159842" y="310883"/>
                  </a:lnTo>
                  <a:lnTo>
                    <a:pt x="185991" y="312267"/>
                  </a:lnTo>
                </a:path>
                <a:path w="887729" h="2506345">
                  <a:moveTo>
                    <a:pt x="120789" y="335368"/>
                  </a:moveTo>
                  <a:lnTo>
                    <a:pt x="120789" y="309245"/>
                  </a:lnTo>
                  <a:lnTo>
                    <a:pt x="146913" y="310337"/>
                  </a:lnTo>
                </a:path>
                <a:path w="887729" h="2506345">
                  <a:moveTo>
                    <a:pt x="81711" y="333451"/>
                  </a:moveTo>
                  <a:lnTo>
                    <a:pt x="81711" y="307581"/>
                  </a:lnTo>
                  <a:lnTo>
                    <a:pt x="107848" y="308686"/>
                  </a:lnTo>
                </a:path>
                <a:path w="887729" h="2506345">
                  <a:moveTo>
                    <a:pt x="42646" y="331800"/>
                  </a:moveTo>
                  <a:lnTo>
                    <a:pt x="42646" y="305663"/>
                  </a:lnTo>
                  <a:lnTo>
                    <a:pt x="68783" y="307035"/>
                  </a:lnTo>
                </a:path>
                <a:path w="887729" h="2506345">
                  <a:moveTo>
                    <a:pt x="3581" y="330149"/>
                  </a:moveTo>
                  <a:lnTo>
                    <a:pt x="3581" y="304012"/>
                  </a:lnTo>
                  <a:lnTo>
                    <a:pt x="29717" y="305104"/>
                  </a:lnTo>
                </a:path>
                <a:path w="887729" h="2506345">
                  <a:moveTo>
                    <a:pt x="159842" y="379806"/>
                  </a:moveTo>
                  <a:lnTo>
                    <a:pt x="159842" y="353669"/>
                  </a:lnTo>
                  <a:lnTo>
                    <a:pt x="185991" y="355041"/>
                  </a:lnTo>
                </a:path>
                <a:path w="887729" h="2506345">
                  <a:moveTo>
                    <a:pt x="120789" y="378015"/>
                  </a:moveTo>
                  <a:lnTo>
                    <a:pt x="120789" y="351878"/>
                  </a:lnTo>
                  <a:lnTo>
                    <a:pt x="146913" y="353123"/>
                  </a:lnTo>
                </a:path>
                <a:path w="887729" h="2506345">
                  <a:moveTo>
                    <a:pt x="81711" y="376021"/>
                  </a:moveTo>
                  <a:lnTo>
                    <a:pt x="81711" y="350164"/>
                  </a:lnTo>
                  <a:lnTo>
                    <a:pt x="107848" y="351320"/>
                  </a:lnTo>
                </a:path>
                <a:path w="887729" h="2506345">
                  <a:moveTo>
                    <a:pt x="42646" y="374230"/>
                  </a:moveTo>
                  <a:lnTo>
                    <a:pt x="42646" y="348157"/>
                  </a:lnTo>
                  <a:lnTo>
                    <a:pt x="68783" y="349542"/>
                  </a:lnTo>
                </a:path>
                <a:path w="887729" h="2506345">
                  <a:moveTo>
                    <a:pt x="3581" y="372516"/>
                  </a:moveTo>
                  <a:lnTo>
                    <a:pt x="3581" y="346379"/>
                  </a:lnTo>
                  <a:lnTo>
                    <a:pt x="29717" y="347548"/>
                  </a:lnTo>
                </a:path>
                <a:path w="887729" h="2506345">
                  <a:moveTo>
                    <a:pt x="159842" y="422579"/>
                  </a:moveTo>
                  <a:lnTo>
                    <a:pt x="159842" y="396443"/>
                  </a:lnTo>
                  <a:lnTo>
                    <a:pt x="185991" y="397827"/>
                  </a:lnTo>
                </a:path>
                <a:path w="887729" h="2506345">
                  <a:moveTo>
                    <a:pt x="120789" y="420649"/>
                  </a:moveTo>
                  <a:lnTo>
                    <a:pt x="120789" y="394525"/>
                  </a:lnTo>
                  <a:lnTo>
                    <a:pt x="146913" y="395897"/>
                  </a:lnTo>
                </a:path>
                <a:path w="887729" h="2506345">
                  <a:moveTo>
                    <a:pt x="81711" y="418592"/>
                  </a:moveTo>
                  <a:lnTo>
                    <a:pt x="81711" y="392734"/>
                  </a:lnTo>
                  <a:lnTo>
                    <a:pt x="107848" y="393979"/>
                  </a:lnTo>
                </a:path>
                <a:path w="887729" h="2506345">
                  <a:moveTo>
                    <a:pt x="42646" y="416674"/>
                  </a:moveTo>
                  <a:lnTo>
                    <a:pt x="42646" y="390664"/>
                  </a:lnTo>
                  <a:lnTo>
                    <a:pt x="68783" y="392049"/>
                  </a:lnTo>
                </a:path>
                <a:path w="887729" h="2506345">
                  <a:moveTo>
                    <a:pt x="3581" y="414883"/>
                  </a:moveTo>
                  <a:lnTo>
                    <a:pt x="3581" y="388747"/>
                  </a:lnTo>
                  <a:lnTo>
                    <a:pt x="29717" y="389978"/>
                  </a:lnTo>
                </a:path>
                <a:path w="887729" h="2506345">
                  <a:moveTo>
                    <a:pt x="159842" y="465366"/>
                  </a:moveTo>
                  <a:lnTo>
                    <a:pt x="159842" y="439229"/>
                  </a:lnTo>
                  <a:lnTo>
                    <a:pt x="185991" y="440601"/>
                  </a:lnTo>
                </a:path>
                <a:path w="887729" h="2506345">
                  <a:moveTo>
                    <a:pt x="120789" y="463296"/>
                  </a:moveTo>
                  <a:lnTo>
                    <a:pt x="120789" y="437159"/>
                  </a:lnTo>
                  <a:lnTo>
                    <a:pt x="146913" y="438683"/>
                  </a:lnTo>
                </a:path>
                <a:path w="887729" h="2506345">
                  <a:moveTo>
                    <a:pt x="81711" y="461162"/>
                  </a:moveTo>
                  <a:lnTo>
                    <a:pt x="81711" y="435305"/>
                  </a:lnTo>
                  <a:lnTo>
                    <a:pt x="107848" y="436613"/>
                  </a:lnTo>
                </a:path>
                <a:path w="887729" h="2506345">
                  <a:moveTo>
                    <a:pt x="42646" y="459104"/>
                  </a:moveTo>
                  <a:lnTo>
                    <a:pt x="42646" y="433171"/>
                  </a:lnTo>
                  <a:lnTo>
                    <a:pt x="68783" y="434543"/>
                  </a:lnTo>
                </a:path>
                <a:path w="887729" h="2506345">
                  <a:moveTo>
                    <a:pt x="3581" y="457250"/>
                  </a:moveTo>
                  <a:lnTo>
                    <a:pt x="3581" y="431114"/>
                  </a:lnTo>
                  <a:lnTo>
                    <a:pt x="29717" y="432422"/>
                  </a:lnTo>
                </a:path>
                <a:path w="887729" h="2506345">
                  <a:moveTo>
                    <a:pt x="159842" y="508139"/>
                  </a:moveTo>
                  <a:lnTo>
                    <a:pt x="159842" y="482003"/>
                  </a:lnTo>
                  <a:lnTo>
                    <a:pt x="185991" y="483387"/>
                  </a:lnTo>
                </a:path>
                <a:path w="887729" h="2506345">
                  <a:moveTo>
                    <a:pt x="120789" y="505929"/>
                  </a:moveTo>
                  <a:lnTo>
                    <a:pt x="120789" y="479805"/>
                  </a:lnTo>
                  <a:lnTo>
                    <a:pt x="146913" y="481457"/>
                  </a:lnTo>
                </a:path>
                <a:path w="887729" h="2506345">
                  <a:moveTo>
                    <a:pt x="81711" y="503745"/>
                  </a:moveTo>
                  <a:lnTo>
                    <a:pt x="81711" y="477875"/>
                  </a:lnTo>
                  <a:lnTo>
                    <a:pt x="107848" y="479259"/>
                  </a:lnTo>
                </a:path>
                <a:path w="887729" h="2506345">
                  <a:moveTo>
                    <a:pt x="42646" y="501535"/>
                  </a:moveTo>
                  <a:lnTo>
                    <a:pt x="42646" y="475678"/>
                  </a:lnTo>
                  <a:lnTo>
                    <a:pt x="68783" y="477062"/>
                  </a:lnTo>
                </a:path>
                <a:path w="887729" h="2506345">
                  <a:moveTo>
                    <a:pt x="3581" y="499618"/>
                  </a:moveTo>
                  <a:lnTo>
                    <a:pt x="3581" y="473481"/>
                  </a:lnTo>
                  <a:lnTo>
                    <a:pt x="29717" y="474852"/>
                  </a:lnTo>
                </a:path>
                <a:path w="887729" h="2506345">
                  <a:moveTo>
                    <a:pt x="157365" y="1002804"/>
                  </a:moveTo>
                  <a:lnTo>
                    <a:pt x="157365" y="976934"/>
                  </a:lnTo>
                  <a:lnTo>
                    <a:pt x="183514" y="979411"/>
                  </a:lnTo>
                </a:path>
                <a:path w="887729" h="2506345">
                  <a:moveTo>
                    <a:pt x="118033" y="999223"/>
                  </a:moveTo>
                  <a:lnTo>
                    <a:pt x="118033" y="973353"/>
                  </a:lnTo>
                  <a:lnTo>
                    <a:pt x="144170" y="975829"/>
                  </a:lnTo>
                </a:path>
                <a:path w="887729" h="2506345">
                  <a:moveTo>
                    <a:pt x="78689" y="995641"/>
                  </a:moveTo>
                  <a:lnTo>
                    <a:pt x="78689" y="969784"/>
                  </a:lnTo>
                  <a:lnTo>
                    <a:pt x="104825" y="972261"/>
                  </a:lnTo>
                </a:path>
                <a:path w="887729" h="2506345">
                  <a:moveTo>
                    <a:pt x="39344" y="992073"/>
                  </a:moveTo>
                  <a:lnTo>
                    <a:pt x="39344" y="966203"/>
                  </a:lnTo>
                  <a:lnTo>
                    <a:pt x="65481" y="968679"/>
                  </a:lnTo>
                </a:path>
                <a:path w="887729" h="2506345">
                  <a:moveTo>
                    <a:pt x="0" y="988491"/>
                  </a:moveTo>
                  <a:lnTo>
                    <a:pt x="0" y="962621"/>
                  </a:lnTo>
                  <a:lnTo>
                    <a:pt x="26428" y="965111"/>
                  </a:lnTo>
                </a:path>
                <a:path w="887729" h="2506345">
                  <a:moveTo>
                    <a:pt x="157403" y="1045286"/>
                  </a:moveTo>
                  <a:lnTo>
                    <a:pt x="157403" y="1019390"/>
                  </a:lnTo>
                  <a:lnTo>
                    <a:pt x="183527" y="1021943"/>
                  </a:lnTo>
                </a:path>
                <a:path w="887729" h="2506345">
                  <a:moveTo>
                    <a:pt x="118084" y="1041603"/>
                  </a:moveTo>
                  <a:lnTo>
                    <a:pt x="118084" y="1015733"/>
                  </a:lnTo>
                  <a:lnTo>
                    <a:pt x="144208" y="1018260"/>
                  </a:lnTo>
                </a:path>
                <a:path w="887729" h="2506345">
                  <a:moveTo>
                    <a:pt x="78765" y="1037945"/>
                  </a:moveTo>
                  <a:lnTo>
                    <a:pt x="78765" y="1012075"/>
                  </a:lnTo>
                  <a:lnTo>
                    <a:pt x="104889" y="1014602"/>
                  </a:lnTo>
                </a:path>
                <a:path w="887729" h="2506345">
                  <a:moveTo>
                    <a:pt x="39433" y="1034288"/>
                  </a:moveTo>
                  <a:lnTo>
                    <a:pt x="39433" y="1008405"/>
                  </a:lnTo>
                  <a:lnTo>
                    <a:pt x="65570" y="1010932"/>
                  </a:lnTo>
                </a:path>
                <a:path w="887729" h="2506345">
                  <a:moveTo>
                    <a:pt x="126" y="1030630"/>
                  </a:moveTo>
                  <a:lnTo>
                    <a:pt x="126" y="1004747"/>
                  </a:lnTo>
                  <a:lnTo>
                    <a:pt x="26517" y="1007287"/>
                  </a:lnTo>
                </a:path>
                <a:path w="887729" h="2506345">
                  <a:moveTo>
                    <a:pt x="157429" y="1087754"/>
                  </a:moveTo>
                  <a:lnTo>
                    <a:pt x="157429" y="1061847"/>
                  </a:lnTo>
                  <a:lnTo>
                    <a:pt x="183553" y="1064450"/>
                  </a:lnTo>
                </a:path>
                <a:path w="887729" h="2506345">
                  <a:moveTo>
                    <a:pt x="118135" y="1083995"/>
                  </a:moveTo>
                  <a:lnTo>
                    <a:pt x="118135" y="1058113"/>
                  </a:lnTo>
                  <a:lnTo>
                    <a:pt x="144246" y="1060691"/>
                  </a:lnTo>
                </a:path>
                <a:path w="887729" h="2506345">
                  <a:moveTo>
                    <a:pt x="78828" y="1080262"/>
                  </a:moveTo>
                  <a:lnTo>
                    <a:pt x="78828" y="1054353"/>
                  </a:lnTo>
                  <a:lnTo>
                    <a:pt x="104940" y="1056944"/>
                  </a:lnTo>
                </a:path>
                <a:path w="887729" h="2506345">
                  <a:moveTo>
                    <a:pt x="39535" y="1076502"/>
                  </a:moveTo>
                  <a:lnTo>
                    <a:pt x="39535" y="1050607"/>
                  </a:lnTo>
                  <a:lnTo>
                    <a:pt x="65646" y="1053198"/>
                  </a:lnTo>
                </a:path>
                <a:path w="887729" h="2506345">
                  <a:moveTo>
                    <a:pt x="241" y="1072756"/>
                  </a:moveTo>
                  <a:lnTo>
                    <a:pt x="241" y="1046861"/>
                  </a:lnTo>
                  <a:lnTo>
                    <a:pt x="26619" y="1049451"/>
                  </a:lnTo>
                </a:path>
                <a:path w="887729" h="2506345">
                  <a:moveTo>
                    <a:pt x="157467" y="1130236"/>
                  </a:moveTo>
                  <a:lnTo>
                    <a:pt x="157467" y="1104315"/>
                  </a:lnTo>
                  <a:lnTo>
                    <a:pt x="183565" y="1106982"/>
                  </a:lnTo>
                </a:path>
                <a:path w="887729" h="2506345">
                  <a:moveTo>
                    <a:pt x="118173" y="1126388"/>
                  </a:moveTo>
                  <a:lnTo>
                    <a:pt x="118173" y="1100493"/>
                  </a:lnTo>
                  <a:lnTo>
                    <a:pt x="144284" y="1103122"/>
                  </a:lnTo>
                </a:path>
                <a:path w="887729" h="2506345">
                  <a:moveTo>
                    <a:pt x="78892" y="1122565"/>
                  </a:moveTo>
                  <a:lnTo>
                    <a:pt x="78892" y="1096645"/>
                  </a:lnTo>
                  <a:lnTo>
                    <a:pt x="105016" y="1099299"/>
                  </a:lnTo>
                </a:path>
                <a:path w="887729" h="2506345">
                  <a:moveTo>
                    <a:pt x="39624" y="1118717"/>
                  </a:moveTo>
                  <a:lnTo>
                    <a:pt x="39624" y="1092822"/>
                  </a:lnTo>
                  <a:lnTo>
                    <a:pt x="65722" y="1095451"/>
                  </a:lnTo>
                </a:path>
                <a:path w="887729" h="2506345">
                  <a:moveTo>
                    <a:pt x="368" y="1114894"/>
                  </a:moveTo>
                  <a:lnTo>
                    <a:pt x="368" y="1088961"/>
                  </a:lnTo>
                  <a:lnTo>
                    <a:pt x="26720" y="1091628"/>
                  </a:lnTo>
                </a:path>
                <a:path w="887729" h="2506345">
                  <a:moveTo>
                    <a:pt x="157492" y="1172718"/>
                  </a:moveTo>
                  <a:lnTo>
                    <a:pt x="157492" y="1146771"/>
                  </a:lnTo>
                  <a:lnTo>
                    <a:pt x="183591" y="1149502"/>
                  </a:lnTo>
                </a:path>
                <a:path w="887729" h="2506345">
                  <a:moveTo>
                    <a:pt x="118224" y="1168780"/>
                  </a:moveTo>
                  <a:lnTo>
                    <a:pt x="118224" y="1142860"/>
                  </a:lnTo>
                  <a:lnTo>
                    <a:pt x="144335" y="1145552"/>
                  </a:lnTo>
                </a:path>
                <a:path w="887729" h="2506345">
                  <a:moveTo>
                    <a:pt x="78968" y="1164869"/>
                  </a:moveTo>
                  <a:lnTo>
                    <a:pt x="78968" y="1138923"/>
                  </a:lnTo>
                  <a:lnTo>
                    <a:pt x="105067" y="1141641"/>
                  </a:lnTo>
                </a:path>
                <a:path w="887729" h="2506345">
                  <a:moveTo>
                    <a:pt x="39712" y="1160932"/>
                  </a:moveTo>
                  <a:lnTo>
                    <a:pt x="39712" y="1135024"/>
                  </a:lnTo>
                  <a:lnTo>
                    <a:pt x="65811" y="1137716"/>
                  </a:lnTo>
                </a:path>
                <a:path w="887729" h="2506345">
                  <a:moveTo>
                    <a:pt x="482" y="1157033"/>
                  </a:moveTo>
                  <a:lnTo>
                    <a:pt x="482" y="1131087"/>
                  </a:lnTo>
                  <a:lnTo>
                    <a:pt x="26835" y="1133805"/>
                  </a:lnTo>
                </a:path>
                <a:path w="887729" h="2506345">
                  <a:moveTo>
                    <a:pt x="157518" y="1215199"/>
                  </a:moveTo>
                  <a:lnTo>
                    <a:pt x="157518" y="1189240"/>
                  </a:lnTo>
                  <a:lnTo>
                    <a:pt x="183603" y="1192009"/>
                  </a:lnTo>
                </a:path>
                <a:path w="887729" h="2506345">
                  <a:moveTo>
                    <a:pt x="118275" y="1211148"/>
                  </a:moveTo>
                  <a:lnTo>
                    <a:pt x="118275" y="1185252"/>
                  </a:lnTo>
                  <a:lnTo>
                    <a:pt x="144373" y="1187983"/>
                  </a:lnTo>
                </a:path>
                <a:path w="887729" h="2506345">
                  <a:moveTo>
                    <a:pt x="79044" y="1207185"/>
                  </a:moveTo>
                  <a:lnTo>
                    <a:pt x="79044" y="1181214"/>
                  </a:lnTo>
                  <a:lnTo>
                    <a:pt x="105130" y="1184008"/>
                  </a:lnTo>
                </a:path>
                <a:path w="887729" h="2506345">
                  <a:moveTo>
                    <a:pt x="39801" y="1203134"/>
                  </a:moveTo>
                  <a:lnTo>
                    <a:pt x="39801" y="1177226"/>
                  </a:lnTo>
                  <a:lnTo>
                    <a:pt x="65887" y="1179957"/>
                  </a:lnTo>
                </a:path>
                <a:path w="887729" h="2506345">
                  <a:moveTo>
                    <a:pt x="609" y="1199159"/>
                  </a:moveTo>
                  <a:lnTo>
                    <a:pt x="609" y="1173187"/>
                  </a:lnTo>
                  <a:lnTo>
                    <a:pt x="26924" y="1175969"/>
                  </a:lnTo>
                </a:path>
                <a:path w="887729" h="2506345">
                  <a:moveTo>
                    <a:pt x="157543" y="1257681"/>
                  </a:moveTo>
                  <a:lnTo>
                    <a:pt x="157543" y="1231696"/>
                  </a:lnTo>
                  <a:lnTo>
                    <a:pt x="183629" y="1234528"/>
                  </a:lnTo>
                </a:path>
                <a:path w="887729" h="2506345">
                  <a:moveTo>
                    <a:pt x="118338" y="1253553"/>
                  </a:moveTo>
                  <a:lnTo>
                    <a:pt x="118338" y="1227620"/>
                  </a:lnTo>
                  <a:lnTo>
                    <a:pt x="144411" y="1230414"/>
                  </a:lnTo>
                </a:path>
                <a:path w="887729" h="2506345">
                  <a:moveTo>
                    <a:pt x="79120" y="1249476"/>
                  </a:moveTo>
                  <a:lnTo>
                    <a:pt x="79120" y="1223505"/>
                  </a:lnTo>
                  <a:lnTo>
                    <a:pt x="105194" y="1226337"/>
                  </a:lnTo>
                </a:path>
                <a:path w="887729" h="2506345">
                  <a:moveTo>
                    <a:pt x="39890" y="1245362"/>
                  </a:moveTo>
                  <a:lnTo>
                    <a:pt x="39890" y="1219428"/>
                  </a:lnTo>
                  <a:lnTo>
                    <a:pt x="65963" y="1222209"/>
                  </a:lnTo>
                </a:path>
                <a:path w="887729" h="2506345">
                  <a:moveTo>
                    <a:pt x="736" y="1241298"/>
                  </a:moveTo>
                  <a:lnTo>
                    <a:pt x="736" y="1215301"/>
                  </a:lnTo>
                  <a:lnTo>
                    <a:pt x="27025" y="1218145"/>
                  </a:lnTo>
                </a:path>
                <a:path w="887729" h="2506345">
                  <a:moveTo>
                    <a:pt x="157581" y="1300162"/>
                  </a:moveTo>
                  <a:lnTo>
                    <a:pt x="157581" y="1274152"/>
                  </a:lnTo>
                  <a:lnTo>
                    <a:pt x="183654" y="1277048"/>
                  </a:lnTo>
                </a:path>
                <a:path w="887729" h="2506345">
                  <a:moveTo>
                    <a:pt x="118389" y="1295946"/>
                  </a:moveTo>
                  <a:lnTo>
                    <a:pt x="118389" y="1270000"/>
                  </a:lnTo>
                  <a:lnTo>
                    <a:pt x="144449" y="1272844"/>
                  </a:lnTo>
                </a:path>
                <a:path w="887729" h="2506345">
                  <a:moveTo>
                    <a:pt x="79184" y="1291793"/>
                  </a:moveTo>
                  <a:lnTo>
                    <a:pt x="79184" y="1265796"/>
                  </a:lnTo>
                  <a:lnTo>
                    <a:pt x="105257" y="1268691"/>
                  </a:lnTo>
                </a:path>
                <a:path w="887729" h="2506345">
                  <a:moveTo>
                    <a:pt x="39992" y="1287576"/>
                  </a:moveTo>
                  <a:lnTo>
                    <a:pt x="39992" y="1261630"/>
                  </a:lnTo>
                  <a:lnTo>
                    <a:pt x="66052" y="1264462"/>
                  </a:lnTo>
                </a:path>
                <a:path w="887729" h="2506345">
                  <a:moveTo>
                    <a:pt x="863" y="1283423"/>
                  </a:moveTo>
                  <a:lnTo>
                    <a:pt x="863" y="1257427"/>
                  </a:lnTo>
                  <a:lnTo>
                    <a:pt x="27127" y="1260322"/>
                  </a:lnTo>
                </a:path>
                <a:path w="887729" h="2506345">
                  <a:moveTo>
                    <a:pt x="157619" y="1342631"/>
                  </a:moveTo>
                  <a:lnTo>
                    <a:pt x="157619" y="1316609"/>
                  </a:lnTo>
                  <a:lnTo>
                    <a:pt x="183667" y="1319568"/>
                  </a:lnTo>
                </a:path>
                <a:path w="887729" h="2506345">
                  <a:moveTo>
                    <a:pt x="118440" y="1338326"/>
                  </a:moveTo>
                  <a:lnTo>
                    <a:pt x="118440" y="1312379"/>
                  </a:lnTo>
                  <a:lnTo>
                    <a:pt x="144500" y="1315275"/>
                  </a:lnTo>
                </a:path>
                <a:path w="887729" h="2506345">
                  <a:moveTo>
                    <a:pt x="79260" y="1334096"/>
                  </a:moveTo>
                  <a:lnTo>
                    <a:pt x="79260" y="1308074"/>
                  </a:lnTo>
                  <a:lnTo>
                    <a:pt x="105321" y="1311033"/>
                  </a:lnTo>
                </a:path>
                <a:path w="887729" h="2506345">
                  <a:moveTo>
                    <a:pt x="40081" y="1329791"/>
                  </a:moveTo>
                  <a:lnTo>
                    <a:pt x="40081" y="1303845"/>
                  </a:lnTo>
                  <a:lnTo>
                    <a:pt x="66141" y="1306728"/>
                  </a:lnTo>
                </a:path>
                <a:path w="887729" h="2506345">
                  <a:moveTo>
                    <a:pt x="990" y="1325562"/>
                  </a:moveTo>
                  <a:lnTo>
                    <a:pt x="990" y="1299527"/>
                  </a:lnTo>
                  <a:lnTo>
                    <a:pt x="27228" y="1302499"/>
                  </a:lnTo>
                </a:path>
                <a:path w="887729" h="2506345">
                  <a:moveTo>
                    <a:pt x="157645" y="1385112"/>
                  </a:moveTo>
                  <a:lnTo>
                    <a:pt x="157645" y="1359065"/>
                  </a:lnTo>
                  <a:lnTo>
                    <a:pt x="183692" y="1362100"/>
                  </a:lnTo>
                </a:path>
                <a:path w="887729" h="2506345">
                  <a:moveTo>
                    <a:pt x="118490" y="1380705"/>
                  </a:moveTo>
                  <a:lnTo>
                    <a:pt x="118490" y="1354759"/>
                  </a:lnTo>
                  <a:lnTo>
                    <a:pt x="144525" y="1357693"/>
                  </a:lnTo>
                </a:path>
                <a:path w="887729" h="2506345">
                  <a:moveTo>
                    <a:pt x="79324" y="1376413"/>
                  </a:moveTo>
                  <a:lnTo>
                    <a:pt x="79324" y="1350365"/>
                  </a:lnTo>
                  <a:lnTo>
                    <a:pt x="105371" y="1353388"/>
                  </a:lnTo>
                </a:path>
                <a:path w="887729" h="2506345">
                  <a:moveTo>
                    <a:pt x="40170" y="1372006"/>
                  </a:moveTo>
                  <a:lnTo>
                    <a:pt x="40170" y="1346047"/>
                  </a:lnTo>
                  <a:lnTo>
                    <a:pt x="66205" y="1348981"/>
                  </a:lnTo>
                </a:path>
                <a:path w="887729" h="2506345">
                  <a:moveTo>
                    <a:pt x="1104" y="1367688"/>
                  </a:moveTo>
                  <a:lnTo>
                    <a:pt x="1104" y="1341640"/>
                  </a:lnTo>
                  <a:lnTo>
                    <a:pt x="27330" y="1344663"/>
                  </a:lnTo>
                </a:path>
                <a:path w="887729" h="2506345">
                  <a:moveTo>
                    <a:pt x="157683" y="1427594"/>
                  </a:moveTo>
                  <a:lnTo>
                    <a:pt x="157683" y="1401521"/>
                  </a:lnTo>
                  <a:lnTo>
                    <a:pt x="183705" y="1404607"/>
                  </a:lnTo>
                </a:path>
                <a:path w="887729" h="2506345">
                  <a:moveTo>
                    <a:pt x="118541" y="1423098"/>
                  </a:moveTo>
                  <a:lnTo>
                    <a:pt x="118541" y="1397139"/>
                  </a:lnTo>
                  <a:lnTo>
                    <a:pt x="144576" y="1400124"/>
                  </a:lnTo>
                </a:path>
                <a:path w="887729" h="2506345">
                  <a:moveTo>
                    <a:pt x="79400" y="1418717"/>
                  </a:moveTo>
                  <a:lnTo>
                    <a:pt x="79400" y="1392643"/>
                  </a:lnTo>
                  <a:lnTo>
                    <a:pt x="105435" y="1395730"/>
                  </a:lnTo>
                </a:path>
                <a:path w="887729" h="2506345">
                  <a:moveTo>
                    <a:pt x="40258" y="1414221"/>
                  </a:moveTo>
                  <a:lnTo>
                    <a:pt x="40258" y="1388249"/>
                  </a:lnTo>
                  <a:lnTo>
                    <a:pt x="66293" y="1391234"/>
                  </a:lnTo>
                </a:path>
                <a:path w="887729" h="2506345">
                  <a:moveTo>
                    <a:pt x="1231" y="1409827"/>
                  </a:moveTo>
                  <a:lnTo>
                    <a:pt x="1231" y="1383753"/>
                  </a:lnTo>
                  <a:lnTo>
                    <a:pt x="27431" y="1386840"/>
                  </a:lnTo>
                </a:path>
                <a:path w="887729" h="2506345">
                  <a:moveTo>
                    <a:pt x="157708" y="1470075"/>
                  </a:moveTo>
                  <a:lnTo>
                    <a:pt x="157708" y="1443990"/>
                  </a:lnTo>
                  <a:lnTo>
                    <a:pt x="183730" y="1447139"/>
                  </a:lnTo>
                </a:path>
                <a:path w="887729" h="2506345">
                  <a:moveTo>
                    <a:pt x="118579" y="1465491"/>
                  </a:moveTo>
                  <a:lnTo>
                    <a:pt x="118579" y="1439519"/>
                  </a:lnTo>
                  <a:lnTo>
                    <a:pt x="144614" y="1442554"/>
                  </a:lnTo>
                </a:path>
                <a:path w="887729" h="2506345">
                  <a:moveTo>
                    <a:pt x="79463" y="1461020"/>
                  </a:moveTo>
                  <a:lnTo>
                    <a:pt x="79463" y="1434922"/>
                  </a:lnTo>
                  <a:lnTo>
                    <a:pt x="105498" y="1438084"/>
                  </a:lnTo>
                </a:path>
                <a:path w="887729" h="2506345">
                  <a:moveTo>
                    <a:pt x="40360" y="1456436"/>
                  </a:moveTo>
                  <a:lnTo>
                    <a:pt x="40360" y="1430451"/>
                  </a:lnTo>
                  <a:lnTo>
                    <a:pt x="66382" y="1433499"/>
                  </a:lnTo>
                </a:path>
                <a:path w="887729" h="2506345">
                  <a:moveTo>
                    <a:pt x="1346" y="1451965"/>
                  </a:moveTo>
                  <a:lnTo>
                    <a:pt x="1346" y="1425867"/>
                  </a:lnTo>
                  <a:lnTo>
                    <a:pt x="27533" y="1429029"/>
                  </a:lnTo>
                </a:path>
                <a:path w="887729" h="2506345">
                  <a:moveTo>
                    <a:pt x="157733" y="1512557"/>
                  </a:moveTo>
                  <a:lnTo>
                    <a:pt x="157733" y="1486446"/>
                  </a:lnTo>
                  <a:lnTo>
                    <a:pt x="183756" y="1489659"/>
                  </a:lnTo>
                </a:path>
                <a:path w="887729" h="2506345">
                  <a:moveTo>
                    <a:pt x="118643" y="1507871"/>
                  </a:moveTo>
                  <a:lnTo>
                    <a:pt x="118643" y="1481886"/>
                  </a:lnTo>
                  <a:lnTo>
                    <a:pt x="144652" y="1484985"/>
                  </a:lnTo>
                </a:path>
                <a:path w="887729" h="2506345">
                  <a:moveTo>
                    <a:pt x="79540" y="1503324"/>
                  </a:moveTo>
                  <a:lnTo>
                    <a:pt x="79540" y="1477213"/>
                  </a:lnTo>
                  <a:lnTo>
                    <a:pt x="105562" y="1480426"/>
                  </a:lnTo>
                </a:path>
                <a:path w="887729" h="2506345">
                  <a:moveTo>
                    <a:pt x="40436" y="1498650"/>
                  </a:moveTo>
                  <a:lnTo>
                    <a:pt x="40436" y="1472653"/>
                  </a:lnTo>
                  <a:lnTo>
                    <a:pt x="66459" y="1475752"/>
                  </a:lnTo>
                </a:path>
                <a:path w="887729" h="2506345">
                  <a:moveTo>
                    <a:pt x="1473" y="1494091"/>
                  </a:moveTo>
                  <a:lnTo>
                    <a:pt x="1473" y="1467980"/>
                  </a:lnTo>
                  <a:lnTo>
                    <a:pt x="27647" y="1471206"/>
                  </a:lnTo>
                </a:path>
                <a:path w="887729" h="2506345">
                  <a:moveTo>
                    <a:pt x="157772" y="1555038"/>
                  </a:moveTo>
                  <a:lnTo>
                    <a:pt x="157772" y="1528902"/>
                  </a:lnTo>
                  <a:lnTo>
                    <a:pt x="183781" y="1532178"/>
                  </a:lnTo>
                </a:path>
                <a:path w="887729" h="2506345">
                  <a:moveTo>
                    <a:pt x="118694" y="1550263"/>
                  </a:moveTo>
                  <a:lnTo>
                    <a:pt x="118694" y="1524266"/>
                  </a:lnTo>
                  <a:lnTo>
                    <a:pt x="144691" y="1527416"/>
                  </a:lnTo>
                </a:path>
                <a:path w="887729" h="2506345">
                  <a:moveTo>
                    <a:pt x="79603" y="1545628"/>
                  </a:moveTo>
                  <a:lnTo>
                    <a:pt x="79603" y="1519504"/>
                  </a:lnTo>
                  <a:lnTo>
                    <a:pt x="105613" y="1522768"/>
                  </a:lnTo>
                </a:path>
                <a:path w="887729" h="2506345">
                  <a:moveTo>
                    <a:pt x="40538" y="1540865"/>
                  </a:moveTo>
                  <a:lnTo>
                    <a:pt x="40538" y="1514868"/>
                  </a:lnTo>
                  <a:lnTo>
                    <a:pt x="66535" y="1518005"/>
                  </a:lnTo>
                </a:path>
                <a:path w="887729" h="2506345">
                  <a:moveTo>
                    <a:pt x="1600" y="1536230"/>
                  </a:moveTo>
                  <a:lnTo>
                    <a:pt x="1600" y="1510093"/>
                  </a:lnTo>
                  <a:lnTo>
                    <a:pt x="27749" y="1513370"/>
                  </a:lnTo>
                </a:path>
                <a:path w="887729" h="2506345">
                  <a:moveTo>
                    <a:pt x="157797" y="1597507"/>
                  </a:moveTo>
                  <a:lnTo>
                    <a:pt x="157797" y="1571371"/>
                  </a:lnTo>
                  <a:lnTo>
                    <a:pt x="183794" y="1574698"/>
                  </a:lnTo>
                </a:path>
                <a:path w="887729" h="2506345">
                  <a:moveTo>
                    <a:pt x="118744" y="1592656"/>
                  </a:moveTo>
                  <a:lnTo>
                    <a:pt x="118744" y="1566646"/>
                  </a:lnTo>
                  <a:lnTo>
                    <a:pt x="144741" y="1569834"/>
                  </a:lnTo>
                </a:path>
                <a:path w="887729" h="2506345">
                  <a:moveTo>
                    <a:pt x="79692" y="1587944"/>
                  </a:moveTo>
                  <a:lnTo>
                    <a:pt x="79692" y="1561795"/>
                  </a:lnTo>
                  <a:lnTo>
                    <a:pt x="105676" y="1565122"/>
                  </a:lnTo>
                </a:path>
                <a:path w="887729" h="2506345">
                  <a:moveTo>
                    <a:pt x="40627" y="1583067"/>
                  </a:moveTo>
                  <a:lnTo>
                    <a:pt x="40627" y="1557058"/>
                  </a:lnTo>
                  <a:lnTo>
                    <a:pt x="66624" y="1560258"/>
                  </a:lnTo>
                </a:path>
                <a:path w="887729" h="2506345">
                  <a:moveTo>
                    <a:pt x="1714" y="1578356"/>
                  </a:moveTo>
                  <a:lnTo>
                    <a:pt x="1714" y="1552219"/>
                  </a:lnTo>
                  <a:lnTo>
                    <a:pt x="27838" y="1555546"/>
                  </a:lnTo>
                </a:path>
                <a:path w="887729" h="2506345">
                  <a:moveTo>
                    <a:pt x="157835" y="1639976"/>
                  </a:moveTo>
                  <a:lnTo>
                    <a:pt x="157835" y="1613827"/>
                  </a:lnTo>
                  <a:lnTo>
                    <a:pt x="183819" y="1617218"/>
                  </a:lnTo>
                </a:path>
                <a:path w="887729" h="2506345">
                  <a:moveTo>
                    <a:pt x="118783" y="1635036"/>
                  </a:moveTo>
                  <a:lnTo>
                    <a:pt x="118783" y="1609026"/>
                  </a:lnTo>
                  <a:lnTo>
                    <a:pt x="144779" y="1612265"/>
                  </a:lnTo>
                </a:path>
                <a:path w="887729" h="2506345">
                  <a:moveTo>
                    <a:pt x="79755" y="1630248"/>
                  </a:moveTo>
                  <a:lnTo>
                    <a:pt x="79755" y="1604073"/>
                  </a:lnTo>
                  <a:lnTo>
                    <a:pt x="105740" y="1607464"/>
                  </a:lnTo>
                </a:path>
                <a:path w="887729" h="2506345">
                  <a:moveTo>
                    <a:pt x="40716" y="1625282"/>
                  </a:moveTo>
                  <a:lnTo>
                    <a:pt x="40716" y="1599272"/>
                  </a:lnTo>
                  <a:lnTo>
                    <a:pt x="66700" y="1602511"/>
                  </a:lnTo>
                </a:path>
                <a:path w="887729" h="2506345">
                  <a:moveTo>
                    <a:pt x="1841" y="1620494"/>
                  </a:moveTo>
                  <a:lnTo>
                    <a:pt x="1841" y="1594319"/>
                  </a:lnTo>
                  <a:lnTo>
                    <a:pt x="27952" y="1597710"/>
                  </a:lnTo>
                </a:path>
                <a:path w="887729" h="2506345">
                  <a:moveTo>
                    <a:pt x="157860" y="1682470"/>
                  </a:moveTo>
                  <a:lnTo>
                    <a:pt x="157860" y="1656270"/>
                  </a:lnTo>
                  <a:lnTo>
                    <a:pt x="183819" y="1659724"/>
                  </a:lnTo>
                </a:path>
                <a:path w="887729" h="2506345">
                  <a:moveTo>
                    <a:pt x="118846" y="1677428"/>
                  </a:moveTo>
                  <a:lnTo>
                    <a:pt x="118846" y="1651406"/>
                  </a:lnTo>
                  <a:lnTo>
                    <a:pt x="144818" y="1654695"/>
                  </a:lnTo>
                </a:path>
                <a:path w="887729" h="2506345">
                  <a:moveTo>
                    <a:pt x="79819" y="1672551"/>
                  </a:moveTo>
                  <a:lnTo>
                    <a:pt x="79819" y="1646364"/>
                  </a:lnTo>
                  <a:lnTo>
                    <a:pt x="105803" y="1649806"/>
                  </a:lnTo>
                </a:path>
                <a:path w="887729" h="2506345">
                  <a:moveTo>
                    <a:pt x="40817" y="1667510"/>
                  </a:moveTo>
                  <a:lnTo>
                    <a:pt x="40817" y="1641475"/>
                  </a:lnTo>
                  <a:lnTo>
                    <a:pt x="66789" y="1644777"/>
                  </a:lnTo>
                </a:path>
                <a:path w="887729" h="2506345">
                  <a:moveTo>
                    <a:pt x="1968" y="1662633"/>
                  </a:moveTo>
                  <a:lnTo>
                    <a:pt x="1968" y="1636433"/>
                  </a:lnTo>
                  <a:lnTo>
                    <a:pt x="28054" y="1639887"/>
                  </a:lnTo>
                </a:path>
                <a:path w="887729" h="2506345">
                  <a:moveTo>
                    <a:pt x="157886" y="1724952"/>
                  </a:moveTo>
                  <a:lnTo>
                    <a:pt x="157886" y="1698739"/>
                  </a:lnTo>
                  <a:lnTo>
                    <a:pt x="183845" y="1702257"/>
                  </a:lnTo>
                </a:path>
                <a:path w="887729" h="2506345">
                  <a:moveTo>
                    <a:pt x="118897" y="1719808"/>
                  </a:moveTo>
                  <a:lnTo>
                    <a:pt x="118897" y="1693773"/>
                  </a:lnTo>
                  <a:lnTo>
                    <a:pt x="144856" y="1697126"/>
                  </a:lnTo>
                </a:path>
                <a:path w="887729" h="2506345">
                  <a:moveTo>
                    <a:pt x="79895" y="1714855"/>
                  </a:moveTo>
                  <a:lnTo>
                    <a:pt x="79895" y="1688655"/>
                  </a:lnTo>
                  <a:lnTo>
                    <a:pt x="105867" y="1692160"/>
                  </a:lnTo>
                </a:path>
                <a:path w="887729" h="2506345">
                  <a:moveTo>
                    <a:pt x="40906" y="1709712"/>
                  </a:moveTo>
                  <a:lnTo>
                    <a:pt x="40906" y="1683677"/>
                  </a:lnTo>
                  <a:lnTo>
                    <a:pt x="66865" y="1687029"/>
                  </a:lnTo>
                </a:path>
                <a:path w="887729" h="2506345">
                  <a:moveTo>
                    <a:pt x="2082" y="1704759"/>
                  </a:moveTo>
                  <a:lnTo>
                    <a:pt x="2082" y="1678546"/>
                  </a:lnTo>
                  <a:lnTo>
                    <a:pt x="28155" y="1682064"/>
                  </a:lnTo>
                </a:path>
                <a:path w="887729" h="2506345">
                  <a:moveTo>
                    <a:pt x="157924" y="1767420"/>
                  </a:moveTo>
                  <a:lnTo>
                    <a:pt x="157924" y="1741195"/>
                  </a:lnTo>
                  <a:lnTo>
                    <a:pt x="183870" y="1744776"/>
                  </a:lnTo>
                </a:path>
                <a:path w="887729" h="2506345">
                  <a:moveTo>
                    <a:pt x="118948" y="1762201"/>
                  </a:moveTo>
                  <a:lnTo>
                    <a:pt x="118948" y="1736153"/>
                  </a:lnTo>
                  <a:lnTo>
                    <a:pt x="144894" y="1739557"/>
                  </a:lnTo>
                </a:path>
                <a:path w="887729" h="2506345">
                  <a:moveTo>
                    <a:pt x="79971" y="1757159"/>
                  </a:moveTo>
                  <a:lnTo>
                    <a:pt x="79971" y="1730933"/>
                  </a:lnTo>
                  <a:lnTo>
                    <a:pt x="105917" y="1734502"/>
                  </a:lnTo>
                </a:path>
                <a:path w="887729" h="2506345">
                  <a:moveTo>
                    <a:pt x="40995" y="1751926"/>
                  </a:moveTo>
                  <a:lnTo>
                    <a:pt x="40995" y="1725879"/>
                  </a:lnTo>
                  <a:lnTo>
                    <a:pt x="66941" y="1729282"/>
                  </a:lnTo>
                </a:path>
                <a:path w="887729" h="2506345">
                  <a:moveTo>
                    <a:pt x="2209" y="1746885"/>
                  </a:moveTo>
                  <a:lnTo>
                    <a:pt x="2209" y="1720659"/>
                  </a:lnTo>
                  <a:lnTo>
                    <a:pt x="28257" y="1724240"/>
                  </a:lnTo>
                </a:path>
                <a:path w="887729" h="2506345">
                  <a:moveTo>
                    <a:pt x="157949" y="1809902"/>
                  </a:moveTo>
                  <a:lnTo>
                    <a:pt x="157949" y="1783664"/>
                  </a:lnTo>
                  <a:lnTo>
                    <a:pt x="183895" y="1787296"/>
                  </a:lnTo>
                </a:path>
                <a:path w="887729" h="2506345">
                  <a:moveTo>
                    <a:pt x="118999" y="1804593"/>
                  </a:moveTo>
                  <a:lnTo>
                    <a:pt x="118999" y="1778533"/>
                  </a:lnTo>
                  <a:lnTo>
                    <a:pt x="144945" y="1781975"/>
                  </a:lnTo>
                </a:path>
                <a:path w="887729" h="2506345">
                  <a:moveTo>
                    <a:pt x="80035" y="1799463"/>
                  </a:moveTo>
                  <a:lnTo>
                    <a:pt x="80035" y="1773212"/>
                  </a:lnTo>
                  <a:lnTo>
                    <a:pt x="105981" y="1776844"/>
                  </a:lnTo>
                </a:path>
                <a:path w="887729" h="2506345">
                  <a:moveTo>
                    <a:pt x="41084" y="1794141"/>
                  </a:moveTo>
                  <a:lnTo>
                    <a:pt x="41084" y="1768094"/>
                  </a:lnTo>
                  <a:lnTo>
                    <a:pt x="67030" y="1771535"/>
                  </a:lnTo>
                </a:path>
                <a:path w="887729" h="2506345">
                  <a:moveTo>
                    <a:pt x="2336" y="1789023"/>
                  </a:moveTo>
                  <a:lnTo>
                    <a:pt x="2336" y="1762772"/>
                  </a:lnTo>
                  <a:lnTo>
                    <a:pt x="28346" y="1766417"/>
                  </a:lnTo>
                </a:path>
                <a:path w="887729" h="2506345">
                  <a:moveTo>
                    <a:pt x="157975" y="1852383"/>
                  </a:moveTo>
                  <a:lnTo>
                    <a:pt x="157975" y="1826120"/>
                  </a:lnTo>
                  <a:lnTo>
                    <a:pt x="183921" y="1829816"/>
                  </a:lnTo>
                </a:path>
                <a:path w="887729" h="2506345">
                  <a:moveTo>
                    <a:pt x="119049" y="1846973"/>
                  </a:moveTo>
                  <a:lnTo>
                    <a:pt x="119049" y="1820913"/>
                  </a:lnTo>
                  <a:lnTo>
                    <a:pt x="144983" y="1824405"/>
                  </a:lnTo>
                </a:path>
                <a:path w="887729" h="2506345">
                  <a:moveTo>
                    <a:pt x="80111" y="1841779"/>
                  </a:moveTo>
                  <a:lnTo>
                    <a:pt x="80111" y="1815503"/>
                  </a:lnTo>
                  <a:lnTo>
                    <a:pt x="106044" y="1819198"/>
                  </a:lnTo>
                </a:path>
                <a:path w="887729" h="2506345">
                  <a:moveTo>
                    <a:pt x="41186" y="1836369"/>
                  </a:moveTo>
                  <a:lnTo>
                    <a:pt x="41186" y="1810296"/>
                  </a:lnTo>
                  <a:lnTo>
                    <a:pt x="67106" y="1813788"/>
                  </a:lnTo>
                </a:path>
                <a:path w="887729" h="2506345">
                  <a:moveTo>
                    <a:pt x="2451" y="1831162"/>
                  </a:moveTo>
                  <a:lnTo>
                    <a:pt x="2451" y="1804885"/>
                  </a:lnTo>
                  <a:lnTo>
                    <a:pt x="28460" y="1808581"/>
                  </a:lnTo>
                </a:path>
                <a:path w="887729" h="2506345">
                  <a:moveTo>
                    <a:pt x="158013" y="1894865"/>
                  </a:moveTo>
                  <a:lnTo>
                    <a:pt x="158013" y="1868576"/>
                  </a:lnTo>
                  <a:lnTo>
                    <a:pt x="183934" y="1872348"/>
                  </a:lnTo>
                </a:path>
                <a:path w="887729" h="2506345">
                  <a:moveTo>
                    <a:pt x="119100" y="1889353"/>
                  </a:moveTo>
                  <a:lnTo>
                    <a:pt x="119100" y="1863280"/>
                  </a:lnTo>
                  <a:lnTo>
                    <a:pt x="145021" y="1866836"/>
                  </a:lnTo>
                </a:path>
                <a:path w="887729" h="2506345">
                  <a:moveTo>
                    <a:pt x="80187" y="1884083"/>
                  </a:moveTo>
                  <a:lnTo>
                    <a:pt x="80187" y="1857794"/>
                  </a:lnTo>
                  <a:lnTo>
                    <a:pt x="106108" y="1861540"/>
                  </a:lnTo>
                </a:path>
                <a:path w="887729" h="2506345">
                  <a:moveTo>
                    <a:pt x="41275" y="1878571"/>
                  </a:moveTo>
                  <a:lnTo>
                    <a:pt x="41275" y="1852498"/>
                  </a:lnTo>
                  <a:lnTo>
                    <a:pt x="67195" y="1856041"/>
                  </a:lnTo>
                </a:path>
                <a:path w="887729" h="2506345">
                  <a:moveTo>
                    <a:pt x="2578" y="1873288"/>
                  </a:moveTo>
                  <a:lnTo>
                    <a:pt x="2578" y="1846999"/>
                  </a:lnTo>
                  <a:lnTo>
                    <a:pt x="28562" y="1850758"/>
                  </a:lnTo>
                </a:path>
                <a:path w="887729" h="2506345">
                  <a:moveTo>
                    <a:pt x="158038" y="1937346"/>
                  </a:moveTo>
                  <a:lnTo>
                    <a:pt x="158038" y="1911032"/>
                  </a:lnTo>
                  <a:lnTo>
                    <a:pt x="183959" y="1914855"/>
                  </a:lnTo>
                </a:path>
                <a:path w="887729" h="2506345">
                  <a:moveTo>
                    <a:pt x="119151" y="1931746"/>
                  </a:moveTo>
                  <a:lnTo>
                    <a:pt x="119151" y="1905660"/>
                  </a:lnTo>
                  <a:lnTo>
                    <a:pt x="145059" y="1909267"/>
                  </a:lnTo>
                </a:path>
                <a:path w="887729" h="2506345">
                  <a:moveTo>
                    <a:pt x="80251" y="1926386"/>
                  </a:moveTo>
                  <a:lnTo>
                    <a:pt x="80251" y="1900072"/>
                  </a:lnTo>
                  <a:lnTo>
                    <a:pt x="106171" y="1903882"/>
                  </a:lnTo>
                </a:path>
                <a:path w="887729" h="2506345">
                  <a:moveTo>
                    <a:pt x="41363" y="1920786"/>
                  </a:moveTo>
                  <a:lnTo>
                    <a:pt x="41363" y="1894700"/>
                  </a:lnTo>
                  <a:lnTo>
                    <a:pt x="67271" y="1898307"/>
                  </a:lnTo>
                </a:path>
                <a:path w="887729" h="2506345">
                  <a:moveTo>
                    <a:pt x="2692" y="1915414"/>
                  </a:moveTo>
                  <a:lnTo>
                    <a:pt x="2692" y="1889112"/>
                  </a:lnTo>
                  <a:lnTo>
                    <a:pt x="28663" y="1892935"/>
                  </a:lnTo>
                </a:path>
                <a:path w="887729" h="2506345">
                  <a:moveTo>
                    <a:pt x="158076" y="1979815"/>
                  </a:moveTo>
                  <a:lnTo>
                    <a:pt x="158076" y="1953501"/>
                  </a:lnTo>
                  <a:lnTo>
                    <a:pt x="183972" y="1957387"/>
                  </a:lnTo>
                </a:path>
                <a:path w="887729" h="2506345">
                  <a:moveTo>
                    <a:pt x="119202" y="1974138"/>
                  </a:moveTo>
                  <a:lnTo>
                    <a:pt x="119202" y="1948040"/>
                  </a:lnTo>
                  <a:lnTo>
                    <a:pt x="145097" y="1951685"/>
                  </a:lnTo>
                </a:path>
                <a:path w="887729" h="2506345">
                  <a:moveTo>
                    <a:pt x="80327" y="1968690"/>
                  </a:moveTo>
                  <a:lnTo>
                    <a:pt x="80327" y="1942363"/>
                  </a:lnTo>
                  <a:lnTo>
                    <a:pt x="106235" y="1946236"/>
                  </a:lnTo>
                </a:path>
                <a:path w="887729" h="2506345">
                  <a:moveTo>
                    <a:pt x="41452" y="1963000"/>
                  </a:moveTo>
                  <a:lnTo>
                    <a:pt x="41452" y="1936902"/>
                  </a:lnTo>
                  <a:lnTo>
                    <a:pt x="67360" y="1940560"/>
                  </a:lnTo>
                </a:path>
                <a:path w="887729" h="2506345">
                  <a:moveTo>
                    <a:pt x="2819" y="1957552"/>
                  </a:moveTo>
                  <a:lnTo>
                    <a:pt x="2819" y="1931225"/>
                  </a:lnTo>
                  <a:lnTo>
                    <a:pt x="28752" y="1935099"/>
                  </a:lnTo>
                </a:path>
                <a:path w="887729" h="2506345">
                  <a:moveTo>
                    <a:pt x="158102" y="2022309"/>
                  </a:moveTo>
                  <a:lnTo>
                    <a:pt x="158102" y="1995957"/>
                  </a:lnTo>
                  <a:lnTo>
                    <a:pt x="183997" y="1999894"/>
                  </a:lnTo>
                </a:path>
                <a:path w="887729" h="2506345">
                  <a:moveTo>
                    <a:pt x="119252" y="2016531"/>
                  </a:moveTo>
                  <a:lnTo>
                    <a:pt x="119252" y="1990407"/>
                  </a:lnTo>
                  <a:lnTo>
                    <a:pt x="145148" y="1994115"/>
                  </a:lnTo>
                </a:path>
                <a:path w="887729" h="2506345">
                  <a:moveTo>
                    <a:pt x="80390" y="2010994"/>
                  </a:moveTo>
                  <a:lnTo>
                    <a:pt x="80390" y="1984654"/>
                  </a:lnTo>
                  <a:lnTo>
                    <a:pt x="106286" y="1988591"/>
                  </a:lnTo>
                </a:path>
                <a:path w="887729" h="2506345">
                  <a:moveTo>
                    <a:pt x="41541" y="2005228"/>
                  </a:moveTo>
                  <a:lnTo>
                    <a:pt x="41541" y="1979117"/>
                  </a:lnTo>
                  <a:lnTo>
                    <a:pt x="67437" y="1982825"/>
                  </a:lnTo>
                </a:path>
                <a:path w="887729" h="2506345">
                  <a:moveTo>
                    <a:pt x="2933" y="1999691"/>
                  </a:moveTo>
                  <a:lnTo>
                    <a:pt x="2933" y="1973338"/>
                  </a:lnTo>
                  <a:lnTo>
                    <a:pt x="28867" y="1977275"/>
                  </a:lnTo>
                </a:path>
                <a:path w="887729" h="2506345">
                  <a:moveTo>
                    <a:pt x="158140" y="2064778"/>
                  </a:moveTo>
                  <a:lnTo>
                    <a:pt x="158140" y="2038413"/>
                  </a:lnTo>
                  <a:lnTo>
                    <a:pt x="184010" y="2042426"/>
                  </a:lnTo>
                </a:path>
                <a:path w="887729" h="2506345">
                  <a:moveTo>
                    <a:pt x="119303" y="2058924"/>
                  </a:moveTo>
                  <a:lnTo>
                    <a:pt x="119303" y="2032787"/>
                  </a:lnTo>
                  <a:lnTo>
                    <a:pt x="145186" y="2036546"/>
                  </a:lnTo>
                </a:path>
                <a:path w="887729" h="2506345">
                  <a:moveTo>
                    <a:pt x="80467" y="2053310"/>
                  </a:moveTo>
                  <a:lnTo>
                    <a:pt x="80467" y="2026945"/>
                  </a:lnTo>
                  <a:lnTo>
                    <a:pt x="106349" y="2030933"/>
                  </a:lnTo>
                </a:path>
                <a:path w="887729" h="2506345">
                  <a:moveTo>
                    <a:pt x="41630" y="2047430"/>
                  </a:moveTo>
                  <a:lnTo>
                    <a:pt x="41630" y="2021319"/>
                  </a:lnTo>
                  <a:lnTo>
                    <a:pt x="67525" y="2025065"/>
                  </a:lnTo>
                </a:path>
                <a:path w="887729" h="2506345">
                  <a:moveTo>
                    <a:pt x="3060" y="2041829"/>
                  </a:moveTo>
                  <a:lnTo>
                    <a:pt x="3060" y="2015451"/>
                  </a:lnTo>
                  <a:lnTo>
                    <a:pt x="28955" y="2019452"/>
                  </a:lnTo>
                </a:path>
                <a:path w="887729" h="2506345">
                  <a:moveTo>
                    <a:pt x="158165" y="2107260"/>
                  </a:moveTo>
                  <a:lnTo>
                    <a:pt x="158165" y="2080882"/>
                  </a:lnTo>
                  <a:lnTo>
                    <a:pt x="184035" y="2084946"/>
                  </a:lnTo>
                </a:path>
                <a:path w="887729" h="2506345">
                  <a:moveTo>
                    <a:pt x="119354" y="2101303"/>
                  </a:moveTo>
                  <a:lnTo>
                    <a:pt x="119354" y="2075180"/>
                  </a:lnTo>
                  <a:lnTo>
                    <a:pt x="145224" y="2078977"/>
                  </a:lnTo>
                </a:path>
                <a:path w="887729" h="2506345">
                  <a:moveTo>
                    <a:pt x="80543" y="2095614"/>
                  </a:moveTo>
                  <a:lnTo>
                    <a:pt x="80543" y="2069223"/>
                  </a:lnTo>
                  <a:lnTo>
                    <a:pt x="106413" y="2073287"/>
                  </a:lnTo>
                </a:path>
                <a:path w="887729" h="2506345">
                  <a:moveTo>
                    <a:pt x="41732" y="2089645"/>
                  </a:moveTo>
                  <a:lnTo>
                    <a:pt x="41732" y="2063521"/>
                  </a:lnTo>
                  <a:lnTo>
                    <a:pt x="67602" y="2067318"/>
                  </a:lnTo>
                </a:path>
                <a:path w="887729" h="2506345">
                  <a:moveTo>
                    <a:pt x="3187" y="2083943"/>
                  </a:moveTo>
                  <a:lnTo>
                    <a:pt x="3187" y="2057552"/>
                  </a:lnTo>
                  <a:lnTo>
                    <a:pt x="29070" y="2061629"/>
                  </a:lnTo>
                </a:path>
                <a:path w="887729" h="2506345">
                  <a:moveTo>
                    <a:pt x="158191" y="2149741"/>
                  </a:moveTo>
                  <a:lnTo>
                    <a:pt x="158191" y="2123325"/>
                  </a:lnTo>
                  <a:lnTo>
                    <a:pt x="184061" y="2127465"/>
                  </a:lnTo>
                </a:path>
                <a:path w="887729" h="2506345">
                  <a:moveTo>
                    <a:pt x="119405" y="2143696"/>
                  </a:moveTo>
                  <a:lnTo>
                    <a:pt x="119405" y="2117547"/>
                  </a:lnTo>
                  <a:lnTo>
                    <a:pt x="145262" y="2121408"/>
                  </a:lnTo>
                </a:path>
                <a:path w="887729" h="2506345">
                  <a:moveTo>
                    <a:pt x="80606" y="2137918"/>
                  </a:moveTo>
                  <a:lnTo>
                    <a:pt x="80606" y="2111502"/>
                  </a:lnTo>
                  <a:lnTo>
                    <a:pt x="106476" y="2115629"/>
                  </a:lnTo>
                </a:path>
                <a:path w="887729" h="2506345">
                  <a:moveTo>
                    <a:pt x="41821" y="2131860"/>
                  </a:moveTo>
                  <a:lnTo>
                    <a:pt x="41821" y="2105723"/>
                  </a:lnTo>
                  <a:lnTo>
                    <a:pt x="67690" y="2109584"/>
                  </a:lnTo>
                </a:path>
                <a:path w="887729" h="2506345">
                  <a:moveTo>
                    <a:pt x="3301" y="2126081"/>
                  </a:moveTo>
                  <a:lnTo>
                    <a:pt x="3301" y="2099678"/>
                  </a:lnTo>
                  <a:lnTo>
                    <a:pt x="29159" y="2103805"/>
                  </a:lnTo>
                </a:path>
                <a:path w="887729" h="2506345">
                  <a:moveTo>
                    <a:pt x="187642" y="2387168"/>
                  </a:moveTo>
                  <a:lnTo>
                    <a:pt x="187642" y="2413304"/>
                  </a:lnTo>
                  <a:lnTo>
                    <a:pt x="161734" y="2409012"/>
                  </a:lnTo>
                </a:path>
                <a:path w="887729" h="2506345">
                  <a:moveTo>
                    <a:pt x="148780" y="2380462"/>
                  </a:moveTo>
                  <a:lnTo>
                    <a:pt x="148780" y="2406865"/>
                  </a:lnTo>
                  <a:lnTo>
                    <a:pt x="122885" y="2402319"/>
                  </a:lnTo>
                </a:path>
                <a:path w="887729" h="2506345">
                  <a:moveTo>
                    <a:pt x="109931" y="2374036"/>
                  </a:moveTo>
                  <a:lnTo>
                    <a:pt x="109931" y="2400173"/>
                  </a:lnTo>
                  <a:lnTo>
                    <a:pt x="84023" y="2395905"/>
                  </a:lnTo>
                </a:path>
                <a:path w="887729" h="2506345">
                  <a:moveTo>
                    <a:pt x="71081" y="2367343"/>
                  </a:moveTo>
                  <a:lnTo>
                    <a:pt x="71081" y="2393759"/>
                  </a:lnTo>
                  <a:lnTo>
                    <a:pt x="45186" y="2389200"/>
                  </a:lnTo>
                </a:path>
                <a:path w="887729" h="2506345">
                  <a:moveTo>
                    <a:pt x="32512" y="2360930"/>
                  </a:moveTo>
                  <a:lnTo>
                    <a:pt x="32232" y="2387053"/>
                  </a:lnTo>
                  <a:lnTo>
                    <a:pt x="6603" y="2382774"/>
                  </a:lnTo>
                </a:path>
                <a:path w="887729" h="2506345">
                  <a:moveTo>
                    <a:pt x="161734" y="2409012"/>
                  </a:moveTo>
                  <a:lnTo>
                    <a:pt x="161734" y="2382596"/>
                  </a:lnTo>
                  <a:lnTo>
                    <a:pt x="187642" y="2387168"/>
                  </a:lnTo>
                </a:path>
                <a:path w="887729" h="2506345">
                  <a:moveTo>
                    <a:pt x="122885" y="2402319"/>
                  </a:moveTo>
                  <a:lnTo>
                    <a:pt x="122885" y="2376182"/>
                  </a:lnTo>
                  <a:lnTo>
                    <a:pt x="148780" y="2380462"/>
                  </a:lnTo>
                </a:path>
                <a:path w="887729" h="2506345">
                  <a:moveTo>
                    <a:pt x="84023" y="2395905"/>
                  </a:moveTo>
                  <a:lnTo>
                    <a:pt x="84023" y="2369489"/>
                  </a:lnTo>
                  <a:lnTo>
                    <a:pt x="109931" y="2374036"/>
                  </a:lnTo>
                </a:path>
                <a:path w="887729" h="2506345">
                  <a:moveTo>
                    <a:pt x="45186" y="2389200"/>
                  </a:moveTo>
                  <a:lnTo>
                    <a:pt x="45186" y="2363050"/>
                  </a:lnTo>
                  <a:lnTo>
                    <a:pt x="71081" y="2367343"/>
                  </a:lnTo>
                </a:path>
                <a:path w="887729" h="2506345">
                  <a:moveTo>
                    <a:pt x="6603" y="2382774"/>
                  </a:moveTo>
                  <a:lnTo>
                    <a:pt x="6603" y="2356358"/>
                  </a:lnTo>
                  <a:lnTo>
                    <a:pt x="32512" y="236093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4515053" y="303710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397" y="0"/>
                  </a:moveTo>
                  <a:lnTo>
                    <a:pt x="2705" y="0"/>
                  </a:lnTo>
                  <a:lnTo>
                    <a:pt x="0" y="2717"/>
                  </a:lnTo>
                  <a:lnTo>
                    <a:pt x="0" y="9385"/>
                  </a:lnTo>
                  <a:lnTo>
                    <a:pt x="2705" y="12103"/>
                  </a:lnTo>
                  <a:lnTo>
                    <a:pt x="9397" y="12103"/>
                  </a:lnTo>
                  <a:lnTo>
                    <a:pt x="12090" y="9385"/>
                  </a:lnTo>
                  <a:lnTo>
                    <a:pt x="12090" y="6045"/>
                  </a:lnTo>
                  <a:lnTo>
                    <a:pt x="12090" y="2717"/>
                  </a:lnTo>
                  <a:lnTo>
                    <a:pt x="93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4515053" y="303710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12090" y="6045"/>
                  </a:moveTo>
                  <a:lnTo>
                    <a:pt x="12090" y="9385"/>
                  </a:lnTo>
                  <a:lnTo>
                    <a:pt x="9397" y="12103"/>
                  </a:lnTo>
                  <a:lnTo>
                    <a:pt x="6045" y="12103"/>
                  </a:lnTo>
                  <a:lnTo>
                    <a:pt x="2705" y="12103"/>
                  </a:lnTo>
                  <a:lnTo>
                    <a:pt x="0" y="9385"/>
                  </a:lnTo>
                  <a:lnTo>
                    <a:pt x="0" y="6045"/>
                  </a:lnTo>
                  <a:lnTo>
                    <a:pt x="0" y="2717"/>
                  </a:lnTo>
                  <a:lnTo>
                    <a:pt x="2705" y="0"/>
                  </a:lnTo>
                  <a:lnTo>
                    <a:pt x="6045" y="0"/>
                  </a:lnTo>
                  <a:lnTo>
                    <a:pt x="9397" y="0"/>
                  </a:lnTo>
                  <a:lnTo>
                    <a:pt x="12090" y="2717"/>
                  </a:lnTo>
                  <a:lnTo>
                    <a:pt x="12090" y="604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4515053" y="3052787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397" y="0"/>
                  </a:moveTo>
                  <a:lnTo>
                    <a:pt x="2705" y="0"/>
                  </a:lnTo>
                  <a:lnTo>
                    <a:pt x="0" y="2705"/>
                  </a:lnTo>
                  <a:lnTo>
                    <a:pt x="0" y="9385"/>
                  </a:lnTo>
                  <a:lnTo>
                    <a:pt x="2705" y="12103"/>
                  </a:lnTo>
                  <a:lnTo>
                    <a:pt x="9397" y="12103"/>
                  </a:lnTo>
                  <a:lnTo>
                    <a:pt x="12090" y="9385"/>
                  </a:lnTo>
                  <a:lnTo>
                    <a:pt x="12090" y="6045"/>
                  </a:lnTo>
                  <a:lnTo>
                    <a:pt x="12090" y="2705"/>
                  </a:lnTo>
                  <a:lnTo>
                    <a:pt x="93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4515053" y="3052787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12090" y="6045"/>
                  </a:moveTo>
                  <a:lnTo>
                    <a:pt x="12090" y="9385"/>
                  </a:lnTo>
                  <a:lnTo>
                    <a:pt x="9397" y="12103"/>
                  </a:lnTo>
                  <a:lnTo>
                    <a:pt x="6045" y="12103"/>
                  </a:lnTo>
                  <a:lnTo>
                    <a:pt x="2705" y="12103"/>
                  </a:lnTo>
                  <a:lnTo>
                    <a:pt x="0" y="9385"/>
                  </a:lnTo>
                  <a:lnTo>
                    <a:pt x="0" y="6045"/>
                  </a:lnTo>
                  <a:lnTo>
                    <a:pt x="0" y="2705"/>
                  </a:lnTo>
                  <a:lnTo>
                    <a:pt x="2705" y="0"/>
                  </a:lnTo>
                  <a:lnTo>
                    <a:pt x="6045" y="0"/>
                  </a:lnTo>
                  <a:lnTo>
                    <a:pt x="9397" y="0"/>
                  </a:lnTo>
                  <a:lnTo>
                    <a:pt x="12090" y="2705"/>
                  </a:lnTo>
                  <a:lnTo>
                    <a:pt x="12090" y="604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4503864" y="2890405"/>
              <a:ext cx="173355" cy="443865"/>
            </a:xfrm>
            <a:custGeom>
              <a:avLst/>
              <a:gdLst/>
              <a:ahLst/>
              <a:cxnLst/>
              <a:rect l="l" t="t" r="r" b="b"/>
              <a:pathLst>
                <a:path w="173354" h="443864">
                  <a:moveTo>
                    <a:pt x="279" y="0"/>
                  </a:moveTo>
                  <a:lnTo>
                    <a:pt x="279" y="14503"/>
                  </a:lnTo>
                  <a:lnTo>
                    <a:pt x="146088" y="22834"/>
                  </a:lnTo>
                  <a:lnTo>
                    <a:pt x="157365" y="23660"/>
                  </a:lnTo>
                  <a:lnTo>
                    <a:pt x="156540" y="140843"/>
                  </a:lnTo>
                  <a:lnTo>
                    <a:pt x="153001" y="147590"/>
                  </a:lnTo>
                  <a:lnTo>
                    <a:pt x="150317" y="154981"/>
                  </a:lnTo>
                  <a:lnTo>
                    <a:pt x="148614" y="162938"/>
                  </a:lnTo>
                  <a:lnTo>
                    <a:pt x="148018" y="171386"/>
                  </a:lnTo>
                  <a:lnTo>
                    <a:pt x="148415" y="179938"/>
                  </a:lnTo>
                  <a:lnTo>
                    <a:pt x="149972" y="188207"/>
                  </a:lnTo>
                  <a:lnTo>
                    <a:pt x="152613" y="196114"/>
                  </a:lnTo>
                  <a:lnTo>
                    <a:pt x="156260" y="203580"/>
                  </a:lnTo>
                  <a:lnTo>
                    <a:pt x="158470" y="428066"/>
                  </a:lnTo>
                  <a:lnTo>
                    <a:pt x="0" y="413003"/>
                  </a:lnTo>
                  <a:lnTo>
                    <a:pt x="0" y="426415"/>
                  </a:lnTo>
                  <a:lnTo>
                    <a:pt x="172770" y="443471"/>
                  </a:lnTo>
                  <a:lnTo>
                    <a:pt x="171678" y="9626"/>
                  </a:lnTo>
                  <a:lnTo>
                    <a:pt x="2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4503864" y="2890405"/>
              <a:ext cx="173355" cy="443865"/>
            </a:xfrm>
            <a:custGeom>
              <a:avLst/>
              <a:gdLst/>
              <a:ahLst/>
              <a:cxnLst/>
              <a:rect l="l" t="t" r="r" b="b"/>
              <a:pathLst>
                <a:path w="173354" h="443864">
                  <a:moveTo>
                    <a:pt x="171678" y="9626"/>
                  </a:moveTo>
                  <a:lnTo>
                    <a:pt x="279" y="0"/>
                  </a:lnTo>
                  <a:lnTo>
                    <a:pt x="279" y="14503"/>
                  </a:lnTo>
                  <a:lnTo>
                    <a:pt x="146088" y="22834"/>
                  </a:lnTo>
                  <a:lnTo>
                    <a:pt x="157365" y="23660"/>
                  </a:lnTo>
                  <a:lnTo>
                    <a:pt x="156540" y="140843"/>
                  </a:lnTo>
                  <a:lnTo>
                    <a:pt x="153001" y="147590"/>
                  </a:lnTo>
                  <a:lnTo>
                    <a:pt x="150317" y="154981"/>
                  </a:lnTo>
                  <a:lnTo>
                    <a:pt x="148614" y="162938"/>
                  </a:lnTo>
                  <a:lnTo>
                    <a:pt x="148018" y="171386"/>
                  </a:lnTo>
                  <a:lnTo>
                    <a:pt x="148415" y="179938"/>
                  </a:lnTo>
                  <a:lnTo>
                    <a:pt x="149972" y="188207"/>
                  </a:lnTo>
                  <a:lnTo>
                    <a:pt x="152613" y="196114"/>
                  </a:lnTo>
                  <a:lnTo>
                    <a:pt x="156260" y="203580"/>
                  </a:lnTo>
                  <a:lnTo>
                    <a:pt x="158470" y="428066"/>
                  </a:lnTo>
                  <a:lnTo>
                    <a:pt x="146634" y="426961"/>
                  </a:lnTo>
                  <a:lnTo>
                    <a:pt x="0" y="413003"/>
                  </a:lnTo>
                  <a:lnTo>
                    <a:pt x="0" y="426415"/>
                  </a:lnTo>
                  <a:lnTo>
                    <a:pt x="172770" y="443471"/>
                  </a:lnTo>
                  <a:lnTo>
                    <a:pt x="171678" y="962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4640592" y="2913341"/>
              <a:ext cx="22225" cy="405130"/>
            </a:xfrm>
            <a:custGeom>
              <a:avLst/>
              <a:gdLst/>
              <a:ahLst/>
              <a:cxnLst/>
              <a:rect l="l" t="t" r="r" b="b"/>
              <a:pathLst>
                <a:path w="22225" h="405129">
                  <a:moveTo>
                    <a:pt x="9359" y="0"/>
                  </a:moveTo>
                  <a:lnTo>
                    <a:pt x="8534" y="116814"/>
                  </a:lnTo>
                  <a:lnTo>
                    <a:pt x="4993" y="123716"/>
                  </a:lnTo>
                  <a:lnTo>
                    <a:pt x="2305" y="131186"/>
                  </a:lnTo>
                  <a:lnTo>
                    <a:pt x="597" y="139172"/>
                  </a:lnTo>
                  <a:lnTo>
                    <a:pt x="0" y="147624"/>
                  </a:lnTo>
                  <a:lnTo>
                    <a:pt x="404" y="156020"/>
                  </a:lnTo>
                  <a:lnTo>
                    <a:pt x="1965" y="164206"/>
                  </a:lnTo>
                  <a:lnTo>
                    <a:pt x="4607" y="172079"/>
                  </a:lnTo>
                  <a:lnTo>
                    <a:pt x="8254" y="179539"/>
                  </a:lnTo>
                  <a:lnTo>
                    <a:pt x="10452" y="404025"/>
                  </a:lnTo>
                  <a:lnTo>
                    <a:pt x="9893" y="403974"/>
                  </a:lnTo>
                  <a:lnTo>
                    <a:pt x="21742" y="405129"/>
                  </a:lnTo>
                  <a:lnTo>
                    <a:pt x="19532" y="180644"/>
                  </a:lnTo>
                  <a:lnTo>
                    <a:pt x="15885" y="173178"/>
                  </a:lnTo>
                  <a:lnTo>
                    <a:pt x="13244" y="165271"/>
                  </a:lnTo>
                  <a:lnTo>
                    <a:pt x="11686" y="157002"/>
                  </a:lnTo>
                  <a:lnTo>
                    <a:pt x="11290" y="148450"/>
                  </a:lnTo>
                  <a:lnTo>
                    <a:pt x="11886" y="140002"/>
                  </a:lnTo>
                  <a:lnTo>
                    <a:pt x="13588" y="132045"/>
                  </a:lnTo>
                  <a:lnTo>
                    <a:pt x="16273" y="124654"/>
                  </a:lnTo>
                  <a:lnTo>
                    <a:pt x="19812" y="117906"/>
                  </a:lnTo>
                  <a:lnTo>
                    <a:pt x="20637" y="723"/>
                  </a:lnTo>
                  <a:lnTo>
                    <a:pt x="93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4640592" y="2913341"/>
              <a:ext cx="22225" cy="405130"/>
            </a:xfrm>
            <a:custGeom>
              <a:avLst/>
              <a:gdLst/>
              <a:ahLst/>
              <a:cxnLst/>
              <a:rect l="l" t="t" r="r" b="b"/>
              <a:pathLst>
                <a:path w="22225" h="405129">
                  <a:moveTo>
                    <a:pt x="19532" y="180644"/>
                  </a:moveTo>
                  <a:lnTo>
                    <a:pt x="15885" y="173178"/>
                  </a:lnTo>
                  <a:lnTo>
                    <a:pt x="13244" y="165271"/>
                  </a:lnTo>
                  <a:lnTo>
                    <a:pt x="11686" y="157002"/>
                  </a:lnTo>
                  <a:lnTo>
                    <a:pt x="11290" y="148450"/>
                  </a:lnTo>
                  <a:lnTo>
                    <a:pt x="11886" y="140002"/>
                  </a:lnTo>
                  <a:lnTo>
                    <a:pt x="13588" y="132045"/>
                  </a:lnTo>
                  <a:lnTo>
                    <a:pt x="16273" y="124654"/>
                  </a:lnTo>
                  <a:lnTo>
                    <a:pt x="19812" y="117906"/>
                  </a:lnTo>
                  <a:lnTo>
                    <a:pt x="20637" y="723"/>
                  </a:lnTo>
                  <a:lnTo>
                    <a:pt x="9359" y="0"/>
                  </a:lnTo>
                  <a:lnTo>
                    <a:pt x="8534" y="116814"/>
                  </a:lnTo>
                  <a:lnTo>
                    <a:pt x="4993" y="123716"/>
                  </a:lnTo>
                  <a:lnTo>
                    <a:pt x="2305" y="131186"/>
                  </a:lnTo>
                  <a:lnTo>
                    <a:pt x="597" y="139172"/>
                  </a:lnTo>
                  <a:lnTo>
                    <a:pt x="0" y="147624"/>
                  </a:lnTo>
                  <a:lnTo>
                    <a:pt x="404" y="156020"/>
                  </a:lnTo>
                  <a:lnTo>
                    <a:pt x="1965" y="164206"/>
                  </a:lnTo>
                  <a:lnTo>
                    <a:pt x="4607" y="172079"/>
                  </a:lnTo>
                  <a:lnTo>
                    <a:pt x="8254" y="179539"/>
                  </a:lnTo>
                  <a:lnTo>
                    <a:pt x="10452" y="404025"/>
                  </a:lnTo>
                  <a:lnTo>
                    <a:pt x="9893" y="403974"/>
                  </a:lnTo>
                  <a:lnTo>
                    <a:pt x="21742" y="405129"/>
                  </a:lnTo>
                  <a:lnTo>
                    <a:pt x="19532" y="18064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0" name="object 6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24670" y="3690239"/>
            <a:ext cx="774306" cy="1280490"/>
          </a:xfrm>
          <a:prstGeom prst="rect">
            <a:avLst/>
          </a:prstGeom>
        </p:spPr>
      </p:pic>
      <p:sp>
        <p:nvSpPr>
          <p:cNvPr id="61" name="object 61"/>
          <p:cNvSpPr txBox="1"/>
          <p:nvPr/>
        </p:nvSpPr>
        <p:spPr>
          <a:xfrm>
            <a:off x="707395" y="564281"/>
            <a:ext cx="157988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b="1">
                <a:latin typeface="Tahoma"/>
                <a:cs typeface="Tahoma"/>
              </a:rPr>
              <a:t>Accionamientos</a:t>
            </a:r>
            <a:r>
              <a:rPr dirty="0" sz="650" spc="-30" b="1">
                <a:latin typeface="Tahoma"/>
                <a:cs typeface="Tahoma"/>
              </a:rPr>
              <a:t> </a:t>
            </a:r>
            <a:r>
              <a:rPr dirty="0" sz="650" b="1">
                <a:latin typeface="Tahoma"/>
                <a:cs typeface="Tahoma"/>
              </a:rPr>
              <a:t>de</a:t>
            </a:r>
            <a:r>
              <a:rPr dirty="0" sz="650" spc="-25" b="1">
                <a:latin typeface="Tahoma"/>
                <a:cs typeface="Tahoma"/>
              </a:rPr>
              <a:t> </a:t>
            </a:r>
            <a:r>
              <a:rPr dirty="0" sz="650" spc="-5" b="1">
                <a:latin typeface="Tahoma"/>
                <a:cs typeface="Tahoma"/>
              </a:rPr>
              <a:t>velocidad</a:t>
            </a:r>
            <a:r>
              <a:rPr dirty="0" sz="650" spc="-25" b="1">
                <a:latin typeface="Tahoma"/>
                <a:cs typeface="Tahoma"/>
              </a:rPr>
              <a:t> </a:t>
            </a:r>
            <a:r>
              <a:rPr dirty="0" sz="650" b="1">
                <a:latin typeface="Tahoma"/>
                <a:cs typeface="Tahoma"/>
              </a:rPr>
              <a:t>variable</a:t>
            </a:r>
            <a:endParaRPr sz="650">
              <a:latin typeface="Tahoma"/>
              <a:cs typeface="Tahom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903219" y="484271"/>
            <a:ext cx="4279900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800" spc="-15">
                <a:latin typeface="Microsoft Sans Serif"/>
                <a:cs typeface="Microsoft Sans Serif"/>
              </a:rPr>
              <a:t>La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velocidad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un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55">
                <a:latin typeface="Microsoft Sans Serif"/>
                <a:cs typeface="Microsoft Sans Serif"/>
              </a:rPr>
              <a:t>motor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se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puede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controlar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mediante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uso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algún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40">
                <a:latin typeface="Microsoft Sans Serif"/>
                <a:cs typeface="Microsoft Sans Serif"/>
              </a:rPr>
              <a:t>tipo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equipo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-2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accionamiento </a:t>
            </a:r>
            <a:r>
              <a:rPr dirty="0" sz="800" spc="20">
                <a:latin typeface="Microsoft Sans Serif"/>
                <a:cs typeface="Microsoft Sans Serif"/>
              </a:rPr>
              <a:t>electrónico, </a:t>
            </a:r>
            <a:r>
              <a:rPr dirty="0" sz="800" spc="30">
                <a:latin typeface="Microsoft Sans Serif"/>
                <a:cs typeface="Microsoft Sans Serif"/>
              </a:rPr>
              <a:t>denominados </a:t>
            </a:r>
            <a:r>
              <a:rPr dirty="0" sz="800" spc="20">
                <a:latin typeface="Microsoft Sans Serif"/>
                <a:cs typeface="Microsoft Sans Serif"/>
              </a:rPr>
              <a:t>accionamientos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20">
                <a:latin typeface="Microsoft Sans Serif"/>
                <a:cs typeface="Microsoft Sans Serif"/>
              </a:rPr>
              <a:t>velocidad variable </a:t>
            </a:r>
            <a:r>
              <a:rPr dirty="0" sz="800" spc="35">
                <a:latin typeface="Microsoft Sans Serif"/>
                <a:cs typeface="Microsoft Sans Serif"/>
              </a:rPr>
              <a:t>o </a:t>
            </a:r>
            <a:r>
              <a:rPr dirty="0" sz="800" spc="4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ajustable. </a:t>
            </a:r>
            <a:r>
              <a:rPr dirty="0" sz="800" spc="-5">
                <a:latin typeface="Microsoft Sans Serif"/>
                <a:cs typeface="Microsoft Sans Serif"/>
              </a:rPr>
              <a:t>Los </a:t>
            </a:r>
            <a:r>
              <a:rPr dirty="0" sz="800" spc="20">
                <a:latin typeface="Microsoft Sans Serif"/>
                <a:cs typeface="Microsoft Sans Serif"/>
              </a:rPr>
              <a:t>variadores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20">
                <a:latin typeface="Microsoft Sans Serif"/>
                <a:cs typeface="Microsoft Sans Serif"/>
              </a:rPr>
              <a:t>velocidad utilizados </a:t>
            </a:r>
            <a:r>
              <a:rPr dirty="0" sz="800" spc="25">
                <a:latin typeface="Microsoft Sans Serif"/>
                <a:cs typeface="Microsoft Sans Serif"/>
              </a:rPr>
              <a:t>para </a:t>
            </a:r>
            <a:r>
              <a:rPr dirty="0" sz="800" spc="35">
                <a:latin typeface="Microsoft Sans Serif"/>
                <a:cs typeface="Microsoft Sans Serif"/>
              </a:rPr>
              <a:t>controlar </a:t>
            </a:r>
            <a:r>
              <a:rPr dirty="0" sz="800" spc="40">
                <a:latin typeface="Microsoft Sans Serif"/>
                <a:cs typeface="Microsoft Sans Serif"/>
              </a:rPr>
              <a:t>motores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-75">
                <a:latin typeface="Microsoft Sans Serif"/>
                <a:cs typeface="Microsoft Sans Serif"/>
              </a:rPr>
              <a:t>CC </a:t>
            </a:r>
            <a:r>
              <a:rPr dirty="0" sz="800" spc="-10">
                <a:latin typeface="Microsoft Sans Serif"/>
                <a:cs typeface="Microsoft Sans Serif"/>
              </a:rPr>
              <a:t>se 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denominan </a:t>
            </a:r>
            <a:r>
              <a:rPr dirty="0" sz="800" spc="20">
                <a:latin typeface="Microsoft Sans Serif"/>
                <a:cs typeface="Microsoft Sans Serif"/>
              </a:rPr>
              <a:t>variadores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-55">
                <a:latin typeface="Microsoft Sans Serif"/>
                <a:cs typeface="Microsoft Sans Serif"/>
              </a:rPr>
              <a:t>CC. </a:t>
            </a:r>
            <a:r>
              <a:rPr dirty="0" sz="800" spc="-5">
                <a:latin typeface="Microsoft Sans Serif"/>
                <a:cs typeface="Microsoft Sans Serif"/>
              </a:rPr>
              <a:t>Los </a:t>
            </a:r>
            <a:r>
              <a:rPr dirty="0" sz="800" spc="20">
                <a:latin typeface="Microsoft Sans Serif"/>
                <a:cs typeface="Microsoft Sans Serif"/>
              </a:rPr>
              <a:t>variadores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20">
                <a:latin typeface="Microsoft Sans Serif"/>
                <a:cs typeface="Microsoft Sans Serif"/>
              </a:rPr>
              <a:t>velocidad utilizados </a:t>
            </a:r>
            <a:r>
              <a:rPr dirty="0" sz="800" spc="25">
                <a:latin typeface="Microsoft Sans Serif"/>
                <a:cs typeface="Microsoft Sans Serif"/>
              </a:rPr>
              <a:t>para </a:t>
            </a:r>
            <a:r>
              <a:rPr dirty="0" sz="800" spc="35">
                <a:latin typeface="Microsoft Sans Serif"/>
                <a:cs typeface="Microsoft Sans Serif"/>
              </a:rPr>
              <a:t>controlar </a:t>
            </a:r>
            <a:r>
              <a:rPr dirty="0" sz="800" spc="40">
                <a:latin typeface="Microsoft Sans Serif"/>
                <a:cs typeface="Microsoft Sans Serif"/>
              </a:rPr>
              <a:t> motores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-50">
                <a:latin typeface="Microsoft Sans Serif"/>
                <a:cs typeface="Microsoft Sans Serif"/>
              </a:rPr>
              <a:t>CA </a:t>
            </a:r>
            <a:r>
              <a:rPr dirty="0" sz="800" spc="-10">
                <a:latin typeface="Microsoft Sans Serif"/>
                <a:cs typeface="Microsoft Sans Serif"/>
              </a:rPr>
              <a:t>se </a:t>
            </a:r>
            <a:r>
              <a:rPr dirty="0" sz="800" spc="35">
                <a:latin typeface="Microsoft Sans Serif"/>
                <a:cs typeface="Microsoft Sans Serif"/>
              </a:rPr>
              <a:t>denominan </a:t>
            </a:r>
            <a:r>
              <a:rPr dirty="0" sz="800" spc="20">
                <a:latin typeface="Microsoft Sans Serif"/>
                <a:cs typeface="Microsoft Sans Serif"/>
              </a:rPr>
              <a:t>variadores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-35">
                <a:latin typeface="Microsoft Sans Serif"/>
                <a:cs typeface="Microsoft Sans Serif"/>
              </a:rPr>
              <a:t>CA. El </a:t>
            </a:r>
            <a:r>
              <a:rPr dirty="0" sz="800" spc="45">
                <a:latin typeface="Microsoft Sans Serif"/>
                <a:cs typeface="Microsoft Sans Serif"/>
              </a:rPr>
              <a:t>término </a:t>
            </a:r>
            <a:r>
              <a:rPr dirty="0" sz="800" spc="25">
                <a:latin typeface="Microsoft Sans Serif"/>
                <a:cs typeface="Microsoft Sans Serif"/>
              </a:rPr>
              <a:t>inversor </a:t>
            </a:r>
            <a:r>
              <a:rPr dirty="0" sz="800" spc="35">
                <a:latin typeface="Microsoft Sans Serif"/>
                <a:cs typeface="Microsoft Sans Serif"/>
              </a:rPr>
              <a:t>también </a:t>
            </a:r>
            <a:r>
              <a:rPr dirty="0" sz="800" spc="-10">
                <a:latin typeface="Microsoft Sans Serif"/>
                <a:cs typeface="Microsoft Sans Serif"/>
              </a:rPr>
              <a:t>se </a:t>
            </a:r>
            <a:r>
              <a:rPr dirty="0" sz="800" spc="20">
                <a:latin typeface="Microsoft Sans Serif"/>
                <a:cs typeface="Microsoft Sans Serif"/>
              </a:rPr>
              <a:t>utiliza </a:t>
            </a:r>
            <a:r>
              <a:rPr dirty="0" sz="800" spc="25">
                <a:latin typeface="Microsoft Sans Serif"/>
                <a:cs typeface="Microsoft Sans Serif"/>
              </a:rPr>
              <a:t> para describir </a:t>
            </a:r>
            <a:r>
              <a:rPr dirty="0" sz="800" spc="45">
                <a:latin typeface="Microsoft Sans Serif"/>
                <a:cs typeface="Microsoft Sans Serif"/>
              </a:rPr>
              <a:t>un </a:t>
            </a:r>
            <a:r>
              <a:rPr dirty="0" sz="800" spc="30">
                <a:latin typeface="Microsoft Sans Serif"/>
                <a:cs typeface="Microsoft Sans Serif"/>
              </a:rPr>
              <a:t>variador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20">
                <a:latin typeface="Microsoft Sans Serif"/>
                <a:cs typeface="Microsoft Sans Serif"/>
              </a:rPr>
              <a:t>velocidad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-35">
                <a:latin typeface="Microsoft Sans Serif"/>
                <a:cs typeface="Microsoft Sans Serif"/>
              </a:rPr>
              <a:t>CA. El </a:t>
            </a:r>
            <a:r>
              <a:rPr dirty="0" sz="800" spc="25">
                <a:latin typeface="Microsoft Sans Serif"/>
                <a:cs typeface="Microsoft Sans Serif"/>
              </a:rPr>
              <a:t>inversor </a:t>
            </a:r>
            <a:r>
              <a:rPr dirty="0" sz="800" spc="-10">
                <a:latin typeface="Microsoft Sans Serif"/>
                <a:cs typeface="Microsoft Sans Serif"/>
              </a:rPr>
              <a:t>es </a:t>
            </a:r>
            <a:r>
              <a:rPr dirty="0" sz="800" spc="20">
                <a:latin typeface="Microsoft Sans Serif"/>
                <a:cs typeface="Microsoft Sans Serif"/>
              </a:rPr>
              <a:t>solo </a:t>
            </a:r>
            <a:r>
              <a:rPr dirty="0" sz="800" spc="30">
                <a:latin typeface="Microsoft Sans Serif"/>
                <a:cs typeface="Microsoft Sans Serif"/>
              </a:rPr>
              <a:t>una </a:t>
            </a:r>
            <a:r>
              <a:rPr dirty="0" sz="800" spc="35">
                <a:latin typeface="Microsoft Sans Serif"/>
                <a:cs typeface="Microsoft Sans Serif"/>
              </a:rPr>
              <a:t>parte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45">
                <a:latin typeface="Microsoft Sans Serif"/>
                <a:cs typeface="Microsoft Sans Serif"/>
              </a:rPr>
              <a:t>un </a:t>
            </a:r>
            <a:r>
              <a:rPr dirty="0" sz="800" spc="5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variador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frecuencia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-35">
                <a:latin typeface="Microsoft Sans Serif"/>
                <a:cs typeface="Microsoft Sans Serif"/>
              </a:rPr>
              <a:t>CA,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sin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embargo,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es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una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práctica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40">
                <a:latin typeface="Microsoft Sans Serif"/>
                <a:cs typeface="Microsoft Sans Serif"/>
              </a:rPr>
              <a:t>común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referirse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>
                <a:latin typeface="Microsoft Sans Serif"/>
                <a:cs typeface="Microsoft Sans Serif"/>
              </a:rPr>
              <a:t>a </a:t>
            </a:r>
            <a:r>
              <a:rPr dirty="0" sz="800" spc="45">
                <a:latin typeface="Microsoft Sans Serif"/>
                <a:cs typeface="Microsoft Sans Serif"/>
              </a:rPr>
              <a:t>un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variador </a:t>
            </a:r>
            <a:r>
              <a:rPr dirty="0" sz="800" spc="-19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frecuencia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-50">
                <a:latin typeface="Microsoft Sans Serif"/>
                <a:cs typeface="Microsoft Sans Serif"/>
              </a:rPr>
              <a:t>CA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como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un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inversor.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2903220" y="5414416"/>
            <a:ext cx="431482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800" spc="15">
                <a:latin typeface="Microsoft Sans Serif"/>
                <a:cs typeface="Microsoft Sans Serif"/>
              </a:rPr>
              <a:t>Antes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analizar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los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variadores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frecuencia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-35">
                <a:latin typeface="Microsoft Sans Serif"/>
                <a:cs typeface="Microsoft Sans Serif"/>
              </a:rPr>
              <a:t>CA,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es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necesario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comprender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parte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la </a:t>
            </a:r>
            <a:r>
              <a:rPr dirty="0" sz="800" spc="-19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terminología </a:t>
            </a:r>
            <a:r>
              <a:rPr dirty="0" sz="800" spc="5">
                <a:latin typeface="Microsoft Sans Serif"/>
                <a:cs typeface="Microsoft Sans Serif"/>
              </a:rPr>
              <a:t>básica </a:t>
            </a:r>
            <a:r>
              <a:rPr dirty="0" sz="800" spc="10">
                <a:latin typeface="Microsoft Sans Serif"/>
                <a:cs typeface="Microsoft Sans Serif"/>
              </a:rPr>
              <a:t>asociada </a:t>
            </a:r>
            <a:r>
              <a:rPr dirty="0" sz="800" spc="20">
                <a:latin typeface="Microsoft Sans Serif"/>
                <a:cs typeface="Microsoft Sans Serif"/>
              </a:rPr>
              <a:t>con </a:t>
            </a:r>
            <a:r>
              <a:rPr dirty="0" sz="800" spc="15">
                <a:latin typeface="Microsoft Sans Serif"/>
                <a:cs typeface="Microsoft Sans Serif"/>
              </a:rPr>
              <a:t>el </a:t>
            </a:r>
            <a:r>
              <a:rPr dirty="0" sz="800" spc="35">
                <a:latin typeface="Microsoft Sans Serif"/>
                <a:cs typeface="Microsoft Sans Serif"/>
              </a:rPr>
              <a:t>funcionamiento </a:t>
            </a:r>
            <a:r>
              <a:rPr dirty="0" sz="800" spc="25">
                <a:latin typeface="Microsoft Sans Serif"/>
                <a:cs typeface="Microsoft Sans Serif"/>
              </a:rPr>
              <a:t>del variador. Muchos de </a:t>
            </a:r>
            <a:r>
              <a:rPr dirty="0" sz="800" spc="15">
                <a:latin typeface="Microsoft Sans Serif"/>
                <a:cs typeface="Microsoft Sans Serif"/>
              </a:rPr>
              <a:t>estos </a:t>
            </a:r>
            <a:r>
              <a:rPr dirty="0" sz="800" spc="2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términos </a:t>
            </a:r>
            <a:r>
              <a:rPr dirty="0" sz="800" spc="20">
                <a:latin typeface="Microsoft Sans Serif"/>
                <a:cs typeface="Microsoft Sans Serif"/>
              </a:rPr>
              <a:t>nos son </a:t>
            </a:r>
            <a:r>
              <a:rPr dirty="0" sz="800" spc="25">
                <a:latin typeface="Microsoft Sans Serif"/>
                <a:cs typeface="Microsoft Sans Serif"/>
              </a:rPr>
              <a:t>familiares en </a:t>
            </a:r>
            <a:r>
              <a:rPr dirty="0" sz="800" spc="30">
                <a:latin typeface="Microsoft Sans Serif"/>
                <a:cs typeface="Microsoft Sans Serif"/>
              </a:rPr>
              <a:t>algún </a:t>
            </a:r>
            <a:r>
              <a:rPr dirty="0" sz="800" spc="50">
                <a:latin typeface="Microsoft Sans Serif"/>
                <a:cs typeface="Microsoft Sans Serif"/>
              </a:rPr>
              <a:t>otro </a:t>
            </a:r>
            <a:r>
              <a:rPr dirty="0" sz="800" spc="25">
                <a:latin typeface="Microsoft Sans Serif"/>
                <a:cs typeface="Microsoft Sans Serif"/>
              </a:rPr>
              <a:t>contexto. </a:t>
            </a:r>
            <a:r>
              <a:rPr dirty="0" sz="800" spc="15">
                <a:latin typeface="Microsoft Sans Serif"/>
                <a:cs typeface="Microsoft Sans Serif"/>
              </a:rPr>
              <a:t>Más </a:t>
            </a:r>
            <a:r>
              <a:rPr dirty="0" sz="800" spc="25">
                <a:latin typeface="Microsoft Sans Serif"/>
                <a:cs typeface="Microsoft Sans Serif"/>
              </a:rPr>
              <a:t>adelante en </a:t>
            </a:r>
            <a:r>
              <a:rPr dirty="0" sz="800" spc="15">
                <a:latin typeface="Microsoft Sans Serif"/>
                <a:cs typeface="Microsoft Sans Serif"/>
              </a:rPr>
              <a:t>el </a:t>
            </a:r>
            <a:r>
              <a:rPr dirty="0" sz="800" spc="20">
                <a:latin typeface="Microsoft Sans Serif"/>
                <a:cs typeface="Microsoft Sans Serif"/>
              </a:rPr>
              <a:t>curso </a:t>
            </a:r>
            <a:r>
              <a:rPr dirty="0" sz="800" spc="25">
                <a:latin typeface="Microsoft Sans Serif"/>
                <a:cs typeface="Microsoft Sans Serif"/>
              </a:rPr>
              <a:t>veremos </a:t>
            </a:r>
            <a:r>
              <a:rPr dirty="0" sz="800" spc="3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cómo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se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aplican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estos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términos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>
                <a:latin typeface="Microsoft Sans Serif"/>
                <a:cs typeface="Microsoft Sans Serif"/>
              </a:rPr>
              <a:t>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los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variadores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frecuencia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-35">
                <a:latin typeface="Microsoft Sans Serif"/>
                <a:cs typeface="Microsoft Sans Serif"/>
              </a:rPr>
              <a:t>CA.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135215" y="9536430"/>
            <a:ext cx="1130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00893" y="2867291"/>
            <a:ext cx="172085" cy="118110"/>
          </a:xfrm>
          <a:custGeom>
            <a:avLst/>
            <a:gdLst/>
            <a:ahLst/>
            <a:cxnLst/>
            <a:rect l="l" t="t" r="r" b="b"/>
            <a:pathLst>
              <a:path w="172085" h="118110">
                <a:moveTo>
                  <a:pt x="171869" y="78587"/>
                </a:moveTo>
                <a:lnTo>
                  <a:pt x="0" y="78587"/>
                </a:lnTo>
                <a:lnTo>
                  <a:pt x="0" y="117868"/>
                </a:lnTo>
                <a:lnTo>
                  <a:pt x="171869" y="117868"/>
                </a:lnTo>
                <a:lnTo>
                  <a:pt x="171869" y="78587"/>
                </a:lnTo>
                <a:close/>
              </a:path>
              <a:path w="172085" h="118110">
                <a:moveTo>
                  <a:pt x="171869" y="0"/>
                </a:moveTo>
                <a:lnTo>
                  <a:pt x="0" y="0"/>
                </a:lnTo>
                <a:lnTo>
                  <a:pt x="0" y="39281"/>
                </a:lnTo>
                <a:lnTo>
                  <a:pt x="171869" y="39281"/>
                </a:lnTo>
                <a:lnTo>
                  <a:pt x="17186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2746489" y="2340851"/>
            <a:ext cx="1677670" cy="1155065"/>
            <a:chOff x="2746489" y="2340851"/>
            <a:chExt cx="1677670" cy="1155065"/>
          </a:xfrm>
        </p:grpSpPr>
        <p:sp>
          <p:nvSpPr>
            <p:cNvPr id="4" name="object 4"/>
            <p:cNvSpPr/>
            <p:nvPr/>
          </p:nvSpPr>
          <p:spPr>
            <a:xfrm>
              <a:off x="2748775" y="2343137"/>
              <a:ext cx="1673225" cy="1150620"/>
            </a:xfrm>
            <a:custGeom>
              <a:avLst/>
              <a:gdLst/>
              <a:ahLst/>
              <a:cxnLst/>
              <a:rect l="l" t="t" r="r" b="b"/>
              <a:pathLst>
                <a:path w="1673225" h="1150620">
                  <a:moveTo>
                    <a:pt x="0" y="0"/>
                  </a:moveTo>
                  <a:lnTo>
                    <a:pt x="1672856" y="0"/>
                  </a:lnTo>
                  <a:lnTo>
                    <a:pt x="1672856" y="1150353"/>
                  </a:lnTo>
                  <a:lnTo>
                    <a:pt x="0" y="1150353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100819" y="2884791"/>
              <a:ext cx="197485" cy="74930"/>
            </a:xfrm>
            <a:custGeom>
              <a:avLst/>
              <a:gdLst/>
              <a:ahLst/>
              <a:cxnLst/>
              <a:rect l="l" t="t" r="r" b="b"/>
              <a:pathLst>
                <a:path w="197485" h="74930">
                  <a:moveTo>
                    <a:pt x="22555" y="2032"/>
                  </a:moveTo>
                  <a:lnTo>
                    <a:pt x="16256" y="2032"/>
                  </a:lnTo>
                  <a:lnTo>
                    <a:pt x="10833" y="6832"/>
                  </a:lnTo>
                  <a:lnTo>
                    <a:pt x="6705" y="9817"/>
                  </a:lnTo>
                  <a:lnTo>
                    <a:pt x="3594" y="11544"/>
                  </a:lnTo>
                  <a:lnTo>
                    <a:pt x="0" y="13106"/>
                  </a:lnTo>
                  <a:lnTo>
                    <a:pt x="0" y="19710"/>
                  </a:lnTo>
                  <a:lnTo>
                    <a:pt x="15849" y="9245"/>
                  </a:lnTo>
                  <a:lnTo>
                    <a:pt x="15849" y="73355"/>
                  </a:lnTo>
                  <a:lnTo>
                    <a:pt x="22555" y="73355"/>
                  </a:lnTo>
                  <a:lnTo>
                    <a:pt x="22555" y="2032"/>
                  </a:lnTo>
                  <a:close/>
                </a:path>
                <a:path w="197485" h="74930">
                  <a:moveTo>
                    <a:pt x="88493" y="37998"/>
                  </a:moveTo>
                  <a:lnTo>
                    <a:pt x="81661" y="9537"/>
                  </a:lnTo>
                  <a:lnTo>
                    <a:pt x="81661" y="45580"/>
                  </a:lnTo>
                  <a:lnTo>
                    <a:pt x="80810" y="51739"/>
                  </a:lnTo>
                  <a:lnTo>
                    <a:pt x="76327" y="64744"/>
                  </a:lnTo>
                  <a:lnTo>
                    <a:pt x="71755" y="68681"/>
                  </a:lnTo>
                  <a:lnTo>
                    <a:pt x="58826" y="68681"/>
                  </a:lnTo>
                  <a:lnTo>
                    <a:pt x="54216" y="64719"/>
                  </a:lnTo>
                  <a:lnTo>
                    <a:pt x="49822" y="51841"/>
                  </a:lnTo>
                  <a:lnTo>
                    <a:pt x="49072" y="46405"/>
                  </a:lnTo>
                  <a:lnTo>
                    <a:pt x="49149" y="29197"/>
                  </a:lnTo>
                  <a:lnTo>
                    <a:pt x="49847" y="24244"/>
                  </a:lnTo>
                  <a:lnTo>
                    <a:pt x="54317" y="11176"/>
                  </a:lnTo>
                  <a:lnTo>
                    <a:pt x="58889" y="7213"/>
                  </a:lnTo>
                  <a:lnTo>
                    <a:pt x="71831" y="7213"/>
                  </a:lnTo>
                  <a:lnTo>
                    <a:pt x="76428" y="11176"/>
                  </a:lnTo>
                  <a:lnTo>
                    <a:pt x="80835" y="24041"/>
                  </a:lnTo>
                  <a:lnTo>
                    <a:pt x="81584" y="29603"/>
                  </a:lnTo>
                  <a:lnTo>
                    <a:pt x="81661" y="45580"/>
                  </a:lnTo>
                  <a:lnTo>
                    <a:pt x="81661" y="9537"/>
                  </a:lnTo>
                  <a:lnTo>
                    <a:pt x="80162" y="7213"/>
                  </a:lnTo>
                  <a:lnTo>
                    <a:pt x="78498" y="4622"/>
                  </a:lnTo>
                  <a:lnTo>
                    <a:pt x="72771" y="1524"/>
                  </a:lnTo>
                  <a:lnTo>
                    <a:pt x="55714" y="1524"/>
                  </a:lnTo>
                  <a:lnTo>
                    <a:pt x="49034" y="6464"/>
                  </a:lnTo>
                  <a:lnTo>
                    <a:pt x="43218" y="21971"/>
                  </a:lnTo>
                  <a:lnTo>
                    <a:pt x="42164" y="29197"/>
                  </a:lnTo>
                  <a:lnTo>
                    <a:pt x="42164" y="37998"/>
                  </a:lnTo>
                  <a:lnTo>
                    <a:pt x="57873" y="74371"/>
                  </a:lnTo>
                  <a:lnTo>
                    <a:pt x="74942" y="74371"/>
                  </a:lnTo>
                  <a:lnTo>
                    <a:pt x="81622" y="69418"/>
                  </a:lnTo>
                  <a:lnTo>
                    <a:pt x="81889" y="68681"/>
                  </a:lnTo>
                  <a:lnTo>
                    <a:pt x="87439" y="53975"/>
                  </a:lnTo>
                  <a:lnTo>
                    <a:pt x="88493" y="46799"/>
                  </a:lnTo>
                  <a:lnTo>
                    <a:pt x="88493" y="37998"/>
                  </a:lnTo>
                  <a:close/>
                </a:path>
                <a:path w="197485" h="74930">
                  <a:moveTo>
                    <a:pt x="136245" y="0"/>
                  </a:moveTo>
                  <a:lnTo>
                    <a:pt x="129743" y="0"/>
                  </a:lnTo>
                  <a:lnTo>
                    <a:pt x="129743" y="73355"/>
                  </a:lnTo>
                  <a:lnTo>
                    <a:pt x="136245" y="73355"/>
                  </a:lnTo>
                  <a:lnTo>
                    <a:pt x="136245" y="0"/>
                  </a:lnTo>
                  <a:close/>
                </a:path>
                <a:path w="197485" h="74930">
                  <a:moveTo>
                    <a:pt x="197091" y="39522"/>
                  </a:moveTo>
                  <a:lnTo>
                    <a:pt x="195338" y="33185"/>
                  </a:lnTo>
                  <a:lnTo>
                    <a:pt x="191808" y="28448"/>
                  </a:lnTo>
                  <a:lnTo>
                    <a:pt x="190588" y="26822"/>
                  </a:lnTo>
                  <a:lnTo>
                    <a:pt x="190588" y="42938"/>
                  </a:lnTo>
                  <a:lnTo>
                    <a:pt x="190588" y="55270"/>
                  </a:lnTo>
                  <a:lnTo>
                    <a:pt x="189026" y="60579"/>
                  </a:lnTo>
                  <a:lnTo>
                    <a:pt x="183197" y="67564"/>
                  </a:lnTo>
                  <a:lnTo>
                    <a:pt x="179692" y="69189"/>
                  </a:lnTo>
                  <a:lnTo>
                    <a:pt x="169468" y="69189"/>
                  </a:lnTo>
                  <a:lnTo>
                    <a:pt x="165061" y="66852"/>
                  </a:lnTo>
                  <a:lnTo>
                    <a:pt x="164109" y="65328"/>
                  </a:lnTo>
                  <a:lnTo>
                    <a:pt x="159778" y="58381"/>
                  </a:lnTo>
                  <a:lnTo>
                    <a:pt x="158597" y="53441"/>
                  </a:lnTo>
                  <a:lnTo>
                    <a:pt x="158597" y="41452"/>
                  </a:lnTo>
                  <a:lnTo>
                    <a:pt x="159740" y="36639"/>
                  </a:lnTo>
                  <a:lnTo>
                    <a:pt x="163855" y="29972"/>
                  </a:lnTo>
                  <a:lnTo>
                    <a:pt x="164757" y="28511"/>
                  </a:lnTo>
                  <a:lnTo>
                    <a:pt x="168910" y="26314"/>
                  </a:lnTo>
                  <a:lnTo>
                    <a:pt x="180975" y="26314"/>
                  </a:lnTo>
                  <a:lnTo>
                    <a:pt x="185521" y="29197"/>
                  </a:lnTo>
                  <a:lnTo>
                    <a:pt x="189788" y="38468"/>
                  </a:lnTo>
                  <a:lnTo>
                    <a:pt x="190588" y="42938"/>
                  </a:lnTo>
                  <a:lnTo>
                    <a:pt x="190588" y="26822"/>
                  </a:lnTo>
                  <a:lnTo>
                    <a:pt x="190207" y="26314"/>
                  </a:lnTo>
                  <a:lnTo>
                    <a:pt x="188087" y="23495"/>
                  </a:lnTo>
                  <a:lnTo>
                    <a:pt x="182880" y="21031"/>
                  </a:lnTo>
                  <a:lnTo>
                    <a:pt x="172021" y="21031"/>
                  </a:lnTo>
                  <a:lnTo>
                    <a:pt x="168351" y="21945"/>
                  </a:lnTo>
                  <a:lnTo>
                    <a:pt x="162318" y="25323"/>
                  </a:lnTo>
                  <a:lnTo>
                    <a:pt x="160147" y="27393"/>
                  </a:lnTo>
                  <a:lnTo>
                    <a:pt x="158597" y="29972"/>
                  </a:lnTo>
                  <a:lnTo>
                    <a:pt x="158597" y="0"/>
                  </a:lnTo>
                  <a:lnTo>
                    <a:pt x="152095" y="0"/>
                  </a:lnTo>
                  <a:lnTo>
                    <a:pt x="152019" y="64236"/>
                  </a:lnTo>
                  <a:lnTo>
                    <a:pt x="151904" y="68173"/>
                  </a:lnTo>
                  <a:lnTo>
                    <a:pt x="151790" y="73355"/>
                  </a:lnTo>
                  <a:lnTo>
                    <a:pt x="158089" y="73355"/>
                  </a:lnTo>
                  <a:lnTo>
                    <a:pt x="158597" y="65328"/>
                  </a:lnTo>
                  <a:lnTo>
                    <a:pt x="160426" y="68173"/>
                  </a:lnTo>
                  <a:lnTo>
                    <a:pt x="162763" y="70408"/>
                  </a:lnTo>
                  <a:lnTo>
                    <a:pt x="168452" y="73660"/>
                  </a:lnTo>
                  <a:lnTo>
                    <a:pt x="171907" y="74472"/>
                  </a:lnTo>
                  <a:lnTo>
                    <a:pt x="181457" y="74472"/>
                  </a:lnTo>
                  <a:lnTo>
                    <a:pt x="186055" y="72644"/>
                  </a:lnTo>
                  <a:lnTo>
                    <a:pt x="189585" y="69189"/>
                  </a:lnTo>
                  <a:lnTo>
                    <a:pt x="194665" y="64236"/>
                  </a:lnTo>
                  <a:lnTo>
                    <a:pt x="197091" y="57061"/>
                  </a:lnTo>
                  <a:lnTo>
                    <a:pt x="197091" y="3952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796933" y="2576842"/>
              <a:ext cx="1592580" cy="690880"/>
            </a:xfrm>
            <a:custGeom>
              <a:avLst/>
              <a:gdLst/>
              <a:ahLst/>
              <a:cxnLst/>
              <a:rect l="l" t="t" r="r" b="b"/>
              <a:pathLst>
                <a:path w="1592579" h="690879">
                  <a:moveTo>
                    <a:pt x="793089" y="345186"/>
                  </a:moveTo>
                  <a:lnTo>
                    <a:pt x="477126" y="690359"/>
                  </a:lnTo>
                  <a:lnTo>
                    <a:pt x="477126" y="533819"/>
                  </a:lnTo>
                  <a:lnTo>
                    <a:pt x="0" y="533819"/>
                  </a:lnTo>
                  <a:lnTo>
                    <a:pt x="0" y="156565"/>
                  </a:lnTo>
                  <a:lnTo>
                    <a:pt x="477126" y="156565"/>
                  </a:lnTo>
                  <a:lnTo>
                    <a:pt x="477126" y="0"/>
                  </a:lnTo>
                  <a:lnTo>
                    <a:pt x="793089" y="345186"/>
                  </a:lnTo>
                  <a:close/>
                </a:path>
                <a:path w="1592579" h="690879">
                  <a:moveTo>
                    <a:pt x="1592148" y="345186"/>
                  </a:moveTo>
                  <a:lnTo>
                    <a:pt x="1276184" y="690359"/>
                  </a:lnTo>
                  <a:lnTo>
                    <a:pt x="1276184" y="533819"/>
                  </a:lnTo>
                  <a:lnTo>
                    <a:pt x="799058" y="533819"/>
                  </a:lnTo>
                  <a:lnTo>
                    <a:pt x="799058" y="156565"/>
                  </a:lnTo>
                  <a:lnTo>
                    <a:pt x="1276184" y="156565"/>
                  </a:lnTo>
                  <a:lnTo>
                    <a:pt x="1276184" y="0"/>
                  </a:lnTo>
                  <a:lnTo>
                    <a:pt x="1592148" y="34518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4765052" y="2343137"/>
            <a:ext cx="1673225" cy="1150620"/>
          </a:xfrm>
          <a:custGeom>
            <a:avLst/>
            <a:gdLst/>
            <a:ahLst/>
            <a:cxnLst/>
            <a:rect l="l" t="t" r="r" b="b"/>
            <a:pathLst>
              <a:path w="1673225" h="1150620">
                <a:moveTo>
                  <a:pt x="1486801" y="583514"/>
                </a:moveTo>
                <a:lnTo>
                  <a:pt x="1003160" y="1111884"/>
                </a:lnTo>
                <a:lnTo>
                  <a:pt x="1003160" y="872274"/>
                </a:lnTo>
                <a:lnTo>
                  <a:pt x="272808" y="872274"/>
                </a:lnTo>
                <a:lnTo>
                  <a:pt x="272808" y="294792"/>
                </a:lnTo>
                <a:lnTo>
                  <a:pt x="1003160" y="294792"/>
                </a:lnTo>
                <a:lnTo>
                  <a:pt x="1003160" y="55156"/>
                </a:lnTo>
                <a:lnTo>
                  <a:pt x="1486801" y="583514"/>
                </a:lnTo>
                <a:close/>
              </a:path>
              <a:path w="1673225" h="1150620">
                <a:moveTo>
                  <a:pt x="0" y="0"/>
                </a:moveTo>
                <a:lnTo>
                  <a:pt x="1672856" y="0"/>
                </a:lnTo>
                <a:lnTo>
                  <a:pt x="1672856" y="1150353"/>
                </a:lnTo>
                <a:lnTo>
                  <a:pt x="0" y="1150353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899878" y="2884791"/>
            <a:ext cx="197485" cy="74930"/>
          </a:xfrm>
          <a:custGeom>
            <a:avLst/>
            <a:gdLst/>
            <a:ahLst/>
            <a:cxnLst/>
            <a:rect l="l" t="t" r="r" b="b"/>
            <a:pathLst>
              <a:path w="197485" h="74930">
                <a:moveTo>
                  <a:pt x="22555" y="2032"/>
                </a:moveTo>
                <a:lnTo>
                  <a:pt x="16256" y="2032"/>
                </a:lnTo>
                <a:lnTo>
                  <a:pt x="10833" y="6832"/>
                </a:lnTo>
                <a:lnTo>
                  <a:pt x="6705" y="9817"/>
                </a:lnTo>
                <a:lnTo>
                  <a:pt x="3594" y="11544"/>
                </a:lnTo>
                <a:lnTo>
                  <a:pt x="0" y="13106"/>
                </a:lnTo>
                <a:lnTo>
                  <a:pt x="0" y="19710"/>
                </a:lnTo>
                <a:lnTo>
                  <a:pt x="15849" y="9245"/>
                </a:lnTo>
                <a:lnTo>
                  <a:pt x="15849" y="73355"/>
                </a:lnTo>
                <a:lnTo>
                  <a:pt x="22555" y="73355"/>
                </a:lnTo>
                <a:lnTo>
                  <a:pt x="22555" y="2032"/>
                </a:lnTo>
                <a:close/>
              </a:path>
              <a:path w="197485" h="74930">
                <a:moveTo>
                  <a:pt x="88493" y="37998"/>
                </a:moveTo>
                <a:lnTo>
                  <a:pt x="81648" y="9512"/>
                </a:lnTo>
                <a:lnTo>
                  <a:pt x="81648" y="45580"/>
                </a:lnTo>
                <a:lnTo>
                  <a:pt x="80797" y="51739"/>
                </a:lnTo>
                <a:lnTo>
                  <a:pt x="79044" y="56896"/>
                </a:lnTo>
                <a:lnTo>
                  <a:pt x="76327" y="64744"/>
                </a:lnTo>
                <a:lnTo>
                  <a:pt x="71755" y="68681"/>
                </a:lnTo>
                <a:lnTo>
                  <a:pt x="58826" y="68681"/>
                </a:lnTo>
                <a:lnTo>
                  <a:pt x="54216" y="64719"/>
                </a:lnTo>
                <a:lnTo>
                  <a:pt x="49809" y="51841"/>
                </a:lnTo>
                <a:lnTo>
                  <a:pt x="49072" y="46405"/>
                </a:lnTo>
                <a:lnTo>
                  <a:pt x="49149" y="29197"/>
                </a:lnTo>
                <a:lnTo>
                  <a:pt x="49847" y="24244"/>
                </a:lnTo>
                <a:lnTo>
                  <a:pt x="54317" y="11176"/>
                </a:lnTo>
                <a:lnTo>
                  <a:pt x="58889" y="7213"/>
                </a:lnTo>
                <a:lnTo>
                  <a:pt x="71831" y="7213"/>
                </a:lnTo>
                <a:lnTo>
                  <a:pt x="76428" y="11176"/>
                </a:lnTo>
                <a:lnTo>
                  <a:pt x="80835" y="24041"/>
                </a:lnTo>
                <a:lnTo>
                  <a:pt x="81572" y="29603"/>
                </a:lnTo>
                <a:lnTo>
                  <a:pt x="81648" y="45580"/>
                </a:lnTo>
                <a:lnTo>
                  <a:pt x="81648" y="9512"/>
                </a:lnTo>
                <a:lnTo>
                  <a:pt x="80162" y="7213"/>
                </a:lnTo>
                <a:lnTo>
                  <a:pt x="78498" y="4622"/>
                </a:lnTo>
                <a:lnTo>
                  <a:pt x="72771" y="1524"/>
                </a:lnTo>
                <a:lnTo>
                  <a:pt x="55702" y="1524"/>
                </a:lnTo>
                <a:lnTo>
                  <a:pt x="49034" y="6464"/>
                </a:lnTo>
                <a:lnTo>
                  <a:pt x="43205" y="21971"/>
                </a:lnTo>
                <a:lnTo>
                  <a:pt x="42164" y="29197"/>
                </a:lnTo>
                <a:lnTo>
                  <a:pt x="42164" y="37998"/>
                </a:lnTo>
                <a:lnTo>
                  <a:pt x="57873" y="74371"/>
                </a:lnTo>
                <a:lnTo>
                  <a:pt x="74942" y="74371"/>
                </a:lnTo>
                <a:lnTo>
                  <a:pt x="81610" y="69418"/>
                </a:lnTo>
                <a:lnTo>
                  <a:pt x="81876" y="68681"/>
                </a:lnTo>
                <a:lnTo>
                  <a:pt x="87439" y="53975"/>
                </a:lnTo>
                <a:lnTo>
                  <a:pt x="88493" y="46799"/>
                </a:lnTo>
                <a:lnTo>
                  <a:pt x="88493" y="37998"/>
                </a:lnTo>
                <a:close/>
              </a:path>
              <a:path w="197485" h="74930">
                <a:moveTo>
                  <a:pt x="136232" y="0"/>
                </a:moveTo>
                <a:lnTo>
                  <a:pt x="129730" y="0"/>
                </a:lnTo>
                <a:lnTo>
                  <a:pt x="129730" y="73355"/>
                </a:lnTo>
                <a:lnTo>
                  <a:pt x="136232" y="73355"/>
                </a:lnTo>
                <a:lnTo>
                  <a:pt x="136232" y="0"/>
                </a:lnTo>
                <a:close/>
              </a:path>
              <a:path w="197485" h="74930">
                <a:moveTo>
                  <a:pt x="197091" y="39522"/>
                </a:moveTo>
                <a:lnTo>
                  <a:pt x="195338" y="33185"/>
                </a:lnTo>
                <a:lnTo>
                  <a:pt x="190588" y="26847"/>
                </a:lnTo>
                <a:lnTo>
                  <a:pt x="190588" y="42938"/>
                </a:lnTo>
                <a:lnTo>
                  <a:pt x="190588" y="55270"/>
                </a:lnTo>
                <a:lnTo>
                  <a:pt x="189039" y="60579"/>
                </a:lnTo>
                <a:lnTo>
                  <a:pt x="183210" y="67564"/>
                </a:lnTo>
                <a:lnTo>
                  <a:pt x="179692" y="69189"/>
                </a:lnTo>
                <a:lnTo>
                  <a:pt x="169456" y="69189"/>
                </a:lnTo>
                <a:lnTo>
                  <a:pt x="165061" y="66852"/>
                </a:lnTo>
                <a:lnTo>
                  <a:pt x="164109" y="65328"/>
                </a:lnTo>
                <a:lnTo>
                  <a:pt x="159778" y="58381"/>
                </a:lnTo>
                <a:lnTo>
                  <a:pt x="158597" y="53441"/>
                </a:lnTo>
                <a:lnTo>
                  <a:pt x="158597" y="41452"/>
                </a:lnTo>
                <a:lnTo>
                  <a:pt x="159740" y="36639"/>
                </a:lnTo>
                <a:lnTo>
                  <a:pt x="163855" y="29972"/>
                </a:lnTo>
                <a:lnTo>
                  <a:pt x="164757" y="28511"/>
                </a:lnTo>
                <a:lnTo>
                  <a:pt x="168922" y="26314"/>
                </a:lnTo>
                <a:lnTo>
                  <a:pt x="180975" y="26314"/>
                </a:lnTo>
                <a:lnTo>
                  <a:pt x="185508" y="29197"/>
                </a:lnTo>
                <a:lnTo>
                  <a:pt x="188150" y="34950"/>
                </a:lnTo>
                <a:lnTo>
                  <a:pt x="189788" y="38468"/>
                </a:lnTo>
                <a:lnTo>
                  <a:pt x="190588" y="42938"/>
                </a:lnTo>
                <a:lnTo>
                  <a:pt x="190588" y="26847"/>
                </a:lnTo>
                <a:lnTo>
                  <a:pt x="190195" y="26314"/>
                </a:lnTo>
                <a:lnTo>
                  <a:pt x="188087" y="23495"/>
                </a:lnTo>
                <a:lnTo>
                  <a:pt x="182880" y="21031"/>
                </a:lnTo>
                <a:lnTo>
                  <a:pt x="172034" y="21031"/>
                </a:lnTo>
                <a:lnTo>
                  <a:pt x="168351" y="21945"/>
                </a:lnTo>
                <a:lnTo>
                  <a:pt x="162318" y="25323"/>
                </a:lnTo>
                <a:lnTo>
                  <a:pt x="160147" y="27393"/>
                </a:lnTo>
                <a:lnTo>
                  <a:pt x="158597" y="29972"/>
                </a:lnTo>
                <a:lnTo>
                  <a:pt x="158597" y="0"/>
                </a:lnTo>
                <a:lnTo>
                  <a:pt x="152082" y="0"/>
                </a:lnTo>
                <a:lnTo>
                  <a:pt x="152019" y="64236"/>
                </a:lnTo>
                <a:lnTo>
                  <a:pt x="151790" y="73355"/>
                </a:lnTo>
                <a:lnTo>
                  <a:pt x="158076" y="73355"/>
                </a:lnTo>
                <a:lnTo>
                  <a:pt x="158597" y="65328"/>
                </a:lnTo>
                <a:lnTo>
                  <a:pt x="160426" y="68173"/>
                </a:lnTo>
                <a:lnTo>
                  <a:pt x="162763" y="70408"/>
                </a:lnTo>
                <a:lnTo>
                  <a:pt x="168440" y="73660"/>
                </a:lnTo>
                <a:lnTo>
                  <a:pt x="171907" y="74472"/>
                </a:lnTo>
                <a:lnTo>
                  <a:pt x="181444" y="74472"/>
                </a:lnTo>
                <a:lnTo>
                  <a:pt x="186055" y="72644"/>
                </a:lnTo>
                <a:lnTo>
                  <a:pt x="189585" y="69189"/>
                </a:lnTo>
                <a:lnTo>
                  <a:pt x="194652" y="64236"/>
                </a:lnTo>
                <a:lnTo>
                  <a:pt x="197091" y="57061"/>
                </a:lnTo>
                <a:lnTo>
                  <a:pt x="197091" y="3952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5541683" y="2889427"/>
            <a:ext cx="211454" cy="74930"/>
            <a:chOff x="5541683" y="2889427"/>
            <a:chExt cx="211454" cy="7493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1683" y="2890951"/>
              <a:ext cx="102819" cy="7283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685752" y="2889427"/>
              <a:ext cx="67945" cy="74930"/>
            </a:xfrm>
            <a:custGeom>
              <a:avLst/>
              <a:gdLst/>
              <a:ahLst/>
              <a:cxnLst/>
              <a:rect l="l" t="t" r="r" b="b"/>
              <a:pathLst>
                <a:path w="67945" h="74930">
                  <a:moveTo>
                    <a:pt x="6502" y="0"/>
                  </a:moveTo>
                  <a:lnTo>
                    <a:pt x="0" y="0"/>
                  </a:lnTo>
                  <a:lnTo>
                    <a:pt x="0" y="73355"/>
                  </a:lnTo>
                  <a:lnTo>
                    <a:pt x="6502" y="73355"/>
                  </a:lnTo>
                  <a:lnTo>
                    <a:pt x="6502" y="0"/>
                  </a:lnTo>
                  <a:close/>
                </a:path>
                <a:path w="67945" h="74930">
                  <a:moveTo>
                    <a:pt x="67360" y="39522"/>
                  </a:moveTo>
                  <a:lnTo>
                    <a:pt x="65595" y="33185"/>
                  </a:lnTo>
                  <a:lnTo>
                    <a:pt x="62077" y="28448"/>
                  </a:lnTo>
                  <a:lnTo>
                    <a:pt x="60858" y="26847"/>
                  </a:lnTo>
                  <a:lnTo>
                    <a:pt x="60858" y="42938"/>
                  </a:lnTo>
                  <a:lnTo>
                    <a:pt x="60858" y="55257"/>
                  </a:lnTo>
                  <a:lnTo>
                    <a:pt x="59296" y="60579"/>
                  </a:lnTo>
                  <a:lnTo>
                    <a:pt x="53479" y="67551"/>
                  </a:lnTo>
                  <a:lnTo>
                    <a:pt x="49949" y="69189"/>
                  </a:lnTo>
                  <a:lnTo>
                    <a:pt x="39725" y="69189"/>
                  </a:lnTo>
                  <a:lnTo>
                    <a:pt x="35318" y="66852"/>
                  </a:lnTo>
                  <a:lnTo>
                    <a:pt x="34353" y="65316"/>
                  </a:lnTo>
                  <a:lnTo>
                    <a:pt x="30035" y="58381"/>
                  </a:lnTo>
                  <a:lnTo>
                    <a:pt x="28854" y="53428"/>
                  </a:lnTo>
                  <a:lnTo>
                    <a:pt x="28854" y="41440"/>
                  </a:lnTo>
                  <a:lnTo>
                    <a:pt x="30010" y="36639"/>
                  </a:lnTo>
                  <a:lnTo>
                    <a:pt x="34112" y="29972"/>
                  </a:lnTo>
                  <a:lnTo>
                    <a:pt x="35013" y="28511"/>
                  </a:lnTo>
                  <a:lnTo>
                    <a:pt x="39179" y="26314"/>
                  </a:lnTo>
                  <a:lnTo>
                    <a:pt x="51244" y="26314"/>
                  </a:lnTo>
                  <a:lnTo>
                    <a:pt x="55778" y="29184"/>
                  </a:lnTo>
                  <a:lnTo>
                    <a:pt x="60045" y="38468"/>
                  </a:lnTo>
                  <a:lnTo>
                    <a:pt x="60858" y="42938"/>
                  </a:lnTo>
                  <a:lnTo>
                    <a:pt x="60858" y="26847"/>
                  </a:lnTo>
                  <a:lnTo>
                    <a:pt x="60464" y="26314"/>
                  </a:lnTo>
                  <a:lnTo>
                    <a:pt x="58343" y="23495"/>
                  </a:lnTo>
                  <a:lnTo>
                    <a:pt x="53136" y="21031"/>
                  </a:lnTo>
                  <a:lnTo>
                    <a:pt x="42303" y="21031"/>
                  </a:lnTo>
                  <a:lnTo>
                    <a:pt x="38608" y="21945"/>
                  </a:lnTo>
                  <a:lnTo>
                    <a:pt x="32575" y="25323"/>
                  </a:lnTo>
                  <a:lnTo>
                    <a:pt x="30416" y="27393"/>
                  </a:lnTo>
                  <a:lnTo>
                    <a:pt x="28854" y="29972"/>
                  </a:lnTo>
                  <a:lnTo>
                    <a:pt x="28854" y="0"/>
                  </a:lnTo>
                  <a:lnTo>
                    <a:pt x="22352" y="0"/>
                  </a:lnTo>
                  <a:lnTo>
                    <a:pt x="22275" y="64236"/>
                  </a:lnTo>
                  <a:lnTo>
                    <a:pt x="22161" y="68173"/>
                  </a:lnTo>
                  <a:lnTo>
                    <a:pt x="22047" y="73355"/>
                  </a:lnTo>
                  <a:lnTo>
                    <a:pt x="28346" y="73355"/>
                  </a:lnTo>
                  <a:lnTo>
                    <a:pt x="28854" y="65316"/>
                  </a:lnTo>
                  <a:lnTo>
                    <a:pt x="30683" y="68173"/>
                  </a:lnTo>
                  <a:lnTo>
                    <a:pt x="33020" y="70408"/>
                  </a:lnTo>
                  <a:lnTo>
                    <a:pt x="38709" y="73660"/>
                  </a:lnTo>
                  <a:lnTo>
                    <a:pt x="42164" y="74460"/>
                  </a:lnTo>
                  <a:lnTo>
                    <a:pt x="51714" y="74460"/>
                  </a:lnTo>
                  <a:lnTo>
                    <a:pt x="56324" y="72631"/>
                  </a:lnTo>
                  <a:lnTo>
                    <a:pt x="59817" y="69189"/>
                  </a:lnTo>
                  <a:lnTo>
                    <a:pt x="64922" y="64236"/>
                  </a:lnTo>
                  <a:lnTo>
                    <a:pt x="67360" y="57061"/>
                  </a:lnTo>
                  <a:lnTo>
                    <a:pt x="67360" y="3952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/>
          <p:nvPr/>
        </p:nvSpPr>
        <p:spPr>
          <a:xfrm>
            <a:off x="4571174" y="5340298"/>
            <a:ext cx="172085" cy="118110"/>
          </a:xfrm>
          <a:custGeom>
            <a:avLst/>
            <a:gdLst/>
            <a:ahLst/>
            <a:cxnLst/>
            <a:rect l="l" t="t" r="r" b="b"/>
            <a:pathLst>
              <a:path w="172085" h="118110">
                <a:moveTo>
                  <a:pt x="171869" y="78574"/>
                </a:moveTo>
                <a:lnTo>
                  <a:pt x="0" y="78574"/>
                </a:lnTo>
                <a:lnTo>
                  <a:pt x="0" y="117856"/>
                </a:lnTo>
                <a:lnTo>
                  <a:pt x="171869" y="117856"/>
                </a:lnTo>
                <a:lnTo>
                  <a:pt x="171869" y="78574"/>
                </a:lnTo>
                <a:close/>
              </a:path>
              <a:path w="172085" h="118110">
                <a:moveTo>
                  <a:pt x="171869" y="0"/>
                </a:moveTo>
                <a:lnTo>
                  <a:pt x="0" y="0"/>
                </a:lnTo>
                <a:lnTo>
                  <a:pt x="0" y="39281"/>
                </a:lnTo>
                <a:lnTo>
                  <a:pt x="171869" y="39281"/>
                </a:lnTo>
                <a:lnTo>
                  <a:pt x="17186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3" name="object 13"/>
          <p:cNvGrpSpPr/>
          <p:nvPr/>
        </p:nvGrpSpPr>
        <p:grpSpPr>
          <a:xfrm>
            <a:off x="2747886" y="4823624"/>
            <a:ext cx="1677670" cy="1155065"/>
            <a:chOff x="2747886" y="4823624"/>
            <a:chExt cx="1677670" cy="1155065"/>
          </a:xfrm>
        </p:grpSpPr>
        <p:sp>
          <p:nvSpPr>
            <p:cNvPr id="14" name="object 14"/>
            <p:cNvSpPr/>
            <p:nvPr/>
          </p:nvSpPr>
          <p:spPr>
            <a:xfrm>
              <a:off x="3226981" y="5363844"/>
              <a:ext cx="197485" cy="74930"/>
            </a:xfrm>
            <a:custGeom>
              <a:avLst/>
              <a:gdLst/>
              <a:ahLst/>
              <a:cxnLst/>
              <a:rect l="l" t="t" r="r" b="b"/>
              <a:pathLst>
                <a:path w="197485" h="74929">
                  <a:moveTo>
                    <a:pt x="22555" y="2032"/>
                  </a:moveTo>
                  <a:lnTo>
                    <a:pt x="16256" y="2032"/>
                  </a:lnTo>
                  <a:lnTo>
                    <a:pt x="10833" y="6845"/>
                  </a:lnTo>
                  <a:lnTo>
                    <a:pt x="6705" y="9829"/>
                  </a:lnTo>
                  <a:lnTo>
                    <a:pt x="3581" y="11557"/>
                  </a:lnTo>
                  <a:lnTo>
                    <a:pt x="0" y="13106"/>
                  </a:lnTo>
                  <a:lnTo>
                    <a:pt x="0" y="19710"/>
                  </a:lnTo>
                  <a:lnTo>
                    <a:pt x="15836" y="9245"/>
                  </a:lnTo>
                  <a:lnTo>
                    <a:pt x="15836" y="73355"/>
                  </a:lnTo>
                  <a:lnTo>
                    <a:pt x="22555" y="73355"/>
                  </a:lnTo>
                  <a:lnTo>
                    <a:pt x="22555" y="2032"/>
                  </a:lnTo>
                  <a:close/>
                </a:path>
                <a:path w="197485" h="74929">
                  <a:moveTo>
                    <a:pt x="88480" y="37998"/>
                  </a:moveTo>
                  <a:lnTo>
                    <a:pt x="81648" y="9525"/>
                  </a:lnTo>
                  <a:lnTo>
                    <a:pt x="81648" y="45593"/>
                  </a:lnTo>
                  <a:lnTo>
                    <a:pt x="80784" y="51752"/>
                  </a:lnTo>
                  <a:lnTo>
                    <a:pt x="76327" y="64757"/>
                  </a:lnTo>
                  <a:lnTo>
                    <a:pt x="71755" y="68681"/>
                  </a:lnTo>
                  <a:lnTo>
                    <a:pt x="58813" y="68681"/>
                  </a:lnTo>
                  <a:lnTo>
                    <a:pt x="54216" y="64719"/>
                  </a:lnTo>
                  <a:lnTo>
                    <a:pt x="49809" y="51854"/>
                  </a:lnTo>
                  <a:lnTo>
                    <a:pt x="49060" y="46405"/>
                  </a:lnTo>
                  <a:lnTo>
                    <a:pt x="49149" y="29197"/>
                  </a:lnTo>
                  <a:lnTo>
                    <a:pt x="49834" y="24257"/>
                  </a:lnTo>
                  <a:lnTo>
                    <a:pt x="54317" y="11176"/>
                  </a:lnTo>
                  <a:lnTo>
                    <a:pt x="58889" y="7213"/>
                  </a:lnTo>
                  <a:lnTo>
                    <a:pt x="71818" y="7213"/>
                  </a:lnTo>
                  <a:lnTo>
                    <a:pt x="76428" y="11176"/>
                  </a:lnTo>
                  <a:lnTo>
                    <a:pt x="80835" y="24053"/>
                  </a:lnTo>
                  <a:lnTo>
                    <a:pt x="81572" y="29603"/>
                  </a:lnTo>
                  <a:lnTo>
                    <a:pt x="81648" y="45593"/>
                  </a:lnTo>
                  <a:lnTo>
                    <a:pt x="81648" y="9525"/>
                  </a:lnTo>
                  <a:lnTo>
                    <a:pt x="80162" y="7213"/>
                  </a:lnTo>
                  <a:lnTo>
                    <a:pt x="78498" y="4622"/>
                  </a:lnTo>
                  <a:lnTo>
                    <a:pt x="72758" y="1524"/>
                  </a:lnTo>
                  <a:lnTo>
                    <a:pt x="55689" y="1524"/>
                  </a:lnTo>
                  <a:lnTo>
                    <a:pt x="49034" y="6477"/>
                  </a:lnTo>
                  <a:lnTo>
                    <a:pt x="45300" y="16357"/>
                  </a:lnTo>
                  <a:lnTo>
                    <a:pt x="43205" y="21983"/>
                  </a:lnTo>
                  <a:lnTo>
                    <a:pt x="42138" y="29197"/>
                  </a:lnTo>
                  <a:lnTo>
                    <a:pt x="42138" y="37998"/>
                  </a:lnTo>
                  <a:lnTo>
                    <a:pt x="57861" y="74371"/>
                  </a:lnTo>
                  <a:lnTo>
                    <a:pt x="74930" y="74371"/>
                  </a:lnTo>
                  <a:lnTo>
                    <a:pt x="81610" y="69430"/>
                  </a:lnTo>
                  <a:lnTo>
                    <a:pt x="81889" y="68681"/>
                  </a:lnTo>
                  <a:lnTo>
                    <a:pt x="87439" y="53987"/>
                  </a:lnTo>
                  <a:lnTo>
                    <a:pt x="88480" y="46812"/>
                  </a:lnTo>
                  <a:lnTo>
                    <a:pt x="88480" y="37998"/>
                  </a:lnTo>
                  <a:close/>
                </a:path>
                <a:path w="197485" h="74929">
                  <a:moveTo>
                    <a:pt x="136232" y="0"/>
                  </a:moveTo>
                  <a:lnTo>
                    <a:pt x="129730" y="0"/>
                  </a:lnTo>
                  <a:lnTo>
                    <a:pt x="129730" y="73367"/>
                  </a:lnTo>
                  <a:lnTo>
                    <a:pt x="136232" y="73367"/>
                  </a:lnTo>
                  <a:lnTo>
                    <a:pt x="136232" y="0"/>
                  </a:lnTo>
                  <a:close/>
                </a:path>
                <a:path w="197485" h="74929">
                  <a:moveTo>
                    <a:pt x="197091" y="39522"/>
                  </a:moveTo>
                  <a:lnTo>
                    <a:pt x="195326" y="33197"/>
                  </a:lnTo>
                  <a:lnTo>
                    <a:pt x="191808" y="28448"/>
                  </a:lnTo>
                  <a:lnTo>
                    <a:pt x="190588" y="26847"/>
                  </a:lnTo>
                  <a:lnTo>
                    <a:pt x="190588" y="42951"/>
                  </a:lnTo>
                  <a:lnTo>
                    <a:pt x="190588" y="55270"/>
                  </a:lnTo>
                  <a:lnTo>
                    <a:pt x="189026" y="60591"/>
                  </a:lnTo>
                  <a:lnTo>
                    <a:pt x="183210" y="67564"/>
                  </a:lnTo>
                  <a:lnTo>
                    <a:pt x="179679" y="69189"/>
                  </a:lnTo>
                  <a:lnTo>
                    <a:pt x="169456" y="69189"/>
                  </a:lnTo>
                  <a:lnTo>
                    <a:pt x="165049" y="66852"/>
                  </a:lnTo>
                  <a:lnTo>
                    <a:pt x="164096" y="65328"/>
                  </a:lnTo>
                  <a:lnTo>
                    <a:pt x="159778" y="58394"/>
                  </a:lnTo>
                  <a:lnTo>
                    <a:pt x="158584" y="53441"/>
                  </a:lnTo>
                  <a:lnTo>
                    <a:pt x="158584" y="41452"/>
                  </a:lnTo>
                  <a:lnTo>
                    <a:pt x="159740" y="36652"/>
                  </a:lnTo>
                  <a:lnTo>
                    <a:pt x="163855" y="29972"/>
                  </a:lnTo>
                  <a:lnTo>
                    <a:pt x="164757" y="28524"/>
                  </a:lnTo>
                  <a:lnTo>
                    <a:pt x="168910" y="26314"/>
                  </a:lnTo>
                  <a:lnTo>
                    <a:pt x="180975" y="26314"/>
                  </a:lnTo>
                  <a:lnTo>
                    <a:pt x="185508" y="29197"/>
                  </a:lnTo>
                  <a:lnTo>
                    <a:pt x="189776" y="38481"/>
                  </a:lnTo>
                  <a:lnTo>
                    <a:pt x="190588" y="42951"/>
                  </a:lnTo>
                  <a:lnTo>
                    <a:pt x="190588" y="26847"/>
                  </a:lnTo>
                  <a:lnTo>
                    <a:pt x="190195" y="26314"/>
                  </a:lnTo>
                  <a:lnTo>
                    <a:pt x="188087" y="23507"/>
                  </a:lnTo>
                  <a:lnTo>
                    <a:pt x="182867" y="21031"/>
                  </a:lnTo>
                  <a:lnTo>
                    <a:pt x="172034" y="21031"/>
                  </a:lnTo>
                  <a:lnTo>
                    <a:pt x="168338" y="21945"/>
                  </a:lnTo>
                  <a:lnTo>
                    <a:pt x="162306" y="25336"/>
                  </a:lnTo>
                  <a:lnTo>
                    <a:pt x="160147" y="27406"/>
                  </a:lnTo>
                  <a:lnTo>
                    <a:pt x="158584" y="29972"/>
                  </a:lnTo>
                  <a:lnTo>
                    <a:pt x="158584" y="0"/>
                  </a:lnTo>
                  <a:lnTo>
                    <a:pt x="152082" y="0"/>
                  </a:lnTo>
                  <a:lnTo>
                    <a:pt x="152006" y="64249"/>
                  </a:lnTo>
                  <a:lnTo>
                    <a:pt x="151892" y="68173"/>
                  </a:lnTo>
                  <a:lnTo>
                    <a:pt x="151777" y="73355"/>
                  </a:lnTo>
                  <a:lnTo>
                    <a:pt x="158076" y="73355"/>
                  </a:lnTo>
                  <a:lnTo>
                    <a:pt x="158584" y="65328"/>
                  </a:lnTo>
                  <a:lnTo>
                    <a:pt x="160413" y="68173"/>
                  </a:lnTo>
                  <a:lnTo>
                    <a:pt x="162750" y="70408"/>
                  </a:lnTo>
                  <a:lnTo>
                    <a:pt x="168440" y="73660"/>
                  </a:lnTo>
                  <a:lnTo>
                    <a:pt x="171894" y="74472"/>
                  </a:lnTo>
                  <a:lnTo>
                    <a:pt x="181444" y="74472"/>
                  </a:lnTo>
                  <a:lnTo>
                    <a:pt x="186055" y="72644"/>
                  </a:lnTo>
                  <a:lnTo>
                    <a:pt x="189560" y="69189"/>
                  </a:lnTo>
                  <a:lnTo>
                    <a:pt x="194652" y="64249"/>
                  </a:lnTo>
                  <a:lnTo>
                    <a:pt x="197091" y="57073"/>
                  </a:lnTo>
                  <a:lnTo>
                    <a:pt x="197091" y="3952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750172" y="4825910"/>
              <a:ext cx="1673225" cy="1150620"/>
            </a:xfrm>
            <a:custGeom>
              <a:avLst/>
              <a:gdLst/>
              <a:ahLst/>
              <a:cxnLst/>
              <a:rect l="l" t="t" r="r" b="b"/>
              <a:pathLst>
                <a:path w="1673225" h="1150620">
                  <a:moveTo>
                    <a:pt x="966000" y="575170"/>
                  </a:moveTo>
                  <a:lnTo>
                    <a:pt x="650036" y="920343"/>
                  </a:lnTo>
                  <a:lnTo>
                    <a:pt x="650036" y="763803"/>
                  </a:lnTo>
                  <a:lnTo>
                    <a:pt x="172910" y="763803"/>
                  </a:lnTo>
                  <a:lnTo>
                    <a:pt x="172910" y="386549"/>
                  </a:lnTo>
                  <a:lnTo>
                    <a:pt x="650036" y="386549"/>
                  </a:lnTo>
                  <a:lnTo>
                    <a:pt x="650036" y="229997"/>
                  </a:lnTo>
                  <a:lnTo>
                    <a:pt x="966000" y="575170"/>
                  </a:lnTo>
                  <a:close/>
                </a:path>
                <a:path w="1673225" h="1150620">
                  <a:moveTo>
                    <a:pt x="973683" y="575894"/>
                  </a:moveTo>
                  <a:lnTo>
                    <a:pt x="1183335" y="804938"/>
                  </a:lnTo>
                  <a:lnTo>
                    <a:pt x="1183335" y="701065"/>
                  </a:lnTo>
                  <a:lnTo>
                    <a:pt x="1499933" y="701065"/>
                  </a:lnTo>
                  <a:lnTo>
                    <a:pt x="1499933" y="450735"/>
                  </a:lnTo>
                  <a:lnTo>
                    <a:pt x="1183335" y="450735"/>
                  </a:lnTo>
                  <a:lnTo>
                    <a:pt x="1183335" y="346862"/>
                  </a:lnTo>
                  <a:lnTo>
                    <a:pt x="973683" y="575894"/>
                  </a:lnTo>
                  <a:close/>
                </a:path>
                <a:path w="1673225" h="1150620">
                  <a:moveTo>
                    <a:pt x="0" y="0"/>
                  </a:moveTo>
                  <a:lnTo>
                    <a:pt x="1672856" y="0"/>
                  </a:lnTo>
                  <a:lnTo>
                    <a:pt x="1672856" y="1150353"/>
                  </a:lnTo>
                  <a:lnTo>
                    <a:pt x="0" y="1150353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/>
          <p:nvPr/>
        </p:nvSpPr>
        <p:spPr>
          <a:xfrm>
            <a:off x="4891214" y="4822190"/>
            <a:ext cx="1673225" cy="1150620"/>
          </a:xfrm>
          <a:custGeom>
            <a:avLst/>
            <a:gdLst/>
            <a:ahLst/>
            <a:cxnLst/>
            <a:rect l="l" t="t" r="r" b="b"/>
            <a:pathLst>
              <a:path w="1673225" h="1150620">
                <a:moveTo>
                  <a:pt x="1099540" y="575183"/>
                </a:moveTo>
                <a:lnTo>
                  <a:pt x="889888" y="804214"/>
                </a:lnTo>
                <a:lnTo>
                  <a:pt x="889888" y="700354"/>
                </a:lnTo>
                <a:lnTo>
                  <a:pt x="573290" y="700354"/>
                </a:lnTo>
                <a:lnTo>
                  <a:pt x="573290" y="450024"/>
                </a:lnTo>
                <a:lnTo>
                  <a:pt x="889888" y="450024"/>
                </a:lnTo>
                <a:lnTo>
                  <a:pt x="889888" y="346138"/>
                </a:lnTo>
                <a:lnTo>
                  <a:pt x="1099540" y="575183"/>
                </a:lnTo>
                <a:close/>
              </a:path>
              <a:path w="1673225" h="1150620">
                <a:moveTo>
                  <a:pt x="0" y="0"/>
                </a:moveTo>
                <a:lnTo>
                  <a:pt x="1672856" y="0"/>
                </a:lnTo>
                <a:lnTo>
                  <a:pt x="1672856" y="1150353"/>
                </a:lnTo>
                <a:lnTo>
                  <a:pt x="0" y="1150353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912451" y="5364568"/>
            <a:ext cx="154940" cy="74930"/>
          </a:xfrm>
          <a:custGeom>
            <a:avLst/>
            <a:gdLst/>
            <a:ahLst/>
            <a:cxnLst/>
            <a:rect l="l" t="t" r="r" b="b"/>
            <a:pathLst>
              <a:path w="154939" h="74929">
                <a:moveTo>
                  <a:pt x="45313" y="43586"/>
                </a:moveTo>
                <a:lnTo>
                  <a:pt x="43383" y="37998"/>
                </a:lnTo>
                <a:lnTo>
                  <a:pt x="35661" y="29464"/>
                </a:lnTo>
                <a:lnTo>
                  <a:pt x="30454" y="27330"/>
                </a:lnTo>
                <a:lnTo>
                  <a:pt x="20701" y="27330"/>
                </a:lnTo>
                <a:lnTo>
                  <a:pt x="17805" y="27927"/>
                </a:lnTo>
                <a:lnTo>
                  <a:pt x="12585" y="30302"/>
                </a:lnTo>
                <a:lnTo>
                  <a:pt x="10236" y="32067"/>
                </a:lnTo>
                <a:lnTo>
                  <a:pt x="8128" y="34442"/>
                </a:lnTo>
                <a:lnTo>
                  <a:pt x="9347" y="8432"/>
                </a:lnTo>
                <a:lnTo>
                  <a:pt x="41757" y="8432"/>
                </a:lnTo>
                <a:lnTo>
                  <a:pt x="41757" y="3048"/>
                </a:lnTo>
                <a:lnTo>
                  <a:pt x="3149" y="3048"/>
                </a:lnTo>
                <a:lnTo>
                  <a:pt x="1422" y="43891"/>
                </a:lnTo>
                <a:lnTo>
                  <a:pt x="8128" y="43891"/>
                </a:lnTo>
                <a:lnTo>
                  <a:pt x="8953" y="40513"/>
                </a:lnTo>
                <a:lnTo>
                  <a:pt x="10706" y="37795"/>
                </a:lnTo>
                <a:lnTo>
                  <a:pt x="16129" y="33731"/>
                </a:lnTo>
                <a:lnTo>
                  <a:pt x="19342" y="32715"/>
                </a:lnTo>
                <a:lnTo>
                  <a:pt x="27940" y="32715"/>
                </a:lnTo>
                <a:lnTo>
                  <a:pt x="31775" y="34417"/>
                </a:lnTo>
                <a:lnTo>
                  <a:pt x="37122" y="40919"/>
                </a:lnTo>
                <a:lnTo>
                  <a:pt x="38404" y="45085"/>
                </a:lnTo>
                <a:lnTo>
                  <a:pt x="38404" y="55168"/>
                </a:lnTo>
                <a:lnTo>
                  <a:pt x="37223" y="59309"/>
                </a:lnTo>
                <a:lnTo>
                  <a:pt x="31940" y="66890"/>
                </a:lnTo>
                <a:lnTo>
                  <a:pt x="27635" y="68986"/>
                </a:lnTo>
                <a:lnTo>
                  <a:pt x="17881" y="68986"/>
                </a:lnTo>
                <a:lnTo>
                  <a:pt x="14503" y="67906"/>
                </a:lnTo>
                <a:lnTo>
                  <a:pt x="8813" y="63373"/>
                </a:lnTo>
                <a:lnTo>
                  <a:pt x="7315" y="60121"/>
                </a:lnTo>
                <a:lnTo>
                  <a:pt x="7315" y="55981"/>
                </a:lnTo>
                <a:lnTo>
                  <a:pt x="0" y="55981"/>
                </a:lnTo>
                <a:lnTo>
                  <a:pt x="0" y="57810"/>
                </a:lnTo>
                <a:lnTo>
                  <a:pt x="292" y="59740"/>
                </a:lnTo>
                <a:lnTo>
                  <a:pt x="17957" y="74371"/>
                </a:lnTo>
                <a:lnTo>
                  <a:pt x="28790" y="74371"/>
                </a:lnTo>
                <a:lnTo>
                  <a:pt x="34569" y="72186"/>
                </a:lnTo>
                <a:lnTo>
                  <a:pt x="43167" y="63449"/>
                </a:lnTo>
                <a:lnTo>
                  <a:pt x="45313" y="57670"/>
                </a:lnTo>
                <a:lnTo>
                  <a:pt x="45313" y="43586"/>
                </a:lnTo>
                <a:close/>
              </a:path>
              <a:path w="154939" h="74929">
                <a:moveTo>
                  <a:pt x="93675" y="0"/>
                </a:moveTo>
                <a:lnTo>
                  <a:pt x="87172" y="0"/>
                </a:lnTo>
                <a:lnTo>
                  <a:pt x="87172" y="73355"/>
                </a:lnTo>
                <a:lnTo>
                  <a:pt x="93675" y="73355"/>
                </a:lnTo>
                <a:lnTo>
                  <a:pt x="93675" y="0"/>
                </a:lnTo>
                <a:close/>
              </a:path>
              <a:path w="154939" h="74929">
                <a:moveTo>
                  <a:pt x="154533" y="39522"/>
                </a:moveTo>
                <a:lnTo>
                  <a:pt x="152768" y="33197"/>
                </a:lnTo>
                <a:lnTo>
                  <a:pt x="149250" y="28448"/>
                </a:lnTo>
                <a:lnTo>
                  <a:pt x="148031" y="26847"/>
                </a:lnTo>
                <a:lnTo>
                  <a:pt x="148031" y="42951"/>
                </a:lnTo>
                <a:lnTo>
                  <a:pt x="148031" y="55270"/>
                </a:lnTo>
                <a:lnTo>
                  <a:pt x="146481" y="60591"/>
                </a:lnTo>
                <a:lnTo>
                  <a:pt x="140652" y="67564"/>
                </a:lnTo>
                <a:lnTo>
                  <a:pt x="137121" y="69189"/>
                </a:lnTo>
                <a:lnTo>
                  <a:pt x="126898" y="69189"/>
                </a:lnTo>
                <a:lnTo>
                  <a:pt x="122491" y="66852"/>
                </a:lnTo>
                <a:lnTo>
                  <a:pt x="121539" y="65328"/>
                </a:lnTo>
                <a:lnTo>
                  <a:pt x="117221" y="58394"/>
                </a:lnTo>
                <a:lnTo>
                  <a:pt x="116027" y="53441"/>
                </a:lnTo>
                <a:lnTo>
                  <a:pt x="116027" y="41452"/>
                </a:lnTo>
                <a:lnTo>
                  <a:pt x="117182" y="36639"/>
                </a:lnTo>
                <a:lnTo>
                  <a:pt x="121297" y="29972"/>
                </a:lnTo>
                <a:lnTo>
                  <a:pt x="122199" y="28524"/>
                </a:lnTo>
                <a:lnTo>
                  <a:pt x="126365" y="26314"/>
                </a:lnTo>
                <a:lnTo>
                  <a:pt x="138417" y="26314"/>
                </a:lnTo>
                <a:lnTo>
                  <a:pt x="142951" y="29197"/>
                </a:lnTo>
                <a:lnTo>
                  <a:pt x="147218" y="38468"/>
                </a:lnTo>
                <a:lnTo>
                  <a:pt x="148031" y="42951"/>
                </a:lnTo>
                <a:lnTo>
                  <a:pt x="148031" y="26847"/>
                </a:lnTo>
                <a:lnTo>
                  <a:pt x="147637" y="26314"/>
                </a:lnTo>
                <a:lnTo>
                  <a:pt x="145529" y="23507"/>
                </a:lnTo>
                <a:lnTo>
                  <a:pt x="140309" y="21031"/>
                </a:lnTo>
                <a:lnTo>
                  <a:pt x="129476" y="21031"/>
                </a:lnTo>
                <a:lnTo>
                  <a:pt x="125780" y="21945"/>
                </a:lnTo>
                <a:lnTo>
                  <a:pt x="119748" y="25336"/>
                </a:lnTo>
                <a:lnTo>
                  <a:pt x="117589" y="27406"/>
                </a:lnTo>
                <a:lnTo>
                  <a:pt x="116027" y="29972"/>
                </a:lnTo>
                <a:lnTo>
                  <a:pt x="116027" y="0"/>
                </a:lnTo>
                <a:lnTo>
                  <a:pt x="109524" y="0"/>
                </a:lnTo>
                <a:lnTo>
                  <a:pt x="109448" y="64249"/>
                </a:lnTo>
                <a:lnTo>
                  <a:pt x="109334" y="68173"/>
                </a:lnTo>
                <a:lnTo>
                  <a:pt x="109220" y="73355"/>
                </a:lnTo>
                <a:lnTo>
                  <a:pt x="115519" y="73355"/>
                </a:lnTo>
                <a:lnTo>
                  <a:pt x="116027" y="65328"/>
                </a:lnTo>
                <a:lnTo>
                  <a:pt x="117856" y="68173"/>
                </a:lnTo>
                <a:lnTo>
                  <a:pt x="120192" y="70408"/>
                </a:lnTo>
                <a:lnTo>
                  <a:pt x="125882" y="73660"/>
                </a:lnTo>
                <a:lnTo>
                  <a:pt x="129336" y="74472"/>
                </a:lnTo>
                <a:lnTo>
                  <a:pt x="138887" y="74472"/>
                </a:lnTo>
                <a:lnTo>
                  <a:pt x="143497" y="72644"/>
                </a:lnTo>
                <a:lnTo>
                  <a:pt x="147002" y="69189"/>
                </a:lnTo>
                <a:lnTo>
                  <a:pt x="152095" y="64249"/>
                </a:lnTo>
                <a:lnTo>
                  <a:pt x="154533" y="57073"/>
                </a:lnTo>
                <a:lnTo>
                  <a:pt x="154533" y="3952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653113" y="5360136"/>
            <a:ext cx="154940" cy="74930"/>
          </a:xfrm>
          <a:custGeom>
            <a:avLst/>
            <a:gdLst/>
            <a:ahLst/>
            <a:cxnLst/>
            <a:rect l="l" t="t" r="r" b="b"/>
            <a:pathLst>
              <a:path w="154939" h="74929">
                <a:moveTo>
                  <a:pt x="45313" y="43586"/>
                </a:moveTo>
                <a:lnTo>
                  <a:pt x="43383" y="37998"/>
                </a:lnTo>
                <a:lnTo>
                  <a:pt x="35661" y="29464"/>
                </a:lnTo>
                <a:lnTo>
                  <a:pt x="30454" y="27330"/>
                </a:lnTo>
                <a:lnTo>
                  <a:pt x="20701" y="27330"/>
                </a:lnTo>
                <a:lnTo>
                  <a:pt x="17805" y="27914"/>
                </a:lnTo>
                <a:lnTo>
                  <a:pt x="12585" y="30289"/>
                </a:lnTo>
                <a:lnTo>
                  <a:pt x="10236" y="32067"/>
                </a:lnTo>
                <a:lnTo>
                  <a:pt x="8128" y="34442"/>
                </a:lnTo>
                <a:lnTo>
                  <a:pt x="9347" y="8432"/>
                </a:lnTo>
                <a:lnTo>
                  <a:pt x="41757" y="8432"/>
                </a:lnTo>
                <a:lnTo>
                  <a:pt x="41757" y="3048"/>
                </a:lnTo>
                <a:lnTo>
                  <a:pt x="3149" y="3048"/>
                </a:lnTo>
                <a:lnTo>
                  <a:pt x="1422" y="43891"/>
                </a:lnTo>
                <a:lnTo>
                  <a:pt x="8128" y="43891"/>
                </a:lnTo>
                <a:lnTo>
                  <a:pt x="8940" y="40500"/>
                </a:lnTo>
                <a:lnTo>
                  <a:pt x="10706" y="37795"/>
                </a:lnTo>
                <a:lnTo>
                  <a:pt x="16129" y="33731"/>
                </a:lnTo>
                <a:lnTo>
                  <a:pt x="19342" y="32715"/>
                </a:lnTo>
                <a:lnTo>
                  <a:pt x="27940" y="32715"/>
                </a:lnTo>
                <a:lnTo>
                  <a:pt x="31775" y="34404"/>
                </a:lnTo>
                <a:lnTo>
                  <a:pt x="37122" y="40906"/>
                </a:lnTo>
                <a:lnTo>
                  <a:pt x="38404" y="45072"/>
                </a:lnTo>
                <a:lnTo>
                  <a:pt x="38404" y="55168"/>
                </a:lnTo>
                <a:lnTo>
                  <a:pt x="37223" y="59296"/>
                </a:lnTo>
                <a:lnTo>
                  <a:pt x="31940" y="66878"/>
                </a:lnTo>
                <a:lnTo>
                  <a:pt x="27635" y="68986"/>
                </a:lnTo>
                <a:lnTo>
                  <a:pt x="17881" y="68986"/>
                </a:lnTo>
                <a:lnTo>
                  <a:pt x="14503" y="67894"/>
                </a:lnTo>
                <a:lnTo>
                  <a:pt x="8813" y="63360"/>
                </a:lnTo>
                <a:lnTo>
                  <a:pt x="7315" y="60109"/>
                </a:lnTo>
                <a:lnTo>
                  <a:pt x="7315" y="55981"/>
                </a:lnTo>
                <a:lnTo>
                  <a:pt x="0" y="55981"/>
                </a:lnTo>
                <a:lnTo>
                  <a:pt x="0" y="57810"/>
                </a:lnTo>
                <a:lnTo>
                  <a:pt x="292" y="59740"/>
                </a:lnTo>
                <a:lnTo>
                  <a:pt x="17957" y="74371"/>
                </a:lnTo>
                <a:lnTo>
                  <a:pt x="28790" y="74371"/>
                </a:lnTo>
                <a:lnTo>
                  <a:pt x="34569" y="72186"/>
                </a:lnTo>
                <a:lnTo>
                  <a:pt x="43167" y="63449"/>
                </a:lnTo>
                <a:lnTo>
                  <a:pt x="45313" y="57670"/>
                </a:lnTo>
                <a:lnTo>
                  <a:pt x="45313" y="43586"/>
                </a:lnTo>
                <a:close/>
              </a:path>
              <a:path w="154939" h="74929">
                <a:moveTo>
                  <a:pt x="93675" y="0"/>
                </a:moveTo>
                <a:lnTo>
                  <a:pt x="87172" y="0"/>
                </a:lnTo>
                <a:lnTo>
                  <a:pt x="87172" y="73355"/>
                </a:lnTo>
                <a:lnTo>
                  <a:pt x="93675" y="73355"/>
                </a:lnTo>
                <a:lnTo>
                  <a:pt x="93675" y="0"/>
                </a:lnTo>
                <a:close/>
              </a:path>
              <a:path w="154939" h="74929">
                <a:moveTo>
                  <a:pt x="154533" y="39522"/>
                </a:moveTo>
                <a:lnTo>
                  <a:pt x="152768" y="33185"/>
                </a:lnTo>
                <a:lnTo>
                  <a:pt x="148031" y="26847"/>
                </a:lnTo>
                <a:lnTo>
                  <a:pt x="148031" y="42938"/>
                </a:lnTo>
                <a:lnTo>
                  <a:pt x="148031" y="55270"/>
                </a:lnTo>
                <a:lnTo>
                  <a:pt x="146481" y="60579"/>
                </a:lnTo>
                <a:lnTo>
                  <a:pt x="140652" y="67564"/>
                </a:lnTo>
                <a:lnTo>
                  <a:pt x="137121" y="69189"/>
                </a:lnTo>
                <a:lnTo>
                  <a:pt x="126898" y="69189"/>
                </a:lnTo>
                <a:lnTo>
                  <a:pt x="122491" y="66852"/>
                </a:lnTo>
                <a:lnTo>
                  <a:pt x="121539" y="65328"/>
                </a:lnTo>
                <a:lnTo>
                  <a:pt x="117221" y="58381"/>
                </a:lnTo>
                <a:lnTo>
                  <a:pt x="116027" y="53441"/>
                </a:lnTo>
                <a:lnTo>
                  <a:pt x="116027" y="41452"/>
                </a:lnTo>
                <a:lnTo>
                  <a:pt x="117182" y="36639"/>
                </a:lnTo>
                <a:lnTo>
                  <a:pt x="121297" y="29972"/>
                </a:lnTo>
                <a:lnTo>
                  <a:pt x="122199" y="28511"/>
                </a:lnTo>
                <a:lnTo>
                  <a:pt x="126365" y="26314"/>
                </a:lnTo>
                <a:lnTo>
                  <a:pt x="138417" y="26314"/>
                </a:lnTo>
                <a:lnTo>
                  <a:pt x="142951" y="29197"/>
                </a:lnTo>
                <a:lnTo>
                  <a:pt x="147218" y="38468"/>
                </a:lnTo>
                <a:lnTo>
                  <a:pt x="148031" y="42938"/>
                </a:lnTo>
                <a:lnTo>
                  <a:pt x="148031" y="26847"/>
                </a:lnTo>
                <a:lnTo>
                  <a:pt x="147637" y="26314"/>
                </a:lnTo>
                <a:lnTo>
                  <a:pt x="145529" y="23495"/>
                </a:lnTo>
                <a:lnTo>
                  <a:pt x="140309" y="21031"/>
                </a:lnTo>
                <a:lnTo>
                  <a:pt x="129476" y="21031"/>
                </a:lnTo>
                <a:lnTo>
                  <a:pt x="125780" y="21945"/>
                </a:lnTo>
                <a:lnTo>
                  <a:pt x="119748" y="25323"/>
                </a:lnTo>
                <a:lnTo>
                  <a:pt x="117589" y="27393"/>
                </a:lnTo>
                <a:lnTo>
                  <a:pt x="116027" y="29972"/>
                </a:lnTo>
                <a:lnTo>
                  <a:pt x="116027" y="0"/>
                </a:lnTo>
                <a:lnTo>
                  <a:pt x="109524" y="0"/>
                </a:lnTo>
                <a:lnTo>
                  <a:pt x="109448" y="64236"/>
                </a:lnTo>
                <a:lnTo>
                  <a:pt x="109334" y="68173"/>
                </a:lnTo>
                <a:lnTo>
                  <a:pt x="109220" y="73355"/>
                </a:lnTo>
                <a:lnTo>
                  <a:pt x="115519" y="73355"/>
                </a:lnTo>
                <a:lnTo>
                  <a:pt x="116027" y="65328"/>
                </a:lnTo>
                <a:lnTo>
                  <a:pt x="117856" y="68173"/>
                </a:lnTo>
                <a:lnTo>
                  <a:pt x="120192" y="70408"/>
                </a:lnTo>
                <a:lnTo>
                  <a:pt x="125882" y="73660"/>
                </a:lnTo>
                <a:lnTo>
                  <a:pt x="129336" y="74472"/>
                </a:lnTo>
                <a:lnTo>
                  <a:pt x="138887" y="74472"/>
                </a:lnTo>
                <a:lnTo>
                  <a:pt x="143497" y="72644"/>
                </a:lnTo>
                <a:lnTo>
                  <a:pt x="147002" y="69189"/>
                </a:lnTo>
                <a:lnTo>
                  <a:pt x="152095" y="64236"/>
                </a:lnTo>
                <a:lnTo>
                  <a:pt x="154533" y="57061"/>
                </a:lnTo>
                <a:lnTo>
                  <a:pt x="154533" y="3952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500893" y="7642466"/>
            <a:ext cx="172085" cy="118110"/>
          </a:xfrm>
          <a:custGeom>
            <a:avLst/>
            <a:gdLst/>
            <a:ahLst/>
            <a:cxnLst/>
            <a:rect l="l" t="t" r="r" b="b"/>
            <a:pathLst>
              <a:path w="172085" h="118109">
                <a:moveTo>
                  <a:pt x="171869" y="78587"/>
                </a:moveTo>
                <a:lnTo>
                  <a:pt x="0" y="78587"/>
                </a:lnTo>
                <a:lnTo>
                  <a:pt x="0" y="117868"/>
                </a:lnTo>
                <a:lnTo>
                  <a:pt x="171869" y="117868"/>
                </a:lnTo>
                <a:lnTo>
                  <a:pt x="171869" y="78587"/>
                </a:lnTo>
                <a:close/>
              </a:path>
              <a:path w="172085" h="118109">
                <a:moveTo>
                  <a:pt x="171869" y="0"/>
                </a:moveTo>
                <a:lnTo>
                  <a:pt x="0" y="0"/>
                </a:lnTo>
                <a:lnTo>
                  <a:pt x="0" y="39281"/>
                </a:lnTo>
                <a:lnTo>
                  <a:pt x="171869" y="39281"/>
                </a:lnTo>
                <a:lnTo>
                  <a:pt x="17186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0" name="object 20"/>
          <p:cNvGrpSpPr/>
          <p:nvPr/>
        </p:nvGrpSpPr>
        <p:grpSpPr>
          <a:xfrm>
            <a:off x="2746489" y="7116026"/>
            <a:ext cx="1677670" cy="1155065"/>
            <a:chOff x="2746489" y="7116026"/>
            <a:chExt cx="1677670" cy="1155065"/>
          </a:xfrm>
        </p:grpSpPr>
        <p:sp>
          <p:nvSpPr>
            <p:cNvPr id="21" name="object 21"/>
            <p:cNvSpPr/>
            <p:nvPr/>
          </p:nvSpPr>
          <p:spPr>
            <a:xfrm>
              <a:off x="2748775" y="7118312"/>
              <a:ext cx="1673225" cy="1150620"/>
            </a:xfrm>
            <a:custGeom>
              <a:avLst/>
              <a:gdLst/>
              <a:ahLst/>
              <a:cxnLst/>
              <a:rect l="l" t="t" r="r" b="b"/>
              <a:pathLst>
                <a:path w="1673225" h="1150620">
                  <a:moveTo>
                    <a:pt x="0" y="0"/>
                  </a:moveTo>
                  <a:lnTo>
                    <a:pt x="1672856" y="0"/>
                  </a:lnTo>
                  <a:lnTo>
                    <a:pt x="1672856" y="1150353"/>
                  </a:lnTo>
                  <a:lnTo>
                    <a:pt x="0" y="1150353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093008" y="7656245"/>
              <a:ext cx="197485" cy="74930"/>
            </a:xfrm>
            <a:custGeom>
              <a:avLst/>
              <a:gdLst/>
              <a:ahLst/>
              <a:cxnLst/>
              <a:rect l="l" t="t" r="r" b="b"/>
              <a:pathLst>
                <a:path w="197485" h="74929">
                  <a:moveTo>
                    <a:pt x="22555" y="2032"/>
                  </a:moveTo>
                  <a:lnTo>
                    <a:pt x="16256" y="2032"/>
                  </a:lnTo>
                  <a:lnTo>
                    <a:pt x="10845" y="6845"/>
                  </a:lnTo>
                  <a:lnTo>
                    <a:pt x="6705" y="9829"/>
                  </a:lnTo>
                  <a:lnTo>
                    <a:pt x="3594" y="11557"/>
                  </a:lnTo>
                  <a:lnTo>
                    <a:pt x="0" y="13106"/>
                  </a:lnTo>
                  <a:lnTo>
                    <a:pt x="0" y="19710"/>
                  </a:lnTo>
                  <a:lnTo>
                    <a:pt x="15849" y="9245"/>
                  </a:lnTo>
                  <a:lnTo>
                    <a:pt x="15849" y="73355"/>
                  </a:lnTo>
                  <a:lnTo>
                    <a:pt x="22555" y="73355"/>
                  </a:lnTo>
                  <a:lnTo>
                    <a:pt x="22555" y="2032"/>
                  </a:lnTo>
                  <a:close/>
                </a:path>
                <a:path w="197485" h="74929">
                  <a:moveTo>
                    <a:pt x="88493" y="37998"/>
                  </a:moveTo>
                  <a:lnTo>
                    <a:pt x="81661" y="9537"/>
                  </a:lnTo>
                  <a:lnTo>
                    <a:pt x="81661" y="45580"/>
                  </a:lnTo>
                  <a:lnTo>
                    <a:pt x="80810" y="51752"/>
                  </a:lnTo>
                  <a:lnTo>
                    <a:pt x="76339" y="64757"/>
                  </a:lnTo>
                  <a:lnTo>
                    <a:pt x="71767" y="68681"/>
                  </a:lnTo>
                  <a:lnTo>
                    <a:pt x="58826" y="68681"/>
                  </a:lnTo>
                  <a:lnTo>
                    <a:pt x="54216" y="64719"/>
                  </a:lnTo>
                  <a:lnTo>
                    <a:pt x="49822" y="51854"/>
                  </a:lnTo>
                  <a:lnTo>
                    <a:pt x="49072" y="46405"/>
                  </a:lnTo>
                  <a:lnTo>
                    <a:pt x="49149" y="29197"/>
                  </a:lnTo>
                  <a:lnTo>
                    <a:pt x="49860" y="24244"/>
                  </a:lnTo>
                  <a:lnTo>
                    <a:pt x="54317" y="11176"/>
                  </a:lnTo>
                  <a:lnTo>
                    <a:pt x="58889" y="7213"/>
                  </a:lnTo>
                  <a:lnTo>
                    <a:pt x="71831" y="7213"/>
                  </a:lnTo>
                  <a:lnTo>
                    <a:pt x="76441" y="11176"/>
                  </a:lnTo>
                  <a:lnTo>
                    <a:pt x="80835" y="24053"/>
                  </a:lnTo>
                  <a:lnTo>
                    <a:pt x="81572" y="29603"/>
                  </a:lnTo>
                  <a:lnTo>
                    <a:pt x="81661" y="45580"/>
                  </a:lnTo>
                  <a:lnTo>
                    <a:pt x="81661" y="9537"/>
                  </a:lnTo>
                  <a:lnTo>
                    <a:pt x="80162" y="7213"/>
                  </a:lnTo>
                  <a:lnTo>
                    <a:pt x="78498" y="4622"/>
                  </a:lnTo>
                  <a:lnTo>
                    <a:pt x="72783" y="1524"/>
                  </a:lnTo>
                  <a:lnTo>
                    <a:pt x="55714" y="1524"/>
                  </a:lnTo>
                  <a:lnTo>
                    <a:pt x="49034" y="6477"/>
                  </a:lnTo>
                  <a:lnTo>
                    <a:pt x="45313" y="16357"/>
                  </a:lnTo>
                  <a:lnTo>
                    <a:pt x="43218" y="21983"/>
                  </a:lnTo>
                  <a:lnTo>
                    <a:pt x="42164" y="29197"/>
                  </a:lnTo>
                  <a:lnTo>
                    <a:pt x="42164" y="37998"/>
                  </a:lnTo>
                  <a:lnTo>
                    <a:pt x="57873" y="74371"/>
                  </a:lnTo>
                  <a:lnTo>
                    <a:pt x="74942" y="74371"/>
                  </a:lnTo>
                  <a:lnTo>
                    <a:pt x="81622" y="69430"/>
                  </a:lnTo>
                  <a:lnTo>
                    <a:pt x="81902" y="68681"/>
                  </a:lnTo>
                  <a:lnTo>
                    <a:pt x="87439" y="53987"/>
                  </a:lnTo>
                  <a:lnTo>
                    <a:pt x="88493" y="46812"/>
                  </a:lnTo>
                  <a:lnTo>
                    <a:pt x="88493" y="37998"/>
                  </a:lnTo>
                  <a:close/>
                </a:path>
                <a:path w="197485" h="74929">
                  <a:moveTo>
                    <a:pt x="136245" y="0"/>
                  </a:moveTo>
                  <a:lnTo>
                    <a:pt x="129743" y="0"/>
                  </a:lnTo>
                  <a:lnTo>
                    <a:pt x="129743" y="73367"/>
                  </a:lnTo>
                  <a:lnTo>
                    <a:pt x="136245" y="73367"/>
                  </a:lnTo>
                  <a:lnTo>
                    <a:pt x="136245" y="0"/>
                  </a:lnTo>
                  <a:close/>
                </a:path>
                <a:path w="197485" h="74929">
                  <a:moveTo>
                    <a:pt x="197104" y="39522"/>
                  </a:moveTo>
                  <a:lnTo>
                    <a:pt x="195338" y="33197"/>
                  </a:lnTo>
                  <a:lnTo>
                    <a:pt x="191820" y="28448"/>
                  </a:lnTo>
                  <a:lnTo>
                    <a:pt x="190601" y="26847"/>
                  </a:lnTo>
                  <a:lnTo>
                    <a:pt x="190601" y="42938"/>
                  </a:lnTo>
                  <a:lnTo>
                    <a:pt x="190601" y="55270"/>
                  </a:lnTo>
                  <a:lnTo>
                    <a:pt x="189026" y="60591"/>
                  </a:lnTo>
                  <a:lnTo>
                    <a:pt x="183222" y="67564"/>
                  </a:lnTo>
                  <a:lnTo>
                    <a:pt x="179679" y="69189"/>
                  </a:lnTo>
                  <a:lnTo>
                    <a:pt x="169456" y="69189"/>
                  </a:lnTo>
                  <a:lnTo>
                    <a:pt x="165061" y="66852"/>
                  </a:lnTo>
                  <a:lnTo>
                    <a:pt x="164109" y="65328"/>
                  </a:lnTo>
                  <a:lnTo>
                    <a:pt x="159778" y="58381"/>
                  </a:lnTo>
                  <a:lnTo>
                    <a:pt x="158584" y="53441"/>
                  </a:lnTo>
                  <a:lnTo>
                    <a:pt x="158584" y="41452"/>
                  </a:lnTo>
                  <a:lnTo>
                    <a:pt x="159740" y="36639"/>
                  </a:lnTo>
                  <a:lnTo>
                    <a:pt x="163855" y="29972"/>
                  </a:lnTo>
                  <a:lnTo>
                    <a:pt x="164757" y="28524"/>
                  </a:lnTo>
                  <a:lnTo>
                    <a:pt x="168922" y="26314"/>
                  </a:lnTo>
                  <a:lnTo>
                    <a:pt x="180987" y="26314"/>
                  </a:lnTo>
                  <a:lnTo>
                    <a:pt x="185521" y="29197"/>
                  </a:lnTo>
                  <a:lnTo>
                    <a:pt x="189788" y="38468"/>
                  </a:lnTo>
                  <a:lnTo>
                    <a:pt x="190601" y="42938"/>
                  </a:lnTo>
                  <a:lnTo>
                    <a:pt x="190601" y="26847"/>
                  </a:lnTo>
                  <a:lnTo>
                    <a:pt x="190207" y="26314"/>
                  </a:lnTo>
                  <a:lnTo>
                    <a:pt x="188074" y="23507"/>
                  </a:lnTo>
                  <a:lnTo>
                    <a:pt x="182880" y="21031"/>
                  </a:lnTo>
                  <a:lnTo>
                    <a:pt x="172021" y="21031"/>
                  </a:lnTo>
                  <a:lnTo>
                    <a:pt x="168351" y="21945"/>
                  </a:lnTo>
                  <a:lnTo>
                    <a:pt x="162318" y="25336"/>
                  </a:lnTo>
                  <a:lnTo>
                    <a:pt x="160147" y="27393"/>
                  </a:lnTo>
                  <a:lnTo>
                    <a:pt x="158584" y="29972"/>
                  </a:lnTo>
                  <a:lnTo>
                    <a:pt x="158584" y="0"/>
                  </a:lnTo>
                  <a:lnTo>
                    <a:pt x="152095" y="0"/>
                  </a:lnTo>
                  <a:lnTo>
                    <a:pt x="152019" y="64249"/>
                  </a:lnTo>
                  <a:lnTo>
                    <a:pt x="151904" y="68173"/>
                  </a:lnTo>
                  <a:lnTo>
                    <a:pt x="151790" y="73355"/>
                  </a:lnTo>
                  <a:lnTo>
                    <a:pt x="158089" y="73355"/>
                  </a:lnTo>
                  <a:lnTo>
                    <a:pt x="158584" y="65328"/>
                  </a:lnTo>
                  <a:lnTo>
                    <a:pt x="160426" y="68173"/>
                  </a:lnTo>
                  <a:lnTo>
                    <a:pt x="162763" y="70408"/>
                  </a:lnTo>
                  <a:lnTo>
                    <a:pt x="168452" y="73660"/>
                  </a:lnTo>
                  <a:lnTo>
                    <a:pt x="171894" y="74472"/>
                  </a:lnTo>
                  <a:lnTo>
                    <a:pt x="181457" y="74472"/>
                  </a:lnTo>
                  <a:lnTo>
                    <a:pt x="186067" y="72644"/>
                  </a:lnTo>
                  <a:lnTo>
                    <a:pt x="189572" y="69189"/>
                  </a:lnTo>
                  <a:lnTo>
                    <a:pt x="194665" y="64249"/>
                  </a:lnTo>
                  <a:lnTo>
                    <a:pt x="197104" y="57061"/>
                  </a:lnTo>
                  <a:lnTo>
                    <a:pt x="197104" y="3952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2789123" y="7348309"/>
              <a:ext cx="1592580" cy="690880"/>
            </a:xfrm>
            <a:custGeom>
              <a:avLst/>
              <a:gdLst/>
              <a:ahLst/>
              <a:cxnLst/>
              <a:rect l="l" t="t" r="r" b="b"/>
              <a:pathLst>
                <a:path w="1592579" h="690879">
                  <a:moveTo>
                    <a:pt x="793089" y="345173"/>
                  </a:moveTo>
                  <a:lnTo>
                    <a:pt x="477126" y="690346"/>
                  </a:lnTo>
                  <a:lnTo>
                    <a:pt x="477126" y="533806"/>
                  </a:lnTo>
                  <a:lnTo>
                    <a:pt x="0" y="533806"/>
                  </a:lnTo>
                  <a:lnTo>
                    <a:pt x="0" y="156552"/>
                  </a:lnTo>
                  <a:lnTo>
                    <a:pt x="477126" y="156552"/>
                  </a:lnTo>
                  <a:lnTo>
                    <a:pt x="477126" y="0"/>
                  </a:lnTo>
                  <a:lnTo>
                    <a:pt x="793089" y="345173"/>
                  </a:lnTo>
                  <a:close/>
                </a:path>
                <a:path w="1592579" h="690879">
                  <a:moveTo>
                    <a:pt x="799058" y="345173"/>
                  </a:moveTo>
                  <a:lnTo>
                    <a:pt x="1115021" y="690346"/>
                  </a:lnTo>
                  <a:lnTo>
                    <a:pt x="1115021" y="533806"/>
                  </a:lnTo>
                  <a:lnTo>
                    <a:pt x="1592148" y="533806"/>
                  </a:lnTo>
                  <a:lnTo>
                    <a:pt x="1592148" y="156552"/>
                  </a:lnTo>
                  <a:lnTo>
                    <a:pt x="1115021" y="156552"/>
                  </a:lnTo>
                  <a:lnTo>
                    <a:pt x="1115021" y="0"/>
                  </a:lnTo>
                  <a:lnTo>
                    <a:pt x="799058" y="34517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" name="object 24"/>
          <p:cNvGrpSpPr/>
          <p:nvPr/>
        </p:nvGrpSpPr>
        <p:grpSpPr>
          <a:xfrm>
            <a:off x="4762766" y="7116026"/>
            <a:ext cx="1677670" cy="1155065"/>
            <a:chOff x="4762766" y="7116026"/>
            <a:chExt cx="1677670" cy="1155065"/>
          </a:xfrm>
        </p:grpSpPr>
        <p:sp>
          <p:nvSpPr>
            <p:cNvPr id="25" name="object 25"/>
            <p:cNvSpPr/>
            <p:nvPr/>
          </p:nvSpPr>
          <p:spPr>
            <a:xfrm>
              <a:off x="4765052" y="7118312"/>
              <a:ext cx="1673225" cy="1150620"/>
            </a:xfrm>
            <a:custGeom>
              <a:avLst/>
              <a:gdLst/>
              <a:ahLst/>
              <a:cxnLst/>
              <a:rect l="l" t="t" r="r" b="b"/>
              <a:pathLst>
                <a:path w="1673225" h="1150620">
                  <a:moveTo>
                    <a:pt x="0" y="0"/>
                  </a:moveTo>
                  <a:lnTo>
                    <a:pt x="1672856" y="0"/>
                  </a:lnTo>
                  <a:lnTo>
                    <a:pt x="1672856" y="1150353"/>
                  </a:lnTo>
                  <a:lnTo>
                    <a:pt x="0" y="1150353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580862" y="7657058"/>
              <a:ext cx="46355" cy="73025"/>
            </a:xfrm>
            <a:custGeom>
              <a:avLst/>
              <a:gdLst/>
              <a:ahLst/>
              <a:cxnLst/>
              <a:rect l="l" t="t" r="r" b="b"/>
              <a:pathLst>
                <a:path w="46354" h="73025">
                  <a:moveTo>
                    <a:pt x="30607" y="0"/>
                  </a:moveTo>
                  <a:lnTo>
                    <a:pt x="13550" y="0"/>
                  </a:lnTo>
                  <a:lnTo>
                    <a:pt x="6870" y="4952"/>
                  </a:lnTo>
                  <a:lnTo>
                    <a:pt x="3149" y="14833"/>
                  </a:lnTo>
                  <a:lnTo>
                    <a:pt x="1054" y="20459"/>
                  </a:lnTo>
                  <a:lnTo>
                    <a:pt x="0" y="27673"/>
                  </a:lnTo>
                  <a:lnTo>
                    <a:pt x="0" y="36474"/>
                  </a:lnTo>
                  <a:lnTo>
                    <a:pt x="15709" y="72847"/>
                  </a:lnTo>
                  <a:lnTo>
                    <a:pt x="32778" y="72847"/>
                  </a:lnTo>
                  <a:lnTo>
                    <a:pt x="39458" y="67906"/>
                  </a:lnTo>
                  <a:lnTo>
                    <a:pt x="39741" y="67157"/>
                  </a:lnTo>
                  <a:lnTo>
                    <a:pt x="16662" y="67157"/>
                  </a:lnTo>
                  <a:lnTo>
                    <a:pt x="12052" y="63195"/>
                  </a:lnTo>
                  <a:lnTo>
                    <a:pt x="7658" y="50330"/>
                  </a:lnTo>
                  <a:lnTo>
                    <a:pt x="6918" y="44877"/>
                  </a:lnTo>
                  <a:lnTo>
                    <a:pt x="6994" y="27673"/>
                  </a:lnTo>
                  <a:lnTo>
                    <a:pt x="7683" y="22720"/>
                  </a:lnTo>
                  <a:lnTo>
                    <a:pt x="12153" y="9651"/>
                  </a:lnTo>
                  <a:lnTo>
                    <a:pt x="16725" y="5689"/>
                  </a:lnTo>
                  <a:lnTo>
                    <a:pt x="38007" y="5689"/>
                  </a:lnTo>
                  <a:lnTo>
                    <a:pt x="36334" y="3098"/>
                  </a:lnTo>
                  <a:lnTo>
                    <a:pt x="30607" y="0"/>
                  </a:lnTo>
                  <a:close/>
                </a:path>
                <a:path w="46354" h="73025">
                  <a:moveTo>
                    <a:pt x="38007" y="5689"/>
                  </a:moveTo>
                  <a:lnTo>
                    <a:pt x="29667" y="5689"/>
                  </a:lnTo>
                  <a:lnTo>
                    <a:pt x="34264" y="9651"/>
                  </a:lnTo>
                  <a:lnTo>
                    <a:pt x="38671" y="22517"/>
                  </a:lnTo>
                  <a:lnTo>
                    <a:pt x="39421" y="28068"/>
                  </a:lnTo>
                  <a:lnTo>
                    <a:pt x="39504" y="44056"/>
                  </a:lnTo>
                  <a:lnTo>
                    <a:pt x="38646" y="50228"/>
                  </a:lnTo>
                  <a:lnTo>
                    <a:pt x="34175" y="63233"/>
                  </a:lnTo>
                  <a:lnTo>
                    <a:pt x="29590" y="67157"/>
                  </a:lnTo>
                  <a:lnTo>
                    <a:pt x="39741" y="67157"/>
                  </a:lnTo>
                  <a:lnTo>
                    <a:pt x="45275" y="52463"/>
                  </a:lnTo>
                  <a:lnTo>
                    <a:pt x="46329" y="45275"/>
                  </a:lnTo>
                  <a:lnTo>
                    <a:pt x="46329" y="36474"/>
                  </a:lnTo>
                  <a:lnTo>
                    <a:pt x="40335" y="9296"/>
                  </a:lnTo>
                  <a:lnTo>
                    <a:pt x="38007" y="568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/>
          <p:nvPr/>
        </p:nvSpPr>
        <p:spPr>
          <a:xfrm>
            <a:off x="3892067" y="7656245"/>
            <a:ext cx="197485" cy="74930"/>
          </a:xfrm>
          <a:custGeom>
            <a:avLst/>
            <a:gdLst/>
            <a:ahLst/>
            <a:cxnLst/>
            <a:rect l="l" t="t" r="r" b="b"/>
            <a:pathLst>
              <a:path w="197485" h="74929">
                <a:moveTo>
                  <a:pt x="22555" y="2032"/>
                </a:moveTo>
                <a:lnTo>
                  <a:pt x="16256" y="2032"/>
                </a:lnTo>
                <a:lnTo>
                  <a:pt x="10833" y="6845"/>
                </a:lnTo>
                <a:lnTo>
                  <a:pt x="6705" y="9829"/>
                </a:lnTo>
                <a:lnTo>
                  <a:pt x="3594" y="11557"/>
                </a:lnTo>
                <a:lnTo>
                  <a:pt x="0" y="13106"/>
                </a:lnTo>
                <a:lnTo>
                  <a:pt x="0" y="19710"/>
                </a:lnTo>
                <a:lnTo>
                  <a:pt x="15849" y="9245"/>
                </a:lnTo>
                <a:lnTo>
                  <a:pt x="15849" y="73355"/>
                </a:lnTo>
                <a:lnTo>
                  <a:pt x="22555" y="73355"/>
                </a:lnTo>
                <a:lnTo>
                  <a:pt x="22555" y="2032"/>
                </a:lnTo>
                <a:close/>
              </a:path>
              <a:path w="197485" h="74929">
                <a:moveTo>
                  <a:pt x="88493" y="37998"/>
                </a:moveTo>
                <a:lnTo>
                  <a:pt x="81661" y="9537"/>
                </a:lnTo>
                <a:lnTo>
                  <a:pt x="81661" y="45580"/>
                </a:lnTo>
                <a:lnTo>
                  <a:pt x="80797" y="51752"/>
                </a:lnTo>
                <a:lnTo>
                  <a:pt x="79044" y="56896"/>
                </a:lnTo>
                <a:lnTo>
                  <a:pt x="76327" y="64757"/>
                </a:lnTo>
                <a:lnTo>
                  <a:pt x="71755" y="68681"/>
                </a:lnTo>
                <a:lnTo>
                  <a:pt x="58826" y="68681"/>
                </a:lnTo>
                <a:lnTo>
                  <a:pt x="54216" y="64719"/>
                </a:lnTo>
                <a:lnTo>
                  <a:pt x="49809" y="51854"/>
                </a:lnTo>
                <a:lnTo>
                  <a:pt x="49072" y="46405"/>
                </a:lnTo>
                <a:lnTo>
                  <a:pt x="49149" y="29197"/>
                </a:lnTo>
                <a:lnTo>
                  <a:pt x="49847" y="24244"/>
                </a:lnTo>
                <a:lnTo>
                  <a:pt x="54317" y="11176"/>
                </a:lnTo>
                <a:lnTo>
                  <a:pt x="58889" y="7213"/>
                </a:lnTo>
                <a:lnTo>
                  <a:pt x="71831" y="7213"/>
                </a:lnTo>
                <a:lnTo>
                  <a:pt x="76428" y="11176"/>
                </a:lnTo>
                <a:lnTo>
                  <a:pt x="80835" y="24053"/>
                </a:lnTo>
                <a:lnTo>
                  <a:pt x="81572" y="29603"/>
                </a:lnTo>
                <a:lnTo>
                  <a:pt x="81661" y="45580"/>
                </a:lnTo>
                <a:lnTo>
                  <a:pt x="81661" y="9537"/>
                </a:lnTo>
                <a:lnTo>
                  <a:pt x="80162" y="7213"/>
                </a:lnTo>
                <a:lnTo>
                  <a:pt x="78498" y="4622"/>
                </a:lnTo>
                <a:lnTo>
                  <a:pt x="72771" y="1524"/>
                </a:lnTo>
                <a:lnTo>
                  <a:pt x="55714" y="1524"/>
                </a:lnTo>
                <a:lnTo>
                  <a:pt x="49034" y="6477"/>
                </a:lnTo>
                <a:lnTo>
                  <a:pt x="45313" y="16357"/>
                </a:lnTo>
                <a:lnTo>
                  <a:pt x="43218" y="21983"/>
                </a:lnTo>
                <a:lnTo>
                  <a:pt x="42164" y="29197"/>
                </a:lnTo>
                <a:lnTo>
                  <a:pt x="42164" y="37998"/>
                </a:lnTo>
                <a:lnTo>
                  <a:pt x="57873" y="74371"/>
                </a:lnTo>
                <a:lnTo>
                  <a:pt x="74942" y="74371"/>
                </a:lnTo>
                <a:lnTo>
                  <a:pt x="81622" y="69430"/>
                </a:lnTo>
                <a:lnTo>
                  <a:pt x="81902" y="68681"/>
                </a:lnTo>
                <a:lnTo>
                  <a:pt x="87439" y="53987"/>
                </a:lnTo>
                <a:lnTo>
                  <a:pt x="88493" y="46812"/>
                </a:lnTo>
                <a:lnTo>
                  <a:pt x="88493" y="37998"/>
                </a:lnTo>
                <a:close/>
              </a:path>
              <a:path w="197485" h="74929">
                <a:moveTo>
                  <a:pt x="136245" y="0"/>
                </a:moveTo>
                <a:lnTo>
                  <a:pt x="129743" y="0"/>
                </a:lnTo>
                <a:lnTo>
                  <a:pt x="129743" y="73367"/>
                </a:lnTo>
                <a:lnTo>
                  <a:pt x="136245" y="73367"/>
                </a:lnTo>
                <a:lnTo>
                  <a:pt x="136245" y="0"/>
                </a:lnTo>
                <a:close/>
              </a:path>
              <a:path w="197485" h="74929">
                <a:moveTo>
                  <a:pt x="197104" y="39522"/>
                </a:moveTo>
                <a:lnTo>
                  <a:pt x="195338" y="33197"/>
                </a:lnTo>
                <a:lnTo>
                  <a:pt x="191820" y="28448"/>
                </a:lnTo>
                <a:lnTo>
                  <a:pt x="190588" y="26822"/>
                </a:lnTo>
                <a:lnTo>
                  <a:pt x="190588" y="42938"/>
                </a:lnTo>
                <a:lnTo>
                  <a:pt x="190588" y="55270"/>
                </a:lnTo>
                <a:lnTo>
                  <a:pt x="189039" y="60591"/>
                </a:lnTo>
                <a:lnTo>
                  <a:pt x="183210" y="67564"/>
                </a:lnTo>
                <a:lnTo>
                  <a:pt x="179692" y="69189"/>
                </a:lnTo>
                <a:lnTo>
                  <a:pt x="169468" y="69189"/>
                </a:lnTo>
                <a:lnTo>
                  <a:pt x="165061" y="66852"/>
                </a:lnTo>
                <a:lnTo>
                  <a:pt x="164109" y="65328"/>
                </a:lnTo>
                <a:lnTo>
                  <a:pt x="159778" y="58381"/>
                </a:lnTo>
                <a:lnTo>
                  <a:pt x="158597" y="53441"/>
                </a:lnTo>
                <a:lnTo>
                  <a:pt x="158597" y="41452"/>
                </a:lnTo>
                <a:lnTo>
                  <a:pt x="159740" y="36639"/>
                </a:lnTo>
                <a:lnTo>
                  <a:pt x="163855" y="29972"/>
                </a:lnTo>
                <a:lnTo>
                  <a:pt x="164757" y="28524"/>
                </a:lnTo>
                <a:lnTo>
                  <a:pt x="168922" y="26314"/>
                </a:lnTo>
                <a:lnTo>
                  <a:pt x="180975" y="26314"/>
                </a:lnTo>
                <a:lnTo>
                  <a:pt x="185508" y="29197"/>
                </a:lnTo>
                <a:lnTo>
                  <a:pt x="189788" y="38468"/>
                </a:lnTo>
                <a:lnTo>
                  <a:pt x="190588" y="42938"/>
                </a:lnTo>
                <a:lnTo>
                  <a:pt x="190588" y="26822"/>
                </a:lnTo>
                <a:lnTo>
                  <a:pt x="190207" y="26314"/>
                </a:lnTo>
                <a:lnTo>
                  <a:pt x="188087" y="23507"/>
                </a:lnTo>
                <a:lnTo>
                  <a:pt x="182880" y="21031"/>
                </a:lnTo>
                <a:lnTo>
                  <a:pt x="172034" y="21031"/>
                </a:lnTo>
                <a:lnTo>
                  <a:pt x="168351" y="21945"/>
                </a:lnTo>
                <a:lnTo>
                  <a:pt x="162318" y="25336"/>
                </a:lnTo>
                <a:lnTo>
                  <a:pt x="160147" y="27393"/>
                </a:lnTo>
                <a:lnTo>
                  <a:pt x="158597" y="29972"/>
                </a:lnTo>
                <a:lnTo>
                  <a:pt x="158597" y="0"/>
                </a:lnTo>
                <a:lnTo>
                  <a:pt x="152095" y="0"/>
                </a:lnTo>
                <a:lnTo>
                  <a:pt x="152019" y="64249"/>
                </a:lnTo>
                <a:lnTo>
                  <a:pt x="151904" y="68173"/>
                </a:lnTo>
                <a:lnTo>
                  <a:pt x="151790" y="73355"/>
                </a:lnTo>
                <a:lnTo>
                  <a:pt x="158089" y="73355"/>
                </a:lnTo>
                <a:lnTo>
                  <a:pt x="158597" y="65328"/>
                </a:lnTo>
                <a:lnTo>
                  <a:pt x="160426" y="68173"/>
                </a:lnTo>
                <a:lnTo>
                  <a:pt x="162763" y="70408"/>
                </a:lnTo>
                <a:lnTo>
                  <a:pt x="168452" y="73660"/>
                </a:lnTo>
                <a:lnTo>
                  <a:pt x="171907" y="74472"/>
                </a:lnTo>
                <a:lnTo>
                  <a:pt x="181444" y="74472"/>
                </a:lnTo>
                <a:lnTo>
                  <a:pt x="186055" y="72644"/>
                </a:lnTo>
                <a:lnTo>
                  <a:pt x="189585" y="69189"/>
                </a:lnTo>
                <a:lnTo>
                  <a:pt x="194652" y="64249"/>
                </a:lnTo>
                <a:lnTo>
                  <a:pt x="197104" y="57061"/>
                </a:lnTo>
                <a:lnTo>
                  <a:pt x="197104" y="3952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527293" y="532790"/>
            <a:ext cx="40767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 b="1">
                <a:latin typeface="Tahoma"/>
                <a:cs typeface="Tahoma"/>
              </a:rPr>
              <a:t>Fuerza</a:t>
            </a:r>
            <a:endParaRPr sz="9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723133" y="485800"/>
            <a:ext cx="383603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-25">
                <a:latin typeface="Microsoft Sans Serif"/>
                <a:cs typeface="Microsoft Sans Serif"/>
              </a:rPr>
              <a:t>En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términos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simples,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una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fuerza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es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un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5">
                <a:latin typeface="Microsoft Sans Serif"/>
                <a:cs typeface="Microsoft Sans Serif"/>
              </a:rPr>
              <a:t>empujón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un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tirón.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15">
                <a:latin typeface="Microsoft Sans Serif"/>
                <a:cs typeface="Microsoft Sans Serif"/>
              </a:rPr>
              <a:t>La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fuerza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puede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ser </a:t>
            </a:r>
            <a:r>
              <a:rPr dirty="0" sz="850" spc="10">
                <a:latin typeface="Microsoft Sans Serif"/>
                <a:cs typeface="Microsoft Sans Serif"/>
              </a:rPr>
              <a:t>causada </a:t>
            </a:r>
            <a:r>
              <a:rPr dirty="0" sz="850" spc="50">
                <a:latin typeface="Microsoft Sans Serif"/>
                <a:cs typeface="Microsoft Sans Serif"/>
              </a:rPr>
              <a:t>por </a:t>
            </a:r>
            <a:r>
              <a:rPr dirty="0" sz="850" spc="30">
                <a:latin typeface="Microsoft Sans Serif"/>
                <a:cs typeface="Microsoft Sans Serif"/>
              </a:rPr>
              <a:t>electromagnetismo, gravedad </a:t>
            </a:r>
            <a:r>
              <a:rPr dirty="0" sz="850" spc="40">
                <a:latin typeface="Microsoft Sans Serif"/>
                <a:cs typeface="Microsoft Sans Serif"/>
              </a:rPr>
              <a:t>o </a:t>
            </a:r>
            <a:r>
              <a:rPr dirty="0" sz="850" spc="35">
                <a:latin typeface="Microsoft Sans Serif"/>
                <a:cs typeface="Microsoft Sans Serif"/>
              </a:rPr>
              <a:t>una </a:t>
            </a:r>
            <a:r>
              <a:rPr dirty="0" sz="850" spc="30">
                <a:latin typeface="Microsoft Sans Serif"/>
                <a:cs typeface="Microsoft Sans Serif"/>
              </a:rPr>
              <a:t>combinación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0">
                <a:latin typeface="Microsoft Sans Serif"/>
                <a:cs typeface="Microsoft Sans Serif"/>
              </a:rPr>
              <a:t> medios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físicos.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27293" y="1264311"/>
            <a:ext cx="6991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 b="1">
                <a:latin typeface="Tahoma"/>
                <a:cs typeface="Tahoma"/>
              </a:rPr>
              <a:t>Fuerza</a:t>
            </a:r>
            <a:r>
              <a:rPr dirty="0" sz="900" spc="-30" b="1">
                <a:latin typeface="Tahoma"/>
                <a:cs typeface="Tahoma"/>
              </a:rPr>
              <a:t> </a:t>
            </a:r>
            <a:r>
              <a:rPr dirty="0" sz="900" spc="5" b="1">
                <a:latin typeface="Tahoma"/>
                <a:cs typeface="Tahoma"/>
              </a:rPr>
              <a:t>neta</a:t>
            </a:r>
            <a:endParaRPr sz="9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723133" y="1219860"/>
            <a:ext cx="435927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fuerza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neta</a:t>
            </a:r>
            <a:r>
              <a:rPr dirty="0" sz="950" spc="-10">
                <a:latin typeface="Microsoft Sans Serif"/>
                <a:cs typeface="Microsoft Sans Serif"/>
              </a:rPr>
              <a:t> 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suma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vectorial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todas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las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fuerzas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que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actúan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sobre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objeto,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incluidas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fricción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gravedad.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Cuando</a:t>
            </a:r>
            <a:r>
              <a:rPr dirty="0" sz="950">
                <a:latin typeface="Microsoft Sans Serif"/>
                <a:cs typeface="Microsoft Sans Serif"/>
              </a:rPr>
              <a:t> las </a:t>
            </a:r>
            <a:r>
              <a:rPr dirty="0" sz="950" spc="20">
                <a:latin typeface="Microsoft Sans Serif"/>
                <a:cs typeface="Microsoft Sans Serif"/>
              </a:rPr>
              <a:t>fuerzas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aplican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-24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misma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dirección,</a:t>
            </a:r>
            <a:r>
              <a:rPr dirty="0" sz="950" spc="-10">
                <a:latin typeface="Microsoft Sans Serif"/>
                <a:cs typeface="Microsoft Sans Serif"/>
              </a:rPr>
              <a:t> se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suman.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Por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ejemplo,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si</a:t>
            </a:r>
            <a:r>
              <a:rPr dirty="0" sz="950" spc="-10">
                <a:latin typeface="Microsoft Sans Serif"/>
                <a:cs typeface="Microsoft Sans Serif"/>
              </a:rPr>
              <a:t> se </a:t>
            </a:r>
            <a:r>
              <a:rPr dirty="0" sz="950" spc="25">
                <a:latin typeface="Microsoft Sans Serif"/>
                <a:cs typeface="Microsoft Sans Serif"/>
              </a:rPr>
              <a:t>aplicaran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dos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fuerzas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10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lb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misma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dirección,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fuerza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neta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sería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20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lb.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723133" y="3894480"/>
            <a:ext cx="4065270" cy="56642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dirty="0" sz="1150" spc="-55">
                <a:latin typeface="Microsoft Sans Serif"/>
                <a:cs typeface="Microsoft Sans Serif"/>
              </a:rPr>
              <a:t>Si </a:t>
            </a:r>
            <a:r>
              <a:rPr dirty="0" sz="1150" spc="-10">
                <a:latin typeface="Microsoft Sans Serif"/>
                <a:cs typeface="Microsoft Sans Serif"/>
              </a:rPr>
              <a:t>se </a:t>
            </a:r>
            <a:r>
              <a:rPr dirty="0" sz="1150" spc="30">
                <a:latin typeface="Microsoft Sans Serif"/>
                <a:cs typeface="Microsoft Sans Serif"/>
              </a:rPr>
              <a:t>aplicaran </a:t>
            </a:r>
            <a:r>
              <a:rPr dirty="0" sz="1150" spc="15">
                <a:latin typeface="Microsoft Sans Serif"/>
                <a:cs typeface="Microsoft Sans Serif"/>
              </a:rPr>
              <a:t>10 </a:t>
            </a:r>
            <a:r>
              <a:rPr dirty="0" sz="1150" spc="50">
                <a:latin typeface="Microsoft Sans Serif"/>
                <a:cs typeface="Microsoft Sans Serif"/>
              </a:rPr>
              <a:t>lb </a:t>
            </a:r>
            <a:r>
              <a:rPr dirty="0" sz="1150" spc="35">
                <a:latin typeface="Microsoft Sans Serif"/>
                <a:cs typeface="Microsoft Sans Serif"/>
              </a:rPr>
              <a:t>de fuerza </a:t>
            </a:r>
            <a:r>
              <a:rPr dirty="0" sz="1150" spc="40">
                <a:latin typeface="Microsoft Sans Serif"/>
                <a:cs typeface="Microsoft Sans Serif"/>
              </a:rPr>
              <a:t>en </a:t>
            </a:r>
            <a:r>
              <a:rPr dirty="0" sz="1150" spc="45">
                <a:latin typeface="Microsoft Sans Serif"/>
                <a:cs typeface="Microsoft Sans Serif"/>
              </a:rPr>
              <a:t>una </a:t>
            </a:r>
            <a:r>
              <a:rPr dirty="0" sz="1150" spc="35">
                <a:latin typeface="Microsoft Sans Serif"/>
                <a:cs typeface="Microsoft Sans Serif"/>
              </a:rPr>
              <a:t>dirección </a:t>
            </a:r>
            <a:r>
              <a:rPr dirty="0" sz="1150" spc="10">
                <a:latin typeface="Microsoft Sans Serif"/>
                <a:cs typeface="Microsoft Sans Serif"/>
              </a:rPr>
              <a:t>y </a:t>
            </a:r>
            <a:r>
              <a:rPr dirty="0" sz="1150" spc="15">
                <a:latin typeface="Microsoft Sans Serif"/>
                <a:cs typeface="Microsoft Sans Serif"/>
              </a:rPr>
              <a:t>5 </a:t>
            </a:r>
            <a:r>
              <a:rPr dirty="0" sz="1150" spc="50">
                <a:latin typeface="Microsoft Sans Serif"/>
                <a:cs typeface="Microsoft Sans Serif"/>
              </a:rPr>
              <a:t>lb </a:t>
            </a:r>
            <a:r>
              <a:rPr dirty="0" sz="1150" spc="40">
                <a:latin typeface="Microsoft Sans Serif"/>
                <a:cs typeface="Microsoft Sans Serif"/>
              </a:rPr>
              <a:t>en </a:t>
            </a:r>
            <a:r>
              <a:rPr dirty="0" sz="1150" spc="20">
                <a:latin typeface="Microsoft Sans Serif"/>
                <a:cs typeface="Microsoft Sans Serif"/>
              </a:rPr>
              <a:t>la </a:t>
            </a:r>
            <a:r>
              <a:rPr dirty="0" sz="1150" spc="-295">
                <a:latin typeface="Microsoft Sans Serif"/>
                <a:cs typeface="Microsoft Sans Serif"/>
              </a:rPr>
              <a:t> </a:t>
            </a:r>
            <a:r>
              <a:rPr dirty="0" sz="1150" spc="35">
                <a:latin typeface="Microsoft Sans Serif"/>
                <a:cs typeface="Microsoft Sans Serif"/>
              </a:rPr>
              <a:t>dirección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30">
                <a:latin typeface="Microsoft Sans Serif"/>
                <a:cs typeface="Microsoft Sans Serif"/>
              </a:rPr>
              <a:t>opuesta,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20">
                <a:latin typeface="Microsoft Sans Serif"/>
                <a:cs typeface="Microsoft Sans Serif"/>
              </a:rPr>
              <a:t>la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35">
                <a:latin typeface="Microsoft Sans Serif"/>
                <a:cs typeface="Microsoft Sans Serif"/>
              </a:rPr>
              <a:t>fuerza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45">
                <a:latin typeface="Microsoft Sans Serif"/>
                <a:cs typeface="Microsoft Sans Serif"/>
              </a:rPr>
              <a:t>neta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20">
                <a:latin typeface="Microsoft Sans Serif"/>
                <a:cs typeface="Microsoft Sans Serif"/>
              </a:rPr>
              <a:t>sería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35">
                <a:latin typeface="Microsoft Sans Serif"/>
                <a:cs typeface="Microsoft Sans Serif"/>
              </a:rPr>
              <a:t>de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15">
                <a:latin typeface="Microsoft Sans Serif"/>
                <a:cs typeface="Microsoft Sans Serif"/>
              </a:rPr>
              <a:t>5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50">
                <a:latin typeface="Microsoft Sans Serif"/>
                <a:cs typeface="Microsoft Sans Serif"/>
              </a:rPr>
              <a:t>lb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10">
                <a:latin typeface="Microsoft Sans Serif"/>
                <a:cs typeface="Microsoft Sans Serif"/>
              </a:rPr>
              <a:t>y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20">
                <a:latin typeface="Microsoft Sans Serif"/>
                <a:cs typeface="Microsoft Sans Serif"/>
              </a:rPr>
              <a:t>el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50">
                <a:latin typeface="Microsoft Sans Serif"/>
                <a:cs typeface="Microsoft Sans Serif"/>
              </a:rPr>
              <a:t>objeto</a:t>
            </a:r>
            <a:r>
              <a:rPr dirty="0" sz="1150" spc="-10">
                <a:latin typeface="Microsoft Sans Serif"/>
                <a:cs typeface="Microsoft Sans Serif"/>
              </a:rPr>
              <a:t> se </a:t>
            </a:r>
            <a:r>
              <a:rPr dirty="0" sz="1150" spc="-290">
                <a:latin typeface="Microsoft Sans Serif"/>
                <a:cs typeface="Microsoft Sans Serif"/>
              </a:rPr>
              <a:t> </a:t>
            </a:r>
            <a:r>
              <a:rPr dirty="0" sz="1150" spc="45">
                <a:latin typeface="Microsoft Sans Serif"/>
                <a:cs typeface="Microsoft Sans Serif"/>
              </a:rPr>
              <a:t>movería</a:t>
            </a:r>
            <a:r>
              <a:rPr dirty="0" sz="1150" spc="-15">
                <a:latin typeface="Microsoft Sans Serif"/>
                <a:cs typeface="Microsoft Sans Serif"/>
              </a:rPr>
              <a:t> </a:t>
            </a:r>
            <a:r>
              <a:rPr dirty="0" sz="1150" spc="40">
                <a:latin typeface="Microsoft Sans Serif"/>
                <a:cs typeface="Microsoft Sans Serif"/>
              </a:rPr>
              <a:t>en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20">
                <a:latin typeface="Microsoft Sans Serif"/>
                <a:cs typeface="Microsoft Sans Serif"/>
              </a:rPr>
              <a:t>la</a:t>
            </a:r>
            <a:r>
              <a:rPr dirty="0" sz="1150" spc="-15">
                <a:latin typeface="Microsoft Sans Serif"/>
                <a:cs typeface="Microsoft Sans Serif"/>
              </a:rPr>
              <a:t> </a:t>
            </a:r>
            <a:r>
              <a:rPr dirty="0" sz="1150" spc="35">
                <a:latin typeface="Microsoft Sans Serif"/>
                <a:cs typeface="Microsoft Sans Serif"/>
              </a:rPr>
              <a:t>dirección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35">
                <a:latin typeface="Microsoft Sans Serif"/>
                <a:cs typeface="Microsoft Sans Serif"/>
              </a:rPr>
              <a:t>de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20">
                <a:latin typeface="Microsoft Sans Serif"/>
                <a:cs typeface="Microsoft Sans Serif"/>
              </a:rPr>
              <a:t>la</a:t>
            </a:r>
            <a:r>
              <a:rPr dirty="0" sz="1150" spc="-15">
                <a:latin typeface="Microsoft Sans Serif"/>
                <a:cs typeface="Microsoft Sans Serif"/>
              </a:rPr>
              <a:t> </a:t>
            </a:r>
            <a:r>
              <a:rPr dirty="0" sz="1150" spc="35">
                <a:latin typeface="Microsoft Sans Serif"/>
                <a:cs typeface="Microsoft Sans Serif"/>
              </a:rPr>
              <a:t>fuerza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45">
                <a:latin typeface="Microsoft Sans Serif"/>
                <a:cs typeface="Microsoft Sans Serif"/>
              </a:rPr>
              <a:t>mayor.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723133" y="6364630"/>
            <a:ext cx="42386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100"/>
              </a:spcBef>
            </a:pPr>
            <a:r>
              <a:rPr dirty="0" sz="1100" spc="-50">
                <a:latin typeface="Microsoft Sans Serif"/>
                <a:cs typeface="Microsoft Sans Serif"/>
              </a:rPr>
              <a:t>Si</a:t>
            </a:r>
            <a:r>
              <a:rPr dirty="0" sz="1100" spc="-10">
                <a:latin typeface="Microsoft Sans Serif"/>
                <a:cs typeface="Microsoft Sans Serif"/>
              </a:rPr>
              <a:t> se </a:t>
            </a:r>
            <a:r>
              <a:rPr dirty="0" sz="1100" spc="30">
                <a:latin typeface="Microsoft Sans Serif"/>
                <a:cs typeface="Microsoft Sans Serif"/>
              </a:rPr>
              <a:t>aplicaran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15">
                <a:latin typeface="Microsoft Sans Serif"/>
                <a:cs typeface="Microsoft Sans Serif"/>
              </a:rPr>
              <a:t>10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45">
                <a:latin typeface="Microsoft Sans Serif"/>
                <a:cs typeface="Microsoft Sans Serif"/>
              </a:rPr>
              <a:t>lb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fuerza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65">
                <a:latin typeface="Microsoft Sans Serif"/>
                <a:cs typeface="Microsoft Sans Serif"/>
              </a:rPr>
              <a:t>por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40">
                <a:latin typeface="Microsoft Sans Serif"/>
                <a:cs typeface="Microsoft Sans Serif"/>
              </a:rPr>
              <a:t>igual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en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30">
                <a:latin typeface="Microsoft Sans Serif"/>
                <a:cs typeface="Microsoft Sans Serif"/>
              </a:rPr>
              <a:t>ambas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20">
                <a:latin typeface="Microsoft Sans Serif"/>
                <a:cs typeface="Microsoft Sans Serif"/>
              </a:rPr>
              <a:t>direcciones,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15">
                <a:latin typeface="Microsoft Sans Serif"/>
                <a:cs typeface="Microsoft Sans Serif"/>
              </a:rPr>
              <a:t>la </a:t>
            </a:r>
            <a:r>
              <a:rPr dirty="0" sz="1100" spc="-27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fuerza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 spc="40">
                <a:latin typeface="Microsoft Sans Serif"/>
                <a:cs typeface="Microsoft Sans Serif"/>
              </a:rPr>
              <a:t>neta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20">
                <a:latin typeface="Microsoft Sans Serif"/>
                <a:cs typeface="Microsoft Sans Serif"/>
              </a:rPr>
              <a:t>sería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30">
                <a:latin typeface="Microsoft Sans Serif"/>
                <a:cs typeface="Microsoft Sans Serif"/>
              </a:rPr>
              <a:t>cero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10">
                <a:latin typeface="Microsoft Sans Serif"/>
                <a:cs typeface="Microsoft Sans Serif"/>
              </a:rPr>
              <a:t>y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20">
                <a:latin typeface="Microsoft Sans Serif"/>
                <a:cs typeface="Microsoft Sans Serif"/>
              </a:rPr>
              <a:t>el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50">
                <a:latin typeface="Microsoft Sans Serif"/>
                <a:cs typeface="Microsoft Sans Serif"/>
              </a:rPr>
              <a:t>objeto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 spc="60">
                <a:latin typeface="Microsoft Sans Serif"/>
                <a:cs typeface="Microsoft Sans Serif"/>
              </a:rPr>
              <a:t>no</a:t>
            </a:r>
            <a:r>
              <a:rPr dirty="0" sz="1100" spc="-10">
                <a:latin typeface="Microsoft Sans Serif"/>
                <a:cs typeface="Microsoft Sans Serif"/>
              </a:rPr>
              <a:t> se </a:t>
            </a:r>
            <a:r>
              <a:rPr dirty="0" sz="1100" spc="35">
                <a:latin typeface="Microsoft Sans Serif"/>
                <a:cs typeface="Microsoft Sans Serif"/>
              </a:rPr>
              <a:t>movería.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27050" y="9536430"/>
            <a:ext cx="1130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8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16897" y="2889161"/>
            <a:ext cx="2532380" cy="1404620"/>
            <a:chOff x="2916897" y="2889161"/>
            <a:chExt cx="2532380" cy="14046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6897" y="2889161"/>
              <a:ext cx="2531973" cy="130851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205391" y="4235627"/>
              <a:ext cx="296545" cy="53340"/>
            </a:xfrm>
            <a:custGeom>
              <a:avLst/>
              <a:gdLst/>
              <a:ahLst/>
              <a:cxnLst/>
              <a:rect l="l" t="t" r="r" b="b"/>
              <a:pathLst>
                <a:path w="296545" h="53339">
                  <a:moveTo>
                    <a:pt x="296265" y="0"/>
                  </a:moveTo>
                  <a:lnTo>
                    <a:pt x="264375" y="22174"/>
                  </a:lnTo>
                  <a:lnTo>
                    <a:pt x="228371" y="38862"/>
                  </a:lnTo>
                  <a:lnTo>
                    <a:pt x="189280" y="49377"/>
                  </a:lnTo>
                  <a:lnTo>
                    <a:pt x="148132" y="53035"/>
                  </a:lnTo>
                  <a:lnTo>
                    <a:pt x="106984" y="49377"/>
                  </a:lnTo>
                  <a:lnTo>
                    <a:pt x="67894" y="38862"/>
                  </a:lnTo>
                  <a:lnTo>
                    <a:pt x="31889" y="22174"/>
                  </a:ln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49155" y="4170248"/>
              <a:ext cx="87782" cy="90525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3091929" y="4358233"/>
            <a:ext cx="147320" cy="72390"/>
          </a:xfrm>
          <a:custGeom>
            <a:avLst/>
            <a:gdLst/>
            <a:ahLst/>
            <a:cxnLst/>
            <a:rect l="l" t="t" r="r" b="b"/>
            <a:pathLst>
              <a:path w="147319" h="72389">
                <a:moveTo>
                  <a:pt x="56997" y="0"/>
                </a:moveTo>
                <a:lnTo>
                  <a:pt x="19329" y="0"/>
                </a:lnTo>
                <a:lnTo>
                  <a:pt x="15024" y="1358"/>
                </a:lnTo>
                <a:lnTo>
                  <a:pt x="0" y="26428"/>
                </a:lnTo>
                <a:lnTo>
                  <a:pt x="2400" y="26428"/>
                </a:lnTo>
                <a:lnTo>
                  <a:pt x="4572" y="21082"/>
                </a:lnTo>
                <a:lnTo>
                  <a:pt x="6642" y="17487"/>
                </a:lnTo>
                <a:lnTo>
                  <a:pt x="10553" y="13804"/>
                </a:lnTo>
                <a:lnTo>
                  <a:pt x="12585" y="12877"/>
                </a:lnTo>
                <a:lnTo>
                  <a:pt x="26949" y="12877"/>
                </a:lnTo>
                <a:lnTo>
                  <a:pt x="23495" y="43307"/>
                </a:lnTo>
                <a:lnTo>
                  <a:pt x="23202" y="50152"/>
                </a:lnTo>
                <a:lnTo>
                  <a:pt x="35788" y="72377"/>
                </a:lnTo>
                <a:lnTo>
                  <a:pt x="38976" y="72377"/>
                </a:lnTo>
                <a:lnTo>
                  <a:pt x="53251" y="52717"/>
                </a:lnTo>
                <a:lnTo>
                  <a:pt x="53251" y="48602"/>
                </a:lnTo>
                <a:lnTo>
                  <a:pt x="50457" y="48602"/>
                </a:lnTo>
                <a:lnTo>
                  <a:pt x="50063" y="52578"/>
                </a:lnTo>
                <a:lnTo>
                  <a:pt x="49225" y="55372"/>
                </a:lnTo>
                <a:lnTo>
                  <a:pt x="46659" y="58521"/>
                </a:lnTo>
                <a:lnTo>
                  <a:pt x="44856" y="59385"/>
                </a:lnTo>
                <a:lnTo>
                  <a:pt x="42405" y="59537"/>
                </a:lnTo>
                <a:lnTo>
                  <a:pt x="41795" y="59791"/>
                </a:lnTo>
                <a:lnTo>
                  <a:pt x="36118" y="59499"/>
                </a:lnTo>
                <a:lnTo>
                  <a:pt x="33274" y="55956"/>
                </a:lnTo>
                <a:lnTo>
                  <a:pt x="33350" y="44615"/>
                </a:lnTo>
                <a:lnTo>
                  <a:pt x="35204" y="12877"/>
                </a:lnTo>
                <a:lnTo>
                  <a:pt x="56997" y="12877"/>
                </a:lnTo>
                <a:lnTo>
                  <a:pt x="56997" y="0"/>
                </a:lnTo>
                <a:close/>
              </a:path>
              <a:path w="147319" h="72389">
                <a:moveTo>
                  <a:pt x="146977" y="51968"/>
                </a:moveTo>
                <a:lnTo>
                  <a:pt x="96177" y="51968"/>
                </a:lnTo>
                <a:lnTo>
                  <a:pt x="96177" y="57454"/>
                </a:lnTo>
                <a:lnTo>
                  <a:pt x="146977" y="57454"/>
                </a:lnTo>
                <a:lnTo>
                  <a:pt x="146977" y="51968"/>
                </a:lnTo>
                <a:close/>
              </a:path>
              <a:path w="147319" h="72389">
                <a:moveTo>
                  <a:pt x="146977" y="32969"/>
                </a:moveTo>
                <a:lnTo>
                  <a:pt x="96177" y="32969"/>
                </a:lnTo>
                <a:lnTo>
                  <a:pt x="96177" y="38455"/>
                </a:lnTo>
                <a:lnTo>
                  <a:pt x="146977" y="38455"/>
                </a:lnTo>
                <a:lnTo>
                  <a:pt x="146977" y="3296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3287064" y="4354017"/>
            <a:ext cx="289560" cy="75565"/>
            <a:chOff x="3287064" y="4354017"/>
            <a:chExt cx="289560" cy="75565"/>
          </a:xfrm>
        </p:grpSpPr>
        <p:sp>
          <p:nvSpPr>
            <p:cNvPr id="8" name="object 8"/>
            <p:cNvSpPr/>
            <p:nvPr/>
          </p:nvSpPr>
          <p:spPr>
            <a:xfrm>
              <a:off x="3287065" y="4356264"/>
              <a:ext cx="88900" cy="73025"/>
            </a:xfrm>
            <a:custGeom>
              <a:avLst/>
              <a:gdLst/>
              <a:ahLst/>
              <a:cxnLst/>
              <a:rect l="l" t="t" r="r" b="b"/>
              <a:pathLst>
                <a:path w="88900" h="73025">
                  <a:moveTo>
                    <a:pt x="22542" y="495"/>
                  </a:moveTo>
                  <a:lnTo>
                    <a:pt x="16243" y="495"/>
                  </a:lnTo>
                  <a:lnTo>
                    <a:pt x="10833" y="5308"/>
                  </a:lnTo>
                  <a:lnTo>
                    <a:pt x="6692" y="8293"/>
                  </a:lnTo>
                  <a:lnTo>
                    <a:pt x="3581" y="10020"/>
                  </a:lnTo>
                  <a:lnTo>
                    <a:pt x="0" y="11569"/>
                  </a:lnTo>
                  <a:lnTo>
                    <a:pt x="0" y="18186"/>
                  </a:lnTo>
                  <a:lnTo>
                    <a:pt x="15836" y="7721"/>
                  </a:lnTo>
                  <a:lnTo>
                    <a:pt x="15836" y="71818"/>
                  </a:lnTo>
                  <a:lnTo>
                    <a:pt x="22542" y="71818"/>
                  </a:lnTo>
                  <a:lnTo>
                    <a:pt x="22542" y="495"/>
                  </a:lnTo>
                  <a:close/>
                </a:path>
                <a:path w="88900" h="73025">
                  <a:moveTo>
                    <a:pt x="88480" y="36474"/>
                  </a:moveTo>
                  <a:lnTo>
                    <a:pt x="81648" y="8001"/>
                  </a:lnTo>
                  <a:lnTo>
                    <a:pt x="81648" y="44056"/>
                  </a:lnTo>
                  <a:lnTo>
                    <a:pt x="80797" y="50215"/>
                  </a:lnTo>
                  <a:lnTo>
                    <a:pt x="76327" y="63220"/>
                  </a:lnTo>
                  <a:lnTo>
                    <a:pt x="71755" y="67144"/>
                  </a:lnTo>
                  <a:lnTo>
                    <a:pt x="58813" y="67144"/>
                  </a:lnTo>
                  <a:lnTo>
                    <a:pt x="54203" y="63182"/>
                  </a:lnTo>
                  <a:lnTo>
                    <a:pt x="49809" y="50317"/>
                  </a:lnTo>
                  <a:lnTo>
                    <a:pt x="49060" y="44881"/>
                  </a:lnTo>
                  <a:lnTo>
                    <a:pt x="49149" y="27660"/>
                  </a:lnTo>
                  <a:lnTo>
                    <a:pt x="49847" y="22720"/>
                  </a:lnTo>
                  <a:lnTo>
                    <a:pt x="54305" y="9639"/>
                  </a:lnTo>
                  <a:lnTo>
                    <a:pt x="58877" y="5676"/>
                  </a:lnTo>
                  <a:lnTo>
                    <a:pt x="71818" y="5676"/>
                  </a:lnTo>
                  <a:lnTo>
                    <a:pt x="76428" y="9639"/>
                  </a:lnTo>
                  <a:lnTo>
                    <a:pt x="80822" y="22517"/>
                  </a:lnTo>
                  <a:lnTo>
                    <a:pt x="81572" y="28079"/>
                  </a:lnTo>
                  <a:lnTo>
                    <a:pt x="81648" y="44056"/>
                  </a:lnTo>
                  <a:lnTo>
                    <a:pt x="81648" y="8001"/>
                  </a:lnTo>
                  <a:lnTo>
                    <a:pt x="80149" y="5676"/>
                  </a:lnTo>
                  <a:lnTo>
                    <a:pt x="78486" y="3098"/>
                  </a:lnTo>
                  <a:lnTo>
                    <a:pt x="72771" y="0"/>
                  </a:lnTo>
                  <a:lnTo>
                    <a:pt x="55702" y="0"/>
                  </a:lnTo>
                  <a:lnTo>
                    <a:pt x="49034" y="4940"/>
                  </a:lnTo>
                  <a:lnTo>
                    <a:pt x="45300" y="14820"/>
                  </a:lnTo>
                  <a:lnTo>
                    <a:pt x="43205" y="20447"/>
                  </a:lnTo>
                  <a:lnTo>
                    <a:pt x="42138" y="27660"/>
                  </a:lnTo>
                  <a:lnTo>
                    <a:pt x="42138" y="36474"/>
                  </a:lnTo>
                  <a:lnTo>
                    <a:pt x="57861" y="72834"/>
                  </a:lnTo>
                  <a:lnTo>
                    <a:pt x="74930" y="72834"/>
                  </a:lnTo>
                  <a:lnTo>
                    <a:pt x="81610" y="67894"/>
                  </a:lnTo>
                  <a:lnTo>
                    <a:pt x="81889" y="67144"/>
                  </a:lnTo>
                  <a:lnTo>
                    <a:pt x="87439" y="52451"/>
                  </a:lnTo>
                  <a:lnTo>
                    <a:pt x="88480" y="45275"/>
                  </a:lnTo>
                  <a:lnTo>
                    <a:pt x="88480" y="3647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16795" y="4354017"/>
              <a:ext cx="159613" cy="75183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2916897" y="6396583"/>
            <a:ext cx="2994660" cy="617220"/>
            <a:chOff x="2916897" y="6396583"/>
            <a:chExt cx="2994660" cy="617220"/>
          </a:xfrm>
        </p:grpSpPr>
        <p:sp>
          <p:nvSpPr>
            <p:cNvPr id="11" name="object 11"/>
            <p:cNvSpPr/>
            <p:nvPr/>
          </p:nvSpPr>
          <p:spPr>
            <a:xfrm>
              <a:off x="2919183" y="6450990"/>
              <a:ext cx="582930" cy="531495"/>
            </a:xfrm>
            <a:custGeom>
              <a:avLst/>
              <a:gdLst/>
              <a:ahLst/>
              <a:cxnLst/>
              <a:rect l="l" t="t" r="r" b="b"/>
              <a:pathLst>
                <a:path w="582929" h="531495">
                  <a:moveTo>
                    <a:pt x="582472" y="206654"/>
                  </a:moveTo>
                  <a:lnTo>
                    <a:pt x="269748" y="206654"/>
                  </a:lnTo>
                  <a:lnTo>
                    <a:pt x="263347" y="524865"/>
                  </a:lnTo>
                  <a:lnTo>
                    <a:pt x="83210" y="531266"/>
                  </a:lnTo>
                  <a:lnTo>
                    <a:pt x="0" y="456285"/>
                  </a:lnTo>
                  <a:lnTo>
                    <a:pt x="2743" y="914"/>
                  </a:lnTo>
                  <a:lnTo>
                    <a:pt x="582472" y="0"/>
                  </a:lnTo>
                  <a:lnTo>
                    <a:pt x="582472" y="206654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089262" y="6750913"/>
              <a:ext cx="434340" cy="262890"/>
            </a:xfrm>
            <a:custGeom>
              <a:avLst/>
              <a:gdLst/>
              <a:ahLst/>
              <a:cxnLst/>
              <a:rect l="l" t="t" r="r" b="b"/>
              <a:pathLst>
                <a:path w="434339" h="262890">
                  <a:moveTo>
                    <a:pt x="99669" y="0"/>
                  </a:moveTo>
                  <a:lnTo>
                    <a:pt x="0" y="0"/>
                  </a:lnTo>
                  <a:lnTo>
                    <a:pt x="0" y="262432"/>
                  </a:lnTo>
                  <a:lnTo>
                    <a:pt x="99669" y="262432"/>
                  </a:lnTo>
                  <a:lnTo>
                    <a:pt x="99669" y="0"/>
                  </a:lnTo>
                  <a:close/>
                </a:path>
                <a:path w="434339" h="262890">
                  <a:moveTo>
                    <a:pt x="434327" y="0"/>
                  </a:moveTo>
                  <a:lnTo>
                    <a:pt x="347472" y="0"/>
                  </a:lnTo>
                  <a:lnTo>
                    <a:pt x="347472" y="250545"/>
                  </a:lnTo>
                  <a:lnTo>
                    <a:pt x="434327" y="250545"/>
                  </a:lnTo>
                  <a:lnTo>
                    <a:pt x="4343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195332" y="6398869"/>
              <a:ext cx="601345" cy="594360"/>
            </a:xfrm>
            <a:custGeom>
              <a:avLst/>
              <a:gdLst/>
              <a:ahLst/>
              <a:cxnLst/>
              <a:rect l="l" t="t" r="r" b="b"/>
              <a:pathLst>
                <a:path w="601345" h="594359">
                  <a:moveTo>
                    <a:pt x="117957" y="358444"/>
                  </a:moveTo>
                  <a:lnTo>
                    <a:pt x="164163" y="367617"/>
                  </a:lnTo>
                  <a:lnTo>
                    <a:pt x="201625" y="392734"/>
                  </a:lnTo>
                  <a:lnTo>
                    <a:pt x="226742" y="430196"/>
                  </a:lnTo>
                  <a:lnTo>
                    <a:pt x="235915" y="476402"/>
                  </a:lnTo>
                  <a:lnTo>
                    <a:pt x="226742" y="522222"/>
                  </a:lnTo>
                  <a:lnTo>
                    <a:pt x="201625" y="559727"/>
                  </a:lnTo>
                  <a:lnTo>
                    <a:pt x="164163" y="585058"/>
                  </a:lnTo>
                  <a:lnTo>
                    <a:pt x="117957" y="594359"/>
                  </a:lnTo>
                  <a:lnTo>
                    <a:pt x="72137" y="585058"/>
                  </a:lnTo>
                  <a:lnTo>
                    <a:pt x="34632" y="559727"/>
                  </a:lnTo>
                  <a:lnTo>
                    <a:pt x="9301" y="522222"/>
                  </a:lnTo>
                  <a:lnTo>
                    <a:pt x="0" y="476402"/>
                  </a:lnTo>
                  <a:lnTo>
                    <a:pt x="9301" y="430196"/>
                  </a:lnTo>
                  <a:lnTo>
                    <a:pt x="34632" y="392734"/>
                  </a:lnTo>
                  <a:lnTo>
                    <a:pt x="72137" y="367617"/>
                  </a:lnTo>
                  <a:lnTo>
                    <a:pt x="117957" y="358444"/>
                  </a:lnTo>
                  <a:close/>
                </a:path>
                <a:path w="601345" h="594359">
                  <a:moveTo>
                    <a:pt x="303580" y="2743"/>
                  </a:moveTo>
                  <a:lnTo>
                    <a:pt x="303580" y="576986"/>
                  </a:lnTo>
                  <a:lnTo>
                    <a:pt x="396849" y="583387"/>
                  </a:lnTo>
                  <a:lnTo>
                    <a:pt x="489203" y="534009"/>
                  </a:lnTo>
                  <a:lnTo>
                    <a:pt x="489203" y="359359"/>
                  </a:lnTo>
                  <a:lnTo>
                    <a:pt x="600760" y="359359"/>
                  </a:lnTo>
                  <a:lnTo>
                    <a:pt x="600760" y="0"/>
                  </a:lnTo>
                  <a:lnTo>
                    <a:pt x="303580" y="274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794264" y="6420815"/>
              <a:ext cx="159385" cy="269240"/>
            </a:xfrm>
            <a:custGeom>
              <a:avLst/>
              <a:gdLst/>
              <a:ahLst/>
              <a:cxnLst/>
              <a:rect l="l" t="t" r="r" b="b"/>
              <a:pathLst>
                <a:path w="159385" h="269240">
                  <a:moveTo>
                    <a:pt x="159105" y="0"/>
                  </a:moveTo>
                  <a:lnTo>
                    <a:pt x="0" y="0"/>
                  </a:lnTo>
                  <a:lnTo>
                    <a:pt x="0" y="268833"/>
                  </a:lnTo>
                  <a:lnTo>
                    <a:pt x="159105" y="268833"/>
                  </a:lnTo>
                  <a:lnTo>
                    <a:pt x="159105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793350" y="6419849"/>
              <a:ext cx="161925" cy="271780"/>
            </a:xfrm>
            <a:custGeom>
              <a:avLst/>
              <a:gdLst/>
              <a:ahLst/>
              <a:cxnLst/>
              <a:rect l="l" t="t" r="r" b="b"/>
              <a:pathLst>
                <a:path w="161925" h="271779">
                  <a:moveTo>
                    <a:pt x="161848" y="50"/>
                  </a:moveTo>
                  <a:lnTo>
                    <a:pt x="161175" y="50"/>
                  </a:lnTo>
                  <a:lnTo>
                    <a:pt x="159105" y="0"/>
                  </a:lnTo>
                  <a:lnTo>
                    <a:pt x="159105" y="2540"/>
                  </a:lnTo>
                  <a:lnTo>
                    <a:pt x="159105" y="269240"/>
                  </a:lnTo>
                  <a:lnTo>
                    <a:pt x="2743" y="269240"/>
                  </a:lnTo>
                  <a:lnTo>
                    <a:pt x="2743" y="2794"/>
                  </a:lnTo>
                  <a:lnTo>
                    <a:pt x="2743" y="2540"/>
                  </a:lnTo>
                  <a:lnTo>
                    <a:pt x="159105" y="2540"/>
                  </a:lnTo>
                  <a:lnTo>
                    <a:pt x="159105" y="0"/>
                  </a:lnTo>
                  <a:lnTo>
                    <a:pt x="914" y="0"/>
                  </a:lnTo>
                  <a:lnTo>
                    <a:pt x="330" y="0"/>
                  </a:lnTo>
                  <a:lnTo>
                    <a:pt x="0" y="50"/>
                  </a:lnTo>
                  <a:lnTo>
                    <a:pt x="0" y="965"/>
                  </a:lnTo>
                  <a:lnTo>
                    <a:pt x="330" y="635"/>
                  </a:lnTo>
                  <a:lnTo>
                    <a:pt x="330" y="1270"/>
                  </a:lnTo>
                  <a:lnTo>
                    <a:pt x="0" y="1270"/>
                  </a:lnTo>
                  <a:lnTo>
                    <a:pt x="0" y="2540"/>
                  </a:lnTo>
                  <a:lnTo>
                    <a:pt x="0" y="269240"/>
                  </a:lnTo>
                  <a:lnTo>
                    <a:pt x="355" y="269240"/>
                  </a:lnTo>
                  <a:lnTo>
                    <a:pt x="355" y="270510"/>
                  </a:lnTo>
                  <a:lnTo>
                    <a:pt x="0" y="269798"/>
                  </a:lnTo>
                  <a:lnTo>
                    <a:pt x="0" y="271627"/>
                  </a:lnTo>
                  <a:lnTo>
                    <a:pt x="355" y="271627"/>
                  </a:lnTo>
                  <a:lnTo>
                    <a:pt x="355" y="271780"/>
                  </a:lnTo>
                  <a:lnTo>
                    <a:pt x="160020" y="271780"/>
                  </a:lnTo>
                  <a:lnTo>
                    <a:pt x="160020" y="271627"/>
                  </a:lnTo>
                  <a:lnTo>
                    <a:pt x="161848" y="271627"/>
                  </a:lnTo>
                  <a:lnTo>
                    <a:pt x="161848" y="269798"/>
                  </a:lnTo>
                  <a:lnTo>
                    <a:pt x="161848" y="269240"/>
                  </a:lnTo>
                  <a:lnTo>
                    <a:pt x="161848" y="268884"/>
                  </a:lnTo>
                  <a:lnTo>
                    <a:pt x="161848" y="1270"/>
                  </a:lnTo>
                  <a:lnTo>
                    <a:pt x="161175" y="1270"/>
                  </a:lnTo>
                  <a:lnTo>
                    <a:pt x="161175" y="635"/>
                  </a:lnTo>
                  <a:lnTo>
                    <a:pt x="161848" y="965"/>
                  </a:lnTo>
                  <a:lnTo>
                    <a:pt x="161848" y="5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684536" y="6451904"/>
              <a:ext cx="2225040" cy="481330"/>
            </a:xfrm>
            <a:custGeom>
              <a:avLst/>
              <a:gdLst/>
              <a:ahLst/>
              <a:cxnLst/>
              <a:rect l="l" t="t" r="r" b="b"/>
              <a:pathLst>
                <a:path w="2225040" h="481329">
                  <a:moveTo>
                    <a:pt x="271576" y="0"/>
                  </a:moveTo>
                  <a:lnTo>
                    <a:pt x="702259" y="0"/>
                  </a:lnTo>
                  <a:lnTo>
                    <a:pt x="702259" y="205739"/>
                  </a:lnTo>
                  <a:lnTo>
                    <a:pt x="271576" y="205739"/>
                  </a:lnTo>
                  <a:lnTo>
                    <a:pt x="271576" y="0"/>
                  </a:lnTo>
                  <a:close/>
                </a:path>
                <a:path w="2225040" h="481329">
                  <a:moveTo>
                    <a:pt x="2089404" y="480974"/>
                  </a:moveTo>
                  <a:lnTo>
                    <a:pt x="0" y="480974"/>
                  </a:lnTo>
                  <a:lnTo>
                    <a:pt x="0" y="309981"/>
                  </a:lnTo>
                  <a:lnTo>
                    <a:pt x="2224735" y="30998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/>
          <p:nvPr/>
        </p:nvSpPr>
        <p:spPr>
          <a:xfrm>
            <a:off x="6461569" y="6761886"/>
            <a:ext cx="172085" cy="171450"/>
          </a:xfrm>
          <a:custGeom>
            <a:avLst/>
            <a:gdLst/>
            <a:ahLst/>
            <a:cxnLst/>
            <a:rect l="l" t="t" r="r" b="b"/>
            <a:pathLst>
              <a:path w="172084" h="171450">
                <a:moveTo>
                  <a:pt x="6400" y="0"/>
                </a:moveTo>
                <a:lnTo>
                  <a:pt x="171907" y="0"/>
                </a:lnTo>
                <a:lnTo>
                  <a:pt x="171907" y="170992"/>
                </a:lnTo>
                <a:lnTo>
                  <a:pt x="0" y="170992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57485" y="6448704"/>
            <a:ext cx="422452" cy="209397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3149155" y="7097928"/>
            <a:ext cx="357505" cy="123189"/>
            <a:chOff x="3149155" y="7097928"/>
            <a:chExt cx="357505" cy="123189"/>
          </a:xfrm>
        </p:grpSpPr>
        <p:sp>
          <p:nvSpPr>
            <p:cNvPr id="20" name="object 20"/>
            <p:cNvSpPr/>
            <p:nvPr/>
          </p:nvSpPr>
          <p:spPr>
            <a:xfrm>
              <a:off x="3205391" y="7163308"/>
              <a:ext cx="296545" cy="53340"/>
            </a:xfrm>
            <a:custGeom>
              <a:avLst/>
              <a:gdLst/>
              <a:ahLst/>
              <a:cxnLst/>
              <a:rect l="l" t="t" r="r" b="b"/>
              <a:pathLst>
                <a:path w="296545" h="53340">
                  <a:moveTo>
                    <a:pt x="296265" y="0"/>
                  </a:moveTo>
                  <a:lnTo>
                    <a:pt x="264375" y="22174"/>
                  </a:lnTo>
                  <a:lnTo>
                    <a:pt x="228371" y="38862"/>
                  </a:lnTo>
                  <a:lnTo>
                    <a:pt x="189280" y="49377"/>
                  </a:lnTo>
                  <a:lnTo>
                    <a:pt x="148132" y="53035"/>
                  </a:lnTo>
                  <a:lnTo>
                    <a:pt x="106984" y="49377"/>
                  </a:lnTo>
                  <a:lnTo>
                    <a:pt x="67894" y="38862"/>
                  </a:lnTo>
                  <a:lnTo>
                    <a:pt x="31889" y="22174"/>
                  </a:ln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49155" y="7097928"/>
              <a:ext cx="87782" cy="90525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5852337" y="5999276"/>
            <a:ext cx="78740" cy="154305"/>
            <a:chOff x="5852337" y="5999276"/>
            <a:chExt cx="78740" cy="154305"/>
          </a:xfrm>
        </p:grpSpPr>
        <p:sp>
          <p:nvSpPr>
            <p:cNvPr id="23" name="object 23"/>
            <p:cNvSpPr/>
            <p:nvPr/>
          </p:nvSpPr>
          <p:spPr>
            <a:xfrm>
              <a:off x="5890488" y="6003848"/>
              <a:ext cx="3810" cy="133350"/>
            </a:xfrm>
            <a:custGeom>
              <a:avLst/>
              <a:gdLst/>
              <a:ahLst/>
              <a:cxnLst/>
              <a:rect l="l" t="t" r="r" b="b"/>
              <a:pathLst>
                <a:path w="3810" h="133350">
                  <a:moveTo>
                    <a:pt x="0" y="133337"/>
                  </a:moveTo>
                  <a:lnTo>
                    <a:pt x="3238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858738" y="6095822"/>
              <a:ext cx="66040" cy="51435"/>
            </a:xfrm>
            <a:custGeom>
              <a:avLst/>
              <a:gdLst/>
              <a:ahLst/>
              <a:cxnLst/>
              <a:rect l="l" t="t" r="r" b="b"/>
              <a:pathLst>
                <a:path w="66039" h="51435">
                  <a:moveTo>
                    <a:pt x="0" y="0"/>
                  </a:moveTo>
                  <a:lnTo>
                    <a:pt x="31508" y="51295"/>
                  </a:lnTo>
                  <a:lnTo>
                    <a:pt x="65493" y="1587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/>
          <p:cNvGrpSpPr/>
          <p:nvPr/>
        </p:nvGrpSpPr>
        <p:grpSpPr>
          <a:xfrm>
            <a:off x="4398543" y="6809575"/>
            <a:ext cx="725170" cy="78740"/>
            <a:chOff x="4398543" y="6809575"/>
            <a:chExt cx="725170" cy="78740"/>
          </a:xfrm>
        </p:grpSpPr>
        <p:sp>
          <p:nvSpPr>
            <p:cNvPr id="26" name="object 26"/>
            <p:cNvSpPr/>
            <p:nvPr/>
          </p:nvSpPr>
          <p:spPr>
            <a:xfrm>
              <a:off x="4398543" y="6848754"/>
              <a:ext cx="708660" cy="0"/>
            </a:xfrm>
            <a:custGeom>
              <a:avLst/>
              <a:gdLst/>
              <a:ahLst/>
              <a:cxnLst/>
              <a:rect l="l" t="t" r="r" b="b"/>
              <a:pathLst>
                <a:path w="708660" h="0">
                  <a:moveTo>
                    <a:pt x="708494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066461" y="6815975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40">
                  <a:moveTo>
                    <a:pt x="0" y="65519"/>
                  </a:moveTo>
                  <a:lnTo>
                    <a:pt x="50507" y="32778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8" name="object 28"/>
          <p:cNvGrpSpPr/>
          <p:nvPr/>
        </p:nvGrpSpPr>
        <p:grpSpPr>
          <a:xfrm>
            <a:off x="5565914" y="6169812"/>
            <a:ext cx="910590" cy="955040"/>
            <a:chOff x="5565914" y="6169812"/>
            <a:chExt cx="910590" cy="955040"/>
          </a:xfrm>
        </p:grpSpPr>
        <p:sp>
          <p:nvSpPr>
            <p:cNvPr id="29" name="object 29"/>
            <p:cNvSpPr/>
            <p:nvPr/>
          </p:nvSpPr>
          <p:spPr>
            <a:xfrm>
              <a:off x="5622150" y="6225262"/>
              <a:ext cx="852169" cy="858519"/>
            </a:xfrm>
            <a:custGeom>
              <a:avLst/>
              <a:gdLst/>
              <a:ahLst/>
              <a:cxnLst/>
              <a:rect l="l" t="t" r="r" b="b"/>
              <a:pathLst>
                <a:path w="852170" h="858520">
                  <a:moveTo>
                    <a:pt x="673912" y="559484"/>
                  </a:moveTo>
                  <a:lnTo>
                    <a:pt x="674055" y="568142"/>
                  </a:lnTo>
                  <a:lnTo>
                    <a:pt x="676427" y="578686"/>
                  </a:lnTo>
                  <a:lnTo>
                    <a:pt x="679827" y="588544"/>
                  </a:lnTo>
                  <a:lnTo>
                    <a:pt x="683056" y="595145"/>
                  </a:lnTo>
                  <a:lnTo>
                    <a:pt x="682328" y="601960"/>
                  </a:lnTo>
                  <a:lnTo>
                    <a:pt x="682713" y="610576"/>
                  </a:lnTo>
                  <a:lnTo>
                    <a:pt x="683956" y="619706"/>
                  </a:lnTo>
                  <a:lnTo>
                    <a:pt x="685800" y="628064"/>
                  </a:lnTo>
                  <a:lnTo>
                    <a:pt x="679413" y="633464"/>
                  </a:lnTo>
                  <a:lnTo>
                    <a:pt x="672426" y="641780"/>
                  </a:lnTo>
                  <a:lnTo>
                    <a:pt x="666640" y="651467"/>
                  </a:lnTo>
                  <a:lnTo>
                    <a:pt x="663854" y="660982"/>
                  </a:lnTo>
                  <a:lnTo>
                    <a:pt x="627571" y="687409"/>
                  </a:lnTo>
                  <a:lnTo>
                    <a:pt x="605924" y="722585"/>
                  </a:lnTo>
                  <a:lnTo>
                    <a:pt x="596865" y="761489"/>
                  </a:lnTo>
                  <a:lnTo>
                    <a:pt x="598348" y="799097"/>
                  </a:lnTo>
                  <a:lnTo>
                    <a:pt x="608323" y="830386"/>
                  </a:lnTo>
                  <a:lnTo>
                    <a:pt x="624745" y="850335"/>
                  </a:lnTo>
                  <a:lnTo>
                    <a:pt x="645566" y="853921"/>
                  </a:lnTo>
                  <a:lnTo>
                    <a:pt x="651052" y="858493"/>
                  </a:lnTo>
                  <a:lnTo>
                    <a:pt x="715060" y="795399"/>
                  </a:lnTo>
                  <a:lnTo>
                    <a:pt x="722376" y="795399"/>
                  </a:lnTo>
                  <a:lnTo>
                    <a:pt x="728776" y="790827"/>
                  </a:lnTo>
                  <a:lnTo>
                    <a:pt x="734263" y="787169"/>
                  </a:lnTo>
                  <a:lnTo>
                    <a:pt x="738720" y="783226"/>
                  </a:lnTo>
                  <a:lnTo>
                    <a:pt x="743178" y="778254"/>
                  </a:lnTo>
                  <a:lnTo>
                    <a:pt x="748664" y="772253"/>
                  </a:lnTo>
                  <a:lnTo>
                    <a:pt x="784440" y="749222"/>
                  </a:lnTo>
                  <a:lnTo>
                    <a:pt x="820216" y="733220"/>
                  </a:lnTo>
                  <a:lnTo>
                    <a:pt x="833289" y="719347"/>
                  </a:lnTo>
                  <a:lnTo>
                    <a:pt x="839762" y="695615"/>
                  </a:lnTo>
                  <a:lnTo>
                    <a:pt x="839890" y="666226"/>
                  </a:lnTo>
                  <a:lnTo>
                    <a:pt x="833932" y="635379"/>
                  </a:lnTo>
                  <a:lnTo>
                    <a:pt x="835861" y="616519"/>
                  </a:lnTo>
                  <a:lnTo>
                    <a:pt x="839076" y="583944"/>
                  </a:lnTo>
                  <a:lnTo>
                    <a:pt x="843834" y="542796"/>
                  </a:lnTo>
                  <a:lnTo>
                    <a:pt x="850391" y="498219"/>
                  </a:lnTo>
                  <a:lnTo>
                    <a:pt x="851563" y="458314"/>
                  </a:lnTo>
                  <a:lnTo>
                    <a:pt x="830589" y="404221"/>
                  </a:lnTo>
                  <a:lnTo>
                    <a:pt x="802886" y="376347"/>
                  </a:lnTo>
                  <a:lnTo>
                    <a:pt x="748564" y="349657"/>
                  </a:lnTo>
                  <a:lnTo>
                    <a:pt x="715060" y="335456"/>
                  </a:lnTo>
                  <a:lnTo>
                    <a:pt x="673126" y="294951"/>
                  </a:lnTo>
                  <a:lnTo>
                    <a:pt x="629907" y="258303"/>
                  </a:lnTo>
                  <a:lnTo>
                    <a:pt x="587887" y="227314"/>
                  </a:lnTo>
                  <a:lnTo>
                    <a:pt x="549554" y="203782"/>
                  </a:lnTo>
                  <a:lnTo>
                    <a:pt x="546896" y="193581"/>
                  </a:lnTo>
                  <a:lnTo>
                    <a:pt x="540638" y="180465"/>
                  </a:lnTo>
                  <a:lnTo>
                    <a:pt x="533352" y="168035"/>
                  </a:lnTo>
                  <a:lnTo>
                    <a:pt x="527608" y="159891"/>
                  </a:lnTo>
                  <a:lnTo>
                    <a:pt x="523079" y="153604"/>
                  </a:lnTo>
                  <a:lnTo>
                    <a:pt x="519493" y="145261"/>
                  </a:lnTo>
                  <a:lnTo>
                    <a:pt x="517450" y="136231"/>
                  </a:lnTo>
                  <a:lnTo>
                    <a:pt x="517550" y="127887"/>
                  </a:lnTo>
                  <a:lnTo>
                    <a:pt x="519322" y="119486"/>
                  </a:lnTo>
                  <a:lnTo>
                    <a:pt x="521436" y="110056"/>
                  </a:lnTo>
                  <a:lnTo>
                    <a:pt x="523208" y="100626"/>
                  </a:lnTo>
                  <a:lnTo>
                    <a:pt x="510692" y="61936"/>
                  </a:lnTo>
                  <a:lnTo>
                    <a:pt x="483717" y="22731"/>
                  </a:lnTo>
                  <a:lnTo>
                    <a:pt x="428967" y="3986"/>
                  </a:lnTo>
                  <a:lnTo>
                    <a:pt x="397435" y="2671"/>
                  </a:lnTo>
                  <a:lnTo>
                    <a:pt x="363931" y="4443"/>
                  </a:lnTo>
                  <a:lnTo>
                    <a:pt x="323940" y="6986"/>
                  </a:lnTo>
                  <a:lnTo>
                    <a:pt x="276491" y="7643"/>
                  </a:lnTo>
                  <a:lnTo>
                    <a:pt x="227499" y="6243"/>
                  </a:lnTo>
                  <a:lnTo>
                    <a:pt x="182879" y="2614"/>
                  </a:lnTo>
                  <a:lnTo>
                    <a:pt x="132445" y="0"/>
                  </a:lnTo>
                  <a:lnTo>
                    <a:pt x="72923" y="2271"/>
                  </a:lnTo>
                  <a:lnTo>
                    <a:pt x="22659" y="10201"/>
                  </a:lnTo>
                  <a:lnTo>
                    <a:pt x="0" y="24560"/>
                  </a:lnTo>
                  <a:lnTo>
                    <a:pt x="242" y="41276"/>
                  </a:lnTo>
                  <a:lnTo>
                    <a:pt x="23774" y="73937"/>
                  </a:lnTo>
                  <a:lnTo>
                    <a:pt x="59650" y="88982"/>
                  </a:lnTo>
                  <a:lnTo>
                    <a:pt x="64007" y="9039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64087" y="6982714"/>
              <a:ext cx="79909" cy="9875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5675128" y="6229705"/>
              <a:ext cx="720725" cy="892810"/>
            </a:xfrm>
            <a:custGeom>
              <a:avLst/>
              <a:gdLst/>
              <a:ahLst/>
              <a:cxnLst/>
              <a:rect l="l" t="t" r="r" b="b"/>
              <a:pathLst>
                <a:path w="720725" h="892809">
                  <a:moveTo>
                    <a:pt x="720604" y="748893"/>
                  </a:moveTo>
                  <a:lnTo>
                    <a:pt x="716746" y="791584"/>
                  </a:lnTo>
                  <a:lnTo>
                    <a:pt x="691457" y="823874"/>
                  </a:lnTo>
                  <a:lnTo>
                    <a:pt x="678813" y="834990"/>
                  </a:lnTo>
                  <a:lnTo>
                    <a:pt x="668483" y="844905"/>
                  </a:lnTo>
                  <a:lnTo>
                    <a:pt x="661997" y="854378"/>
                  </a:lnTo>
                  <a:lnTo>
                    <a:pt x="656367" y="863765"/>
                  </a:lnTo>
                  <a:lnTo>
                    <a:pt x="649709" y="871266"/>
                  </a:lnTo>
                  <a:lnTo>
                    <a:pt x="640137" y="875080"/>
                  </a:lnTo>
                  <a:lnTo>
                    <a:pt x="626535" y="876552"/>
                  </a:lnTo>
                  <a:lnTo>
                    <a:pt x="609504" y="878624"/>
                  </a:lnTo>
                  <a:lnTo>
                    <a:pt x="591788" y="879838"/>
                  </a:lnTo>
                  <a:lnTo>
                    <a:pt x="576129" y="878738"/>
                  </a:lnTo>
                  <a:lnTo>
                    <a:pt x="563156" y="875895"/>
                  </a:lnTo>
                  <a:lnTo>
                    <a:pt x="551897" y="871766"/>
                  </a:lnTo>
                  <a:lnTo>
                    <a:pt x="542696" y="866779"/>
                  </a:lnTo>
                  <a:lnTo>
                    <a:pt x="535895" y="861364"/>
                  </a:lnTo>
                  <a:lnTo>
                    <a:pt x="515378" y="872394"/>
                  </a:lnTo>
                  <a:lnTo>
                    <a:pt x="497947" y="882395"/>
                  </a:lnTo>
                  <a:lnTo>
                    <a:pt x="481888" y="889654"/>
                  </a:lnTo>
                  <a:lnTo>
                    <a:pt x="465486" y="892454"/>
                  </a:lnTo>
                  <a:lnTo>
                    <a:pt x="450756" y="891568"/>
                  </a:lnTo>
                  <a:lnTo>
                    <a:pt x="438854" y="889482"/>
                  </a:lnTo>
                  <a:lnTo>
                    <a:pt x="428839" y="887053"/>
                  </a:lnTo>
                  <a:lnTo>
                    <a:pt x="419766" y="885139"/>
                  </a:lnTo>
                  <a:lnTo>
                    <a:pt x="408636" y="880081"/>
                  </a:lnTo>
                  <a:lnTo>
                    <a:pt x="396563" y="870051"/>
                  </a:lnTo>
                  <a:lnTo>
                    <a:pt x="386719" y="858650"/>
                  </a:lnTo>
                  <a:lnTo>
                    <a:pt x="382276" y="849477"/>
                  </a:lnTo>
                  <a:lnTo>
                    <a:pt x="365702" y="858292"/>
                  </a:lnTo>
                  <a:lnTo>
                    <a:pt x="351186" y="865136"/>
                  </a:lnTo>
                  <a:lnTo>
                    <a:pt x="338042" y="869408"/>
                  </a:lnTo>
                  <a:lnTo>
                    <a:pt x="325583" y="870508"/>
                  </a:lnTo>
                  <a:lnTo>
                    <a:pt x="314710" y="868922"/>
                  </a:lnTo>
                  <a:lnTo>
                    <a:pt x="275262" y="852906"/>
                  </a:lnTo>
                  <a:lnTo>
                    <a:pt x="240544" y="822045"/>
                  </a:lnTo>
                  <a:lnTo>
                    <a:pt x="228471" y="832046"/>
                  </a:lnTo>
                  <a:lnTo>
                    <a:pt x="213226" y="840333"/>
                  </a:lnTo>
                  <a:lnTo>
                    <a:pt x="195410" y="845191"/>
                  </a:lnTo>
                  <a:lnTo>
                    <a:pt x="175621" y="844905"/>
                  </a:lnTo>
                  <a:lnTo>
                    <a:pt x="138360" y="831875"/>
                  </a:lnTo>
                  <a:lnTo>
                    <a:pt x="103155" y="797471"/>
                  </a:lnTo>
                  <a:lnTo>
                    <a:pt x="94240" y="767181"/>
                  </a:lnTo>
                  <a:lnTo>
                    <a:pt x="96269" y="740106"/>
                  </a:lnTo>
                  <a:lnTo>
                    <a:pt x="100869" y="698030"/>
                  </a:lnTo>
                  <a:lnTo>
                    <a:pt x="105813" y="656467"/>
                  </a:lnTo>
                  <a:lnTo>
                    <a:pt x="111228" y="614848"/>
                  </a:lnTo>
                  <a:lnTo>
                    <a:pt x="121086" y="576157"/>
                  </a:lnTo>
                  <a:lnTo>
                    <a:pt x="147689" y="548525"/>
                  </a:lnTo>
                  <a:lnTo>
                    <a:pt x="175279" y="542467"/>
                  </a:lnTo>
                  <a:lnTo>
                    <a:pt x="200982" y="545668"/>
                  </a:lnTo>
                  <a:lnTo>
                    <a:pt x="214941" y="557783"/>
                  </a:lnTo>
                  <a:lnTo>
                    <a:pt x="229571" y="566013"/>
                  </a:lnTo>
                  <a:lnTo>
                    <a:pt x="244201" y="520522"/>
                  </a:lnTo>
                  <a:lnTo>
                    <a:pt x="282835" y="481117"/>
                  </a:lnTo>
                  <a:lnTo>
                    <a:pt x="312324" y="477773"/>
                  </a:lnTo>
                  <a:lnTo>
                    <a:pt x="340442" y="484031"/>
                  </a:lnTo>
                  <a:lnTo>
                    <a:pt x="354844" y="498347"/>
                  </a:lnTo>
                  <a:lnTo>
                    <a:pt x="361602" y="504648"/>
                  </a:lnTo>
                  <a:lnTo>
                    <a:pt x="369131" y="517207"/>
                  </a:lnTo>
                  <a:lnTo>
                    <a:pt x="374775" y="536795"/>
                  </a:lnTo>
                  <a:lnTo>
                    <a:pt x="375875" y="564184"/>
                  </a:lnTo>
                  <a:lnTo>
                    <a:pt x="380947" y="544610"/>
                  </a:lnTo>
                  <a:lnTo>
                    <a:pt x="388334" y="528294"/>
                  </a:lnTo>
                  <a:lnTo>
                    <a:pt x="396578" y="517121"/>
                  </a:lnTo>
                  <a:lnTo>
                    <a:pt x="404221" y="512978"/>
                  </a:lnTo>
                  <a:lnTo>
                    <a:pt x="423795" y="503505"/>
                  </a:lnTo>
                  <a:lnTo>
                    <a:pt x="452456" y="505777"/>
                  </a:lnTo>
                  <a:lnTo>
                    <a:pt x="480088" y="518507"/>
                  </a:lnTo>
                  <a:lnTo>
                    <a:pt x="496576" y="540410"/>
                  </a:lnTo>
                  <a:lnTo>
                    <a:pt x="504077" y="543153"/>
                  </a:lnTo>
                  <a:lnTo>
                    <a:pt x="512006" y="547268"/>
                  </a:lnTo>
                  <a:lnTo>
                    <a:pt x="519079" y="552754"/>
                  </a:lnTo>
                  <a:lnTo>
                    <a:pt x="524008" y="559612"/>
                  </a:lnTo>
                  <a:lnTo>
                    <a:pt x="529737" y="551554"/>
                  </a:lnTo>
                  <a:lnTo>
                    <a:pt x="535552" y="547268"/>
                  </a:lnTo>
                  <a:lnTo>
                    <a:pt x="540853" y="545725"/>
                  </a:lnTo>
                  <a:lnTo>
                    <a:pt x="545039" y="545896"/>
                  </a:lnTo>
                  <a:lnTo>
                    <a:pt x="561012" y="539224"/>
                  </a:lnTo>
                  <a:lnTo>
                    <a:pt x="584358" y="538467"/>
                  </a:lnTo>
                  <a:lnTo>
                    <a:pt x="607018" y="543710"/>
                  </a:lnTo>
                  <a:lnTo>
                    <a:pt x="620934" y="555040"/>
                  </a:lnTo>
                </a:path>
                <a:path w="720725" h="892809">
                  <a:moveTo>
                    <a:pt x="128073" y="564184"/>
                  </a:moveTo>
                  <a:lnTo>
                    <a:pt x="139731" y="603275"/>
                  </a:lnTo>
                  <a:lnTo>
                    <a:pt x="167378" y="633464"/>
                  </a:lnTo>
                  <a:lnTo>
                    <a:pt x="176422" y="632879"/>
                  </a:lnTo>
                  <a:lnTo>
                    <a:pt x="203968" y="606247"/>
                  </a:lnTo>
                  <a:lnTo>
                    <a:pt x="206197" y="597003"/>
                  </a:lnTo>
                  <a:lnTo>
                    <a:pt x="209454" y="584415"/>
                  </a:lnTo>
                  <a:lnTo>
                    <a:pt x="212712" y="570628"/>
                  </a:lnTo>
                  <a:lnTo>
                    <a:pt x="214941" y="557783"/>
                  </a:lnTo>
                </a:path>
                <a:path w="720725" h="892809">
                  <a:moveTo>
                    <a:pt x="264318" y="495604"/>
                  </a:moveTo>
                  <a:lnTo>
                    <a:pt x="261875" y="515793"/>
                  </a:lnTo>
                  <a:lnTo>
                    <a:pt x="260546" y="540524"/>
                  </a:lnTo>
                  <a:lnTo>
                    <a:pt x="261104" y="563370"/>
                  </a:lnTo>
                  <a:lnTo>
                    <a:pt x="264318" y="577900"/>
                  </a:lnTo>
                  <a:lnTo>
                    <a:pt x="269805" y="587959"/>
                  </a:lnTo>
                  <a:lnTo>
                    <a:pt x="274377" y="590702"/>
                  </a:lnTo>
                  <a:lnTo>
                    <a:pt x="283521" y="590702"/>
                  </a:lnTo>
                  <a:lnTo>
                    <a:pt x="317353" y="587959"/>
                  </a:lnTo>
                  <a:lnTo>
                    <a:pt x="323754" y="585215"/>
                  </a:lnTo>
                  <a:lnTo>
                    <a:pt x="331069" y="576071"/>
                  </a:lnTo>
                  <a:lnTo>
                    <a:pt x="337742" y="566756"/>
                  </a:lnTo>
                  <a:lnTo>
                    <a:pt x="345357" y="551611"/>
                  </a:lnTo>
                  <a:lnTo>
                    <a:pt x="351772" y="529266"/>
                  </a:lnTo>
                  <a:lnTo>
                    <a:pt x="354844" y="498347"/>
                  </a:lnTo>
                </a:path>
                <a:path w="720725" h="892809">
                  <a:moveTo>
                    <a:pt x="404221" y="512978"/>
                  </a:moveTo>
                  <a:lnTo>
                    <a:pt x="394192" y="564799"/>
                  </a:lnTo>
                  <a:lnTo>
                    <a:pt x="391420" y="587959"/>
                  </a:lnTo>
                  <a:lnTo>
                    <a:pt x="395077" y="595274"/>
                  </a:lnTo>
                  <a:lnTo>
                    <a:pt x="401478" y="597103"/>
                  </a:lnTo>
                  <a:lnTo>
                    <a:pt x="408422" y="598617"/>
                  </a:lnTo>
                  <a:lnTo>
                    <a:pt x="419995" y="600303"/>
                  </a:lnTo>
                  <a:lnTo>
                    <a:pt x="434654" y="599932"/>
                  </a:lnTo>
                  <a:lnTo>
                    <a:pt x="450856" y="595274"/>
                  </a:lnTo>
                  <a:lnTo>
                    <a:pt x="464429" y="587730"/>
                  </a:lnTo>
                  <a:lnTo>
                    <a:pt x="478516" y="576072"/>
                  </a:lnTo>
                  <a:lnTo>
                    <a:pt x="490204" y="560298"/>
                  </a:lnTo>
                  <a:lnTo>
                    <a:pt x="496576" y="540410"/>
                  </a:lnTo>
                </a:path>
                <a:path w="720725" h="892809">
                  <a:moveTo>
                    <a:pt x="545039" y="545896"/>
                  </a:moveTo>
                  <a:lnTo>
                    <a:pt x="540238" y="567385"/>
                  </a:lnTo>
                  <a:lnTo>
                    <a:pt x="536809" y="590245"/>
                  </a:lnTo>
                  <a:lnTo>
                    <a:pt x="534752" y="609676"/>
                  </a:lnTo>
                  <a:lnTo>
                    <a:pt x="534066" y="620877"/>
                  </a:lnTo>
                  <a:lnTo>
                    <a:pt x="535909" y="627721"/>
                  </a:lnTo>
                  <a:lnTo>
                    <a:pt x="578529" y="650709"/>
                  </a:lnTo>
                  <a:lnTo>
                    <a:pt x="592745" y="650609"/>
                  </a:lnTo>
                  <a:lnTo>
                    <a:pt x="601732" y="649223"/>
                  </a:lnTo>
                  <a:lnTo>
                    <a:pt x="607904" y="641380"/>
                  </a:lnTo>
                  <a:lnTo>
                    <a:pt x="616134" y="624878"/>
                  </a:lnTo>
                  <a:lnTo>
                    <a:pt x="623335" y="604089"/>
                  </a:lnTo>
                  <a:lnTo>
                    <a:pt x="626421" y="583387"/>
                  </a:lnTo>
                </a:path>
                <a:path w="720725" h="892809">
                  <a:moveTo>
                    <a:pt x="132645" y="573328"/>
                  </a:moveTo>
                  <a:lnTo>
                    <a:pt x="147718" y="562427"/>
                  </a:lnTo>
                  <a:lnTo>
                    <a:pt x="168192" y="556069"/>
                  </a:lnTo>
                  <a:lnTo>
                    <a:pt x="189866" y="556741"/>
                  </a:lnTo>
                  <a:lnTo>
                    <a:pt x="208540" y="566927"/>
                  </a:lnTo>
                </a:path>
                <a:path w="720725" h="892809">
                  <a:moveTo>
                    <a:pt x="262489" y="504748"/>
                  </a:moveTo>
                  <a:lnTo>
                    <a:pt x="279934" y="493575"/>
                  </a:lnTo>
                  <a:lnTo>
                    <a:pt x="305352" y="488746"/>
                  </a:lnTo>
                  <a:lnTo>
                    <a:pt x="331284" y="492147"/>
                  </a:lnTo>
                  <a:lnTo>
                    <a:pt x="350272" y="505663"/>
                  </a:lnTo>
                </a:path>
                <a:path w="720725" h="892809">
                  <a:moveTo>
                    <a:pt x="403307" y="523951"/>
                  </a:moveTo>
                  <a:lnTo>
                    <a:pt x="422552" y="516250"/>
                  </a:lnTo>
                  <a:lnTo>
                    <a:pt x="447541" y="517207"/>
                  </a:lnTo>
                  <a:lnTo>
                    <a:pt x="472359" y="527937"/>
                  </a:lnTo>
                  <a:lnTo>
                    <a:pt x="491089" y="549554"/>
                  </a:lnTo>
                </a:path>
                <a:path w="720725" h="892809">
                  <a:moveTo>
                    <a:pt x="543210" y="556869"/>
                  </a:moveTo>
                  <a:lnTo>
                    <a:pt x="563456" y="550240"/>
                  </a:lnTo>
                  <a:lnTo>
                    <a:pt x="584473" y="550468"/>
                  </a:lnTo>
                  <a:lnTo>
                    <a:pt x="604289" y="556869"/>
                  </a:lnTo>
                  <a:lnTo>
                    <a:pt x="620934" y="568756"/>
                  </a:lnTo>
                </a:path>
                <a:path w="720725" h="892809">
                  <a:moveTo>
                    <a:pt x="229571" y="566013"/>
                  </a:moveTo>
                  <a:lnTo>
                    <a:pt x="225013" y="579686"/>
                  </a:lnTo>
                  <a:lnTo>
                    <a:pt x="220541" y="599274"/>
                  </a:lnTo>
                  <a:lnTo>
                    <a:pt x="217612" y="621434"/>
                  </a:lnTo>
                  <a:lnTo>
                    <a:pt x="217684" y="642823"/>
                  </a:lnTo>
                  <a:lnTo>
                    <a:pt x="220270" y="668154"/>
                  </a:lnTo>
                  <a:lnTo>
                    <a:pt x="223285" y="698030"/>
                  </a:lnTo>
                  <a:lnTo>
                    <a:pt x="225785" y="724990"/>
                  </a:lnTo>
                  <a:lnTo>
                    <a:pt x="226828" y="741578"/>
                  </a:lnTo>
                  <a:lnTo>
                    <a:pt x="228457" y="756080"/>
                  </a:lnTo>
                  <a:lnTo>
                    <a:pt x="232314" y="778040"/>
                  </a:lnTo>
                  <a:lnTo>
                    <a:pt x="236858" y="801885"/>
                  </a:lnTo>
                  <a:lnTo>
                    <a:pt x="240544" y="822045"/>
                  </a:lnTo>
                </a:path>
                <a:path w="720725" h="892809">
                  <a:moveTo>
                    <a:pt x="375875" y="564184"/>
                  </a:moveTo>
                  <a:lnTo>
                    <a:pt x="360959" y="611247"/>
                  </a:lnTo>
                  <a:lnTo>
                    <a:pt x="350615" y="658939"/>
                  </a:lnTo>
                  <a:lnTo>
                    <a:pt x="349858" y="680356"/>
                  </a:lnTo>
                  <a:lnTo>
                    <a:pt x="352101" y="701344"/>
                  </a:lnTo>
                  <a:lnTo>
                    <a:pt x="358973" y="728276"/>
                  </a:lnTo>
                  <a:lnTo>
                    <a:pt x="367988" y="762495"/>
                  </a:lnTo>
                  <a:lnTo>
                    <a:pt x="376147" y="793799"/>
                  </a:lnTo>
                  <a:lnTo>
                    <a:pt x="380447" y="811987"/>
                  </a:lnTo>
                  <a:lnTo>
                    <a:pt x="380990" y="820416"/>
                  </a:lnTo>
                  <a:lnTo>
                    <a:pt x="380676" y="830046"/>
                  </a:lnTo>
                  <a:lnTo>
                    <a:pt x="380704" y="840019"/>
                  </a:lnTo>
                  <a:lnTo>
                    <a:pt x="382276" y="849477"/>
                  </a:lnTo>
                </a:path>
                <a:path w="720725" h="892809">
                  <a:moveTo>
                    <a:pt x="524008" y="559612"/>
                  </a:moveTo>
                  <a:lnTo>
                    <a:pt x="521336" y="568128"/>
                  </a:lnTo>
                  <a:lnTo>
                    <a:pt x="519779" y="579043"/>
                  </a:lnTo>
                  <a:lnTo>
                    <a:pt x="518736" y="590988"/>
                  </a:lnTo>
                  <a:lnTo>
                    <a:pt x="517607" y="602589"/>
                  </a:lnTo>
                  <a:lnTo>
                    <a:pt x="515750" y="618934"/>
                  </a:lnTo>
                  <a:lnTo>
                    <a:pt x="512349" y="640765"/>
                  </a:lnTo>
                  <a:lnTo>
                    <a:pt x="508606" y="662254"/>
                  </a:lnTo>
                  <a:lnTo>
                    <a:pt x="505720" y="677570"/>
                  </a:lnTo>
                  <a:lnTo>
                    <a:pt x="503520" y="692329"/>
                  </a:lnTo>
                  <a:lnTo>
                    <a:pt x="501834" y="713346"/>
                  </a:lnTo>
                  <a:lnTo>
                    <a:pt x="501862" y="736592"/>
                  </a:lnTo>
                  <a:lnTo>
                    <a:pt x="504805" y="758037"/>
                  </a:lnTo>
                  <a:lnTo>
                    <a:pt x="508792" y="777097"/>
                  </a:lnTo>
                  <a:lnTo>
                    <a:pt x="512692" y="794613"/>
                  </a:lnTo>
                  <a:lnTo>
                    <a:pt x="516764" y="808701"/>
                  </a:lnTo>
                  <a:lnTo>
                    <a:pt x="521265" y="817473"/>
                  </a:lnTo>
                  <a:lnTo>
                    <a:pt x="525479" y="825874"/>
                  </a:lnTo>
                  <a:lnTo>
                    <a:pt x="529609" y="837361"/>
                  </a:lnTo>
                  <a:lnTo>
                    <a:pt x="533223" y="849877"/>
                  </a:lnTo>
                  <a:lnTo>
                    <a:pt x="535895" y="861364"/>
                  </a:lnTo>
                </a:path>
                <a:path w="720725" h="892809">
                  <a:moveTo>
                    <a:pt x="14687" y="0"/>
                  </a:moveTo>
                  <a:lnTo>
                    <a:pt x="12926" y="35229"/>
                  </a:lnTo>
                  <a:lnTo>
                    <a:pt x="10047" y="91948"/>
                  </a:lnTo>
                  <a:lnTo>
                    <a:pt x="6915" y="159791"/>
                  </a:lnTo>
                  <a:lnTo>
                    <a:pt x="4392" y="228396"/>
                  </a:lnTo>
                  <a:lnTo>
                    <a:pt x="3342" y="287400"/>
                  </a:lnTo>
                  <a:lnTo>
                    <a:pt x="4629" y="326440"/>
                  </a:lnTo>
                  <a:lnTo>
                    <a:pt x="1485" y="340785"/>
                  </a:lnTo>
                  <a:lnTo>
                    <a:pt x="57" y="356158"/>
                  </a:lnTo>
                  <a:lnTo>
                    <a:pt x="0" y="372217"/>
                  </a:lnTo>
                  <a:lnTo>
                    <a:pt x="971" y="388619"/>
                  </a:lnTo>
                  <a:lnTo>
                    <a:pt x="14916" y="456514"/>
                  </a:lnTo>
                  <a:lnTo>
                    <a:pt x="34404" y="490975"/>
                  </a:lnTo>
                  <a:lnTo>
                    <a:pt x="65893" y="514807"/>
                  </a:lnTo>
                  <a:lnTo>
                    <a:pt x="109527" y="526737"/>
                  </a:lnTo>
                  <a:lnTo>
                    <a:pt x="159162" y="531380"/>
                  </a:lnTo>
                  <a:lnTo>
                    <a:pt x="206054" y="529337"/>
                  </a:lnTo>
                  <a:lnTo>
                    <a:pt x="241458" y="52120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65914" y="6178042"/>
              <a:ext cx="117957" cy="161848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6137871" y="6172098"/>
              <a:ext cx="23495" cy="145415"/>
            </a:xfrm>
            <a:custGeom>
              <a:avLst/>
              <a:gdLst/>
              <a:ahLst/>
              <a:cxnLst/>
              <a:rect l="l" t="t" r="r" b="b"/>
              <a:pathLst>
                <a:path w="23495" h="145414">
                  <a:moveTo>
                    <a:pt x="8229" y="145389"/>
                  </a:moveTo>
                  <a:lnTo>
                    <a:pt x="18959" y="142875"/>
                  </a:lnTo>
                  <a:lnTo>
                    <a:pt x="23431" y="137617"/>
                  </a:lnTo>
                  <a:lnTo>
                    <a:pt x="23274" y="124815"/>
                  </a:lnTo>
                  <a:lnTo>
                    <a:pt x="20116" y="99669"/>
                  </a:lnTo>
                  <a:lnTo>
                    <a:pt x="14273" y="66736"/>
                  </a:lnTo>
                  <a:lnTo>
                    <a:pt x="7658" y="36461"/>
                  </a:lnTo>
                  <a:lnTo>
                    <a:pt x="2243" y="12873"/>
                  </a:lnTo>
                  <a:lnTo>
                    <a:pt x="0" y="0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84632" y="6637985"/>
              <a:ext cx="102412" cy="143560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5679757" y="6347663"/>
              <a:ext cx="695325" cy="649605"/>
            </a:xfrm>
            <a:custGeom>
              <a:avLst/>
              <a:gdLst/>
              <a:ahLst/>
              <a:cxnLst/>
              <a:rect l="l" t="t" r="r" b="b"/>
              <a:pathLst>
                <a:path w="695325" h="649604">
                  <a:moveTo>
                    <a:pt x="223113" y="176479"/>
                  </a:moveTo>
                  <a:lnTo>
                    <a:pt x="223970" y="212426"/>
                  </a:lnTo>
                  <a:lnTo>
                    <a:pt x="237515" y="262432"/>
                  </a:lnTo>
                  <a:lnTo>
                    <a:pt x="265804" y="315868"/>
                  </a:lnTo>
                  <a:lnTo>
                    <a:pt x="310895" y="362102"/>
                  </a:lnTo>
                </a:path>
                <a:path w="695325" h="649604">
                  <a:moveTo>
                    <a:pt x="362102" y="389534"/>
                  </a:moveTo>
                  <a:lnTo>
                    <a:pt x="368946" y="392549"/>
                  </a:lnTo>
                  <a:lnTo>
                    <a:pt x="377761" y="396506"/>
                  </a:lnTo>
                  <a:lnTo>
                    <a:pt x="385376" y="399949"/>
                  </a:lnTo>
                  <a:lnTo>
                    <a:pt x="388619" y="401421"/>
                  </a:lnTo>
                </a:path>
                <a:path w="695325" h="649604">
                  <a:moveTo>
                    <a:pt x="378561" y="551383"/>
                  </a:moveTo>
                  <a:lnTo>
                    <a:pt x="394720" y="546239"/>
                  </a:lnTo>
                  <a:lnTo>
                    <a:pt x="416623" y="543839"/>
                  </a:lnTo>
                  <a:lnTo>
                    <a:pt x="439383" y="545211"/>
                  </a:lnTo>
                  <a:lnTo>
                    <a:pt x="458114" y="551383"/>
                  </a:lnTo>
                </a:path>
                <a:path w="695325" h="649604">
                  <a:moveTo>
                    <a:pt x="255117" y="536752"/>
                  </a:moveTo>
                  <a:lnTo>
                    <a:pt x="276706" y="544596"/>
                  </a:lnTo>
                  <a:lnTo>
                    <a:pt x="298208" y="548754"/>
                  </a:lnTo>
                  <a:lnTo>
                    <a:pt x="316453" y="548968"/>
                  </a:lnTo>
                  <a:lnTo>
                    <a:pt x="328269" y="544982"/>
                  </a:lnTo>
                </a:path>
                <a:path w="695325" h="649604">
                  <a:moveTo>
                    <a:pt x="129844" y="555040"/>
                  </a:moveTo>
                  <a:lnTo>
                    <a:pt x="143246" y="550354"/>
                  </a:lnTo>
                  <a:lnTo>
                    <a:pt x="163677" y="545668"/>
                  </a:lnTo>
                  <a:lnTo>
                    <a:pt x="184108" y="542696"/>
                  </a:lnTo>
                  <a:lnTo>
                    <a:pt x="197510" y="543153"/>
                  </a:lnTo>
                </a:path>
                <a:path w="695325" h="649604">
                  <a:moveTo>
                    <a:pt x="145389" y="629107"/>
                  </a:moveTo>
                  <a:lnTo>
                    <a:pt x="159562" y="632150"/>
                  </a:lnTo>
                  <a:lnTo>
                    <a:pt x="176479" y="632879"/>
                  </a:lnTo>
                  <a:lnTo>
                    <a:pt x="192709" y="631036"/>
                  </a:lnTo>
                  <a:lnTo>
                    <a:pt x="204825" y="626364"/>
                  </a:lnTo>
                </a:path>
                <a:path w="695325" h="649604">
                  <a:moveTo>
                    <a:pt x="173735" y="570585"/>
                  </a:moveTo>
                  <a:lnTo>
                    <a:pt x="186723" y="568728"/>
                  </a:lnTo>
                  <a:lnTo>
                    <a:pt x="198767" y="570128"/>
                  </a:lnTo>
                  <a:lnTo>
                    <a:pt x="208583" y="572900"/>
                  </a:lnTo>
                  <a:lnTo>
                    <a:pt x="214883" y="575157"/>
                  </a:lnTo>
                </a:path>
                <a:path w="695325" h="649604">
                  <a:moveTo>
                    <a:pt x="255117" y="576986"/>
                  </a:moveTo>
                  <a:lnTo>
                    <a:pt x="273019" y="584730"/>
                  </a:lnTo>
                  <a:lnTo>
                    <a:pt x="292036" y="589559"/>
                  </a:lnTo>
                  <a:lnTo>
                    <a:pt x="309510" y="590616"/>
                  </a:lnTo>
                  <a:lnTo>
                    <a:pt x="322783" y="587044"/>
                  </a:lnTo>
                </a:path>
                <a:path w="695325" h="649604">
                  <a:moveTo>
                    <a:pt x="417880" y="600760"/>
                  </a:moveTo>
                  <a:lnTo>
                    <a:pt x="437140" y="603275"/>
                  </a:lnTo>
                  <a:lnTo>
                    <a:pt x="452627" y="603732"/>
                  </a:lnTo>
                  <a:lnTo>
                    <a:pt x="464686" y="601789"/>
                  </a:lnTo>
                  <a:lnTo>
                    <a:pt x="473659" y="597103"/>
                  </a:lnTo>
                </a:path>
                <a:path w="695325" h="649604">
                  <a:moveTo>
                    <a:pt x="628192" y="505663"/>
                  </a:moveTo>
                  <a:lnTo>
                    <a:pt x="642223" y="502691"/>
                  </a:lnTo>
                  <a:lnTo>
                    <a:pt x="660196" y="503148"/>
                  </a:lnTo>
                  <a:lnTo>
                    <a:pt x="678856" y="506691"/>
                  </a:lnTo>
                  <a:lnTo>
                    <a:pt x="694943" y="512978"/>
                  </a:lnTo>
                </a:path>
                <a:path w="695325" h="649604">
                  <a:moveTo>
                    <a:pt x="606247" y="538581"/>
                  </a:moveTo>
                  <a:lnTo>
                    <a:pt x="619548" y="537295"/>
                  </a:lnTo>
                  <a:lnTo>
                    <a:pt x="635165" y="538581"/>
                  </a:lnTo>
                  <a:lnTo>
                    <a:pt x="649581" y="541924"/>
                  </a:lnTo>
                  <a:lnTo>
                    <a:pt x="659282" y="546811"/>
                  </a:lnTo>
                </a:path>
                <a:path w="695325" h="649604">
                  <a:moveTo>
                    <a:pt x="0" y="208483"/>
                  </a:moveTo>
                  <a:lnTo>
                    <a:pt x="15316" y="195110"/>
                  </a:lnTo>
                  <a:lnTo>
                    <a:pt x="34061" y="182422"/>
                  </a:lnTo>
                  <a:lnTo>
                    <a:pt x="52463" y="172478"/>
                  </a:lnTo>
                  <a:lnTo>
                    <a:pt x="66751" y="167335"/>
                  </a:lnTo>
                </a:path>
                <a:path w="695325" h="649604">
                  <a:moveTo>
                    <a:pt x="472744" y="71323"/>
                  </a:moveTo>
                  <a:lnTo>
                    <a:pt x="445198" y="57192"/>
                  </a:lnTo>
                  <a:lnTo>
                    <a:pt x="406679" y="50177"/>
                  </a:lnTo>
                  <a:lnTo>
                    <a:pt x="369874" y="56021"/>
                  </a:lnTo>
                  <a:lnTo>
                    <a:pt x="347471" y="80467"/>
                  </a:lnTo>
                </a:path>
                <a:path w="695325" h="649604">
                  <a:moveTo>
                    <a:pt x="255117" y="0"/>
                  </a:moveTo>
                  <a:lnTo>
                    <a:pt x="255646" y="24445"/>
                  </a:lnTo>
                  <a:lnTo>
                    <a:pt x="253174" y="57035"/>
                  </a:lnTo>
                  <a:lnTo>
                    <a:pt x="247788" y="90139"/>
                  </a:lnTo>
                  <a:lnTo>
                    <a:pt x="239572" y="116128"/>
                  </a:lnTo>
                </a:path>
                <a:path w="695325" h="649604">
                  <a:moveTo>
                    <a:pt x="67665" y="587959"/>
                  </a:moveTo>
                  <a:lnTo>
                    <a:pt x="70708" y="602032"/>
                  </a:lnTo>
                  <a:lnTo>
                    <a:pt x="74866" y="614819"/>
                  </a:lnTo>
                  <a:lnTo>
                    <a:pt x="80910" y="629492"/>
                  </a:lnTo>
                  <a:lnTo>
                    <a:pt x="89611" y="649224"/>
                  </a:lnTo>
                </a:path>
                <a:path w="695325" h="649604">
                  <a:moveTo>
                    <a:pt x="30175" y="413308"/>
                  </a:moveTo>
                  <a:lnTo>
                    <a:pt x="26631" y="401664"/>
                  </a:lnTo>
                  <a:lnTo>
                    <a:pt x="22402" y="387362"/>
                  </a:lnTo>
                  <a:lnTo>
                    <a:pt x="18859" y="372546"/>
                  </a:lnTo>
                  <a:lnTo>
                    <a:pt x="17373" y="35935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6" name="object 3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492421" y="6995312"/>
            <a:ext cx="580428" cy="75183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786056" y="5750902"/>
            <a:ext cx="236105" cy="74460"/>
          </a:xfrm>
          <a:prstGeom prst="rect">
            <a:avLst/>
          </a:prstGeom>
        </p:spPr>
      </p:pic>
      <p:grpSp>
        <p:nvGrpSpPr>
          <p:cNvPr id="38" name="object 38"/>
          <p:cNvGrpSpPr/>
          <p:nvPr/>
        </p:nvGrpSpPr>
        <p:grpSpPr>
          <a:xfrm>
            <a:off x="5781128" y="5868238"/>
            <a:ext cx="247650" cy="74930"/>
            <a:chOff x="5781128" y="5868238"/>
            <a:chExt cx="247650" cy="74930"/>
          </a:xfrm>
        </p:grpSpPr>
        <p:sp>
          <p:nvSpPr>
            <p:cNvPr id="39" name="object 39"/>
            <p:cNvSpPr/>
            <p:nvPr/>
          </p:nvSpPr>
          <p:spPr>
            <a:xfrm>
              <a:off x="5781129" y="5869762"/>
              <a:ext cx="88900" cy="73025"/>
            </a:xfrm>
            <a:custGeom>
              <a:avLst/>
              <a:gdLst/>
              <a:ahLst/>
              <a:cxnLst/>
              <a:rect l="l" t="t" r="r" b="b"/>
              <a:pathLst>
                <a:path w="88900" h="73025">
                  <a:moveTo>
                    <a:pt x="22555" y="508"/>
                  </a:moveTo>
                  <a:lnTo>
                    <a:pt x="16256" y="508"/>
                  </a:lnTo>
                  <a:lnTo>
                    <a:pt x="10833" y="5321"/>
                  </a:lnTo>
                  <a:lnTo>
                    <a:pt x="6705" y="8305"/>
                  </a:lnTo>
                  <a:lnTo>
                    <a:pt x="3581" y="10033"/>
                  </a:lnTo>
                  <a:lnTo>
                    <a:pt x="0" y="11582"/>
                  </a:lnTo>
                  <a:lnTo>
                    <a:pt x="0" y="18186"/>
                  </a:lnTo>
                  <a:lnTo>
                    <a:pt x="15849" y="7721"/>
                  </a:lnTo>
                  <a:lnTo>
                    <a:pt x="15849" y="71831"/>
                  </a:lnTo>
                  <a:lnTo>
                    <a:pt x="22555" y="71831"/>
                  </a:lnTo>
                  <a:lnTo>
                    <a:pt x="22555" y="508"/>
                  </a:lnTo>
                  <a:close/>
                </a:path>
                <a:path w="88900" h="73025">
                  <a:moveTo>
                    <a:pt x="88480" y="36474"/>
                  </a:moveTo>
                  <a:lnTo>
                    <a:pt x="81648" y="8001"/>
                  </a:lnTo>
                  <a:lnTo>
                    <a:pt x="81648" y="44056"/>
                  </a:lnTo>
                  <a:lnTo>
                    <a:pt x="80797" y="50228"/>
                  </a:lnTo>
                  <a:lnTo>
                    <a:pt x="76327" y="63233"/>
                  </a:lnTo>
                  <a:lnTo>
                    <a:pt x="71755" y="67157"/>
                  </a:lnTo>
                  <a:lnTo>
                    <a:pt x="58826" y="67157"/>
                  </a:lnTo>
                  <a:lnTo>
                    <a:pt x="54216" y="63195"/>
                  </a:lnTo>
                  <a:lnTo>
                    <a:pt x="49809" y="50330"/>
                  </a:lnTo>
                  <a:lnTo>
                    <a:pt x="49060" y="44881"/>
                  </a:lnTo>
                  <a:lnTo>
                    <a:pt x="49136" y="27673"/>
                  </a:lnTo>
                  <a:lnTo>
                    <a:pt x="49847" y="22720"/>
                  </a:lnTo>
                  <a:lnTo>
                    <a:pt x="54317" y="9652"/>
                  </a:lnTo>
                  <a:lnTo>
                    <a:pt x="58889" y="5689"/>
                  </a:lnTo>
                  <a:lnTo>
                    <a:pt x="71818" y="5689"/>
                  </a:lnTo>
                  <a:lnTo>
                    <a:pt x="76428" y="9652"/>
                  </a:lnTo>
                  <a:lnTo>
                    <a:pt x="80835" y="22529"/>
                  </a:lnTo>
                  <a:lnTo>
                    <a:pt x="81572" y="28079"/>
                  </a:lnTo>
                  <a:lnTo>
                    <a:pt x="81648" y="44056"/>
                  </a:lnTo>
                  <a:lnTo>
                    <a:pt x="81648" y="8001"/>
                  </a:lnTo>
                  <a:lnTo>
                    <a:pt x="80162" y="5689"/>
                  </a:lnTo>
                  <a:lnTo>
                    <a:pt x="78498" y="3098"/>
                  </a:lnTo>
                  <a:lnTo>
                    <a:pt x="72771" y="0"/>
                  </a:lnTo>
                  <a:lnTo>
                    <a:pt x="55702" y="0"/>
                  </a:lnTo>
                  <a:lnTo>
                    <a:pt x="49034" y="4953"/>
                  </a:lnTo>
                  <a:lnTo>
                    <a:pt x="45300" y="14833"/>
                  </a:lnTo>
                  <a:lnTo>
                    <a:pt x="43205" y="20459"/>
                  </a:lnTo>
                  <a:lnTo>
                    <a:pt x="42151" y="27673"/>
                  </a:lnTo>
                  <a:lnTo>
                    <a:pt x="42151" y="36474"/>
                  </a:lnTo>
                  <a:lnTo>
                    <a:pt x="57873" y="72847"/>
                  </a:lnTo>
                  <a:lnTo>
                    <a:pt x="74942" y="72847"/>
                  </a:lnTo>
                  <a:lnTo>
                    <a:pt x="81610" y="67906"/>
                  </a:lnTo>
                  <a:lnTo>
                    <a:pt x="81889" y="67157"/>
                  </a:lnTo>
                  <a:lnTo>
                    <a:pt x="87439" y="52463"/>
                  </a:lnTo>
                  <a:lnTo>
                    <a:pt x="88480" y="45288"/>
                  </a:lnTo>
                  <a:lnTo>
                    <a:pt x="88480" y="3647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10859" y="5868238"/>
              <a:ext cx="117551" cy="74472"/>
            </a:xfrm>
            <a:prstGeom prst="rect">
              <a:avLst/>
            </a:prstGeom>
          </p:spPr>
        </p:pic>
      </p:grpSp>
      <p:grpSp>
        <p:nvGrpSpPr>
          <p:cNvPr id="41" name="object 41"/>
          <p:cNvGrpSpPr/>
          <p:nvPr/>
        </p:nvGrpSpPr>
        <p:grpSpPr>
          <a:xfrm>
            <a:off x="3086366" y="7311263"/>
            <a:ext cx="494030" cy="76835"/>
            <a:chOff x="3086366" y="7311263"/>
            <a:chExt cx="494030" cy="76835"/>
          </a:xfrm>
        </p:grpSpPr>
        <p:sp>
          <p:nvSpPr>
            <p:cNvPr id="42" name="object 42"/>
            <p:cNvSpPr/>
            <p:nvPr/>
          </p:nvSpPr>
          <p:spPr>
            <a:xfrm>
              <a:off x="3086366" y="7315479"/>
              <a:ext cx="147955" cy="72390"/>
            </a:xfrm>
            <a:custGeom>
              <a:avLst/>
              <a:gdLst/>
              <a:ahLst/>
              <a:cxnLst/>
              <a:rect l="l" t="t" r="r" b="b"/>
              <a:pathLst>
                <a:path w="147955" h="72390">
                  <a:moveTo>
                    <a:pt x="57188" y="0"/>
                  </a:moveTo>
                  <a:lnTo>
                    <a:pt x="19392" y="0"/>
                  </a:lnTo>
                  <a:lnTo>
                    <a:pt x="15062" y="1346"/>
                  </a:lnTo>
                  <a:lnTo>
                    <a:pt x="0" y="26428"/>
                  </a:lnTo>
                  <a:lnTo>
                    <a:pt x="2400" y="26428"/>
                  </a:lnTo>
                  <a:lnTo>
                    <a:pt x="4572" y="21069"/>
                  </a:lnTo>
                  <a:lnTo>
                    <a:pt x="6654" y="17487"/>
                  </a:lnTo>
                  <a:lnTo>
                    <a:pt x="10579" y="13804"/>
                  </a:lnTo>
                  <a:lnTo>
                    <a:pt x="12611" y="12877"/>
                  </a:lnTo>
                  <a:lnTo>
                    <a:pt x="27025" y="12877"/>
                  </a:lnTo>
                  <a:lnTo>
                    <a:pt x="23571" y="43307"/>
                  </a:lnTo>
                  <a:lnTo>
                    <a:pt x="23266" y="50152"/>
                  </a:lnTo>
                  <a:lnTo>
                    <a:pt x="35902" y="72364"/>
                  </a:lnTo>
                  <a:lnTo>
                    <a:pt x="39103" y="72364"/>
                  </a:lnTo>
                  <a:lnTo>
                    <a:pt x="53428" y="52717"/>
                  </a:lnTo>
                  <a:lnTo>
                    <a:pt x="53428" y="48590"/>
                  </a:lnTo>
                  <a:lnTo>
                    <a:pt x="50622" y="48590"/>
                  </a:lnTo>
                  <a:lnTo>
                    <a:pt x="50228" y="52578"/>
                  </a:lnTo>
                  <a:lnTo>
                    <a:pt x="49390" y="55372"/>
                  </a:lnTo>
                  <a:lnTo>
                    <a:pt x="46812" y="58508"/>
                  </a:lnTo>
                  <a:lnTo>
                    <a:pt x="44996" y="59372"/>
                  </a:lnTo>
                  <a:lnTo>
                    <a:pt x="42545" y="59537"/>
                  </a:lnTo>
                  <a:lnTo>
                    <a:pt x="41935" y="59791"/>
                  </a:lnTo>
                  <a:lnTo>
                    <a:pt x="36233" y="59486"/>
                  </a:lnTo>
                  <a:lnTo>
                    <a:pt x="33375" y="55956"/>
                  </a:lnTo>
                  <a:lnTo>
                    <a:pt x="33451" y="44615"/>
                  </a:lnTo>
                  <a:lnTo>
                    <a:pt x="35318" y="12877"/>
                  </a:lnTo>
                  <a:lnTo>
                    <a:pt x="57188" y="12877"/>
                  </a:lnTo>
                  <a:lnTo>
                    <a:pt x="57188" y="0"/>
                  </a:lnTo>
                  <a:close/>
                </a:path>
                <a:path w="147955" h="72390">
                  <a:moveTo>
                    <a:pt x="147447" y="51968"/>
                  </a:moveTo>
                  <a:lnTo>
                    <a:pt x="96481" y="51968"/>
                  </a:lnTo>
                  <a:lnTo>
                    <a:pt x="96481" y="57454"/>
                  </a:lnTo>
                  <a:lnTo>
                    <a:pt x="147447" y="57454"/>
                  </a:lnTo>
                  <a:lnTo>
                    <a:pt x="147447" y="51968"/>
                  </a:lnTo>
                  <a:close/>
                </a:path>
                <a:path w="147955" h="72390">
                  <a:moveTo>
                    <a:pt x="147447" y="32969"/>
                  </a:moveTo>
                  <a:lnTo>
                    <a:pt x="96481" y="32969"/>
                  </a:lnTo>
                  <a:lnTo>
                    <a:pt x="96481" y="38455"/>
                  </a:lnTo>
                  <a:lnTo>
                    <a:pt x="147447" y="38455"/>
                  </a:lnTo>
                  <a:lnTo>
                    <a:pt x="147447" y="3296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75418" y="7313498"/>
              <a:ext cx="103149" cy="7284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19957" y="7311263"/>
              <a:ext cx="160147" cy="75184"/>
            </a:xfrm>
            <a:prstGeom prst="rect">
              <a:avLst/>
            </a:prstGeom>
          </p:spPr>
        </p:pic>
      </p:grpSp>
      <p:pic>
        <p:nvPicPr>
          <p:cNvPr id="45" name="object 4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924124" y="8787650"/>
            <a:ext cx="344665" cy="117601"/>
          </a:xfrm>
          <a:prstGeom prst="rect">
            <a:avLst/>
          </a:prstGeom>
        </p:spPr>
      </p:pic>
      <p:sp>
        <p:nvSpPr>
          <p:cNvPr id="46" name="object 46"/>
          <p:cNvSpPr/>
          <p:nvPr/>
        </p:nvSpPr>
        <p:spPr>
          <a:xfrm>
            <a:off x="3323780" y="8835021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5">
                <a:moveTo>
                  <a:pt x="63500" y="0"/>
                </a:moveTo>
                <a:lnTo>
                  <a:pt x="0" y="0"/>
                </a:lnTo>
                <a:lnTo>
                  <a:pt x="0" y="6857"/>
                </a:lnTo>
                <a:lnTo>
                  <a:pt x="63500" y="6857"/>
                </a:lnTo>
                <a:lnTo>
                  <a:pt x="63500" y="0"/>
                </a:lnTo>
                <a:close/>
              </a:path>
              <a:path w="63500" h="31115">
                <a:moveTo>
                  <a:pt x="63500" y="23748"/>
                </a:moveTo>
                <a:lnTo>
                  <a:pt x="0" y="23748"/>
                </a:lnTo>
                <a:lnTo>
                  <a:pt x="0" y="30606"/>
                </a:lnTo>
                <a:lnTo>
                  <a:pt x="63500" y="30606"/>
                </a:lnTo>
                <a:lnTo>
                  <a:pt x="63500" y="237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7" name="object 4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512083" y="8716950"/>
            <a:ext cx="476110" cy="93090"/>
          </a:xfrm>
          <a:prstGeom prst="rect">
            <a:avLst/>
          </a:prstGeom>
        </p:spPr>
      </p:pic>
      <p:grpSp>
        <p:nvGrpSpPr>
          <p:cNvPr id="48" name="object 48"/>
          <p:cNvGrpSpPr/>
          <p:nvPr/>
        </p:nvGrpSpPr>
        <p:grpSpPr>
          <a:xfrm>
            <a:off x="3442703" y="8846693"/>
            <a:ext cx="625475" cy="110489"/>
            <a:chOff x="3442703" y="8846693"/>
            <a:chExt cx="625475" cy="110489"/>
          </a:xfrm>
        </p:grpSpPr>
        <p:pic>
          <p:nvPicPr>
            <p:cNvPr id="49" name="object 4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610178" y="8863635"/>
              <a:ext cx="269366" cy="93090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3442703" y="8848979"/>
              <a:ext cx="625475" cy="0"/>
            </a:xfrm>
            <a:custGeom>
              <a:avLst/>
              <a:gdLst/>
              <a:ahLst/>
              <a:cxnLst/>
              <a:rect l="l" t="t" r="r" b="b"/>
              <a:pathLst>
                <a:path w="625475" h="0">
                  <a:moveTo>
                    <a:pt x="0" y="0"/>
                  </a:moveTo>
                  <a:lnTo>
                    <a:pt x="624992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/>
          <p:cNvSpPr txBox="1"/>
          <p:nvPr/>
        </p:nvSpPr>
        <p:spPr>
          <a:xfrm>
            <a:off x="707395" y="583331"/>
            <a:ext cx="63436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" b="1">
                <a:latin typeface="Tahoma"/>
                <a:cs typeface="Tahoma"/>
              </a:rPr>
              <a:t>Esfuerzo</a:t>
            </a:r>
            <a:r>
              <a:rPr dirty="0" sz="500" spc="-20" b="1">
                <a:latin typeface="Tahoma"/>
                <a:cs typeface="Tahoma"/>
              </a:rPr>
              <a:t> </a:t>
            </a:r>
            <a:r>
              <a:rPr dirty="0" sz="500" b="1">
                <a:latin typeface="Tahoma"/>
                <a:cs typeface="Tahoma"/>
              </a:rPr>
              <a:t>de</a:t>
            </a:r>
            <a:r>
              <a:rPr dirty="0" sz="500" spc="-20" b="1">
                <a:latin typeface="Tahoma"/>
                <a:cs typeface="Tahoma"/>
              </a:rPr>
              <a:t> </a:t>
            </a:r>
            <a:r>
              <a:rPr dirty="0" sz="500" b="1">
                <a:latin typeface="Tahoma"/>
                <a:cs typeface="Tahoma"/>
              </a:rPr>
              <a:t>torsión</a:t>
            </a:r>
            <a:endParaRPr sz="500">
              <a:latin typeface="Tahoma"/>
              <a:cs typeface="Tahom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903219" y="488081"/>
            <a:ext cx="402399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40">
                <a:latin typeface="Microsoft Sans Serif"/>
                <a:cs typeface="Microsoft Sans Serif"/>
              </a:rPr>
              <a:t>El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par</a:t>
            </a:r>
            <a:r>
              <a:rPr dirty="0" sz="950" spc="-10">
                <a:latin typeface="Microsoft Sans Serif"/>
                <a:cs typeface="Microsoft Sans Serif"/>
              </a:rPr>
              <a:t> es </a:t>
            </a:r>
            <a:r>
              <a:rPr dirty="0" sz="950" spc="40">
                <a:latin typeface="Microsoft Sans Serif"/>
                <a:cs typeface="Microsoft Sans Serif"/>
              </a:rPr>
              <a:t>una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fuerza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torsión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giro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que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tiende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hacer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que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objeto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gire. </a:t>
            </a:r>
            <a:r>
              <a:rPr dirty="0" sz="950" spc="20">
                <a:latin typeface="Microsoft Sans Serif"/>
                <a:cs typeface="Microsoft Sans Serif"/>
              </a:rPr>
              <a:t>Una </a:t>
            </a:r>
            <a:r>
              <a:rPr dirty="0" sz="950" spc="30">
                <a:latin typeface="Microsoft Sans Serif"/>
                <a:cs typeface="Microsoft Sans Serif"/>
              </a:rPr>
              <a:t>fuerza </a:t>
            </a:r>
            <a:r>
              <a:rPr dirty="0" sz="950" spc="20">
                <a:latin typeface="Microsoft Sans Serif"/>
                <a:cs typeface="Microsoft Sans Serif"/>
              </a:rPr>
              <a:t>aplicada </a:t>
            </a:r>
            <a:r>
              <a:rPr dirty="0" sz="950" spc="15">
                <a:latin typeface="Microsoft Sans Serif"/>
                <a:cs typeface="Microsoft Sans Serif"/>
              </a:rPr>
              <a:t>al </a:t>
            </a:r>
            <a:r>
              <a:rPr dirty="0" sz="950" spc="45">
                <a:latin typeface="Microsoft Sans Serif"/>
                <a:cs typeface="Microsoft Sans Serif"/>
              </a:rPr>
              <a:t>extremo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0">
                <a:latin typeface="Microsoft Sans Serif"/>
                <a:cs typeface="Microsoft Sans Serif"/>
              </a:rPr>
              <a:t>una </a:t>
            </a:r>
            <a:r>
              <a:rPr dirty="0" sz="950" spc="15">
                <a:latin typeface="Microsoft Sans Serif"/>
                <a:cs typeface="Microsoft Sans Serif"/>
              </a:rPr>
              <a:t>palanca, </a:t>
            </a:r>
            <a:r>
              <a:rPr dirty="0" sz="950" spc="55">
                <a:latin typeface="Microsoft Sans Serif"/>
                <a:cs typeface="Microsoft Sans Serif"/>
              </a:rPr>
              <a:t>por </a:t>
            </a:r>
            <a:r>
              <a:rPr dirty="0" sz="950" spc="30">
                <a:latin typeface="Microsoft Sans Serif"/>
                <a:cs typeface="Microsoft Sans Serif"/>
              </a:rPr>
              <a:t>ejemplo,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provoca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efecto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giro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torsión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punto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pivote.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903220" y="1264056"/>
            <a:ext cx="4302125" cy="1262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35">
                <a:latin typeface="Microsoft Sans Serif"/>
                <a:cs typeface="Microsoft Sans Serif"/>
              </a:rPr>
              <a:t>El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par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-25">
                <a:latin typeface="Microsoft Sans Serif"/>
                <a:cs typeface="Microsoft Sans Serif"/>
              </a:rPr>
              <a:t>(τ)</a:t>
            </a:r>
            <a:r>
              <a:rPr dirty="0" sz="750" spc="-5">
                <a:latin typeface="Microsoft Sans Serif"/>
                <a:cs typeface="Microsoft Sans Serif"/>
              </a:rPr>
              <a:t> es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el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producto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fuerza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5">
                <a:latin typeface="Microsoft Sans Serif"/>
                <a:cs typeface="Microsoft Sans Serif"/>
              </a:rPr>
              <a:t>y </a:t>
            </a:r>
            <a:r>
              <a:rPr dirty="0" sz="750" spc="19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el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radio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(distancia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5">
                <a:latin typeface="Microsoft Sans Serif"/>
                <a:cs typeface="Microsoft Sans Serif"/>
              </a:rPr>
              <a:t>palanca)</a:t>
            </a:r>
            <a:r>
              <a:rPr dirty="0" sz="900" spc="5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900" spc="30">
                <a:latin typeface="Microsoft Sans Serif"/>
                <a:cs typeface="Microsoft Sans Serif"/>
              </a:rPr>
              <a:t>Torque</a:t>
            </a:r>
            <a:r>
              <a:rPr dirty="0" sz="900" spc="-20">
                <a:latin typeface="Microsoft Sans Serif"/>
                <a:cs typeface="Microsoft Sans Serif"/>
              </a:rPr>
              <a:t> </a:t>
            </a:r>
            <a:r>
              <a:rPr dirty="0" sz="900" spc="-30">
                <a:latin typeface="Microsoft Sans Serif"/>
                <a:cs typeface="Microsoft Sans Serif"/>
              </a:rPr>
              <a:t>(τ)</a:t>
            </a:r>
            <a:r>
              <a:rPr dirty="0" sz="900" spc="-15">
                <a:latin typeface="Microsoft Sans Serif"/>
                <a:cs typeface="Microsoft Sans Serif"/>
              </a:rPr>
              <a:t> = </a:t>
            </a:r>
            <a:r>
              <a:rPr dirty="0" sz="900">
                <a:latin typeface="Microsoft Sans Serif"/>
                <a:cs typeface="Microsoft Sans Serif"/>
              </a:rPr>
              <a:t>Fuerza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x</a:t>
            </a:r>
            <a:r>
              <a:rPr dirty="0" sz="900" spc="-2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Radio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</a:pPr>
            <a:r>
              <a:rPr dirty="0" sz="1000" spc="-25">
                <a:latin typeface="Microsoft Sans Serif"/>
                <a:cs typeface="Microsoft Sans Serif"/>
              </a:rPr>
              <a:t>En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25">
                <a:latin typeface="Microsoft Sans Serif"/>
                <a:cs typeface="Microsoft Sans Serif"/>
              </a:rPr>
              <a:t>sistema </a:t>
            </a:r>
            <a:r>
              <a:rPr dirty="0" sz="1000" spc="20">
                <a:latin typeface="Microsoft Sans Serif"/>
                <a:cs typeface="Microsoft Sans Serif"/>
              </a:rPr>
              <a:t>inglés,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55">
                <a:latin typeface="Microsoft Sans Serif"/>
                <a:cs typeface="Microsoft Sans Serif"/>
              </a:rPr>
              <a:t>torque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45">
                <a:latin typeface="Microsoft Sans Serif"/>
                <a:cs typeface="Microsoft Sans Serif"/>
              </a:rPr>
              <a:t>mide </a:t>
            </a:r>
            <a:r>
              <a:rPr dirty="0" sz="1000" spc="30">
                <a:latin typeface="Microsoft Sans Serif"/>
                <a:cs typeface="Microsoft Sans Serif"/>
              </a:rPr>
              <a:t>en </a:t>
            </a:r>
            <a:r>
              <a:rPr dirty="0" sz="1000" spc="25">
                <a:latin typeface="Microsoft Sans Serif"/>
                <a:cs typeface="Microsoft Sans Serif"/>
              </a:rPr>
              <a:t>libras-pie </a:t>
            </a:r>
            <a:r>
              <a:rPr dirty="0" sz="1000" spc="20">
                <a:latin typeface="Microsoft Sans Serif"/>
                <a:cs typeface="Microsoft Sans Serif"/>
              </a:rPr>
              <a:t>(lb-ft) </a:t>
            </a:r>
            <a:r>
              <a:rPr dirty="0" sz="1000" spc="45">
                <a:latin typeface="Microsoft Sans Serif"/>
                <a:cs typeface="Microsoft Sans Serif"/>
              </a:rPr>
              <a:t>o </a:t>
            </a:r>
            <a:r>
              <a:rPr dirty="0" sz="1000" spc="20">
                <a:latin typeface="Microsoft Sans Serif"/>
                <a:cs typeface="Microsoft Sans Serif"/>
              </a:rPr>
              <a:t>libras- </a:t>
            </a:r>
            <a:r>
              <a:rPr dirty="0" sz="1000" spc="2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pulgada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(lb-in).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45">
                <a:latin typeface="Microsoft Sans Serif"/>
                <a:cs typeface="Microsoft Sans Serif"/>
              </a:rPr>
              <a:t>Si</a:t>
            </a:r>
            <a:r>
              <a:rPr dirty="0" sz="1000" spc="-10">
                <a:latin typeface="Microsoft Sans Serif"/>
                <a:cs typeface="Microsoft Sans Serif"/>
              </a:rPr>
              <a:t> se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aplicaran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10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libras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fuerza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una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palanca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1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pie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largo,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por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ejemplo,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habría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10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libras-pie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torsión.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903220" y="4809896"/>
            <a:ext cx="41192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30">
                <a:latin typeface="Microsoft Sans Serif"/>
                <a:cs typeface="Microsoft Sans Serif"/>
              </a:rPr>
              <a:t>Un </a:t>
            </a:r>
            <a:r>
              <a:rPr dirty="0" sz="900" spc="45">
                <a:latin typeface="Microsoft Sans Serif"/>
                <a:cs typeface="Microsoft Sans Serif"/>
              </a:rPr>
              <a:t>aumento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5">
                <a:latin typeface="Microsoft Sans Serif"/>
                <a:cs typeface="Microsoft Sans Serif"/>
              </a:rPr>
              <a:t>fuerza </a:t>
            </a:r>
            <a:r>
              <a:rPr dirty="0" sz="900" spc="40">
                <a:latin typeface="Microsoft Sans Serif"/>
                <a:cs typeface="Microsoft Sans Serif"/>
              </a:rPr>
              <a:t>o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40">
                <a:latin typeface="Microsoft Sans Serif"/>
                <a:cs typeface="Microsoft Sans Serif"/>
              </a:rPr>
              <a:t>radio </a:t>
            </a:r>
            <a:r>
              <a:rPr dirty="0" sz="900" spc="30">
                <a:latin typeface="Microsoft Sans Serif"/>
                <a:cs typeface="Microsoft Sans Serif"/>
              </a:rPr>
              <a:t>daría </a:t>
            </a:r>
            <a:r>
              <a:rPr dirty="0" sz="900" spc="40">
                <a:latin typeface="Microsoft Sans Serif"/>
                <a:cs typeface="Microsoft Sans Serif"/>
              </a:rPr>
              <a:t>como </a:t>
            </a:r>
            <a:r>
              <a:rPr dirty="0" sz="900" spc="35">
                <a:latin typeface="Microsoft Sans Serif"/>
                <a:cs typeface="Microsoft Sans Serif"/>
              </a:rPr>
              <a:t>resultado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45">
                <a:latin typeface="Microsoft Sans Serif"/>
                <a:cs typeface="Microsoft Sans Serif"/>
              </a:rPr>
              <a:t>aumento </a:t>
            </a:r>
            <a:r>
              <a:rPr dirty="0" sz="900" spc="5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correspondiente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Aumentar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radio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2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pies,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por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ejemplo,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como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resultado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20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lb-ft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torque.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07390" y="7842655"/>
            <a:ext cx="45720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 b="1">
                <a:latin typeface="Tahoma"/>
                <a:cs typeface="Tahoma"/>
              </a:rPr>
              <a:t>Velocidad</a:t>
            </a:r>
            <a:endParaRPr sz="700"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903214" y="7770266"/>
            <a:ext cx="3996054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30">
                <a:latin typeface="Microsoft Sans Serif"/>
                <a:cs typeface="Microsoft Sans Serif"/>
              </a:rPr>
              <a:t>Un </a:t>
            </a:r>
            <a:r>
              <a:rPr dirty="0" sz="850" spc="35">
                <a:latin typeface="Microsoft Sans Serif"/>
                <a:cs typeface="Microsoft Sans Serif"/>
              </a:rPr>
              <a:t>objeto </a:t>
            </a:r>
            <a:r>
              <a:rPr dirty="0" sz="850" spc="25">
                <a:latin typeface="Microsoft Sans Serif"/>
                <a:cs typeface="Microsoft Sans Serif"/>
              </a:rPr>
              <a:t>en </a:t>
            </a:r>
            <a:r>
              <a:rPr dirty="0" sz="850" spc="40">
                <a:latin typeface="Microsoft Sans Serif"/>
                <a:cs typeface="Microsoft Sans Serif"/>
              </a:rPr>
              <a:t>movimiento </a:t>
            </a:r>
            <a:r>
              <a:rPr dirty="0" sz="850" spc="30">
                <a:latin typeface="Microsoft Sans Serif"/>
                <a:cs typeface="Microsoft Sans Serif"/>
              </a:rPr>
              <a:t>recorre </a:t>
            </a:r>
            <a:r>
              <a:rPr dirty="0" sz="850" spc="35">
                <a:latin typeface="Microsoft Sans Serif"/>
                <a:cs typeface="Microsoft Sans Serif"/>
              </a:rPr>
              <a:t>una </a:t>
            </a:r>
            <a:r>
              <a:rPr dirty="0" sz="850" spc="20">
                <a:latin typeface="Microsoft Sans Serif"/>
                <a:cs typeface="Microsoft Sans Serif"/>
              </a:rPr>
              <a:t>distancia </a:t>
            </a:r>
            <a:r>
              <a:rPr dirty="0" sz="850" spc="25">
                <a:latin typeface="Microsoft Sans Serif"/>
                <a:cs typeface="Microsoft Sans Serif"/>
              </a:rPr>
              <a:t>dada en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45">
                <a:latin typeface="Microsoft Sans Serif"/>
                <a:cs typeface="Microsoft Sans Serif"/>
              </a:rPr>
              <a:t>tiempo </a:t>
            </a:r>
            <a:r>
              <a:rPr dirty="0" sz="850" spc="25">
                <a:latin typeface="Microsoft Sans Serif"/>
                <a:cs typeface="Microsoft Sans Serif"/>
              </a:rPr>
              <a:t>dado. </a:t>
            </a:r>
            <a:r>
              <a:rPr dirty="0" sz="850" spc="-15">
                <a:latin typeface="Microsoft Sans Serif"/>
                <a:cs typeface="Microsoft Sans Serif"/>
              </a:rPr>
              <a:t>La 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velocidad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es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relación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entre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distancia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recorrida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y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5">
                <a:latin typeface="Microsoft Sans Serif"/>
                <a:cs typeface="Microsoft Sans Serif"/>
              </a:rPr>
              <a:t>tiempo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que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se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tarda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en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recorrer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distancia.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135215" y="9536430"/>
            <a:ext cx="1130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56153" y="2093252"/>
            <a:ext cx="83642" cy="8364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920415" y="1981835"/>
            <a:ext cx="470534" cy="195580"/>
            <a:chOff x="2920415" y="1981835"/>
            <a:chExt cx="470534" cy="19558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71558" y="2093252"/>
              <a:ext cx="83629" cy="8364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22701" y="1984121"/>
              <a:ext cx="466090" cy="107950"/>
            </a:xfrm>
            <a:custGeom>
              <a:avLst/>
              <a:gdLst/>
              <a:ahLst/>
              <a:cxnLst/>
              <a:rect l="l" t="t" r="r" b="b"/>
              <a:pathLst>
                <a:path w="466089" h="107950">
                  <a:moveTo>
                    <a:pt x="0" y="0"/>
                  </a:moveTo>
                  <a:lnTo>
                    <a:pt x="465937" y="0"/>
                  </a:lnTo>
                  <a:lnTo>
                    <a:pt x="465937" y="107823"/>
                  </a:lnTo>
                  <a:lnTo>
                    <a:pt x="0" y="107823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5382856" y="2139188"/>
            <a:ext cx="604520" cy="74930"/>
            <a:chOff x="5382856" y="2139188"/>
            <a:chExt cx="604520" cy="7493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82856" y="2139188"/>
              <a:ext cx="264045" cy="744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83884" y="2139188"/>
              <a:ext cx="303174" cy="74472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2770263" y="2115324"/>
            <a:ext cx="0" cy="122555"/>
          </a:xfrm>
          <a:custGeom>
            <a:avLst/>
            <a:gdLst/>
            <a:ahLst/>
            <a:cxnLst/>
            <a:rect l="l" t="t" r="r" b="b"/>
            <a:pathLst>
              <a:path w="0" h="122555">
                <a:moveTo>
                  <a:pt x="0" y="0"/>
                </a:moveTo>
                <a:lnTo>
                  <a:pt x="0" y="12218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770263" y="2115324"/>
            <a:ext cx="2143760" cy="122555"/>
          </a:xfrm>
          <a:custGeom>
            <a:avLst/>
            <a:gdLst/>
            <a:ahLst/>
            <a:cxnLst/>
            <a:rect l="l" t="t" r="r" b="b"/>
            <a:pathLst>
              <a:path w="2143760" h="122555">
                <a:moveTo>
                  <a:pt x="2143328" y="0"/>
                </a:moveTo>
                <a:lnTo>
                  <a:pt x="2143328" y="122186"/>
                </a:lnTo>
              </a:path>
              <a:path w="2143760" h="122555">
                <a:moveTo>
                  <a:pt x="0" y="61099"/>
                </a:moveTo>
                <a:lnTo>
                  <a:pt x="2143328" y="6109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742399" y="2293543"/>
            <a:ext cx="66243" cy="73367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4901946" y="2293556"/>
            <a:ext cx="50165" cy="73660"/>
          </a:xfrm>
          <a:custGeom>
            <a:avLst/>
            <a:gdLst/>
            <a:ahLst/>
            <a:cxnLst/>
            <a:rect l="l" t="t" r="r" b="b"/>
            <a:pathLst>
              <a:path w="50164" h="73660">
                <a:moveTo>
                  <a:pt x="25463" y="0"/>
                </a:moveTo>
                <a:lnTo>
                  <a:pt x="0" y="0"/>
                </a:lnTo>
                <a:lnTo>
                  <a:pt x="0" y="73342"/>
                </a:lnTo>
                <a:lnTo>
                  <a:pt x="25933" y="73342"/>
                </a:lnTo>
                <a:lnTo>
                  <a:pt x="30518" y="72872"/>
                </a:lnTo>
                <a:lnTo>
                  <a:pt x="38036" y="70980"/>
                </a:lnTo>
                <a:lnTo>
                  <a:pt x="41275" y="69278"/>
                </a:lnTo>
                <a:lnTo>
                  <a:pt x="43312" y="67449"/>
                </a:lnTo>
                <a:lnTo>
                  <a:pt x="6489" y="67449"/>
                </a:lnTo>
                <a:lnTo>
                  <a:pt x="6489" y="38290"/>
                </a:lnTo>
                <a:lnTo>
                  <a:pt x="42457" y="38290"/>
                </a:lnTo>
                <a:lnTo>
                  <a:pt x="41897" y="37706"/>
                </a:lnTo>
                <a:lnTo>
                  <a:pt x="37922" y="35725"/>
                </a:lnTo>
                <a:lnTo>
                  <a:pt x="33108" y="35039"/>
                </a:lnTo>
                <a:lnTo>
                  <a:pt x="39687" y="33210"/>
                </a:lnTo>
                <a:lnTo>
                  <a:pt x="40581" y="32410"/>
                </a:lnTo>
                <a:lnTo>
                  <a:pt x="6489" y="32410"/>
                </a:lnTo>
                <a:lnTo>
                  <a:pt x="6489" y="5892"/>
                </a:lnTo>
                <a:lnTo>
                  <a:pt x="42024" y="5892"/>
                </a:lnTo>
                <a:lnTo>
                  <a:pt x="41186" y="5003"/>
                </a:lnTo>
                <a:lnTo>
                  <a:pt x="36512" y="1892"/>
                </a:lnTo>
                <a:lnTo>
                  <a:pt x="34112" y="927"/>
                </a:lnTo>
                <a:lnTo>
                  <a:pt x="29171" y="177"/>
                </a:lnTo>
                <a:lnTo>
                  <a:pt x="25463" y="0"/>
                </a:lnTo>
                <a:close/>
              </a:path>
              <a:path w="50164" h="73660">
                <a:moveTo>
                  <a:pt x="42457" y="38290"/>
                </a:moveTo>
                <a:lnTo>
                  <a:pt x="26034" y="38290"/>
                </a:lnTo>
                <a:lnTo>
                  <a:pt x="28282" y="38468"/>
                </a:lnTo>
                <a:lnTo>
                  <a:pt x="32956" y="39141"/>
                </a:lnTo>
                <a:lnTo>
                  <a:pt x="35013" y="39916"/>
                </a:lnTo>
                <a:lnTo>
                  <a:pt x="36766" y="41148"/>
                </a:lnTo>
                <a:lnTo>
                  <a:pt x="38531" y="42354"/>
                </a:lnTo>
                <a:lnTo>
                  <a:pt x="39954" y="43916"/>
                </a:lnTo>
                <a:lnTo>
                  <a:pt x="42125" y="47713"/>
                </a:lnTo>
                <a:lnTo>
                  <a:pt x="42659" y="49949"/>
                </a:lnTo>
                <a:lnTo>
                  <a:pt x="42659" y="55562"/>
                </a:lnTo>
                <a:lnTo>
                  <a:pt x="24269" y="67449"/>
                </a:lnTo>
                <a:lnTo>
                  <a:pt x="43312" y="67449"/>
                </a:lnTo>
                <a:lnTo>
                  <a:pt x="47840" y="63385"/>
                </a:lnTo>
                <a:lnTo>
                  <a:pt x="49771" y="58953"/>
                </a:lnTo>
                <a:lnTo>
                  <a:pt x="49771" y="48463"/>
                </a:lnTo>
                <a:lnTo>
                  <a:pt x="48196" y="44272"/>
                </a:lnTo>
                <a:lnTo>
                  <a:pt x="42457" y="38290"/>
                </a:lnTo>
                <a:close/>
              </a:path>
              <a:path w="50164" h="73660">
                <a:moveTo>
                  <a:pt x="42024" y="5892"/>
                </a:moveTo>
                <a:lnTo>
                  <a:pt x="23939" y="5892"/>
                </a:lnTo>
                <a:lnTo>
                  <a:pt x="26250" y="6007"/>
                </a:lnTo>
                <a:lnTo>
                  <a:pt x="30518" y="6476"/>
                </a:lnTo>
                <a:lnTo>
                  <a:pt x="39611" y="16344"/>
                </a:lnTo>
                <a:lnTo>
                  <a:pt x="39491" y="21831"/>
                </a:lnTo>
                <a:lnTo>
                  <a:pt x="39039" y="23596"/>
                </a:lnTo>
                <a:lnTo>
                  <a:pt x="36728" y="27800"/>
                </a:lnTo>
                <a:lnTo>
                  <a:pt x="34975" y="29425"/>
                </a:lnTo>
                <a:lnTo>
                  <a:pt x="32600" y="30581"/>
                </a:lnTo>
                <a:lnTo>
                  <a:pt x="31178" y="31318"/>
                </a:lnTo>
                <a:lnTo>
                  <a:pt x="29552" y="31813"/>
                </a:lnTo>
                <a:lnTo>
                  <a:pt x="25895" y="32283"/>
                </a:lnTo>
                <a:lnTo>
                  <a:pt x="24168" y="32410"/>
                </a:lnTo>
                <a:lnTo>
                  <a:pt x="40581" y="32410"/>
                </a:lnTo>
                <a:lnTo>
                  <a:pt x="43916" y="29425"/>
                </a:lnTo>
                <a:lnTo>
                  <a:pt x="46418" y="21831"/>
                </a:lnTo>
                <a:lnTo>
                  <a:pt x="46723" y="19938"/>
                </a:lnTo>
                <a:lnTo>
                  <a:pt x="46723" y="14795"/>
                </a:lnTo>
                <a:lnTo>
                  <a:pt x="45999" y="11963"/>
                </a:lnTo>
                <a:lnTo>
                  <a:pt x="43091" y="7023"/>
                </a:lnTo>
                <a:lnTo>
                  <a:pt x="42024" y="589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3" name="object 13"/>
          <p:cNvGrpSpPr/>
          <p:nvPr/>
        </p:nvGrpSpPr>
        <p:grpSpPr>
          <a:xfrm>
            <a:off x="3575596" y="2004301"/>
            <a:ext cx="361950" cy="78740"/>
            <a:chOff x="3575596" y="2004301"/>
            <a:chExt cx="361950" cy="78740"/>
          </a:xfrm>
        </p:grpSpPr>
        <p:sp>
          <p:nvSpPr>
            <p:cNvPr id="14" name="object 14"/>
            <p:cNvSpPr/>
            <p:nvPr/>
          </p:nvSpPr>
          <p:spPr>
            <a:xfrm>
              <a:off x="3575596" y="2043442"/>
              <a:ext cx="346075" cy="0"/>
            </a:xfrm>
            <a:custGeom>
              <a:avLst/>
              <a:gdLst/>
              <a:ahLst/>
              <a:cxnLst/>
              <a:rect l="l" t="t" r="r" b="b"/>
              <a:pathLst>
                <a:path w="346075" h="0">
                  <a:moveTo>
                    <a:pt x="0" y="0"/>
                  </a:moveTo>
                  <a:lnTo>
                    <a:pt x="345566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880573" y="2010702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0" y="0"/>
                  </a:moveTo>
                  <a:lnTo>
                    <a:pt x="50520" y="32740"/>
                  </a:lnTo>
                  <a:lnTo>
                    <a:pt x="0" y="65506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/>
          <p:cNvGrpSpPr/>
          <p:nvPr/>
        </p:nvGrpSpPr>
        <p:grpSpPr>
          <a:xfrm>
            <a:off x="2738501" y="4433747"/>
            <a:ext cx="68580" cy="348615"/>
            <a:chOff x="2738501" y="4433747"/>
            <a:chExt cx="68580" cy="348615"/>
          </a:xfrm>
        </p:grpSpPr>
        <p:sp>
          <p:nvSpPr>
            <p:cNvPr id="17" name="object 17"/>
            <p:cNvSpPr/>
            <p:nvPr/>
          </p:nvSpPr>
          <p:spPr>
            <a:xfrm>
              <a:off x="2744317" y="4448378"/>
              <a:ext cx="50800" cy="329565"/>
            </a:xfrm>
            <a:custGeom>
              <a:avLst/>
              <a:gdLst/>
              <a:ahLst/>
              <a:cxnLst/>
              <a:rect l="l" t="t" r="r" b="b"/>
              <a:pathLst>
                <a:path w="50800" h="329564">
                  <a:moveTo>
                    <a:pt x="50457" y="329145"/>
                  </a:moveTo>
                  <a:lnTo>
                    <a:pt x="29141" y="292145"/>
                  </a:lnTo>
                  <a:lnTo>
                    <a:pt x="13288" y="252042"/>
                  </a:lnTo>
                  <a:lnTo>
                    <a:pt x="3406" y="209346"/>
                  </a:lnTo>
                  <a:lnTo>
                    <a:pt x="0" y="164566"/>
                  </a:lnTo>
                  <a:lnTo>
                    <a:pt x="3406" y="119793"/>
                  </a:lnTo>
                  <a:lnTo>
                    <a:pt x="13288" y="77101"/>
                  </a:lnTo>
                  <a:lnTo>
                    <a:pt x="29141" y="37000"/>
                  </a:lnTo>
                  <a:lnTo>
                    <a:pt x="50457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2744901" y="4440148"/>
              <a:ext cx="55880" cy="60325"/>
            </a:xfrm>
            <a:custGeom>
              <a:avLst/>
              <a:gdLst/>
              <a:ahLst/>
              <a:cxnLst/>
              <a:rect l="l" t="t" r="r" b="b"/>
              <a:pathLst>
                <a:path w="55880" h="60325">
                  <a:moveTo>
                    <a:pt x="0" y="23495"/>
                  </a:moveTo>
                  <a:lnTo>
                    <a:pt x="55422" y="0"/>
                  </a:lnTo>
                  <a:lnTo>
                    <a:pt x="54267" y="6021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75508" y="4245127"/>
            <a:ext cx="1156080" cy="664806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4363288" y="4575721"/>
            <a:ext cx="431800" cy="74930"/>
            <a:chOff x="4363288" y="4575721"/>
            <a:chExt cx="431800" cy="74930"/>
          </a:xfrm>
        </p:grpSpPr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63288" y="4575721"/>
              <a:ext cx="411378" cy="7446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788179" y="4575721"/>
              <a:ext cx="6985" cy="73660"/>
            </a:xfrm>
            <a:custGeom>
              <a:avLst/>
              <a:gdLst/>
              <a:ahLst/>
              <a:cxnLst/>
              <a:rect l="l" t="t" r="r" b="b"/>
              <a:pathLst>
                <a:path w="6985" h="73660">
                  <a:moveTo>
                    <a:pt x="6502" y="0"/>
                  </a:moveTo>
                  <a:lnTo>
                    <a:pt x="0" y="0"/>
                  </a:lnTo>
                  <a:lnTo>
                    <a:pt x="0" y="73355"/>
                  </a:lnTo>
                  <a:lnTo>
                    <a:pt x="6502" y="73355"/>
                  </a:lnTo>
                  <a:lnTo>
                    <a:pt x="650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3" name="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840706" y="4575721"/>
            <a:ext cx="303174" cy="74460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2801124" y="7206563"/>
            <a:ext cx="685800" cy="685800"/>
            <a:chOff x="2801124" y="7206563"/>
            <a:chExt cx="685800" cy="685800"/>
          </a:xfrm>
        </p:grpSpPr>
        <p:sp>
          <p:nvSpPr>
            <p:cNvPr id="25" name="object 25"/>
            <p:cNvSpPr/>
            <p:nvPr/>
          </p:nvSpPr>
          <p:spPr>
            <a:xfrm>
              <a:off x="2803410" y="7208849"/>
              <a:ext cx="681355" cy="681355"/>
            </a:xfrm>
            <a:custGeom>
              <a:avLst/>
              <a:gdLst/>
              <a:ahLst/>
              <a:cxnLst/>
              <a:rect l="l" t="t" r="r" b="b"/>
              <a:pathLst>
                <a:path w="681354" h="681354">
                  <a:moveTo>
                    <a:pt x="340385" y="0"/>
                  </a:moveTo>
                  <a:lnTo>
                    <a:pt x="386466" y="3117"/>
                  </a:lnTo>
                  <a:lnTo>
                    <a:pt x="430695" y="12194"/>
                  </a:lnTo>
                  <a:lnTo>
                    <a:pt x="472662" y="26821"/>
                  </a:lnTo>
                  <a:lnTo>
                    <a:pt x="511956" y="46586"/>
                  </a:lnTo>
                  <a:lnTo>
                    <a:pt x="548166" y="71079"/>
                  </a:lnTo>
                  <a:lnTo>
                    <a:pt x="580882" y="99888"/>
                  </a:lnTo>
                  <a:lnTo>
                    <a:pt x="609691" y="132603"/>
                  </a:lnTo>
                  <a:lnTo>
                    <a:pt x="634184" y="168814"/>
                  </a:lnTo>
                  <a:lnTo>
                    <a:pt x="653949" y="208108"/>
                  </a:lnTo>
                  <a:lnTo>
                    <a:pt x="668576" y="250075"/>
                  </a:lnTo>
                  <a:lnTo>
                    <a:pt x="677653" y="294304"/>
                  </a:lnTo>
                  <a:lnTo>
                    <a:pt x="680770" y="340385"/>
                  </a:lnTo>
                  <a:lnTo>
                    <a:pt x="677653" y="386466"/>
                  </a:lnTo>
                  <a:lnTo>
                    <a:pt x="668576" y="430695"/>
                  </a:lnTo>
                  <a:lnTo>
                    <a:pt x="653949" y="472662"/>
                  </a:lnTo>
                  <a:lnTo>
                    <a:pt x="634184" y="511956"/>
                  </a:lnTo>
                  <a:lnTo>
                    <a:pt x="609691" y="548166"/>
                  </a:lnTo>
                  <a:lnTo>
                    <a:pt x="580882" y="580882"/>
                  </a:lnTo>
                  <a:lnTo>
                    <a:pt x="548166" y="609691"/>
                  </a:lnTo>
                  <a:lnTo>
                    <a:pt x="511956" y="634184"/>
                  </a:lnTo>
                  <a:lnTo>
                    <a:pt x="472662" y="653949"/>
                  </a:lnTo>
                  <a:lnTo>
                    <a:pt x="430695" y="668576"/>
                  </a:lnTo>
                  <a:lnTo>
                    <a:pt x="386466" y="677653"/>
                  </a:lnTo>
                  <a:lnTo>
                    <a:pt x="340385" y="680770"/>
                  </a:lnTo>
                  <a:lnTo>
                    <a:pt x="294304" y="677653"/>
                  </a:lnTo>
                  <a:lnTo>
                    <a:pt x="250075" y="668576"/>
                  </a:lnTo>
                  <a:lnTo>
                    <a:pt x="208108" y="653949"/>
                  </a:lnTo>
                  <a:lnTo>
                    <a:pt x="168814" y="634184"/>
                  </a:lnTo>
                  <a:lnTo>
                    <a:pt x="132603" y="609691"/>
                  </a:lnTo>
                  <a:lnTo>
                    <a:pt x="99888" y="580882"/>
                  </a:lnTo>
                  <a:lnTo>
                    <a:pt x="71079" y="548166"/>
                  </a:lnTo>
                  <a:lnTo>
                    <a:pt x="46586" y="511956"/>
                  </a:lnTo>
                  <a:lnTo>
                    <a:pt x="26821" y="472662"/>
                  </a:lnTo>
                  <a:lnTo>
                    <a:pt x="12194" y="430695"/>
                  </a:lnTo>
                  <a:lnTo>
                    <a:pt x="3117" y="386466"/>
                  </a:lnTo>
                  <a:lnTo>
                    <a:pt x="0" y="340385"/>
                  </a:lnTo>
                  <a:lnTo>
                    <a:pt x="3117" y="294304"/>
                  </a:lnTo>
                  <a:lnTo>
                    <a:pt x="12194" y="250075"/>
                  </a:lnTo>
                  <a:lnTo>
                    <a:pt x="26821" y="208108"/>
                  </a:lnTo>
                  <a:lnTo>
                    <a:pt x="46586" y="168814"/>
                  </a:lnTo>
                  <a:lnTo>
                    <a:pt x="71079" y="132603"/>
                  </a:lnTo>
                  <a:lnTo>
                    <a:pt x="99888" y="99888"/>
                  </a:lnTo>
                  <a:lnTo>
                    <a:pt x="132603" y="71079"/>
                  </a:lnTo>
                  <a:lnTo>
                    <a:pt x="168814" y="46586"/>
                  </a:lnTo>
                  <a:lnTo>
                    <a:pt x="208108" y="26821"/>
                  </a:lnTo>
                  <a:lnTo>
                    <a:pt x="250075" y="12194"/>
                  </a:lnTo>
                  <a:lnTo>
                    <a:pt x="294304" y="3117"/>
                  </a:lnTo>
                  <a:lnTo>
                    <a:pt x="34038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97860" y="7505344"/>
              <a:ext cx="93929" cy="93929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6014211" y="7204100"/>
            <a:ext cx="685800" cy="685800"/>
            <a:chOff x="6014211" y="7204100"/>
            <a:chExt cx="685800" cy="685800"/>
          </a:xfrm>
        </p:grpSpPr>
        <p:sp>
          <p:nvSpPr>
            <p:cNvPr id="28" name="object 28"/>
            <p:cNvSpPr/>
            <p:nvPr/>
          </p:nvSpPr>
          <p:spPr>
            <a:xfrm>
              <a:off x="6016497" y="7206386"/>
              <a:ext cx="681355" cy="681355"/>
            </a:xfrm>
            <a:custGeom>
              <a:avLst/>
              <a:gdLst/>
              <a:ahLst/>
              <a:cxnLst/>
              <a:rect l="l" t="t" r="r" b="b"/>
              <a:pathLst>
                <a:path w="681354" h="681354">
                  <a:moveTo>
                    <a:pt x="340385" y="0"/>
                  </a:moveTo>
                  <a:lnTo>
                    <a:pt x="386466" y="3117"/>
                  </a:lnTo>
                  <a:lnTo>
                    <a:pt x="430695" y="12194"/>
                  </a:lnTo>
                  <a:lnTo>
                    <a:pt x="472662" y="26821"/>
                  </a:lnTo>
                  <a:lnTo>
                    <a:pt x="511956" y="46586"/>
                  </a:lnTo>
                  <a:lnTo>
                    <a:pt x="548166" y="71079"/>
                  </a:lnTo>
                  <a:lnTo>
                    <a:pt x="580882" y="99888"/>
                  </a:lnTo>
                  <a:lnTo>
                    <a:pt x="609691" y="132603"/>
                  </a:lnTo>
                  <a:lnTo>
                    <a:pt x="634184" y="168814"/>
                  </a:lnTo>
                  <a:lnTo>
                    <a:pt x="653949" y="208108"/>
                  </a:lnTo>
                  <a:lnTo>
                    <a:pt x="668576" y="250075"/>
                  </a:lnTo>
                  <a:lnTo>
                    <a:pt x="677653" y="294304"/>
                  </a:lnTo>
                  <a:lnTo>
                    <a:pt x="680770" y="340385"/>
                  </a:lnTo>
                  <a:lnTo>
                    <a:pt x="677653" y="386466"/>
                  </a:lnTo>
                  <a:lnTo>
                    <a:pt x="668576" y="430695"/>
                  </a:lnTo>
                  <a:lnTo>
                    <a:pt x="653949" y="472662"/>
                  </a:lnTo>
                  <a:lnTo>
                    <a:pt x="634184" y="511956"/>
                  </a:lnTo>
                  <a:lnTo>
                    <a:pt x="609691" y="548166"/>
                  </a:lnTo>
                  <a:lnTo>
                    <a:pt x="580882" y="580882"/>
                  </a:lnTo>
                  <a:lnTo>
                    <a:pt x="548166" y="609691"/>
                  </a:lnTo>
                  <a:lnTo>
                    <a:pt x="511956" y="634184"/>
                  </a:lnTo>
                  <a:lnTo>
                    <a:pt x="472662" y="653949"/>
                  </a:lnTo>
                  <a:lnTo>
                    <a:pt x="430695" y="668576"/>
                  </a:lnTo>
                  <a:lnTo>
                    <a:pt x="386466" y="677653"/>
                  </a:lnTo>
                  <a:lnTo>
                    <a:pt x="340385" y="680770"/>
                  </a:lnTo>
                  <a:lnTo>
                    <a:pt x="294304" y="677653"/>
                  </a:lnTo>
                  <a:lnTo>
                    <a:pt x="250075" y="668576"/>
                  </a:lnTo>
                  <a:lnTo>
                    <a:pt x="208108" y="653949"/>
                  </a:lnTo>
                  <a:lnTo>
                    <a:pt x="168814" y="634184"/>
                  </a:lnTo>
                  <a:lnTo>
                    <a:pt x="132603" y="609691"/>
                  </a:lnTo>
                  <a:lnTo>
                    <a:pt x="99888" y="580882"/>
                  </a:lnTo>
                  <a:lnTo>
                    <a:pt x="71079" y="548166"/>
                  </a:lnTo>
                  <a:lnTo>
                    <a:pt x="46586" y="511956"/>
                  </a:lnTo>
                  <a:lnTo>
                    <a:pt x="26821" y="472662"/>
                  </a:lnTo>
                  <a:lnTo>
                    <a:pt x="12194" y="430695"/>
                  </a:lnTo>
                  <a:lnTo>
                    <a:pt x="3117" y="386466"/>
                  </a:lnTo>
                  <a:lnTo>
                    <a:pt x="0" y="340385"/>
                  </a:lnTo>
                  <a:lnTo>
                    <a:pt x="3117" y="294304"/>
                  </a:lnTo>
                  <a:lnTo>
                    <a:pt x="12194" y="250075"/>
                  </a:lnTo>
                  <a:lnTo>
                    <a:pt x="26821" y="208108"/>
                  </a:lnTo>
                  <a:lnTo>
                    <a:pt x="46586" y="168814"/>
                  </a:lnTo>
                  <a:lnTo>
                    <a:pt x="71079" y="132603"/>
                  </a:lnTo>
                  <a:lnTo>
                    <a:pt x="99888" y="99888"/>
                  </a:lnTo>
                  <a:lnTo>
                    <a:pt x="132603" y="71079"/>
                  </a:lnTo>
                  <a:lnTo>
                    <a:pt x="168814" y="46586"/>
                  </a:lnTo>
                  <a:lnTo>
                    <a:pt x="208108" y="26821"/>
                  </a:lnTo>
                  <a:lnTo>
                    <a:pt x="250075" y="12194"/>
                  </a:lnTo>
                  <a:lnTo>
                    <a:pt x="294304" y="3117"/>
                  </a:lnTo>
                  <a:lnTo>
                    <a:pt x="340385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10934" y="7502880"/>
              <a:ext cx="93941" cy="93929"/>
            </a:xfrm>
            <a:prstGeom prst="rect">
              <a:avLst/>
            </a:prstGeom>
          </p:spPr>
        </p:pic>
      </p:grpSp>
      <p:sp>
        <p:nvSpPr>
          <p:cNvPr id="30" name="object 30"/>
          <p:cNvSpPr/>
          <p:nvPr/>
        </p:nvSpPr>
        <p:spPr>
          <a:xfrm>
            <a:off x="2897339" y="7174433"/>
            <a:ext cx="183515" cy="86995"/>
          </a:xfrm>
          <a:custGeom>
            <a:avLst/>
            <a:gdLst/>
            <a:ahLst/>
            <a:cxnLst/>
            <a:rect l="l" t="t" r="r" b="b"/>
            <a:pathLst>
              <a:path w="183514" h="86995">
                <a:moveTo>
                  <a:pt x="0" y="86575"/>
                </a:moveTo>
                <a:lnTo>
                  <a:pt x="41003" y="54662"/>
                </a:lnTo>
                <a:lnTo>
                  <a:pt x="85966" y="29071"/>
                </a:lnTo>
                <a:lnTo>
                  <a:pt x="133691" y="10589"/>
                </a:lnTo>
                <a:lnTo>
                  <a:pt x="182981" y="0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109601" y="7171969"/>
            <a:ext cx="183515" cy="86995"/>
          </a:xfrm>
          <a:custGeom>
            <a:avLst/>
            <a:gdLst/>
            <a:ahLst/>
            <a:cxnLst/>
            <a:rect l="l" t="t" r="r" b="b"/>
            <a:pathLst>
              <a:path w="183514" h="86995">
                <a:moveTo>
                  <a:pt x="0" y="86575"/>
                </a:moveTo>
                <a:lnTo>
                  <a:pt x="41010" y="54662"/>
                </a:lnTo>
                <a:lnTo>
                  <a:pt x="85975" y="29071"/>
                </a:lnTo>
                <a:lnTo>
                  <a:pt x="133698" y="10589"/>
                </a:lnTo>
                <a:lnTo>
                  <a:pt x="182981" y="0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766634" y="7476540"/>
            <a:ext cx="22860" cy="201930"/>
          </a:xfrm>
          <a:custGeom>
            <a:avLst/>
            <a:gdLst/>
            <a:ahLst/>
            <a:cxnLst/>
            <a:rect l="l" t="t" r="r" b="b"/>
            <a:pathLst>
              <a:path w="22860" h="201929">
                <a:moveTo>
                  <a:pt x="22526" y="201904"/>
                </a:moveTo>
                <a:lnTo>
                  <a:pt x="7600" y="152133"/>
                </a:lnTo>
                <a:lnTo>
                  <a:pt x="0" y="100961"/>
                </a:lnTo>
                <a:lnTo>
                  <a:pt x="23" y="49785"/>
                </a:lnTo>
                <a:lnTo>
                  <a:pt x="7972" y="0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979721" y="7474077"/>
            <a:ext cx="22860" cy="201930"/>
          </a:xfrm>
          <a:custGeom>
            <a:avLst/>
            <a:gdLst/>
            <a:ahLst/>
            <a:cxnLst/>
            <a:rect l="l" t="t" r="r" b="b"/>
            <a:pathLst>
              <a:path w="22860" h="201929">
                <a:moveTo>
                  <a:pt x="22526" y="201917"/>
                </a:moveTo>
                <a:lnTo>
                  <a:pt x="7600" y="152144"/>
                </a:lnTo>
                <a:lnTo>
                  <a:pt x="0" y="100968"/>
                </a:lnTo>
                <a:lnTo>
                  <a:pt x="23" y="49787"/>
                </a:lnTo>
                <a:lnTo>
                  <a:pt x="7972" y="0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774937" y="7204582"/>
            <a:ext cx="144145" cy="142875"/>
          </a:xfrm>
          <a:custGeom>
            <a:avLst/>
            <a:gdLst/>
            <a:ahLst/>
            <a:cxnLst/>
            <a:rect l="l" t="t" r="r" b="b"/>
            <a:pathLst>
              <a:path w="144144" h="142875">
                <a:moveTo>
                  <a:pt x="0" y="142443"/>
                </a:moveTo>
                <a:lnTo>
                  <a:pt x="28077" y="98724"/>
                </a:lnTo>
                <a:lnTo>
                  <a:pt x="61990" y="59653"/>
                </a:lnTo>
                <a:lnTo>
                  <a:pt x="100867" y="26366"/>
                </a:lnTo>
                <a:lnTo>
                  <a:pt x="143840" y="0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987211" y="7202131"/>
            <a:ext cx="144145" cy="142875"/>
          </a:xfrm>
          <a:custGeom>
            <a:avLst/>
            <a:gdLst/>
            <a:ahLst/>
            <a:cxnLst/>
            <a:rect l="l" t="t" r="r" b="b"/>
            <a:pathLst>
              <a:path w="144145" h="142875">
                <a:moveTo>
                  <a:pt x="0" y="142430"/>
                </a:moveTo>
                <a:lnTo>
                  <a:pt x="28075" y="98712"/>
                </a:lnTo>
                <a:lnTo>
                  <a:pt x="61983" y="59642"/>
                </a:lnTo>
                <a:lnTo>
                  <a:pt x="100857" y="26358"/>
                </a:lnTo>
                <a:lnTo>
                  <a:pt x="143827" y="0"/>
                </a:lnTo>
              </a:path>
            </a:pathLst>
          </a:custGeom>
          <a:ln w="9143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744609" y="7637906"/>
            <a:ext cx="81280" cy="186055"/>
          </a:xfrm>
          <a:custGeom>
            <a:avLst/>
            <a:gdLst/>
            <a:ahLst/>
            <a:cxnLst/>
            <a:rect l="l" t="t" r="r" b="b"/>
            <a:pathLst>
              <a:path w="81280" h="186054">
                <a:moveTo>
                  <a:pt x="80784" y="185610"/>
                </a:moveTo>
                <a:lnTo>
                  <a:pt x="50179" y="143625"/>
                </a:lnTo>
                <a:lnTo>
                  <a:pt x="26014" y="97882"/>
                </a:lnTo>
                <a:lnTo>
                  <a:pt x="9038" y="49600"/>
                </a:lnTo>
                <a:lnTo>
                  <a:pt x="0" y="0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956871" y="7635443"/>
            <a:ext cx="81280" cy="186055"/>
          </a:xfrm>
          <a:custGeom>
            <a:avLst/>
            <a:gdLst/>
            <a:ahLst/>
            <a:cxnLst/>
            <a:rect l="l" t="t" r="r" b="b"/>
            <a:pathLst>
              <a:path w="81279" h="186054">
                <a:moveTo>
                  <a:pt x="80797" y="185623"/>
                </a:moveTo>
                <a:lnTo>
                  <a:pt x="50186" y="143630"/>
                </a:lnTo>
                <a:lnTo>
                  <a:pt x="26020" y="97883"/>
                </a:lnTo>
                <a:lnTo>
                  <a:pt x="9043" y="49600"/>
                </a:lnTo>
                <a:lnTo>
                  <a:pt x="0" y="0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788079" y="7180986"/>
            <a:ext cx="183515" cy="86995"/>
          </a:xfrm>
          <a:custGeom>
            <a:avLst/>
            <a:gdLst/>
            <a:ahLst/>
            <a:cxnLst/>
            <a:rect l="l" t="t" r="r" b="b"/>
            <a:pathLst>
              <a:path w="183514" h="86995">
                <a:moveTo>
                  <a:pt x="0" y="86575"/>
                </a:moveTo>
                <a:lnTo>
                  <a:pt x="41003" y="54669"/>
                </a:lnTo>
                <a:lnTo>
                  <a:pt x="85966" y="29081"/>
                </a:lnTo>
                <a:lnTo>
                  <a:pt x="133691" y="10596"/>
                </a:lnTo>
                <a:lnTo>
                  <a:pt x="182981" y="0"/>
                </a:lnTo>
              </a:path>
            </a:pathLst>
          </a:custGeom>
          <a:ln w="9143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666397" y="7483106"/>
            <a:ext cx="22860" cy="201930"/>
          </a:xfrm>
          <a:custGeom>
            <a:avLst/>
            <a:gdLst/>
            <a:ahLst/>
            <a:cxnLst/>
            <a:rect l="l" t="t" r="r" b="b"/>
            <a:pathLst>
              <a:path w="22860" h="201929">
                <a:moveTo>
                  <a:pt x="22520" y="201904"/>
                </a:moveTo>
                <a:lnTo>
                  <a:pt x="7596" y="152131"/>
                </a:lnTo>
                <a:lnTo>
                  <a:pt x="0" y="100957"/>
                </a:lnTo>
                <a:lnTo>
                  <a:pt x="28" y="49780"/>
                </a:lnTo>
                <a:lnTo>
                  <a:pt x="7978" y="0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665677" y="7211148"/>
            <a:ext cx="144145" cy="142875"/>
          </a:xfrm>
          <a:custGeom>
            <a:avLst/>
            <a:gdLst/>
            <a:ahLst/>
            <a:cxnLst/>
            <a:rect l="l" t="t" r="r" b="b"/>
            <a:pathLst>
              <a:path w="144145" h="142875">
                <a:moveTo>
                  <a:pt x="0" y="142443"/>
                </a:moveTo>
                <a:lnTo>
                  <a:pt x="28082" y="98717"/>
                </a:lnTo>
                <a:lnTo>
                  <a:pt x="61995" y="59643"/>
                </a:lnTo>
                <a:lnTo>
                  <a:pt x="100869" y="26359"/>
                </a:lnTo>
                <a:lnTo>
                  <a:pt x="143840" y="0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643553" y="7644472"/>
            <a:ext cx="81280" cy="186055"/>
          </a:xfrm>
          <a:custGeom>
            <a:avLst/>
            <a:gdLst/>
            <a:ahLst/>
            <a:cxnLst/>
            <a:rect l="l" t="t" r="r" b="b"/>
            <a:pathLst>
              <a:path w="81279" h="186054">
                <a:moveTo>
                  <a:pt x="80784" y="185610"/>
                </a:moveTo>
                <a:lnTo>
                  <a:pt x="50174" y="143623"/>
                </a:lnTo>
                <a:lnTo>
                  <a:pt x="26009" y="97877"/>
                </a:lnTo>
                <a:lnTo>
                  <a:pt x="9036" y="49595"/>
                </a:lnTo>
                <a:lnTo>
                  <a:pt x="0" y="0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172925" y="7180173"/>
            <a:ext cx="183515" cy="86995"/>
          </a:xfrm>
          <a:custGeom>
            <a:avLst/>
            <a:gdLst/>
            <a:ahLst/>
            <a:cxnLst/>
            <a:rect l="l" t="t" r="r" b="b"/>
            <a:pathLst>
              <a:path w="183514" h="86995">
                <a:moveTo>
                  <a:pt x="0" y="86575"/>
                </a:moveTo>
                <a:lnTo>
                  <a:pt x="41010" y="54662"/>
                </a:lnTo>
                <a:lnTo>
                  <a:pt x="85977" y="29071"/>
                </a:lnTo>
                <a:lnTo>
                  <a:pt x="133704" y="10589"/>
                </a:lnTo>
                <a:lnTo>
                  <a:pt x="182994" y="0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5051250" y="7482281"/>
            <a:ext cx="22860" cy="201930"/>
          </a:xfrm>
          <a:custGeom>
            <a:avLst/>
            <a:gdLst/>
            <a:ahLst/>
            <a:cxnLst/>
            <a:rect l="l" t="t" r="r" b="b"/>
            <a:pathLst>
              <a:path w="22860" h="201929">
                <a:moveTo>
                  <a:pt x="22526" y="201917"/>
                </a:moveTo>
                <a:lnTo>
                  <a:pt x="7600" y="152142"/>
                </a:lnTo>
                <a:lnTo>
                  <a:pt x="0" y="100963"/>
                </a:lnTo>
                <a:lnTo>
                  <a:pt x="23" y="49782"/>
                </a:lnTo>
                <a:lnTo>
                  <a:pt x="7972" y="0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050535" y="7210323"/>
            <a:ext cx="144145" cy="142875"/>
          </a:xfrm>
          <a:custGeom>
            <a:avLst/>
            <a:gdLst/>
            <a:ahLst/>
            <a:cxnLst/>
            <a:rect l="l" t="t" r="r" b="b"/>
            <a:pathLst>
              <a:path w="144145" h="142875">
                <a:moveTo>
                  <a:pt x="0" y="142443"/>
                </a:moveTo>
                <a:lnTo>
                  <a:pt x="28075" y="98724"/>
                </a:lnTo>
                <a:lnTo>
                  <a:pt x="61983" y="59653"/>
                </a:lnTo>
                <a:lnTo>
                  <a:pt x="100857" y="26366"/>
                </a:lnTo>
                <a:lnTo>
                  <a:pt x="143827" y="0"/>
                </a:lnTo>
              </a:path>
            </a:pathLst>
          </a:custGeom>
          <a:ln w="9143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5028412" y="7643647"/>
            <a:ext cx="81280" cy="186055"/>
          </a:xfrm>
          <a:custGeom>
            <a:avLst/>
            <a:gdLst/>
            <a:ahLst/>
            <a:cxnLst/>
            <a:rect l="l" t="t" r="r" b="b"/>
            <a:pathLst>
              <a:path w="81279" h="186054">
                <a:moveTo>
                  <a:pt x="80784" y="185610"/>
                </a:moveTo>
                <a:lnTo>
                  <a:pt x="50174" y="143625"/>
                </a:lnTo>
                <a:lnTo>
                  <a:pt x="26009" y="97882"/>
                </a:lnTo>
                <a:lnTo>
                  <a:pt x="9036" y="49600"/>
                </a:lnTo>
                <a:lnTo>
                  <a:pt x="0" y="0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4138002" y="7841983"/>
            <a:ext cx="183515" cy="86995"/>
          </a:xfrm>
          <a:custGeom>
            <a:avLst/>
            <a:gdLst/>
            <a:ahLst/>
            <a:cxnLst/>
            <a:rect l="l" t="t" r="r" b="b"/>
            <a:pathLst>
              <a:path w="183514" h="86995">
                <a:moveTo>
                  <a:pt x="182981" y="0"/>
                </a:moveTo>
                <a:lnTo>
                  <a:pt x="141978" y="31913"/>
                </a:lnTo>
                <a:lnTo>
                  <a:pt x="97015" y="57504"/>
                </a:lnTo>
                <a:lnTo>
                  <a:pt x="49289" y="75986"/>
                </a:lnTo>
                <a:lnTo>
                  <a:pt x="0" y="86575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420146" y="7424546"/>
            <a:ext cx="22860" cy="201930"/>
          </a:xfrm>
          <a:custGeom>
            <a:avLst/>
            <a:gdLst/>
            <a:ahLst/>
            <a:cxnLst/>
            <a:rect l="l" t="t" r="r" b="b"/>
            <a:pathLst>
              <a:path w="22860" h="201929">
                <a:moveTo>
                  <a:pt x="0" y="0"/>
                </a:moveTo>
                <a:lnTo>
                  <a:pt x="14923" y="49765"/>
                </a:lnTo>
                <a:lnTo>
                  <a:pt x="22520" y="100938"/>
                </a:lnTo>
                <a:lnTo>
                  <a:pt x="22492" y="152117"/>
                </a:lnTo>
                <a:lnTo>
                  <a:pt x="14541" y="201904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299546" y="7755966"/>
            <a:ext cx="144145" cy="142875"/>
          </a:xfrm>
          <a:custGeom>
            <a:avLst/>
            <a:gdLst/>
            <a:ahLst/>
            <a:cxnLst/>
            <a:rect l="l" t="t" r="r" b="b"/>
            <a:pathLst>
              <a:path w="144145" h="142875">
                <a:moveTo>
                  <a:pt x="143840" y="0"/>
                </a:moveTo>
                <a:lnTo>
                  <a:pt x="115762" y="43718"/>
                </a:lnTo>
                <a:lnTo>
                  <a:pt x="81849" y="82789"/>
                </a:lnTo>
                <a:lnTo>
                  <a:pt x="42972" y="116077"/>
                </a:lnTo>
                <a:lnTo>
                  <a:pt x="0" y="142443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384725" y="7279475"/>
            <a:ext cx="81280" cy="186055"/>
          </a:xfrm>
          <a:custGeom>
            <a:avLst/>
            <a:gdLst/>
            <a:ahLst/>
            <a:cxnLst/>
            <a:rect l="l" t="t" r="r" b="b"/>
            <a:pathLst>
              <a:path w="81279" h="186054">
                <a:moveTo>
                  <a:pt x="0" y="0"/>
                </a:moveTo>
                <a:lnTo>
                  <a:pt x="30610" y="41985"/>
                </a:lnTo>
                <a:lnTo>
                  <a:pt x="54775" y="87728"/>
                </a:lnTo>
                <a:lnTo>
                  <a:pt x="71748" y="136009"/>
                </a:lnTo>
                <a:lnTo>
                  <a:pt x="80784" y="185610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522848" y="7841157"/>
            <a:ext cx="183515" cy="86995"/>
          </a:xfrm>
          <a:custGeom>
            <a:avLst/>
            <a:gdLst/>
            <a:ahLst/>
            <a:cxnLst/>
            <a:rect l="l" t="t" r="r" b="b"/>
            <a:pathLst>
              <a:path w="183514" h="86995">
                <a:moveTo>
                  <a:pt x="182994" y="0"/>
                </a:moveTo>
                <a:lnTo>
                  <a:pt x="141985" y="31913"/>
                </a:lnTo>
                <a:lnTo>
                  <a:pt x="97021" y="57504"/>
                </a:lnTo>
                <a:lnTo>
                  <a:pt x="49295" y="75986"/>
                </a:lnTo>
                <a:lnTo>
                  <a:pt x="0" y="86575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804992" y="7423721"/>
            <a:ext cx="22860" cy="201930"/>
          </a:xfrm>
          <a:custGeom>
            <a:avLst/>
            <a:gdLst/>
            <a:ahLst/>
            <a:cxnLst/>
            <a:rect l="l" t="t" r="r" b="b"/>
            <a:pathLst>
              <a:path w="22860" h="201929">
                <a:moveTo>
                  <a:pt x="0" y="0"/>
                </a:moveTo>
                <a:lnTo>
                  <a:pt x="14925" y="49773"/>
                </a:lnTo>
                <a:lnTo>
                  <a:pt x="22526" y="100947"/>
                </a:lnTo>
                <a:lnTo>
                  <a:pt x="22502" y="152124"/>
                </a:lnTo>
                <a:lnTo>
                  <a:pt x="14554" y="201904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5684405" y="7755140"/>
            <a:ext cx="144145" cy="142875"/>
          </a:xfrm>
          <a:custGeom>
            <a:avLst/>
            <a:gdLst/>
            <a:ahLst/>
            <a:cxnLst/>
            <a:rect l="l" t="t" r="r" b="b"/>
            <a:pathLst>
              <a:path w="144145" h="142875">
                <a:moveTo>
                  <a:pt x="143827" y="0"/>
                </a:moveTo>
                <a:lnTo>
                  <a:pt x="115751" y="43725"/>
                </a:lnTo>
                <a:lnTo>
                  <a:pt x="81843" y="82799"/>
                </a:lnTo>
                <a:lnTo>
                  <a:pt x="42970" y="116084"/>
                </a:lnTo>
                <a:lnTo>
                  <a:pt x="0" y="142443"/>
                </a:lnTo>
              </a:path>
            </a:pathLst>
          </a:custGeom>
          <a:ln w="9143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5769571" y="7278649"/>
            <a:ext cx="81280" cy="186055"/>
          </a:xfrm>
          <a:custGeom>
            <a:avLst/>
            <a:gdLst/>
            <a:ahLst/>
            <a:cxnLst/>
            <a:rect l="l" t="t" r="r" b="b"/>
            <a:pathLst>
              <a:path w="81279" h="186054">
                <a:moveTo>
                  <a:pt x="0" y="0"/>
                </a:moveTo>
                <a:lnTo>
                  <a:pt x="30610" y="41987"/>
                </a:lnTo>
                <a:lnTo>
                  <a:pt x="54776" y="87733"/>
                </a:lnTo>
                <a:lnTo>
                  <a:pt x="71753" y="136015"/>
                </a:lnTo>
                <a:lnTo>
                  <a:pt x="80797" y="185610"/>
                </a:lnTo>
              </a:path>
            </a:pathLst>
          </a:custGeom>
          <a:ln w="9144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4" name="object 54"/>
          <p:cNvGrpSpPr/>
          <p:nvPr/>
        </p:nvGrpSpPr>
        <p:grpSpPr>
          <a:xfrm>
            <a:off x="3714318" y="7206360"/>
            <a:ext cx="685800" cy="685800"/>
            <a:chOff x="3714318" y="7206360"/>
            <a:chExt cx="685800" cy="685800"/>
          </a:xfrm>
        </p:grpSpPr>
        <p:sp>
          <p:nvSpPr>
            <p:cNvPr id="55" name="object 55"/>
            <p:cNvSpPr/>
            <p:nvPr/>
          </p:nvSpPr>
          <p:spPr>
            <a:xfrm>
              <a:off x="3716604" y="7208646"/>
              <a:ext cx="681355" cy="681355"/>
            </a:xfrm>
            <a:custGeom>
              <a:avLst/>
              <a:gdLst/>
              <a:ahLst/>
              <a:cxnLst/>
              <a:rect l="l" t="t" r="r" b="b"/>
              <a:pathLst>
                <a:path w="681354" h="681354">
                  <a:moveTo>
                    <a:pt x="340385" y="0"/>
                  </a:moveTo>
                  <a:lnTo>
                    <a:pt x="386540" y="3110"/>
                  </a:lnTo>
                  <a:lnTo>
                    <a:pt x="430818" y="12170"/>
                  </a:lnTo>
                  <a:lnTo>
                    <a:pt x="472812" y="26772"/>
                  </a:lnTo>
                  <a:lnTo>
                    <a:pt x="512114" y="46510"/>
                  </a:lnTo>
                  <a:lnTo>
                    <a:pt x="548318" y="70975"/>
                  </a:lnTo>
                  <a:lnTo>
                    <a:pt x="581015" y="99760"/>
                  </a:lnTo>
                  <a:lnTo>
                    <a:pt x="609799" y="132458"/>
                  </a:lnTo>
                  <a:lnTo>
                    <a:pt x="634263" y="168661"/>
                  </a:lnTo>
                  <a:lnTo>
                    <a:pt x="653999" y="207963"/>
                  </a:lnTo>
                  <a:lnTo>
                    <a:pt x="668601" y="249956"/>
                  </a:lnTo>
                  <a:lnTo>
                    <a:pt x="677660" y="294232"/>
                  </a:lnTo>
                  <a:lnTo>
                    <a:pt x="680770" y="340385"/>
                  </a:lnTo>
                  <a:lnTo>
                    <a:pt x="677660" y="386540"/>
                  </a:lnTo>
                  <a:lnTo>
                    <a:pt x="668601" y="430818"/>
                  </a:lnTo>
                  <a:lnTo>
                    <a:pt x="653999" y="472812"/>
                  </a:lnTo>
                  <a:lnTo>
                    <a:pt x="634263" y="512114"/>
                  </a:lnTo>
                  <a:lnTo>
                    <a:pt x="609799" y="548318"/>
                  </a:lnTo>
                  <a:lnTo>
                    <a:pt x="581015" y="581015"/>
                  </a:lnTo>
                  <a:lnTo>
                    <a:pt x="548318" y="609799"/>
                  </a:lnTo>
                  <a:lnTo>
                    <a:pt x="512114" y="634263"/>
                  </a:lnTo>
                  <a:lnTo>
                    <a:pt x="472812" y="653999"/>
                  </a:lnTo>
                  <a:lnTo>
                    <a:pt x="430818" y="668601"/>
                  </a:lnTo>
                  <a:lnTo>
                    <a:pt x="386540" y="677660"/>
                  </a:lnTo>
                  <a:lnTo>
                    <a:pt x="340385" y="680770"/>
                  </a:lnTo>
                  <a:lnTo>
                    <a:pt x="294232" y="677660"/>
                  </a:lnTo>
                  <a:lnTo>
                    <a:pt x="249956" y="668601"/>
                  </a:lnTo>
                  <a:lnTo>
                    <a:pt x="207963" y="653999"/>
                  </a:lnTo>
                  <a:lnTo>
                    <a:pt x="168661" y="634263"/>
                  </a:lnTo>
                  <a:lnTo>
                    <a:pt x="132458" y="609799"/>
                  </a:lnTo>
                  <a:lnTo>
                    <a:pt x="99760" y="581015"/>
                  </a:lnTo>
                  <a:lnTo>
                    <a:pt x="70975" y="548318"/>
                  </a:lnTo>
                  <a:lnTo>
                    <a:pt x="46510" y="512114"/>
                  </a:lnTo>
                  <a:lnTo>
                    <a:pt x="26772" y="472812"/>
                  </a:lnTo>
                  <a:lnTo>
                    <a:pt x="12170" y="430818"/>
                  </a:lnTo>
                  <a:lnTo>
                    <a:pt x="3110" y="386540"/>
                  </a:lnTo>
                  <a:lnTo>
                    <a:pt x="0" y="340385"/>
                  </a:lnTo>
                  <a:lnTo>
                    <a:pt x="3110" y="294232"/>
                  </a:lnTo>
                  <a:lnTo>
                    <a:pt x="12170" y="249956"/>
                  </a:lnTo>
                  <a:lnTo>
                    <a:pt x="26772" y="207963"/>
                  </a:lnTo>
                  <a:lnTo>
                    <a:pt x="46510" y="168661"/>
                  </a:lnTo>
                  <a:lnTo>
                    <a:pt x="70975" y="132458"/>
                  </a:lnTo>
                  <a:lnTo>
                    <a:pt x="99760" y="99760"/>
                  </a:lnTo>
                  <a:lnTo>
                    <a:pt x="132458" y="70975"/>
                  </a:lnTo>
                  <a:lnTo>
                    <a:pt x="168661" y="46510"/>
                  </a:lnTo>
                  <a:lnTo>
                    <a:pt x="207963" y="26772"/>
                  </a:lnTo>
                  <a:lnTo>
                    <a:pt x="249956" y="12170"/>
                  </a:lnTo>
                  <a:lnTo>
                    <a:pt x="294232" y="3110"/>
                  </a:lnTo>
                  <a:lnTo>
                    <a:pt x="34038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6" name="object 5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011231" y="7504925"/>
              <a:ext cx="93980" cy="93967"/>
            </a:xfrm>
            <a:prstGeom prst="rect">
              <a:avLst/>
            </a:prstGeom>
          </p:spPr>
        </p:pic>
      </p:grpSp>
      <p:grpSp>
        <p:nvGrpSpPr>
          <p:cNvPr id="57" name="object 57"/>
          <p:cNvGrpSpPr/>
          <p:nvPr/>
        </p:nvGrpSpPr>
        <p:grpSpPr>
          <a:xfrm>
            <a:off x="5099177" y="7205548"/>
            <a:ext cx="685800" cy="685800"/>
            <a:chOff x="5099177" y="7205548"/>
            <a:chExt cx="685800" cy="685800"/>
          </a:xfrm>
        </p:grpSpPr>
        <p:sp>
          <p:nvSpPr>
            <p:cNvPr id="58" name="object 58"/>
            <p:cNvSpPr/>
            <p:nvPr/>
          </p:nvSpPr>
          <p:spPr>
            <a:xfrm>
              <a:off x="5101463" y="7207834"/>
              <a:ext cx="681355" cy="681355"/>
            </a:xfrm>
            <a:custGeom>
              <a:avLst/>
              <a:gdLst/>
              <a:ahLst/>
              <a:cxnLst/>
              <a:rect l="l" t="t" r="r" b="b"/>
              <a:pathLst>
                <a:path w="681354" h="681354">
                  <a:moveTo>
                    <a:pt x="340385" y="0"/>
                  </a:moveTo>
                  <a:lnTo>
                    <a:pt x="386538" y="3110"/>
                  </a:lnTo>
                  <a:lnTo>
                    <a:pt x="430814" y="12169"/>
                  </a:lnTo>
                  <a:lnTo>
                    <a:pt x="472807" y="26771"/>
                  </a:lnTo>
                  <a:lnTo>
                    <a:pt x="512109" y="46507"/>
                  </a:lnTo>
                  <a:lnTo>
                    <a:pt x="548312" y="70971"/>
                  </a:lnTo>
                  <a:lnTo>
                    <a:pt x="581010" y="99755"/>
                  </a:lnTo>
                  <a:lnTo>
                    <a:pt x="609795" y="132452"/>
                  </a:lnTo>
                  <a:lnTo>
                    <a:pt x="634260" y="168655"/>
                  </a:lnTo>
                  <a:lnTo>
                    <a:pt x="653997" y="207958"/>
                  </a:lnTo>
                  <a:lnTo>
                    <a:pt x="668600" y="249951"/>
                  </a:lnTo>
                  <a:lnTo>
                    <a:pt x="677660" y="294230"/>
                  </a:lnTo>
                  <a:lnTo>
                    <a:pt x="680770" y="340385"/>
                  </a:lnTo>
                  <a:lnTo>
                    <a:pt x="677660" y="386538"/>
                  </a:lnTo>
                  <a:lnTo>
                    <a:pt x="668600" y="430814"/>
                  </a:lnTo>
                  <a:lnTo>
                    <a:pt x="653997" y="472807"/>
                  </a:lnTo>
                  <a:lnTo>
                    <a:pt x="634260" y="512109"/>
                  </a:lnTo>
                  <a:lnTo>
                    <a:pt x="609795" y="548312"/>
                  </a:lnTo>
                  <a:lnTo>
                    <a:pt x="581010" y="581010"/>
                  </a:lnTo>
                  <a:lnTo>
                    <a:pt x="548312" y="609795"/>
                  </a:lnTo>
                  <a:lnTo>
                    <a:pt x="512109" y="634260"/>
                  </a:lnTo>
                  <a:lnTo>
                    <a:pt x="472807" y="653997"/>
                  </a:lnTo>
                  <a:lnTo>
                    <a:pt x="430814" y="668600"/>
                  </a:lnTo>
                  <a:lnTo>
                    <a:pt x="386538" y="677660"/>
                  </a:lnTo>
                  <a:lnTo>
                    <a:pt x="340385" y="680770"/>
                  </a:lnTo>
                  <a:lnTo>
                    <a:pt x="294230" y="677660"/>
                  </a:lnTo>
                  <a:lnTo>
                    <a:pt x="249951" y="668600"/>
                  </a:lnTo>
                  <a:lnTo>
                    <a:pt x="207958" y="653997"/>
                  </a:lnTo>
                  <a:lnTo>
                    <a:pt x="168655" y="634260"/>
                  </a:lnTo>
                  <a:lnTo>
                    <a:pt x="132452" y="609795"/>
                  </a:lnTo>
                  <a:lnTo>
                    <a:pt x="99755" y="581010"/>
                  </a:lnTo>
                  <a:lnTo>
                    <a:pt x="70971" y="548312"/>
                  </a:lnTo>
                  <a:lnTo>
                    <a:pt x="46507" y="512109"/>
                  </a:lnTo>
                  <a:lnTo>
                    <a:pt x="26771" y="472807"/>
                  </a:lnTo>
                  <a:lnTo>
                    <a:pt x="12169" y="430814"/>
                  </a:lnTo>
                  <a:lnTo>
                    <a:pt x="3110" y="386538"/>
                  </a:lnTo>
                  <a:lnTo>
                    <a:pt x="0" y="340385"/>
                  </a:lnTo>
                  <a:lnTo>
                    <a:pt x="3110" y="294230"/>
                  </a:lnTo>
                  <a:lnTo>
                    <a:pt x="12169" y="249951"/>
                  </a:lnTo>
                  <a:lnTo>
                    <a:pt x="26771" y="207958"/>
                  </a:lnTo>
                  <a:lnTo>
                    <a:pt x="46507" y="168655"/>
                  </a:lnTo>
                  <a:lnTo>
                    <a:pt x="70971" y="132452"/>
                  </a:lnTo>
                  <a:lnTo>
                    <a:pt x="99755" y="99755"/>
                  </a:lnTo>
                  <a:lnTo>
                    <a:pt x="132452" y="70971"/>
                  </a:lnTo>
                  <a:lnTo>
                    <a:pt x="168655" y="46507"/>
                  </a:lnTo>
                  <a:lnTo>
                    <a:pt x="207958" y="26771"/>
                  </a:lnTo>
                  <a:lnTo>
                    <a:pt x="249951" y="12169"/>
                  </a:lnTo>
                  <a:lnTo>
                    <a:pt x="294230" y="3110"/>
                  </a:lnTo>
                  <a:lnTo>
                    <a:pt x="340385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396090" y="7504100"/>
              <a:ext cx="93967" cy="93980"/>
            </a:xfrm>
            <a:prstGeom prst="rect">
              <a:avLst/>
            </a:prstGeom>
          </p:spPr>
        </p:pic>
      </p:grpSp>
      <p:pic>
        <p:nvPicPr>
          <p:cNvPr id="60" name="object 6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301377" y="8018678"/>
            <a:ext cx="545274" cy="74472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628004" y="8018678"/>
            <a:ext cx="549554" cy="74472"/>
          </a:xfrm>
          <a:prstGeom prst="rect">
            <a:avLst/>
          </a:prstGeom>
        </p:spPr>
      </p:pic>
      <p:grpSp>
        <p:nvGrpSpPr>
          <p:cNvPr id="62" name="object 62"/>
          <p:cNvGrpSpPr/>
          <p:nvPr/>
        </p:nvGrpSpPr>
        <p:grpSpPr>
          <a:xfrm>
            <a:off x="2980829" y="6980402"/>
            <a:ext cx="337820" cy="74930"/>
            <a:chOff x="2980829" y="6980402"/>
            <a:chExt cx="337820" cy="74930"/>
          </a:xfrm>
        </p:grpSpPr>
        <p:sp>
          <p:nvSpPr>
            <p:cNvPr id="63" name="object 63"/>
            <p:cNvSpPr/>
            <p:nvPr/>
          </p:nvSpPr>
          <p:spPr>
            <a:xfrm>
              <a:off x="2980829" y="6981926"/>
              <a:ext cx="88900" cy="73025"/>
            </a:xfrm>
            <a:custGeom>
              <a:avLst/>
              <a:gdLst/>
              <a:ahLst/>
              <a:cxnLst/>
              <a:rect l="l" t="t" r="r" b="b"/>
              <a:pathLst>
                <a:path w="88900" h="73025">
                  <a:moveTo>
                    <a:pt x="22555" y="508"/>
                  </a:moveTo>
                  <a:lnTo>
                    <a:pt x="16256" y="508"/>
                  </a:lnTo>
                  <a:lnTo>
                    <a:pt x="10833" y="5321"/>
                  </a:lnTo>
                  <a:lnTo>
                    <a:pt x="6705" y="8293"/>
                  </a:lnTo>
                  <a:lnTo>
                    <a:pt x="3594" y="10033"/>
                  </a:lnTo>
                  <a:lnTo>
                    <a:pt x="0" y="11582"/>
                  </a:lnTo>
                  <a:lnTo>
                    <a:pt x="0" y="18186"/>
                  </a:lnTo>
                  <a:lnTo>
                    <a:pt x="15849" y="7721"/>
                  </a:lnTo>
                  <a:lnTo>
                    <a:pt x="15849" y="71831"/>
                  </a:lnTo>
                  <a:lnTo>
                    <a:pt x="22555" y="71831"/>
                  </a:lnTo>
                  <a:lnTo>
                    <a:pt x="22555" y="508"/>
                  </a:lnTo>
                  <a:close/>
                </a:path>
                <a:path w="88900" h="73025">
                  <a:moveTo>
                    <a:pt x="88480" y="36474"/>
                  </a:moveTo>
                  <a:lnTo>
                    <a:pt x="81648" y="8001"/>
                  </a:lnTo>
                  <a:lnTo>
                    <a:pt x="81648" y="44056"/>
                  </a:lnTo>
                  <a:lnTo>
                    <a:pt x="80797" y="50228"/>
                  </a:lnTo>
                  <a:lnTo>
                    <a:pt x="79044" y="55372"/>
                  </a:lnTo>
                  <a:lnTo>
                    <a:pt x="76327" y="63233"/>
                  </a:lnTo>
                  <a:lnTo>
                    <a:pt x="71755" y="67157"/>
                  </a:lnTo>
                  <a:lnTo>
                    <a:pt x="58826" y="67157"/>
                  </a:lnTo>
                  <a:lnTo>
                    <a:pt x="54216" y="63195"/>
                  </a:lnTo>
                  <a:lnTo>
                    <a:pt x="49809" y="50330"/>
                  </a:lnTo>
                  <a:lnTo>
                    <a:pt x="49072" y="44881"/>
                  </a:lnTo>
                  <a:lnTo>
                    <a:pt x="49149" y="27673"/>
                  </a:lnTo>
                  <a:lnTo>
                    <a:pt x="49847" y="22720"/>
                  </a:lnTo>
                  <a:lnTo>
                    <a:pt x="54317" y="9652"/>
                  </a:lnTo>
                  <a:lnTo>
                    <a:pt x="58889" y="5689"/>
                  </a:lnTo>
                  <a:lnTo>
                    <a:pt x="71831" y="5689"/>
                  </a:lnTo>
                  <a:lnTo>
                    <a:pt x="76428" y="9652"/>
                  </a:lnTo>
                  <a:lnTo>
                    <a:pt x="80835" y="22517"/>
                  </a:lnTo>
                  <a:lnTo>
                    <a:pt x="81572" y="28079"/>
                  </a:lnTo>
                  <a:lnTo>
                    <a:pt x="81648" y="44056"/>
                  </a:lnTo>
                  <a:lnTo>
                    <a:pt x="81648" y="8001"/>
                  </a:lnTo>
                  <a:lnTo>
                    <a:pt x="80162" y="5689"/>
                  </a:lnTo>
                  <a:lnTo>
                    <a:pt x="78498" y="3098"/>
                  </a:lnTo>
                  <a:lnTo>
                    <a:pt x="72771" y="0"/>
                  </a:lnTo>
                  <a:lnTo>
                    <a:pt x="55702" y="0"/>
                  </a:lnTo>
                  <a:lnTo>
                    <a:pt x="49034" y="4953"/>
                  </a:lnTo>
                  <a:lnTo>
                    <a:pt x="43205" y="20459"/>
                  </a:lnTo>
                  <a:lnTo>
                    <a:pt x="42164" y="27673"/>
                  </a:lnTo>
                  <a:lnTo>
                    <a:pt x="42164" y="36474"/>
                  </a:lnTo>
                  <a:lnTo>
                    <a:pt x="57873" y="72847"/>
                  </a:lnTo>
                  <a:lnTo>
                    <a:pt x="74942" y="72847"/>
                  </a:lnTo>
                  <a:lnTo>
                    <a:pt x="81610" y="67906"/>
                  </a:lnTo>
                  <a:lnTo>
                    <a:pt x="81889" y="67157"/>
                  </a:lnTo>
                  <a:lnTo>
                    <a:pt x="87439" y="52463"/>
                  </a:lnTo>
                  <a:lnTo>
                    <a:pt x="88480" y="45275"/>
                  </a:lnTo>
                  <a:lnTo>
                    <a:pt x="88480" y="3647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4" name="object 6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112503" y="6980402"/>
              <a:ext cx="206032" cy="73355"/>
            </a:xfrm>
            <a:prstGeom prst="rect">
              <a:avLst/>
            </a:prstGeom>
          </p:spPr>
        </p:pic>
      </p:grpSp>
      <p:grpSp>
        <p:nvGrpSpPr>
          <p:cNvPr id="65" name="object 65"/>
          <p:cNvGrpSpPr/>
          <p:nvPr/>
        </p:nvGrpSpPr>
        <p:grpSpPr>
          <a:xfrm>
            <a:off x="3883507" y="6980402"/>
            <a:ext cx="352425" cy="74930"/>
            <a:chOff x="3883507" y="6980402"/>
            <a:chExt cx="352425" cy="74930"/>
          </a:xfrm>
        </p:grpSpPr>
        <p:pic>
          <p:nvPicPr>
            <p:cNvPr id="66" name="object 6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83507" y="6981926"/>
              <a:ext cx="102819" cy="72847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029506" y="6980402"/>
              <a:ext cx="206044" cy="73355"/>
            </a:xfrm>
            <a:prstGeom prst="rect">
              <a:avLst/>
            </a:prstGeom>
          </p:spPr>
        </p:pic>
      </p:grpSp>
      <p:grpSp>
        <p:nvGrpSpPr>
          <p:cNvPr id="68" name="object 68"/>
          <p:cNvGrpSpPr/>
          <p:nvPr/>
        </p:nvGrpSpPr>
        <p:grpSpPr>
          <a:xfrm>
            <a:off x="5268366" y="6980402"/>
            <a:ext cx="352425" cy="74930"/>
            <a:chOff x="5268366" y="6980402"/>
            <a:chExt cx="352425" cy="74930"/>
          </a:xfrm>
        </p:grpSpPr>
        <p:pic>
          <p:nvPicPr>
            <p:cNvPr id="69" name="object 6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268366" y="6981926"/>
              <a:ext cx="102806" cy="72847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414352" y="6980402"/>
              <a:ext cx="206044" cy="73355"/>
            </a:xfrm>
            <a:prstGeom prst="rect">
              <a:avLst/>
            </a:prstGeom>
          </p:spPr>
        </p:pic>
      </p:grpSp>
      <p:grpSp>
        <p:nvGrpSpPr>
          <p:cNvPr id="71" name="object 71"/>
          <p:cNvGrpSpPr/>
          <p:nvPr/>
        </p:nvGrpSpPr>
        <p:grpSpPr>
          <a:xfrm>
            <a:off x="6193916" y="6980402"/>
            <a:ext cx="337820" cy="74930"/>
            <a:chOff x="6193916" y="6980402"/>
            <a:chExt cx="337820" cy="74930"/>
          </a:xfrm>
        </p:grpSpPr>
        <p:sp>
          <p:nvSpPr>
            <p:cNvPr id="72" name="object 72"/>
            <p:cNvSpPr/>
            <p:nvPr/>
          </p:nvSpPr>
          <p:spPr>
            <a:xfrm>
              <a:off x="6193917" y="6981926"/>
              <a:ext cx="88900" cy="73025"/>
            </a:xfrm>
            <a:custGeom>
              <a:avLst/>
              <a:gdLst/>
              <a:ahLst/>
              <a:cxnLst/>
              <a:rect l="l" t="t" r="r" b="b"/>
              <a:pathLst>
                <a:path w="88900" h="73025">
                  <a:moveTo>
                    <a:pt x="22555" y="508"/>
                  </a:moveTo>
                  <a:lnTo>
                    <a:pt x="16256" y="508"/>
                  </a:lnTo>
                  <a:lnTo>
                    <a:pt x="10833" y="5321"/>
                  </a:lnTo>
                  <a:lnTo>
                    <a:pt x="6705" y="8293"/>
                  </a:lnTo>
                  <a:lnTo>
                    <a:pt x="3581" y="10033"/>
                  </a:lnTo>
                  <a:lnTo>
                    <a:pt x="0" y="11582"/>
                  </a:lnTo>
                  <a:lnTo>
                    <a:pt x="0" y="18186"/>
                  </a:lnTo>
                  <a:lnTo>
                    <a:pt x="15849" y="7721"/>
                  </a:lnTo>
                  <a:lnTo>
                    <a:pt x="15849" y="71831"/>
                  </a:lnTo>
                  <a:lnTo>
                    <a:pt x="22555" y="71831"/>
                  </a:lnTo>
                  <a:lnTo>
                    <a:pt x="22555" y="508"/>
                  </a:lnTo>
                  <a:close/>
                </a:path>
                <a:path w="88900" h="73025">
                  <a:moveTo>
                    <a:pt x="88480" y="36474"/>
                  </a:moveTo>
                  <a:lnTo>
                    <a:pt x="81648" y="8001"/>
                  </a:lnTo>
                  <a:lnTo>
                    <a:pt x="81648" y="44056"/>
                  </a:lnTo>
                  <a:lnTo>
                    <a:pt x="80797" y="50228"/>
                  </a:lnTo>
                  <a:lnTo>
                    <a:pt x="79044" y="55372"/>
                  </a:lnTo>
                  <a:lnTo>
                    <a:pt x="76327" y="63233"/>
                  </a:lnTo>
                  <a:lnTo>
                    <a:pt x="71755" y="67157"/>
                  </a:lnTo>
                  <a:lnTo>
                    <a:pt x="58826" y="67157"/>
                  </a:lnTo>
                  <a:lnTo>
                    <a:pt x="54216" y="63195"/>
                  </a:lnTo>
                  <a:lnTo>
                    <a:pt x="49809" y="50330"/>
                  </a:lnTo>
                  <a:lnTo>
                    <a:pt x="49060" y="44881"/>
                  </a:lnTo>
                  <a:lnTo>
                    <a:pt x="49136" y="27673"/>
                  </a:lnTo>
                  <a:lnTo>
                    <a:pt x="49847" y="22720"/>
                  </a:lnTo>
                  <a:lnTo>
                    <a:pt x="54317" y="9652"/>
                  </a:lnTo>
                  <a:lnTo>
                    <a:pt x="58889" y="5689"/>
                  </a:lnTo>
                  <a:lnTo>
                    <a:pt x="71818" y="5689"/>
                  </a:lnTo>
                  <a:lnTo>
                    <a:pt x="76428" y="9652"/>
                  </a:lnTo>
                  <a:lnTo>
                    <a:pt x="80835" y="22517"/>
                  </a:lnTo>
                  <a:lnTo>
                    <a:pt x="81572" y="28079"/>
                  </a:lnTo>
                  <a:lnTo>
                    <a:pt x="81648" y="44056"/>
                  </a:lnTo>
                  <a:lnTo>
                    <a:pt x="81648" y="8001"/>
                  </a:lnTo>
                  <a:lnTo>
                    <a:pt x="80162" y="5689"/>
                  </a:lnTo>
                  <a:lnTo>
                    <a:pt x="78498" y="3098"/>
                  </a:lnTo>
                  <a:lnTo>
                    <a:pt x="72771" y="0"/>
                  </a:lnTo>
                  <a:lnTo>
                    <a:pt x="55702" y="0"/>
                  </a:lnTo>
                  <a:lnTo>
                    <a:pt x="49034" y="4953"/>
                  </a:lnTo>
                  <a:lnTo>
                    <a:pt x="43205" y="20459"/>
                  </a:lnTo>
                  <a:lnTo>
                    <a:pt x="42151" y="27673"/>
                  </a:lnTo>
                  <a:lnTo>
                    <a:pt x="42151" y="36474"/>
                  </a:lnTo>
                  <a:lnTo>
                    <a:pt x="57873" y="72847"/>
                  </a:lnTo>
                  <a:lnTo>
                    <a:pt x="74942" y="72847"/>
                  </a:lnTo>
                  <a:lnTo>
                    <a:pt x="81610" y="67906"/>
                  </a:lnTo>
                  <a:lnTo>
                    <a:pt x="81889" y="67157"/>
                  </a:lnTo>
                  <a:lnTo>
                    <a:pt x="87439" y="52463"/>
                  </a:lnTo>
                  <a:lnTo>
                    <a:pt x="88480" y="45275"/>
                  </a:lnTo>
                  <a:lnTo>
                    <a:pt x="88480" y="3647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3" name="object 7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325577" y="6980402"/>
              <a:ext cx="206044" cy="73355"/>
            </a:xfrm>
            <a:prstGeom prst="rect">
              <a:avLst/>
            </a:prstGeom>
          </p:spPr>
        </p:pic>
      </p:grpSp>
      <p:grpSp>
        <p:nvGrpSpPr>
          <p:cNvPr id="74" name="object 74"/>
          <p:cNvGrpSpPr/>
          <p:nvPr/>
        </p:nvGrpSpPr>
        <p:grpSpPr>
          <a:xfrm>
            <a:off x="3456457" y="6975081"/>
            <a:ext cx="271145" cy="78740"/>
            <a:chOff x="3456457" y="6975081"/>
            <a:chExt cx="271145" cy="78740"/>
          </a:xfrm>
        </p:grpSpPr>
        <p:sp>
          <p:nvSpPr>
            <p:cNvPr id="75" name="object 75"/>
            <p:cNvSpPr/>
            <p:nvPr/>
          </p:nvSpPr>
          <p:spPr>
            <a:xfrm>
              <a:off x="3456457" y="7014222"/>
              <a:ext cx="254635" cy="0"/>
            </a:xfrm>
            <a:custGeom>
              <a:avLst/>
              <a:gdLst/>
              <a:ahLst/>
              <a:cxnLst/>
              <a:rect l="l" t="t" r="r" b="b"/>
              <a:pathLst>
                <a:path w="254635" h="0">
                  <a:moveTo>
                    <a:pt x="0" y="0"/>
                  </a:moveTo>
                  <a:lnTo>
                    <a:pt x="254342" y="0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3670210" y="6981482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40">
                  <a:moveTo>
                    <a:pt x="0" y="0"/>
                  </a:moveTo>
                  <a:lnTo>
                    <a:pt x="50520" y="32740"/>
                  </a:lnTo>
                  <a:lnTo>
                    <a:pt x="0" y="65506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7" name="object 77"/>
          <p:cNvGrpSpPr/>
          <p:nvPr/>
        </p:nvGrpSpPr>
        <p:grpSpPr>
          <a:xfrm>
            <a:off x="5767374" y="6975081"/>
            <a:ext cx="271145" cy="78740"/>
            <a:chOff x="5767374" y="6975081"/>
            <a:chExt cx="271145" cy="78740"/>
          </a:xfrm>
        </p:grpSpPr>
        <p:sp>
          <p:nvSpPr>
            <p:cNvPr id="78" name="object 78"/>
            <p:cNvSpPr/>
            <p:nvPr/>
          </p:nvSpPr>
          <p:spPr>
            <a:xfrm>
              <a:off x="5767374" y="7014222"/>
              <a:ext cx="254635" cy="0"/>
            </a:xfrm>
            <a:custGeom>
              <a:avLst/>
              <a:gdLst/>
              <a:ahLst/>
              <a:cxnLst/>
              <a:rect l="l" t="t" r="r" b="b"/>
              <a:pathLst>
                <a:path w="254635" h="0">
                  <a:moveTo>
                    <a:pt x="0" y="0"/>
                  </a:moveTo>
                  <a:lnTo>
                    <a:pt x="254330" y="0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5981128" y="6981482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40">
                  <a:moveTo>
                    <a:pt x="0" y="0"/>
                  </a:moveTo>
                  <a:lnTo>
                    <a:pt x="50507" y="32740"/>
                  </a:lnTo>
                  <a:lnTo>
                    <a:pt x="0" y="65506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0" name="object 80"/>
          <p:cNvSpPr txBox="1"/>
          <p:nvPr/>
        </p:nvSpPr>
        <p:spPr>
          <a:xfrm>
            <a:off x="527293" y="532790"/>
            <a:ext cx="92646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 b="1">
                <a:latin typeface="Tahoma"/>
                <a:cs typeface="Tahoma"/>
              </a:rPr>
              <a:t>Velocidad</a:t>
            </a:r>
            <a:r>
              <a:rPr dirty="0" sz="900" spc="-30" b="1">
                <a:latin typeface="Tahoma"/>
                <a:cs typeface="Tahoma"/>
              </a:rPr>
              <a:t> </a:t>
            </a:r>
            <a:r>
              <a:rPr dirty="0" sz="900" b="1">
                <a:latin typeface="Tahoma"/>
                <a:cs typeface="Tahoma"/>
              </a:rPr>
              <a:t>lineal</a:t>
            </a:r>
            <a:endParaRPr sz="900">
              <a:latin typeface="Tahoma"/>
              <a:cs typeface="Tahoma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2723118" y="489610"/>
            <a:ext cx="437261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 spc="-15">
                <a:latin typeface="Microsoft Sans Serif"/>
                <a:cs typeface="Microsoft Sans Serif"/>
              </a:rPr>
              <a:t>La </a:t>
            </a:r>
            <a:r>
              <a:rPr dirty="0" sz="1000" spc="25">
                <a:latin typeface="Microsoft Sans Serif"/>
                <a:cs typeface="Microsoft Sans Serif"/>
              </a:rPr>
              <a:t>velocidad lineal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60">
                <a:latin typeface="Microsoft Sans Serif"/>
                <a:cs typeface="Microsoft Sans Serif"/>
              </a:rPr>
              <a:t>un </a:t>
            </a:r>
            <a:r>
              <a:rPr dirty="0" sz="1000" spc="45">
                <a:latin typeface="Microsoft Sans Serif"/>
                <a:cs typeface="Microsoft Sans Serif"/>
              </a:rPr>
              <a:t>objeto </a:t>
            </a:r>
            <a:r>
              <a:rPr dirty="0" sz="1000" spc="-10">
                <a:latin typeface="Microsoft Sans Serif"/>
                <a:cs typeface="Microsoft Sans Serif"/>
              </a:rPr>
              <a:t>es </a:t>
            </a:r>
            <a:r>
              <a:rPr dirty="0" sz="1000" spc="40">
                <a:latin typeface="Microsoft Sans Serif"/>
                <a:cs typeface="Microsoft Sans Serif"/>
              </a:rPr>
              <a:t>una medida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40">
                <a:latin typeface="Microsoft Sans Serif"/>
                <a:cs typeface="Microsoft Sans Serif"/>
              </a:rPr>
              <a:t>cuánto </a:t>
            </a:r>
            <a:r>
              <a:rPr dirty="0" sz="1000" spc="55">
                <a:latin typeface="Microsoft Sans Serif"/>
                <a:cs typeface="Microsoft Sans Serif"/>
              </a:rPr>
              <a:t>tiempo </a:t>
            </a:r>
            <a:r>
              <a:rPr dirty="0" sz="1000" spc="45">
                <a:latin typeface="Microsoft Sans Serif"/>
                <a:cs typeface="Microsoft Sans Serif"/>
              </a:rPr>
              <a:t>tarda </a:t>
            </a:r>
            <a:r>
              <a:rPr dirty="0" sz="1000" spc="5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45">
                <a:latin typeface="Microsoft Sans Serif"/>
                <a:cs typeface="Microsoft Sans Serif"/>
              </a:rPr>
              <a:t>objeto </a:t>
            </a:r>
            <a:r>
              <a:rPr dirty="0" sz="1000" spc="30">
                <a:latin typeface="Microsoft Sans Serif"/>
                <a:cs typeface="Microsoft Sans Serif"/>
              </a:rPr>
              <a:t>en </a:t>
            </a:r>
            <a:r>
              <a:rPr dirty="0" sz="1000" spc="35">
                <a:latin typeface="Microsoft Sans Serif"/>
                <a:cs typeface="Microsoft Sans Serif"/>
              </a:rPr>
              <a:t>llegar </a:t>
            </a:r>
            <a:r>
              <a:rPr dirty="0" sz="1000" spc="30">
                <a:latin typeface="Microsoft Sans Serif"/>
                <a:cs typeface="Microsoft Sans Serif"/>
              </a:rPr>
              <a:t>del </a:t>
            </a:r>
            <a:r>
              <a:rPr dirty="0" sz="1000" spc="60">
                <a:latin typeface="Microsoft Sans Serif"/>
                <a:cs typeface="Microsoft Sans Serif"/>
              </a:rPr>
              <a:t>punto </a:t>
            </a:r>
            <a:r>
              <a:rPr dirty="0" sz="1000" spc="-30">
                <a:latin typeface="Microsoft Sans Serif"/>
                <a:cs typeface="Microsoft Sans Serif"/>
              </a:rPr>
              <a:t>A </a:t>
            </a:r>
            <a:r>
              <a:rPr dirty="0" sz="1000" spc="15">
                <a:latin typeface="Microsoft Sans Serif"/>
                <a:cs typeface="Microsoft Sans Serif"/>
              </a:rPr>
              <a:t>al </a:t>
            </a:r>
            <a:r>
              <a:rPr dirty="0" sz="1000" spc="60">
                <a:latin typeface="Microsoft Sans Serif"/>
                <a:cs typeface="Microsoft Sans Serif"/>
              </a:rPr>
              <a:t>punto </a:t>
            </a:r>
            <a:r>
              <a:rPr dirty="0" sz="1000" spc="-15">
                <a:latin typeface="Microsoft Sans Serif"/>
                <a:cs typeface="Microsoft Sans Serif"/>
              </a:rPr>
              <a:t>B. La </a:t>
            </a:r>
            <a:r>
              <a:rPr dirty="0" sz="1000" spc="25">
                <a:latin typeface="Microsoft Sans Serif"/>
                <a:cs typeface="Microsoft Sans Serif"/>
              </a:rPr>
              <a:t>velocidad lineal </a:t>
            </a:r>
            <a:r>
              <a:rPr dirty="0" sz="1000" spc="3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generalmente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20">
                <a:latin typeface="Microsoft Sans Serif"/>
                <a:cs typeface="Microsoft Sans Serif"/>
              </a:rPr>
              <a:t>expresa </a:t>
            </a:r>
            <a:r>
              <a:rPr dirty="0" sz="1000" spc="30">
                <a:latin typeface="Microsoft Sans Serif"/>
                <a:cs typeface="Microsoft Sans Serif"/>
              </a:rPr>
              <a:t>en </a:t>
            </a:r>
            <a:r>
              <a:rPr dirty="0" sz="1000" spc="60">
                <a:latin typeface="Microsoft Sans Serif"/>
                <a:cs typeface="Microsoft Sans Serif"/>
              </a:rPr>
              <a:t>forma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50">
                <a:latin typeface="Microsoft Sans Serif"/>
                <a:cs typeface="Microsoft Sans Serif"/>
              </a:rPr>
              <a:t>metros </a:t>
            </a:r>
            <a:r>
              <a:rPr dirty="0" sz="1000" spc="60">
                <a:latin typeface="Microsoft Sans Serif"/>
                <a:cs typeface="Microsoft Sans Serif"/>
              </a:rPr>
              <a:t>por </a:t>
            </a:r>
            <a:r>
              <a:rPr dirty="0" sz="1000" spc="35">
                <a:latin typeface="Microsoft Sans Serif"/>
                <a:cs typeface="Microsoft Sans Serif"/>
              </a:rPr>
              <a:t>segundo </a:t>
            </a:r>
            <a:r>
              <a:rPr dirty="0" sz="1000" spc="15">
                <a:latin typeface="Microsoft Sans Serif"/>
                <a:cs typeface="Microsoft Sans Serif"/>
              </a:rPr>
              <a:t>(m/s). </a:t>
            </a:r>
            <a:r>
              <a:rPr dirty="0" sz="1000" spc="20">
                <a:latin typeface="Microsoft Sans Serif"/>
                <a:cs typeface="Microsoft Sans Serif"/>
              </a:rPr>
              <a:t>Por </a:t>
            </a:r>
            <a:r>
              <a:rPr dirty="0" sz="1000" spc="2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ejemplo, </a:t>
            </a:r>
            <a:r>
              <a:rPr dirty="0" sz="1000">
                <a:latin typeface="Microsoft Sans Serif"/>
                <a:cs typeface="Microsoft Sans Serif"/>
              </a:rPr>
              <a:t>si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25">
                <a:latin typeface="Microsoft Sans Serif"/>
                <a:cs typeface="Microsoft Sans Serif"/>
              </a:rPr>
              <a:t>distancia </a:t>
            </a:r>
            <a:r>
              <a:rPr dirty="0" sz="1000" spc="45">
                <a:latin typeface="Microsoft Sans Serif"/>
                <a:cs typeface="Microsoft Sans Serif"/>
              </a:rPr>
              <a:t>entre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60">
                <a:latin typeface="Microsoft Sans Serif"/>
                <a:cs typeface="Microsoft Sans Serif"/>
              </a:rPr>
              <a:t>punto </a:t>
            </a:r>
            <a:r>
              <a:rPr dirty="0" sz="1000" spc="-30">
                <a:latin typeface="Microsoft Sans Serif"/>
                <a:cs typeface="Microsoft Sans Serif"/>
              </a:rPr>
              <a:t>A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60">
                <a:latin typeface="Microsoft Sans Serif"/>
                <a:cs typeface="Microsoft Sans Serif"/>
              </a:rPr>
              <a:t>punto </a:t>
            </a:r>
            <a:r>
              <a:rPr dirty="0" sz="1000" spc="-20">
                <a:latin typeface="Microsoft Sans Serif"/>
                <a:cs typeface="Microsoft Sans Serif"/>
              </a:rPr>
              <a:t>B </a:t>
            </a:r>
            <a:r>
              <a:rPr dirty="0" sz="1000" spc="40">
                <a:latin typeface="Microsoft Sans Serif"/>
                <a:cs typeface="Microsoft Sans Serif"/>
              </a:rPr>
              <a:t>fuera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15">
                <a:latin typeface="Microsoft Sans Serif"/>
                <a:cs typeface="Microsoft Sans Serif"/>
              </a:rPr>
              <a:t>10 </a:t>
            </a:r>
            <a:r>
              <a:rPr dirty="0" sz="1000" spc="50">
                <a:latin typeface="Microsoft Sans Serif"/>
                <a:cs typeface="Microsoft Sans Serif"/>
              </a:rPr>
              <a:t>metros </a:t>
            </a:r>
            <a:r>
              <a:rPr dirty="0" sz="1000" spc="55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y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tardara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2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segundos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recorrer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distancia,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velocidad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sería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5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m/s.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527300" y="2785770"/>
            <a:ext cx="194119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 b="1">
                <a:latin typeface="Tahoma"/>
                <a:cs typeface="Tahoma"/>
              </a:rPr>
              <a:t>Velocidad</a:t>
            </a:r>
            <a:r>
              <a:rPr dirty="0" sz="1000" spc="-60" b="1">
                <a:latin typeface="Tahoma"/>
                <a:cs typeface="Tahoma"/>
              </a:rPr>
              <a:t> </a:t>
            </a:r>
            <a:r>
              <a:rPr dirty="0" sz="1000" spc="10" b="1">
                <a:latin typeface="Tahoma"/>
                <a:cs typeface="Tahoma"/>
              </a:rPr>
              <a:t>angular</a:t>
            </a:r>
            <a:r>
              <a:rPr dirty="0" sz="1000" spc="-60" b="1">
                <a:latin typeface="Tahoma"/>
                <a:cs typeface="Tahoma"/>
              </a:rPr>
              <a:t> </a:t>
            </a:r>
            <a:r>
              <a:rPr dirty="0" sz="1000" spc="-15" b="1">
                <a:latin typeface="Tahoma"/>
                <a:cs typeface="Tahoma"/>
              </a:rPr>
              <a:t>(rotacional)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2722896" y="2754019"/>
            <a:ext cx="436562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-635">
              <a:lnSpc>
                <a:spcPct val="126299"/>
              </a:lnSpc>
              <a:spcBef>
                <a:spcPts val="100"/>
              </a:spcBef>
            </a:pPr>
            <a:r>
              <a:rPr dirty="0" sz="950" spc="-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velocidad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angular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objeto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giratorio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una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medida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cuánto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tiempo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toma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punto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dado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objeto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hacer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una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revolución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completa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desde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su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punto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partida. </a:t>
            </a: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velocidad </a:t>
            </a:r>
            <a:r>
              <a:rPr dirty="0" sz="950" spc="40">
                <a:latin typeface="Microsoft Sans Serif"/>
                <a:cs typeface="Microsoft Sans Serif"/>
              </a:rPr>
              <a:t>angular generalmente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30">
                <a:latin typeface="Microsoft Sans Serif"/>
                <a:cs typeface="Microsoft Sans Serif"/>
              </a:rPr>
              <a:t>da en </a:t>
            </a:r>
            <a:r>
              <a:rPr dirty="0" sz="950" spc="25">
                <a:latin typeface="Microsoft Sans Serif"/>
                <a:cs typeface="Microsoft Sans Serif"/>
              </a:rPr>
              <a:t>revoluciones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por </a:t>
            </a:r>
            <a:r>
              <a:rPr dirty="0" sz="950" spc="60">
                <a:latin typeface="Microsoft Sans Serif"/>
                <a:cs typeface="Microsoft Sans Serif"/>
              </a:rPr>
              <a:t>minuto </a:t>
            </a:r>
            <a:r>
              <a:rPr dirty="0" sz="950" spc="-30">
                <a:latin typeface="Microsoft Sans Serif"/>
                <a:cs typeface="Microsoft Sans Serif"/>
              </a:rPr>
              <a:t>(RPM). </a:t>
            </a:r>
            <a:r>
              <a:rPr dirty="0" sz="950" spc="30">
                <a:latin typeface="Microsoft Sans Serif"/>
                <a:cs typeface="Microsoft Sans Serif"/>
              </a:rPr>
              <a:t>Un </a:t>
            </a:r>
            <a:r>
              <a:rPr dirty="0" sz="950" spc="40">
                <a:latin typeface="Microsoft Sans Serif"/>
                <a:cs typeface="Microsoft Sans Serif"/>
              </a:rPr>
              <a:t>objeto que </a:t>
            </a:r>
            <a:r>
              <a:rPr dirty="0" sz="950" spc="10">
                <a:latin typeface="Microsoft Sans Serif"/>
                <a:cs typeface="Microsoft Sans Serif"/>
              </a:rPr>
              <a:t>hace </a:t>
            </a:r>
            <a:r>
              <a:rPr dirty="0" sz="950" spc="15">
                <a:latin typeface="Microsoft Sans Serif"/>
                <a:cs typeface="Microsoft Sans Serif"/>
              </a:rPr>
              <a:t>diez </a:t>
            </a:r>
            <a:r>
              <a:rPr dirty="0" sz="950" spc="25">
                <a:latin typeface="Microsoft Sans Serif"/>
                <a:cs typeface="Microsoft Sans Serif"/>
              </a:rPr>
              <a:t>revoluciones </a:t>
            </a:r>
            <a:r>
              <a:rPr dirty="0" sz="950" spc="30">
                <a:latin typeface="Microsoft Sans Serif"/>
                <a:cs typeface="Microsoft Sans Serif"/>
              </a:rPr>
              <a:t>completas en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60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minuto,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por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ejemplo,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tiene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una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velocidad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10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25">
                <a:latin typeface="Microsoft Sans Serif"/>
                <a:cs typeface="Microsoft Sans Serif"/>
              </a:rPr>
              <a:t>RPM.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27300" y="5311800"/>
            <a:ext cx="879475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b="1">
                <a:latin typeface="Tahoma"/>
                <a:cs typeface="Tahoma"/>
              </a:rPr>
              <a:t>Aceleración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2723124" y="5299100"/>
            <a:ext cx="417957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30">
                <a:latin typeface="Microsoft Sans Serif"/>
                <a:cs typeface="Microsoft Sans Serif"/>
              </a:rPr>
              <a:t>Un </a:t>
            </a:r>
            <a:r>
              <a:rPr dirty="0" sz="950" spc="40">
                <a:latin typeface="Microsoft Sans Serif"/>
                <a:cs typeface="Microsoft Sans Serif"/>
              </a:rPr>
              <a:t>objeto </a:t>
            </a:r>
            <a:r>
              <a:rPr dirty="0" sz="950" spc="35">
                <a:latin typeface="Microsoft Sans Serif"/>
                <a:cs typeface="Microsoft Sans Serif"/>
              </a:rPr>
              <a:t>puede cambiar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20">
                <a:latin typeface="Microsoft Sans Serif"/>
                <a:cs typeface="Microsoft Sans Serif"/>
              </a:rPr>
              <a:t>velocidad. </a:t>
            </a:r>
            <a:r>
              <a:rPr dirty="0" sz="950" spc="30">
                <a:latin typeface="Microsoft Sans Serif"/>
                <a:cs typeface="Microsoft Sans Serif"/>
              </a:rPr>
              <a:t>Un </a:t>
            </a:r>
            <a:r>
              <a:rPr dirty="0" sz="950" spc="50">
                <a:latin typeface="Microsoft Sans Serif"/>
                <a:cs typeface="Microsoft Sans Serif"/>
              </a:rPr>
              <a:t>aumento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velocidad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llama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aceleración.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aceleración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ocurre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solo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cuando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hay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cambio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fuerza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25">
                <a:latin typeface="Microsoft Sans Serif"/>
                <a:cs typeface="Microsoft Sans Serif"/>
              </a:rPr>
              <a:t>actúa </a:t>
            </a:r>
            <a:r>
              <a:rPr dirty="0" sz="950" spc="30">
                <a:latin typeface="Microsoft Sans Serif"/>
                <a:cs typeface="Microsoft Sans Serif"/>
              </a:rPr>
              <a:t>sobre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35">
                <a:latin typeface="Microsoft Sans Serif"/>
                <a:cs typeface="Microsoft Sans Serif"/>
              </a:rPr>
              <a:t>objeto. </a:t>
            </a:r>
            <a:r>
              <a:rPr dirty="0" sz="950" spc="30">
                <a:latin typeface="Microsoft Sans Serif"/>
                <a:cs typeface="Microsoft Sans Serif"/>
              </a:rPr>
              <a:t>Un </a:t>
            </a:r>
            <a:r>
              <a:rPr dirty="0" sz="950" spc="40">
                <a:latin typeface="Microsoft Sans Serif"/>
                <a:cs typeface="Microsoft Sans Serif"/>
              </a:rPr>
              <a:t>objeto </a:t>
            </a:r>
            <a:r>
              <a:rPr dirty="0" sz="950" spc="45">
                <a:latin typeface="Microsoft Sans Serif"/>
                <a:cs typeface="Microsoft Sans Serif"/>
              </a:rPr>
              <a:t>también </a:t>
            </a:r>
            <a:r>
              <a:rPr dirty="0" sz="950" spc="35">
                <a:latin typeface="Microsoft Sans Serif"/>
                <a:cs typeface="Microsoft Sans Serif"/>
              </a:rPr>
              <a:t>puede cambiar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una </a:t>
            </a:r>
            <a:r>
              <a:rPr dirty="0" sz="950" spc="20">
                <a:latin typeface="Microsoft Sans Serif"/>
                <a:cs typeface="Microsoft Sans Serif"/>
              </a:rPr>
              <a:t>velocidad </a:t>
            </a:r>
            <a:r>
              <a:rPr dirty="0" sz="950" spc="25">
                <a:latin typeface="Microsoft Sans Serif"/>
                <a:cs typeface="Microsoft Sans Serif"/>
              </a:rPr>
              <a:t>más alta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40">
                <a:latin typeface="Microsoft Sans Serif"/>
                <a:cs typeface="Microsoft Sans Serif"/>
              </a:rPr>
              <a:t>una </a:t>
            </a:r>
            <a:r>
              <a:rPr dirty="0" sz="950" spc="25">
                <a:latin typeface="Microsoft Sans Serif"/>
                <a:cs typeface="Microsoft Sans Serif"/>
              </a:rPr>
              <a:t>más </a:t>
            </a:r>
            <a:r>
              <a:rPr dirty="0" sz="950" spc="15">
                <a:latin typeface="Microsoft Sans Serif"/>
                <a:cs typeface="Microsoft Sans Serif"/>
              </a:rPr>
              <a:t>baja. </a:t>
            </a:r>
            <a:r>
              <a:rPr dirty="0" sz="950">
                <a:latin typeface="Microsoft Sans Serif"/>
                <a:cs typeface="Microsoft Sans Serif"/>
              </a:rPr>
              <a:t>Esto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20">
                <a:latin typeface="Microsoft Sans Serif"/>
                <a:cs typeface="Microsoft Sans Serif"/>
              </a:rPr>
              <a:t>conoce </a:t>
            </a:r>
            <a:r>
              <a:rPr dirty="0" sz="950" spc="40">
                <a:latin typeface="Microsoft Sans Serif"/>
                <a:cs typeface="Microsoft Sans Serif"/>
              </a:rPr>
              <a:t>como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desaceleración (aceleración </a:t>
            </a:r>
            <a:r>
              <a:rPr dirty="0" sz="950" spc="20">
                <a:latin typeface="Microsoft Sans Serif"/>
                <a:cs typeface="Microsoft Sans Serif"/>
              </a:rPr>
              <a:t>negativa). </a:t>
            </a:r>
            <a:r>
              <a:rPr dirty="0" sz="950" spc="30">
                <a:latin typeface="Microsoft Sans Serif"/>
                <a:cs typeface="Microsoft Sans Serif"/>
              </a:rPr>
              <a:t>Un </a:t>
            </a:r>
            <a:r>
              <a:rPr dirty="0" sz="950" spc="40">
                <a:latin typeface="Microsoft Sans Serif"/>
                <a:cs typeface="Microsoft Sans Serif"/>
              </a:rPr>
              <a:t>objeto giratorio, </a:t>
            </a:r>
            <a:r>
              <a:rPr dirty="0" sz="950" spc="55">
                <a:latin typeface="Microsoft Sans Serif"/>
                <a:cs typeface="Microsoft Sans Serif"/>
              </a:rPr>
              <a:t>por </a:t>
            </a:r>
            <a:r>
              <a:rPr dirty="0" sz="950" spc="30">
                <a:latin typeface="Microsoft Sans Serif"/>
                <a:cs typeface="Microsoft Sans Serif"/>
              </a:rPr>
              <a:t>ejemplo, </a:t>
            </a:r>
            <a:r>
              <a:rPr dirty="0" sz="950" spc="35">
                <a:latin typeface="Microsoft Sans Serif"/>
                <a:cs typeface="Microsoft Sans Serif"/>
              </a:rPr>
              <a:t> puede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acelerar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10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30">
                <a:latin typeface="Microsoft Sans Serif"/>
                <a:cs typeface="Microsoft Sans Serif"/>
              </a:rPr>
              <a:t>RPM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20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30">
                <a:latin typeface="Microsoft Sans Serif"/>
                <a:cs typeface="Microsoft Sans Serif"/>
              </a:rPr>
              <a:t>RPM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o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desacelerar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20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30">
                <a:latin typeface="Microsoft Sans Serif"/>
                <a:cs typeface="Microsoft Sans Serif"/>
              </a:rPr>
              <a:t>RPM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10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25">
                <a:latin typeface="Microsoft Sans Serif"/>
                <a:cs typeface="Microsoft Sans Serif"/>
              </a:rPr>
              <a:t>RPM.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10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44536" y="3381425"/>
            <a:ext cx="2373630" cy="966469"/>
            <a:chOff x="2944536" y="3381425"/>
            <a:chExt cx="2373630" cy="966469"/>
          </a:xfrm>
        </p:grpSpPr>
        <p:sp>
          <p:nvSpPr>
            <p:cNvPr id="3" name="object 3"/>
            <p:cNvSpPr/>
            <p:nvPr/>
          </p:nvSpPr>
          <p:spPr>
            <a:xfrm>
              <a:off x="2946883" y="3383711"/>
              <a:ext cx="1188720" cy="962025"/>
            </a:xfrm>
            <a:custGeom>
              <a:avLst/>
              <a:gdLst/>
              <a:ahLst/>
              <a:cxnLst/>
              <a:rect l="l" t="t" r="r" b="b"/>
              <a:pathLst>
                <a:path w="1188720" h="962025">
                  <a:moveTo>
                    <a:pt x="1188490" y="224167"/>
                  </a:moveTo>
                  <a:lnTo>
                    <a:pt x="1073505" y="123113"/>
                  </a:lnTo>
                  <a:lnTo>
                    <a:pt x="1072349" y="123113"/>
                  </a:lnTo>
                  <a:lnTo>
                    <a:pt x="1041015" y="86728"/>
                  </a:lnTo>
                  <a:lnTo>
                    <a:pt x="1005584" y="55830"/>
                  </a:lnTo>
                  <a:lnTo>
                    <a:pt x="966798" y="31062"/>
                  </a:lnTo>
                  <a:lnTo>
                    <a:pt x="925399" y="13071"/>
                  </a:lnTo>
                  <a:lnTo>
                    <a:pt x="882129" y="2502"/>
                  </a:lnTo>
                  <a:lnTo>
                    <a:pt x="837729" y="0"/>
                  </a:lnTo>
                  <a:lnTo>
                    <a:pt x="802462" y="4718"/>
                  </a:lnTo>
                  <a:lnTo>
                    <a:pt x="769921" y="15098"/>
                  </a:lnTo>
                  <a:lnTo>
                    <a:pt x="740213" y="30705"/>
                  </a:lnTo>
                  <a:lnTo>
                    <a:pt x="713447" y="51104"/>
                  </a:lnTo>
                  <a:lnTo>
                    <a:pt x="135025" y="393738"/>
                  </a:lnTo>
                  <a:lnTo>
                    <a:pt x="100393" y="412854"/>
                  </a:lnTo>
                  <a:lnTo>
                    <a:pt x="87400" y="422783"/>
                  </a:lnTo>
                  <a:lnTo>
                    <a:pt x="88556" y="422783"/>
                  </a:lnTo>
                  <a:lnTo>
                    <a:pt x="57682" y="453019"/>
                  </a:lnTo>
                  <a:lnTo>
                    <a:pt x="32808" y="489675"/>
                  </a:lnTo>
                  <a:lnTo>
                    <a:pt x="14515" y="531815"/>
                  </a:lnTo>
                  <a:lnTo>
                    <a:pt x="3385" y="578504"/>
                  </a:lnTo>
                  <a:lnTo>
                    <a:pt x="0" y="628806"/>
                  </a:lnTo>
                  <a:lnTo>
                    <a:pt x="4939" y="681786"/>
                  </a:lnTo>
                  <a:lnTo>
                    <a:pt x="16437" y="729046"/>
                  </a:lnTo>
                  <a:lnTo>
                    <a:pt x="33781" y="773566"/>
                  </a:lnTo>
                  <a:lnTo>
                    <a:pt x="56338" y="814769"/>
                  </a:lnTo>
                  <a:lnTo>
                    <a:pt x="83473" y="852075"/>
                  </a:lnTo>
                  <a:lnTo>
                    <a:pt x="114553" y="884907"/>
                  </a:lnTo>
                  <a:lnTo>
                    <a:pt x="148943" y="912686"/>
                  </a:lnTo>
                  <a:lnTo>
                    <a:pt x="186008" y="934834"/>
                  </a:lnTo>
                  <a:lnTo>
                    <a:pt x="225116" y="950772"/>
                  </a:lnTo>
                  <a:lnTo>
                    <a:pt x="265631" y="959923"/>
                  </a:lnTo>
                  <a:lnTo>
                    <a:pt x="306920" y="961707"/>
                  </a:lnTo>
                  <a:lnTo>
                    <a:pt x="337394" y="958022"/>
                  </a:lnTo>
                  <a:lnTo>
                    <a:pt x="366013" y="950528"/>
                  </a:lnTo>
                  <a:lnTo>
                    <a:pt x="392670" y="939333"/>
                  </a:lnTo>
                  <a:lnTo>
                    <a:pt x="417258" y="924547"/>
                  </a:lnTo>
                  <a:lnTo>
                    <a:pt x="664666" y="773544"/>
                  </a:lnTo>
                  <a:lnTo>
                    <a:pt x="1188490" y="22416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946822" y="3761193"/>
              <a:ext cx="514350" cy="584835"/>
            </a:xfrm>
            <a:custGeom>
              <a:avLst/>
              <a:gdLst/>
              <a:ahLst/>
              <a:cxnLst/>
              <a:rect l="l" t="t" r="r" b="b"/>
              <a:pathLst>
                <a:path w="514350" h="584835">
                  <a:moveTo>
                    <a:pt x="207095" y="0"/>
                  </a:moveTo>
                  <a:lnTo>
                    <a:pt x="162537" y="6957"/>
                  </a:lnTo>
                  <a:lnTo>
                    <a:pt x="122166" y="22612"/>
                  </a:lnTo>
                  <a:lnTo>
                    <a:pt x="86557" y="46116"/>
                  </a:lnTo>
                  <a:lnTo>
                    <a:pt x="56283" y="76617"/>
                  </a:lnTo>
                  <a:lnTo>
                    <a:pt x="31916" y="113264"/>
                  </a:lnTo>
                  <a:lnTo>
                    <a:pt x="14031" y="155208"/>
                  </a:lnTo>
                  <a:lnTo>
                    <a:pt x="3201" y="201596"/>
                  </a:lnTo>
                  <a:lnTo>
                    <a:pt x="0" y="251578"/>
                  </a:lnTo>
                  <a:lnTo>
                    <a:pt x="5000" y="304304"/>
                  </a:lnTo>
                  <a:lnTo>
                    <a:pt x="16497" y="351564"/>
                  </a:lnTo>
                  <a:lnTo>
                    <a:pt x="33842" y="396084"/>
                  </a:lnTo>
                  <a:lnTo>
                    <a:pt x="56399" y="437287"/>
                  </a:lnTo>
                  <a:lnTo>
                    <a:pt x="83534" y="474593"/>
                  </a:lnTo>
                  <a:lnTo>
                    <a:pt x="114613" y="507425"/>
                  </a:lnTo>
                  <a:lnTo>
                    <a:pt x="149003" y="535204"/>
                  </a:lnTo>
                  <a:lnTo>
                    <a:pt x="186069" y="557352"/>
                  </a:lnTo>
                  <a:lnTo>
                    <a:pt x="225176" y="573290"/>
                  </a:lnTo>
                  <a:lnTo>
                    <a:pt x="265691" y="582441"/>
                  </a:lnTo>
                  <a:lnTo>
                    <a:pt x="306980" y="584225"/>
                  </a:lnTo>
                  <a:lnTo>
                    <a:pt x="351538" y="577268"/>
                  </a:lnTo>
                  <a:lnTo>
                    <a:pt x="391909" y="561612"/>
                  </a:lnTo>
                  <a:lnTo>
                    <a:pt x="427518" y="538108"/>
                  </a:lnTo>
                  <a:lnTo>
                    <a:pt x="457793" y="507607"/>
                  </a:lnTo>
                  <a:lnTo>
                    <a:pt x="482161" y="470960"/>
                  </a:lnTo>
                  <a:lnTo>
                    <a:pt x="500048" y="429017"/>
                  </a:lnTo>
                  <a:lnTo>
                    <a:pt x="510880" y="382629"/>
                  </a:lnTo>
                  <a:lnTo>
                    <a:pt x="514084" y="332646"/>
                  </a:lnTo>
                  <a:lnTo>
                    <a:pt x="509088" y="279920"/>
                  </a:lnTo>
                  <a:lnTo>
                    <a:pt x="497902" y="232976"/>
                  </a:lnTo>
                  <a:lnTo>
                    <a:pt x="480801" y="188701"/>
                  </a:lnTo>
                  <a:lnTo>
                    <a:pt x="458417" y="147674"/>
                  </a:lnTo>
                  <a:lnTo>
                    <a:pt x="431385" y="110473"/>
                  </a:lnTo>
                  <a:lnTo>
                    <a:pt x="400340" y="77676"/>
                  </a:lnTo>
                  <a:lnTo>
                    <a:pt x="365914" y="49862"/>
                  </a:lnTo>
                  <a:lnTo>
                    <a:pt x="328743" y="27609"/>
                  </a:lnTo>
                  <a:lnTo>
                    <a:pt x="289460" y="11495"/>
                  </a:lnTo>
                  <a:lnTo>
                    <a:pt x="248699" y="2099"/>
                  </a:lnTo>
                  <a:lnTo>
                    <a:pt x="2070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946822" y="3761193"/>
              <a:ext cx="514350" cy="584835"/>
            </a:xfrm>
            <a:custGeom>
              <a:avLst/>
              <a:gdLst/>
              <a:ahLst/>
              <a:cxnLst/>
              <a:rect l="l" t="t" r="r" b="b"/>
              <a:pathLst>
                <a:path w="514350" h="584835">
                  <a:moveTo>
                    <a:pt x="509088" y="279920"/>
                  </a:moveTo>
                  <a:lnTo>
                    <a:pt x="514084" y="332646"/>
                  </a:lnTo>
                  <a:lnTo>
                    <a:pt x="510880" y="382629"/>
                  </a:lnTo>
                  <a:lnTo>
                    <a:pt x="500048" y="429017"/>
                  </a:lnTo>
                  <a:lnTo>
                    <a:pt x="482161" y="470960"/>
                  </a:lnTo>
                  <a:lnTo>
                    <a:pt x="457793" y="507607"/>
                  </a:lnTo>
                  <a:lnTo>
                    <a:pt x="427518" y="538108"/>
                  </a:lnTo>
                  <a:lnTo>
                    <a:pt x="391909" y="561612"/>
                  </a:lnTo>
                  <a:lnTo>
                    <a:pt x="351538" y="577268"/>
                  </a:lnTo>
                  <a:lnTo>
                    <a:pt x="306980" y="584225"/>
                  </a:lnTo>
                  <a:lnTo>
                    <a:pt x="265691" y="582441"/>
                  </a:lnTo>
                  <a:lnTo>
                    <a:pt x="225176" y="573290"/>
                  </a:lnTo>
                  <a:lnTo>
                    <a:pt x="186069" y="557352"/>
                  </a:lnTo>
                  <a:lnTo>
                    <a:pt x="149003" y="535204"/>
                  </a:lnTo>
                  <a:lnTo>
                    <a:pt x="114613" y="507425"/>
                  </a:lnTo>
                  <a:lnTo>
                    <a:pt x="83534" y="474593"/>
                  </a:lnTo>
                  <a:lnTo>
                    <a:pt x="56399" y="437287"/>
                  </a:lnTo>
                  <a:lnTo>
                    <a:pt x="33842" y="396084"/>
                  </a:lnTo>
                  <a:lnTo>
                    <a:pt x="16497" y="351564"/>
                  </a:lnTo>
                  <a:lnTo>
                    <a:pt x="5000" y="304304"/>
                  </a:lnTo>
                  <a:lnTo>
                    <a:pt x="0" y="251578"/>
                  </a:lnTo>
                  <a:lnTo>
                    <a:pt x="3201" y="201596"/>
                  </a:lnTo>
                  <a:lnTo>
                    <a:pt x="14031" y="155208"/>
                  </a:lnTo>
                  <a:lnTo>
                    <a:pt x="31916" y="113264"/>
                  </a:lnTo>
                  <a:lnTo>
                    <a:pt x="56283" y="76617"/>
                  </a:lnTo>
                  <a:lnTo>
                    <a:pt x="86557" y="46116"/>
                  </a:lnTo>
                  <a:lnTo>
                    <a:pt x="122166" y="22612"/>
                  </a:lnTo>
                  <a:lnTo>
                    <a:pt x="162537" y="6957"/>
                  </a:lnTo>
                  <a:lnTo>
                    <a:pt x="207095" y="0"/>
                  </a:lnTo>
                  <a:lnTo>
                    <a:pt x="248699" y="2099"/>
                  </a:lnTo>
                  <a:lnTo>
                    <a:pt x="289460" y="11495"/>
                  </a:lnTo>
                  <a:lnTo>
                    <a:pt x="328743" y="27609"/>
                  </a:lnTo>
                  <a:lnTo>
                    <a:pt x="365914" y="49862"/>
                  </a:lnTo>
                  <a:lnTo>
                    <a:pt x="400340" y="77676"/>
                  </a:lnTo>
                  <a:lnTo>
                    <a:pt x="431385" y="110473"/>
                  </a:lnTo>
                  <a:lnTo>
                    <a:pt x="458417" y="147674"/>
                  </a:lnTo>
                  <a:lnTo>
                    <a:pt x="480801" y="188701"/>
                  </a:lnTo>
                  <a:lnTo>
                    <a:pt x="497902" y="232976"/>
                  </a:lnTo>
                  <a:lnTo>
                    <a:pt x="509088" y="27992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17951" y="3995851"/>
              <a:ext cx="117233" cy="13348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821772" y="3777449"/>
              <a:ext cx="790575" cy="540385"/>
            </a:xfrm>
            <a:custGeom>
              <a:avLst/>
              <a:gdLst/>
              <a:ahLst/>
              <a:cxnLst/>
              <a:rect l="l" t="t" r="r" b="b"/>
              <a:pathLst>
                <a:path w="790575" h="540385">
                  <a:moveTo>
                    <a:pt x="789813" y="63880"/>
                  </a:moveTo>
                  <a:lnTo>
                    <a:pt x="780555" y="38060"/>
                  </a:lnTo>
                  <a:lnTo>
                    <a:pt x="764547" y="17572"/>
                  </a:lnTo>
                  <a:lnTo>
                    <a:pt x="743751" y="4268"/>
                  </a:lnTo>
                  <a:lnTo>
                    <a:pt x="720128" y="0"/>
                  </a:lnTo>
                  <a:lnTo>
                    <a:pt x="712343" y="1328"/>
                  </a:lnTo>
                  <a:lnTo>
                    <a:pt x="704884" y="3633"/>
                  </a:lnTo>
                  <a:lnTo>
                    <a:pt x="698078" y="7027"/>
                  </a:lnTo>
                  <a:lnTo>
                    <a:pt x="692251" y="11620"/>
                  </a:lnTo>
                  <a:lnTo>
                    <a:pt x="0" y="422782"/>
                  </a:lnTo>
                  <a:lnTo>
                    <a:pt x="73177" y="540092"/>
                  </a:lnTo>
                  <a:lnTo>
                    <a:pt x="759612" y="130086"/>
                  </a:lnTo>
                  <a:lnTo>
                    <a:pt x="759612" y="128930"/>
                  </a:lnTo>
                  <a:lnTo>
                    <a:pt x="774296" y="119091"/>
                  </a:lnTo>
                  <a:lnTo>
                    <a:pt x="784732" y="104244"/>
                  </a:lnTo>
                  <a:lnTo>
                    <a:pt x="790159" y="85478"/>
                  </a:lnTo>
                  <a:lnTo>
                    <a:pt x="789813" y="6388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99738" y="4187494"/>
              <a:ext cx="119557" cy="13698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382733" y="3506825"/>
              <a:ext cx="951865" cy="645160"/>
            </a:xfrm>
            <a:custGeom>
              <a:avLst/>
              <a:gdLst/>
              <a:ahLst/>
              <a:cxnLst/>
              <a:rect l="l" t="t" r="r" b="b"/>
              <a:pathLst>
                <a:path w="951864" h="645160">
                  <a:moveTo>
                    <a:pt x="637654" y="0"/>
                  </a:moveTo>
                  <a:lnTo>
                    <a:pt x="0" y="371678"/>
                  </a:lnTo>
                  <a:lnTo>
                    <a:pt x="232295" y="644626"/>
                  </a:lnTo>
                  <a:lnTo>
                    <a:pt x="951255" y="274116"/>
                  </a:lnTo>
                  <a:lnTo>
                    <a:pt x="6376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382733" y="3506825"/>
              <a:ext cx="951865" cy="645160"/>
            </a:xfrm>
            <a:custGeom>
              <a:avLst/>
              <a:gdLst/>
              <a:ahLst/>
              <a:cxnLst/>
              <a:rect l="l" t="t" r="r" b="b"/>
              <a:pathLst>
                <a:path w="951864" h="645160">
                  <a:moveTo>
                    <a:pt x="0" y="371678"/>
                  </a:moveTo>
                  <a:lnTo>
                    <a:pt x="232295" y="644626"/>
                  </a:lnTo>
                  <a:lnTo>
                    <a:pt x="951255" y="274116"/>
                  </a:lnTo>
                  <a:lnTo>
                    <a:pt x="637654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618509" y="3643883"/>
              <a:ext cx="789940" cy="539115"/>
            </a:xfrm>
            <a:custGeom>
              <a:avLst/>
              <a:gdLst/>
              <a:ahLst/>
              <a:cxnLst/>
              <a:rect l="l" t="t" r="r" b="b"/>
              <a:pathLst>
                <a:path w="789939" h="539114">
                  <a:moveTo>
                    <a:pt x="720128" y="0"/>
                  </a:moveTo>
                  <a:lnTo>
                    <a:pt x="711832" y="835"/>
                  </a:lnTo>
                  <a:lnTo>
                    <a:pt x="704300" y="3194"/>
                  </a:lnTo>
                  <a:lnTo>
                    <a:pt x="697421" y="6857"/>
                  </a:lnTo>
                  <a:lnTo>
                    <a:pt x="691083" y="11607"/>
                  </a:lnTo>
                  <a:lnTo>
                    <a:pt x="0" y="421614"/>
                  </a:lnTo>
                  <a:lnTo>
                    <a:pt x="72008" y="538924"/>
                  </a:lnTo>
                  <a:lnTo>
                    <a:pt x="759612" y="130086"/>
                  </a:lnTo>
                  <a:lnTo>
                    <a:pt x="759612" y="128917"/>
                  </a:lnTo>
                  <a:lnTo>
                    <a:pt x="774278" y="119086"/>
                  </a:lnTo>
                  <a:lnTo>
                    <a:pt x="784588" y="104243"/>
                  </a:lnTo>
                  <a:lnTo>
                    <a:pt x="789671" y="85478"/>
                  </a:lnTo>
                  <a:lnTo>
                    <a:pt x="788657" y="63880"/>
                  </a:lnTo>
                  <a:lnTo>
                    <a:pt x="779905" y="38052"/>
                  </a:lnTo>
                  <a:lnTo>
                    <a:pt x="763970" y="17562"/>
                  </a:lnTo>
                  <a:lnTo>
                    <a:pt x="743246" y="4261"/>
                  </a:lnTo>
                  <a:lnTo>
                    <a:pt x="7201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618509" y="3643883"/>
              <a:ext cx="789940" cy="539115"/>
            </a:xfrm>
            <a:custGeom>
              <a:avLst/>
              <a:gdLst/>
              <a:ahLst/>
              <a:cxnLst/>
              <a:rect l="l" t="t" r="r" b="b"/>
              <a:pathLst>
                <a:path w="789939" h="539114">
                  <a:moveTo>
                    <a:pt x="788657" y="63880"/>
                  </a:moveTo>
                  <a:lnTo>
                    <a:pt x="779905" y="38052"/>
                  </a:lnTo>
                  <a:lnTo>
                    <a:pt x="763970" y="17562"/>
                  </a:lnTo>
                  <a:lnTo>
                    <a:pt x="743246" y="4261"/>
                  </a:lnTo>
                  <a:lnTo>
                    <a:pt x="720128" y="0"/>
                  </a:lnTo>
                  <a:lnTo>
                    <a:pt x="711832" y="835"/>
                  </a:lnTo>
                  <a:lnTo>
                    <a:pt x="704300" y="3194"/>
                  </a:lnTo>
                  <a:lnTo>
                    <a:pt x="697421" y="6857"/>
                  </a:lnTo>
                  <a:lnTo>
                    <a:pt x="691083" y="11607"/>
                  </a:lnTo>
                  <a:lnTo>
                    <a:pt x="0" y="421614"/>
                  </a:lnTo>
                  <a:lnTo>
                    <a:pt x="72008" y="538924"/>
                  </a:lnTo>
                  <a:lnTo>
                    <a:pt x="759612" y="130086"/>
                  </a:lnTo>
                  <a:lnTo>
                    <a:pt x="759612" y="128917"/>
                  </a:lnTo>
                  <a:lnTo>
                    <a:pt x="774278" y="119086"/>
                  </a:lnTo>
                  <a:lnTo>
                    <a:pt x="784588" y="104243"/>
                  </a:lnTo>
                  <a:lnTo>
                    <a:pt x="789671" y="85478"/>
                  </a:lnTo>
                  <a:lnTo>
                    <a:pt x="788657" y="6388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96212" y="4052760"/>
              <a:ext cx="119832" cy="13815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732339" y="3827398"/>
              <a:ext cx="216535" cy="337185"/>
            </a:xfrm>
            <a:custGeom>
              <a:avLst/>
              <a:gdLst/>
              <a:ahLst/>
              <a:cxnLst/>
              <a:rect l="l" t="t" r="r" b="b"/>
              <a:pathLst>
                <a:path w="216535" h="337185">
                  <a:moveTo>
                    <a:pt x="32050" y="317014"/>
                  </a:moveTo>
                  <a:lnTo>
                    <a:pt x="0" y="336829"/>
                  </a:lnTo>
                  <a:lnTo>
                    <a:pt x="29948" y="319228"/>
                  </a:lnTo>
                  <a:lnTo>
                    <a:pt x="32050" y="317014"/>
                  </a:lnTo>
                  <a:close/>
                </a:path>
                <a:path w="216535" h="337185">
                  <a:moveTo>
                    <a:pt x="162610" y="0"/>
                  </a:moveTo>
                  <a:lnTo>
                    <a:pt x="34848" y="81305"/>
                  </a:lnTo>
                  <a:lnTo>
                    <a:pt x="34848" y="255524"/>
                  </a:lnTo>
                  <a:lnTo>
                    <a:pt x="44105" y="286198"/>
                  </a:lnTo>
                  <a:lnTo>
                    <a:pt x="43560" y="304892"/>
                  </a:lnTo>
                  <a:lnTo>
                    <a:pt x="32050" y="317014"/>
                  </a:lnTo>
                  <a:lnTo>
                    <a:pt x="216039" y="203263"/>
                  </a:lnTo>
                  <a:lnTo>
                    <a:pt x="1626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732339" y="3827398"/>
              <a:ext cx="216535" cy="337185"/>
            </a:xfrm>
            <a:custGeom>
              <a:avLst/>
              <a:gdLst/>
              <a:ahLst/>
              <a:cxnLst/>
              <a:rect l="l" t="t" r="r" b="b"/>
              <a:pathLst>
                <a:path w="216535" h="337185">
                  <a:moveTo>
                    <a:pt x="34848" y="81305"/>
                  </a:moveTo>
                  <a:lnTo>
                    <a:pt x="34848" y="255524"/>
                  </a:lnTo>
                  <a:lnTo>
                    <a:pt x="44105" y="286198"/>
                  </a:lnTo>
                  <a:lnTo>
                    <a:pt x="43560" y="304892"/>
                  </a:lnTo>
                  <a:lnTo>
                    <a:pt x="29948" y="319228"/>
                  </a:lnTo>
                  <a:lnTo>
                    <a:pt x="0" y="336829"/>
                  </a:lnTo>
                  <a:lnTo>
                    <a:pt x="216039" y="203263"/>
                  </a:lnTo>
                  <a:lnTo>
                    <a:pt x="162610" y="0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871722" y="3809974"/>
              <a:ext cx="1443990" cy="345440"/>
            </a:xfrm>
            <a:custGeom>
              <a:avLst/>
              <a:gdLst/>
              <a:ahLst/>
              <a:cxnLst/>
              <a:rect l="l" t="t" r="r" b="b"/>
              <a:pathLst>
                <a:path w="1443989" h="345439">
                  <a:moveTo>
                    <a:pt x="1443723" y="0"/>
                  </a:moveTo>
                  <a:lnTo>
                    <a:pt x="587705" y="0"/>
                  </a:lnTo>
                  <a:lnTo>
                    <a:pt x="0" y="344970"/>
                  </a:lnTo>
                  <a:lnTo>
                    <a:pt x="773544" y="344970"/>
                  </a:lnTo>
                  <a:lnTo>
                    <a:pt x="14437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723043" y="3434816"/>
              <a:ext cx="1592580" cy="720725"/>
            </a:xfrm>
            <a:custGeom>
              <a:avLst/>
              <a:gdLst/>
              <a:ahLst/>
              <a:cxnLst/>
              <a:rect l="l" t="t" r="r" b="b"/>
              <a:pathLst>
                <a:path w="1592579" h="720725">
                  <a:moveTo>
                    <a:pt x="1592402" y="375158"/>
                  </a:moveTo>
                  <a:lnTo>
                    <a:pt x="736384" y="375158"/>
                  </a:lnTo>
                  <a:lnTo>
                    <a:pt x="148678" y="720128"/>
                  </a:lnTo>
                  <a:lnTo>
                    <a:pt x="922223" y="720128"/>
                  </a:lnTo>
                </a:path>
                <a:path w="1592579" h="720725">
                  <a:moveTo>
                    <a:pt x="788657" y="62712"/>
                  </a:moveTo>
                  <a:lnTo>
                    <a:pt x="779910" y="37397"/>
                  </a:lnTo>
                  <a:lnTo>
                    <a:pt x="763974" y="16983"/>
                  </a:lnTo>
                  <a:lnTo>
                    <a:pt x="743248" y="3755"/>
                  </a:lnTo>
                  <a:lnTo>
                    <a:pt x="720128" y="0"/>
                  </a:lnTo>
                  <a:lnTo>
                    <a:pt x="712343" y="835"/>
                  </a:lnTo>
                  <a:lnTo>
                    <a:pt x="704884" y="3194"/>
                  </a:lnTo>
                  <a:lnTo>
                    <a:pt x="698078" y="6857"/>
                  </a:lnTo>
                  <a:lnTo>
                    <a:pt x="692251" y="11607"/>
                  </a:lnTo>
                  <a:lnTo>
                    <a:pt x="0" y="421614"/>
                  </a:lnTo>
                  <a:lnTo>
                    <a:pt x="72008" y="538924"/>
                  </a:lnTo>
                  <a:lnTo>
                    <a:pt x="759612" y="130086"/>
                  </a:lnTo>
                  <a:lnTo>
                    <a:pt x="759612" y="128917"/>
                  </a:lnTo>
                  <a:lnTo>
                    <a:pt x="774278" y="118903"/>
                  </a:lnTo>
                  <a:lnTo>
                    <a:pt x="784588" y="103658"/>
                  </a:lnTo>
                  <a:lnTo>
                    <a:pt x="789671" y="84492"/>
                  </a:lnTo>
                  <a:lnTo>
                    <a:pt x="788657" y="62712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01021" y="3843693"/>
              <a:ext cx="119557" cy="13698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784612" y="3461367"/>
              <a:ext cx="676275" cy="694055"/>
            </a:xfrm>
            <a:custGeom>
              <a:avLst/>
              <a:gdLst/>
              <a:ahLst/>
              <a:cxnLst/>
              <a:rect l="l" t="t" r="r" b="b"/>
              <a:pathLst>
                <a:path w="676275" h="694054">
                  <a:moveTo>
                    <a:pt x="638065" y="0"/>
                  </a:moveTo>
                  <a:lnTo>
                    <a:pt x="587705" y="4805"/>
                  </a:lnTo>
                  <a:lnTo>
                    <a:pt x="0" y="354410"/>
                  </a:lnTo>
                  <a:lnTo>
                    <a:pt x="43823" y="342343"/>
                  </a:lnTo>
                  <a:lnTo>
                    <a:pt x="67505" y="344974"/>
                  </a:lnTo>
                  <a:lnTo>
                    <a:pt x="79211" y="368294"/>
                  </a:lnTo>
                  <a:lnTo>
                    <a:pt x="87109" y="418291"/>
                  </a:lnTo>
                  <a:lnTo>
                    <a:pt x="87109" y="693577"/>
                  </a:lnTo>
                  <a:lnTo>
                    <a:pt x="675982" y="348607"/>
                  </a:lnTo>
                  <a:lnTo>
                    <a:pt x="674997" y="203072"/>
                  </a:lnTo>
                  <a:lnTo>
                    <a:pt x="674814" y="115142"/>
                  </a:lnTo>
                  <a:lnTo>
                    <a:pt x="673453" y="44824"/>
                  </a:lnTo>
                  <a:lnTo>
                    <a:pt x="663925" y="9891"/>
                  </a:lnTo>
                  <a:lnTo>
                    <a:pt x="6380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784612" y="3461367"/>
              <a:ext cx="676275" cy="694055"/>
            </a:xfrm>
            <a:custGeom>
              <a:avLst/>
              <a:gdLst/>
              <a:ahLst/>
              <a:cxnLst/>
              <a:rect l="l" t="t" r="r" b="b"/>
              <a:pathLst>
                <a:path w="676275" h="694054">
                  <a:moveTo>
                    <a:pt x="87109" y="693577"/>
                  </a:moveTo>
                  <a:lnTo>
                    <a:pt x="87109" y="418291"/>
                  </a:lnTo>
                  <a:lnTo>
                    <a:pt x="79211" y="368294"/>
                  </a:lnTo>
                  <a:lnTo>
                    <a:pt x="67505" y="344974"/>
                  </a:lnTo>
                  <a:lnTo>
                    <a:pt x="43823" y="342343"/>
                  </a:lnTo>
                  <a:lnTo>
                    <a:pt x="0" y="354410"/>
                  </a:lnTo>
                  <a:lnTo>
                    <a:pt x="587705" y="4805"/>
                  </a:lnTo>
                  <a:lnTo>
                    <a:pt x="638065" y="0"/>
                  </a:lnTo>
                  <a:lnTo>
                    <a:pt x="673453" y="44824"/>
                  </a:lnTo>
                  <a:lnTo>
                    <a:pt x="674814" y="115142"/>
                  </a:lnTo>
                  <a:lnTo>
                    <a:pt x="674997" y="203072"/>
                  </a:lnTo>
                  <a:lnTo>
                    <a:pt x="675398" y="277609"/>
                  </a:lnTo>
                  <a:lnTo>
                    <a:pt x="675800" y="329278"/>
                  </a:lnTo>
                  <a:lnTo>
                    <a:pt x="675982" y="34860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821772" y="3643883"/>
              <a:ext cx="790575" cy="539115"/>
            </a:xfrm>
            <a:custGeom>
              <a:avLst/>
              <a:gdLst/>
              <a:ahLst/>
              <a:cxnLst/>
              <a:rect l="l" t="t" r="r" b="b"/>
              <a:pathLst>
                <a:path w="790575" h="539114">
                  <a:moveTo>
                    <a:pt x="720128" y="0"/>
                  </a:moveTo>
                  <a:lnTo>
                    <a:pt x="712343" y="835"/>
                  </a:lnTo>
                  <a:lnTo>
                    <a:pt x="704884" y="3194"/>
                  </a:lnTo>
                  <a:lnTo>
                    <a:pt x="698078" y="6857"/>
                  </a:lnTo>
                  <a:lnTo>
                    <a:pt x="692251" y="11607"/>
                  </a:lnTo>
                  <a:lnTo>
                    <a:pt x="0" y="421614"/>
                  </a:lnTo>
                  <a:lnTo>
                    <a:pt x="73177" y="538924"/>
                  </a:lnTo>
                  <a:lnTo>
                    <a:pt x="759612" y="130086"/>
                  </a:lnTo>
                  <a:lnTo>
                    <a:pt x="759612" y="128917"/>
                  </a:lnTo>
                  <a:lnTo>
                    <a:pt x="774296" y="119086"/>
                  </a:lnTo>
                  <a:lnTo>
                    <a:pt x="784732" y="104243"/>
                  </a:lnTo>
                  <a:lnTo>
                    <a:pt x="790159" y="85478"/>
                  </a:lnTo>
                  <a:lnTo>
                    <a:pt x="789813" y="63880"/>
                  </a:lnTo>
                  <a:lnTo>
                    <a:pt x="780555" y="38052"/>
                  </a:lnTo>
                  <a:lnTo>
                    <a:pt x="764547" y="17562"/>
                  </a:lnTo>
                  <a:lnTo>
                    <a:pt x="743751" y="4261"/>
                  </a:lnTo>
                  <a:lnTo>
                    <a:pt x="7201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821772" y="3643883"/>
              <a:ext cx="790575" cy="539115"/>
            </a:xfrm>
            <a:custGeom>
              <a:avLst/>
              <a:gdLst/>
              <a:ahLst/>
              <a:cxnLst/>
              <a:rect l="l" t="t" r="r" b="b"/>
              <a:pathLst>
                <a:path w="790575" h="539114">
                  <a:moveTo>
                    <a:pt x="789813" y="63880"/>
                  </a:moveTo>
                  <a:lnTo>
                    <a:pt x="780555" y="38052"/>
                  </a:lnTo>
                  <a:lnTo>
                    <a:pt x="764547" y="17562"/>
                  </a:lnTo>
                  <a:lnTo>
                    <a:pt x="743751" y="4261"/>
                  </a:lnTo>
                  <a:lnTo>
                    <a:pt x="720128" y="0"/>
                  </a:lnTo>
                  <a:lnTo>
                    <a:pt x="712343" y="835"/>
                  </a:lnTo>
                  <a:lnTo>
                    <a:pt x="704884" y="3194"/>
                  </a:lnTo>
                  <a:lnTo>
                    <a:pt x="698078" y="6857"/>
                  </a:lnTo>
                  <a:lnTo>
                    <a:pt x="692251" y="11607"/>
                  </a:lnTo>
                  <a:lnTo>
                    <a:pt x="0" y="421614"/>
                  </a:lnTo>
                  <a:lnTo>
                    <a:pt x="73177" y="538924"/>
                  </a:lnTo>
                  <a:lnTo>
                    <a:pt x="759612" y="130086"/>
                  </a:lnTo>
                  <a:lnTo>
                    <a:pt x="759612" y="128917"/>
                  </a:lnTo>
                  <a:lnTo>
                    <a:pt x="774296" y="119086"/>
                  </a:lnTo>
                  <a:lnTo>
                    <a:pt x="784732" y="104243"/>
                  </a:lnTo>
                  <a:lnTo>
                    <a:pt x="790159" y="85478"/>
                  </a:lnTo>
                  <a:lnTo>
                    <a:pt x="789813" y="6388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99738" y="4052760"/>
              <a:ext cx="119557" cy="138150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3628732" y="3251170"/>
            <a:ext cx="356235" cy="83820"/>
            <a:chOff x="3628732" y="3251170"/>
            <a:chExt cx="356235" cy="83820"/>
          </a:xfrm>
        </p:grpSpPr>
        <p:sp>
          <p:nvSpPr>
            <p:cNvPr id="25" name="object 25"/>
            <p:cNvSpPr/>
            <p:nvPr/>
          </p:nvSpPr>
          <p:spPr>
            <a:xfrm>
              <a:off x="3633304" y="3255742"/>
              <a:ext cx="337185" cy="67310"/>
            </a:xfrm>
            <a:custGeom>
              <a:avLst/>
              <a:gdLst/>
              <a:ahLst/>
              <a:cxnLst/>
              <a:rect l="l" t="t" r="r" b="b"/>
              <a:pathLst>
                <a:path w="337185" h="67310">
                  <a:moveTo>
                    <a:pt x="0" y="66704"/>
                  </a:moveTo>
                  <a:lnTo>
                    <a:pt x="59815" y="27899"/>
                  </a:lnTo>
                  <a:lnTo>
                    <a:pt x="115383" y="6761"/>
                  </a:lnTo>
                  <a:lnTo>
                    <a:pt x="166298" y="0"/>
                  </a:lnTo>
                  <a:lnTo>
                    <a:pt x="212151" y="4325"/>
                  </a:lnTo>
                  <a:lnTo>
                    <a:pt x="252537" y="16448"/>
                  </a:lnTo>
                  <a:lnTo>
                    <a:pt x="287048" y="33079"/>
                  </a:lnTo>
                  <a:lnTo>
                    <a:pt x="315277" y="50927"/>
                  </a:lnTo>
                  <a:lnTo>
                    <a:pt x="336816" y="66704"/>
                  </a:lnTo>
                </a:path>
              </a:pathLst>
            </a:custGeom>
            <a:ln w="91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917987" y="3271850"/>
              <a:ext cx="60325" cy="57150"/>
            </a:xfrm>
            <a:custGeom>
              <a:avLst/>
              <a:gdLst/>
              <a:ahLst/>
              <a:cxnLst/>
              <a:rect l="l" t="t" r="r" b="b"/>
              <a:pathLst>
                <a:path w="60325" h="57150">
                  <a:moveTo>
                    <a:pt x="39497" y="0"/>
                  </a:moveTo>
                  <a:lnTo>
                    <a:pt x="60058" y="56578"/>
                  </a:lnTo>
                  <a:lnTo>
                    <a:pt x="0" y="52273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749762" y="526181"/>
            <a:ext cx="998855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10" b="1">
                <a:latin typeface="Tahoma"/>
                <a:cs typeface="Tahoma"/>
              </a:rPr>
              <a:t>Ley</a:t>
            </a:r>
            <a:r>
              <a:rPr dirty="0" sz="950" spc="-50" b="1">
                <a:latin typeface="Tahoma"/>
                <a:cs typeface="Tahoma"/>
              </a:rPr>
              <a:t> </a:t>
            </a:r>
            <a:r>
              <a:rPr dirty="0" sz="950" b="1">
                <a:latin typeface="Tahoma"/>
                <a:cs typeface="Tahoma"/>
              </a:rPr>
              <a:t>de</a:t>
            </a:r>
            <a:r>
              <a:rPr dirty="0" sz="950" spc="-50" b="1">
                <a:latin typeface="Tahoma"/>
                <a:cs typeface="Tahoma"/>
              </a:rPr>
              <a:t> </a:t>
            </a:r>
            <a:r>
              <a:rPr dirty="0" sz="950" b="1">
                <a:latin typeface="Tahoma"/>
                <a:cs typeface="Tahoma"/>
              </a:rPr>
              <a:t>la</a:t>
            </a:r>
            <a:r>
              <a:rPr dirty="0" sz="950" spc="-45" b="1">
                <a:latin typeface="Tahoma"/>
                <a:cs typeface="Tahoma"/>
              </a:rPr>
              <a:t> </a:t>
            </a:r>
            <a:r>
              <a:rPr dirty="0" sz="950" b="1">
                <a:latin typeface="Tahoma"/>
                <a:cs typeface="Tahoma"/>
              </a:rPr>
              <a:t>inercia</a:t>
            </a:r>
            <a:endParaRPr sz="95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903219" y="489351"/>
            <a:ext cx="421830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 spc="-5">
                <a:latin typeface="Microsoft Sans Serif"/>
                <a:cs typeface="Microsoft Sans Serif"/>
              </a:rPr>
              <a:t>Los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sistemas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mecánicos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están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sujetos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ley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inercia.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15">
                <a:latin typeface="Microsoft Sans Serif"/>
                <a:cs typeface="Microsoft Sans Serif"/>
              </a:rPr>
              <a:t>La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ley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-254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inercia </a:t>
            </a:r>
            <a:r>
              <a:rPr dirty="0" sz="1000" spc="15">
                <a:latin typeface="Microsoft Sans Serif"/>
                <a:cs typeface="Microsoft Sans Serif"/>
              </a:rPr>
              <a:t>establece </a:t>
            </a:r>
            <a:r>
              <a:rPr dirty="0" sz="1000" spc="40">
                <a:latin typeface="Microsoft Sans Serif"/>
                <a:cs typeface="Microsoft Sans Serif"/>
              </a:rPr>
              <a:t>que </a:t>
            </a:r>
            <a:r>
              <a:rPr dirty="0" sz="1000" spc="60">
                <a:latin typeface="Microsoft Sans Serif"/>
                <a:cs typeface="Microsoft Sans Serif"/>
              </a:rPr>
              <a:t>un </a:t>
            </a:r>
            <a:r>
              <a:rPr dirty="0" sz="1000" spc="45">
                <a:latin typeface="Microsoft Sans Serif"/>
                <a:cs typeface="Microsoft Sans Serif"/>
              </a:rPr>
              <a:t>objeto </a:t>
            </a:r>
            <a:r>
              <a:rPr dirty="0" sz="1000" spc="40">
                <a:latin typeface="Microsoft Sans Serif"/>
                <a:cs typeface="Microsoft Sans Serif"/>
              </a:rPr>
              <a:t>tenderá </a:t>
            </a:r>
            <a:r>
              <a:rPr dirty="0" sz="1000">
                <a:latin typeface="Microsoft Sans Serif"/>
                <a:cs typeface="Microsoft Sans Serif"/>
              </a:rPr>
              <a:t>a </a:t>
            </a:r>
            <a:r>
              <a:rPr dirty="0" sz="1000" spc="35">
                <a:latin typeface="Microsoft Sans Serif"/>
                <a:cs typeface="Microsoft Sans Serif"/>
              </a:rPr>
              <a:t>permanecer </a:t>
            </a:r>
            <a:r>
              <a:rPr dirty="0" sz="1000" spc="30">
                <a:latin typeface="Microsoft Sans Serif"/>
                <a:cs typeface="Microsoft Sans Serif"/>
              </a:rPr>
              <a:t>en </a:t>
            </a:r>
            <a:r>
              <a:rPr dirty="0" sz="1000" spc="20">
                <a:latin typeface="Microsoft Sans Serif"/>
                <a:cs typeface="Microsoft Sans Serif"/>
              </a:rPr>
              <a:t>su </a:t>
            </a:r>
            <a:r>
              <a:rPr dirty="0" sz="1000" spc="30">
                <a:latin typeface="Microsoft Sans Serif"/>
                <a:cs typeface="Microsoft Sans Serif"/>
              </a:rPr>
              <a:t>estado </a:t>
            </a:r>
            <a:r>
              <a:rPr dirty="0" sz="1000" spc="3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actual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reposo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50">
                <a:latin typeface="Microsoft Sans Serif"/>
                <a:cs typeface="Microsoft Sans Serif"/>
              </a:rPr>
              <a:t>movimiento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menos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que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una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fuerza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externa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actúe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sobre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5">
                <a:latin typeface="Microsoft Sans Serif"/>
                <a:cs typeface="Microsoft Sans Serif"/>
              </a:rPr>
              <a:t>él.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-15">
                <a:latin typeface="Microsoft Sans Serif"/>
                <a:cs typeface="Microsoft Sans Serif"/>
              </a:rPr>
              <a:t>Esta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propiedad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resistencia</a:t>
            </a:r>
            <a:r>
              <a:rPr dirty="0" sz="1000">
                <a:latin typeface="Microsoft Sans Serif"/>
                <a:cs typeface="Microsoft Sans Serif"/>
              </a:rPr>
              <a:t> a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5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aceleración/desaceleración </a:t>
            </a:r>
            <a:r>
              <a:rPr dirty="0" sz="1000" spc="-254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45">
                <a:latin typeface="Microsoft Sans Serif"/>
                <a:cs typeface="Microsoft Sans Serif"/>
              </a:rPr>
              <a:t>denomina </a:t>
            </a:r>
            <a:r>
              <a:rPr dirty="0" sz="1000" spc="60">
                <a:latin typeface="Microsoft Sans Serif"/>
                <a:cs typeface="Microsoft Sans Serif"/>
              </a:rPr>
              <a:t>momento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20">
                <a:latin typeface="Microsoft Sans Serif"/>
                <a:cs typeface="Microsoft Sans Serif"/>
              </a:rPr>
              <a:t>inercia. </a:t>
            </a:r>
            <a:r>
              <a:rPr dirty="0" sz="1000" spc="-45">
                <a:latin typeface="Microsoft Sans Serif"/>
                <a:cs typeface="Microsoft Sans Serif"/>
              </a:rPr>
              <a:t>El </a:t>
            </a:r>
            <a:r>
              <a:rPr dirty="0" sz="1000" spc="25">
                <a:latin typeface="Microsoft Sans Serif"/>
                <a:cs typeface="Microsoft Sans Serif"/>
              </a:rPr>
              <a:t>sistema inglés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40">
                <a:latin typeface="Microsoft Sans Serif"/>
                <a:cs typeface="Microsoft Sans Serif"/>
              </a:rPr>
              <a:t>medida </a:t>
            </a:r>
            <a:r>
              <a:rPr dirty="0" sz="1000" spc="-10">
                <a:latin typeface="Microsoft Sans Serif"/>
                <a:cs typeface="Microsoft Sans Serif"/>
              </a:rPr>
              <a:t>es 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libra-pie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cuadrado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(lb-ft</a:t>
            </a:r>
            <a:r>
              <a:rPr dirty="0" sz="800" spc="15">
                <a:latin typeface="Microsoft Sans Serif"/>
                <a:cs typeface="Microsoft Sans Serif"/>
              </a:rPr>
              <a:t>2</a:t>
            </a:r>
            <a:r>
              <a:rPr dirty="0" sz="1000" spc="15">
                <a:latin typeface="Microsoft Sans Serif"/>
                <a:cs typeface="Microsoft Sans Serif"/>
              </a:rPr>
              <a:t>).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903225" y="1769516"/>
            <a:ext cx="4192904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 spc="-45">
                <a:latin typeface="Microsoft Sans Serif"/>
                <a:cs typeface="Microsoft Sans Serif"/>
              </a:rPr>
              <a:t>Si </a:t>
            </a:r>
            <a:r>
              <a:rPr dirty="0" sz="1000" spc="30">
                <a:latin typeface="Microsoft Sans Serif"/>
                <a:cs typeface="Microsoft Sans Serif"/>
              </a:rPr>
              <a:t>observamos </a:t>
            </a:r>
            <a:r>
              <a:rPr dirty="0" sz="1000" spc="60">
                <a:latin typeface="Microsoft Sans Serif"/>
                <a:cs typeface="Microsoft Sans Serif"/>
              </a:rPr>
              <a:t>un </a:t>
            </a:r>
            <a:r>
              <a:rPr dirty="0" sz="1000" spc="45">
                <a:latin typeface="Microsoft Sans Serif"/>
                <a:cs typeface="Microsoft Sans Serif"/>
              </a:rPr>
              <a:t>rollo continuo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25">
                <a:latin typeface="Microsoft Sans Serif"/>
                <a:cs typeface="Microsoft Sans Serif"/>
              </a:rPr>
              <a:t>papel, </a:t>
            </a:r>
            <a:r>
              <a:rPr dirty="0" sz="1000" spc="40">
                <a:latin typeface="Microsoft Sans Serif"/>
                <a:cs typeface="Microsoft Sans Serif"/>
              </a:rPr>
              <a:t>mientras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25">
                <a:latin typeface="Microsoft Sans Serif"/>
                <a:cs typeface="Microsoft Sans Serif"/>
              </a:rPr>
              <a:t>desenrolla, </a:t>
            </a:r>
            <a:r>
              <a:rPr dirty="0" sz="1000" spc="3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sabemos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que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cuando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el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rollo</a:t>
            </a:r>
            <a:r>
              <a:rPr dirty="0" sz="1000" spc="-10">
                <a:latin typeface="Microsoft Sans Serif"/>
                <a:cs typeface="Microsoft Sans Serif"/>
              </a:rPr>
              <a:t> se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detiene,</a:t>
            </a:r>
            <a:r>
              <a:rPr dirty="0" sz="1000" spc="-10">
                <a:latin typeface="Microsoft Sans Serif"/>
                <a:cs typeface="Microsoft Sans Serif"/>
              </a:rPr>
              <a:t> se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necesitaría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cierta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cantidad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 fuerza </a:t>
            </a:r>
            <a:r>
              <a:rPr dirty="0" sz="1000" spc="35">
                <a:latin typeface="Microsoft Sans Serif"/>
                <a:cs typeface="Microsoft Sans Serif"/>
              </a:rPr>
              <a:t>para </a:t>
            </a:r>
            <a:r>
              <a:rPr dirty="0" sz="1000" spc="20">
                <a:latin typeface="Microsoft Sans Serif"/>
                <a:cs typeface="Microsoft Sans Serif"/>
              </a:rPr>
              <a:t>vencer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25">
                <a:latin typeface="Microsoft Sans Serif"/>
                <a:cs typeface="Microsoft Sans Serif"/>
              </a:rPr>
              <a:t>inercia </a:t>
            </a:r>
            <a:r>
              <a:rPr dirty="0" sz="1000" spc="30">
                <a:latin typeface="Microsoft Sans Serif"/>
                <a:cs typeface="Microsoft Sans Serif"/>
              </a:rPr>
              <a:t>del </a:t>
            </a:r>
            <a:r>
              <a:rPr dirty="0" sz="1000" spc="45">
                <a:latin typeface="Microsoft Sans Serif"/>
                <a:cs typeface="Microsoft Sans Serif"/>
              </a:rPr>
              <a:t>rollo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30">
                <a:latin typeface="Microsoft Sans Serif"/>
                <a:cs typeface="Microsoft Sans Serif"/>
              </a:rPr>
              <a:t>hacerlo </a:t>
            </a:r>
            <a:r>
              <a:rPr dirty="0" sz="1000" spc="40">
                <a:latin typeface="Microsoft Sans Serif"/>
                <a:cs typeface="Microsoft Sans Serif"/>
              </a:rPr>
              <a:t>rodar. </a:t>
            </a:r>
            <a:r>
              <a:rPr dirty="0" sz="1000" spc="-15">
                <a:latin typeface="Microsoft Sans Serif"/>
                <a:cs typeface="Microsoft Sans Serif"/>
              </a:rPr>
              <a:t>La </a:t>
            </a:r>
            <a:r>
              <a:rPr dirty="0" sz="1000" spc="30">
                <a:latin typeface="Microsoft Sans Serif"/>
                <a:cs typeface="Microsoft Sans Serif"/>
              </a:rPr>
              <a:t>fuerza </a:t>
            </a:r>
            <a:r>
              <a:rPr dirty="0" sz="1000" spc="3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requerida </a:t>
            </a:r>
            <a:r>
              <a:rPr dirty="0" sz="1000" spc="35">
                <a:latin typeface="Microsoft Sans Serif"/>
                <a:cs typeface="Microsoft Sans Serif"/>
              </a:rPr>
              <a:t>para superar </a:t>
            </a:r>
            <a:r>
              <a:rPr dirty="0" sz="1000" spc="15">
                <a:latin typeface="Microsoft Sans Serif"/>
                <a:cs typeface="Microsoft Sans Serif"/>
              </a:rPr>
              <a:t>esta </a:t>
            </a:r>
            <a:r>
              <a:rPr dirty="0" sz="1000" spc="25">
                <a:latin typeface="Microsoft Sans Serif"/>
                <a:cs typeface="Microsoft Sans Serif"/>
              </a:rPr>
              <a:t>inercia </a:t>
            </a:r>
            <a:r>
              <a:rPr dirty="0" sz="1000" spc="35">
                <a:latin typeface="Microsoft Sans Serif"/>
                <a:cs typeface="Microsoft Sans Serif"/>
              </a:rPr>
              <a:t>puede </a:t>
            </a:r>
            <a:r>
              <a:rPr dirty="0" sz="1000" spc="45">
                <a:latin typeface="Microsoft Sans Serif"/>
                <a:cs typeface="Microsoft Sans Serif"/>
              </a:rPr>
              <a:t>provenir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40">
                <a:latin typeface="Microsoft Sans Serif"/>
                <a:cs typeface="Microsoft Sans Serif"/>
              </a:rPr>
              <a:t>una </a:t>
            </a:r>
            <a:r>
              <a:rPr dirty="0" sz="1000" spc="45">
                <a:latin typeface="Microsoft Sans Serif"/>
                <a:cs typeface="Microsoft Sans Serif"/>
              </a:rPr>
              <a:t>fuente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-254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energía </a:t>
            </a:r>
            <a:r>
              <a:rPr dirty="0" sz="1000" spc="40">
                <a:latin typeface="Microsoft Sans Serif"/>
                <a:cs typeface="Microsoft Sans Serif"/>
              </a:rPr>
              <a:t>como </a:t>
            </a:r>
            <a:r>
              <a:rPr dirty="0" sz="1000" spc="60">
                <a:latin typeface="Microsoft Sans Serif"/>
                <a:cs typeface="Microsoft Sans Serif"/>
              </a:rPr>
              <a:t>un </a:t>
            </a:r>
            <a:r>
              <a:rPr dirty="0" sz="1000" spc="55">
                <a:latin typeface="Microsoft Sans Serif"/>
                <a:cs typeface="Microsoft Sans Serif"/>
              </a:rPr>
              <a:t>motor. </a:t>
            </a:r>
            <a:r>
              <a:rPr dirty="0" sz="1000" spc="25">
                <a:latin typeface="Microsoft Sans Serif"/>
                <a:cs typeface="Microsoft Sans Serif"/>
              </a:rPr>
              <a:t>Una </a:t>
            </a:r>
            <a:r>
              <a:rPr dirty="0" sz="1000" spc="-5">
                <a:latin typeface="Microsoft Sans Serif"/>
                <a:cs typeface="Microsoft Sans Serif"/>
              </a:rPr>
              <a:t>vez </a:t>
            </a:r>
            <a:r>
              <a:rPr dirty="0" sz="1000" spc="35">
                <a:latin typeface="Microsoft Sans Serif"/>
                <a:cs typeface="Microsoft Sans Serif"/>
              </a:rPr>
              <a:t>enrollado,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30">
                <a:latin typeface="Microsoft Sans Serif"/>
                <a:cs typeface="Microsoft Sans Serif"/>
              </a:rPr>
              <a:t>papel seguirá </a:t>
            </a:r>
            <a:r>
              <a:rPr dirty="0" sz="1000" spc="3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desenrollándose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hasta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que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50">
                <a:latin typeface="Microsoft Sans Serif"/>
                <a:cs typeface="Microsoft Sans Serif"/>
              </a:rPr>
              <a:t>otra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fuerza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actúe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sobre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él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para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detenerlo.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07390" y="4770526"/>
            <a:ext cx="548005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5" b="1">
                <a:latin typeface="Tahoma"/>
                <a:cs typeface="Tahoma"/>
              </a:rPr>
              <a:t>Fricción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903214" y="4745126"/>
            <a:ext cx="424497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55">
                <a:latin typeface="Microsoft Sans Serif"/>
                <a:cs typeface="Microsoft Sans Serif"/>
              </a:rPr>
              <a:t>Se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aplica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una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gran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cantidad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fuerza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vencer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inercia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sistema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reposo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45">
                <a:latin typeface="Microsoft Sans Serif"/>
                <a:cs typeface="Microsoft Sans Serif"/>
              </a:rPr>
              <a:t>ponerlo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40">
                <a:latin typeface="Microsoft Sans Serif"/>
                <a:cs typeface="Microsoft Sans Serif"/>
              </a:rPr>
              <a:t>movimiento. </a:t>
            </a:r>
            <a:r>
              <a:rPr dirty="0" sz="950" spc="30">
                <a:latin typeface="Microsoft Sans Serif"/>
                <a:cs typeface="Microsoft Sans Serif"/>
              </a:rPr>
              <a:t>Debido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30">
                <a:latin typeface="Microsoft Sans Serif"/>
                <a:cs typeface="Microsoft Sans Serif"/>
              </a:rPr>
              <a:t>fricción </a:t>
            </a:r>
            <a:r>
              <a:rPr dirty="0" sz="950" spc="35">
                <a:latin typeface="Microsoft Sans Serif"/>
                <a:cs typeface="Microsoft Sans Serif"/>
              </a:rPr>
              <a:t>elimina </a:t>
            </a:r>
            <a:r>
              <a:rPr dirty="0" sz="950" spc="30">
                <a:latin typeface="Microsoft Sans Serif"/>
                <a:cs typeface="Microsoft Sans Serif"/>
              </a:rPr>
              <a:t>energía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25">
                <a:latin typeface="Microsoft Sans Serif"/>
                <a:cs typeface="Microsoft Sans Serif"/>
              </a:rPr>
              <a:t>sistema </a:t>
            </a:r>
            <a:r>
              <a:rPr dirty="0" sz="950" spc="20">
                <a:latin typeface="Microsoft Sans Serif"/>
                <a:cs typeface="Microsoft Sans Serif"/>
              </a:rPr>
              <a:t>mecánico,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30">
                <a:latin typeface="Microsoft Sans Serif"/>
                <a:cs typeface="Microsoft Sans Serif"/>
              </a:rPr>
              <a:t>debe </a:t>
            </a:r>
            <a:r>
              <a:rPr dirty="0" sz="950" spc="25">
                <a:latin typeface="Microsoft Sans Serif"/>
                <a:cs typeface="Microsoft Sans Serif"/>
              </a:rPr>
              <a:t>aplicar </a:t>
            </a:r>
            <a:r>
              <a:rPr dirty="0" sz="950" spc="40">
                <a:latin typeface="Microsoft Sans Serif"/>
                <a:cs typeface="Microsoft Sans Serif"/>
              </a:rPr>
              <a:t>una </a:t>
            </a:r>
            <a:r>
              <a:rPr dirty="0" sz="950" spc="30">
                <a:latin typeface="Microsoft Sans Serif"/>
                <a:cs typeface="Microsoft Sans Serif"/>
              </a:rPr>
              <a:t>fuerza </a:t>
            </a:r>
            <a:r>
              <a:rPr dirty="0" sz="950" spc="35">
                <a:latin typeface="Microsoft Sans Serif"/>
                <a:cs typeface="Microsoft Sans Serif"/>
              </a:rPr>
              <a:t>continua para </a:t>
            </a:r>
            <a:r>
              <a:rPr dirty="0" sz="950" spc="4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mantener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objeto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movimiento.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Sin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embargo,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ley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inercia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sigue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siendo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válida,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que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fuerza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aplicada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solo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15">
                <a:latin typeface="Microsoft Sans Serif"/>
                <a:cs typeface="Microsoft Sans Serif"/>
              </a:rPr>
              <a:t>necesita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compensar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energía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perdida.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903215" y="6024015"/>
            <a:ext cx="3848100" cy="1521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20">
                <a:latin typeface="Microsoft Sans Serif"/>
                <a:cs typeface="Microsoft Sans Serif"/>
              </a:rPr>
              <a:t>Una </a:t>
            </a:r>
            <a:r>
              <a:rPr dirty="0" sz="900" spc="-5">
                <a:latin typeface="Microsoft Sans Serif"/>
                <a:cs typeface="Microsoft Sans Serif"/>
              </a:rPr>
              <a:t>vez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20">
                <a:latin typeface="Microsoft Sans Serif"/>
                <a:cs typeface="Microsoft Sans Serif"/>
              </a:rPr>
              <a:t>sistema </a:t>
            </a:r>
            <a:r>
              <a:rPr dirty="0" sz="900" spc="15">
                <a:latin typeface="Microsoft Sans Serif"/>
                <a:cs typeface="Microsoft Sans Serif"/>
              </a:rPr>
              <a:t>está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40">
                <a:latin typeface="Microsoft Sans Serif"/>
                <a:cs typeface="Microsoft Sans Serif"/>
              </a:rPr>
              <a:t>movimiento, </a:t>
            </a:r>
            <a:r>
              <a:rPr dirty="0" sz="900" spc="20">
                <a:latin typeface="Microsoft Sans Serif"/>
                <a:cs typeface="Microsoft Sans Serif"/>
              </a:rPr>
              <a:t>solo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15">
                <a:latin typeface="Microsoft Sans Serif"/>
                <a:cs typeface="Microsoft Sans Serif"/>
              </a:rPr>
              <a:t>necesita </a:t>
            </a:r>
            <a:r>
              <a:rPr dirty="0" sz="900" spc="20">
                <a:latin typeface="Microsoft Sans Serif"/>
                <a:cs typeface="Microsoft Sans Serif"/>
              </a:rPr>
              <a:t>aplicar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energía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requerida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compensar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varias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pérdidas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mantenerlo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movimiento.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25">
                <a:latin typeface="Microsoft Sans Serif"/>
                <a:cs typeface="Microsoft Sans Serif"/>
              </a:rPr>
              <a:t>En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ilustración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anterior,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por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ejemplo: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estas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pérdidas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1150" spc="35">
                <a:latin typeface="Microsoft Sans Serif"/>
                <a:cs typeface="Microsoft Sans Serif"/>
              </a:rPr>
              <a:t>incluir:</a:t>
            </a:r>
            <a:endParaRPr sz="11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500">
              <a:latin typeface="Microsoft Sans Serif"/>
              <a:cs typeface="Microsoft Sans Serif"/>
            </a:endParaRPr>
          </a:p>
          <a:p>
            <a:pPr marL="88900" indent="-76835">
              <a:lnSpc>
                <a:spcPct val="100000"/>
              </a:lnSpc>
              <a:buChar char="•"/>
              <a:tabLst>
                <a:tab pos="89535" algn="l"/>
              </a:tabLst>
            </a:pPr>
            <a:r>
              <a:rPr dirty="0" sz="950" spc="10">
                <a:latin typeface="Microsoft Sans Serif"/>
                <a:cs typeface="Microsoft Sans Serif"/>
              </a:rPr>
              <a:t>Fricción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dentro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los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cojinetes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65">
                <a:latin typeface="Microsoft Sans Serif"/>
                <a:cs typeface="Microsoft Sans Serif"/>
              </a:rPr>
              <a:t>motor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equipo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accionado</a:t>
            </a:r>
            <a:endParaRPr sz="950">
              <a:latin typeface="Microsoft Sans Serif"/>
              <a:cs typeface="Microsoft Sans Serif"/>
            </a:endParaRPr>
          </a:p>
          <a:p>
            <a:pPr marL="88900" indent="-76835">
              <a:lnSpc>
                <a:spcPct val="100000"/>
              </a:lnSpc>
              <a:spcBef>
                <a:spcPts val="300"/>
              </a:spcBef>
              <a:buChar char="•"/>
              <a:tabLst>
                <a:tab pos="89535" algn="l"/>
              </a:tabLst>
            </a:pPr>
            <a:r>
              <a:rPr dirty="0" sz="950" spc="15">
                <a:latin typeface="Microsoft Sans Serif"/>
                <a:cs typeface="Microsoft Sans Serif"/>
              </a:rPr>
              <a:t>Pérdidas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por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efecto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viento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65">
                <a:latin typeface="Microsoft Sans Serif"/>
                <a:cs typeface="Microsoft Sans Serif"/>
              </a:rPr>
              <a:t>motor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equipo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accionado</a:t>
            </a:r>
            <a:endParaRPr sz="950">
              <a:latin typeface="Microsoft Sans Serif"/>
              <a:cs typeface="Microsoft Sans Serif"/>
            </a:endParaRPr>
          </a:p>
          <a:p>
            <a:pPr marL="93345" indent="-81280">
              <a:lnSpc>
                <a:spcPct val="100000"/>
              </a:lnSpc>
              <a:spcBef>
                <a:spcPts val="250"/>
              </a:spcBef>
              <a:buChar char="•"/>
              <a:tabLst>
                <a:tab pos="93980" algn="l"/>
              </a:tabLst>
            </a:pPr>
            <a:r>
              <a:rPr dirty="0" sz="1000" spc="10">
                <a:latin typeface="Microsoft Sans Serif"/>
                <a:cs typeface="Microsoft Sans Serif"/>
              </a:rPr>
              <a:t>Fricción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entre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el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material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en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bobinadora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y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los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rodillos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068007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11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8038" y="1429003"/>
            <a:ext cx="2210803" cy="162041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754325" y="6038887"/>
            <a:ext cx="447675" cy="93345"/>
            <a:chOff x="2754325" y="6038887"/>
            <a:chExt cx="447675" cy="9334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54325" y="6038887"/>
              <a:ext cx="339598" cy="9309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137992" y="6084480"/>
              <a:ext cx="63500" cy="31115"/>
            </a:xfrm>
            <a:custGeom>
              <a:avLst/>
              <a:gdLst/>
              <a:ahLst/>
              <a:cxnLst/>
              <a:rect l="l" t="t" r="r" b="b"/>
              <a:pathLst>
                <a:path w="63500" h="31114">
                  <a:moveTo>
                    <a:pt x="63500" y="0"/>
                  </a:moveTo>
                  <a:lnTo>
                    <a:pt x="0" y="0"/>
                  </a:lnTo>
                  <a:lnTo>
                    <a:pt x="0" y="6858"/>
                  </a:lnTo>
                  <a:lnTo>
                    <a:pt x="63500" y="6858"/>
                  </a:lnTo>
                  <a:lnTo>
                    <a:pt x="63500" y="0"/>
                  </a:lnTo>
                  <a:close/>
                </a:path>
                <a:path w="63500" h="31114">
                  <a:moveTo>
                    <a:pt x="63500" y="23749"/>
                  </a:moveTo>
                  <a:lnTo>
                    <a:pt x="0" y="23749"/>
                  </a:lnTo>
                  <a:lnTo>
                    <a:pt x="0" y="30607"/>
                  </a:lnTo>
                  <a:lnTo>
                    <a:pt x="63500" y="30607"/>
                  </a:lnTo>
                  <a:lnTo>
                    <a:pt x="63500" y="2374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85566" y="5964682"/>
            <a:ext cx="294766" cy="93090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3232289" y="6088837"/>
            <a:ext cx="408940" cy="116205"/>
            <a:chOff x="3232289" y="6088837"/>
            <a:chExt cx="408940" cy="11620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96932" y="6111367"/>
              <a:ext cx="269366" cy="9309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232289" y="6091123"/>
              <a:ext cx="408940" cy="0"/>
            </a:xfrm>
            <a:custGeom>
              <a:avLst/>
              <a:gdLst/>
              <a:ahLst/>
              <a:cxnLst/>
              <a:rect l="l" t="t" r="r" b="b"/>
              <a:pathLst>
                <a:path w="408939" h="0">
                  <a:moveTo>
                    <a:pt x="0" y="0"/>
                  </a:moveTo>
                  <a:lnTo>
                    <a:pt x="40873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2754325" y="5446395"/>
            <a:ext cx="447675" cy="93345"/>
            <a:chOff x="2754325" y="5446395"/>
            <a:chExt cx="447675" cy="93345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54325" y="5446395"/>
              <a:ext cx="339598" cy="9309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137992" y="5491988"/>
              <a:ext cx="63500" cy="31115"/>
            </a:xfrm>
            <a:custGeom>
              <a:avLst/>
              <a:gdLst/>
              <a:ahLst/>
              <a:cxnLst/>
              <a:rect l="l" t="t" r="r" b="b"/>
              <a:pathLst>
                <a:path w="63500" h="31114">
                  <a:moveTo>
                    <a:pt x="63500" y="0"/>
                  </a:moveTo>
                  <a:lnTo>
                    <a:pt x="0" y="0"/>
                  </a:lnTo>
                  <a:lnTo>
                    <a:pt x="0" y="6858"/>
                  </a:lnTo>
                  <a:lnTo>
                    <a:pt x="63500" y="6858"/>
                  </a:lnTo>
                  <a:lnTo>
                    <a:pt x="63500" y="0"/>
                  </a:lnTo>
                  <a:close/>
                </a:path>
                <a:path w="63500" h="31114">
                  <a:moveTo>
                    <a:pt x="63500" y="23749"/>
                  </a:moveTo>
                  <a:lnTo>
                    <a:pt x="0" y="23749"/>
                  </a:lnTo>
                  <a:lnTo>
                    <a:pt x="0" y="30607"/>
                  </a:lnTo>
                  <a:lnTo>
                    <a:pt x="63500" y="30607"/>
                  </a:lnTo>
                  <a:lnTo>
                    <a:pt x="63500" y="2374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263277" y="5376722"/>
            <a:ext cx="1037069" cy="239776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744304" y="7525740"/>
            <a:ext cx="2668376" cy="1731505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527293" y="551840"/>
            <a:ext cx="387350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10" b="1">
                <a:latin typeface="Tahoma"/>
                <a:cs typeface="Tahoma"/>
              </a:rPr>
              <a:t>Trabajo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23133" y="489610"/>
            <a:ext cx="395605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 spc="20">
                <a:latin typeface="Microsoft Sans Serif"/>
                <a:cs typeface="Microsoft Sans Serif"/>
              </a:rPr>
              <a:t>Siempre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que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una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fuerza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cualquier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55">
                <a:latin typeface="Microsoft Sans Serif"/>
                <a:cs typeface="Microsoft Sans Serif"/>
              </a:rPr>
              <a:t>tipo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provoca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movimiento,</a:t>
            </a:r>
            <a:r>
              <a:rPr dirty="0" sz="1000" spc="-10">
                <a:latin typeface="Microsoft Sans Serif"/>
                <a:cs typeface="Microsoft Sans Serif"/>
              </a:rPr>
              <a:t> se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realiza </a:t>
            </a:r>
            <a:r>
              <a:rPr dirty="0" sz="1000" spc="35">
                <a:latin typeface="Microsoft Sans Serif"/>
                <a:cs typeface="Microsoft Sans Serif"/>
              </a:rPr>
              <a:t>trabajo. </a:t>
            </a:r>
            <a:r>
              <a:rPr dirty="0" sz="1000" spc="20">
                <a:latin typeface="Microsoft Sans Serif"/>
                <a:cs typeface="Microsoft Sans Serif"/>
              </a:rPr>
              <a:t>Por </a:t>
            </a:r>
            <a:r>
              <a:rPr dirty="0" sz="1000" spc="30">
                <a:latin typeface="Microsoft Sans Serif"/>
                <a:cs typeface="Microsoft Sans Serif"/>
              </a:rPr>
              <a:t>ejemplo,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40">
                <a:latin typeface="Microsoft Sans Serif"/>
                <a:cs typeface="Microsoft Sans Serif"/>
              </a:rPr>
              <a:t>trabajo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40">
                <a:latin typeface="Microsoft Sans Serif"/>
                <a:cs typeface="Microsoft Sans Serif"/>
              </a:rPr>
              <a:t>logra </a:t>
            </a:r>
            <a:r>
              <a:rPr dirty="0" sz="1000" spc="35">
                <a:latin typeface="Microsoft Sans Serif"/>
                <a:cs typeface="Microsoft Sans Serif"/>
              </a:rPr>
              <a:t>cuando </a:t>
            </a:r>
            <a:r>
              <a:rPr dirty="0" sz="1000" spc="60">
                <a:latin typeface="Microsoft Sans Serif"/>
                <a:cs typeface="Microsoft Sans Serif"/>
              </a:rPr>
              <a:t>un </a:t>
            </a:r>
            <a:r>
              <a:rPr dirty="0" sz="1000" spc="45">
                <a:latin typeface="Microsoft Sans Serif"/>
                <a:cs typeface="Microsoft Sans Serif"/>
              </a:rPr>
              <a:t>objeto </a:t>
            </a:r>
            <a:r>
              <a:rPr dirty="0" sz="1000" spc="-254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en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un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50">
                <a:latin typeface="Microsoft Sans Serif"/>
                <a:cs typeface="Microsoft Sans Serif"/>
              </a:rPr>
              <a:t>transportador</a:t>
            </a:r>
            <a:r>
              <a:rPr dirty="0" sz="1000" spc="-10">
                <a:latin typeface="Microsoft Sans Serif"/>
                <a:cs typeface="Microsoft Sans Serif"/>
              </a:rPr>
              <a:t> se </a:t>
            </a:r>
            <a:r>
              <a:rPr dirty="0" sz="1000" spc="35">
                <a:latin typeface="Microsoft Sans Serif"/>
                <a:cs typeface="Microsoft Sans Serif"/>
              </a:rPr>
              <a:t>mueve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un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punto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50">
                <a:latin typeface="Microsoft Sans Serif"/>
                <a:cs typeface="Microsoft Sans Serif"/>
              </a:rPr>
              <a:t>otro.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23133" y="3524275"/>
            <a:ext cx="423672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40">
                <a:latin typeface="Microsoft Sans Serif"/>
                <a:cs typeface="Microsoft Sans Serif"/>
              </a:rPr>
              <a:t>trabajo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35">
                <a:latin typeface="Microsoft Sans Serif"/>
                <a:cs typeface="Microsoft Sans Serif"/>
              </a:rPr>
              <a:t>define </a:t>
            </a:r>
            <a:r>
              <a:rPr dirty="0" sz="950" spc="55">
                <a:latin typeface="Microsoft Sans Serif"/>
                <a:cs typeface="Microsoft Sans Serif"/>
              </a:rPr>
              <a:t>por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45">
                <a:latin typeface="Microsoft Sans Serif"/>
                <a:cs typeface="Microsoft Sans Serif"/>
              </a:rPr>
              <a:t>producto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30">
                <a:latin typeface="Microsoft Sans Serif"/>
                <a:cs typeface="Microsoft Sans Serif"/>
              </a:rPr>
              <a:t>fuerza </a:t>
            </a:r>
            <a:r>
              <a:rPr dirty="0" sz="950" spc="35">
                <a:latin typeface="Microsoft Sans Serif"/>
                <a:cs typeface="Microsoft Sans Serif"/>
              </a:rPr>
              <a:t>neta </a:t>
            </a:r>
            <a:r>
              <a:rPr dirty="0" sz="950" spc="-50">
                <a:latin typeface="Microsoft Sans Serif"/>
                <a:cs typeface="Microsoft Sans Serif"/>
              </a:rPr>
              <a:t>(F) </a:t>
            </a:r>
            <a:r>
              <a:rPr dirty="0" sz="950" spc="20">
                <a:latin typeface="Microsoft Sans Serif"/>
                <a:cs typeface="Microsoft Sans Serif"/>
              </a:rPr>
              <a:t>aplicada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 distancia</a:t>
            </a:r>
            <a:r>
              <a:rPr dirty="0" sz="950" spc="-5">
                <a:latin typeface="Microsoft Sans Serif"/>
                <a:cs typeface="Microsoft Sans Serif"/>
              </a:rPr>
              <a:t> (d)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recorrida.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-45">
                <a:latin typeface="Microsoft Sans Serif"/>
                <a:cs typeface="Microsoft Sans Serif"/>
              </a:rPr>
              <a:t>Si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aplica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doble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fuerza,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realiza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doble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trabajo. </a:t>
            </a:r>
            <a:r>
              <a:rPr dirty="0" sz="950" spc="-45">
                <a:latin typeface="Microsoft Sans Serif"/>
                <a:cs typeface="Microsoft Sans Serif"/>
              </a:rPr>
              <a:t>Si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40">
                <a:latin typeface="Microsoft Sans Serif"/>
                <a:cs typeface="Microsoft Sans Serif"/>
              </a:rPr>
              <a:t>objeto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35">
                <a:latin typeface="Microsoft Sans Serif"/>
                <a:cs typeface="Microsoft Sans Serif"/>
              </a:rPr>
              <a:t>mueve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35">
                <a:latin typeface="Microsoft Sans Serif"/>
                <a:cs typeface="Microsoft Sans Serif"/>
              </a:rPr>
              <a:t>doble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20">
                <a:latin typeface="Microsoft Sans Serif"/>
                <a:cs typeface="Microsoft Sans Serif"/>
              </a:rPr>
              <a:t>distancia,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15">
                <a:latin typeface="Microsoft Sans Serif"/>
                <a:cs typeface="Microsoft Sans Serif"/>
              </a:rPr>
              <a:t>realiza el </a:t>
            </a:r>
            <a:r>
              <a:rPr dirty="0" sz="950" spc="35">
                <a:latin typeface="Microsoft Sans Serif"/>
                <a:cs typeface="Microsoft Sans Serif"/>
              </a:rPr>
              <a:t>doble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trabajo.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23133" y="4540275"/>
            <a:ext cx="567055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>
                <a:latin typeface="Microsoft Sans Serif"/>
                <a:cs typeface="Microsoft Sans Serif"/>
              </a:rPr>
              <a:t>W</a:t>
            </a:r>
            <a:r>
              <a:rPr dirty="0" sz="450" spc="-5">
                <a:latin typeface="Microsoft Sans Serif"/>
                <a:cs typeface="Microsoft Sans Serif"/>
              </a:rPr>
              <a:t> </a:t>
            </a:r>
            <a:r>
              <a:rPr dirty="0" sz="450" spc="-10">
                <a:latin typeface="Microsoft Sans Serif"/>
                <a:cs typeface="Microsoft Sans Serif"/>
              </a:rPr>
              <a:t>=</a:t>
            </a:r>
            <a:r>
              <a:rPr dirty="0" sz="450" spc="-5">
                <a:latin typeface="Microsoft Sans Serif"/>
                <a:cs typeface="Microsoft Sans Serif"/>
              </a:rPr>
              <a:t> </a:t>
            </a:r>
            <a:r>
              <a:rPr dirty="0" sz="450" spc="-45">
                <a:latin typeface="Microsoft Sans Serif"/>
                <a:cs typeface="Microsoft Sans Serif"/>
              </a:rPr>
              <a:t>F</a:t>
            </a:r>
            <a:r>
              <a:rPr dirty="0" sz="450" spc="-5">
                <a:latin typeface="Microsoft Sans Serif"/>
                <a:cs typeface="Microsoft Sans Serif"/>
              </a:rPr>
              <a:t> </a:t>
            </a:r>
            <a:r>
              <a:rPr dirty="0" sz="450" spc="10">
                <a:latin typeface="Microsoft Sans Serif"/>
                <a:cs typeface="Microsoft Sans Serif"/>
              </a:rPr>
              <a:t>x</a:t>
            </a:r>
            <a:r>
              <a:rPr dirty="0" sz="450" spc="-5">
                <a:latin typeface="Microsoft Sans Serif"/>
                <a:cs typeface="Microsoft Sans Serif"/>
              </a:rPr>
              <a:t> </a:t>
            </a:r>
            <a:r>
              <a:rPr dirty="0" sz="450" spc="20">
                <a:latin typeface="Microsoft Sans Serif"/>
                <a:cs typeface="Microsoft Sans Serif"/>
              </a:rPr>
              <a:t>profundidad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7300" y="4848885"/>
            <a:ext cx="4603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 b="1">
                <a:latin typeface="Tahoma"/>
                <a:cs typeface="Tahoma"/>
              </a:rPr>
              <a:t>Energía</a:t>
            </a:r>
            <a:endParaRPr sz="9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23139" y="4848885"/>
            <a:ext cx="365632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potencia</a:t>
            </a:r>
            <a:r>
              <a:rPr dirty="0" sz="900" spc="-10">
                <a:latin typeface="Microsoft Sans Serif"/>
                <a:cs typeface="Microsoft Sans Serif"/>
              </a:rPr>
              <a:t> 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tasa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trabajo,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trabajo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dividido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por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tiempo.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23133" y="6588786"/>
            <a:ext cx="39795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 spc="-25">
                <a:latin typeface="Microsoft Sans Serif"/>
                <a:cs typeface="Microsoft Sans Serif"/>
              </a:rPr>
              <a:t>En </a:t>
            </a:r>
            <a:r>
              <a:rPr dirty="0" sz="1000" spc="35">
                <a:latin typeface="Microsoft Sans Serif"/>
                <a:cs typeface="Microsoft Sans Serif"/>
              </a:rPr>
              <a:t>otras </a:t>
            </a:r>
            <a:r>
              <a:rPr dirty="0" sz="1000" spc="20">
                <a:latin typeface="Microsoft Sans Serif"/>
                <a:cs typeface="Microsoft Sans Serif"/>
              </a:rPr>
              <a:t>palabras,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30">
                <a:latin typeface="Microsoft Sans Serif"/>
                <a:cs typeface="Microsoft Sans Serif"/>
              </a:rPr>
              <a:t>potencia </a:t>
            </a:r>
            <a:r>
              <a:rPr dirty="0" sz="1000" spc="-10">
                <a:latin typeface="Microsoft Sans Serif"/>
                <a:cs typeface="Microsoft Sans Serif"/>
              </a:rPr>
              <a:t>es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35">
                <a:latin typeface="Microsoft Sans Serif"/>
                <a:cs typeface="Microsoft Sans Serif"/>
              </a:rPr>
              <a:t>cantidad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40">
                <a:latin typeface="Microsoft Sans Serif"/>
                <a:cs typeface="Microsoft Sans Serif"/>
              </a:rPr>
              <a:t>trabajo que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necesita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para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mover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el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paquete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un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punto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50">
                <a:latin typeface="Microsoft Sans Serif"/>
                <a:cs typeface="Microsoft Sans Serif"/>
              </a:rPr>
              <a:t>otro,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dividido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por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tiempo.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12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33280" y="2338146"/>
            <a:ext cx="4144949" cy="224668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933776" y="5913983"/>
            <a:ext cx="152400" cy="92075"/>
            <a:chOff x="2933776" y="5913983"/>
            <a:chExt cx="152400" cy="9207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33776" y="5913983"/>
              <a:ext cx="67056" cy="9169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025470" y="5913983"/>
              <a:ext cx="60960" cy="92075"/>
            </a:xfrm>
            <a:custGeom>
              <a:avLst/>
              <a:gdLst/>
              <a:ahLst/>
              <a:cxnLst/>
              <a:rect l="l" t="t" r="r" b="b"/>
              <a:pathLst>
                <a:path w="60960" h="92075">
                  <a:moveTo>
                    <a:pt x="32257" y="0"/>
                  </a:moveTo>
                  <a:lnTo>
                    <a:pt x="0" y="0"/>
                  </a:lnTo>
                  <a:lnTo>
                    <a:pt x="0" y="91693"/>
                  </a:lnTo>
                  <a:lnTo>
                    <a:pt x="8128" y="91693"/>
                  </a:lnTo>
                  <a:lnTo>
                    <a:pt x="8128" y="51435"/>
                  </a:lnTo>
                  <a:lnTo>
                    <a:pt x="29044" y="51435"/>
                  </a:lnTo>
                  <a:lnTo>
                    <a:pt x="32575" y="51269"/>
                  </a:lnTo>
                  <a:lnTo>
                    <a:pt x="39941" y="50584"/>
                  </a:lnTo>
                  <a:lnTo>
                    <a:pt x="43218" y="49784"/>
                  </a:lnTo>
                  <a:lnTo>
                    <a:pt x="46100" y="48513"/>
                  </a:lnTo>
                  <a:lnTo>
                    <a:pt x="50761" y="46570"/>
                  </a:lnTo>
                  <a:lnTo>
                    <a:pt x="53692" y="44068"/>
                  </a:lnTo>
                  <a:lnTo>
                    <a:pt x="8128" y="44068"/>
                  </a:lnTo>
                  <a:lnTo>
                    <a:pt x="8128" y="7365"/>
                  </a:lnTo>
                  <a:lnTo>
                    <a:pt x="52731" y="7365"/>
                  </a:lnTo>
                  <a:lnTo>
                    <a:pt x="50126" y="4699"/>
                  </a:lnTo>
                  <a:lnTo>
                    <a:pt x="45554" y="2197"/>
                  </a:lnTo>
                  <a:lnTo>
                    <a:pt x="37083" y="330"/>
                  </a:lnTo>
                  <a:lnTo>
                    <a:pt x="32257" y="0"/>
                  </a:lnTo>
                  <a:close/>
                </a:path>
                <a:path w="60960" h="92075">
                  <a:moveTo>
                    <a:pt x="52731" y="7365"/>
                  </a:moveTo>
                  <a:lnTo>
                    <a:pt x="36156" y="7365"/>
                  </a:lnTo>
                  <a:lnTo>
                    <a:pt x="42037" y="8889"/>
                  </a:lnTo>
                  <a:lnTo>
                    <a:pt x="49656" y="14986"/>
                  </a:lnTo>
                  <a:lnTo>
                    <a:pt x="51562" y="19596"/>
                  </a:lnTo>
                  <a:lnTo>
                    <a:pt x="51562" y="33731"/>
                  </a:lnTo>
                  <a:lnTo>
                    <a:pt x="48475" y="39077"/>
                  </a:lnTo>
                  <a:lnTo>
                    <a:pt x="38823" y="43306"/>
                  </a:lnTo>
                  <a:lnTo>
                    <a:pt x="33362" y="44068"/>
                  </a:lnTo>
                  <a:lnTo>
                    <a:pt x="53692" y="44068"/>
                  </a:lnTo>
                  <a:lnTo>
                    <a:pt x="54317" y="43535"/>
                  </a:lnTo>
                  <a:lnTo>
                    <a:pt x="59220" y="35318"/>
                  </a:lnTo>
                  <a:lnTo>
                    <a:pt x="60451" y="30772"/>
                  </a:lnTo>
                  <a:lnTo>
                    <a:pt x="60451" y="22567"/>
                  </a:lnTo>
                  <a:lnTo>
                    <a:pt x="60032" y="19685"/>
                  </a:lnTo>
                  <a:lnTo>
                    <a:pt x="58089" y="13842"/>
                  </a:lnTo>
                  <a:lnTo>
                    <a:pt x="56311" y="10960"/>
                  </a:lnTo>
                  <a:lnTo>
                    <a:pt x="53848" y="8509"/>
                  </a:lnTo>
                  <a:lnTo>
                    <a:pt x="52731" y="736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3136214" y="5849391"/>
            <a:ext cx="260985" cy="140970"/>
            <a:chOff x="3136214" y="5849391"/>
            <a:chExt cx="260985" cy="140970"/>
          </a:xfrm>
        </p:grpSpPr>
        <p:sp>
          <p:nvSpPr>
            <p:cNvPr id="7" name="object 7"/>
            <p:cNvSpPr/>
            <p:nvPr/>
          </p:nvSpPr>
          <p:spPr>
            <a:xfrm>
              <a:off x="3136214" y="5959576"/>
              <a:ext cx="63500" cy="31115"/>
            </a:xfrm>
            <a:custGeom>
              <a:avLst/>
              <a:gdLst/>
              <a:ahLst/>
              <a:cxnLst/>
              <a:rect l="l" t="t" r="r" b="b"/>
              <a:pathLst>
                <a:path w="63500" h="31114">
                  <a:moveTo>
                    <a:pt x="63500" y="0"/>
                  </a:moveTo>
                  <a:lnTo>
                    <a:pt x="0" y="0"/>
                  </a:lnTo>
                  <a:lnTo>
                    <a:pt x="0" y="6858"/>
                  </a:lnTo>
                  <a:lnTo>
                    <a:pt x="63500" y="6858"/>
                  </a:lnTo>
                  <a:lnTo>
                    <a:pt x="63500" y="0"/>
                  </a:lnTo>
                  <a:close/>
                </a:path>
                <a:path w="63500" h="31114">
                  <a:moveTo>
                    <a:pt x="63500" y="23749"/>
                  </a:moveTo>
                  <a:lnTo>
                    <a:pt x="0" y="23749"/>
                  </a:lnTo>
                  <a:lnTo>
                    <a:pt x="0" y="30607"/>
                  </a:lnTo>
                  <a:lnTo>
                    <a:pt x="63500" y="30607"/>
                  </a:lnTo>
                  <a:lnTo>
                    <a:pt x="63500" y="2374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34791" y="5849391"/>
              <a:ext cx="67056" cy="9169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337788" y="5877331"/>
              <a:ext cx="59690" cy="64135"/>
            </a:xfrm>
            <a:custGeom>
              <a:avLst/>
              <a:gdLst/>
              <a:ahLst/>
              <a:cxnLst/>
              <a:rect l="l" t="t" r="r" b="b"/>
              <a:pathLst>
                <a:path w="59689" h="64135">
                  <a:moveTo>
                    <a:pt x="57150" y="0"/>
                  </a:moveTo>
                  <a:lnTo>
                    <a:pt x="48260" y="0"/>
                  </a:lnTo>
                  <a:lnTo>
                    <a:pt x="29425" y="25311"/>
                  </a:lnTo>
                  <a:lnTo>
                    <a:pt x="11303" y="0"/>
                  </a:lnTo>
                  <a:lnTo>
                    <a:pt x="1143" y="0"/>
                  </a:lnTo>
                  <a:lnTo>
                    <a:pt x="24637" y="31407"/>
                  </a:lnTo>
                  <a:lnTo>
                    <a:pt x="0" y="63754"/>
                  </a:lnTo>
                  <a:lnTo>
                    <a:pt x="9448" y="63690"/>
                  </a:lnTo>
                  <a:lnTo>
                    <a:pt x="29260" y="36893"/>
                  </a:lnTo>
                  <a:lnTo>
                    <a:pt x="49149" y="63754"/>
                  </a:lnTo>
                  <a:lnTo>
                    <a:pt x="59182" y="63754"/>
                  </a:lnTo>
                  <a:lnTo>
                    <a:pt x="34277" y="31064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3446627" y="5849391"/>
            <a:ext cx="257810" cy="92075"/>
            <a:chOff x="3446627" y="5849391"/>
            <a:chExt cx="257810" cy="92075"/>
          </a:xfrm>
        </p:grpSpPr>
        <p:sp>
          <p:nvSpPr>
            <p:cNvPr id="11" name="object 11"/>
            <p:cNvSpPr/>
            <p:nvPr/>
          </p:nvSpPr>
          <p:spPr>
            <a:xfrm>
              <a:off x="3446627" y="5849391"/>
              <a:ext cx="63500" cy="92075"/>
            </a:xfrm>
            <a:custGeom>
              <a:avLst/>
              <a:gdLst/>
              <a:ahLst/>
              <a:cxnLst/>
              <a:rect l="l" t="t" r="r" b="b"/>
              <a:pathLst>
                <a:path w="63500" h="92075">
                  <a:moveTo>
                    <a:pt x="34328" y="0"/>
                  </a:moveTo>
                  <a:lnTo>
                    <a:pt x="0" y="0"/>
                  </a:lnTo>
                  <a:lnTo>
                    <a:pt x="0" y="91694"/>
                  </a:lnTo>
                  <a:lnTo>
                    <a:pt x="8128" y="91694"/>
                  </a:lnTo>
                  <a:lnTo>
                    <a:pt x="8128" y="47878"/>
                  </a:lnTo>
                  <a:lnTo>
                    <a:pt x="53716" y="47878"/>
                  </a:lnTo>
                  <a:lnTo>
                    <a:pt x="53632" y="47701"/>
                  </a:lnTo>
                  <a:lnTo>
                    <a:pt x="49530" y="44869"/>
                  </a:lnTo>
                  <a:lnTo>
                    <a:pt x="43434" y="43687"/>
                  </a:lnTo>
                  <a:lnTo>
                    <a:pt x="49441" y="41821"/>
                  </a:lnTo>
                  <a:lnTo>
                    <a:pt x="51600" y="40512"/>
                  </a:lnTo>
                  <a:lnTo>
                    <a:pt x="8128" y="40512"/>
                  </a:lnTo>
                  <a:lnTo>
                    <a:pt x="8128" y="7365"/>
                  </a:lnTo>
                  <a:lnTo>
                    <a:pt x="55271" y="7365"/>
                  </a:lnTo>
                  <a:lnTo>
                    <a:pt x="54991" y="7112"/>
                  </a:lnTo>
                  <a:lnTo>
                    <a:pt x="51777" y="3886"/>
                  </a:lnTo>
                  <a:lnTo>
                    <a:pt x="47625" y="1816"/>
                  </a:lnTo>
                  <a:lnTo>
                    <a:pt x="39408" y="292"/>
                  </a:lnTo>
                  <a:lnTo>
                    <a:pt x="34328" y="0"/>
                  </a:lnTo>
                  <a:close/>
                </a:path>
                <a:path w="63500" h="92075">
                  <a:moveTo>
                    <a:pt x="53716" y="47878"/>
                  </a:moveTo>
                  <a:lnTo>
                    <a:pt x="40855" y="47878"/>
                  </a:lnTo>
                  <a:lnTo>
                    <a:pt x="44831" y="49606"/>
                  </a:lnTo>
                  <a:lnTo>
                    <a:pt x="46862" y="53086"/>
                  </a:lnTo>
                  <a:lnTo>
                    <a:pt x="48641" y="56045"/>
                  </a:lnTo>
                  <a:lnTo>
                    <a:pt x="49949" y="62395"/>
                  </a:lnTo>
                  <a:lnTo>
                    <a:pt x="50800" y="72136"/>
                  </a:lnTo>
                  <a:lnTo>
                    <a:pt x="50800" y="77724"/>
                  </a:lnTo>
                  <a:lnTo>
                    <a:pt x="51092" y="81953"/>
                  </a:lnTo>
                  <a:lnTo>
                    <a:pt x="52031" y="86525"/>
                  </a:lnTo>
                  <a:lnTo>
                    <a:pt x="52793" y="88811"/>
                  </a:lnTo>
                  <a:lnTo>
                    <a:pt x="53975" y="91694"/>
                  </a:lnTo>
                  <a:lnTo>
                    <a:pt x="63500" y="91694"/>
                  </a:lnTo>
                  <a:lnTo>
                    <a:pt x="61810" y="89573"/>
                  </a:lnTo>
                  <a:lnTo>
                    <a:pt x="60477" y="83261"/>
                  </a:lnTo>
                  <a:lnTo>
                    <a:pt x="58521" y="62268"/>
                  </a:lnTo>
                  <a:lnTo>
                    <a:pt x="57277" y="55410"/>
                  </a:lnTo>
                  <a:lnTo>
                    <a:pt x="53716" y="47878"/>
                  </a:lnTo>
                  <a:close/>
                </a:path>
                <a:path w="63500" h="92075">
                  <a:moveTo>
                    <a:pt x="55271" y="7365"/>
                  </a:moveTo>
                  <a:lnTo>
                    <a:pt x="37884" y="7365"/>
                  </a:lnTo>
                  <a:lnTo>
                    <a:pt x="43522" y="8636"/>
                  </a:lnTo>
                  <a:lnTo>
                    <a:pt x="50457" y="13715"/>
                  </a:lnTo>
                  <a:lnTo>
                    <a:pt x="52197" y="17652"/>
                  </a:lnTo>
                  <a:lnTo>
                    <a:pt x="52197" y="26365"/>
                  </a:lnTo>
                  <a:lnTo>
                    <a:pt x="31965" y="40512"/>
                  </a:lnTo>
                  <a:lnTo>
                    <a:pt x="51600" y="40512"/>
                  </a:lnTo>
                  <a:lnTo>
                    <a:pt x="53886" y="39128"/>
                  </a:lnTo>
                  <a:lnTo>
                    <a:pt x="59651" y="32105"/>
                  </a:lnTo>
                  <a:lnTo>
                    <a:pt x="61087" y="27686"/>
                  </a:lnTo>
                  <a:lnTo>
                    <a:pt x="61087" y="18618"/>
                  </a:lnTo>
                  <a:lnTo>
                    <a:pt x="60452" y="15405"/>
                  </a:lnTo>
                  <a:lnTo>
                    <a:pt x="59182" y="12700"/>
                  </a:lnTo>
                  <a:lnTo>
                    <a:pt x="58254" y="10668"/>
                  </a:lnTo>
                  <a:lnTo>
                    <a:pt x="56857" y="8801"/>
                  </a:lnTo>
                  <a:lnTo>
                    <a:pt x="55271" y="736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31336" y="5849391"/>
              <a:ext cx="172847" cy="91694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3219716" y="5970206"/>
            <a:ext cx="530225" cy="123189"/>
            <a:chOff x="3219716" y="5970206"/>
            <a:chExt cx="530225" cy="123189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37407" y="6002083"/>
              <a:ext cx="269239" cy="9105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219716" y="5971578"/>
              <a:ext cx="530225" cy="0"/>
            </a:xfrm>
            <a:custGeom>
              <a:avLst/>
              <a:gdLst/>
              <a:ahLst/>
              <a:cxnLst/>
              <a:rect l="l" t="t" r="r" b="b"/>
              <a:pathLst>
                <a:path w="530225" h="0">
                  <a:moveTo>
                    <a:pt x="0" y="0"/>
                  </a:moveTo>
                  <a:lnTo>
                    <a:pt x="529983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707394" y="551581"/>
            <a:ext cx="847725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5" b="1">
                <a:latin typeface="Tahoma"/>
                <a:cs typeface="Tahoma"/>
              </a:rPr>
              <a:t>Caballo</a:t>
            </a:r>
            <a:r>
              <a:rPr dirty="0" sz="750" spc="-25" b="1">
                <a:latin typeface="Tahoma"/>
                <a:cs typeface="Tahoma"/>
              </a:rPr>
              <a:t> </a:t>
            </a:r>
            <a:r>
              <a:rPr dirty="0" sz="750" b="1">
                <a:latin typeface="Tahoma"/>
                <a:cs typeface="Tahoma"/>
              </a:rPr>
              <a:t>de</a:t>
            </a:r>
            <a:r>
              <a:rPr dirty="0" sz="750" spc="-25" b="1">
                <a:latin typeface="Tahoma"/>
                <a:cs typeface="Tahoma"/>
              </a:rPr>
              <a:t> </a:t>
            </a:r>
            <a:r>
              <a:rPr dirty="0" sz="750" b="1">
                <a:latin typeface="Tahoma"/>
                <a:cs typeface="Tahoma"/>
              </a:rPr>
              <a:t>fuerza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03219" y="488081"/>
            <a:ext cx="4335145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potencia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puede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expresar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libras-pie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por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segundo,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pero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menudo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expresa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caballos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fuerza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25">
                <a:latin typeface="Microsoft Sans Serif"/>
                <a:cs typeface="Microsoft Sans Serif"/>
              </a:rPr>
              <a:t>(HP).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15">
                <a:latin typeface="Microsoft Sans Serif"/>
                <a:cs typeface="Microsoft Sans Serif"/>
              </a:rPr>
              <a:t>Esta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unidad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fue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definida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siglo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XVIII </a:t>
            </a:r>
            <a:r>
              <a:rPr dirty="0" sz="950" spc="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por </a:t>
            </a:r>
            <a:r>
              <a:rPr dirty="0" sz="950" spc="-30">
                <a:latin typeface="Microsoft Sans Serif"/>
                <a:cs typeface="Microsoft Sans Serif"/>
              </a:rPr>
              <a:t>James </a:t>
            </a:r>
            <a:r>
              <a:rPr dirty="0" sz="950" spc="25">
                <a:latin typeface="Microsoft Sans Serif"/>
                <a:cs typeface="Microsoft Sans Serif"/>
              </a:rPr>
              <a:t>Watt. </a:t>
            </a:r>
            <a:r>
              <a:rPr dirty="0" sz="950" spc="35">
                <a:latin typeface="Microsoft Sans Serif"/>
                <a:cs typeface="Microsoft Sans Serif"/>
              </a:rPr>
              <a:t>Watt </a:t>
            </a:r>
            <a:r>
              <a:rPr dirty="0" sz="950" spc="30">
                <a:latin typeface="Microsoft Sans Serif"/>
                <a:cs typeface="Microsoft Sans Serif"/>
              </a:rPr>
              <a:t>vendió </a:t>
            </a:r>
            <a:r>
              <a:rPr dirty="0" sz="950" spc="35">
                <a:latin typeface="Microsoft Sans Serif"/>
                <a:cs typeface="Microsoft Sans Serif"/>
              </a:rPr>
              <a:t>máquinas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vapor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15">
                <a:latin typeface="Microsoft Sans Serif"/>
                <a:cs typeface="Microsoft Sans Serif"/>
              </a:rPr>
              <a:t>le </a:t>
            </a:r>
            <a:r>
              <a:rPr dirty="0" sz="950" spc="50">
                <a:latin typeface="Microsoft Sans Serif"/>
                <a:cs typeface="Microsoft Sans Serif"/>
              </a:rPr>
              <a:t>preguntó </a:t>
            </a:r>
            <a:r>
              <a:rPr dirty="0" sz="950" spc="25">
                <a:latin typeface="Microsoft Sans Serif"/>
                <a:cs typeface="Microsoft Sans Serif"/>
              </a:rPr>
              <a:t>cuántos </a:t>
            </a:r>
            <a:r>
              <a:rPr dirty="0" sz="950" spc="3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caballos </a:t>
            </a:r>
            <a:r>
              <a:rPr dirty="0" sz="950" spc="30">
                <a:latin typeface="Microsoft Sans Serif"/>
                <a:cs typeface="Microsoft Sans Serif"/>
              </a:rPr>
              <a:t>reemplazaría </a:t>
            </a:r>
            <a:r>
              <a:rPr dirty="0" sz="950" spc="40">
                <a:latin typeface="Microsoft Sans Serif"/>
                <a:cs typeface="Microsoft Sans Serif"/>
              </a:rPr>
              <a:t>una máquina </a:t>
            </a:r>
            <a:r>
              <a:rPr dirty="0" sz="950" spc="30">
                <a:latin typeface="Microsoft Sans Serif"/>
                <a:cs typeface="Microsoft Sans Serif"/>
              </a:rPr>
              <a:t>de vapor. </a:t>
            </a:r>
            <a:r>
              <a:rPr dirty="0" sz="950" spc="15">
                <a:latin typeface="Microsoft Sans Serif"/>
                <a:cs typeface="Microsoft Sans Serif"/>
              </a:rPr>
              <a:t>Hizo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15">
                <a:latin typeface="Microsoft Sans Serif"/>
                <a:cs typeface="Microsoft Sans Serif"/>
              </a:rPr>
              <a:t>los caballos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caminaran </a:t>
            </a:r>
            <a:r>
              <a:rPr dirty="0" sz="950" spc="35">
                <a:latin typeface="Microsoft Sans Serif"/>
                <a:cs typeface="Microsoft Sans Serif"/>
              </a:rPr>
              <a:t>alrededor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0">
                <a:latin typeface="Microsoft Sans Serif"/>
                <a:cs typeface="Microsoft Sans Serif"/>
              </a:rPr>
              <a:t>una rueda que </a:t>
            </a:r>
            <a:r>
              <a:rPr dirty="0" sz="950" spc="30">
                <a:latin typeface="Microsoft Sans Serif"/>
                <a:cs typeface="Microsoft Sans Serif"/>
              </a:rPr>
              <a:t>levantaría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15">
                <a:latin typeface="Microsoft Sans Serif"/>
                <a:cs typeface="Microsoft Sans Serif"/>
              </a:rPr>
              <a:t>peso. </a:t>
            </a:r>
            <a:r>
              <a:rPr dirty="0" sz="950" spc="30">
                <a:latin typeface="Microsoft Sans Serif"/>
                <a:cs typeface="Microsoft Sans Serif"/>
              </a:rPr>
              <a:t>Encontró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cada </a:t>
            </a:r>
            <a:r>
              <a:rPr dirty="0" sz="950" spc="20">
                <a:latin typeface="Microsoft Sans Serif"/>
                <a:cs typeface="Microsoft Sans Serif"/>
              </a:rPr>
              <a:t>caballo </a:t>
            </a:r>
            <a:r>
              <a:rPr dirty="0" sz="950" spc="40">
                <a:latin typeface="Microsoft Sans Serif"/>
                <a:cs typeface="Microsoft Sans Serif"/>
              </a:rPr>
              <a:t>promediaría </a:t>
            </a:r>
            <a:r>
              <a:rPr dirty="0" sz="950" spc="35">
                <a:latin typeface="Microsoft Sans Serif"/>
                <a:cs typeface="Microsoft Sans Serif"/>
              </a:rPr>
              <a:t>alrededor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550 </a:t>
            </a:r>
            <a:r>
              <a:rPr dirty="0" sz="950" spc="25">
                <a:latin typeface="Microsoft Sans Serif"/>
                <a:cs typeface="Microsoft Sans Serif"/>
              </a:rPr>
              <a:t>libras-pie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0">
                <a:latin typeface="Microsoft Sans Serif"/>
                <a:cs typeface="Microsoft Sans Serif"/>
              </a:rPr>
              <a:t>trabajo </a:t>
            </a:r>
            <a:r>
              <a:rPr dirty="0" sz="950" spc="55">
                <a:latin typeface="Microsoft Sans Serif"/>
                <a:cs typeface="Microsoft Sans Serif"/>
              </a:rPr>
              <a:t>por </a:t>
            </a:r>
            <a:r>
              <a:rPr dirty="0" sz="950" spc="6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segundo. Un </a:t>
            </a:r>
            <a:r>
              <a:rPr dirty="0" sz="950" spc="20">
                <a:latin typeface="Microsoft Sans Serif"/>
                <a:cs typeface="Microsoft Sans Serif"/>
              </a:rPr>
              <a:t>caballo </a:t>
            </a:r>
            <a:r>
              <a:rPr dirty="0" sz="950" spc="30">
                <a:latin typeface="Microsoft Sans Serif"/>
                <a:cs typeface="Microsoft Sans Serif"/>
              </a:rPr>
              <a:t>de fuerza </a:t>
            </a:r>
            <a:r>
              <a:rPr dirty="0" sz="950" spc="20">
                <a:latin typeface="Microsoft Sans Serif"/>
                <a:cs typeface="Microsoft Sans Serif"/>
              </a:rPr>
              <a:t>equivale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15">
                <a:latin typeface="Microsoft Sans Serif"/>
                <a:cs typeface="Microsoft Sans Serif"/>
              </a:rPr>
              <a:t>500 </a:t>
            </a:r>
            <a:r>
              <a:rPr dirty="0" sz="950" spc="25">
                <a:latin typeface="Microsoft Sans Serif"/>
                <a:cs typeface="Microsoft Sans Serif"/>
              </a:rPr>
              <a:t>libras-pie </a:t>
            </a:r>
            <a:r>
              <a:rPr dirty="0" sz="950" spc="55">
                <a:latin typeface="Microsoft Sans Serif"/>
                <a:cs typeface="Microsoft Sans Serif"/>
              </a:rPr>
              <a:t>por </a:t>
            </a:r>
            <a:r>
              <a:rPr dirty="0" sz="950" spc="35">
                <a:latin typeface="Microsoft Sans Serif"/>
                <a:cs typeface="Microsoft Sans Serif"/>
              </a:rPr>
              <a:t>segundo </a:t>
            </a:r>
            <a:r>
              <a:rPr dirty="0" sz="950" spc="45">
                <a:latin typeface="Microsoft Sans Serif"/>
                <a:cs typeface="Microsoft Sans Serif"/>
              </a:rPr>
              <a:t>o </a:t>
            </a:r>
            <a:r>
              <a:rPr dirty="0" sz="950" spc="50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33,000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libras-pie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por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minuto.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903220" y="4725441"/>
            <a:ext cx="423291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 spc="-15">
                <a:latin typeface="Microsoft Sans Serif"/>
                <a:cs typeface="Microsoft Sans Serif"/>
              </a:rPr>
              <a:t>La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siguiente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55">
                <a:latin typeface="Microsoft Sans Serif"/>
                <a:cs typeface="Microsoft Sans Serif"/>
              </a:rPr>
              <a:t>fórmula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35">
                <a:latin typeface="Microsoft Sans Serif"/>
                <a:cs typeface="Microsoft Sans Serif"/>
              </a:rPr>
              <a:t>puede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utilizar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para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calcular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potencia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cuando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25">
                <a:latin typeface="Microsoft Sans Serif"/>
                <a:cs typeface="Microsoft Sans Serif"/>
              </a:rPr>
              <a:t>conocen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45">
                <a:latin typeface="Microsoft Sans Serif"/>
                <a:cs typeface="Microsoft Sans Serif"/>
              </a:rPr>
              <a:t>par </a:t>
            </a:r>
            <a:r>
              <a:rPr dirty="0" sz="1000" spc="20">
                <a:latin typeface="Microsoft Sans Serif"/>
                <a:cs typeface="Microsoft Sans Serif"/>
              </a:rPr>
              <a:t>(lb-ft)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25">
                <a:latin typeface="Microsoft Sans Serif"/>
                <a:cs typeface="Microsoft Sans Serif"/>
              </a:rPr>
              <a:t>velocidad </a:t>
            </a:r>
            <a:r>
              <a:rPr dirty="0" sz="1000" spc="-30">
                <a:latin typeface="Microsoft Sans Serif"/>
                <a:cs typeface="Microsoft Sans Serif"/>
              </a:rPr>
              <a:t>(RPM). </a:t>
            </a:r>
            <a:r>
              <a:rPr dirty="0" sz="1000" spc="-60">
                <a:latin typeface="Microsoft Sans Serif"/>
                <a:cs typeface="Microsoft Sans Serif"/>
              </a:rPr>
              <a:t>Se </a:t>
            </a:r>
            <a:r>
              <a:rPr dirty="0" sz="1000" spc="35">
                <a:latin typeface="Microsoft Sans Serif"/>
                <a:cs typeface="Microsoft Sans Serif"/>
              </a:rPr>
              <a:t>puede </a:t>
            </a:r>
            <a:r>
              <a:rPr dirty="0" sz="1000" spc="30">
                <a:latin typeface="Microsoft Sans Serif"/>
                <a:cs typeface="Microsoft Sans Serif"/>
              </a:rPr>
              <a:t>ver en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20">
                <a:latin typeface="Microsoft Sans Serif"/>
                <a:cs typeface="Microsoft Sans Serif"/>
              </a:rPr>
              <a:t> </a:t>
            </a:r>
            <a:r>
              <a:rPr dirty="0" sz="1000" spc="55">
                <a:latin typeface="Microsoft Sans Serif"/>
                <a:cs typeface="Microsoft Sans Serif"/>
              </a:rPr>
              <a:t>fórmula </a:t>
            </a:r>
            <a:r>
              <a:rPr dirty="0" sz="1000" spc="40">
                <a:latin typeface="Microsoft Sans Serif"/>
                <a:cs typeface="Microsoft Sans Serif"/>
              </a:rPr>
              <a:t>que </a:t>
            </a:r>
            <a:r>
              <a:rPr dirty="0" sz="1000" spc="60">
                <a:latin typeface="Microsoft Sans Serif"/>
                <a:cs typeface="Microsoft Sans Serif"/>
              </a:rPr>
              <a:t>un </a:t>
            </a:r>
            <a:r>
              <a:rPr dirty="0" sz="1000" spc="50">
                <a:latin typeface="Microsoft Sans Serif"/>
                <a:cs typeface="Microsoft Sans Serif"/>
              </a:rPr>
              <a:t>aumento </a:t>
            </a:r>
            <a:r>
              <a:rPr dirty="0" sz="1000" spc="30">
                <a:latin typeface="Microsoft Sans Serif"/>
                <a:cs typeface="Microsoft Sans Serif"/>
              </a:rPr>
              <a:t>de par, </a:t>
            </a:r>
            <a:r>
              <a:rPr dirty="0" sz="1000" spc="25">
                <a:latin typeface="Microsoft Sans Serif"/>
                <a:cs typeface="Microsoft Sans Serif"/>
              </a:rPr>
              <a:t>velocidad </a:t>
            </a:r>
            <a:r>
              <a:rPr dirty="0" sz="1000" spc="45">
                <a:latin typeface="Microsoft Sans Serif"/>
                <a:cs typeface="Microsoft Sans Serif"/>
              </a:rPr>
              <a:t>o </a:t>
            </a:r>
            <a:r>
              <a:rPr dirty="0" sz="1000" spc="35">
                <a:latin typeface="Microsoft Sans Serif"/>
                <a:cs typeface="Microsoft Sans Serif"/>
              </a:rPr>
              <a:t>ambos </a:t>
            </a:r>
            <a:r>
              <a:rPr dirty="0" sz="1000" spc="15">
                <a:latin typeface="Microsoft Sans Serif"/>
                <a:cs typeface="Microsoft Sans Serif"/>
              </a:rPr>
              <a:t>causará </a:t>
            </a:r>
            <a:r>
              <a:rPr dirty="0" sz="1000" spc="60">
                <a:latin typeface="Microsoft Sans Serif"/>
                <a:cs typeface="Microsoft Sans Serif"/>
              </a:rPr>
              <a:t>un </a:t>
            </a:r>
            <a:r>
              <a:rPr dirty="0" sz="1000" spc="65">
                <a:latin typeface="Microsoft Sans Serif"/>
                <a:cs typeface="Microsoft Sans Serif"/>
              </a:rPr>
              <a:t> </a:t>
            </a:r>
            <a:r>
              <a:rPr dirty="0" sz="1000" spc="50">
                <a:latin typeface="Microsoft Sans Serif"/>
                <a:cs typeface="Microsoft Sans Serif"/>
              </a:rPr>
              <a:t>aumento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correspondiente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caballos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fuerza.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05810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13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7300" y="513733"/>
            <a:ext cx="666115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10" b="1">
                <a:latin typeface="Tahoma"/>
                <a:cs typeface="Tahoma"/>
              </a:rPr>
              <a:t>Opinión</a:t>
            </a:r>
            <a:r>
              <a:rPr dirty="0" sz="1050" spc="-35" b="1">
                <a:latin typeface="Tahoma"/>
                <a:cs typeface="Tahoma"/>
              </a:rPr>
              <a:t> </a:t>
            </a:r>
            <a:r>
              <a:rPr dirty="0" sz="1050" spc="-70" b="1">
                <a:latin typeface="Tahoma"/>
                <a:cs typeface="Tahoma"/>
              </a:rPr>
              <a:t>1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32404" y="540004"/>
            <a:ext cx="4320540" cy="4010660"/>
          </a:xfrm>
          <a:prstGeom prst="rect">
            <a:avLst/>
          </a:prstGeom>
          <a:solidFill>
            <a:srgbClr val="CCCCCC"/>
          </a:solidFill>
        </p:spPr>
        <p:txBody>
          <a:bodyPr wrap="square" lIns="0" tIns="635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226060" indent="-133350">
              <a:lnSpc>
                <a:spcPct val="100000"/>
              </a:lnSpc>
              <a:buAutoNum type="arabicPeriod"/>
              <a:tabLst>
                <a:tab pos="226695" algn="l"/>
                <a:tab pos="1089660" algn="l"/>
              </a:tabLst>
            </a:pPr>
            <a:r>
              <a:rPr dirty="0" sz="950" spc="30">
                <a:latin typeface="Microsoft Sans Serif"/>
                <a:cs typeface="Microsoft Sans Serif"/>
              </a:rPr>
              <a:t>Un</a:t>
            </a:r>
            <a:r>
              <a:rPr dirty="0" u="sng" sz="950" spc="3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950" spc="-10">
                <a:latin typeface="Microsoft Sans Serif"/>
                <a:cs typeface="Microsoft Sans Serif"/>
              </a:rPr>
              <a:t>es</a:t>
            </a:r>
            <a:r>
              <a:rPr dirty="0" sz="950" spc="-2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20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empujón</a:t>
            </a:r>
            <a:r>
              <a:rPr dirty="0" sz="950" spc="-2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o</a:t>
            </a:r>
            <a:r>
              <a:rPr dirty="0" sz="950" spc="-2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2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tirón.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AutoNum type="arabicPeriod"/>
            </a:pPr>
            <a:endParaRPr sz="1300">
              <a:latin typeface="Microsoft Sans Serif"/>
              <a:cs typeface="Microsoft Sans Serif"/>
            </a:endParaRPr>
          </a:p>
          <a:p>
            <a:pPr marL="247650" marR="469265" indent="-247650">
              <a:lnSpc>
                <a:spcPct val="109100"/>
              </a:lnSpc>
              <a:buAutoNum type="arabicPeriod"/>
              <a:tabLst>
                <a:tab pos="247650" algn="l"/>
                <a:tab pos="2931795" algn="l"/>
              </a:tabLst>
            </a:pPr>
            <a:r>
              <a:rPr dirty="0" sz="1100" spc="35">
                <a:latin typeface="Microsoft Sans Serif"/>
                <a:cs typeface="Microsoft Sans Serif"/>
              </a:rPr>
              <a:t>Un </a:t>
            </a:r>
            <a:r>
              <a:rPr dirty="0" sz="1100" spc="50">
                <a:latin typeface="Microsoft Sans Serif"/>
                <a:cs typeface="Microsoft Sans Serif"/>
              </a:rPr>
              <a:t>objeto </a:t>
            </a:r>
            <a:r>
              <a:rPr dirty="0" sz="1100" spc="40">
                <a:latin typeface="Microsoft Sans Serif"/>
                <a:cs typeface="Microsoft Sans Serif"/>
              </a:rPr>
              <a:t>tiene </a:t>
            </a:r>
            <a:r>
              <a:rPr dirty="0" sz="1100" spc="15">
                <a:latin typeface="Microsoft Sans Serif"/>
                <a:cs typeface="Microsoft Sans Serif"/>
              </a:rPr>
              <a:t>20 </a:t>
            </a:r>
            <a:r>
              <a:rPr dirty="0" sz="1100" spc="30">
                <a:latin typeface="Microsoft Sans Serif"/>
                <a:cs typeface="Microsoft Sans Serif"/>
              </a:rPr>
              <a:t>libras </a:t>
            </a:r>
            <a:r>
              <a:rPr dirty="0" sz="1100" spc="35">
                <a:latin typeface="Microsoft Sans Serif"/>
                <a:cs typeface="Microsoft Sans Serif"/>
              </a:rPr>
              <a:t>de fuerza </a:t>
            </a:r>
            <a:r>
              <a:rPr dirty="0" sz="1100" spc="20">
                <a:latin typeface="Microsoft Sans Serif"/>
                <a:cs typeface="Microsoft Sans Serif"/>
              </a:rPr>
              <a:t>aplicada </a:t>
            </a:r>
            <a:r>
              <a:rPr dirty="0" sz="1100" spc="35">
                <a:latin typeface="Microsoft Sans Serif"/>
                <a:cs typeface="Microsoft Sans Serif"/>
              </a:rPr>
              <a:t>en </a:t>
            </a:r>
            <a:r>
              <a:rPr dirty="0" sz="1100" spc="45">
                <a:latin typeface="Microsoft Sans Serif"/>
                <a:cs typeface="Microsoft Sans Serif"/>
              </a:rPr>
              <a:t>una </a:t>
            </a:r>
            <a:r>
              <a:rPr dirty="0" sz="1100" spc="50">
                <a:latin typeface="Microsoft Sans Serif"/>
                <a:cs typeface="Microsoft Sans Serif"/>
              </a:rPr>
              <a:t> </a:t>
            </a:r>
            <a:r>
              <a:rPr dirty="0" sz="1100" spc="30">
                <a:latin typeface="Microsoft Sans Serif"/>
                <a:cs typeface="Microsoft Sans Serif"/>
              </a:rPr>
              <a:t>dirección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10">
                <a:latin typeface="Microsoft Sans Serif"/>
                <a:cs typeface="Microsoft Sans Serif"/>
              </a:rPr>
              <a:t>y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15">
                <a:latin typeface="Microsoft Sans Serif"/>
                <a:cs typeface="Microsoft Sans Serif"/>
              </a:rPr>
              <a:t>5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30">
                <a:latin typeface="Microsoft Sans Serif"/>
                <a:cs typeface="Microsoft Sans Serif"/>
              </a:rPr>
              <a:t>libras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fuerza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20">
                <a:latin typeface="Microsoft Sans Serif"/>
                <a:cs typeface="Microsoft Sans Serif"/>
              </a:rPr>
              <a:t>aplicada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en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15">
                <a:latin typeface="Microsoft Sans Serif"/>
                <a:cs typeface="Microsoft Sans Serif"/>
              </a:rPr>
              <a:t>la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30">
                <a:latin typeface="Microsoft Sans Serif"/>
                <a:cs typeface="Microsoft Sans Serif"/>
              </a:rPr>
              <a:t>dirección </a:t>
            </a:r>
            <a:r>
              <a:rPr dirty="0" sz="1100" spc="-280">
                <a:latin typeface="Microsoft Sans Serif"/>
                <a:cs typeface="Microsoft Sans Serif"/>
              </a:rPr>
              <a:t> </a:t>
            </a:r>
            <a:r>
              <a:rPr dirty="0" sz="1100" spc="30">
                <a:latin typeface="Microsoft Sans Serif"/>
                <a:cs typeface="Microsoft Sans Serif"/>
              </a:rPr>
              <a:t>opuesta.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-15">
                <a:latin typeface="Microsoft Sans Serif"/>
                <a:cs typeface="Microsoft Sans Serif"/>
              </a:rPr>
              <a:t>La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fuerza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40">
                <a:latin typeface="Microsoft Sans Serif"/>
                <a:cs typeface="Microsoft Sans Serif"/>
              </a:rPr>
              <a:t>neta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-10">
                <a:latin typeface="Microsoft Sans Serif"/>
                <a:cs typeface="Microsoft Sans Serif"/>
              </a:rPr>
              <a:t>es</a:t>
            </a:r>
            <a:r>
              <a:rPr dirty="0" u="sng" sz="11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100" spc="25">
                <a:latin typeface="Microsoft Sans Serif"/>
                <a:cs typeface="Microsoft Sans Serif"/>
              </a:rPr>
              <a:t>libras.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AutoNum type="arabicPeriod"/>
            </a:pPr>
            <a:endParaRPr sz="1250">
              <a:latin typeface="Microsoft Sans Serif"/>
              <a:cs typeface="Microsoft Sans Serif"/>
            </a:endParaRPr>
          </a:p>
          <a:p>
            <a:pPr marL="247650" marR="634365" indent="-247650">
              <a:lnSpc>
                <a:spcPct val="109100"/>
              </a:lnSpc>
              <a:buAutoNum type="arabicPeriod"/>
              <a:tabLst>
                <a:tab pos="247650" algn="l"/>
                <a:tab pos="2559685" algn="l"/>
              </a:tabLst>
            </a:pPr>
            <a:r>
              <a:rPr dirty="0" sz="1100" spc="25">
                <a:latin typeface="Microsoft Sans Serif"/>
                <a:cs typeface="Microsoft Sans Serif"/>
              </a:rPr>
              <a:t>Una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fuerza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50">
                <a:latin typeface="Microsoft Sans Serif"/>
                <a:cs typeface="Microsoft Sans Serif"/>
              </a:rPr>
              <a:t>torsión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 spc="50">
                <a:latin typeface="Microsoft Sans Serif"/>
                <a:cs typeface="Microsoft Sans Serif"/>
              </a:rPr>
              <a:t>o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55">
                <a:latin typeface="Microsoft Sans Serif"/>
                <a:cs typeface="Microsoft Sans Serif"/>
              </a:rPr>
              <a:t>giro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 spc="45">
                <a:latin typeface="Microsoft Sans Serif"/>
                <a:cs typeface="Microsoft Sans Serif"/>
              </a:rPr>
              <a:t>que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15">
                <a:latin typeface="Microsoft Sans Serif"/>
                <a:cs typeface="Microsoft Sans Serif"/>
              </a:rPr>
              <a:t>hace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 spc="45">
                <a:latin typeface="Microsoft Sans Serif"/>
                <a:cs typeface="Microsoft Sans Serif"/>
              </a:rPr>
              <a:t>que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65">
                <a:latin typeface="Microsoft Sans Serif"/>
                <a:cs typeface="Microsoft Sans Serif"/>
              </a:rPr>
              <a:t>un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 spc="50">
                <a:latin typeface="Microsoft Sans Serif"/>
                <a:cs typeface="Microsoft Sans Serif"/>
              </a:rPr>
              <a:t>objeto </a:t>
            </a:r>
            <a:r>
              <a:rPr dirty="0" sz="1100" spc="-275">
                <a:latin typeface="Microsoft Sans Serif"/>
                <a:cs typeface="Microsoft Sans Serif"/>
              </a:rPr>
              <a:t> </a:t>
            </a:r>
            <a:r>
              <a:rPr dirty="0" sz="1100" spc="45">
                <a:latin typeface="Microsoft Sans Serif"/>
                <a:cs typeface="Microsoft Sans Serif"/>
              </a:rPr>
              <a:t>gire</a:t>
            </a:r>
            <a:r>
              <a:rPr dirty="0" sz="1100">
                <a:latin typeface="Microsoft Sans Serif"/>
                <a:cs typeface="Microsoft Sans Serif"/>
              </a:rPr>
              <a:t> </a:t>
            </a:r>
            <a:r>
              <a:rPr dirty="0" sz="1100" spc="-10">
                <a:latin typeface="Microsoft Sans Serif"/>
                <a:cs typeface="Microsoft Sans Serif"/>
              </a:rPr>
              <a:t>se</a:t>
            </a:r>
            <a:r>
              <a:rPr dirty="0" sz="1100">
                <a:latin typeface="Microsoft Sans Serif"/>
                <a:cs typeface="Microsoft Sans Serif"/>
              </a:rPr>
              <a:t> </a:t>
            </a:r>
            <a:r>
              <a:rPr dirty="0" sz="1100" spc="20">
                <a:latin typeface="Microsoft Sans Serif"/>
                <a:cs typeface="Microsoft Sans Serif"/>
              </a:rPr>
              <a:t>conoce</a:t>
            </a:r>
            <a:r>
              <a:rPr dirty="0" sz="1100">
                <a:latin typeface="Microsoft Sans Serif"/>
                <a:cs typeface="Microsoft Sans Serif"/>
              </a:rPr>
              <a:t> </a:t>
            </a:r>
            <a:r>
              <a:rPr dirty="0" sz="1100" spc="45">
                <a:latin typeface="Microsoft Sans Serif"/>
                <a:cs typeface="Microsoft Sans Serif"/>
              </a:rPr>
              <a:t>como</a:t>
            </a:r>
            <a:r>
              <a:rPr dirty="0" u="sng" sz="1100" spc="4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100" spc="-15">
                <a:latin typeface="Microsoft Sans Serif"/>
                <a:cs typeface="Microsoft Sans Serif"/>
              </a:rPr>
              <a:t>.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AutoNum type="arabicPeriod"/>
            </a:pPr>
            <a:endParaRPr sz="1250">
              <a:latin typeface="Microsoft Sans Serif"/>
              <a:cs typeface="Microsoft Sans Serif"/>
            </a:endParaRPr>
          </a:p>
          <a:p>
            <a:pPr marL="240665" marR="299085" indent="-240665">
              <a:lnSpc>
                <a:spcPct val="114300"/>
              </a:lnSpc>
              <a:buAutoNum type="arabicPeriod"/>
              <a:tabLst>
                <a:tab pos="240665" algn="l"/>
                <a:tab pos="2691130" algn="l"/>
              </a:tabLst>
            </a:pPr>
            <a:r>
              <a:rPr dirty="0" sz="1050" spc="-50">
                <a:latin typeface="Microsoft Sans Serif"/>
                <a:cs typeface="Microsoft Sans Serif"/>
              </a:rPr>
              <a:t>Si</a:t>
            </a:r>
            <a:r>
              <a:rPr dirty="0" sz="1050" spc="-10">
                <a:latin typeface="Microsoft Sans Serif"/>
                <a:cs typeface="Microsoft Sans Serif"/>
              </a:rPr>
              <a:t> se </a:t>
            </a:r>
            <a:r>
              <a:rPr dirty="0" sz="1050" spc="25">
                <a:latin typeface="Microsoft Sans Serif"/>
                <a:cs typeface="Microsoft Sans Serif"/>
              </a:rPr>
              <a:t>aplicaran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40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libras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fuerza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5">
                <a:latin typeface="Microsoft Sans Serif"/>
                <a:cs typeface="Microsoft Sans Serif"/>
              </a:rPr>
              <a:t>a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una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20">
                <a:latin typeface="Microsoft Sans Serif"/>
                <a:cs typeface="Microsoft Sans Serif"/>
              </a:rPr>
              <a:t>palanca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2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pies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 </a:t>
            </a:r>
            <a:r>
              <a:rPr dirty="0" sz="1050" spc="-26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largo,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la</a:t>
            </a:r>
            <a:r>
              <a:rPr dirty="0" sz="1050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torsión</a:t>
            </a:r>
            <a:r>
              <a:rPr dirty="0" sz="1050">
                <a:latin typeface="Microsoft Sans Serif"/>
                <a:cs typeface="Microsoft Sans Serif"/>
              </a:rPr>
              <a:t> </a:t>
            </a:r>
            <a:r>
              <a:rPr dirty="0" sz="1050" spc="20">
                <a:latin typeface="Microsoft Sans Serif"/>
                <a:cs typeface="Microsoft Sans Serif"/>
              </a:rPr>
              <a:t>sería</a:t>
            </a:r>
            <a:r>
              <a:rPr dirty="0" sz="105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u="sng" sz="1050" spc="3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050" spc="35">
                <a:latin typeface="Microsoft Sans Serif"/>
                <a:cs typeface="Microsoft Sans Serif"/>
              </a:rPr>
              <a:t>lb-ft.</a:t>
            </a:r>
            <a:endParaRPr sz="10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AutoNum type="arabicPeriod"/>
            </a:pPr>
            <a:endParaRPr sz="1250">
              <a:latin typeface="Microsoft Sans Serif"/>
              <a:cs typeface="Microsoft Sans Serif"/>
            </a:endParaRPr>
          </a:p>
          <a:p>
            <a:pPr marL="226695" marR="225425" indent="-226695">
              <a:lnSpc>
                <a:spcPct val="126299"/>
              </a:lnSpc>
              <a:buAutoNum type="arabicPeriod"/>
              <a:tabLst>
                <a:tab pos="226695" algn="l"/>
                <a:tab pos="1423670" algn="l"/>
              </a:tabLst>
            </a:pPr>
            <a:r>
              <a:rPr dirty="0" sz="950" spc="-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ley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u="sng" sz="950" spc="3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950" spc="15">
                <a:latin typeface="Microsoft Sans Serif"/>
                <a:cs typeface="Microsoft Sans Serif"/>
              </a:rPr>
              <a:t>establece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que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objeto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tenderá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a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permanecer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15">
                <a:latin typeface="Microsoft Sans Serif"/>
                <a:cs typeface="Microsoft Sans Serif"/>
              </a:rPr>
              <a:t>su </a:t>
            </a:r>
            <a:r>
              <a:rPr dirty="0" sz="950" spc="25">
                <a:latin typeface="Microsoft Sans Serif"/>
                <a:cs typeface="Microsoft Sans Serif"/>
              </a:rPr>
              <a:t>estado actual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reposo </a:t>
            </a:r>
            <a:r>
              <a:rPr dirty="0" sz="950" spc="45">
                <a:latin typeface="Microsoft Sans Serif"/>
                <a:cs typeface="Microsoft Sans Serif"/>
              </a:rPr>
              <a:t>o movimiento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35">
                <a:latin typeface="Microsoft Sans Serif"/>
                <a:cs typeface="Microsoft Sans Serif"/>
              </a:rPr>
              <a:t>menos </a:t>
            </a:r>
            <a:r>
              <a:rPr dirty="0" sz="950" spc="40">
                <a:latin typeface="Microsoft Sans Serif"/>
                <a:cs typeface="Microsoft Sans Serif"/>
              </a:rPr>
              <a:t>que una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fuerza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externa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actúe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sobre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él.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AutoNum type="arabicPeriod"/>
            </a:pPr>
            <a:endParaRPr sz="1450">
              <a:latin typeface="Microsoft Sans Serif"/>
              <a:cs typeface="Microsoft Sans Serif"/>
            </a:endParaRPr>
          </a:p>
          <a:p>
            <a:pPr marL="240029" indent="-147320">
              <a:lnSpc>
                <a:spcPct val="100000"/>
              </a:lnSpc>
              <a:buFont typeface="Microsoft Sans Serif"/>
              <a:buAutoNum type="arabicPeriod"/>
              <a:tabLst>
                <a:tab pos="240665" algn="l"/>
                <a:tab pos="980440" algn="l"/>
              </a:tabLst>
            </a:pPr>
            <a:r>
              <a:rPr dirty="0" u="sng" sz="10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1050" spc="-10">
                <a:latin typeface="Microsoft Sans Serif"/>
                <a:cs typeface="Microsoft Sans Serif"/>
              </a:rPr>
              <a:t>es </a:t>
            </a:r>
            <a:r>
              <a:rPr dirty="0" sz="1050" spc="15">
                <a:latin typeface="Microsoft Sans Serif"/>
                <a:cs typeface="Microsoft Sans Serif"/>
              </a:rPr>
              <a:t>la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razón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la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distancia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40">
                <a:latin typeface="Microsoft Sans Serif"/>
                <a:cs typeface="Microsoft Sans Serif"/>
              </a:rPr>
              <a:t>recorrida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10">
                <a:latin typeface="Microsoft Sans Serif"/>
                <a:cs typeface="Microsoft Sans Serif"/>
              </a:rPr>
              <a:t>y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el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tiempo.</a:t>
            </a:r>
            <a:endParaRPr sz="10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AutoNum type="arabicPeriod"/>
            </a:pPr>
            <a:endParaRPr sz="1250">
              <a:latin typeface="Microsoft Sans Serif"/>
              <a:cs typeface="Microsoft Sans Serif"/>
            </a:endParaRPr>
          </a:p>
          <a:p>
            <a:pPr marL="233679" marR="959485" indent="-233679">
              <a:lnSpc>
                <a:spcPct val="120000"/>
              </a:lnSpc>
              <a:buAutoNum type="arabicPeriod"/>
              <a:tabLst>
                <a:tab pos="233679" algn="l"/>
                <a:tab pos="1793875" algn="l"/>
                <a:tab pos="2743835" algn="l"/>
              </a:tabLst>
            </a:pPr>
            <a:r>
              <a:rPr dirty="0" sz="1000" spc="-15">
                <a:latin typeface="Microsoft Sans Serif"/>
                <a:cs typeface="Microsoft Sans Serif"/>
              </a:rPr>
              <a:t>La </a:t>
            </a:r>
            <a:r>
              <a:rPr dirty="0" sz="1000" spc="25">
                <a:latin typeface="Microsoft Sans Serif"/>
                <a:cs typeface="Microsoft Sans Serif"/>
              </a:rPr>
              <a:t>velocidad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un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objeto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50">
                <a:latin typeface="Microsoft Sans Serif"/>
                <a:cs typeface="Microsoft Sans Serif"/>
              </a:rPr>
              <a:t>giratorio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generalmente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expresa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en</a:t>
            </a:r>
            <a:r>
              <a:rPr dirty="0" u="sng" sz="1000" spc="3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000" spc="60">
                <a:latin typeface="Microsoft Sans Serif"/>
                <a:cs typeface="Microsoft Sans Serif"/>
              </a:rPr>
              <a:t>por</a:t>
            </a:r>
            <a:r>
              <a:rPr dirty="0" u="sng" sz="1000" spc="6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000" spc="-1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14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4258" y="4822558"/>
            <a:ext cx="6489065" cy="4311650"/>
            <a:chOff x="724258" y="4822558"/>
            <a:chExt cx="6489065" cy="43116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95437" y="5868786"/>
              <a:ext cx="5617666" cy="326487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921025" y="6903796"/>
              <a:ext cx="398145" cy="2218690"/>
            </a:xfrm>
            <a:custGeom>
              <a:avLst/>
              <a:gdLst/>
              <a:ahLst/>
              <a:cxnLst/>
              <a:rect l="l" t="t" r="r" b="b"/>
              <a:pathLst>
                <a:path w="398145" h="2218690">
                  <a:moveTo>
                    <a:pt x="3238" y="2218093"/>
                  </a:moveTo>
                  <a:lnTo>
                    <a:pt x="31445" y="2183744"/>
                  </a:lnTo>
                  <a:lnTo>
                    <a:pt x="281508" y="1224724"/>
                  </a:lnTo>
                  <a:lnTo>
                    <a:pt x="293673" y="1175105"/>
                  </a:lnTo>
                  <a:lnTo>
                    <a:pt x="304674" y="1121291"/>
                  </a:lnTo>
                  <a:lnTo>
                    <a:pt x="314122" y="1066077"/>
                  </a:lnTo>
                  <a:lnTo>
                    <a:pt x="321629" y="1012259"/>
                  </a:lnTo>
                  <a:lnTo>
                    <a:pt x="326809" y="962634"/>
                  </a:lnTo>
                  <a:lnTo>
                    <a:pt x="397992" y="174739"/>
                  </a:lnTo>
                  <a:lnTo>
                    <a:pt x="396728" y="136893"/>
                  </a:lnTo>
                  <a:lnTo>
                    <a:pt x="386667" y="103751"/>
                  </a:lnTo>
                  <a:lnTo>
                    <a:pt x="369324" y="79407"/>
                  </a:lnTo>
                  <a:lnTo>
                    <a:pt x="346214" y="67957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51952" y="6773710"/>
              <a:ext cx="3573576" cy="22987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372563" y="6991172"/>
              <a:ext cx="873760" cy="2032635"/>
            </a:xfrm>
            <a:custGeom>
              <a:avLst/>
              <a:gdLst/>
              <a:ahLst/>
              <a:cxnLst/>
              <a:rect l="l" t="t" r="r" b="b"/>
              <a:pathLst>
                <a:path w="873760" h="2032634">
                  <a:moveTo>
                    <a:pt x="548462" y="0"/>
                  </a:moveTo>
                  <a:lnTo>
                    <a:pt x="752309" y="32346"/>
                  </a:lnTo>
                  <a:lnTo>
                    <a:pt x="873645" y="174726"/>
                  </a:lnTo>
                  <a:lnTo>
                    <a:pt x="800849" y="936739"/>
                  </a:lnTo>
                  <a:lnTo>
                    <a:pt x="793161" y="1001250"/>
                  </a:lnTo>
                  <a:lnTo>
                    <a:pt x="783043" y="1054836"/>
                  </a:lnTo>
                  <a:lnTo>
                    <a:pt x="553313" y="1923630"/>
                  </a:lnTo>
                  <a:lnTo>
                    <a:pt x="406082" y="2032038"/>
                  </a:lnTo>
                  <a:lnTo>
                    <a:pt x="0" y="191231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04492" y="7010845"/>
              <a:ext cx="72116" cy="7320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48562" y="9017686"/>
              <a:ext cx="72116" cy="7414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49682" y="7138786"/>
              <a:ext cx="181425" cy="18665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51321" y="7840686"/>
              <a:ext cx="132467" cy="18690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35088" y="7724605"/>
              <a:ext cx="135213" cy="18809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453564" y="7317981"/>
              <a:ext cx="445134" cy="1195070"/>
            </a:xfrm>
            <a:custGeom>
              <a:avLst/>
              <a:gdLst/>
              <a:ahLst/>
              <a:cxnLst/>
              <a:rect l="l" t="t" r="r" b="b"/>
              <a:pathLst>
                <a:path w="445135" h="1195070">
                  <a:moveTo>
                    <a:pt x="206984" y="0"/>
                  </a:moveTo>
                  <a:lnTo>
                    <a:pt x="177040" y="31544"/>
                  </a:lnTo>
                  <a:lnTo>
                    <a:pt x="149349" y="65981"/>
                  </a:lnTo>
                  <a:lnTo>
                    <a:pt x="123929" y="103292"/>
                  </a:lnTo>
                  <a:lnTo>
                    <a:pt x="100800" y="143457"/>
                  </a:lnTo>
                  <a:lnTo>
                    <a:pt x="79981" y="186456"/>
                  </a:lnTo>
                  <a:lnTo>
                    <a:pt x="61491" y="232271"/>
                  </a:lnTo>
                  <a:lnTo>
                    <a:pt x="45350" y="280881"/>
                  </a:lnTo>
                  <a:lnTo>
                    <a:pt x="31577" y="332268"/>
                  </a:lnTo>
                  <a:lnTo>
                    <a:pt x="20192" y="386412"/>
                  </a:lnTo>
                  <a:lnTo>
                    <a:pt x="11213" y="443293"/>
                  </a:lnTo>
                  <a:lnTo>
                    <a:pt x="6233" y="486865"/>
                  </a:lnTo>
                  <a:lnTo>
                    <a:pt x="2733" y="532019"/>
                  </a:lnTo>
                  <a:lnTo>
                    <a:pt x="670" y="578814"/>
                  </a:lnTo>
                  <a:lnTo>
                    <a:pt x="0" y="627309"/>
                  </a:lnTo>
                  <a:lnTo>
                    <a:pt x="679" y="677560"/>
                  </a:lnTo>
                  <a:lnTo>
                    <a:pt x="2663" y="729628"/>
                  </a:lnTo>
                  <a:lnTo>
                    <a:pt x="5909" y="783570"/>
                  </a:lnTo>
                  <a:lnTo>
                    <a:pt x="10373" y="839445"/>
                  </a:lnTo>
                  <a:lnTo>
                    <a:pt x="16011" y="897311"/>
                  </a:lnTo>
                  <a:lnTo>
                    <a:pt x="22778" y="957227"/>
                  </a:lnTo>
                  <a:lnTo>
                    <a:pt x="30632" y="1019251"/>
                  </a:lnTo>
                  <a:lnTo>
                    <a:pt x="80582" y="1035832"/>
                  </a:lnTo>
                  <a:lnTo>
                    <a:pt x="114583" y="1028350"/>
                  </a:lnTo>
                  <a:lnTo>
                    <a:pt x="129323" y="1011161"/>
                  </a:lnTo>
                  <a:lnTo>
                    <a:pt x="120868" y="942020"/>
                  </a:lnTo>
                  <a:lnTo>
                    <a:pt x="113953" y="875339"/>
                  </a:lnTo>
                  <a:lnTo>
                    <a:pt x="108592" y="811104"/>
                  </a:lnTo>
                  <a:lnTo>
                    <a:pt x="104796" y="749301"/>
                  </a:lnTo>
                  <a:lnTo>
                    <a:pt x="102577" y="689915"/>
                  </a:lnTo>
                  <a:lnTo>
                    <a:pt x="101948" y="632932"/>
                  </a:lnTo>
                  <a:lnTo>
                    <a:pt x="102921" y="578336"/>
                  </a:lnTo>
                  <a:lnTo>
                    <a:pt x="105508" y="526114"/>
                  </a:lnTo>
                  <a:lnTo>
                    <a:pt x="109720" y="476250"/>
                  </a:lnTo>
                  <a:lnTo>
                    <a:pt x="115571" y="428731"/>
                  </a:lnTo>
                  <a:lnTo>
                    <a:pt x="123072" y="383541"/>
                  </a:lnTo>
                  <a:lnTo>
                    <a:pt x="132235" y="340667"/>
                  </a:lnTo>
                  <a:lnTo>
                    <a:pt x="143072" y="300093"/>
                  </a:lnTo>
                  <a:lnTo>
                    <a:pt x="155597" y="261806"/>
                  </a:lnTo>
                  <a:lnTo>
                    <a:pt x="169819" y="225789"/>
                  </a:lnTo>
                  <a:lnTo>
                    <a:pt x="203410" y="160514"/>
                  </a:lnTo>
                  <a:lnTo>
                    <a:pt x="243941" y="104149"/>
                  </a:lnTo>
                  <a:lnTo>
                    <a:pt x="266839" y="79273"/>
                  </a:lnTo>
                </a:path>
                <a:path w="445135" h="1195070">
                  <a:moveTo>
                    <a:pt x="250672" y="313855"/>
                  </a:moveTo>
                  <a:lnTo>
                    <a:pt x="214116" y="349783"/>
                  </a:lnTo>
                  <a:lnTo>
                    <a:pt x="177864" y="390105"/>
                  </a:lnTo>
                  <a:lnTo>
                    <a:pt x="142824" y="435581"/>
                  </a:lnTo>
                  <a:lnTo>
                    <a:pt x="109905" y="486968"/>
                  </a:lnTo>
                </a:path>
                <a:path w="445135" h="1195070">
                  <a:moveTo>
                    <a:pt x="108292" y="813777"/>
                  </a:moveTo>
                  <a:lnTo>
                    <a:pt x="117404" y="753207"/>
                  </a:lnTo>
                  <a:lnTo>
                    <a:pt x="129933" y="697510"/>
                  </a:lnTo>
                  <a:lnTo>
                    <a:pt x="145510" y="646415"/>
                  </a:lnTo>
                  <a:lnTo>
                    <a:pt x="163766" y="599649"/>
                  </a:lnTo>
                  <a:lnTo>
                    <a:pt x="184332" y="556941"/>
                  </a:lnTo>
                  <a:lnTo>
                    <a:pt x="206839" y="518018"/>
                  </a:lnTo>
                  <a:lnTo>
                    <a:pt x="230918" y="482610"/>
                  </a:lnTo>
                  <a:lnTo>
                    <a:pt x="256201" y="450445"/>
                  </a:lnTo>
                  <a:lnTo>
                    <a:pt x="282318" y="421250"/>
                  </a:lnTo>
                  <a:lnTo>
                    <a:pt x="308901" y="394754"/>
                  </a:lnTo>
                </a:path>
                <a:path w="445135" h="1195070">
                  <a:moveTo>
                    <a:pt x="384949" y="351078"/>
                  </a:moveTo>
                  <a:lnTo>
                    <a:pt x="348162" y="386511"/>
                  </a:lnTo>
                  <a:lnTo>
                    <a:pt x="313939" y="424775"/>
                  </a:lnTo>
                  <a:lnTo>
                    <a:pt x="282414" y="465735"/>
                  </a:lnTo>
                  <a:lnTo>
                    <a:pt x="253719" y="509258"/>
                  </a:lnTo>
                  <a:lnTo>
                    <a:pt x="227990" y="555209"/>
                  </a:lnTo>
                  <a:lnTo>
                    <a:pt x="205358" y="603453"/>
                  </a:lnTo>
                  <a:lnTo>
                    <a:pt x="188304" y="646670"/>
                  </a:lnTo>
                  <a:lnTo>
                    <a:pt x="173562" y="691327"/>
                  </a:lnTo>
                  <a:lnTo>
                    <a:pt x="161171" y="737349"/>
                  </a:lnTo>
                  <a:lnTo>
                    <a:pt x="151167" y="784659"/>
                  </a:lnTo>
                  <a:lnTo>
                    <a:pt x="143591" y="833183"/>
                  </a:lnTo>
                  <a:lnTo>
                    <a:pt x="138478" y="882845"/>
                  </a:lnTo>
                  <a:lnTo>
                    <a:pt x="135869" y="933568"/>
                  </a:lnTo>
                  <a:lnTo>
                    <a:pt x="135800" y="985278"/>
                  </a:lnTo>
                  <a:lnTo>
                    <a:pt x="153064" y="1001987"/>
                  </a:lnTo>
                  <a:lnTo>
                    <a:pt x="186557" y="1008532"/>
                  </a:lnTo>
                  <a:lnTo>
                    <a:pt x="219748" y="1005066"/>
                  </a:lnTo>
                  <a:lnTo>
                    <a:pt x="236105" y="991742"/>
                  </a:lnTo>
                  <a:lnTo>
                    <a:pt x="235601" y="937575"/>
                  </a:lnTo>
                  <a:lnTo>
                    <a:pt x="238210" y="884681"/>
                  </a:lnTo>
                  <a:lnTo>
                    <a:pt x="243874" y="833146"/>
                  </a:lnTo>
                  <a:lnTo>
                    <a:pt x="252538" y="783055"/>
                  </a:lnTo>
                  <a:lnTo>
                    <a:pt x="264145" y="734492"/>
                  </a:lnTo>
                  <a:lnTo>
                    <a:pt x="278638" y="687542"/>
                  </a:lnTo>
                  <a:lnTo>
                    <a:pt x="295960" y="642289"/>
                  </a:lnTo>
                  <a:lnTo>
                    <a:pt x="319209" y="593985"/>
                  </a:lnTo>
                  <a:lnTo>
                    <a:pt x="346029" y="548244"/>
                  </a:lnTo>
                  <a:lnTo>
                    <a:pt x="376109" y="505298"/>
                  </a:lnTo>
                  <a:lnTo>
                    <a:pt x="409138" y="465381"/>
                  </a:lnTo>
                  <a:lnTo>
                    <a:pt x="444804" y="428726"/>
                  </a:lnTo>
                </a:path>
                <a:path w="445135" h="1195070">
                  <a:moveTo>
                    <a:pt x="163296" y="1156766"/>
                  </a:moveTo>
                  <a:lnTo>
                    <a:pt x="165146" y="1141575"/>
                  </a:lnTo>
                  <a:lnTo>
                    <a:pt x="163502" y="1127445"/>
                  </a:lnTo>
                  <a:lnTo>
                    <a:pt x="158520" y="1114225"/>
                  </a:lnTo>
                  <a:lnTo>
                    <a:pt x="134175" y="1083970"/>
                  </a:lnTo>
                  <a:lnTo>
                    <a:pt x="127302" y="1079288"/>
                  </a:lnTo>
                  <a:lnTo>
                    <a:pt x="118000" y="1072032"/>
                  </a:lnTo>
                  <a:lnTo>
                    <a:pt x="108695" y="1061442"/>
                  </a:lnTo>
                  <a:lnTo>
                    <a:pt x="101815" y="1046759"/>
                  </a:lnTo>
                </a:path>
                <a:path w="445135" h="1195070">
                  <a:moveTo>
                    <a:pt x="71081" y="1037043"/>
                  </a:moveTo>
                  <a:lnTo>
                    <a:pt x="72694" y="1051610"/>
                  </a:lnTo>
                  <a:lnTo>
                    <a:pt x="73226" y="1058231"/>
                  </a:lnTo>
                  <a:lnTo>
                    <a:pt x="70876" y="1066977"/>
                  </a:lnTo>
                  <a:lnTo>
                    <a:pt x="67009" y="1075724"/>
                  </a:lnTo>
                  <a:lnTo>
                    <a:pt x="62991" y="1082344"/>
                  </a:lnTo>
                  <a:lnTo>
                    <a:pt x="54220" y="1098371"/>
                  </a:lnTo>
                  <a:lnTo>
                    <a:pt x="57308" y="1140134"/>
                  </a:lnTo>
                  <a:lnTo>
                    <a:pt x="88450" y="1180909"/>
                  </a:lnTo>
                  <a:lnTo>
                    <a:pt x="130667" y="1194611"/>
                  </a:lnTo>
                  <a:lnTo>
                    <a:pt x="148742" y="1187513"/>
                  </a:lnTo>
                  <a:lnTo>
                    <a:pt x="174624" y="1163243"/>
                  </a:lnTo>
                  <a:lnTo>
                    <a:pt x="181983" y="1146809"/>
                  </a:lnTo>
                  <a:lnTo>
                    <a:pt x="182513" y="1127644"/>
                  </a:lnTo>
                  <a:lnTo>
                    <a:pt x="176673" y="1107267"/>
                  </a:lnTo>
                  <a:lnTo>
                    <a:pt x="148130" y="1069001"/>
                  </a:lnTo>
                  <a:lnTo>
                    <a:pt x="127710" y="1058075"/>
                  </a:lnTo>
                  <a:lnTo>
                    <a:pt x="121490" y="1054714"/>
                  </a:lnTo>
                  <a:lnTo>
                    <a:pt x="115572" y="1048167"/>
                  </a:lnTo>
                  <a:lnTo>
                    <a:pt x="110869" y="1040103"/>
                  </a:lnTo>
                  <a:lnTo>
                    <a:pt x="108292" y="1032192"/>
                  </a:lnTo>
                </a:path>
                <a:path w="445135" h="1195070">
                  <a:moveTo>
                    <a:pt x="134175" y="1168095"/>
                  </a:moveTo>
                  <a:lnTo>
                    <a:pt x="121993" y="1173076"/>
                  </a:lnTo>
                  <a:lnTo>
                    <a:pt x="108292" y="1171535"/>
                  </a:lnTo>
                  <a:lnTo>
                    <a:pt x="94591" y="1164228"/>
                  </a:lnTo>
                  <a:lnTo>
                    <a:pt x="82410" y="1151915"/>
                  </a:lnTo>
                  <a:lnTo>
                    <a:pt x="74190" y="1136745"/>
                  </a:lnTo>
                  <a:lnTo>
                    <a:pt x="71281" y="1121576"/>
                  </a:lnTo>
                  <a:lnTo>
                    <a:pt x="73530" y="1108229"/>
                  </a:lnTo>
                  <a:lnTo>
                    <a:pt x="80784" y="1098524"/>
                  </a:lnTo>
                  <a:lnTo>
                    <a:pt x="92971" y="1094228"/>
                  </a:lnTo>
                  <a:lnTo>
                    <a:pt x="106673" y="1095694"/>
                  </a:lnTo>
                  <a:lnTo>
                    <a:pt x="120375" y="1102619"/>
                  </a:lnTo>
                  <a:lnTo>
                    <a:pt x="132562" y="1114704"/>
                  </a:lnTo>
                  <a:lnTo>
                    <a:pt x="140781" y="1129874"/>
                  </a:lnTo>
                  <a:lnTo>
                    <a:pt x="143689" y="1145043"/>
                  </a:lnTo>
                  <a:lnTo>
                    <a:pt x="141436" y="1158390"/>
                  </a:lnTo>
                  <a:lnTo>
                    <a:pt x="134175" y="1168095"/>
                  </a:lnTo>
                  <a:close/>
                </a:path>
                <a:path w="445135" h="1195070">
                  <a:moveTo>
                    <a:pt x="142265" y="1161618"/>
                  </a:moveTo>
                  <a:lnTo>
                    <a:pt x="95351" y="1142212"/>
                  </a:lnTo>
                  <a:lnTo>
                    <a:pt x="84830" y="1116728"/>
                  </a:lnTo>
                  <a:lnTo>
                    <a:pt x="84880" y="1104441"/>
                  </a:lnTo>
                  <a:lnTo>
                    <a:pt x="88874" y="1093673"/>
                  </a:lnTo>
                </a:path>
                <a:path w="445135" h="1195070">
                  <a:moveTo>
                    <a:pt x="171386" y="1166482"/>
                  </a:moveTo>
                  <a:lnTo>
                    <a:pt x="183773" y="1172471"/>
                  </a:lnTo>
                  <a:lnTo>
                    <a:pt x="196462" y="1175580"/>
                  </a:lnTo>
                  <a:lnTo>
                    <a:pt x="209151" y="1175353"/>
                  </a:lnTo>
                  <a:lnTo>
                    <a:pt x="221538" y="1171333"/>
                  </a:lnTo>
                  <a:lnTo>
                    <a:pt x="239947" y="1157227"/>
                  </a:lnTo>
                  <a:lnTo>
                    <a:pt x="251070" y="1136143"/>
                  </a:lnTo>
                  <a:lnTo>
                    <a:pt x="254305" y="1110813"/>
                  </a:lnTo>
                  <a:lnTo>
                    <a:pt x="249046" y="1083970"/>
                  </a:lnTo>
                  <a:lnTo>
                    <a:pt x="244145" y="1075524"/>
                  </a:lnTo>
                  <a:lnTo>
                    <a:pt x="238937" y="1067382"/>
                  </a:lnTo>
                  <a:lnTo>
                    <a:pt x="233119" y="1059847"/>
                  </a:lnTo>
                  <a:lnTo>
                    <a:pt x="226389" y="1053223"/>
                  </a:lnTo>
                  <a:lnTo>
                    <a:pt x="221869" y="1048522"/>
                  </a:lnTo>
                  <a:lnTo>
                    <a:pt x="218104" y="1042303"/>
                  </a:lnTo>
                  <a:lnTo>
                    <a:pt x="215247" y="1035476"/>
                  </a:lnTo>
                  <a:lnTo>
                    <a:pt x="213448" y="1028953"/>
                  </a:lnTo>
                  <a:lnTo>
                    <a:pt x="210222" y="1020864"/>
                  </a:lnTo>
                  <a:lnTo>
                    <a:pt x="210222" y="1006309"/>
                  </a:lnTo>
                </a:path>
                <a:path w="445135" h="1195070">
                  <a:moveTo>
                    <a:pt x="182714" y="1147063"/>
                  </a:moveTo>
                  <a:lnTo>
                    <a:pt x="189191" y="1150302"/>
                  </a:lnTo>
                  <a:lnTo>
                    <a:pt x="195655" y="1150302"/>
                  </a:lnTo>
                  <a:lnTo>
                    <a:pt x="202132" y="1147063"/>
                  </a:lnTo>
                  <a:lnTo>
                    <a:pt x="212370" y="1139729"/>
                  </a:lnTo>
                  <a:lnTo>
                    <a:pt x="218511" y="1128453"/>
                  </a:lnTo>
                  <a:lnTo>
                    <a:pt x="220101" y="1114751"/>
                  </a:lnTo>
                  <a:lnTo>
                    <a:pt x="216687" y="1100137"/>
                  </a:lnTo>
                  <a:lnTo>
                    <a:pt x="208750" y="1087501"/>
                  </a:lnTo>
                  <a:lnTo>
                    <a:pt x="198084" y="1079109"/>
                  </a:lnTo>
                  <a:lnTo>
                    <a:pt x="186204" y="1075570"/>
                  </a:lnTo>
                  <a:lnTo>
                    <a:pt x="174624" y="1077493"/>
                  </a:lnTo>
                  <a:lnTo>
                    <a:pt x="169773" y="1079106"/>
                  </a:lnTo>
                  <a:lnTo>
                    <a:pt x="166534" y="1082344"/>
                  </a:lnTo>
                  <a:lnTo>
                    <a:pt x="163296" y="1085583"/>
                  </a:lnTo>
                </a:path>
                <a:path w="445135" h="1195070">
                  <a:moveTo>
                    <a:pt x="213448" y="1135735"/>
                  </a:moveTo>
                  <a:lnTo>
                    <a:pt x="206851" y="1138187"/>
                  </a:lnTo>
                  <a:lnTo>
                    <a:pt x="199497" y="1138364"/>
                  </a:lnTo>
                  <a:lnTo>
                    <a:pt x="191838" y="1136417"/>
                  </a:lnTo>
                  <a:lnTo>
                    <a:pt x="184327" y="1132497"/>
                  </a:lnTo>
                </a:path>
                <a:path w="445135" h="1195070">
                  <a:moveTo>
                    <a:pt x="168160" y="1006309"/>
                  </a:moveTo>
                  <a:lnTo>
                    <a:pt x="155265" y="1048851"/>
                  </a:lnTo>
                  <a:lnTo>
                    <a:pt x="150766" y="1054641"/>
                  </a:lnTo>
                  <a:lnTo>
                    <a:pt x="146874" y="1060128"/>
                  </a:lnTo>
                  <a:lnTo>
                    <a:pt x="143890" y="1064552"/>
                  </a:lnTo>
                </a:path>
                <a:path w="445135" h="1195070">
                  <a:moveTo>
                    <a:pt x="194043" y="1014399"/>
                  </a:moveTo>
                  <a:lnTo>
                    <a:pt x="206984" y="1053223"/>
                  </a:lnTo>
                  <a:lnTo>
                    <a:pt x="218007" y="1063389"/>
                  </a:lnTo>
                  <a:lnTo>
                    <a:pt x="230850" y="1079920"/>
                  </a:lnTo>
                  <a:lnTo>
                    <a:pt x="240659" y="1103731"/>
                  </a:lnTo>
                  <a:lnTo>
                    <a:pt x="242582" y="1135735"/>
                  </a:lnTo>
                </a:path>
                <a:path w="445135" h="1195070">
                  <a:moveTo>
                    <a:pt x="75933" y="1169708"/>
                  </a:moveTo>
                  <a:lnTo>
                    <a:pt x="29298" y="1154238"/>
                  </a:lnTo>
                  <a:lnTo>
                    <a:pt x="4525" y="1117407"/>
                  </a:lnTo>
                  <a:lnTo>
                    <a:pt x="1312" y="1093469"/>
                  </a:lnTo>
                  <a:lnTo>
                    <a:pt x="6289" y="1071656"/>
                  </a:lnTo>
                  <a:lnTo>
                    <a:pt x="19303" y="1054849"/>
                  </a:lnTo>
                  <a:lnTo>
                    <a:pt x="24167" y="1051610"/>
                  </a:lnTo>
                  <a:lnTo>
                    <a:pt x="29019" y="1048372"/>
                  </a:lnTo>
                  <a:lnTo>
                    <a:pt x="33870" y="1046759"/>
                  </a:lnTo>
                  <a:lnTo>
                    <a:pt x="41960" y="1043520"/>
                  </a:lnTo>
                  <a:lnTo>
                    <a:pt x="50050" y="1040282"/>
                  </a:lnTo>
                  <a:lnTo>
                    <a:pt x="51663" y="1033805"/>
                  </a:lnTo>
                </a:path>
                <a:path w="445135" h="1195070">
                  <a:moveTo>
                    <a:pt x="69468" y="1072641"/>
                  </a:moveTo>
                  <a:lnTo>
                    <a:pt x="61932" y="1070870"/>
                  </a:lnTo>
                  <a:lnTo>
                    <a:pt x="54095" y="1070617"/>
                  </a:lnTo>
                  <a:lnTo>
                    <a:pt x="46258" y="1072186"/>
                  </a:lnTo>
                  <a:lnTo>
                    <a:pt x="38722" y="1075880"/>
                  </a:lnTo>
                  <a:lnTo>
                    <a:pt x="31190" y="1086240"/>
                  </a:lnTo>
                  <a:lnTo>
                    <a:pt x="28209" y="1099334"/>
                  </a:lnTo>
                  <a:lnTo>
                    <a:pt x="30081" y="1113642"/>
                  </a:lnTo>
                  <a:lnTo>
                    <a:pt x="37109" y="1127645"/>
                  </a:lnTo>
                  <a:lnTo>
                    <a:pt x="42236" y="1133131"/>
                  </a:lnTo>
                  <a:lnTo>
                    <a:pt x="47821" y="1137554"/>
                  </a:lnTo>
                  <a:lnTo>
                    <a:pt x="53711" y="1141068"/>
                  </a:lnTo>
                  <a:lnTo>
                    <a:pt x="59753" y="1143825"/>
                  </a:lnTo>
                </a:path>
                <a:path w="445135" h="1195070">
                  <a:moveTo>
                    <a:pt x="53288" y="1069403"/>
                  </a:moveTo>
                  <a:lnTo>
                    <a:pt x="44817" y="1079768"/>
                  </a:lnTo>
                  <a:lnTo>
                    <a:pt x="41354" y="1092861"/>
                  </a:lnTo>
                  <a:lnTo>
                    <a:pt x="43048" y="1107167"/>
                  </a:lnTo>
                  <a:lnTo>
                    <a:pt x="50050" y="1121168"/>
                  </a:lnTo>
                  <a:lnTo>
                    <a:pt x="51663" y="1122794"/>
                  </a:lnTo>
                  <a:lnTo>
                    <a:pt x="53288" y="112440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67356" y="8202282"/>
              <a:ext cx="226212" cy="6872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372563" y="8387384"/>
              <a:ext cx="648970" cy="478155"/>
            </a:xfrm>
            <a:custGeom>
              <a:avLst/>
              <a:gdLst/>
              <a:ahLst/>
              <a:cxnLst/>
              <a:rect l="l" t="t" r="r" b="b"/>
              <a:pathLst>
                <a:path w="648969" h="478154">
                  <a:moveTo>
                    <a:pt x="0" y="0"/>
                  </a:moveTo>
                  <a:lnTo>
                    <a:pt x="80899" y="21031"/>
                  </a:lnTo>
                </a:path>
                <a:path w="648969" h="478154">
                  <a:moveTo>
                    <a:pt x="326809" y="82511"/>
                  </a:moveTo>
                  <a:lnTo>
                    <a:pt x="648766" y="165023"/>
                  </a:lnTo>
                </a:path>
                <a:path w="648969" h="478154">
                  <a:moveTo>
                    <a:pt x="300926" y="477266"/>
                  </a:moveTo>
                  <a:lnTo>
                    <a:pt x="357322" y="469129"/>
                  </a:lnTo>
                  <a:lnTo>
                    <a:pt x="409299" y="454944"/>
                  </a:lnTo>
                  <a:lnTo>
                    <a:pt x="455778" y="435489"/>
                  </a:lnTo>
                  <a:lnTo>
                    <a:pt x="495677" y="411540"/>
                  </a:lnTo>
                  <a:lnTo>
                    <a:pt x="527917" y="383875"/>
                  </a:lnTo>
                  <a:lnTo>
                    <a:pt x="551418" y="353271"/>
                  </a:lnTo>
                  <a:lnTo>
                    <a:pt x="567880" y="286359"/>
                  </a:lnTo>
                  <a:lnTo>
                    <a:pt x="559738" y="252564"/>
                  </a:lnTo>
                  <a:lnTo>
                    <a:pt x="512818" y="195133"/>
                  </a:lnTo>
                  <a:lnTo>
                    <a:pt x="476465" y="172712"/>
                  </a:lnTo>
                  <a:lnTo>
                    <a:pt x="433136" y="155295"/>
                  </a:lnTo>
                  <a:lnTo>
                    <a:pt x="384043" y="143489"/>
                  </a:lnTo>
                  <a:lnTo>
                    <a:pt x="330399" y="137903"/>
                  </a:lnTo>
                  <a:lnTo>
                    <a:pt x="273418" y="139141"/>
                  </a:lnTo>
                  <a:lnTo>
                    <a:pt x="217025" y="146744"/>
                  </a:lnTo>
                  <a:lnTo>
                    <a:pt x="165050" y="160547"/>
                  </a:lnTo>
                  <a:lnTo>
                    <a:pt x="118572" y="179774"/>
                  </a:lnTo>
                  <a:lnTo>
                    <a:pt x="78673" y="203647"/>
                  </a:lnTo>
                  <a:lnTo>
                    <a:pt x="46433" y="231388"/>
                  </a:lnTo>
                  <a:lnTo>
                    <a:pt x="22933" y="262220"/>
                  </a:lnTo>
                  <a:lnTo>
                    <a:pt x="6476" y="330047"/>
                  </a:lnTo>
                  <a:lnTo>
                    <a:pt x="14615" y="363776"/>
                  </a:lnTo>
                  <a:lnTo>
                    <a:pt x="61532" y="420848"/>
                  </a:lnTo>
                  <a:lnTo>
                    <a:pt x="97885" y="443090"/>
                  </a:lnTo>
                  <a:lnTo>
                    <a:pt x="141214" y="460403"/>
                  </a:lnTo>
                  <a:lnTo>
                    <a:pt x="190307" y="472236"/>
                  </a:lnTo>
                  <a:lnTo>
                    <a:pt x="243949" y="478041"/>
                  </a:lnTo>
                  <a:lnTo>
                    <a:pt x="300926" y="477266"/>
                  </a:lnTo>
                  <a:close/>
                </a:path>
                <a:path w="648969" h="478154">
                  <a:moveTo>
                    <a:pt x="567880" y="307390"/>
                  </a:moveTo>
                  <a:lnTo>
                    <a:pt x="537792" y="245582"/>
                  </a:lnTo>
                  <a:lnTo>
                    <a:pt x="509118" y="220053"/>
                  </a:lnTo>
                  <a:lnTo>
                    <a:pt x="472822" y="198789"/>
                  </a:lnTo>
                  <a:lnTo>
                    <a:pt x="430005" y="182304"/>
                  </a:lnTo>
                  <a:lnTo>
                    <a:pt x="381766" y="171109"/>
                  </a:lnTo>
                  <a:lnTo>
                    <a:pt x="329203" y="165716"/>
                  </a:lnTo>
                  <a:lnTo>
                    <a:pt x="273418" y="166636"/>
                  </a:lnTo>
                  <a:lnTo>
                    <a:pt x="215080" y="175019"/>
                  </a:lnTo>
                  <a:lnTo>
                    <a:pt x="161526" y="189911"/>
                  </a:lnTo>
                  <a:lnTo>
                    <a:pt x="113971" y="210491"/>
                  </a:lnTo>
                  <a:lnTo>
                    <a:pt x="73633" y="235939"/>
                  </a:lnTo>
                  <a:lnTo>
                    <a:pt x="41729" y="265434"/>
                  </a:lnTo>
                  <a:lnTo>
                    <a:pt x="19475" y="298157"/>
                  </a:lnTo>
                  <a:lnTo>
                    <a:pt x="8089" y="333286"/>
                  </a:lnTo>
                </a:path>
                <a:path w="648969" h="478154">
                  <a:moveTo>
                    <a:pt x="564642" y="321957"/>
                  </a:moveTo>
                  <a:lnTo>
                    <a:pt x="522186" y="258875"/>
                  </a:lnTo>
                  <a:lnTo>
                    <a:pt x="485847" y="234083"/>
                  </a:lnTo>
                  <a:lnTo>
                    <a:pt x="441357" y="214697"/>
                  </a:lnTo>
                  <a:lnTo>
                    <a:pt x="390160" y="201394"/>
                  </a:lnTo>
                  <a:lnTo>
                    <a:pt x="333700" y="194855"/>
                  </a:lnTo>
                  <a:lnTo>
                    <a:pt x="273418" y="195757"/>
                  </a:lnTo>
                  <a:lnTo>
                    <a:pt x="217719" y="203255"/>
                  </a:lnTo>
                  <a:lnTo>
                    <a:pt x="166378" y="216894"/>
                  </a:lnTo>
                  <a:lnTo>
                    <a:pt x="120385" y="235880"/>
                  </a:lnTo>
                  <a:lnTo>
                    <a:pt x="80732" y="259421"/>
                  </a:lnTo>
                  <a:lnTo>
                    <a:pt x="48408" y="286725"/>
                  </a:lnTo>
                  <a:lnTo>
                    <a:pt x="24406" y="317000"/>
                  </a:lnTo>
                  <a:lnTo>
                    <a:pt x="9715" y="349453"/>
                  </a:lnTo>
                </a:path>
                <a:path w="648969" h="478154">
                  <a:moveTo>
                    <a:pt x="559790" y="336511"/>
                  </a:moveTo>
                  <a:lnTo>
                    <a:pt x="512638" y="279817"/>
                  </a:lnTo>
                  <a:lnTo>
                    <a:pt x="476284" y="257640"/>
                  </a:lnTo>
                  <a:lnTo>
                    <a:pt x="432996" y="240331"/>
                  </a:lnTo>
                  <a:lnTo>
                    <a:pt x="383963" y="228455"/>
                  </a:lnTo>
                  <a:lnTo>
                    <a:pt x="330374" y="222578"/>
                  </a:lnTo>
                  <a:lnTo>
                    <a:pt x="273418" y="223266"/>
                  </a:lnTo>
                  <a:lnTo>
                    <a:pt x="212451" y="232117"/>
                  </a:lnTo>
                  <a:lnTo>
                    <a:pt x="156696" y="248251"/>
                  </a:lnTo>
                  <a:lnTo>
                    <a:pt x="107592" y="270587"/>
                  </a:lnTo>
                  <a:lnTo>
                    <a:pt x="66577" y="298047"/>
                  </a:lnTo>
                  <a:lnTo>
                    <a:pt x="35089" y="329551"/>
                  </a:lnTo>
                  <a:lnTo>
                    <a:pt x="14566" y="36402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4258" y="4969789"/>
              <a:ext cx="5224460" cy="277920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56255" y="7192734"/>
              <a:ext cx="109728" cy="12590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67583" y="7893265"/>
              <a:ext cx="101638" cy="12753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352484" y="7778407"/>
              <a:ext cx="100025" cy="12590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08088" y="5201805"/>
              <a:ext cx="1456690" cy="2406015"/>
            </a:xfrm>
            <a:custGeom>
              <a:avLst/>
              <a:gdLst/>
              <a:ahLst/>
              <a:cxnLst/>
              <a:rect l="l" t="t" r="r" b="b"/>
              <a:pathLst>
                <a:path w="1456689" h="2406015">
                  <a:moveTo>
                    <a:pt x="1352537" y="88988"/>
                  </a:moveTo>
                  <a:lnTo>
                    <a:pt x="880122" y="0"/>
                  </a:lnTo>
                  <a:lnTo>
                    <a:pt x="399618" y="265328"/>
                  </a:lnTo>
                  <a:lnTo>
                    <a:pt x="258864" y="770102"/>
                  </a:lnTo>
                  <a:lnTo>
                    <a:pt x="0" y="1143838"/>
                  </a:lnTo>
                  <a:lnTo>
                    <a:pt x="208711" y="1884819"/>
                  </a:lnTo>
                  <a:lnTo>
                    <a:pt x="187680" y="2033663"/>
                  </a:lnTo>
                  <a:lnTo>
                    <a:pt x="791146" y="2405773"/>
                  </a:lnTo>
                </a:path>
                <a:path w="1456689" h="2406015">
                  <a:moveTo>
                    <a:pt x="202234" y="2041753"/>
                  </a:moveTo>
                  <a:lnTo>
                    <a:pt x="229742" y="1879968"/>
                  </a:lnTo>
                  <a:lnTo>
                    <a:pt x="25882" y="1155166"/>
                  </a:lnTo>
                  <a:lnTo>
                    <a:pt x="265341" y="805700"/>
                  </a:lnTo>
                  <a:lnTo>
                    <a:pt x="406082" y="300926"/>
                  </a:lnTo>
                  <a:lnTo>
                    <a:pt x="886599" y="35598"/>
                  </a:lnTo>
                  <a:lnTo>
                    <a:pt x="1325029" y="118110"/>
                  </a:lnTo>
                </a:path>
                <a:path w="1456689" h="2406015">
                  <a:moveTo>
                    <a:pt x="399618" y="265328"/>
                  </a:moveTo>
                  <a:lnTo>
                    <a:pt x="406082" y="300926"/>
                  </a:lnTo>
                </a:path>
                <a:path w="1456689" h="2406015">
                  <a:moveTo>
                    <a:pt x="258864" y="770102"/>
                  </a:moveTo>
                  <a:lnTo>
                    <a:pt x="265341" y="805700"/>
                  </a:lnTo>
                </a:path>
                <a:path w="1456689" h="2406015">
                  <a:moveTo>
                    <a:pt x="0" y="1143838"/>
                  </a:moveTo>
                  <a:lnTo>
                    <a:pt x="25882" y="1155166"/>
                  </a:lnTo>
                </a:path>
                <a:path w="1456689" h="2406015">
                  <a:moveTo>
                    <a:pt x="208711" y="1884819"/>
                  </a:moveTo>
                  <a:lnTo>
                    <a:pt x="229742" y="1879968"/>
                  </a:lnTo>
                </a:path>
                <a:path w="1456689" h="2406015">
                  <a:moveTo>
                    <a:pt x="1456080" y="1590370"/>
                  </a:moveTo>
                  <a:lnTo>
                    <a:pt x="1456080" y="1600073"/>
                  </a:lnTo>
                  <a:lnTo>
                    <a:pt x="1445893" y="1603108"/>
                  </a:lnTo>
                  <a:lnTo>
                    <a:pt x="1435250" y="1606142"/>
                  </a:lnTo>
                  <a:lnTo>
                    <a:pt x="1424910" y="1607354"/>
                  </a:lnTo>
                  <a:lnTo>
                    <a:pt x="1415630" y="1604924"/>
                  </a:lnTo>
                  <a:lnTo>
                    <a:pt x="1403347" y="1598579"/>
                  </a:lnTo>
                  <a:lnTo>
                    <a:pt x="1388940" y="1589351"/>
                  </a:lnTo>
                  <a:lnTo>
                    <a:pt x="1376959" y="1581032"/>
                  </a:lnTo>
                  <a:lnTo>
                    <a:pt x="1371955" y="157741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819851" y="8731326"/>
              <a:ext cx="100388" cy="121056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917954" y="5203431"/>
              <a:ext cx="2011045" cy="3750310"/>
            </a:xfrm>
            <a:custGeom>
              <a:avLst/>
              <a:gdLst/>
              <a:ahLst/>
              <a:cxnLst/>
              <a:rect l="l" t="t" r="r" b="b"/>
              <a:pathLst>
                <a:path w="2011045" h="3750309">
                  <a:moveTo>
                    <a:pt x="352691" y="3750208"/>
                  </a:moveTo>
                  <a:lnTo>
                    <a:pt x="0" y="3643426"/>
                  </a:lnTo>
                </a:path>
                <a:path w="2011045" h="3750309">
                  <a:moveTo>
                    <a:pt x="1925256" y="131038"/>
                  </a:moveTo>
                  <a:lnTo>
                    <a:pt x="1925256" y="195757"/>
                  </a:lnTo>
                  <a:lnTo>
                    <a:pt x="1371942" y="129425"/>
                  </a:lnTo>
                  <a:lnTo>
                    <a:pt x="1371942" y="64706"/>
                  </a:lnTo>
                  <a:lnTo>
                    <a:pt x="1925256" y="131038"/>
                  </a:lnTo>
                  <a:close/>
                </a:path>
                <a:path w="2011045" h="3750309">
                  <a:moveTo>
                    <a:pt x="1925256" y="131038"/>
                  </a:moveTo>
                  <a:lnTo>
                    <a:pt x="1925256" y="195757"/>
                  </a:lnTo>
                  <a:lnTo>
                    <a:pt x="2010994" y="121335"/>
                  </a:lnTo>
                  <a:lnTo>
                    <a:pt x="2010994" y="59855"/>
                  </a:lnTo>
                  <a:lnTo>
                    <a:pt x="1925256" y="131038"/>
                  </a:lnTo>
                  <a:close/>
                </a:path>
                <a:path w="2011045" h="3750309">
                  <a:moveTo>
                    <a:pt x="1807146" y="37211"/>
                  </a:moveTo>
                  <a:lnTo>
                    <a:pt x="1472247" y="0"/>
                  </a:lnTo>
                  <a:lnTo>
                    <a:pt x="1371942" y="64706"/>
                  </a:lnTo>
                  <a:lnTo>
                    <a:pt x="1925256" y="131038"/>
                  </a:lnTo>
                  <a:lnTo>
                    <a:pt x="2010994" y="59855"/>
                  </a:lnTo>
                  <a:lnTo>
                    <a:pt x="1973783" y="5661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19575" y="5193055"/>
              <a:ext cx="174447" cy="9032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652304" y="4824844"/>
              <a:ext cx="273685" cy="393700"/>
            </a:xfrm>
            <a:custGeom>
              <a:avLst/>
              <a:gdLst/>
              <a:ahLst/>
              <a:cxnLst/>
              <a:rect l="l" t="t" r="r" b="b"/>
              <a:pathLst>
                <a:path w="273685" h="393700">
                  <a:moveTo>
                    <a:pt x="135889" y="393141"/>
                  </a:moveTo>
                  <a:lnTo>
                    <a:pt x="205344" y="366476"/>
                  </a:lnTo>
                  <a:lnTo>
                    <a:pt x="233172" y="335910"/>
                  </a:lnTo>
                  <a:lnTo>
                    <a:pt x="254662" y="296310"/>
                  </a:lnTo>
                  <a:lnTo>
                    <a:pt x="268512" y="249520"/>
                  </a:lnTo>
                  <a:lnTo>
                    <a:pt x="273418" y="197383"/>
                  </a:lnTo>
                  <a:lnTo>
                    <a:pt x="268512" y="145125"/>
                  </a:lnTo>
                  <a:lnTo>
                    <a:pt x="254662" y="98034"/>
                  </a:lnTo>
                  <a:lnTo>
                    <a:pt x="233172" y="58043"/>
                  </a:lnTo>
                  <a:lnTo>
                    <a:pt x="205344" y="27085"/>
                  </a:lnTo>
                  <a:lnTo>
                    <a:pt x="172482" y="7093"/>
                  </a:lnTo>
                  <a:lnTo>
                    <a:pt x="135889" y="0"/>
                  </a:lnTo>
                  <a:lnTo>
                    <a:pt x="99983" y="6301"/>
                  </a:lnTo>
                  <a:lnTo>
                    <a:pt x="40036" y="56022"/>
                  </a:lnTo>
                  <a:lnTo>
                    <a:pt x="18692" y="95758"/>
                  </a:lnTo>
                  <a:lnTo>
                    <a:pt x="4897" y="142955"/>
                  </a:lnTo>
                  <a:lnTo>
                    <a:pt x="0" y="195770"/>
                  </a:lnTo>
                  <a:lnTo>
                    <a:pt x="4897" y="247915"/>
                  </a:lnTo>
                  <a:lnTo>
                    <a:pt x="18692" y="294757"/>
                  </a:lnTo>
                  <a:lnTo>
                    <a:pt x="40036" y="334498"/>
                  </a:lnTo>
                  <a:lnTo>
                    <a:pt x="67582" y="365341"/>
                  </a:lnTo>
                  <a:lnTo>
                    <a:pt x="99983" y="385488"/>
                  </a:lnTo>
                  <a:lnTo>
                    <a:pt x="135889" y="39314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734142" y="4913160"/>
              <a:ext cx="106502" cy="21650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099454" y="6110389"/>
              <a:ext cx="124294" cy="24400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415256" y="6361150"/>
              <a:ext cx="117830" cy="9042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028080" y="5300573"/>
              <a:ext cx="355485" cy="9377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313690" y="5925375"/>
              <a:ext cx="703452" cy="9518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655206" y="6513067"/>
              <a:ext cx="325221" cy="9377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310058" y="7818323"/>
              <a:ext cx="222707" cy="7589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551678" y="8801811"/>
              <a:ext cx="234187" cy="74472"/>
            </a:xfrm>
            <a:prstGeom prst="rect">
              <a:avLst/>
            </a:prstGeom>
          </p:spPr>
        </p:pic>
      </p:grpSp>
      <p:pic>
        <p:nvPicPr>
          <p:cNvPr id="32" name="object 32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3372662" y="9207296"/>
            <a:ext cx="856881" cy="75895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909154" y="7904467"/>
            <a:ext cx="141427" cy="74460"/>
          </a:xfrm>
          <a:prstGeom prst="rect">
            <a:avLst/>
          </a:prstGeom>
        </p:spPr>
      </p:pic>
      <p:grpSp>
        <p:nvGrpSpPr>
          <p:cNvPr id="34" name="object 34"/>
          <p:cNvGrpSpPr/>
          <p:nvPr/>
        </p:nvGrpSpPr>
        <p:grpSpPr>
          <a:xfrm>
            <a:off x="3229305" y="5060378"/>
            <a:ext cx="2741930" cy="850900"/>
            <a:chOff x="3229305" y="5060378"/>
            <a:chExt cx="2741930" cy="850900"/>
          </a:xfrm>
        </p:grpSpPr>
        <p:pic>
          <p:nvPicPr>
            <p:cNvPr id="35" name="object 3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938407" y="5060378"/>
              <a:ext cx="476592" cy="92659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3233877" y="5139842"/>
              <a:ext cx="2732405" cy="766445"/>
            </a:xfrm>
            <a:custGeom>
              <a:avLst/>
              <a:gdLst/>
              <a:ahLst/>
              <a:cxnLst/>
              <a:rect l="l" t="t" r="r" b="b"/>
              <a:pathLst>
                <a:path w="2732404" h="766445">
                  <a:moveTo>
                    <a:pt x="0" y="766267"/>
                  </a:moveTo>
                  <a:lnTo>
                    <a:pt x="1663293" y="0"/>
                  </a:lnTo>
                </a:path>
                <a:path w="2732404" h="766445">
                  <a:moveTo>
                    <a:pt x="2139696" y="286207"/>
                  </a:moveTo>
                  <a:lnTo>
                    <a:pt x="2732227" y="208483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/>
          <p:nvPr/>
        </p:nvSpPr>
        <p:spPr>
          <a:xfrm>
            <a:off x="5252872" y="5979261"/>
            <a:ext cx="1010919" cy="250190"/>
          </a:xfrm>
          <a:custGeom>
            <a:avLst/>
            <a:gdLst/>
            <a:ahLst/>
            <a:cxnLst/>
            <a:rect l="l" t="t" r="r" b="b"/>
            <a:pathLst>
              <a:path w="1010920" h="250189">
                <a:moveTo>
                  <a:pt x="0" y="249631"/>
                </a:moveTo>
                <a:lnTo>
                  <a:pt x="1010412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424779" y="6558076"/>
            <a:ext cx="1189990" cy="205104"/>
          </a:xfrm>
          <a:custGeom>
            <a:avLst/>
            <a:gdLst/>
            <a:ahLst/>
            <a:cxnLst/>
            <a:rect l="l" t="t" r="r" b="b"/>
            <a:pathLst>
              <a:path w="1189990" h="205104">
                <a:moveTo>
                  <a:pt x="0" y="204825"/>
                </a:moveTo>
                <a:lnTo>
                  <a:pt x="1189634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572351" y="7594092"/>
            <a:ext cx="296545" cy="247015"/>
          </a:xfrm>
          <a:custGeom>
            <a:avLst/>
            <a:gdLst/>
            <a:ahLst/>
            <a:cxnLst/>
            <a:rect l="l" t="t" r="r" b="b"/>
            <a:pathLst>
              <a:path w="296545" h="247015">
                <a:moveTo>
                  <a:pt x="0" y="246887"/>
                </a:moveTo>
                <a:lnTo>
                  <a:pt x="296265" y="0"/>
                </a:lnTo>
              </a:path>
            </a:pathLst>
          </a:custGeom>
          <a:ln w="914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149191" y="6503213"/>
            <a:ext cx="1366520" cy="2285365"/>
          </a:xfrm>
          <a:custGeom>
            <a:avLst/>
            <a:gdLst/>
            <a:ahLst/>
            <a:cxnLst/>
            <a:rect l="l" t="t" r="r" b="b"/>
            <a:pathLst>
              <a:path w="1366520" h="2285365">
                <a:moveTo>
                  <a:pt x="0" y="0"/>
                </a:moveTo>
                <a:lnTo>
                  <a:pt x="1366113" y="2285085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654147" y="8126272"/>
            <a:ext cx="684530" cy="1065530"/>
          </a:xfrm>
          <a:custGeom>
            <a:avLst/>
            <a:gdLst/>
            <a:ahLst/>
            <a:cxnLst/>
            <a:rect l="l" t="t" r="r" b="b"/>
            <a:pathLst>
              <a:path w="684529" h="1065529">
                <a:moveTo>
                  <a:pt x="683971" y="1065275"/>
                </a:moveTo>
                <a:lnTo>
                  <a:pt x="0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056690" y="7114031"/>
            <a:ext cx="360680" cy="792480"/>
          </a:xfrm>
          <a:custGeom>
            <a:avLst/>
            <a:gdLst/>
            <a:ahLst/>
            <a:cxnLst/>
            <a:rect l="l" t="t" r="r" b="b"/>
            <a:pathLst>
              <a:path w="360680" h="792479">
                <a:moveTo>
                  <a:pt x="360273" y="0"/>
                </a:moveTo>
                <a:lnTo>
                  <a:pt x="0" y="79187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2903220" y="571500"/>
            <a:ext cx="218694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30">
                <a:latin typeface="Microsoft Sans Serif"/>
                <a:cs typeface="Microsoft Sans Serif"/>
              </a:rPr>
              <a:t>Construcción</a:t>
            </a:r>
            <a:r>
              <a:rPr dirty="0" sz="1150" spc="-25">
                <a:latin typeface="Microsoft Sans Serif"/>
                <a:cs typeface="Microsoft Sans Serif"/>
              </a:rPr>
              <a:t> </a:t>
            </a:r>
            <a:r>
              <a:rPr dirty="0" sz="1150" spc="35">
                <a:latin typeface="Microsoft Sans Serif"/>
                <a:cs typeface="Microsoft Sans Serif"/>
              </a:rPr>
              <a:t>de</a:t>
            </a:r>
            <a:r>
              <a:rPr dirty="0" sz="1150" spc="-20">
                <a:latin typeface="Microsoft Sans Serif"/>
                <a:cs typeface="Microsoft Sans Serif"/>
              </a:rPr>
              <a:t> </a:t>
            </a:r>
            <a:r>
              <a:rPr dirty="0" sz="1150" spc="55">
                <a:latin typeface="Microsoft Sans Serif"/>
                <a:cs typeface="Microsoft Sans Serif"/>
              </a:rPr>
              <a:t>motores</a:t>
            </a:r>
            <a:r>
              <a:rPr dirty="0" sz="1150" spc="-20">
                <a:latin typeface="Microsoft Sans Serif"/>
                <a:cs typeface="Microsoft Sans Serif"/>
              </a:rPr>
              <a:t> </a:t>
            </a:r>
            <a:r>
              <a:rPr dirty="0" sz="1150" spc="35">
                <a:latin typeface="Microsoft Sans Serif"/>
                <a:cs typeface="Microsoft Sans Serif"/>
              </a:rPr>
              <a:t>de</a:t>
            </a:r>
            <a:r>
              <a:rPr dirty="0" sz="1150" spc="-25">
                <a:latin typeface="Microsoft Sans Serif"/>
                <a:cs typeface="Microsoft Sans Serif"/>
              </a:rPr>
              <a:t> </a:t>
            </a:r>
            <a:r>
              <a:rPr dirty="0" sz="1150" spc="-70">
                <a:latin typeface="Microsoft Sans Serif"/>
                <a:cs typeface="Microsoft Sans Serif"/>
              </a:rPr>
              <a:t>CA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903220" y="1874519"/>
            <a:ext cx="4341495" cy="2402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5">
                <a:latin typeface="Microsoft Sans Serif"/>
                <a:cs typeface="Microsoft Sans Serif"/>
              </a:rPr>
              <a:t>Los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motores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inducción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55">
                <a:latin typeface="Microsoft Sans Serif"/>
                <a:cs typeface="Microsoft Sans Serif"/>
              </a:rPr>
              <a:t>CA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se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utilizan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comúnmente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aplicaciones  </a:t>
            </a:r>
            <a:r>
              <a:rPr dirty="0" sz="900" spc="25">
                <a:latin typeface="Microsoft Sans Serif"/>
                <a:cs typeface="Microsoft Sans Serif"/>
              </a:rPr>
              <a:t>industriales.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siguiente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discusión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sobre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motores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0">
                <a:latin typeface="Microsoft Sans Serif"/>
                <a:cs typeface="Microsoft Sans Serif"/>
              </a:rPr>
              <a:t>centrará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motores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inducción </a:t>
            </a:r>
            <a:r>
              <a:rPr dirty="0" sz="900" spc="20">
                <a:latin typeface="Microsoft Sans Serif"/>
                <a:cs typeface="Microsoft Sans Serif"/>
              </a:rPr>
              <a:t>asíncronos </a:t>
            </a:r>
            <a:r>
              <a:rPr dirty="0" sz="900" spc="25">
                <a:latin typeface="Microsoft Sans Serif"/>
                <a:cs typeface="Microsoft Sans Serif"/>
              </a:rPr>
              <a:t>trifásicos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0">
                <a:latin typeface="Microsoft Sans Serif"/>
                <a:cs typeface="Microsoft Sans Serif"/>
              </a:rPr>
              <a:t>460 </a:t>
            </a:r>
            <a:r>
              <a:rPr dirty="0" sz="900" spc="-45">
                <a:latin typeface="Microsoft Sans Serif"/>
                <a:cs typeface="Microsoft Sans Serif"/>
              </a:rPr>
              <a:t>VCA. </a:t>
            </a:r>
            <a:r>
              <a:rPr dirty="0" sz="900" spc="30">
                <a:latin typeface="Microsoft Sans Serif"/>
                <a:cs typeface="Microsoft Sans Serif"/>
              </a:rPr>
              <a:t>Un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25">
                <a:latin typeface="Microsoft Sans Serif"/>
                <a:cs typeface="Microsoft Sans Serif"/>
              </a:rPr>
              <a:t>asíncrono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45">
                <a:latin typeface="Microsoft Sans Serif"/>
                <a:cs typeface="Microsoft Sans Serif"/>
              </a:rPr>
              <a:t>tipo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60">
                <a:latin typeface="Microsoft Sans Serif"/>
                <a:cs typeface="Microsoft Sans Serif"/>
              </a:rPr>
              <a:t>rotor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40">
                <a:latin typeface="Microsoft Sans Serif"/>
                <a:cs typeface="Microsoft Sans Serif"/>
              </a:rPr>
              <a:t>diferente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35">
                <a:latin typeface="Microsoft Sans Serif"/>
                <a:cs typeface="Microsoft Sans Serif"/>
              </a:rPr>
              <a:t>campo </a:t>
            </a:r>
            <a:r>
              <a:rPr dirty="0" sz="900" spc="4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magnético </a:t>
            </a:r>
            <a:r>
              <a:rPr dirty="0" sz="900" spc="40">
                <a:latin typeface="Microsoft Sans Serif"/>
                <a:cs typeface="Microsoft Sans Serif"/>
              </a:rPr>
              <a:t>giratorio. </a:t>
            </a:r>
            <a:r>
              <a:rPr dirty="0" sz="900" spc="-50">
                <a:latin typeface="Microsoft Sans Serif"/>
                <a:cs typeface="Microsoft Sans Serif"/>
              </a:rPr>
              <a:t>Se </a:t>
            </a:r>
            <a:r>
              <a:rPr dirty="0" sz="900" spc="30">
                <a:latin typeface="Microsoft Sans Serif"/>
                <a:cs typeface="Microsoft Sans Serif"/>
              </a:rPr>
              <a:t>ilustra </a:t>
            </a:r>
            <a:r>
              <a:rPr dirty="0" sz="900" spc="15">
                <a:latin typeface="Microsoft Sans Serif"/>
                <a:cs typeface="Microsoft Sans Serif"/>
              </a:rPr>
              <a:t>este </a:t>
            </a:r>
            <a:r>
              <a:rPr dirty="0" sz="900" spc="45">
                <a:latin typeface="Microsoft Sans Serif"/>
                <a:cs typeface="Microsoft Sans Serif"/>
              </a:rPr>
              <a:t>tipo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50">
                <a:latin typeface="Microsoft Sans Serif"/>
                <a:cs typeface="Microsoft Sans Serif"/>
              </a:rPr>
              <a:t>motor. </a:t>
            </a:r>
            <a:r>
              <a:rPr dirty="0" sz="900" spc="-5">
                <a:latin typeface="Microsoft Sans Serif"/>
                <a:cs typeface="Microsoft Sans Serif"/>
              </a:rPr>
              <a:t>Los </a:t>
            </a:r>
            <a:r>
              <a:rPr dirty="0" sz="900" spc="20">
                <a:latin typeface="Microsoft Sans Serif"/>
                <a:cs typeface="Microsoft Sans Serif"/>
              </a:rPr>
              <a:t>devanados </a:t>
            </a:r>
            <a:r>
              <a:rPr dirty="0" sz="900" spc="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electromagnéticos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35">
                <a:latin typeface="Microsoft Sans Serif"/>
                <a:cs typeface="Microsoft Sans Serif"/>
              </a:rPr>
              <a:t>estator </a:t>
            </a:r>
            <a:r>
              <a:rPr dirty="0" sz="900" spc="20">
                <a:latin typeface="Microsoft Sans Serif"/>
                <a:cs typeface="Microsoft Sans Serif"/>
              </a:rPr>
              <a:t>están </a:t>
            </a:r>
            <a:r>
              <a:rPr dirty="0" sz="900" spc="40">
                <a:latin typeface="Microsoft Sans Serif"/>
                <a:cs typeface="Microsoft Sans Serif"/>
              </a:rPr>
              <a:t>montados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>
                <a:latin typeface="Microsoft Sans Serif"/>
                <a:cs typeface="Microsoft Sans Serif"/>
              </a:rPr>
              <a:t>carcasa. </a:t>
            </a:r>
            <a:r>
              <a:rPr dirty="0" sz="900" spc="-15">
                <a:latin typeface="Microsoft Sans Serif"/>
                <a:cs typeface="Microsoft Sans Serif"/>
              </a:rPr>
              <a:t>Las </a:t>
            </a:r>
            <a:r>
              <a:rPr dirty="0" sz="900" spc="20">
                <a:latin typeface="Microsoft Sans Serif"/>
                <a:cs typeface="Microsoft Sans Serif"/>
              </a:rPr>
              <a:t>conexiones </a:t>
            </a:r>
            <a:r>
              <a:rPr dirty="0" sz="900" spc="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5">
                <a:latin typeface="Microsoft Sans Serif"/>
                <a:cs typeface="Microsoft Sans Serif"/>
              </a:rPr>
              <a:t>potencia, unidas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20">
                <a:latin typeface="Microsoft Sans Serif"/>
                <a:cs typeface="Microsoft Sans Serif"/>
              </a:rPr>
              <a:t>devanados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30">
                <a:latin typeface="Microsoft Sans Serif"/>
                <a:cs typeface="Microsoft Sans Serif"/>
              </a:rPr>
              <a:t>estator,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5">
                <a:latin typeface="Microsoft Sans Serif"/>
                <a:cs typeface="Microsoft Sans Serif"/>
              </a:rPr>
              <a:t>sacan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20">
                <a:latin typeface="Microsoft Sans Serif"/>
                <a:cs typeface="Microsoft Sans Serif"/>
              </a:rPr>
              <a:t>conectarse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fuente </a:t>
            </a:r>
            <a:r>
              <a:rPr dirty="0" sz="900" spc="30">
                <a:latin typeface="Microsoft Sans Serif"/>
                <a:cs typeface="Microsoft Sans Serif"/>
              </a:rPr>
              <a:t>de alimentación </a:t>
            </a:r>
            <a:r>
              <a:rPr dirty="0" sz="900" spc="20">
                <a:latin typeface="Microsoft Sans Serif"/>
                <a:cs typeface="Microsoft Sans Serif"/>
              </a:rPr>
              <a:t>trifásica. </a:t>
            </a:r>
            <a:r>
              <a:rPr dirty="0" sz="900" spc="-25">
                <a:latin typeface="Microsoft Sans Serif"/>
                <a:cs typeface="Microsoft Sans Serif"/>
              </a:rPr>
              <a:t>En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45">
                <a:latin typeface="Microsoft Sans Serif"/>
                <a:cs typeface="Microsoft Sans Serif"/>
              </a:rPr>
              <a:t>motores </a:t>
            </a:r>
            <a:r>
              <a:rPr dirty="0" sz="900" spc="25">
                <a:latin typeface="Microsoft Sans Serif"/>
                <a:cs typeface="Microsoft Sans Serif"/>
              </a:rPr>
              <a:t>trifásicos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doble </a:t>
            </a:r>
            <a:r>
              <a:rPr dirty="0" sz="900" spc="20">
                <a:latin typeface="Microsoft Sans Serif"/>
                <a:cs typeface="Microsoft Sans Serif"/>
              </a:rPr>
              <a:t>voltaje,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suministran </a:t>
            </a:r>
            <a:r>
              <a:rPr dirty="0" sz="900" spc="25">
                <a:latin typeface="Microsoft Sans Serif"/>
                <a:cs typeface="Microsoft Sans Serif"/>
              </a:rPr>
              <a:t>nueve </a:t>
            </a:r>
            <a:r>
              <a:rPr dirty="0" sz="900" spc="30">
                <a:latin typeface="Microsoft Sans Serif"/>
                <a:cs typeface="Microsoft Sans Serif"/>
              </a:rPr>
              <a:t>conductores para </a:t>
            </a:r>
            <a:r>
              <a:rPr dirty="0" sz="900">
                <a:latin typeface="Microsoft Sans Serif"/>
                <a:cs typeface="Microsoft Sans Serif"/>
              </a:rPr>
              <a:t>las </a:t>
            </a:r>
            <a:r>
              <a:rPr dirty="0" sz="900" spc="20">
                <a:latin typeface="Microsoft Sans Serif"/>
                <a:cs typeface="Microsoft Sans Serif"/>
              </a:rPr>
              <a:t>conexiones </a:t>
            </a:r>
            <a:r>
              <a:rPr dirty="0" sz="900" spc="30">
                <a:latin typeface="Microsoft Sans Serif"/>
                <a:cs typeface="Microsoft Sans Serif"/>
              </a:rPr>
              <a:t>de alimentación. </a:t>
            </a:r>
            <a:r>
              <a:rPr dirty="0" sz="900" spc="-25">
                <a:latin typeface="Microsoft Sans Serif"/>
                <a:cs typeface="Microsoft Sans Serif"/>
              </a:rPr>
              <a:t>En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siguiente ilustración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40">
                <a:latin typeface="Microsoft Sans Serif"/>
                <a:cs typeface="Microsoft Sans Serif"/>
              </a:rPr>
              <a:t>muestran </a:t>
            </a:r>
            <a:r>
              <a:rPr dirty="0" sz="900" spc="30">
                <a:latin typeface="Microsoft Sans Serif"/>
                <a:cs typeface="Microsoft Sans Serif"/>
              </a:rPr>
              <a:t>tres </a:t>
            </a:r>
            <a:r>
              <a:rPr dirty="0" sz="900" spc="5">
                <a:latin typeface="Microsoft Sans Serif"/>
                <a:cs typeface="Microsoft Sans Serif"/>
              </a:rPr>
              <a:t>cables </a:t>
            </a:r>
            <a:r>
              <a:rPr dirty="0" sz="900" spc="30">
                <a:latin typeface="Microsoft Sans Serif"/>
                <a:cs typeface="Microsoft Sans Serif"/>
              </a:rPr>
              <a:t>de conexión de alimentación para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simplificar. </a:t>
            </a:r>
            <a:r>
              <a:rPr dirty="0" sz="900" spc="30">
                <a:latin typeface="Microsoft Sans Serif"/>
                <a:cs typeface="Microsoft Sans Serif"/>
              </a:rPr>
              <a:t>Un </a:t>
            </a:r>
            <a:r>
              <a:rPr dirty="0" sz="900" spc="60">
                <a:latin typeface="Microsoft Sans Serif"/>
                <a:cs typeface="Microsoft Sans Serif"/>
              </a:rPr>
              <a:t>rotor </a:t>
            </a:r>
            <a:r>
              <a:rPr dirty="0" sz="900" spc="15">
                <a:latin typeface="Microsoft Sans Serif"/>
                <a:cs typeface="Microsoft Sans Serif"/>
              </a:rPr>
              <a:t>está </a:t>
            </a:r>
            <a:r>
              <a:rPr dirty="0" sz="900" spc="50">
                <a:latin typeface="Microsoft Sans Serif"/>
                <a:cs typeface="Microsoft Sans Serif"/>
              </a:rPr>
              <a:t>montado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10">
                <a:latin typeface="Microsoft Sans Serif"/>
                <a:cs typeface="Microsoft Sans Serif"/>
              </a:rPr>
              <a:t>eje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40">
                <a:latin typeface="Microsoft Sans Serif"/>
                <a:cs typeface="Microsoft Sans Serif"/>
              </a:rPr>
              <a:t>soportado </a:t>
            </a:r>
            <a:r>
              <a:rPr dirty="0" sz="900" spc="55">
                <a:latin typeface="Microsoft Sans Serif"/>
                <a:cs typeface="Microsoft Sans Serif"/>
              </a:rPr>
              <a:t>por </a:t>
            </a:r>
            <a:r>
              <a:rPr dirty="0" sz="900" spc="15">
                <a:latin typeface="Microsoft Sans Serif"/>
                <a:cs typeface="Microsoft Sans Serif"/>
              </a:rPr>
              <a:t>cojinetes. </a:t>
            </a:r>
            <a:r>
              <a:rPr dirty="0" sz="900" spc="-25">
                <a:latin typeface="Microsoft Sans Serif"/>
                <a:cs typeface="Microsoft Sans Serif"/>
              </a:rPr>
              <a:t>En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2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motores </a:t>
            </a:r>
            <a:r>
              <a:rPr dirty="0" sz="900" spc="30">
                <a:latin typeface="Microsoft Sans Serif"/>
                <a:cs typeface="Microsoft Sans Serif"/>
              </a:rPr>
              <a:t>autoenfriados, </a:t>
            </a:r>
            <a:r>
              <a:rPr dirty="0" sz="900" spc="40">
                <a:latin typeface="Microsoft Sans Serif"/>
                <a:cs typeface="Microsoft Sans Serif"/>
              </a:rPr>
              <a:t>como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0">
                <a:latin typeface="Microsoft Sans Serif"/>
                <a:cs typeface="Microsoft Sans Serif"/>
              </a:rPr>
              <a:t>muestra,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50">
                <a:latin typeface="Microsoft Sans Serif"/>
                <a:cs typeface="Microsoft Sans Serif"/>
              </a:rPr>
              <a:t>monta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35">
                <a:latin typeface="Microsoft Sans Serif"/>
                <a:cs typeface="Microsoft Sans Serif"/>
              </a:rPr>
              <a:t>ventilador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2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eje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forzar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aire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enfriamiento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sobre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0">
                <a:latin typeface="Microsoft Sans Serif"/>
                <a:cs typeface="Microsoft Sans Serif"/>
              </a:rPr>
              <a:t>motor.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05810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15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62399" y="1688312"/>
            <a:ext cx="597535" cy="173990"/>
            <a:chOff x="4062399" y="1688312"/>
            <a:chExt cx="597535" cy="1739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62399" y="1688312"/>
              <a:ext cx="130759" cy="17362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214647" y="1690369"/>
              <a:ext cx="213995" cy="167005"/>
            </a:xfrm>
            <a:custGeom>
              <a:avLst/>
              <a:gdLst/>
              <a:ahLst/>
              <a:cxnLst/>
              <a:rect l="l" t="t" r="r" b="b"/>
              <a:pathLst>
                <a:path w="213995" h="167005">
                  <a:moveTo>
                    <a:pt x="51777" y="457"/>
                  </a:moveTo>
                  <a:lnTo>
                    <a:pt x="0" y="457"/>
                  </a:lnTo>
                  <a:lnTo>
                    <a:pt x="0" y="166649"/>
                  </a:lnTo>
                  <a:lnTo>
                    <a:pt x="51777" y="166649"/>
                  </a:lnTo>
                  <a:lnTo>
                    <a:pt x="51777" y="457"/>
                  </a:lnTo>
                  <a:close/>
                </a:path>
                <a:path w="213995" h="167005">
                  <a:moveTo>
                    <a:pt x="213969" y="0"/>
                  </a:moveTo>
                  <a:lnTo>
                    <a:pt x="90525" y="0"/>
                  </a:lnTo>
                  <a:lnTo>
                    <a:pt x="90525" y="33020"/>
                  </a:lnTo>
                  <a:lnTo>
                    <a:pt x="90525" y="67310"/>
                  </a:lnTo>
                  <a:lnTo>
                    <a:pt x="90525" y="96520"/>
                  </a:lnTo>
                  <a:lnTo>
                    <a:pt x="90525" y="134620"/>
                  </a:lnTo>
                  <a:lnTo>
                    <a:pt x="90525" y="166370"/>
                  </a:lnTo>
                  <a:lnTo>
                    <a:pt x="213969" y="166370"/>
                  </a:lnTo>
                  <a:lnTo>
                    <a:pt x="213969" y="134620"/>
                  </a:lnTo>
                  <a:lnTo>
                    <a:pt x="138988" y="134620"/>
                  </a:lnTo>
                  <a:lnTo>
                    <a:pt x="138988" y="96520"/>
                  </a:lnTo>
                  <a:lnTo>
                    <a:pt x="203225" y="96520"/>
                  </a:lnTo>
                  <a:lnTo>
                    <a:pt x="203225" y="67310"/>
                  </a:lnTo>
                  <a:lnTo>
                    <a:pt x="138988" y="67310"/>
                  </a:lnTo>
                  <a:lnTo>
                    <a:pt x="138988" y="33020"/>
                  </a:lnTo>
                  <a:lnTo>
                    <a:pt x="213969" y="33020"/>
                  </a:lnTo>
                  <a:lnTo>
                    <a:pt x="2139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4905" y="1690827"/>
              <a:ext cx="204939" cy="167792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4698479" y="1688312"/>
            <a:ext cx="456565" cy="173990"/>
            <a:chOff x="4698479" y="1688312"/>
            <a:chExt cx="456565" cy="17399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49126" y="1690827"/>
              <a:ext cx="147332" cy="16619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698479" y="1690369"/>
              <a:ext cx="125730" cy="166370"/>
            </a:xfrm>
            <a:custGeom>
              <a:avLst/>
              <a:gdLst/>
              <a:ahLst/>
              <a:cxnLst/>
              <a:rect l="l" t="t" r="r" b="b"/>
              <a:pathLst>
                <a:path w="125729" h="166369">
                  <a:moveTo>
                    <a:pt x="125158" y="134620"/>
                  </a:moveTo>
                  <a:lnTo>
                    <a:pt x="49377" y="134620"/>
                  </a:lnTo>
                  <a:lnTo>
                    <a:pt x="49377" y="96520"/>
                  </a:lnTo>
                  <a:lnTo>
                    <a:pt x="113614" y="96520"/>
                  </a:lnTo>
                  <a:lnTo>
                    <a:pt x="113614" y="67310"/>
                  </a:lnTo>
                  <a:lnTo>
                    <a:pt x="49377" y="67310"/>
                  </a:lnTo>
                  <a:lnTo>
                    <a:pt x="49377" y="33020"/>
                  </a:lnTo>
                  <a:lnTo>
                    <a:pt x="123444" y="33020"/>
                  </a:lnTo>
                  <a:lnTo>
                    <a:pt x="123444" y="0"/>
                  </a:lnTo>
                  <a:lnTo>
                    <a:pt x="0" y="0"/>
                  </a:lnTo>
                  <a:lnTo>
                    <a:pt x="0" y="33020"/>
                  </a:lnTo>
                  <a:lnTo>
                    <a:pt x="0" y="67310"/>
                  </a:lnTo>
                  <a:lnTo>
                    <a:pt x="0" y="96520"/>
                  </a:lnTo>
                  <a:lnTo>
                    <a:pt x="0" y="134620"/>
                  </a:lnTo>
                  <a:lnTo>
                    <a:pt x="0" y="166370"/>
                  </a:lnTo>
                  <a:lnTo>
                    <a:pt x="125158" y="166370"/>
                  </a:lnTo>
                  <a:lnTo>
                    <a:pt x="125158" y="13462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22748" y="1688312"/>
              <a:ext cx="131673" cy="173621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2749778" y="1942630"/>
            <a:ext cx="3717290" cy="0"/>
          </a:xfrm>
          <a:custGeom>
            <a:avLst/>
            <a:gdLst/>
            <a:ahLst/>
            <a:cxnLst/>
            <a:rect l="l" t="t" r="r" b="b"/>
            <a:pathLst>
              <a:path w="3717290" h="0">
                <a:moveTo>
                  <a:pt x="0" y="0"/>
                </a:moveTo>
                <a:lnTo>
                  <a:pt x="3717264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749778" y="2106422"/>
            <a:ext cx="3717290" cy="0"/>
          </a:xfrm>
          <a:custGeom>
            <a:avLst/>
            <a:gdLst/>
            <a:ahLst/>
            <a:cxnLst/>
            <a:rect l="l" t="t" r="r" b="b"/>
            <a:pathLst>
              <a:path w="3717290" h="0">
                <a:moveTo>
                  <a:pt x="0" y="0"/>
                </a:moveTo>
                <a:lnTo>
                  <a:pt x="3717264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" name="object 12"/>
          <p:cNvGrpSpPr/>
          <p:nvPr/>
        </p:nvGrpSpPr>
        <p:grpSpPr>
          <a:xfrm>
            <a:off x="2748546" y="1613014"/>
            <a:ext cx="3719829" cy="2462530"/>
            <a:chOff x="2748546" y="1613014"/>
            <a:chExt cx="3719829" cy="2462530"/>
          </a:xfrm>
        </p:grpSpPr>
        <p:sp>
          <p:nvSpPr>
            <p:cNvPr id="13" name="object 13"/>
            <p:cNvSpPr/>
            <p:nvPr/>
          </p:nvSpPr>
          <p:spPr>
            <a:xfrm>
              <a:off x="2749778" y="1614246"/>
              <a:ext cx="3717290" cy="2459990"/>
            </a:xfrm>
            <a:custGeom>
              <a:avLst/>
              <a:gdLst/>
              <a:ahLst/>
              <a:cxnLst/>
              <a:rect l="l" t="t" r="r" b="b"/>
              <a:pathLst>
                <a:path w="3717290" h="2459990">
                  <a:moveTo>
                    <a:pt x="0" y="655853"/>
                  </a:moveTo>
                  <a:lnTo>
                    <a:pt x="3717264" y="655853"/>
                  </a:lnTo>
                </a:path>
                <a:path w="3717290" h="2459990">
                  <a:moveTo>
                    <a:pt x="3115703" y="655853"/>
                  </a:moveTo>
                  <a:lnTo>
                    <a:pt x="3115703" y="2186559"/>
                  </a:lnTo>
                </a:path>
                <a:path w="3717290" h="2459990">
                  <a:moveTo>
                    <a:pt x="0" y="820445"/>
                  </a:moveTo>
                  <a:lnTo>
                    <a:pt x="3115703" y="820445"/>
                  </a:lnTo>
                </a:path>
                <a:path w="3717290" h="2459990">
                  <a:moveTo>
                    <a:pt x="0" y="984237"/>
                  </a:moveTo>
                  <a:lnTo>
                    <a:pt x="3115703" y="984237"/>
                  </a:lnTo>
                </a:path>
                <a:path w="3717290" h="2459990">
                  <a:moveTo>
                    <a:pt x="0" y="1148829"/>
                  </a:moveTo>
                  <a:lnTo>
                    <a:pt x="3115703" y="1148829"/>
                  </a:lnTo>
                </a:path>
                <a:path w="3717290" h="2459990">
                  <a:moveTo>
                    <a:pt x="0" y="1311821"/>
                  </a:moveTo>
                  <a:lnTo>
                    <a:pt x="3115703" y="1311821"/>
                  </a:lnTo>
                </a:path>
                <a:path w="3717290" h="2459990">
                  <a:moveTo>
                    <a:pt x="0" y="1475613"/>
                  </a:moveTo>
                  <a:lnTo>
                    <a:pt x="3115703" y="1475613"/>
                  </a:lnTo>
                </a:path>
                <a:path w="3717290" h="2459990">
                  <a:moveTo>
                    <a:pt x="0" y="1640204"/>
                  </a:moveTo>
                  <a:lnTo>
                    <a:pt x="3115703" y="1640204"/>
                  </a:lnTo>
                </a:path>
                <a:path w="3717290" h="2459990">
                  <a:moveTo>
                    <a:pt x="0" y="1803882"/>
                  </a:moveTo>
                  <a:lnTo>
                    <a:pt x="3115703" y="1803882"/>
                  </a:lnTo>
                </a:path>
                <a:path w="3717290" h="2459990">
                  <a:moveTo>
                    <a:pt x="0" y="1967674"/>
                  </a:moveTo>
                  <a:lnTo>
                    <a:pt x="3115703" y="1967674"/>
                  </a:lnTo>
                </a:path>
                <a:path w="3717290" h="2459990">
                  <a:moveTo>
                    <a:pt x="0" y="2132266"/>
                  </a:moveTo>
                  <a:lnTo>
                    <a:pt x="3717264" y="2132266"/>
                  </a:lnTo>
                </a:path>
                <a:path w="3717290" h="2459990">
                  <a:moveTo>
                    <a:pt x="3607765" y="2459850"/>
                  </a:moveTo>
                  <a:lnTo>
                    <a:pt x="3616909" y="2459050"/>
                  </a:lnTo>
                  <a:lnTo>
                    <a:pt x="3625938" y="2459050"/>
                  </a:lnTo>
                  <a:lnTo>
                    <a:pt x="3635768" y="2456535"/>
                  </a:lnTo>
                  <a:lnTo>
                    <a:pt x="3644798" y="2453220"/>
                  </a:lnTo>
                  <a:lnTo>
                    <a:pt x="3653942" y="2449906"/>
                  </a:lnTo>
                  <a:lnTo>
                    <a:pt x="3662972" y="2445791"/>
                  </a:lnTo>
                  <a:lnTo>
                    <a:pt x="3670401" y="2440076"/>
                  </a:lnTo>
                  <a:lnTo>
                    <a:pt x="3677716" y="2434361"/>
                  </a:lnTo>
                  <a:lnTo>
                    <a:pt x="3684346" y="2428532"/>
                  </a:lnTo>
                  <a:lnTo>
                    <a:pt x="3690975" y="2420302"/>
                  </a:lnTo>
                  <a:lnTo>
                    <a:pt x="3697490" y="2413787"/>
                  </a:lnTo>
                  <a:lnTo>
                    <a:pt x="3714750" y="2370124"/>
                  </a:lnTo>
                  <a:lnTo>
                    <a:pt x="3717264" y="2350350"/>
                  </a:lnTo>
                  <a:lnTo>
                    <a:pt x="3717264" y="109499"/>
                  </a:lnTo>
                  <a:lnTo>
                    <a:pt x="3716464" y="100355"/>
                  </a:lnTo>
                  <a:lnTo>
                    <a:pt x="3714750" y="90525"/>
                  </a:lnTo>
                  <a:lnTo>
                    <a:pt x="3713149" y="80695"/>
                  </a:lnTo>
                  <a:lnTo>
                    <a:pt x="3690975" y="39547"/>
                  </a:lnTo>
                  <a:lnTo>
                    <a:pt x="3684346" y="32118"/>
                  </a:lnTo>
                  <a:lnTo>
                    <a:pt x="3677716" y="25488"/>
                  </a:lnTo>
                  <a:lnTo>
                    <a:pt x="3670401" y="20574"/>
                  </a:lnTo>
                  <a:lnTo>
                    <a:pt x="3662972" y="14858"/>
                  </a:lnTo>
                  <a:lnTo>
                    <a:pt x="3653942" y="10744"/>
                  </a:lnTo>
                  <a:lnTo>
                    <a:pt x="3644798" y="7429"/>
                  </a:lnTo>
                  <a:lnTo>
                    <a:pt x="3635768" y="4114"/>
                  </a:lnTo>
                  <a:lnTo>
                    <a:pt x="3625938" y="1600"/>
                  </a:lnTo>
                  <a:lnTo>
                    <a:pt x="3616909" y="800"/>
                  </a:lnTo>
                  <a:lnTo>
                    <a:pt x="3607765" y="0"/>
                  </a:lnTo>
                  <a:lnTo>
                    <a:pt x="109385" y="0"/>
                  </a:lnTo>
                  <a:lnTo>
                    <a:pt x="99555" y="800"/>
                  </a:lnTo>
                  <a:lnTo>
                    <a:pt x="90525" y="1600"/>
                  </a:lnTo>
                  <a:lnTo>
                    <a:pt x="80581" y="4114"/>
                  </a:lnTo>
                  <a:lnTo>
                    <a:pt x="72351" y="7429"/>
                  </a:lnTo>
                  <a:lnTo>
                    <a:pt x="63322" y="10744"/>
                  </a:lnTo>
                  <a:lnTo>
                    <a:pt x="31203" y="32118"/>
                  </a:lnTo>
                  <a:lnTo>
                    <a:pt x="25488" y="39547"/>
                  </a:lnTo>
                  <a:lnTo>
                    <a:pt x="19659" y="46062"/>
                  </a:lnTo>
                  <a:lnTo>
                    <a:pt x="13944" y="54292"/>
                  </a:lnTo>
                  <a:lnTo>
                    <a:pt x="9829" y="63322"/>
                  </a:lnTo>
                  <a:lnTo>
                    <a:pt x="6515" y="72466"/>
                  </a:lnTo>
                  <a:lnTo>
                    <a:pt x="3200" y="80695"/>
                  </a:lnTo>
                  <a:lnTo>
                    <a:pt x="800" y="90525"/>
                  </a:lnTo>
                  <a:lnTo>
                    <a:pt x="800" y="100355"/>
                  </a:lnTo>
                  <a:lnTo>
                    <a:pt x="0" y="109499"/>
                  </a:lnTo>
                  <a:lnTo>
                    <a:pt x="0" y="2350350"/>
                  </a:lnTo>
                  <a:lnTo>
                    <a:pt x="800" y="2360295"/>
                  </a:lnTo>
                  <a:lnTo>
                    <a:pt x="800" y="2370124"/>
                  </a:lnTo>
                  <a:lnTo>
                    <a:pt x="3200" y="2379154"/>
                  </a:lnTo>
                  <a:lnTo>
                    <a:pt x="6515" y="2388184"/>
                  </a:lnTo>
                  <a:lnTo>
                    <a:pt x="9829" y="2397328"/>
                  </a:lnTo>
                  <a:lnTo>
                    <a:pt x="13944" y="2405557"/>
                  </a:lnTo>
                  <a:lnTo>
                    <a:pt x="19659" y="2413787"/>
                  </a:lnTo>
                  <a:lnTo>
                    <a:pt x="25488" y="2420302"/>
                  </a:lnTo>
                  <a:lnTo>
                    <a:pt x="31203" y="2428532"/>
                  </a:lnTo>
                  <a:lnTo>
                    <a:pt x="39433" y="2434361"/>
                  </a:lnTo>
                  <a:lnTo>
                    <a:pt x="46062" y="2440076"/>
                  </a:lnTo>
                  <a:lnTo>
                    <a:pt x="55092" y="2445791"/>
                  </a:lnTo>
                  <a:lnTo>
                    <a:pt x="63322" y="2449906"/>
                  </a:lnTo>
                  <a:lnTo>
                    <a:pt x="72351" y="2453220"/>
                  </a:lnTo>
                  <a:lnTo>
                    <a:pt x="80581" y="2456535"/>
                  </a:lnTo>
                  <a:lnTo>
                    <a:pt x="90525" y="2459050"/>
                  </a:lnTo>
                  <a:lnTo>
                    <a:pt x="99555" y="2459050"/>
                  </a:lnTo>
                  <a:lnTo>
                    <a:pt x="109385" y="2459850"/>
                  </a:lnTo>
                  <a:lnTo>
                    <a:pt x="3607765" y="2459850"/>
                  </a:lnTo>
                  <a:close/>
                </a:path>
                <a:path w="3717290" h="2459990">
                  <a:moveTo>
                    <a:pt x="3115703" y="2186559"/>
                  </a:moveTo>
                  <a:lnTo>
                    <a:pt x="3115703" y="2459850"/>
                  </a:lnTo>
                </a:path>
                <a:path w="3717290" h="2459990">
                  <a:moveTo>
                    <a:pt x="3115703" y="2296858"/>
                  </a:moveTo>
                  <a:lnTo>
                    <a:pt x="273176" y="229685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03639" y="1668106"/>
              <a:ext cx="111963" cy="11196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02839" y="3909072"/>
              <a:ext cx="111848" cy="11196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01219" y="3909072"/>
              <a:ext cx="111963" cy="11196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01219" y="1668106"/>
              <a:ext cx="112763" cy="11276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296132" y="2270099"/>
              <a:ext cx="0" cy="1311910"/>
            </a:xfrm>
            <a:custGeom>
              <a:avLst/>
              <a:gdLst/>
              <a:ahLst/>
              <a:cxnLst/>
              <a:rect l="l" t="t" r="r" b="b"/>
              <a:pathLst>
                <a:path w="0" h="1311910">
                  <a:moveTo>
                    <a:pt x="0" y="131182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569423" y="2270099"/>
              <a:ext cx="1913889" cy="1804035"/>
            </a:xfrm>
            <a:custGeom>
              <a:avLst/>
              <a:gdLst/>
              <a:ahLst/>
              <a:cxnLst/>
              <a:rect l="l" t="t" r="r" b="b"/>
              <a:pathLst>
                <a:path w="1913889" h="1804035">
                  <a:moveTo>
                    <a:pt x="1585798" y="0"/>
                  </a:moveTo>
                  <a:lnTo>
                    <a:pt x="1585798" y="819759"/>
                  </a:lnTo>
                </a:path>
                <a:path w="1913889" h="1804035">
                  <a:moveTo>
                    <a:pt x="1038529" y="0"/>
                  </a:moveTo>
                  <a:lnTo>
                    <a:pt x="1038529" y="819759"/>
                  </a:lnTo>
                </a:path>
                <a:path w="1913889" h="1804035">
                  <a:moveTo>
                    <a:pt x="1913381" y="819759"/>
                  </a:moveTo>
                  <a:lnTo>
                    <a:pt x="1913381" y="984351"/>
                  </a:lnTo>
                </a:path>
                <a:path w="1913889" h="1804035">
                  <a:moveTo>
                    <a:pt x="1148029" y="1148029"/>
                  </a:moveTo>
                  <a:lnTo>
                    <a:pt x="1148029" y="1311821"/>
                  </a:lnTo>
                </a:path>
                <a:path w="1913889" h="1804035">
                  <a:moveTo>
                    <a:pt x="0" y="984351"/>
                  </a:moveTo>
                  <a:lnTo>
                    <a:pt x="0" y="1148029"/>
                  </a:lnTo>
                </a:path>
                <a:path w="1913889" h="1804035">
                  <a:moveTo>
                    <a:pt x="328383" y="1093736"/>
                  </a:moveTo>
                  <a:lnTo>
                    <a:pt x="328383" y="1148029"/>
                  </a:lnTo>
                  <a:lnTo>
                    <a:pt x="328383" y="984351"/>
                  </a:lnTo>
                </a:path>
                <a:path w="1913889" h="1804035">
                  <a:moveTo>
                    <a:pt x="601560" y="1148029"/>
                  </a:moveTo>
                  <a:lnTo>
                    <a:pt x="601560" y="984351"/>
                  </a:lnTo>
                </a:path>
                <a:path w="1913889" h="1804035">
                  <a:moveTo>
                    <a:pt x="929144" y="1148029"/>
                  </a:moveTo>
                  <a:lnTo>
                    <a:pt x="929144" y="984351"/>
                  </a:lnTo>
                </a:path>
                <a:path w="1913889" h="1804035">
                  <a:moveTo>
                    <a:pt x="1203121" y="1148029"/>
                  </a:moveTo>
                  <a:lnTo>
                    <a:pt x="1203121" y="984351"/>
                  </a:lnTo>
                </a:path>
                <a:path w="1913889" h="1804035">
                  <a:moveTo>
                    <a:pt x="1530705" y="1148029"/>
                  </a:moveTo>
                  <a:lnTo>
                    <a:pt x="1530705" y="984351"/>
                  </a:lnTo>
                </a:path>
                <a:path w="1913889" h="1804035">
                  <a:moveTo>
                    <a:pt x="765352" y="1311821"/>
                  </a:moveTo>
                  <a:lnTo>
                    <a:pt x="765352" y="1148029"/>
                  </a:lnTo>
                </a:path>
                <a:path w="1913889" h="1804035">
                  <a:moveTo>
                    <a:pt x="1749590" y="1641005"/>
                  </a:moveTo>
                  <a:lnTo>
                    <a:pt x="1749590" y="1803996"/>
                  </a:lnTo>
                </a:path>
              </a:pathLst>
            </a:custGeom>
            <a:ln w="740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53061" y="2379167"/>
              <a:ext cx="405714" cy="7492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53975" y="2543759"/>
              <a:ext cx="77330" cy="27360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281445" y="2543759"/>
              <a:ext cx="77330" cy="27360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116853" y="2543759"/>
              <a:ext cx="78244" cy="273608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955207" y="3254451"/>
              <a:ext cx="74930" cy="73660"/>
            </a:xfrm>
            <a:custGeom>
              <a:avLst/>
              <a:gdLst/>
              <a:ahLst/>
              <a:cxnLst/>
              <a:rect l="l" t="t" r="r" b="b"/>
              <a:pathLst>
                <a:path w="74929" h="73660">
                  <a:moveTo>
                    <a:pt x="37033" y="0"/>
                  </a:moveTo>
                  <a:lnTo>
                    <a:pt x="22567" y="2878"/>
                  </a:lnTo>
                  <a:lnTo>
                    <a:pt x="10801" y="10687"/>
                  </a:lnTo>
                  <a:lnTo>
                    <a:pt x="2893" y="22181"/>
                  </a:lnTo>
                  <a:lnTo>
                    <a:pt x="0" y="36118"/>
                  </a:lnTo>
                  <a:lnTo>
                    <a:pt x="2893" y="50584"/>
                  </a:lnTo>
                  <a:lnTo>
                    <a:pt x="10801" y="62350"/>
                  </a:lnTo>
                  <a:lnTo>
                    <a:pt x="22567" y="70258"/>
                  </a:lnTo>
                  <a:lnTo>
                    <a:pt x="37033" y="73151"/>
                  </a:lnTo>
                  <a:lnTo>
                    <a:pt x="51624" y="70258"/>
                  </a:lnTo>
                  <a:lnTo>
                    <a:pt x="63665" y="62350"/>
                  </a:lnTo>
                  <a:lnTo>
                    <a:pt x="71848" y="50584"/>
                  </a:lnTo>
                  <a:lnTo>
                    <a:pt x="74866" y="36118"/>
                  </a:lnTo>
                  <a:lnTo>
                    <a:pt x="71848" y="22181"/>
                  </a:lnTo>
                  <a:lnTo>
                    <a:pt x="63665" y="10687"/>
                  </a:lnTo>
                  <a:lnTo>
                    <a:pt x="51624" y="2878"/>
                  </a:lnTo>
                  <a:lnTo>
                    <a:pt x="37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955207" y="3254451"/>
              <a:ext cx="74930" cy="73660"/>
            </a:xfrm>
            <a:custGeom>
              <a:avLst/>
              <a:gdLst/>
              <a:ahLst/>
              <a:cxnLst/>
              <a:rect l="l" t="t" r="r" b="b"/>
              <a:pathLst>
                <a:path w="74929" h="73660">
                  <a:moveTo>
                    <a:pt x="74866" y="36118"/>
                  </a:moveTo>
                  <a:lnTo>
                    <a:pt x="71848" y="22181"/>
                  </a:lnTo>
                  <a:lnTo>
                    <a:pt x="63665" y="10687"/>
                  </a:lnTo>
                  <a:lnTo>
                    <a:pt x="51624" y="2878"/>
                  </a:lnTo>
                  <a:lnTo>
                    <a:pt x="37033" y="0"/>
                  </a:lnTo>
                  <a:lnTo>
                    <a:pt x="22567" y="2878"/>
                  </a:lnTo>
                  <a:lnTo>
                    <a:pt x="10801" y="10687"/>
                  </a:lnTo>
                  <a:lnTo>
                    <a:pt x="2893" y="22181"/>
                  </a:lnTo>
                  <a:lnTo>
                    <a:pt x="0" y="36118"/>
                  </a:lnTo>
                  <a:lnTo>
                    <a:pt x="2893" y="50584"/>
                  </a:lnTo>
                  <a:lnTo>
                    <a:pt x="10801" y="62350"/>
                  </a:lnTo>
                  <a:lnTo>
                    <a:pt x="22567" y="70258"/>
                  </a:lnTo>
                  <a:lnTo>
                    <a:pt x="37033" y="73151"/>
                  </a:lnTo>
                  <a:lnTo>
                    <a:pt x="51624" y="70258"/>
                  </a:lnTo>
                  <a:lnTo>
                    <a:pt x="63665" y="62350"/>
                  </a:lnTo>
                  <a:lnTo>
                    <a:pt x="71848" y="50584"/>
                  </a:lnTo>
                  <a:lnTo>
                    <a:pt x="74866" y="36118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954293" y="3089859"/>
              <a:ext cx="75565" cy="73660"/>
            </a:xfrm>
            <a:custGeom>
              <a:avLst/>
              <a:gdLst/>
              <a:ahLst/>
              <a:cxnLst/>
              <a:rect l="l" t="t" r="r" b="b"/>
              <a:pathLst>
                <a:path w="75564" h="73660">
                  <a:moveTo>
                    <a:pt x="37947" y="0"/>
                  </a:moveTo>
                  <a:lnTo>
                    <a:pt x="23338" y="3005"/>
                  </a:lnTo>
                  <a:lnTo>
                    <a:pt x="11258" y="11101"/>
                  </a:lnTo>
                  <a:lnTo>
                    <a:pt x="3036" y="22904"/>
                  </a:lnTo>
                  <a:lnTo>
                    <a:pt x="0" y="37033"/>
                  </a:lnTo>
                  <a:lnTo>
                    <a:pt x="3036" y="50970"/>
                  </a:lnTo>
                  <a:lnTo>
                    <a:pt x="11258" y="62464"/>
                  </a:lnTo>
                  <a:lnTo>
                    <a:pt x="23338" y="70273"/>
                  </a:lnTo>
                  <a:lnTo>
                    <a:pt x="37947" y="73151"/>
                  </a:lnTo>
                  <a:lnTo>
                    <a:pt x="52413" y="70273"/>
                  </a:lnTo>
                  <a:lnTo>
                    <a:pt x="64179" y="62464"/>
                  </a:lnTo>
                  <a:lnTo>
                    <a:pt x="72087" y="50970"/>
                  </a:lnTo>
                  <a:lnTo>
                    <a:pt x="74980" y="37033"/>
                  </a:lnTo>
                  <a:lnTo>
                    <a:pt x="72087" y="22904"/>
                  </a:lnTo>
                  <a:lnTo>
                    <a:pt x="64179" y="11101"/>
                  </a:lnTo>
                  <a:lnTo>
                    <a:pt x="52413" y="3005"/>
                  </a:lnTo>
                  <a:lnTo>
                    <a:pt x="379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954293" y="3089859"/>
              <a:ext cx="75565" cy="73660"/>
            </a:xfrm>
            <a:custGeom>
              <a:avLst/>
              <a:gdLst/>
              <a:ahLst/>
              <a:cxnLst/>
              <a:rect l="l" t="t" r="r" b="b"/>
              <a:pathLst>
                <a:path w="75564" h="73660">
                  <a:moveTo>
                    <a:pt x="74980" y="37033"/>
                  </a:moveTo>
                  <a:lnTo>
                    <a:pt x="72087" y="22904"/>
                  </a:lnTo>
                  <a:lnTo>
                    <a:pt x="64179" y="11101"/>
                  </a:lnTo>
                  <a:lnTo>
                    <a:pt x="52413" y="3005"/>
                  </a:lnTo>
                  <a:lnTo>
                    <a:pt x="37947" y="0"/>
                  </a:lnTo>
                  <a:lnTo>
                    <a:pt x="23338" y="3005"/>
                  </a:lnTo>
                  <a:lnTo>
                    <a:pt x="11258" y="11101"/>
                  </a:lnTo>
                  <a:lnTo>
                    <a:pt x="3036" y="22904"/>
                  </a:lnTo>
                  <a:lnTo>
                    <a:pt x="0" y="37033"/>
                  </a:lnTo>
                  <a:lnTo>
                    <a:pt x="3036" y="50970"/>
                  </a:lnTo>
                  <a:lnTo>
                    <a:pt x="11258" y="62464"/>
                  </a:lnTo>
                  <a:lnTo>
                    <a:pt x="23338" y="70273"/>
                  </a:lnTo>
                  <a:lnTo>
                    <a:pt x="37947" y="73151"/>
                  </a:lnTo>
                  <a:lnTo>
                    <a:pt x="52413" y="70273"/>
                  </a:lnTo>
                  <a:lnTo>
                    <a:pt x="64179" y="62464"/>
                  </a:lnTo>
                  <a:lnTo>
                    <a:pt x="72087" y="50970"/>
                  </a:lnTo>
                  <a:lnTo>
                    <a:pt x="74980" y="3703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118085" y="3089859"/>
              <a:ext cx="76200" cy="73660"/>
            </a:xfrm>
            <a:custGeom>
              <a:avLst/>
              <a:gdLst/>
              <a:ahLst/>
              <a:cxnLst/>
              <a:rect l="l" t="t" r="r" b="b"/>
              <a:pathLst>
                <a:path w="76200" h="73660">
                  <a:moveTo>
                    <a:pt x="37833" y="0"/>
                  </a:moveTo>
                  <a:lnTo>
                    <a:pt x="23242" y="3005"/>
                  </a:lnTo>
                  <a:lnTo>
                    <a:pt x="11201" y="11101"/>
                  </a:lnTo>
                  <a:lnTo>
                    <a:pt x="3018" y="22904"/>
                  </a:lnTo>
                  <a:lnTo>
                    <a:pt x="0" y="37033"/>
                  </a:lnTo>
                  <a:lnTo>
                    <a:pt x="3018" y="50970"/>
                  </a:lnTo>
                  <a:lnTo>
                    <a:pt x="11201" y="62464"/>
                  </a:lnTo>
                  <a:lnTo>
                    <a:pt x="23242" y="70273"/>
                  </a:lnTo>
                  <a:lnTo>
                    <a:pt x="37833" y="73151"/>
                  </a:lnTo>
                  <a:lnTo>
                    <a:pt x="52442" y="70273"/>
                  </a:lnTo>
                  <a:lnTo>
                    <a:pt x="64522" y="62464"/>
                  </a:lnTo>
                  <a:lnTo>
                    <a:pt x="72744" y="50970"/>
                  </a:lnTo>
                  <a:lnTo>
                    <a:pt x="75780" y="37033"/>
                  </a:lnTo>
                  <a:lnTo>
                    <a:pt x="72744" y="22904"/>
                  </a:lnTo>
                  <a:lnTo>
                    <a:pt x="64522" y="11101"/>
                  </a:lnTo>
                  <a:lnTo>
                    <a:pt x="52442" y="3005"/>
                  </a:lnTo>
                  <a:lnTo>
                    <a:pt x="378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118085" y="3089859"/>
              <a:ext cx="76200" cy="73660"/>
            </a:xfrm>
            <a:custGeom>
              <a:avLst/>
              <a:gdLst/>
              <a:ahLst/>
              <a:cxnLst/>
              <a:rect l="l" t="t" r="r" b="b"/>
              <a:pathLst>
                <a:path w="76200" h="73660">
                  <a:moveTo>
                    <a:pt x="75780" y="37033"/>
                  </a:moveTo>
                  <a:lnTo>
                    <a:pt x="72744" y="22904"/>
                  </a:lnTo>
                  <a:lnTo>
                    <a:pt x="64522" y="11101"/>
                  </a:lnTo>
                  <a:lnTo>
                    <a:pt x="52442" y="3005"/>
                  </a:lnTo>
                  <a:lnTo>
                    <a:pt x="37833" y="0"/>
                  </a:lnTo>
                  <a:lnTo>
                    <a:pt x="23242" y="3005"/>
                  </a:lnTo>
                  <a:lnTo>
                    <a:pt x="11201" y="11101"/>
                  </a:lnTo>
                  <a:lnTo>
                    <a:pt x="3018" y="22904"/>
                  </a:lnTo>
                  <a:lnTo>
                    <a:pt x="0" y="37033"/>
                  </a:lnTo>
                  <a:lnTo>
                    <a:pt x="3018" y="50970"/>
                  </a:lnTo>
                  <a:lnTo>
                    <a:pt x="11201" y="62464"/>
                  </a:lnTo>
                  <a:lnTo>
                    <a:pt x="23242" y="70273"/>
                  </a:lnTo>
                  <a:lnTo>
                    <a:pt x="37833" y="73151"/>
                  </a:lnTo>
                  <a:lnTo>
                    <a:pt x="52442" y="70273"/>
                  </a:lnTo>
                  <a:lnTo>
                    <a:pt x="64522" y="62464"/>
                  </a:lnTo>
                  <a:lnTo>
                    <a:pt x="72744" y="50970"/>
                  </a:lnTo>
                  <a:lnTo>
                    <a:pt x="75780" y="3703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282677" y="3089859"/>
              <a:ext cx="74930" cy="73660"/>
            </a:xfrm>
            <a:custGeom>
              <a:avLst/>
              <a:gdLst/>
              <a:ahLst/>
              <a:cxnLst/>
              <a:rect l="l" t="t" r="r" b="b"/>
              <a:pathLst>
                <a:path w="74929" h="73660">
                  <a:moveTo>
                    <a:pt x="37033" y="0"/>
                  </a:moveTo>
                  <a:lnTo>
                    <a:pt x="22904" y="3005"/>
                  </a:lnTo>
                  <a:lnTo>
                    <a:pt x="11101" y="11101"/>
                  </a:lnTo>
                  <a:lnTo>
                    <a:pt x="3005" y="22904"/>
                  </a:lnTo>
                  <a:lnTo>
                    <a:pt x="0" y="37033"/>
                  </a:lnTo>
                  <a:lnTo>
                    <a:pt x="3005" y="50970"/>
                  </a:lnTo>
                  <a:lnTo>
                    <a:pt x="11101" y="62464"/>
                  </a:lnTo>
                  <a:lnTo>
                    <a:pt x="22904" y="70273"/>
                  </a:lnTo>
                  <a:lnTo>
                    <a:pt x="37033" y="73151"/>
                  </a:lnTo>
                  <a:lnTo>
                    <a:pt x="51961" y="70273"/>
                  </a:lnTo>
                  <a:lnTo>
                    <a:pt x="63965" y="62464"/>
                  </a:lnTo>
                  <a:lnTo>
                    <a:pt x="71960" y="50970"/>
                  </a:lnTo>
                  <a:lnTo>
                    <a:pt x="74866" y="37033"/>
                  </a:lnTo>
                  <a:lnTo>
                    <a:pt x="71960" y="22904"/>
                  </a:lnTo>
                  <a:lnTo>
                    <a:pt x="63965" y="11101"/>
                  </a:lnTo>
                  <a:lnTo>
                    <a:pt x="51961" y="3005"/>
                  </a:lnTo>
                  <a:lnTo>
                    <a:pt x="37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282677" y="3089859"/>
              <a:ext cx="74930" cy="73660"/>
            </a:xfrm>
            <a:custGeom>
              <a:avLst/>
              <a:gdLst/>
              <a:ahLst/>
              <a:cxnLst/>
              <a:rect l="l" t="t" r="r" b="b"/>
              <a:pathLst>
                <a:path w="74929" h="73660">
                  <a:moveTo>
                    <a:pt x="74866" y="37033"/>
                  </a:moveTo>
                  <a:lnTo>
                    <a:pt x="71960" y="22904"/>
                  </a:lnTo>
                  <a:lnTo>
                    <a:pt x="63965" y="11101"/>
                  </a:lnTo>
                  <a:lnTo>
                    <a:pt x="51961" y="3005"/>
                  </a:lnTo>
                  <a:lnTo>
                    <a:pt x="37033" y="0"/>
                  </a:lnTo>
                  <a:lnTo>
                    <a:pt x="22904" y="3005"/>
                  </a:lnTo>
                  <a:lnTo>
                    <a:pt x="11101" y="11101"/>
                  </a:lnTo>
                  <a:lnTo>
                    <a:pt x="3005" y="22904"/>
                  </a:lnTo>
                  <a:lnTo>
                    <a:pt x="0" y="37033"/>
                  </a:lnTo>
                  <a:lnTo>
                    <a:pt x="3005" y="50970"/>
                  </a:lnTo>
                  <a:lnTo>
                    <a:pt x="11101" y="62464"/>
                  </a:lnTo>
                  <a:lnTo>
                    <a:pt x="22904" y="70273"/>
                  </a:lnTo>
                  <a:lnTo>
                    <a:pt x="37033" y="73151"/>
                  </a:lnTo>
                  <a:lnTo>
                    <a:pt x="51961" y="70273"/>
                  </a:lnTo>
                  <a:lnTo>
                    <a:pt x="63965" y="62464"/>
                  </a:lnTo>
                  <a:lnTo>
                    <a:pt x="71960" y="50970"/>
                  </a:lnTo>
                  <a:lnTo>
                    <a:pt x="74866" y="3703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5955207" y="3419843"/>
              <a:ext cx="74930" cy="73660"/>
            </a:xfrm>
            <a:custGeom>
              <a:avLst/>
              <a:gdLst/>
              <a:ahLst/>
              <a:cxnLst/>
              <a:rect l="l" t="t" r="r" b="b"/>
              <a:pathLst>
                <a:path w="74929" h="73660">
                  <a:moveTo>
                    <a:pt x="37033" y="0"/>
                  </a:moveTo>
                  <a:lnTo>
                    <a:pt x="22567" y="2880"/>
                  </a:lnTo>
                  <a:lnTo>
                    <a:pt x="10801" y="10701"/>
                  </a:lnTo>
                  <a:lnTo>
                    <a:pt x="2893" y="22229"/>
                  </a:lnTo>
                  <a:lnTo>
                    <a:pt x="0" y="36233"/>
                  </a:lnTo>
                  <a:lnTo>
                    <a:pt x="2893" y="50699"/>
                  </a:lnTo>
                  <a:lnTo>
                    <a:pt x="10801" y="62464"/>
                  </a:lnTo>
                  <a:lnTo>
                    <a:pt x="22567" y="70373"/>
                  </a:lnTo>
                  <a:lnTo>
                    <a:pt x="37033" y="73266"/>
                  </a:lnTo>
                  <a:lnTo>
                    <a:pt x="51624" y="70373"/>
                  </a:lnTo>
                  <a:lnTo>
                    <a:pt x="63665" y="62464"/>
                  </a:lnTo>
                  <a:lnTo>
                    <a:pt x="71848" y="50699"/>
                  </a:lnTo>
                  <a:lnTo>
                    <a:pt x="74866" y="36233"/>
                  </a:lnTo>
                  <a:lnTo>
                    <a:pt x="71848" y="22229"/>
                  </a:lnTo>
                  <a:lnTo>
                    <a:pt x="63665" y="10701"/>
                  </a:lnTo>
                  <a:lnTo>
                    <a:pt x="51624" y="2880"/>
                  </a:lnTo>
                  <a:lnTo>
                    <a:pt x="37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5955207" y="3419843"/>
              <a:ext cx="74930" cy="73660"/>
            </a:xfrm>
            <a:custGeom>
              <a:avLst/>
              <a:gdLst/>
              <a:ahLst/>
              <a:cxnLst/>
              <a:rect l="l" t="t" r="r" b="b"/>
              <a:pathLst>
                <a:path w="74929" h="73660">
                  <a:moveTo>
                    <a:pt x="74866" y="36233"/>
                  </a:moveTo>
                  <a:lnTo>
                    <a:pt x="71848" y="22229"/>
                  </a:lnTo>
                  <a:lnTo>
                    <a:pt x="63665" y="10701"/>
                  </a:lnTo>
                  <a:lnTo>
                    <a:pt x="51624" y="2880"/>
                  </a:lnTo>
                  <a:lnTo>
                    <a:pt x="37033" y="0"/>
                  </a:lnTo>
                  <a:lnTo>
                    <a:pt x="22567" y="2880"/>
                  </a:lnTo>
                  <a:lnTo>
                    <a:pt x="10801" y="10701"/>
                  </a:lnTo>
                  <a:lnTo>
                    <a:pt x="2893" y="22229"/>
                  </a:lnTo>
                  <a:lnTo>
                    <a:pt x="0" y="36233"/>
                  </a:lnTo>
                  <a:lnTo>
                    <a:pt x="2893" y="50699"/>
                  </a:lnTo>
                  <a:lnTo>
                    <a:pt x="10801" y="62464"/>
                  </a:lnTo>
                  <a:lnTo>
                    <a:pt x="22567" y="70373"/>
                  </a:lnTo>
                  <a:lnTo>
                    <a:pt x="37033" y="73266"/>
                  </a:lnTo>
                  <a:lnTo>
                    <a:pt x="51624" y="70373"/>
                  </a:lnTo>
                  <a:lnTo>
                    <a:pt x="63665" y="62464"/>
                  </a:lnTo>
                  <a:lnTo>
                    <a:pt x="71848" y="50699"/>
                  </a:lnTo>
                  <a:lnTo>
                    <a:pt x="74866" y="3623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5992241" y="3144951"/>
              <a:ext cx="0" cy="383540"/>
            </a:xfrm>
            <a:custGeom>
              <a:avLst/>
              <a:gdLst/>
              <a:ahLst/>
              <a:cxnLst/>
              <a:rect l="l" t="t" r="r" b="b"/>
              <a:pathLst>
                <a:path w="0" h="383539">
                  <a:moveTo>
                    <a:pt x="0" y="0"/>
                  </a:moveTo>
                  <a:lnTo>
                    <a:pt x="0" y="109499"/>
                  </a:lnTo>
                </a:path>
                <a:path w="0" h="383539">
                  <a:moveTo>
                    <a:pt x="0" y="329183"/>
                  </a:moveTo>
                  <a:lnTo>
                    <a:pt x="0" y="383476"/>
                  </a:lnTo>
                </a:path>
              </a:pathLst>
            </a:custGeom>
            <a:ln w="740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6282677" y="3256051"/>
              <a:ext cx="74930" cy="73025"/>
            </a:xfrm>
            <a:custGeom>
              <a:avLst/>
              <a:gdLst/>
              <a:ahLst/>
              <a:cxnLst/>
              <a:rect l="l" t="t" r="r" b="b"/>
              <a:pathLst>
                <a:path w="74929" h="73025">
                  <a:moveTo>
                    <a:pt x="37033" y="0"/>
                  </a:moveTo>
                  <a:lnTo>
                    <a:pt x="22904" y="2768"/>
                  </a:lnTo>
                  <a:lnTo>
                    <a:pt x="11101" y="10401"/>
                  </a:lnTo>
                  <a:lnTo>
                    <a:pt x="3005" y="21892"/>
                  </a:lnTo>
                  <a:lnTo>
                    <a:pt x="0" y="36233"/>
                  </a:lnTo>
                  <a:lnTo>
                    <a:pt x="3005" y="50236"/>
                  </a:lnTo>
                  <a:lnTo>
                    <a:pt x="11101" y="61764"/>
                  </a:lnTo>
                  <a:lnTo>
                    <a:pt x="22904" y="69585"/>
                  </a:lnTo>
                  <a:lnTo>
                    <a:pt x="37033" y="72466"/>
                  </a:lnTo>
                  <a:lnTo>
                    <a:pt x="51961" y="69585"/>
                  </a:lnTo>
                  <a:lnTo>
                    <a:pt x="63965" y="61764"/>
                  </a:lnTo>
                  <a:lnTo>
                    <a:pt x="71960" y="50236"/>
                  </a:lnTo>
                  <a:lnTo>
                    <a:pt x="74866" y="36233"/>
                  </a:lnTo>
                  <a:lnTo>
                    <a:pt x="71960" y="21892"/>
                  </a:lnTo>
                  <a:lnTo>
                    <a:pt x="63965" y="10401"/>
                  </a:lnTo>
                  <a:lnTo>
                    <a:pt x="51961" y="2768"/>
                  </a:lnTo>
                  <a:lnTo>
                    <a:pt x="37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6282677" y="3256051"/>
              <a:ext cx="74930" cy="73025"/>
            </a:xfrm>
            <a:custGeom>
              <a:avLst/>
              <a:gdLst/>
              <a:ahLst/>
              <a:cxnLst/>
              <a:rect l="l" t="t" r="r" b="b"/>
              <a:pathLst>
                <a:path w="74929" h="73025">
                  <a:moveTo>
                    <a:pt x="74866" y="36233"/>
                  </a:moveTo>
                  <a:lnTo>
                    <a:pt x="71960" y="21892"/>
                  </a:lnTo>
                  <a:lnTo>
                    <a:pt x="63965" y="10401"/>
                  </a:lnTo>
                  <a:lnTo>
                    <a:pt x="51961" y="2768"/>
                  </a:lnTo>
                  <a:lnTo>
                    <a:pt x="37033" y="0"/>
                  </a:lnTo>
                  <a:lnTo>
                    <a:pt x="22904" y="2768"/>
                  </a:lnTo>
                  <a:lnTo>
                    <a:pt x="11101" y="10401"/>
                  </a:lnTo>
                  <a:lnTo>
                    <a:pt x="3005" y="21892"/>
                  </a:lnTo>
                  <a:lnTo>
                    <a:pt x="0" y="36233"/>
                  </a:lnTo>
                  <a:lnTo>
                    <a:pt x="3005" y="50236"/>
                  </a:lnTo>
                  <a:lnTo>
                    <a:pt x="11101" y="61764"/>
                  </a:lnTo>
                  <a:lnTo>
                    <a:pt x="22904" y="69585"/>
                  </a:lnTo>
                  <a:lnTo>
                    <a:pt x="37033" y="72466"/>
                  </a:lnTo>
                  <a:lnTo>
                    <a:pt x="51961" y="69585"/>
                  </a:lnTo>
                  <a:lnTo>
                    <a:pt x="63965" y="61764"/>
                  </a:lnTo>
                  <a:lnTo>
                    <a:pt x="71960" y="50236"/>
                  </a:lnTo>
                  <a:lnTo>
                    <a:pt x="74866" y="3623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6282677" y="3419843"/>
              <a:ext cx="74930" cy="73660"/>
            </a:xfrm>
            <a:custGeom>
              <a:avLst/>
              <a:gdLst/>
              <a:ahLst/>
              <a:cxnLst/>
              <a:rect l="l" t="t" r="r" b="b"/>
              <a:pathLst>
                <a:path w="74929" h="73660">
                  <a:moveTo>
                    <a:pt x="37033" y="0"/>
                  </a:moveTo>
                  <a:lnTo>
                    <a:pt x="22904" y="2880"/>
                  </a:lnTo>
                  <a:lnTo>
                    <a:pt x="11101" y="10701"/>
                  </a:lnTo>
                  <a:lnTo>
                    <a:pt x="3005" y="22229"/>
                  </a:lnTo>
                  <a:lnTo>
                    <a:pt x="0" y="36233"/>
                  </a:lnTo>
                  <a:lnTo>
                    <a:pt x="3005" y="50699"/>
                  </a:lnTo>
                  <a:lnTo>
                    <a:pt x="11101" y="62464"/>
                  </a:lnTo>
                  <a:lnTo>
                    <a:pt x="22904" y="70373"/>
                  </a:lnTo>
                  <a:lnTo>
                    <a:pt x="37033" y="73266"/>
                  </a:lnTo>
                  <a:lnTo>
                    <a:pt x="51961" y="70373"/>
                  </a:lnTo>
                  <a:lnTo>
                    <a:pt x="63965" y="62464"/>
                  </a:lnTo>
                  <a:lnTo>
                    <a:pt x="71960" y="50699"/>
                  </a:lnTo>
                  <a:lnTo>
                    <a:pt x="74866" y="36233"/>
                  </a:lnTo>
                  <a:lnTo>
                    <a:pt x="71960" y="22229"/>
                  </a:lnTo>
                  <a:lnTo>
                    <a:pt x="63965" y="10701"/>
                  </a:lnTo>
                  <a:lnTo>
                    <a:pt x="51961" y="2880"/>
                  </a:lnTo>
                  <a:lnTo>
                    <a:pt x="370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6282677" y="3419843"/>
              <a:ext cx="74930" cy="73660"/>
            </a:xfrm>
            <a:custGeom>
              <a:avLst/>
              <a:gdLst/>
              <a:ahLst/>
              <a:cxnLst/>
              <a:rect l="l" t="t" r="r" b="b"/>
              <a:pathLst>
                <a:path w="74929" h="73660">
                  <a:moveTo>
                    <a:pt x="74866" y="36233"/>
                  </a:moveTo>
                  <a:lnTo>
                    <a:pt x="71960" y="22229"/>
                  </a:lnTo>
                  <a:lnTo>
                    <a:pt x="63965" y="10701"/>
                  </a:lnTo>
                  <a:lnTo>
                    <a:pt x="51961" y="2880"/>
                  </a:lnTo>
                  <a:lnTo>
                    <a:pt x="37033" y="0"/>
                  </a:lnTo>
                  <a:lnTo>
                    <a:pt x="22904" y="2880"/>
                  </a:lnTo>
                  <a:lnTo>
                    <a:pt x="11101" y="10701"/>
                  </a:lnTo>
                  <a:lnTo>
                    <a:pt x="3005" y="22229"/>
                  </a:lnTo>
                  <a:lnTo>
                    <a:pt x="0" y="36233"/>
                  </a:lnTo>
                  <a:lnTo>
                    <a:pt x="3005" y="50699"/>
                  </a:lnTo>
                  <a:lnTo>
                    <a:pt x="11101" y="62464"/>
                  </a:lnTo>
                  <a:lnTo>
                    <a:pt x="22904" y="70373"/>
                  </a:lnTo>
                  <a:lnTo>
                    <a:pt x="37033" y="73266"/>
                  </a:lnTo>
                  <a:lnTo>
                    <a:pt x="51961" y="70373"/>
                  </a:lnTo>
                  <a:lnTo>
                    <a:pt x="63965" y="62464"/>
                  </a:lnTo>
                  <a:lnTo>
                    <a:pt x="71960" y="50699"/>
                  </a:lnTo>
                  <a:lnTo>
                    <a:pt x="74866" y="3623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6319710" y="3144951"/>
              <a:ext cx="0" cy="383540"/>
            </a:xfrm>
            <a:custGeom>
              <a:avLst/>
              <a:gdLst/>
              <a:ahLst/>
              <a:cxnLst/>
              <a:rect l="l" t="t" r="r" b="b"/>
              <a:pathLst>
                <a:path w="0" h="383539">
                  <a:moveTo>
                    <a:pt x="0" y="0"/>
                  </a:moveTo>
                  <a:lnTo>
                    <a:pt x="0" y="109499"/>
                  </a:lnTo>
                </a:path>
                <a:path w="0" h="383539">
                  <a:moveTo>
                    <a:pt x="0" y="329183"/>
                  </a:moveTo>
                  <a:lnTo>
                    <a:pt x="0" y="383476"/>
                  </a:lnTo>
                </a:path>
              </a:pathLst>
            </a:custGeom>
            <a:ln w="740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6118085" y="3256051"/>
              <a:ext cx="76200" cy="73025"/>
            </a:xfrm>
            <a:custGeom>
              <a:avLst/>
              <a:gdLst/>
              <a:ahLst/>
              <a:cxnLst/>
              <a:rect l="l" t="t" r="r" b="b"/>
              <a:pathLst>
                <a:path w="76200" h="73025">
                  <a:moveTo>
                    <a:pt x="37833" y="0"/>
                  </a:moveTo>
                  <a:lnTo>
                    <a:pt x="23242" y="2768"/>
                  </a:lnTo>
                  <a:lnTo>
                    <a:pt x="11201" y="10401"/>
                  </a:lnTo>
                  <a:lnTo>
                    <a:pt x="3018" y="21892"/>
                  </a:lnTo>
                  <a:lnTo>
                    <a:pt x="0" y="36233"/>
                  </a:lnTo>
                  <a:lnTo>
                    <a:pt x="3018" y="50236"/>
                  </a:lnTo>
                  <a:lnTo>
                    <a:pt x="11201" y="61764"/>
                  </a:lnTo>
                  <a:lnTo>
                    <a:pt x="23242" y="69585"/>
                  </a:lnTo>
                  <a:lnTo>
                    <a:pt x="37833" y="72466"/>
                  </a:lnTo>
                  <a:lnTo>
                    <a:pt x="52442" y="69585"/>
                  </a:lnTo>
                  <a:lnTo>
                    <a:pt x="64522" y="61764"/>
                  </a:lnTo>
                  <a:lnTo>
                    <a:pt x="72744" y="50236"/>
                  </a:lnTo>
                  <a:lnTo>
                    <a:pt x="75780" y="36233"/>
                  </a:lnTo>
                  <a:lnTo>
                    <a:pt x="72744" y="21892"/>
                  </a:lnTo>
                  <a:lnTo>
                    <a:pt x="64522" y="10401"/>
                  </a:lnTo>
                  <a:lnTo>
                    <a:pt x="52442" y="2768"/>
                  </a:lnTo>
                  <a:lnTo>
                    <a:pt x="378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6118085" y="3256051"/>
              <a:ext cx="76200" cy="73025"/>
            </a:xfrm>
            <a:custGeom>
              <a:avLst/>
              <a:gdLst/>
              <a:ahLst/>
              <a:cxnLst/>
              <a:rect l="l" t="t" r="r" b="b"/>
              <a:pathLst>
                <a:path w="76200" h="73025">
                  <a:moveTo>
                    <a:pt x="75780" y="36233"/>
                  </a:moveTo>
                  <a:lnTo>
                    <a:pt x="72744" y="21892"/>
                  </a:lnTo>
                  <a:lnTo>
                    <a:pt x="64522" y="10401"/>
                  </a:lnTo>
                  <a:lnTo>
                    <a:pt x="52442" y="2768"/>
                  </a:lnTo>
                  <a:lnTo>
                    <a:pt x="37833" y="0"/>
                  </a:lnTo>
                  <a:lnTo>
                    <a:pt x="23242" y="2768"/>
                  </a:lnTo>
                  <a:lnTo>
                    <a:pt x="11201" y="10401"/>
                  </a:lnTo>
                  <a:lnTo>
                    <a:pt x="3018" y="21892"/>
                  </a:lnTo>
                  <a:lnTo>
                    <a:pt x="0" y="36233"/>
                  </a:lnTo>
                  <a:lnTo>
                    <a:pt x="3018" y="50236"/>
                  </a:lnTo>
                  <a:lnTo>
                    <a:pt x="11201" y="61764"/>
                  </a:lnTo>
                  <a:lnTo>
                    <a:pt x="23242" y="69585"/>
                  </a:lnTo>
                  <a:lnTo>
                    <a:pt x="37833" y="72466"/>
                  </a:lnTo>
                  <a:lnTo>
                    <a:pt x="52442" y="69585"/>
                  </a:lnTo>
                  <a:lnTo>
                    <a:pt x="64522" y="61764"/>
                  </a:lnTo>
                  <a:lnTo>
                    <a:pt x="72744" y="50236"/>
                  </a:lnTo>
                  <a:lnTo>
                    <a:pt x="75780" y="3623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6118085" y="3419843"/>
              <a:ext cx="76200" cy="73660"/>
            </a:xfrm>
            <a:custGeom>
              <a:avLst/>
              <a:gdLst/>
              <a:ahLst/>
              <a:cxnLst/>
              <a:rect l="l" t="t" r="r" b="b"/>
              <a:pathLst>
                <a:path w="76200" h="73660">
                  <a:moveTo>
                    <a:pt x="37833" y="0"/>
                  </a:moveTo>
                  <a:lnTo>
                    <a:pt x="23242" y="2880"/>
                  </a:lnTo>
                  <a:lnTo>
                    <a:pt x="11201" y="10701"/>
                  </a:lnTo>
                  <a:lnTo>
                    <a:pt x="3018" y="22229"/>
                  </a:lnTo>
                  <a:lnTo>
                    <a:pt x="0" y="36233"/>
                  </a:lnTo>
                  <a:lnTo>
                    <a:pt x="3018" y="50699"/>
                  </a:lnTo>
                  <a:lnTo>
                    <a:pt x="11201" y="62464"/>
                  </a:lnTo>
                  <a:lnTo>
                    <a:pt x="23242" y="70373"/>
                  </a:lnTo>
                  <a:lnTo>
                    <a:pt x="37833" y="73266"/>
                  </a:lnTo>
                  <a:lnTo>
                    <a:pt x="52442" y="70373"/>
                  </a:lnTo>
                  <a:lnTo>
                    <a:pt x="64522" y="62464"/>
                  </a:lnTo>
                  <a:lnTo>
                    <a:pt x="72744" y="50699"/>
                  </a:lnTo>
                  <a:lnTo>
                    <a:pt x="75780" y="36233"/>
                  </a:lnTo>
                  <a:lnTo>
                    <a:pt x="72744" y="22229"/>
                  </a:lnTo>
                  <a:lnTo>
                    <a:pt x="64522" y="10701"/>
                  </a:lnTo>
                  <a:lnTo>
                    <a:pt x="52442" y="2880"/>
                  </a:lnTo>
                  <a:lnTo>
                    <a:pt x="378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6118085" y="3419843"/>
              <a:ext cx="76200" cy="73660"/>
            </a:xfrm>
            <a:custGeom>
              <a:avLst/>
              <a:gdLst/>
              <a:ahLst/>
              <a:cxnLst/>
              <a:rect l="l" t="t" r="r" b="b"/>
              <a:pathLst>
                <a:path w="76200" h="73660">
                  <a:moveTo>
                    <a:pt x="75780" y="36233"/>
                  </a:moveTo>
                  <a:lnTo>
                    <a:pt x="72744" y="22229"/>
                  </a:lnTo>
                  <a:lnTo>
                    <a:pt x="64522" y="10701"/>
                  </a:lnTo>
                  <a:lnTo>
                    <a:pt x="52442" y="2880"/>
                  </a:lnTo>
                  <a:lnTo>
                    <a:pt x="37833" y="0"/>
                  </a:lnTo>
                  <a:lnTo>
                    <a:pt x="23242" y="2880"/>
                  </a:lnTo>
                  <a:lnTo>
                    <a:pt x="11201" y="10701"/>
                  </a:lnTo>
                  <a:lnTo>
                    <a:pt x="3018" y="22229"/>
                  </a:lnTo>
                  <a:lnTo>
                    <a:pt x="0" y="36233"/>
                  </a:lnTo>
                  <a:lnTo>
                    <a:pt x="3018" y="50699"/>
                  </a:lnTo>
                  <a:lnTo>
                    <a:pt x="11201" y="62464"/>
                  </a:lnTo>
                  <a:lnTo>
                    <a:pt x="23242" y="70373"/>
                  </a:lnTo>
                  <a:lnTo>
                    <a:pt x="37833" y="73266"/>
                  </a:lnTo>
                  <a:lnTo>
                    <a:pt x="52442" y="70373"/>
                  </a:lnTo>
                  <a:lnTo>
                    <a:pt x="64522" y="62464"/>
                  </a:lnTo>
                  <a:lnTo>
                    <a:pt x="72744" y="50699"/>
                  </a:lnTo>
                  <a:lnTo>
                    <a:pt x="75780" y="3623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6155918" y="3144951"/>
              <a:ext cx="0" cy="384810"/>
            </a:xfrm>
            <a:custGeom>
              <a:avLst/>
              <a:gdLst/>
              <a:ahLst/>
              <a:cxnLst/>
              <a:rect l="l" t="t" r="r" b="b"/>
              <a:pathLst>
                <a:path w="0" h="384810">
                  <a:moveTo>
                    <a:pt x="0" y="0"/>
                  </a:moveTo>
                  <a:lnTo>
                    <a:pt x="0" y="109499"/>
                  </a:lnTo>
                </a:path>
                <a:path w="0" h="384810">
                  <a:moveTo>
                    <a:pt x="0" y="329183"/>
                  </a:moveTo>
                  <a:lnTo>
                    <a:pt x="0" y="384276"/>
                  </a:lnTo>
                </a:path>
              </a:pathLst>
            </a:custGeom>
            <a:ln w="740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270211" y="1983346"/>
              <a:ext cx="76530" cy="75730"/>
            </a:xfrm>
            <a:prstGeom prst="rect">
              <a:avLst/>
            </a:prstGeom>
          </p:spPr>
        </p:pic>
      </p:grpSp>
      <p:sp>
        <p:nvSpPr>
          <p:cNvPr id="46" name="object 46"/>
          <p:cNvSpPr txBox="1"/>
          <p:nvPr/>
        </p:nvSpPr>
        <p:spPr>
          <a:xfrm>
            <a:off x="527293" y="558190"/>
            <a:ext cx="76644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 b="1">
                <a:latin typeface="Tahoma"/>
                <a:cs typeface="Tahoma"/>
              </a:rPr>
              <a:t>Placa</a:t>
            </a:r>
            <a:r>
              <a:rPr dirty="0" sz="700" spc="-25" b="1">
                <a:latin typeface="Tahoma"/>
                <a:cs typeface="Tahoma"/>
              </a:rPr>
              <a:t> </a:t>
            </a:r>
            <a:r>
              <a:rPr dirty="0" sz="700" b="1">
                <a:latin typeface="Tahoma"/>
                <a:cs typeface="Tahoma"/>
              </a:rPr>
              <a:t>de</a:t>
            </a:r>
            <a:r>
              <a:rPr dirty="0" sz="700" spc="-25" b="1">
                <a:latin typeface="Tahoma"/>
                <a:cs typeface="Tahoma"/>
              </a:rPr>
              <a:t> </a:t>
            </a:r>
            <a:r>
              <a:rPr dirty="0" sz="700" spc="5" b="1">
                <a:latin typeface="Tahoma"/>
                <a:cs typeface="Tahoma"/>
              </a:rPr>
              <a:t>nombre</a:t>
            </a:r>
            <a:endParaRPr sz="700"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723118" y="484530"/>
            <a:ext cx="4183379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800" spc="-15">
                <a:latin typeface="Microsoft Sans Serif"/>
                <a:cs typeface="Microsoft Sans Serif"/>
              </a:rPr>
              <a:t>La </a:t>
            </a:r>
            <a:r>
              <a:rPr dirty="0" sz="800" spc="10">
                <a:latin typeface="Microsoft Sans Serif"/>
                <a:cs typeface="Microsoft Sans Serif"/>
              </a:rPr>
              <a:t>placa </a:t>
            </a:r>
            <a:r>
              <a:rPr dirty="0" sz="800" spc="25">
                <a:latin typeface="Microsoft Sans Serif"/>
                <a:cs typeface="Microsoft Sans Serif"/>
              </a:rPr>
              <a:t>de identificación de </a:t>
            </a:r>
            <a:r>
              <a:rPr dirty="0" sz="800" spc="45">
                <a:latin typeface="Microsoft Sans Serif"/>
                <a:cs typeface="Microsoft Sans Serif"/>
              </a:rPr>
              <a:t>un </a:t>
            </a:r>
            <a:r>
              <a:rPr dirty="0" sz="800" spc="55">
                <a:latin typeface="Microsoft Sans Serif"/>
                <a:cs typeface="Microsoft Sans Serif"/>
              </a:rPr>
              <a:t>motor </a:t>
            </a:r>
            <a:r>
              <a:rPr dirty="0" sz="800" spc="35">
                <a:latin typeface="Microsoft Sans Serif"/>
                <a:cs typeface="Microsoft Sans Serif"/>
              </a:rPr>
              <a:t>proporciona información </a:t>
            </a:r>
            <a:r>
              <a:rPr dirty="0" sz="800" spc="40">
                <a:latin typeface="Microsoft Sans Serif"/>
                <a:cs typeface="Microsoft Sans Serif"/>
              </a:rPr>
              <a:t>importante </a:t>
            </a:r>
            <a:r>
              <a:rPr dirty="0" sz="800" spc="10">
                <a:latin typeface="Microsoft Sans Serif"/>
                <a:cs typeface="Microsoft Sans Serif"/>
              </a:rPr>
              <a:t>necesaria </a:t>
            </a:r>
            <a:r>
              <a:rPr dirty="0" sz="800" spc="1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cuando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se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aplica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un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55">
                <a:latin typeface="Microsoft Sans Serif"/>
                <a:cs typeface="Microsoft Sans Serif"/>
              </a:rPr>
              <a:t>motor</a:t>
            </a:r>
            <a:r>
              <a:rPr dirty="0" sz="800">
                <a:latin typeface="Microsoft Sans Serif"/>
                <a:cs typeface="Microsoft Sans Serif"/>
              </a:rPr>
              <a:t> a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un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variador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frecuencia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-35">
                <a:latin typeface="Microsoft Sans Serif"/>
                <a:cs typeface="Microsoft Sans Serif"/>
              </a:rPr>
              <a:t>CA.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35">
                <a:latin typeface="Microsoft Sans Serif"/>
                <a:cs typeface="Microsoft Sans Serif"/>
              </a:rPr>
              <a:t>El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siguiente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dibujo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ilustra </a:t>
            </a:r>
            <a:r>
              <a:rPr dirty="0" sz="800" spc="-19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placa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identificación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un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55">
                <a:latin typeface="Microsoft Sans Serif"/>
                <a:cs typeface="Microsoft Sans Serif"/>
              </a:rPr>
              <a:t>motor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-50">
                <a:latin typeface="Microsoft Sans Serif"/>
                <a:cs typeface="Microsoft Sans Serif"/>
              </a:rPr>
              <a:t>CA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25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caballos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fuerza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muestra.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071449" y="1952774"/>
            <a:ext cx="2964180" cy="307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1872614" algn="l"/>
              </a:tabLst>
            </a:pPr>
            <a:r>
              <a:rPr dirty="0" baseline="3472" sz="1200" spc="-104">
                <a:solidFill>
                  <a:srgbClr val="221F1F"/>
                </a:solidFill>
                <a:latin typeface="Microsoft Sans Serif"/>
                <a:cs typeface="Microsoft Sans Serif"/>
              </a:rPr>
              <a:t>PE</a:t>
            </a:r>
            <a:r>
              <a:rPr dirty="0" baseline="3472" sz="1200" spc="-7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baseline="3472" sz="1200" spc="15">
                <a:solidFill>
                  <a:srgbClr val="221F1F"/>
                </a:solidFill>
                <a:latin typeface="Microsoft Sans Serif"/>
                <a:cs typeface="Microsoft Sans Serif"/>
              </a:rPr>
              <a:t>21</a:t>
            </a:r>
            <a:r>
              <a:rPr dirty="0" baseline="3472" sz="1200" spc="-7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baseline="3472" sz="1200" spc="-67">
                <a:solidFill>
                  <a:srgbClr val="221F1F"/>
                </a:solidFill>
                <a:latin typeface="Microsoft Sans Serif"/>
                <a:cs typeface="Microsoft Sans Serif"/>
              </a:rPr>
              <a:t>PLUS</a:t>
            </a:r>
            <a:r>
              <a:rPr dirty="0" baseline="5050" sz="825" spc="7">
                <a:solidFill>
                  <a:srgbClr val="221F1F"/>
                </a:solidFill>
                <a:latin typeface="Microsoft Sans Serif"/>
                <a:cs typeface="Microsoft Sans Serif"/>
              </a:rPr>
              <a:t>TM</a:t>
            </a:r>
            <a:r>
              <a:rPr dirty="0" baseline="5050" sz="825">
                <a:solidFill>
                  <a:srgbClr val="221F1F"/>
                </a:solidFill>
                <a:latin typeface="Microsoft Sans Serif"/>
                <a:cs typeface="Microsoft Sans Serif"/>
              </a:rPr>
              <a:t>	</a:t>
            </a:r>
            <a:r>
              <a:rPr dirty="0" sz="800" spc="-25">
                <a:solidFill>
                  <a:srgbClr val="221F1F"/>
                </a:solidFill>
                <a:latin typeface="Microsoft Sans Serif"/>
                <a:cs typeface="Microsoft Sans Serif"/>
              </a:rPr>
              <a:t>EFICIENCIA</a:t>
            </a:r>
            <a:r>
              <a:rPr dirty="0" sz="800" spc="-5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-10">
                <a:solidFill>
                  <a:srgbClr val="221F1F"/>
                </a:solidFill>
                <a:latin typeface="Microsoft Sans Serif"/>
                <a:cs typeface="Microsoft Sans Serif"/>
              </a:rPr>
              <a:t>PREMIUM</a:t>
            </a:r>
            <a:endParaRPr sz="800">
              <a:latin typeface="Microsoft Sans Serif"/>
              <a:cs typeface="Microsoft Sans Serif"/>
            </a:endParaRPr>
          </a:p>
          <a:p>
            <a:pPr marL="50165">
              <a:lnSpc>
                <a:spcPct val="100000"/>
              </a:lnSpc>
              <a:spcBef>
                <a:spcPts val="475"/>
              </a:spcBef>
            </a:pPr>
            <a:r>
              <a:rPr dirty="0" sz="650" spc="-10">
                <a:solidFill>
                  <a:srgbClr val="221F1F"/>
                </a:solidFill>
                <a:latin typeface="Microsoft Sans Serif"/>
                <a:cs typeface="Microsoft Sans Serif"/>
              </a:rPr>
              <a:t>MOTOR</a:t>
            </a:r>
            <a:r>
              <a:rPr dirty="0" sz="650" spc="-5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650" spc="-35">
                <a:solidFill>
                  <a:srgbClr val="221F1F"/>
                </a:solidFill>
                <a:latin typeface="Microsoft Sans Serif"/>
                <a:cs typeface="Microsoft Sans Serif"/>
              </a:rPr>
              <a:t>DE</a:t>
            </a:r>
            <a:r>
              <a:rPr dirty="0" sz="650" spc="-5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650">
                <a:solidFill>
                  <a:srgbClr val="221F1F"/>
                </a:solidFill>
                <a:latin typeface="Microsoft Sans Serif"/>
                <a:cs typeface="Microsoft Sans Serif"/>
              </a:rPr>
              <a:t>INDUCCIÓN</a:t>
            </a:r>
            <a:r>
              <a:rPr dirty="0" sz="650" spc="-5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650" spc="-35">
                <a:solidFill>
                  <a:srgbClr val="221F1F"/>
                </a:solidFill>
                <a:latin typeface="Microsoft Sans Serif"/>
                <a:cs typeface="Microsoft Sans Serif"/>
              </a:rPr>
              <a:t>DE</a:t>
            </a:r>
            <a:r>
              <a:rPr dirty="0" sz="650" spc="-5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650" spc="-10">
                <a:solidFill>
                  <a:srgbClr val="221F1F"/>
                </a:solidFill>
                <a:latin typeface="Microsoft Sans Serif"/>
                <a:cs typeface="Microsoft Sans Serif"/>
              </a:rPr>
              <a:t>CALIDAD</a:t>
            </a:r>
            <a:r>
              <a:rPr dirty="0" sz="650" spc="-5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650" spc="-40">
                <a:solidFill>
                  <a:srgbClr val="221F1F"/>
                </a:solidFill>
                <a:latin typeface="Microsoft Sans Serif"/>
                <a:cs typeface="Microsoft Sans Serif"/>
              </a:rPr>
              <a:t>PARA</a:t>
            </a:r>
            <a:r>
              <a:rPr dirty="0" sz="650" spc="-5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650" spc="-45">
                <a:solidFill>
                  <a:srgbClr val="221F1F"/>
                </a:solidFill>
                <a:latin typeface="Microsoft Sans Serif"/>
                <a:cs typeface="Microsoft Sans Serif"/>
              </a:rPr>
              <a:t>TRABAJO</a:t>
            </a:r>
            <a:r>
              <a:rPr dirty="0" sz="650" spc="-5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650" spc="10">
                <a:solidFill>
                  <a:srgbClr val="221F1F"/>
                </a:solidFill>
                <a:latin typeface="Microsoft Sans Serif"/>
                <a:cs typeface="Microsoft Sans Serif"/>
              </a:rPr>
              <a:t>QUÍMICO</a:t>
            </a:r>
            <a:r>
              <a:rPr dirty="0" sz="650" spc="-5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650" spc="-70">
                <a:solidFill>
                  <a:srgbClr val="221F1F"/>
                </a:solidFill>
                <a:latin typeface="Microsoft Sans Serif"/>
                <a:cs typeface="Microsoft Sans Serif"/>
              </a:rPr>
              <a:t>Y</a:t>
            </a:r>
            <a:r>
              <a:rPr dirty="0" sz="650" spc="-5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650" spc="15">
                <a:solidFill>
                  <a:srgbClr val="221F1F"/>
                </a:solidFill>
                <a:latin typeface="Microsoft Sans Serif"/>
                <a:cs typeface="Microsoft Sans Serif"/>
              </a:rPr>
              <a:t>MOLINO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792060" y="2278161"/>
            <a:ext cx="115697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2775" algn="l"/>
              </a:tabLst>
            </a:pPr>
            <a:r>
              <a:rPr dirty="0" sz="800" spc="-10">
                <a:solidFill>
                  <a:srgbClr val="221F1F"/>
                </a:solidFill>
                <a:latin typeface="Microsoft Sans Serif"/>
                <a:cs typeface="Microsoft Sans Serif"/>
              </a:rPr>
              <a:t>ORD.NO.	</a:t>
            </a:r>
            <a:r>
              <a:rPr dirty="0" sz="800" spc="5">
                <a:solidFill>
                  <a:srgbClr val="221F1F"/>
                </a:solidFill>
                <a:latin typeface="Microsoft Sans Serif"/>
                <a:cs typeface="Microsoft Sans Serif"/>
              </a:rPr>
              <a:t>51-502-033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776835" y="2242580"/>
            <a:ext cx="203200" cy="196215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9685">
              <a:lnSpc>
                <a:spcPct val="100000"/>
              </a:lnSpc>
              <a:spcBef>
                <a:spcPts val="335"/>
              </a:spcBef>
            </a:pPr>
            <a:r>
              <a:rPr dirty="0" sz="400" spc="-25">
                <a:solidFill>
                  <a:srgbClr val="221F1F"/>
                </a:solidFill>
                <a:latin typeface="Microsoft Sans Serif"/>
                <a:cs typeface="Microsoft Sans Serif"/>
              </a:rPr>
              <a:t>FECHA</a:t>
            </a:r>
            <a:endParaRPr sz="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350" spc="-5">
                <a:solidFill>
                  <a:srgbClr val="221F1F"/>
                </a:solidFill>
                <a:latin typeface="Microsoft Sans Serif"/>
                <a:cs typeface="Microsoft Sans Serif"/>
              </a:rPr>
              <a:t>CÓDIGO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227571" y="2270311"/>
            <a:ext cx="210820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10">
                <a:solidFill>
                  <a:srgbClr val="221F1F"/>
                </a:solidFill>
                <a:latin typeface="Microsoft Sans Serif"/>
                <a:cs typeface="Microsoft Sans Serif"/>
              </a:rPr>
              <a:t>017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880818" y="2483201"/>
            <a:ext cx="27368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35">
                <a:solidFill>
                  <a:srgbClr val="221F1F"/>
                </a:solidFill>
                <a:latin typeface="Microsoft Sans Serif"/>
                <a:cs typeface="Microsoft Sans Serif"/>
              </a:rPr>
              <a:t>ESCRIBE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392387" y="2445715"/>
            <a:ext cx="4603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60">
                <a:solidFill>
                  <a:srgbClr val="221F1F"/>
                </a:solidFill>
                <a:latin typeface="Microsoft Sans Serif"/>
                <a:cs typeface="Microsoft Sans Serif"/>
              </a:rPr>
              <a:t>RG</a:t>
            </a:r>
            <a:r>
              <a:rPr dirty="0" sz="800" spc="-5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-35">
                <a:solidFill>
                  <a:srgbClr val="221F1F"/>
                </a:solidFill>
                <a:latin typeface="Microsoft Sans Serif"/>
                <a:cs typeface="Microsoft Sans Serif"/>
              </a:rPr>
              <a:t>Z</a:t>
            </a:r>
            <a:r>
              <a:rPr dirty="0" sz="800" spc="-5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-60">
                <a:solidFill>
                  <a:srgbClr val="221F1F"/>
                </a:solidFill>
                <a:latin typeface="Microsoft Sans Serif"/>
                <a:cs typeface="Microsoft Sans Serif"/>
              </a:rPr>
              <a:t>ESD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684422" y="2445096"/>
            <a:ext cx="3892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solidFill>
                  <a:srgbClr val="221F1F"/>
                </a:solidFill>
                <a:latin typeface="Microsoft Sans Serif"/>
                <a:cs typeface="Microsoft Sans Serif"/>
              </a:rPr>
              <a:t>MARCO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228010" y="2438742"/>
            <a:ext cx="271145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5">
                <a:solidFill>
                  <a:srgbClr val="221F1F"/>
                </a:solidFill>
                <a:latin typeface="Microsoft Sans Serif"/>
                <a:cs typeface="Microsoft Sans Serif"/>
              </a:rPr>
              <a:t>284T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927802" y="2601972"/>
            <a:ext cx="170815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20">
                <a:solidFill>
                  <a:srgbClr val="221F1F"/>
                </a:solidFill>
                <a:latin typeface="Microsoft Sans Serif"/>
                <a:cs typeface="Microsoft Sans Serif"/>
              </a:rPr>
              <a:t>HP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392705" y="2601083"/>
            <a:ext cx="149225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10">
                <a:solidFill>
                  <a:srgbClr val="221F1F"/>
                </a:solidFill>
                <a:latin typeface="Microsoft Sans Serif"/>
                <a:cs typeface="Microsoft Sans Serif"/>
              </a:rPr>
              <a:t>25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733621" y="2593444"/>
            <a:ext cx="278130" cy="17970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50" spc="-25">
                <a:solidFill>
                  <a:srgbClr val="221F1F"/>
                </a:solidFill>
                <a:latin typeface="Microsoft Sans Serif"/>
                <a:cs typeface="Microsoft Sans Serif"/>
              </a:rPr>
              <a:t>SERVICIO</a:t>
            </a:r>
            <a:endParaRPr sz="450">
              <a:latin typeface="Microsoft Sans Serif"/>
              <a:cs typeface="Microsoft Sans Serif"/>
            </a:endParaRPr>
          </a:p>
          <a:p>
            <a:pPr marL="21590">
              <a:lnSpc>
                <a:spcPct val="100000"/>
              </a:lnSpc>
              <a:spcBef>
                <a:spcPts val="35"/>
              </a:spcBef>
            </a:pPr>
            <a:r>
              <a:rPr dirty="0" sz="500" spc="-35">
                <a:solidFill>
                  <a:srgbClr val="221F1F"/>
                </a:solidFill>
                <a:latin typeface="Microsoft Sans Serif"/>
                <a:cs typeface="Microsoft Sans Serif"/>
              </a:rPr>
              <a:t>FACTOR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228009" y="2601065"/>
            <a:ext cx="240029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5">
                <a:solidFill>
                  <a:srgbClr val="221F1F"/>
                </a:solidFill>
                <a:latin typeface="Microsoft Sans Serif"/>
                <a:cs typeface="Microsoft Sans Serif"/>
              </a:rPr>
              <a:t>1.15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997980" y="2279982"/>
            <a:ext cx="399415" cy="439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1610" algn="l"/>
              </a:tabLst>
            </a:pPr>
            <a:r>
              <a:rPr dirty="0" sz="550" spc="5">
                <a:solidFill>
                  <a:srgbClr val="221F1F"/>
                </a:solidFill>
                <a:latin typeface="Microsoft Sans Serif"/>
                <a:cs typeface="Microsoft Sans Serif"/>
              </a:rPr>
              <a:t>4</a:t>
            </a:r>
            <a:r>
              <a:rPr dirty="0" sz="550" spc="5">
                <a:solidFill>
                  <a:srgbClr val="221F1F"/>
                </a:solidFill>
                <a:latin typeface="Microsoft Sans Serif"/>
                <a:cs typeface="Microsoft Sans Serif"/>
              </a:rPr>
              <a:t>	</a:t>
            </a:r>
            <a:r>
              <a:rPr dirty="0" sz="550" spc="5">
                <a:solidFill>
                  <a:srgbClr val="221F1F"/>
                </a:solidFill>
                <a:latin typeface="Microsoft Sans Serif"/>
                <a:cs typeface="Microsoft Sans Serif"/>
              </a:rPr>
              <a:t>5</a:t>
            </a:r>
            <a:r>
              <a:rPr dirty="0" sz="550" spc="5">
                <a:solidFill>
                  <a:srgbClr val="221F1F"/>
                </a:solidFill>
                <a:latin typeface="Microsoft Sans Serif"/>
                <a:cs typeface="Microsoft Sans Serif"/>
              </a:rPr>
              <a:t>      </a:t>
            </a:r>
            <a:r>
              <a:rPr dirty="0" sz="550" spc="-5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550" spc="5">
                <a:solidFill>
                  <a:srgbClr val="221F1F"/>
                </a:solidFill>
                <a:latin typeface="Microsoft Sans Serif"/>
                <a:cs typeface="Microsoft Sans Serif"/>
              </a:rPr>
              <a:t>6</a:t>
            </a:r>
            <a:endParaRPr sz="5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550">
              <a:latin typeface="Microsoft Sans Serif"/>
              <a:cs typeface="Microsoft Sans Serif"/>
            </a:endParaRPr>
          </a:p>
          <a:p>
            <a:pPr marL="13335">
              <a:lnSpc>
                <a:spcPct val="100000"/>
              </a:lnSpc>
              <a:tabLst>
                <a:tab pos="181610" algn="l"/>
              </a:tabLst>
            </a:pPr>
            <a:r>
              <a:rPr dirty="0" sz="550" spc="5">
                <a:solidFill>
                  <a:srgbClr val="221F1F"/>
                </a:solidFill>
                <a:latin typeface="Microsoft Sans Serif"/>
                <a:cs typeface="Microsoft Sans Serif"/>
              </a:rPr>
              <a:t>7</a:t>
            </a:r>
            <a:r>
              <a:rPr dirty="0" sz="550" spc="5">
                <a:solidFill>
                  <a:srgbClr val="221F1F"/>
                </a:solidFill>
                <a:latin typeface="Microsoft Sans Serif"/>
                <a:cs typeface="Microsoft Sans Serif"/>
              </a:rPr>
              <a:t>	</a:t>
            </a:r>
            <a:r>
              <a:rPr dirty="0" sz="550" spc="5">
                <a:solidFill>
                  <a:srgbClr val="221F1F"/>
                </a:solidFill>
                <a:latin typeface="Microsoft Sans Serif"/>
                <a:cs typeface="Microsoft Sans Serif"/>
              </a:rPr>
              <a:t>8</a:t>
            </a:r>
            <a:r>
              <a:rPr dirty="0" sz="550" spc="5">
                <a:solidFill>
                  <a:srgbClr val="221F1F"/>
                </a:solidFill>
                <a:latin typeface="Microsoft Sans Serif"/>
                <a:cs typeface="Microsoft Sans Serif"/>
              </a:rPr>
              <a:t>      </a:t>
            </a:r>
            <a:r>
              <a:rPr dirty="0" sz="550" spc="-5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550" spc="5">
                <a:solidFill>
                  <a:srgbClr val="221F1F"/>
                </a:solidFill>
                <a:latin typeface="Microsoft Sans Serif"/>
                <a:cs typeface="Microsoft Sans Serif"/>
              </a:rPr>
              <a:t>9</a:t>
            </a:r>
            <a:endParaRPr sz="5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550">
              <a:latin typeface="Microsoft Sans Serif"/>
              <a:cs typeface="Microsoft Sans Serif"/>
            </a:endParaRPr>
          </a:p>
          <a:p>
            <a:pPr marL="17780">
              <a:lnSpc>
                <a:spcPct val="100000"/>
              </a:lnSpc>
            </a:pPr>
            <a:r>
              <a:rPr dirty="0" sz="550" spc="5">
                <a:solidFill>
                  <a:srgbClr val="221F1F"/>
                </a:solidFill>
                <a:latin typeface="Microsoft Sans Serif"/>
                <a:cs typeface="Microsoft Sans Serif"/>
              </a:rPr>
              <a:t>1</a:t>
            </a:r>
            <a:r>
              <a:rPr dirty="0" sz="550" spc="5">
                <a:solidFill>
                  <a:srgbClr val="221F1F"/>
                </a:solidFill>
                <a:latin typeface="Microsoft Sans Serif"/>
                <a:cs typeface="Microsoft Sans Serif"/>
              </a:rPr>
              <a:t>      </a:t>
            </a:r>
            <a:r>
              <a:rPr dirty="0" sz="550" spc="-5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550" spc="5">
                <a:solidFill>
                  <a:srgbClr val="221F1F"/>
                </a:solidFill>
                <a:latin typeface="Microsoft Sans Serif"/>
                <a:cs typeface="Microsoft Sans Serif"/>
              </a:rPr>
              <a:t>2</a:t>
            </a:r>
            <a:r>
              <a:rPr dirty="0" sz="550">
                <a:solidFill>
                  <a:srgbClr val="221F1F"/>
                </a:solidFill>
                <a:latin typeface="Microsoft Sans Serif"/>
                <a:cs typeface="Microsoft Sans Serif"/>
              </a:rPr>
              <a:t>      </a:t>
            </a:r>
            <a:r>
              <a:rPr dirty="0" sz="550" spc="-5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550" spc="5">
                <a:solidFill>
                  <a:srgbClr val="221F1F"/>
                </a:solidFill>
                <a:latin typeface="Microsoft Sans Serif"/>
                <a:cs typeface="Microsoft Sans Serif"/>
              </a:rPr>
              <a:t>3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844069" y="2810224"/>
            <a:ext cx="36004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solidFill>
                  <a:srgbClr val="221F1F"/>
                </a:solidFill>
                <a:latin typeface="Microsoft Sans Serif"/>
                <a:cs typeface="Microsoft Sans Serif"/>
              </a:rPr>
              <a:t>AMPERIOS.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392387" y="2767362"/>
            <a:ext cx="4667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15">
                <a:solidFill>
                  <a:srgbClr val="221F1F"/>
                </a:solidFill>
                <a:latin typeface="Microsoft Sans Serif"/>
                <a:cs typeface="Microsoft Sans Serif"/>
              </a:rPr>
              <a:t>56,8/28,4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701109" y="2797674"/>
            <a:ext cx="34036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0">
                <a:solidFill>
                  <a:srgbClr val="221F1F"/>
                </a:solidFill>
                <a:latin typeface="Microsoft Sans Serif"/>
                <a:cs typeface="Microsoft Sans Serif"/>
              </a:rPr>
              <a:t>VOLTIOS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228009" y="2767505"/>
            <a:ext cx="41211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20">
                <a:solidFill>
                  <a:srgbClr val="221F1F"/>
                </a:solidFill>
                <a:latin typeface="Microsoft Sans Serif"/>
                <a:cs typeface="Microsoft Sans Serif"/>
              </a:rPr>
              <a:t>230/460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966942" y="2846044"/>
            <a:ext cx="37084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30">
                <a:solidFill>
                  <a:srgbClr val="221F1F"/>
                </a:solidFill>
                <a:latin typeface="Microsoft Sans Serif"/>
                <a:cs typeface="Microsoft Sans Serif"/>
              </a:rPr>
              <a:t>BAJO</a:t>
            </a:r>
            <a:r>
              <a:rPr dirty="0" sz="400" spc="-5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400" spc="-30">
                <a:solidFill>
                  <a:srgbClr val="221F1F"/>
                </a:solidFill>
                <a:latin typeface="Microsoft Sans Serif"/>
                <a:cs typeface="Microsoft Sans Serif"/>
              </a:rPr>
              <a:t>VOLTAJE.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849467" y="2914316"/>
            <a:ext cx="630555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1930" algn="l"/>
                <a:tab pos="617220" algn="l"/>
              </a:tabLst>
            </a:pPr>
            <a:r>
              <a:rPr dirty="0" u="sng" sz="550">
                <a:solidFill>
                  <a:srgbClr val="221F1F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u="sng" sz="550" spc="-10">
                <a:solidFill>
                  <a:srgbClr val="221F1F"/>
                </a:solidFill>
                <a:uFill>
                  <a:solidFill>
                    <a:srgbClr val="231F20"/>
                  </a:solidFill>
                </a:uFill>
                <a:latin typeface="Microsoft Sans Serif"/>
                <a:cs typeface="Microsoft Sans Serif"/>
              </a:rPr>
              <a:t>CON.	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2865899" y="2928687"/>
            <a:ext cx="255904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25">
                <a:solidFill>
                  <a:srgbClr val="221F1F"/>
                </a:solidFill>
                <a:latin typeface="Microsoft Sans Serif"/>
                <a:cs typeface="Microsoft Sans Serif"/>
              </a:rPr>
              <a:t>RPM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392540" y="2928094"/>
            <a:ext cx="272415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10">
                <a:solidFill>
                  <a:srgbClr val="221F1F"/>
                </a:solidFill>
                <a:latin typeface="Microsoft Sans Serif"/>
                <a:cs typeface="Microsoft Sans Serif"/>
              </a:rPr>
              <a:t>1750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696344" y="2928679"/>
            <a:ext cx="680720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3560" algn="l"/>
              </a:tabLst>
            </a:pPr>
            <a:r>
              <a:rPr dirty="0" sz="750" spc="20">
                <a:solidFill>
                  <a:srgbClr val="221F1F"/>
                </a:solidFill>
                <a:latin typeface="Microsoft Sans Serif"/>
                <a:cs typeface="Microsoft Sans Serif"/>
              </a:rPr>
              <a:t>hercios</a:t>
            </a:r>
            <a:r>
              <a:rPr dirty="0" sz="750" spc="20">
                <a:solidFill>
                  <a:srgbClr val="221F1F"/>
                </a:solidFill>
                <a:latin typeface="Microsoft Sans Serif"/>
                <a:cs typeface="Microsoft Sans Serif"/>
              </a:rPr>
              <a:t>	</a:t>
            </a:r>
            <a:r>
              <a:rPr dirty="0" sz="850" spc="10">
                <a:solidFill>
                  <a:srgbClr val="221F1F"/>
                </a:solidFill>
                <a:latin typeface="Microsoft Sans Serif"/>
                <a:cs typeface="Microsoft Sans Serif"/>
              </a:rPr>
              <a:t>60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997980" y="2991252"/>
            <a:ext cx="399415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1610" algn="l"/>
              </a:tabLst>
            </a:pPr>
            <a:r>
              <a:rPr dirty="0" sz="550" spc="5">
                <a:solidFill>
                  <a:srgbClr val="221F1F"/>
                </a:solidFill>
                <a:latin typeface="Microsoft Sans Serif"/>
                <a:cs typeface="Microsoft Sans Serif"/>
              </a:rPr>
              <a:t>4</a:t>
            </a:r>
            <a:r>
              <a:rPr dirty="0" sz="550" spc="5">
                <a:solidFill>
                  <a:srgbClr val="221F1F"/>
                </a:solidFill>
                <a:latin typeface="Microsoft Sans Serif"/>
                <a:cs typeface="Microsoft Sans Serif"/>
              </a:rPr>
              <a:t>	</a:t>
            </a:r>
            <a:r>
              <a:rPr dirty="0" sz="550" spc="5">
                <a:solidFill>
                  <a:srgbClr val="221F1F"/>
                </a:solidFill>
                <a:latin typeface="Microsoft Sans Serif"/>
                <a:cs typeface="Microsoft Sans Serif"/>
              </a:rPr>
              <a:t>5</a:t>
            </a:r>
            <a:r>
              <a:rPr dirty="0" sz="550" spc="5">
                <a:solidFill>
                  <a:srgbClr val="221F1F"/>
                </a:solidFill>
                <a:latin typeface="Microsoft Sans Serif"/>
                <a:cs typeface="Microsoft Sans Serif"/>
              </a:rPr>
              <a:t>      </a:t>
            </a:r>
            <a:r>
              <a:rPr dirty="0" sz="550" spc="-5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550" spc="5">
                <a:solidFill>
                  <a:srgbClr val="221F1F"/>
                </a:solidFill>
                <a:latin typeface="Microsoft Sans Serif"/>
                <a:cs typeface="Microsoft Sans Serif"/>
              </a:rPr>
              <a:t>6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392540" y="3098554"/>
            <a:ext cx="33020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0">
                <a:solidFill>
                  <a:srgbClr val="221F1F"/>
                </a:solidFill>
                <a:latin typeface="Microsoft Sans Serif"/>
                <a:cs typeface="Microsoft Sans Serif"/>
              </a:rPr>
              <a:t>CONT.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080988" y="3098554"/>
            <a:ext cx="52641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solidFill>
                  <a:srgbClr val="221F1F"/>
                </a:solidFill>
                <a:latin typeface="Microsoft Sans Serif"/>
                <a:cs typeface="Microsoft Sans Serif"/>
              </a:rPr>
              <a:t>40°C</a:t>
            </a:r>
            <a:r>
              <a:rPr dirty="0" sz="800" spc="-5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800">
                <a:solidFill>
                  <a:srgbClr val="221F1F"/>
                </a:solidFill>
                <a:latin typeface="Microsoft Sans Serif"/>
                <a:cs typeface="Microsoft Sans Serif"/>
              </a:rPr>
              <a:t>AMB.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556223" y="3091592"/>
            <a:ext cx="233045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10">
                <a:solidFill>
                  <a:srgbClr val="221F1F"/>
                </a:solidFill>
                <a:latin typeface="Microsoft Sans Serif"/>
                <a:cs typeface="Microsoft Sans Serif"/>
              </a:rPr>
              <a:t>3PH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2864374" y="3071506"/>
            <a:ext cx="302260" cy="275590"/>
          </a:xfrm>
          <a:prstGeom prst="rect">
            <a:avLst/>
          </a:prstGeom>
        </p:spPr>
        <p:txBody>
          <a:bodyPr wrap="square" lIns="0" tIns="514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dirty="0" sz="700" spc="-50">
                <a:solidFill>
                  <a:srgbClr val="221F1F"/>
                </a:solidFill>
                <a:latin typeface="Microsoft Sans Serif"/>
                <a:cs typeface="Microsoft Sans Serif"/>
              </a:rPr>
              <a:t>DEBER</a:t>
            </a:r>
            <a:endParaRPr sz="700">
              <a:latin typeface="Microsoft Sans Serif"/>
              <a:cs typeface="Microsoft Sans Serif"/>
            </a:endParaRPr>
          </a:p>
          <a:p>
            <a:pPr marL="53975">
              <a:lnSpc>
                <a:spcPct val="100000"/>
              </a:lnSpc>
              <a:spcBef>
                <a:spcPts val="220"/>
              </a:spcBef>
            </a:pPr>
            <a:r>
              <a:rPr dirty="0" sz="500" spc="-40">
                <a:solidFill>
                  <a:srgbClr val="221F1F"/>
                </a:solidFill>
                <a:latin typeface="Microsoft Sans Serif"/>
                <a:cs typeface="Microsoft Sans Serif"/>
              </a:rPr>
              <a:t>CLASE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916308" y="3325155"/>
            <a:ext cx="21018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">
                <a:solidFill>
                  <a:srgbClr val="221F1F"/>
                </a:solidFill>
                <a:latin typeface="Microsoft Sans Serif"/>
                <a:cs typeface="Microsoft Sans Serif"/>
              </a:rPr>
              <a:t>INSUL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3392881" y="3255854"/>
            <a:ext cx="81915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80">
                <a:solidFill>
                  <a:srgbClr val="221F1F"/>
                </a:solidFill>
                <a:latin typeface="Microsoft Sans Serif"/>
                <a:cs typeface="Microsoft Sans Serif"/>
              </a:rPr>
              <a:t>F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3620980" y="3231634"/>
            <a:ext cx="225425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5">
                <a:solidFill>
                  <a:srgbClr val="221F1F"/>
                </a:solidFill>
                <a:latin typeface="Microsoft Sans Serif"/>
                <a:cs typeface="Microsoft Sans Serif"/>
              </a:rPr>
              <a:t>NEMA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3612642" y="3318723"/>
            <a:ext cx="23241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10">
                <a:solidFill>
                  <a:srgbClr val="221F1F"/>
                </a:solidFill>
                <a:latin typeface="Microsoft Sans Serif"/>
                <a:cs typeface="Microsoft Sans Serif"/>
              </a:rPr>
              <a:t>Diseño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3990278" y="3255857"/>
            <a:ext cx="95885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15">
                <a:solidFill>
                  <a:srgbClr val="221F1F"/>
                </a:solidFill>
                <a:latin typeface="Microsoft Sans Serif"/>
                <a:cs typeface="Microsoft Sans Serif"/>
              </a:rPr>
              <a:t>B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4227805" y="3201450"/>
            <a:ext cx="203200" cy="22225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dirty="0" sz="550" spc="-30">
                <a:solidFill>
                  <a:srgbClr val="221F1F"/>
                </a:solidFill>
                <a:latin typeface="Microsoft Sans Serif"/>
                <a:cs typeface="Microsoft Sans Serif"/>
              </a:rPr>
              <a:t>KVA</a:t>
            </a:r>
            <a:endParaRPr sz="5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350" spc="-5">
                <a:solidFill>
                  <a:srgbClr val="221F1F"/>
                </a:solidFill>
                <a:latin typeface="Microsoft Sans Serif"/>
                <a:cs typeface="Microsoft Sans Serif"/>
              </a:rPr>
              <a:t>CÓDIGO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4587837" y="3237750"/>
            <a:ext cx="464820" cy="161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1460">
              <a:lnSpc>
                <a:spcPts val="655"/>
              </a:lnSpc>
              <a:spcBef>
                <a:spcPts val="100"/>
              </a:spcBef>
            </a:pPr>
            <a:r>
              <a:rPr dirty="0" sz="550" spc="-5">
                <a:solidFill>
                  <a:srgbClr val="221F1F"/>
                </a:solidFill>
                <a:latin typeface="Microsoft Sans Serif"/>
                <a:cs typeface="Microsoft Sans Serif"/>
              </a:rPr>
              <a:t>NEMA</a:t>
            </a:r>
            <a:endParaRPr sz="550">
              <a:latin typeface="Microsoft Sans Serif"/>
              <a:cs typeface="Microsoft Sans Serif"/>
            </a:endParaRPr>
          </a:p>
          <a:p>
            <a:pPr marL="12700">
              <a:lnSpc>
                <a:spcPts val="415"/>
              </a:lnSpc>
            </a:pPr>
            <a:r>
              <a:rPr dirty="0" sz="350" spc="-10">
                <a:solidFill>
                  <a:srgbClr val="221F1F"/>
                </a:solidFill>
                <a:latin typeface="Microsoft Sans Serif"/>
                <a:cs typeface="Microsoft Sans Serif"/>
              </a:rPr>
              <a:t>GRAMO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4775058" y="3350239"/>
            <a:ext cx="311785" cy="71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" spc="-20">
                <a:solidFill>
                  <a:srgbClr val="221F1F"/>
                </a:solidFill>
                <a:latin typeface="Microsoft Sans Serif"/>
                <a:cs typeface="Microsoft Sans Serif"/>
              </a:rPr>
              <a:t>EFECTIVO</a:t>
            </a:r>
            <a:r>
              <a:rPr dirty="0" sz="300" spc="-5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300" spc="5">
                <a:solidFill>
                  <a:srgbClr val="221F1F"/>
                </a:solidFill>
                <a:latin typeface="Microsoft Sans Serif"/>
                <a:cs typeface="Microsoft Sans Serif"/>
              </a:rPr>
              <a:t>NOM.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5176676" y="3254812"/>
            <a:ext cx="240029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5">
                <a:solidFill>
                  <a:srgbClr val="221F1F"/>
                </a:solidFill>
                <a:latin typeface="Microsoft Sans Serif"/>
                <a:cs typeface="Microsoft Sans Serif"/>
              </a:rPr>
              <a:t>93.0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999167" y="3155639"/>
            <a:ext cx="398145" cy="274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0340" algn="l"/>
              </a:tabLst>
            </a:pPr>
            <a:r>
              <a:rPr dirty="0" sz="550" spc="5">
                <a:solidFill>
                  <a:srgbClr val="221F1F"/>
                </a:solidFill>
                <a:latin typeface="Microsoft Sans Serif"/>
                <a:cs typeface="Microsoft Sans Serif"/>
              </a:rPr>
              <a:t>7</a:t>
            </a:r>
            <a:r>
              <a:rPr dirty="0" sz="550" spc="5">
                <a:solidFill>
                  <a:srgbClr val="221F1F"/>
                </a:solidFill>
                <a:latin typeface="Microsoft Sans Serif"/>
                <a:cs typeface="Microsoft Sans Serif"/>
              </a:rPr>
              <a:t>	</a:t>
            </a:r>
            <a:r>
              <a:rPr dirty="0" sz="550" spc="5">
                <a:solidFill>
                  <a:srgbClr val="221F1F"/>
                </a:solidFill>
                <a:latin typeface="Microsoft Sans Serif"/>
                <a:cs typeface="Microsoft Sans Serif"/>
              </a:rPr>
              <a:t>8</a:t>
            </a:r>
            <a:r>
              <a:rPr dirty="0" sz="550" spc="5">
                <a:solidFill>
                  <a:srgbClr val="221F1F"/>
                </a:solidFill>
                <a:latin typeface="Microsoft Sans Serif"/>
                <a:cs typeface="Microsoft Sans Serif"/>
              </a:rPr>
              <a:t>      </a:t>
            </a:r>
            <a:r>
              <a:rPr dirty="0" sz="550" spc="-5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550" spc="5">
                <a:solidFill>
                  <a:srgbClr val="221F1F"/>
                </a:solidFill>
                <a:latin typeface="Microsoft Sans Serif"/>
                <a:cs typeface="Microsoft Sans Serif"/>
              </a:rPr>
              <a:t>9</a:t>
            </a:r>
            <a:endParaRPr sz="5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550">
              <a:latin typeface="Microsoft Sans Serif"/>
              <a:cs typeface="Microsoft Sans Serif"/>
            </a:endParaRPr>
          </a:p>
          <a:p>
            <a:pPr marL="16510">
              <a:lnSpc>
                <a:spcPct val="100000"/>
              </a:lnSpc>
              <a:spcBef>
                <a:spcPts val="5"/>
              </a:spcBef>
            </a:pPr>
            <a:r>
              <a:rPr dirty="0" sz="550" spc="5">
                <a:solidFill>
                  <a:srgbClr val="221F1F"/>
                </a:solidFill>
                <a:latin typeface="Microsoft Sans Serif"/>
                <a:cs typeface="Microsoft Sans Serif"/>
              </a:rPr>
              <a:t>1</a:t>
            </a:r>
            <a:r>
              <a:rPr dirty="0" sz="550" spc="5">
                <a:solidFill>
                  <a:srgbClr val="221F1F"/>
                </a:solidFill>
                <a:latin typeface="Microsoft Sans Serif"/>
                <a:cs typeface="Microsoft Sans Serif"/>
              </a:rPr>
              <a:t>      </a:t>
            </a:r>
            <a:r>
              <a:rPr dirty="0" sz="550" spc="-5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550" spc="5">
                <a:solidFill>
                  <a:srgbClr val="221F1F"/>
                </a:solidFill>
                <a:latin typeface="Microsoft Sans Serif"/>
                <a:cs typeface="Microsoft Sans Serif"/>
              </a:rPr>
              <a:t>2</a:t>
            </a:r>
            <a:r>
              <a:rPr dirty="0" sz="550">
                <a:solidFill>
                  <a:srgbClr val="221F1F"/>
                </a:solidFill>
                <a:latin typeface="Microsoft Sans Serif"/>
                <a:cs typeface="Microsoft Sans Serif"/>
              </a:rPr>
              <a:t>      </a:t>
            </a:r>
            <a:r>
              <a:rPr dirty="0" sz="550" spc="-50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550" spc="5">
                <a:solidFill>
                  <a:srgbClr val="221F1F"/>
                </a:solidFill>
                <a:latin typeface="Microsoft Sans Serif"/>
                <a:cs typeface="Microsoft Sans Serif"/>
              </a:rPr>
              <a:t>3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2880326" y="3409838"/>
            <a:ext cx="243840" cy="184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595"/>
              </a:lnSpc>
              <a:spcBef>
                <a:spcPts val="100"/>
              </a:spcBef>
            </a:pPr>
            <a:r>
              <a:rPr dirty="0" sz="500" spc="-20">
                <a:solidFill>
                  <a:srgbClr val="221F1F"/>
                </a:solidFill>
                <a:latin typeface="Microsoft Sans Serif"/>
                <a:cs typeface="Microsoft Sans Serif"/>
              </a:rPr>
              <a:t>SH.</a:t>
            </a:r>
            <a:r>
              <a:rPr dirty="0" sz="500" spc="-5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500">
                <a:solidFill>
                  <a:srgbClr val="221F1F"/>
                </a:solidFill>
                <a:latin typeface="Microsoft Sans Serif"/>
                <a:cs typeface="Microsoft Sans Serif"/>
              </a:rPr>
              <a:t>FIN</a:t>
            </a:r>
            <a:endParaRPr sz="500">
              <a:latin typeface="Microsoft Sans Serif"/>
              <a:cs typeface="Microsoft Sans Serif"/>
            </a:endParaRPr>
          </a:p>
          <a:p>
            <a:pPr marL="69215">
              <a:lnSpc>
                <a:spcPts val="655"/>
              </a:lnSpc>
            </a:pPr>
            <a:r>
              <a:rPr dirty="0" sz="550" spc="-25">
                <a:solidFill>
                  <a:srgbClr val="221F1F"/>
                </a:solidFill>
                <a:latin typeface="Microsoft Sans Serif"/>
                <a:cs typeface="Microsoft Sans Serif"/>
              </a:rPr>
              <a:t>BRG.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3370211" y="3427345"/>
            <a:ext cx="59690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35">
                <a:solidFill>
                  <a:srgbClr val="221F1F"/>
                </a:solidFill>
                <a:latin typeface="Microsoft Sans Serif"/>
                <a:cs typeface="Microsoft Sans Serif"/>
              </a:rPr>
              <a:t>50BC03JPP3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4368285" y="3409902"/>
            <a:ext cx="288290" cy="182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590"/>
              </a:lnSpc>
              <a:spcBef>
                <a:spcPts val="100"/>
              </a:spcBef>
            </a:pPr>
            <a:r>
              <a:rPr dirty="0" sz="500" spc="-20">
                <a:solidFill>
                  <a:srgbClr val="221F1F"/>
                </a:solidFill>
                <a:latin typeface="Microsoft Sans Serif"/>
                <a:cs typeface="Microsoft Sans Serif"/>
              </a:rPr>
              <a:t>OPP.</a:t>
            </a:r>
            <a:r>
              <a:rPr dirty="0" sz="500" spc="-5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500">
                <a:solidFill>
                  <a:srgbClr val="221F1F"/>
                </a:solidFill>
                <a:latin typeface="Microsoft Sans Serif"/>
                <a:cs typeface="Microsoft Sans Serif"/>
              </a:rPr>
              <a:t>FIN</a:t>
            </a:r>
            <a:endParaRPr sz="500">
              <a:latin typeface="Microsoft Sans Serif"/>
              <a:cs typeface="Microsoft Sans Serif"/>
            </a:endParaRPr>
          </a:p>
          <a:p>
            <a:pPr algn="r" marR="40005">
              <a:lnSpc>
                <a:spcPts val="650"/>
              </a:lnSpc>
            </a:pPr>
            <a:r>
              <a:rPr dirty="0" sz="550" spc="-25">
                <a:solidFill>
                  <a:srgbClr val="221F1F"/>
                </a:solidFill>
                <a:latin typeface="Microsoft Sans Serif"/>
                <a:cs typeface="Microsoft Sans Serif"/>
              </a:rPr>
              <a:t>BRG.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4791420" y="3427345"/>
            <a:ext cx="58928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30">
                <a:solidFill>
                  <a:srgbClr val="221F1F"/>
                </a:solidFill>
                <a:latin typeface="Microsoft Sans Serif"/>
                <a:cs typeface="Microsoft Sans Serif"/>
              </a:rPr>
              <a:t>458C02JPP3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5959927" y="3575401"/>
            <a:ext cx="379095" cy="18288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dirty="0" sz="400" spc="-15">
                <a:solidFill>
                  <a:srgbClr val="221F1F"/>
                </a:solidFill>
                <a:latin typeface="Microsoft Sans Serif"/>
                <a:cs typeface="Microsoft Sans Serif"/>
              </a:rPr>
              <a:t>ALTO</a:t>
            </a:r>
            <a:r>
              <a:rPr dirty="0" sz="400" spc="-5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400" spc="-30">
                <a:solidFill>
                  <a:srgbClr val="221F1F"/>
                </a:solidFill>
                <a:latin typeface="Microsoft Sans Serif"/>
                <a:cs typeface="Microsoft Sans Serif"/>
              </a:rPr>
              <a:t>VOLTAJE.</a:t>
            </a:r>
            <a:endParaRPr sz="400">
              <a:latin typeface="Microsoft Sans Serif"/>
              <a:cs typeface="Microsoft Sans Serif"/>
            </a:endParaRPr>
          </a:p>
          <a:p>
            <a:pPr algn="ctr" marR="15240">
              <a:lnSpc>
                <a:spcPct val="100000"/>
              </a:lnSpc>
              <a:spcBef>
                <a:spcPts val="60"/>
              </a:spcBef>
            </a:pPr>
            <a:r>
              <a:rPr dirty="0" sz="550" spc="-10">
                <a:solidFill>
                  <a:srgbClr val="221F1F"/>
                </a:solidFill>
                <a:latin typeface="Microsoft Sans Serif"/>
                <a:cs typeface="Microsoft Sans Serif"/>
              </a:rPr>
              <a:t>CON.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3039791" y="3929957"/>
            <a:ext cx="1743075" cy="1054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309370" algn="l"/>
              </a:tabLst>
            </a:pPr>
            <a:r>
              <a:rPr dirty="0" sz="500" spc="10">
                <a:solidFill>
                  <a:srgbClr val="221F1F"/>
                </a:solidFill>
                <a:latin typeface="Microsoft Sans Serif"/>
                <a:cs typeface="Microsoft Sans Serif"/>
              </a:rPr>
              <a:t>siemens</a:t>
            </a:r>
            <a:r>
              <a:rPr dirty="0" sz="500" spc="-5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500" spc="15">
                <a:solidFill>
                  <a:srgbClr val="221F1F"/>
                </a:solidFill>
                <a:latin typeface="Microsoft Sans Serif"/>
                <a:cs typeface="Microsoft Sans Serif"/>
              </a:rPr>
              <a:t>energía</a:t>
            </a:r>
            <a:r>
              <a:rPr dirty="0" sz="500" spc="-5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500" spc="10" i="1">
                <a:solidFill>
                  <a:srgbClr val="221F1F"/>
                </a:solidFill>
                <a:latin typeface="Trebuchet MS"/>
                <a:cs typeface="Trebuchet MS"/>
              </a:rPr>
              <a:t>&amp;</a:t>
            </a:r>
            <a:r>
              <a:rPr dirty="0" sz="500" spc="-25" i="1">
                <a:solidFill>
                  <a:srgbClr val="221F1F"/>
                </a:solidFill>
                <a:latin typeface="Trebuchet MS"/>
                <a:cs typeface="Trebuchet MS"/>
              </a:rPr>
              <a:t> </a:t>
            </a:r>
            <a:r>
              <a:rPr dirty="0" sz="500" spc="15">
                <a:solidFill>
                  <a:srgbClr val="221F1F"/>
                </a:solidFill>
                <a:latin typeface="Microsoft Sans Serif"/>
                <a:cs typeface="Microsoft Sans Serif"/>
              </a:rPr>
              <a:t>automatización,</a:t>
            </a:r>
            <a:r>
              <a:rPr dirty="0" sz="500" spc="-5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500" spc="5">
                <a:solidFill>
                  <a:srgbClr val="221F1F"/>
                </a:solidFill>
                <a:latin typeface="Microsoft Sans Serif"/>
                <a:cs typeface="Microsoft Sans Serif"/>
              </a:rPr>
              <a:t>inc.</a:t>
            </a:r>
            <a:r>
              <a:rPr dirty="0" sz="500">
                <a:solidFill>
                  <a:srgbClr val="221F1F"/>
                </a:solidFill>
                <a:latin typeface="Microsoft Sans Serif"/>
                <a:cs typeface="Microsoft Sans Serif"/>
              </a:rPr>
              <a:t>	</a:t>
            </a:r>
            <a:r>
              <a:rPr dirty="0" sz="500" spc="15">
                <a:solidFill>
                  <a:srgbClr val="221F1F"/>
                </a:solidFill>
                <a:latin typeface="Microsoft Sans Serif"/>
                <a:cs typeface="Microsoft Sans Serif"/>
              </a:rPr>
              <a:t>Little</a:t>
            </a:r>
            <a:r>
              <a:rPr dirty="0" sz="500" spc="-5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500" spc="-5">
                <a:solidFill>
                  <a:srgbClr val="221F1F"/>
                </a:solidFill>
                <a:latin typeface="Microsoft Sans Serif"/>
                <a:cs typeface="Microsoft Sans Serif"/>
              </a:rPr>
              <a:t>Rock,</a:t>
            </a:r>
            <a:r>
              <a:rPr dirty="0" sz="500" spc="-5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500" spc="-35">
                <a:solidFill>
                  <a:srgbClr val="221F1F"/>
                </a:solidFill>
                <a:latin typeface="Microsoft Sans Serif"/>
                <a:cs typeface="Microsoft Sans Serif"/>
              </a:rPr>
              <a:t>AR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5439938" y="3881730"/>
            <a:ext cx="281305" cy="196215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335"/>
              </a:spcBef>
            </a:pPr>
            <a:r>
              <a:rPr dirty="0" sz="400" spc="-15">
                <a:solidFill>
                  <a:srgbClr val="221F1F"/>
                </a:solidFill>
                <a:latin typeface="Microsoft Sans Serif"/>
                <a:cs typeface="Microsoft Sans Serif"/>
              </a:rPr>
              <a:t>HECHO</a:t>
            </a:r>
            <a:r>
              <a:rPr dirty="0" sz="400" spc="-5">
                <a:solidFill>
                  <a:srgbClr val="221F1F"/>
                </a:solidFill>
                <a:latin typeface="Microsoft Sans Serif"/>
                <a:cs typeface="Microsoft Sans Serif"/>
              </a:rPr>
              <a:t> </a:t>
            </a:r>
            <a:r>
              <a:rPr dirty="0" sz="400" spc="-15">
                <a:solidFill>
                  <a:srgbClr val="221F1F"/>
                </a:solidFill>
                <a:latin typeface="Microsoft Sans Serif"/>
                <a:cs typeface="Microsoft Sans Serif"/>
              </a:rPr>
              <a:t>EN</a:t>
            </a:r>
            <a:endParaRPr sz="400">
              <a:latin typeface="Microsoft Sans Serif"/>
              <a:cs typeface="Microsoft Sans Serif"/>
            </a:endParaRPr>
          </a:p>
          <a:p>
            <a:pPr algn="r" marR="61594">
              <a:lnSpc>
                <a:spcPct val="100000"/>
              </a:lnSpc>
              <a:spcBef>
                <a:spcPts val="204"/>
              </a:spcBef>
            </a:pPr>
            <a:r>
              <a:rPr dirty="0" sz="350" spc="-15">
                <a:solidFill>
                  <a:srgbClr val="221F1F"/>
                </a:solidFill>
                <a:latin typeface="Microsoft Sans Serif"/>
                <a:cs typeface="Microsoft Sans Serif"/>
              </a:rPr>
              <a:t>EE.UU</a:t>
            </a:r>
            <a:endParaRPr sz="350">
              <a:latin typeface="Microsoft Sans Serif"/>
              <a:cs typeface="Microsoft Sans Serif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527300" y="4441850"/>
            <a:ext cx="865505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5" b="1">
                <a:latin typeface="Tahoma"/>
                <a:cs typeface="Tahoma"/>
              </a:rPr>
              <a:t>Conexiones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2723140" y="4426610"/>
            <a:ext cx="419989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-10">
                <a:latin typeface="Microsoft Sans Serif"/>
                <a:cs typeface="Microsoft Sans Serif"/>
              </a:rPr>
              <a:t>Este </a:t>
            </a:r>
            <a:r>
              <a:rPr dirty="0" sz="850" spc="60">
                <a:latin typeface="Microsoft Sans Serif"/>
                <a:cs typeface="Microsoft Sans Serif"/>
              </a:rPr>
              <a:t>motor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30">
                <a:latin typeface="Microsoft Sans Serif"/>
                <a:cs typeface="Microsoft Sans Serif"/>
              </a:rPr>
              <a:t>puede utilizar </a:t>
            </a:r>
            <a:r>
              <a:rPr dirty="0" sz="850" spc="25">
                <a:latin typeface="Microsoft Sans Serif"/>
                <a:cs typeface="Microsoft Sans Serif"/>
              </a:rPr>
              <a:t>en </a:t>
            </a:r>
            <a:r>
              <a:rPr dirty="0" sz="850" spc="15">
                <a:latin typeface="Microsoft Sans Serif"/>
                <a:cs typeface="Microsoft Sans Serif"/>
              </a:rPr>
              <a:t>sistemas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0">
                <a:latin typeface="Microsoft Sans Serif"/>
                <a:cs typeface="Microsoft Sans Serif"/>
              </a:rPr>
              <a:t>230 </a:t>
            </a:r>
            <a:r>
              <a:rPr dirty="0" sz="850" spc="-55">
                <a:latin typeface="Microsoft Sans Serif"/>
                <a:cs typeface="Microsoft Sans Serif"/>
              </a:rPr>
              <a:t>VAC </a:t>
            </a:r>
            <a:r>
              <a:rPr dirty="0" sz="850" spc="40">
                <a:latin typeface="Microsoft Sans Serif"/>
                <a:cs typeface="Microsoft Sans Serif"/>
              </a:rPr>
              <a:t>o </a:t>
            </a:r>
            <a:r>
              <a:rPr dirty="0" sz="850" spc="10">
                <a:latin typeface="Microsoft Sans Serif"/>
                <a:cs typeface="Microsoft Sans Serif"/>
              </a:rPr>
              <a:t>460 </a:t>
            </a:r>
            <a:r>
              <a:rPr dirty="0" sz="850" spc="-45">
                <a:latin typeface="Microsoft Sans Serif"/>
                <a:cs typeface="Microsoft Sans Serif"/>
              </a:rPr>
              <a:t>VAC. </a:t>
            </a:r>
            <a:r>
              <a:rPr dirty="0" sz="850" spc="30">
                <a:latin typeface="Microsoft Sans Serif"/>
                <a:cs typeface="Microsoft Sans Serif"/>
              </a:rPr>
              <a:t>Un </a:t>
            </a:r>
            <a:r>
              <a:rPr dirty="0" sz="850" spc="35">
                <a:latin typeface="Microsoft Sans Serif"/>
                <a:cs typeface="Microsoft Sans Serif"/>
              </a:rPr>
              <a:t>diagrama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cableado indica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25">
                <a:latin typeface="Microsoft Sans Serif"/>
                <a:cs typeface="Microsoft Sans Serif"/>
              </a:rPr>
              <a:t>conexión </a:t>
            </a:r>
            <a:r>
              <a:rPr dirty="0" sz="850" spc="15">
                <a:latin typeface="Microsoft Sans Serif"/>
                <a:cs typeface="Microsoft Sans Serif"/>
              </a:rPr>
              <a:t>adecuada </a:t>
            </a:r>
            <a:r>
              <a:rPr dirty="0" sz="850" spc="30">
                <a:latin typeface="Microsoft Sans Serif"/>
                <a:cs typeface="Microsoft Sans Serif"/>
              </a:rPr>
              <a:t>para </a:t>
            </a:r>
            <a:r>
              <a:rPr dirty="0" sz="850" spc="15">
                <a:latin typeface="Microsoft Sans Serif"/>
                <a:cs typeface="Microsoft Sans Serif"/>
              </a:rPr>
              <a:t>los </a:t>
            </a:r>
            <a:r>
              <a:rPr dirty="0" sz="850" spc="5">
                <a:latin typeface="Microsoft Sans Serif"/>
                <a:cs typeface="Microsoft Sans Serif"/>
              </a:rPr>
              <a:t>cables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0">
                <a:latin typeface="Microsoft Sans Serif"/>
                <a:cs typeface="Microsoft Sans Serif"/>
              </a:rPr>
              <a:t>alimentación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0">
                <a:latin typeface="Microsoft Sans Serif"/>
                <a:cs typeface="Microsoft Sans Serif"/>
              </a:rPr>
              <a:t>entrada.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-15">
                <a:latin typeface="Microsoft Sans Serif"/>
                <a:cs typeface="Microsoft Sans Serif"/>
              </a:rPr>
              <a:t>La </a:t>
            </a:r>
            <a:r>
              <a:rPr dirty="0" sz="850" spc="25">
                <a:latin typeface="Microsoft Sans Serif"/>
                <a:cs typeface="Microsoft Sans Serif"/>
              </a:rPr>
              <a:t>conexión de </a:t>
            </a:r>
            <a:r>
              <a:rPr dirty="0" sz="850" spc="30">
                <a:latin typeface="Microsoft Sans Serif"/>
                <a:cs typeface="Microsoft Sans Serif"/>
              </a:rPr>
              <a:t>bajo </a:t>
            </a:r>
            <a:r>
              <a:rPr dirty="0" sz="850" spc="25">
                <a:latin typeface="Microsoft Sans Serif"/>
                <a:cs typeface="Microsoft Sans Serif"/>
              </a:rPr>
              <a:t>voltaje </a:t>
            </a:r>
            <a:r>
              <a:rPr dirty="0" sz="850" spc="15">
                <a:latin typeface="Microsoft Sans Serif"/>
                <a:cs typeface="Microsoft Sans Serif"/>
              </a:rPr>
              <a:t>está </a:t>
            </a:r>
            <a:r>
              <a:rPr dirty="0" sz="850" spc="20">
                <a:latin typeface="Microsoft Sans Serif"/>
                <a:cs typeface="Microsoft Sans Serif"/>
              </a:rPr>
              <a:t>diseñada </a:t>
            </a:r>
            <a:r>
              <a:rPr dirty="0" sz="850" spc="30">
                <a:latin typeface="Microsoft Sans Serif"/>
                <a:cs typeface="Microsoft Sans Serif"/>
              </a:rPr>
              <a:t>para </a:t>
            </a:r>
            <a:r>
              <a:rPr dirty="0" sz="850" spc="15">
                <a:latin typeface="Microsoft Sans Serif"/>
                <a:cs typeface="Microsoft Sans Serif"/>
              </a:rPr>
              <a:t>usarse </a:t>
            </a:r>
            <a:r>
              <a:rPr dirty="0" sz="850" spc="25">
                <a:latin typeface="Microsoft Sans Serif"/>
                <a:cs typeface="Microsoft Sans Serif"/>
              </a:rPr>
              <a:t>con </a:t>
            </a:r>
            <a:r>
              <a:rPr dirty="0" sz="850" spc="10">
                <a:latin typeface="Microsoft Sans Serif"/>
                <a:cs typeface="Microsoft Sans Serif"/>
              </a:rPr>
              <a:t>230 </a:t>
            </a:r>
            <a:r>
              <a:rPr dirty="0" sz="850" spc="-55">
                <a:latin typeface="Microsoft Sans Serif"/>
                <a:cs typeface="Microsoft Sans Serif"/>
              </a:rPr>
              <a:t>VCA </a:t>
            </a:r>
            <a:r>
              <a:rPr dirty="0" sz="850" spc="25">
                <a:latin typeface="Microsoft Sans Serif"/>
                <a:cs typeface="Microsoft Sans Serif"/>
              </a:rPr>
              <a:t>con </a:t>
            </a:r>
            <a:r>
              <a:rPr dirty="0" sz="850" spc="35">
                <a:latin typeface="Microsoft Sans Serif"/>
                <a:cs typeface="Microsoft Sans Serif"/>
              </a:rPr>
              <a:t>una </a:t>
            </a:r>
            <a:r>
              <a:rPr dirty="0" sz="850" spc="4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corriente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máxima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carga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completa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56,8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amperios.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15">
                <a:latin typeface="Microsoft Sans Serif"/>
                <a:cs typeface="Microsoft Sans Serif"/>
              </a:rPr>
              <a:t>La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conexión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alto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voltaje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está </a:t>
            </a:r>
            <a:r>
              <a:rPr dirty="0" sz="850" spc="20">
                <a:latin typeface="Microsoft Sans Serif"/>
                <a:cs typeface="Microsoft Sans Serif"/>
              </a:rPr>
              <a:t>diseñada </a:t>
            </a:r>
            <a:r>
              <a:rPr dirty="0" sz="850" spc="30">
                <a:latin typeface="Microsoft Sans Serif"/>
                <a:cs typeface="Microsoft Sans Serif"/>
              </a:rPr>
              <a:t>para </a:t>
            </a:r>
            <a:r>
              <a:rPr dirty="0" sz="850" spc="15">
                <a:latin typeface="Microsoft Sans Serif"/>
                <a:cs typeface="Microsoft Sans Serif"/>
              </a:rPr>
              <a:t>usarse </a:t>
            </a:r>
            <a:r>
              <a:rPr dirty="0" sz="850" spc="25">
                <a:latin typeface="Microsoft Sans Serif"/>
                <a:cs typeface="Microsoft Sans Serif"/>
              </a:rPr>
              <a:t>con </a:t>
            </a:r>
            <a:r>
              <a:rPr dirty="0" sz="850" spc="10">
                <a:latin typeface="Microsoft Sans Serif"/>
                <a:cs typeface="Microsoft Sans Serif"/>
              </a:rPr>
              <a:t>460 </a:t>
            </a:r>
            <a:r>
              <a:rPr dirty="0" sz="850" spc="-55">
                <a:latin typeface="Microsoft Sans Serif"/>
                <a:cs typeface="Microsoft Sans Serif"/>
              </a:rPr>
              <a:t>VCA </a:t>
            </a:r>
            <a:r>
              <a:rPr dirty="0" sz="850" spc="25">
                <a:latin typeface="Microsoft Sans Serif"/>
                <a:cs typeface="Microsoft Sans Serif"/>
              </a:rPr>
              <a:t>con </a:t>
            </a:r>
            <a:r>
              <a:rPr dirty="0" sz="850" spc="35">
                <a:latin typeface="Microsoft Sans Serif"/>
                <a:cs typeface="Microsoft Sans Serif"/>
              </a:rPr>
              <a:t>una corriente máxima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20">
                <a:latin typeface="Microsoft Sans Serif"/>
                <a:cs typeface="Microsoft Sans Serif"/>
              </a:rPr>
              <a:t>carga </a:t>
            </a:r>
            <a:r>
              <a:rPr dirty="0" sz="850" spc="2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completa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28,4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amperios.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527300" y="5760110"/>
            <a:ext cx="828675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5" b="1">
                <a:latin typeface="Tahoma"/>
                <a:cs typeface="Tahoma"/>
              </a:rPr>
              <a:t>Velocidad</a:t>
            </a:r>
            <a:r>
              <a:rPr dirty="0" sz="850" spc="-30" b="1">
                <a:latin typeface="Tahoma"/>
                <a:cs typeface="Tahoma"/>
              </a:rPr>
              <a:t> </a:t>
            </a:r>
            <a:r>
              <a:rPr dirty="0" sz="850" spc="-5" b="1">
                <a:latin typeface="Tahoma"/>
                <a:cs typeface="Tahoma"/>
              </a:rPr>
              <a:t>base</a:t>
            </a:r>
            <a:endParaRPr sz="850">
              <a:latin typeface="Tahoma"/>
              <a:cs typeface="Tahoma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2723124" y="5708039"/>
            <a:ext cx="4257040" cy="1305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10">
                <a:latin typeface="Microsoft Sans Serif"/>
                <a:cs typeface="Microsoft Sans Serif"/>
              </a:rPr>
              <a:t>base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10">
                <a:latin typeface="Microsoft Sans Serif"/>
                <a:cs typeface="Microsoft Sans Serif"/>
              </a:rPr>
              <a:t>placa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5">
                <a:latin typeface="Microsoft Sans Serif"/>
                <a:cs typeface="Microsoft Sans Serif"/>
              </a:rPr>
              <a:t>identificación, dada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-25">
                <a:latin typeface="Microsoft Sans Serif"/>
                <a:cs typeface="Microsoft Sans Serif"/>
              </a:rPr>
              <a:t>RPM, </a:t>
            </a:r>
            <a:r>
              <a:rPr dirty="0" sz="900" spc="-2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donde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25">
                <a:latin typeface="Microsoft Sans Serif"/>
                <a:cs typeface="Microsoft Sans Serif"/>
              </a:rPr>
              <a:t>desarrolla </a:t>
            </a:r>
            <a:r>
              <a:rPr dirty="0" sz="900" spc="15">
                <a:latin typeface="Microsoft Sans Serif"/>
                <a:cs typeface="Microsoft Sans Serif"/>
              </a:rPr>
              <a:t>caballos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5">
                <a:latin typeface="Microsoft Sans Serif"/>
                <a:cs typeface="Microsoft Sans Serif"/>
              </a:rPr>
              <a:t>fuerza </a:t>
            </a:r>
            <a:r>
              <a:rPr dirty="0" sz="900" spc="30">
                <a:latin typeface="Microsoft Sans Serif"/>
                <a:cs typeface="Microsoft Sans Serif"/>
              </a:rPr>
              <a:t>nominales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25">
                <a:latin typeface="Microsoft Sans Serif"/>
                <a:cs typeface="Microsoft Sans Serif"/>
              </a:rPr>
              <a:t>voltaje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25">
                <a:latin typeface="Microsoft Sans Serif"/>
                <a:cs typeface="Microsoft Sans Serif"/>
              </a:rPr>
              <a:t>frecuencia </a:t>
            </a:r>
            <a:r>
              <a:rPr dirty="0" sz="900" spc="3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nominales.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60">
                <a:latin typeface="Microsoft Sans Serif"/>
                <a:cs typeface="Microsoft Sans Serif"/>
              </a:rPr>
              <a:t>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indicación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qué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tan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rápido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eje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salida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girará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equipo </a:t>
            </a:r>
            <a:r>
              <a:rPr dirty="0" sz="900" spc="-22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conectado </a:t>
            </a:r>
            <a:r>
              <a:rPr dirty="0" sz="900" spc="30">
                <a:latin typeface="Microsoft Sans Serif"/>
                <a:cs typeface="Microsoft Sans Serif"/>
              </a:rPr>
              <a:t>cuando </a:t>
            </a:r>
            <a:r>
              <a:rPr dirty="0" sz="900" spc="15">
                <a:latin typeface="Microsoft Sans Serif"/>
                <a:cs typeface="Microsoft Sans Serif"/>
              </a:rPr>
              <a:t>esté </a:t>
            </a:r>
            <a:r>
              <a:rPr dirty="0" sz="900" spc="40">
                <a:latin typeface="Microsoft Sans Serif"/>
                <a:cs typeface="Microsoft Sans Serif"/>
              </a:rPr>
              <a:t>completamente </a:t>
            </a:r>
            <a:r>
              <a:rPr dirty="0" sz="900" spc="30">
                <a:latin typeface="Microsoft Sans Serif"/>
                <a:cs typeface="Microsoft Sans Serif"/>
              </a:rPr>
              <a:t>cargado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0">
                <a:latin typeface="Microsoft Sans Serif"/>
                <a:cs typeface="Microsoft Sans Serif"/>
              </a:rPr>
              <a:t>aplique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25">
                <a:latin typeface="Microsoft Sans Serif"/>
                <a:cs typeface="Microsoft Sans Serif"/>
              </a:rPr>
              <a:t>voltaje </a:t>
            </a:r>
            <a:r>
              <a:rPr dirty="0" sz="900" spc="3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adecuado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10">
                <a:latin typeface="Microsoft Sans Serif"/>
                <a:cs typeface="Microsoft Sans Serif"/>
              </a:rPr>
              <a:t>60 </a:t>
            </a:r>
            <a:r>
              <a:rPr dirty="0" sz="900" spc="20">
                <a:latin typeface="Microsoft Sans Serif"/>
                <a:cs typeface="Microsoft Sans Serif"/>
              </a:rPr>
              <a:t>hercios. </a:t>
            </a:r>
            <a:r>
              <a:rPr dirty="0" sz="900" spc="-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10">
                <a:latin typeface="Microsoft Sans Serif"/>
                <a:cs typeface="Microsoft Sans Serif"/>
              </a:rPr>
              <a:t>base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este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0">
                <a:latin typeface="Microsoft Sans Serif"/>
                <a:cs typeface="Microsoft Sans Serif"/>
              </a:rPr>
              <a:t>1750 </a:t>
            </a:r>
            <a:r>
              <a:rPr dirty="0" sz="900" spc="-30">
                <a:latin typeface="Microsoft Sans Serif"/>
                <a:cs typeface="Microsoft Sans Serif"/>
              </a:rPr>
              <a:t>RPM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10">
                <a:latin typeface="Microsoft Sans Serif"/>
                <a:cs typeface="Microsoft Sans Serif"/>
              </a:rPr>
              <a:t>60 </a:t>
            </a:r>
            <a:r>
              <a:rPr dirty="0" sz="900" spc="1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Hz. </a:t>
            </a:r>
            <a:r>
              <a:rPr dirty="0" sz="900" spc="-40">
                <a:latin typeface="Microsoft Sans Serif"/>
                <a:cs typeface="Microsoft Sans Serif"/>
              </a:rPr>
              <a:t>Si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equipo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conectado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funciona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carga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inferior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plena,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-22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salida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será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ligeramente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mayor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velocidad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base.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2723125" y="7352689"/>
            <a:ext cx="4306570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-5">
                <a:latin typeface="Microsoft Sans Serif"/>
                <a:cs typeface="Microsoft Sans Serif"/>
              </a:rPr>
              <a:t>Cabe </a:t>
            </a:r>
            <a:r>
              <a:rPr dirty="0" sz="850" spc="20">
                <a:latin typeface="Microsoft Sans Serif"/>
                <a:cs typeface="Microsoft Sans Serif"/>
              </a:rPr>
              <a:t>señalar </a:t>
            </a:r>
            <a:r>
              <a:rPr dirty="0" sz="850" spc="35">
                <a:latin typeface="Microsoft Sans Serif"/>
                <a:cs typeface="Microsoft Sans Serif"/>
              </a:rPr>
              <a:t>que </a:t>
            </a:r>
            <a:r>
              <a:rPr dirty="0" sz="850" spc="25">
                <a:latin typeface="Microsoft Sans Serif"/>
                <a:cs typeface="Microsoft Sans Serif"/>
              </a:rPr>
              <a:t>con </a:t>
            </a:r>
            <a:r>
              <a:rPr dirty="0" sz="850" spc="15">
                <a:latin typeface="Microsoft Sans Serif"/>
                <a:cs typeface="Microsoft Sans Serif"/>
              </a:rPr>
              <a:t>los </a:t>
            </a:r>
            <a:r>
              <a:rPr dirty="0" sz="850" spc="40">
                <a:latin typeface="Microsoft Sans Serif"/>
                <a:cs typeface="Microsoft Sans Serif"/>
              </a:rPr>
              <a:t>motores </a:t>
            </a:r>
            <a:r>
              <a:rPr dirty="0" sz="850" spc="30">
                <a:latin typeface="Microsoft Sans Serif"/>
                <a:cs typeface="Microsoft Sans Serif"/>
              </a:rPr>
              <a:t>europeos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10">
                <a:latin typeface="Microsoft Sans Serif"/>
                <a:cs typeface="Microsoft Sans Serif"/>
              </a:rPr>
              <a:t>asiáticos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30">
                <a:latin typeface="Microsoft Sans Serif"/>
                <a:cs typeface="Microsoft Sans Serif"/>
              </a:rPr>
              <a:t>muchos </a:t>
            </a:r>
            <a:r>
              <a:rPr dirty="0" sz="850" spc="40">
                <a:latin typeface="Microsoft Sans Serif"/>
                <a:cs typeface="Microsoft Sans Serif"/>
              </a:rPr>
              <a:t>motores </a:t>
            </a:r>
            <a:r>
              <a:rPr dirty="0" sz="850" spc="45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especiales, </a:t>
            </a:r>
            <a:r>
              <a:rPr dirty="0" sz="850" spc="35">
                <a:latin typeface="Microsoft Sans Serif"/>
                <a:cs typeface="Microsoft Sans Serif"/>
              </a:rPr>
              <a:t>como </a:t>
            </a:r>
            <a:r>
              <a:rPr dirty="0" sz="850" spc="15">
                <a:latin typeface="Microsoft Sans Serif"/>
                <a:cs typeface="Microsoft Sans Serif"/>
              </a:rPr>
              <a:t>los </a:t>
            </a:r>
            <a:r>
              <a:rPr dirty="0" sz="850" spc="35">
                <a:latin typeface="Microsoft Sans Serif"/>
                <a:cs typeface="Microsoft Sans Serif"/>
              </a:rPr>
              <a:t>que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25">
                <a:latin typeface="Microsoft Sans Serif"/>
                <a:cs typeface="Microsoft Sans Serif"/>
              </a:rPr>
              <a:t>utilizan en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35">
                <a:latin typeface="Microsoft Sans Serif"/>
                <a:cs typeface="Microsoft Sans Serif"/>
              </a:rPr>
              <a:t>industria </a:t>
            </a:r>
            <a:r>
              <a:rPr dirty="0" sz="850" spc="30">
                <a:latin typeface="Microsoft Sans Serif"/>
                <a:cs typeface="Microsoft Sans Serif"/>
              </a:rPr>
              <a:t>textil,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20">
                <a:latin typeface="Microsoft Sans Serif"/>
                <a:cs typeface="Microsoft Sans Serif"/>
              </a:rPr>
              <a:t>velocidad </a:t>
            </a:r>
            <a:r>
              <a:rPr dirty="0" sz="850" spc="5">
                <a:latin typeface="Microsoft Sans Serif"/>
                <a:cs typeface="Microsoft Sans Serif"/>
              </a:rPr>
              <a:t>base,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1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frecuencia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25">
                <a:latin typeface="Microsoft Sans Serif"/>
                <a:cs typeface="Microsoft Sans Serif"/>
              </a:rPr>
              <a:t>voltaje </a:t>
            </a:r>
            <a:r>
              <a:rPr dirty="0" sz="850" spc="35">
                <a:latin typeface="Microsoft Sans Serif"/>
                <a:cs typeface="Microsoft Sans Serif"/>
              </a:rPr>
              <a:t>pueden </a:t>
            </a:r>
            <a:r>
              <a:rPr dirty="0" sz="850" spc="15">
                <a:latin typeface="Microsoft Sans Serif"/>
                <a:cs typeface="Microsoft Sans Serif"/>
              </a:rPr>
              <a:t>ser </a:t>
            </a:r>
            <a:r>
              <a:rPr dirty="0" sz="850" spc="30">
                <a:latin typeface="Microsoft Sans Serif"/>
                <a:cs typeface="Microsoft Sans Serif"/>
              </a:rPr>
              <a:t>diferentes </a:t>
            </a:r>
            <a:r>
              <a:rPr dirty="0" sz="850">
                <a:latin typeface="Microsoft Sans Serif"/>
                <a:cs typeface="Microsoft Sans Serif"/>
              </a:rPr>
              <a:t>a </a:t>
            </a:r>
            <a:r>
              <a:rPr dirty="0" sz="850" spc="15">
                <a:latin typeface="Microsoft Sans Serif"/>
                <a:cs typeface="Microsoft Sans Serif"/>
              </a:rPr>
              <a:t>los </a:t>
            </a:r>
            <a:r>
              <a:rPr dirty="0" sz="850" spc="40">
                <a:latin typeface="Microsoft Sans Serif"/>
                <a:cs typeface="Microsoft Sans Serif"/>
              </a:rPr>
              <a:t>motores </a:t>
            </a:r>
            <a:r>
              <a:rPr dirty="0" sz="850" spc="20">
                <a:latin typeface="Microsoft Sans Serif"/>
                <a:cs typeface="Microsoft Sans Serif"/>
              </a:rPr>
              <a:t>estadounidenses </a:t>
            </a:r>
            <a:r>
              <a:rPr dirty="0" sz="850" spc="25">
                <a:latin typeface="Microsoft Sans Serif"/>
                <a:cs typeface="Microsoft Sans Serif"/>
              </a:rPr>
              <a:t> estándar. </a:t>
            </a:r>
            <a:r>
              <a:rPr dirty="0" sz="850" spc="-10">
                <a:latin typeface="Microsoft Sans Serif"/>
                <a:cs typeface="Microsoft Sans Serif"/>
              </a:rPr>
              <a:t>Sin </a:t>
            </a:r>
            <a:r>
              <a:rPr dirty="0" sz="850" spc="35">
                <a:latin typeface="Microsoft Sans Serif"/>
                <a:cs typeface="Microsoft Sans Serif"/>
              </a:rPr>
              <a:t>embargo, </a:t>
            </a:r>
            <a:r>
              <a:rPr dirty="0" sz="850" spc="25">
                <a:latin typeface="Microsoft Sans Serif"/>
                <a:cs typeface="Microsoft Sans Serif"/>
              </a:rPr>
              <a:t>esto </a:t>
            </a:r>
            <a:r>
              <a:rPr dirty="0" sz="850" spc="45">
                <a:latin typeface="Microsoft Sans Serif"/>
                <a:cs typeface="Microsoft Sans Serif"/>
              </a:rPr>
              <a:t>no </a:t>
            </a:r>
            <a:r>
              <a:rPr dirty="0" sz="850" spc="-10">
                <a:latin typeface="Microsoft Sans Serif"/>
                <a:cs typeface="Microsoft Sans Serif"/>
              </a:rPr>
              <a:t>es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35">
                <a:latin typeface="Microsoft Sans Serif"/>
                <a:cs typeface="Microsoft Sans Serif"/>
              </a:rPr>
              <a:t>problema, </a:t>
            </a:r>
            <a:r>
              <a:rPr dirty="0" sz="850" spc="40">
                <a:latin typeface="Microsoft Sans Serif"/>
                <a:cs typeface="Microsoft Sans Serif"/>
              </a:rPr>
              <a:t>porque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25">
                <a:latin typeface="Microsoft Sans Serif"/>
                <a:cs typeface="Microsoft Sans Serif"/>
              </a:rPr>
              <a:t>voltaje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20">
                <a:latin typeface="Microsoft Sans Serif"/>
                <a:cs typeface="Microsoft Sans Serif"/>
              </a:rPr>
              <a:t>frecuencia </a:t>
            </a:r>
            <a:r>
              <a:rPr dirty="0" sz="850" spc="2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suministrados</a:t>
            </a:r>
            <a:r>
              <a:rPr dirty="0" sz="850">
                <a:latin typeface="Microsoft Sans Serif"/>
                <a:cs typeface="Microsoft Sans Serif"/>
              </a:rPr>
              <a:t> a </a:t>
            </a:r>
            <a:r>
              <a:rPr dirty="0" sz="850" spc="50">
                <a:latin typeface="Microsoft Sans Serif"/>
                <a:cs typeface="Microsoft Sans Serif"/>
              </a:rPr>
              <a:t>un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variador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velocidad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variable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45">
                <a:latin typeface="Microsoft Sans Serif"/>
                <a:cs typeface="Microsoft Sans Serif"/>
              </a:rPr>
              <a:t>no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tienen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que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ser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los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mismos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que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los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motor.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15">
                <a:latin typeface="Microsoft Sans Serif"/>
                <a:cs typeface="Microsoft Sans Serif"/>
              </a:rPr>
              <a:t>La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tensión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alimentación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un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variador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velocidad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5">
                <a:latin typeface="Microsoft Sans Serif"/>
                <a:cs typeface="Microsoft Sans Serif"/>
              </a:rPr>
              <a:t>no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tiene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nada </a:t>
            </a:r>
            <a:r>
              <a:rPr dirty="0" sz="850" spc="3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que </a:t>
            </a:r>
            <a:r>
              <a:rPr dirty="0" sz="850" spc="25">
                <a:latin typeface="Microsoft Sans Serif"/>
                <a:cs typeface="Microsoft Sans Serif"/>
              </a:rPr>
              <a:t>ver con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25">
                <a:latin typeface="Microsoft Sans Serif"/>
                <a:cs typeface="Microsoft Sans Serif"/>
              </a:rPr>
              <a:t>tensión,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20">
                <a:latin typeface="Microsoft Sans Serif"/>
                <a:cs typeface="Microsoft Sans Serif"/>
              </a:rPr>
              <a:t>velocidad </a:t>
            </a:r>
            <a:r>
              <a:rPr dirty="0" sz="850" spc="40">
                <a:latin typeface="Microsoft Sans Serif"/>
                <a:cs typeface="Microsoft Sans Serif"/>
              </a:rPr>
              <a:t>o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20">
                <a:latin typeface="Microsoft Sans Serif"/>
                <a:cs typeface="Microsoft Sans Serif"/>
              </a:rPr>
              <a:t>frecuencia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50">
                <a:latin typeface="Microsoft Sans Serif"/>
                <a:cs typeface="Microsoft Sans Serif"/>
              </a:rPr>
              <a:t>motor. </a:t>
            </a:r>
            <a:r>
              <a:rPr dirty="0" sz="850" spc="-50">
                <a:latin typeface="Microsoft Sans Serif"/>
                <a:cs typeface="Microsoft Sans Serif"/>
              </a:rPr>
              <a:t>Se </a:t>
            </a:r>
            <a:r>
              <a:rPr dirty="0" sz="850" spc="30">
                <a:latin typeface="Microsoft Sans Serif"/>
                <a:cs typeface="Microsoft Sans Serif"/>
              </a:rPr>
              <a:t>puede </a:t>
            </a:r>
            <a:r>
              <a:rPr dirty="0" sz="850" spc="40">
                <a:latin typeface="Microsoft Sans Serif"/>
                <a:cs typeface="Microsoft Sans Serif"/>
              </a:rPr>
              <a:t>configurar </a:t>
            </a:r>
            <a:r>
              <a:rPr dirty="0" sz="850" spc="45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un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variador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velocidad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para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que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funcione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con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cualquier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60">
                <a:latin typeface="Microsoft Sans Serif"/>
                <a:cs typeface="Microsoft Sans Serif"/>
              </a:rPr>
              <a:t>motor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5">
                <a:latin typeface="Microsoft Sans Serif"/>
                <a:cs typeface="Microsoft Sans Serif"/>
              </a:rPr>
              <a:t>dentro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un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rango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tamaño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y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clasificación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razonables.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527050" y="9625330"/>
            <a:ext cx="27686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5">
                <a:latin typeface="Microsoft Sans Serif"/>
                <a:cs typeface="Microsoft Sans Serif"/>
              </a:rPr>
              <a:t>dieciséis</a:t>
            </a:r>
            <a:endParaRPr sz="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87495" y="6179184"/>
            <a:ext cx="879754" cy="138236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38678" y="6179184"/>
            <a:ext cx="832713" cy="138236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35397" y="6179184"/>
            <a:ext cx="887984" cy="138236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99759" y="6179184"/>
            <a:ext cx="893267" cy="138236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73194" y="7692263"/>
            <a:ext cx="656742" cy="32877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46171" y="7692263"/>
            <a:ext cx="614172" cy="32877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30241" y="7692263"/>
            <a:ext cx="656742" cy="32877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193332" y="7692263"/>
            <a:ext cx="659282" cy="32877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07395" y="532531"/>
            <a:ext cx="102806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latin typeface="Tahoma"/>
                <a:cs typeface="Tahoma"/>
              </a:rPr>
              <a:t>Factor</a:t>
            </a:r>
            <a:r>
              <a:rPr dirty="0" sz="900" spc="-60" b="1">
                <a:latin typeface="Tahoma"/>
                <a:cs typeface="Tahoma"/>
              </a:rPr>
              <a:t> </a:t>
            </a:r>
            <a:r>
              <a:rPr dirty="0" sz="900" b="1">
                <a:latin typeface="Tahoma"/>
                <a:cs typeface="Tahoma"/>
              </a:rPr>
              <a:t>de</a:t>
            </a:r>
            <a:r>
              <a:rPr dirty="0" sz="900" spc="-60" b="1">
                <a:latin typeface="Tahoma"/>
                <a:cs typeface="Tahoma"/>
              </a:rPr>
              <a:t> </a:t>
            </a:r>
            <a:r>
              <a:rPr dirty="0" sz="900" spc="-5" b="1">
                <a:latin typeface="Tahoma"/>
                <a:cs typeface="Tahoma"/>
              </a:rPr>
              <a:t>servicio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03219" y="486811"/>
            <a:ext cx="4317365" cy="2037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30">
                <a:latin typeface="Microsoft Sans Serif"/>
                <a:cs typeface="Microsoft Sans Serif"/>
              </a:rPr>
              <a:t>Un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25">
                <a:latin typeface="Microsoft Sans Serif"/>
                <a:cs typeface="Microsoft Sans Serif"/>
              </a:rPr>
              <a:t>diseñado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35">
                <a:latin typeface="Microsoft Sans Serif"/>
                <a:cs typeface="Microsoft Sans Serif"/>
              </a:rPr>
              <a:t>funcionar </a:t>
            </a:r>
            <a:r>
              <a:rPr dirty="0" sz="900" spc="25">
                <a:latin typeface="Microsoft Sans Serif"/>
                <a:cs typeface="Microsoft Sans Serif"/>
              </a:rPr>
              <a:t>con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30">
                <a:latin typeface="Microsoft Sans Serif"/>
                <a:cs typeface="Microsoft Sans Serif"/>
              </a:rPr>
              <a:t>potencia </a:t>
            </a:r>
            <a:r>
              <a:rPr dirty="0" sz="900" spc="40">
                <a:latin typeface="Microsoft Sans Serif"/>
                <a:cs typeface="Microsoft Sans Serif"/>
              </a:rPr>
              <a:t>nominal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su </a:t>
            </a:r>
            <a:r>
              <a:rPr dirty="0" sz="900" spc="10">
                <a:latin typeface="Microsoft Sans Serif"/>
                <a:cs typeface="Microsoft Sans Serif"/>
              </a:rPr>
              <a:t>placa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identificación tiene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35">
                <a:latin typeface="Microsoft Sans Serif"/>
                <a:cs typeface="Microsoft Sans Serif"/>
              </a:rPr>
              <a:t>factor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servicio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>
                <a:latin typeface="Microsoft Sans Serif"/>
                <a:cs typeface="Microsoft Sans Serif"/>
              </a:rPr>
              <a:t>1,0. </a:t>
            </a:r>
            <a:r>
              <a:rPr dirty="0" sz="900" spc="20">
                <a:latin typeface="Microsoft Sans Serif"/>
                <a:cs typeface="Microsoft Sans Serif"/>
              </a:rPr>
              <a:t>Algunas </a:t>
            </a:r>
            <a:r>
              <a:rPr dirty="0" sz="900" spc="15">
                <a:latin typeface="Microsoft Sans Serif"/>
                <a:cs typeface="Microsoft Sans Serif"/>
              </a:rPr>
              <a:t>aplicaciones </a:t>
            </a:r>
            <a:r>
              <a:rPr dirty="0" sz="900" spc="35">
                <a:latin typeface="Microsoft Sans Serif"/>
                <a:cs typeface="Microsoft Sans Serif"/>
              </a:rPr>
              <a:t>pueden </a:t>
            </a:r>
            <a:r>
              <a:rPr dirty="0" sz="900" spc="4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requerir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10">
                <a:latin typeface="Microsoft Sans Serif"/>
                <a:cs typeface="Microsoft Sans Serif"/>
              </a:rPr>
              <a:t>exceda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30">
                <a:latin typeface="Microsoft Sans Serif"/>
                <a:cs typeface="Microsoft Sans Serif"/>
              </a:rPr>
              <a:t>potencia </a:t>
            </a:r>
            <a:r>
              <a:rPr dirty="0" sz="900" spc="35">
                <a:latin typeface="Microsoft Sans Serif"/>
                <a:cs typeface="Microsoft Sans Serif"/>
              </a:rPr>
              <a:t>nominal. </a:t>
            </a:r>
            <a:r>
              <a:rPr dirty="0" sz="900" spc="-25">
                <a:latin typeface="Microsoft Sans Serif"/>
                <a:cs typeface="Microsoft Sans Serif"/>
              </a:rPr>
              <a:t>En </a:t>
            </a:r>
            <a:r>
              <a:rPr dirty="0" sz="900" spc="15">
                <a:latin typeface="Microsoft Sans Serif"/>
                <a:cs typeface="Microsoft Sans Serif"/>
              </a:rPr>
              <a:t>estos </a:t>
            </a:r>
            <a:r>
              <a:rPr dirty="0" sz="900" spc="-5">
                <a:latin typeface="Microsoft Sans Serif"/>
                <a:cs typeface="Microsoft Sans Serif"/>
              </a:rPr>
              <a:t>casos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puede </a:t>
            </a:r>
            <a:r>
              <a:rPr dirty="0" sz="900" spc="4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especificar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65">
                <a:latin typeface="Microsoft Sans Serif"/>
                <a:cs typeface="Microsoft Sans Serif"/>
              </a:rPr>
              <a:t>motor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factor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servicio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1,15.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40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factor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servicio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multiplicador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puede </a:t>
            </a:r>
            <a:r>
              <a:rPr dirty="0" sz="900" spc="20">
                <a:latin typeface="Microsoft Sans Serif"/>
                <a:cs typeface="Microsoft Sans Serif"/>
              </a:rPr>
              <a:t>aplicar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30">
                <a:latin typeface="Microsoft Sans Serif"/>
                <a:cs typeface="Microsoft Sans Serif"/>
              </a:rPr>
              <a:t>potencia </a:t>
            </a:r>
            <a:r>
              <a:rPr dirty="0" sz="900" spc="35">
                <a:latin typeface="Microsoft Sans Serif"/>
                <a:cs typeface="Microsoft Sans Serif"/>
              </a:rPr>
              <a:t>nominal. </a:t>
            </a:r>
            <a:r>
              <a:rPr dirty="0" sz="900" spc="30">
                <a:latin typeface="Microsoft Sans Serif"/>
                <a:cs typeface="Microsoft Sans Serif"/>
              </a:rPr>
              <a:t>Un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25">
                <a:latin typeface="Microsoft Sans Serif"/>
                <a:cs typeface="Microsoft Sans Serif"/>
              </a:rPr>
              <a:t>con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6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factor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servicio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1,15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puede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funcionar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15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55">
                <a:latin typeface="Microsoft Sans Serif"/>
                <a:cs typeface="Microsoft Sans Serif"/>
              </a:rPr>
              <a:t>%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más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potencia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nominal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50">
                <a:latin typeface="Microsoft Sans Serif"/>
                <a:cs typeface="Microsoft Sans Serif"/>
              </a:rPr>
              <a:t>motor. </a:t>
            </a:r>
            <a:r>
              <a:rPr dirty="0" sz="900" spc="-50">
                <a:latin typeface="Microsoft Sans Serif"/>
                <a:cs typeface="Microsoft Sans Serif"/>
              </a:rPr>
              <a:t>Se </a:t>
            </a:r>
            <a:r>
              <a:rPr dirty="0" sz="900" spc="30">
                <a:latin typeface="Microsoft Sans Serif"/>
                <a:cs typeface="Microsoft Sans Serif"/>
              </a:rPr>
              <a:t>recomienda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25">
                <a:latin typeface="Microsoft Sans Serif"/>
                <a:cs typeface="Microsoft Sans Serif"/>
              </a:rPr>
              <a:t>uso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5">
                <a:latin typeface="Microsoft Sans Serif"/>
                <a:cs typeface="Microsoft Sans Serif"/>
              </a:rPr>
              <a:t>motores </a:t>
            </a:r>
            <a:r>
              <a:rPr dirty="0" sz="900" spc="25">
                <a:latin typeface="Microsoft Sans Serif"/>
                <a:cs typeface="Microsoft Sans Serif"/>
              </a:rPr>
              <a:t>con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35">
                <a:latin typeface="Microsoft Sans Serif"/>
                <a:cs typeface="Microsoft Sans Serif"/>
              </a:rPr>
              <a:t>factor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servicio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5">
                <a:latin typeface="Microsoft Sans Serif"/>
                <a:cs typeface="Microsoft Sans Serif"/>
              </a:rPr>
              <a:t>1,15 </a:t>
            </a:r>
            <a:r>
              <a:rPr dirty="0" sz="900" spc="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 variadores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40">
                <a:latin typeface="Microsoft Sans Serif"/>
                <a:cs typeface="Microsoft Sans Serif"/>
              </a:rPr>
              <a:t>CA. </a:t>
            </a:r>
            <a:r>
              <a:rPr dirty="0" sz="900" spc="-10">
                <a:latin typeface="Microsoft Sans Serif"/>
                <a:cs typeface="Microsoft Sans Serif"/>
              </a:rPr>
              <a:t>Sin </a:t>
            </a:r>
            <a:r>
              <a:rPr dirty="0" sz="900" spc="35">
                <a:latin typeface="Microsoft Sans Serif"/>
                <a:cs typeface="Microsoft Sans Serif"/>
              </a:rPr>
              <a:t>embargo,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50">
                <a:latin typeface="Microsoft Sans Serif"/>
                <a:cs typeface="Microsoft Sans Serif"/>
              </a:rPr>
              <a:t>importante </a:t>
            </a:r>
            <a:r>
              <a:rPr dirty="0" sz="900" spc="40">
                <a:latin typeface="Microsoft Sans Serif"/>
                <a:cs typeface="Microsoft Sans Serif"/>
              </a:rPr>
              <a:t>tener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25">
                <a:latin typeface="Microsoft Sans Serif"/>
                <a:cs typeface="Microsoft Sans Serif"/>
              </a:rPr>
              <a:t>cuenta </a:t>
            </a:r>
            <a:r>
              <a:rPr dirty="0" sz="900" spc="35">
                <a:latin typeface="Microsoft Sans Serif"/>
                <a:cs typeface="Microsoft Sans Serif"/>
              </a:rPr>
              <a:t>que aunque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65">
                <a:latin typeface="Microsoft Sans Serif"/>
                <a:cs typeface="Microsoft Sans Serif"/>
              </a:rPr>
              <a:t>motor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tiene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factor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servicio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1,15,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valores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corriente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potencia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35">
                <a:latin typeface="Microsoft Sans Serif"/>
                <a:cs typeface="Microsoft Sans Serif"/>
              </a:rPr>
              <a:t>factor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servicio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5">
                <a:latin typeface="Microsoft Sans Serif"/>
                <a:cs typeface="Microsoft Sans Serif"/>
              </a:rPr>
              <a:t>1,0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0">
                <a:latin typeface="Microsoft Sans Serif"/>
                <a:cs typeface="Microsoft Sans Serif"/>
              </a:rPr>
              <a:t>utilizan para </a:t>
            </a:r>
            <a:r>
              <a:rPr dirty="0" sz="900" spc="50">
                <a:latin typeface="Microsoft Sans Serif"/>
                <a:cs typeface="Microsoft Sans Serif"/>
              </a:rPr>
              <a:t>programar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35">
                <a:latin typeface="Microsoft Sans Serif"/>
                <a:cs typeface="Microsoft Sans Serif"/>
              </a:rPr>
              <a:t>variador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velocidad.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7395" y="2733444"/>
            <a:ext cx="1135380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10" b="1">
                <a:latin typeface="Tahoma"/>
                <a:cs typeface="Tahoma"/>
              </a:rPr>
              <a:t>Clase</a:t>
            </a:r>
            <a:r>
              <a:rPr dirty="0" sz="850" spc="-30" b="1">
                <a:latin typeface="Tahoma"/>
                <a:cs typeface="Tahoma"/>
              </a:rPr>
              <a:t> </a:t>
            </a:r>
            <a:r>
              <a:rPr dirty="0" sz="850" b="1">
                <a:latin typeface="Tahoma"/>
                <a:cs typeface="Tahoma"/>
              </a:rPr>
              <a:t>de</a:t>
            </a:r>
            <a:r>
              <a:rPr dirty="0" sz="850" spc="-30" b="1">
                <a:latin typeface="Tahoma"/>
                <a:cs typeface="Tahoma"/>
              </a:rPr>
              <a:t> </a:t>
            </a:r>
            <a:r>
              <a:rPr dirty="0" sz="850" spc="5" b="1">
                <a:latin typeface="Tahoma"/>
                <a:cs typeface="Tahoma"/>
              </a:rPr>
              <a:t>aislamiento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03219" y="2682644"/>
            <a:ext cx="4273550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10">
                <a:latin typeface="Microsoft Sans Serif"/>
                <a:cs typeface="Microsoft Sans Serif"/>
              </a:rPr>
              <a:t>Asociación </a:t>
            </a:r>
            <a:r>
              <a:rPr dirty="0" sz="950" spc="20">
                <a:latin typeface="Microsoft Sans Serif"/>
                <a:cs typeface="Microsoft Sans Serif"/>
              </a:rPr>
              <a:t>Nacional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Fabricantes </a:t>
            </a:r>
            <a:r>
              <a:rPr dirty="0" sz="950" spc="10">
                <a:latin typeface="Microsoft Sans Serif"/>
                <a:cs typeface="Microsoft Sans Serif"/>
              </a:rPr>
              <a:t>Eléctricos </a:t>
            </a:r>
            <a:r>
              <a:rPr dirty="0" sz="950" spc="-15">
                <a:latin typeface="Microsoft Sans Serif"/>
                <a:cs typeface="Microsoft Sans Serif"/>
              </a:rPr>
              <a:t>(NEMA) </a:t>
            </a:r>
            <a:r>
              <a:rPr dirty="0" sz="950" spc="30">
                <a:latin typeface="Microsoft Sans Serif"/>
                <a:cs typeface="Microsoft Sans Serif"/>
              </a:rPr>
              <a:t>ha </a:t>
            </a:r>
            <a:r>
              <a:rPr dirty="0" sz="950" spc="25">
                <a:latin typeface="Microsoft Sans Serif"/>
                <a:cs typeface="Microsoft Sans Serif"/>
              </a:rPr>
              <a:t>establecido </a:t>
            </a:r>
            <a:r>
              <a:rPr dirty="0" sz="950" spc="30">
                <a:latin typeface="Microsoft Sans Serif"/>
                <a:cs typeface="Microsoft Sans Serif"/>
              </a:rPr>
              <a:t> </a:t>
            </a:r>
            <a:r>
              <a:rPr dirty="0" sz="950" spc="-5">
                <a:latin typeface="Microsoft Sans Serif"/>
                <a:cs typeface="Microsoft Sans Serif"/>
              </a:rPr>
              <a:t>clases </a:t>
            </a:r>
            <a:r>
              <a:rPr dirty="0" sz="950" spc="30">
                <a:latin typeface="Microsoft Sans Serif"/>
                <a:cs typeface="Microsoft Sans Serif"/>
              </a:rPr>
              <a:t>de aislamiento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45">
                <a:latin typeface="Microsoft Sans Serif"/>
                <a:cs typeface="Microsoft Sans Serif"/>
              </a:rPr>
              <a:t>cumplir </a:t>
            </a:r>
            <a:r>
              <a:rPr dirty="0" sz="950" spc="25">
                <a:latin typeface="Microsoft Sans Serif"/>
                <a:cs typeface="Microsoft Sans Serif"/>
              </a:rPr>
              <a:t>con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30">
                <a:latin typeface="Microsoft Sans Serif"/>
                <a:cs typeface="Microsoft Sans Serif"/>
              </a:rPr>
              <a:t>requisitos de </a:t>
            </a:r>
            <a:r>
              <a:rPr dirty="0" sz="950" spc="45">
                <a:latin typeface="Microsoft Sans Serif"/>
                <a:cs typeface="Microsoft Sans Serif"/>
              </a:rPr>
              <a:t>temperatura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35">
                <a:latin typeface="Microsoft Sans Serif"/>
                <a:cs typeface="Microsoft Sans Serif"/>
              </a:rPr>
              <a:t>encuentran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35">
                <a:latin typeface="Microsoft Sans Serif"/>
                <a:cs typeface="Microsoft Sans Serif"/>
              </a:rPr>
              <a:t>diferentes </a:t>
            </a:r>
            <a:r>
              <a:rPr dirty="0" sz="950" spc="40">
                <a:latin typeface="Microsoft Sans Serif"/>
                <a:cs typeface="Microsoft Sans Serif"/>
              </a:rPr>
              <a:t>entornos </a:t>
            </a:r>
            <a:r>
              <a:rPr dirty="0" sz="950" spc="25">
                <a:latin typeface="Microsoft Sans Serif"/>
                <a:cs typeface="Microsoft Sans Serif"/>
              </a:rPr>
              <a:t>operativos. </a:t>
            </a:r>
            <a:r>
              <a:rPr dirty="0" sz="950" spc="-20">
                <a:latin typeface="Microsoft Sans Serif"/>
                <a:cs typeface="Microsoft Sans Serif"/>
              </a:rPr>
              <a:t>Las </a:t>
            </a:r>
            <a:r>
              <a:rPr dirty="0" sz="950" spc="40">
                <a:latin typeface="Microsoft Sans Serif"/>
                <a:cs typeface="Microsoft Sans Serif"/>
              </a:rPr>
              <a:t>cuatro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-5">
                <a:latin typeface="Microsoft Sans Serif"/>
                <a:cs typeface="Microsoft Sans Serif"/>
              </a:rPr>
              <a:t>clases </a:t>
            </a:r>
            <a:r>
              <a:rPr dirty="0" sz="950" spc="30">
                <a:latin typeface="Microsoft Sans Serif"/>
                <a:cs typeface="Microsoft Sans Serif"/>
              </a:rPr>
              <a:t>de aislamiento </a:t>
            </a:r>
            <a:r>
              <a:rPr dirty="0" sz="950" spc="25">
                <a:latin typeface="Microsoft Sans Serif"/>
                <a:cs typeface="Microsoft Sans Serif"/>
              </a:rPr>
              <a:t>son </a:t>
            </a:r>
            <a:r>
              <a:rPr dirty="0" sz="950" spc="-20">
                <a:latin typeface="Microsoft Sans Serif"/>
                <a:cs typeface="Microsoft Sans Serif"/>
              </a:rPr>
              <a:t>A, </a:t>
            </a:r>
            <a:r>
              <a:rPr dirty="0" sz="950" spc="-15">
                <a:latin typeface="Microsoft Sans Serif"/>
                <a:cs typeface="Microsoft Sans Serif"/>
              </a:rPr>
              <a:t>B, </a:t>
            </a:r>
            <a:r>
              <a:rPr dirty="0" sz="950" spc="-90">
                <a:latin typeface="Microsoft Sans Serif"/>
                <a:cs typeface="Microsoft Sans Serif"/>
              </a:rPr>
              <a:t>F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>
                <a:latin typeface="Microsoft Sans Serif"/>
                <a:cs typeface="Microsoft Sans Serif"/>
              </a:rPr>
              <a:t>H. </a:t>
            </a: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>
                <a:latin typeface="Microsoft Sans Serif"/>
                <a:cs typeface="Microsoft Sans Serif"/>
              </a:rPr>
              <a:t>clase </a:t>
            </a:r>
            <a:r>
              <a:rPr dirty="0" sz="950" spc="-90">
                <a:latin typeface="Microsoft Sans Serif"/>
                <a:cs typeface="Microsoft Sans Serif"/>
              </a:rPr>
              <a:t>F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10">
                <a:latin typeface="Microsoft Sans Serif"/>
                <a:cs typeface="Microsoft Sans Serif"/>
              </a:rPr>
              <a:t>usa </a:t>
            </a:r>
            <a:r>
              <a:rPr dirty="0" sz="950" spc="40">
                <a:latin typeface="Microsoft Sans Serif"/>
                <a:cs typeface="Microsoft Sans Serif"/>
              </a:rPr>
              <a:t>comúnmente. </a:t>
            </a: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clase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30">
                <a:latin typeface="Microsoft Sans Serif"/>
                <a:cs typeface="Microsoft Sans Serif"/>
              </a:rPr>
              <a:t>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rara</a:t>
            </a:r>
            <a:r>
              <a:rPr dirty="0" sz="950" spc="-5">
                <a:latin typeface="Microsoft Sans Serif"/>
                <a:cs typeface="Microsoft Sans Serif"/>
              </a:rPr>
              <a:t> vez</a:t>
            </a:r>
            <a:r>
              <a:rPr dirty="0" sz="950" spc="-10">
                <a:latin typeface="Microsoft Sans Serif"/>
                <a:cs typeface="Microsoft Sans Serif"/>
              </a:rPr>
              <a:t> se </a:t>
            </a:r>
            <a:r>
              <a:rPr dirty="0" sz="950" spc="5">
                <a:latin typeface="Microsoft Sans Serif"/>
                <a:cs typeface="Microsoft Sans Serif"/>
              </a:rPr>
              <a:t>usa.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Antes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arrancar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motor,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sus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devanados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están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45">
                <a:latin typeface="Microsoft Sans Serif"/>
                <a:cs typeface="Microsoft Sans Serif"/>
              </a:rPr>
              <a:t>temperatura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25">
                <a:latin typeface="Microsoft Sans Serif"/>
                <a:cs typeface="Microsoft Sans Serif"/>
              </a:rPr>
              <a:t>aire </a:t>
            </a:r>
            <a:r>
              <a:rPr dirty="0" sz="950" spc="30">
                <a:latin typeface="Microsoft Sans Serif"/>
                <a:cs typeface="Microsoft Sans Serif"/>
              </a:rPr>
              <a:t>circundante. </a:t>
            </a:r>
            <a:r>
              <a:rPr dirty="0" sz="950">
                <a:latin typeface="Microsoft Sans Serif"/>
                <a:cs typeface="Microsoft Sans Serif"/>
              </a:rPr>
              <a:t>Esto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20">
                <a:latin typeface="Microsoft Sans Serif"/>
                <a:cs typeface="Microsoft Sans Serif"/>
              </a:rPr>
              <a:t>conoce </a:t>
            </a:r>
            <a:r>
              <a:rPr dirty="0" sz="950" spc="40">
                <a:latin typeface="Microsoft Sans Serif"/>
                <a:cs typeface="Microsoft Sans Serif"/>
              </a:rPr>
              <a:t>como </a:t>
            </a:r>
            <a:r>
              <a:rPr dirty="0" sz="950" spc="45">
                <a:latin typeface="Microsoft Sans Serif"/>
                <a:cs typeface="Microsoft Sans Serif"/>
              </a:rPr>
              <a:t>temperatura </a:t>
            </a:r>
            <a:r>
              <a:rPr dirty="0" sz="950" spc="5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ambiente. </a:t>
            </a:r>
            <a:r>
              <a:rPr dirty="0" sz="950" spc="-10">
                <a:latin typeface="Microsoft Sans Serif"/>
                <a:cs typeface="Microsoft Sans Serif"/>
              </a:rPr>
              <a:t>NEMA </a:t>
            </a:r>
            <a:r>
              <a:rPr dirty="0" sz="950" spc="30">
                <a:latin typeface="Microsoft Sans Serif"/>
                <a:cs typeface="Microsoft Sans Serif"/>
              </a:rPr>
              <a:t>ha </a:t>
            </a:r>
            <a:r>
              <a:rPr dirty="0" sz="950" spc="25">
                <a:latin typeface="Microsoft Sans Serif"/>
                <a:cs typeface="Microsoft Sans Serif"/>
              </a:rPr>
              <a:t>estandarizado </a:t>
            </a:r>
            <a:r>
              <a:rPr dirty="0" sz="950" spc="40">
                <a:latin typeface="Microsoft Sans Serif"/>
                <a:cs typeface="Microsoft Sans Serif"/>
              </a:rPr>
              <a:t>una </a:t>
            </a:r>
            <a:r>
              <a:rPr dirty="0" sz="950" spc="45">
                <a:latin typeface="Microsoft Sans Serif"/>
                <a:cs typeface="Microsoft Sans Serif"/>
              </a:rPr>
              <a:t>temperatura </a:t>
            </a:r>
            <a:r>
              <a:rPr dirty="0" sz="950" spc="40">
                <a:latin typeface="Microsoft Sans Serif"/>
                <a:cs typeface="Microsoft Sans Serif"/>
              </a:rPr>
              <a:t>ambiente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40 </a:t>
            </a:r>
            <a:r>
              <a:rPr dirty="0" sz="950" spc="-30">
                <a:latin typeface="Microsoft Sans Serif"/>
                <a:cs typeface="Microsoft Sans Serif"/>
              </a:rPr>
              <a:t>°C </a:t>
            </a:r>
            <a:r>
              <a:rPr dirty="0" sz="950" spc="45">
                <a:latin typeface="Microsoft Sans Serif"/>
                <a:cs typeface="Microsoft Sans Serif"/>
              </a:rPr>
              <a:t>o </a:t>
            </a:r>
            <a:r>
              <a:rPr dirty="0" sz="950" spc="5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104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-35">
                <a:latin typeface="Microsoft Sans Serif"/>
                <a:cs typeface="Microsoft Sans Serif"/>
              </a:rPr>
              <a:t>°F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todas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las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5">
                <a:latin typeface="Microsoft Sans Serif"/>
                <a:cs typeface="Microsoft Sans Serif"/>
              </a:rPr>
              <a:t>clases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motores.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03220" y="4327295"/>
            <a:ext cx="4246880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15">
                <a:latin typeface="Microsoft Sans Serif"/>
                <a:cs typeface="Microsoft Sans Serif"/>
              </a:rPr>
              <a:t>La </a:t>
            </a:r>
            <a:r>
              <a:rPr dirty="0" sz="900" spc="45">
                <a:latin typeface="Microsoft Sans Serif"/>
                <a:cs typeface="Microsoft Sans Serif"/>
              </a:rPr>
              <a:t>temperatura </a:t>
            </a:r>
            <a:r>
              <a:rPr dirty="0" sz="900" spc="40">
                <a:latin typeface="Microsoft Sans Serif"/>
                <a:cs typeface="Microsoft Sans Serif"/>
              </a:rPr>
              <a:t>aumenta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45">
                <a:latin typeface="Microsoft Sans Serif"/>
                <a:cs typeface="Microsoft Sans Serif"/>
              </a:rPr>
              <a:t>tan </a:t>
            </a:r>
            <a:r>
              <a:rPr dirty="0" sz="900" spc="55">
                <a:latin typeface="Microsoft Sans Serif"/>
                <a:cs typeface="Microsoft Sans Serif"/>
              </a:rPr>
              <a:t>pronto </a:t>
            </a:r>
            <a:r>
              <a:rPr dirty="0" sz="900" spc="40">
                <a:latin typeface="Microsoft Sans Serif"/>
                <a:cs typeface="Microsoft Sans Serif"/>
              </a:rPr>
              <a:t>como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20">
                <a:latin typeface="Microsoft Sans Serif"/>
                <a:cs typeface="Microsoft Sans Serif"/>
              </a:rPr>
              <a:t>arranca. </a:t>
            </a:r>
            <a:r>
              <a:rPr dirty="0" sz="900" spc="-15">
                <a:latin typeface="Microsoft Sans Serif"/>
                <a:cs typeface="Microsoft Sans Serif"/>
              </a:rPr>
              <a:t>La 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combinación de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45">
                <a:latin typeface="Microsoft Sans Serif"/>
                <a:cs typeface="Microsoft Sans Serif"/>
              </a:rPr>
              <a:t>temperatura </a:t>
            </a:r>
            <a:r>
              <a:rPr dirty="0" sz="900" spc="40">
                <a:latin typeface="Microsoft Sans Serif"/>
                <a:cs typeface="Microsoft Sans Serif"/>
              </a:rPr>
              <a:t>ambiente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45">
                <a:latin typeface="Microsoft Sans Serif"/>
                <a:cs typeface="Microsoft Sans Serif"/>
              </a:rPr>
              <a:t>aumento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5">
                <a:latin typeface="Microsoft Sans Serif"/>
                <a:cs typeface="Microsoft Sans Serif"/>
              </a:rPr>
              <a:t>temperatura </a:t>
            </a:r>
            <a:r>
              <a:rPr dirty="0" sz="900" spc="5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permitido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30">
                <a:latin typeface="Microsoft Sans Serif"/>
                <a:cs typeface="Microsoft Sans Serif"/>
              </a:rPr>
              <a:t>igual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45">
                <a:latin typeface="Microsoft Sans Serif"/>
                <a:cs typeface="Microsoft Sans Serif"/>
              </a:rPr>
              <a:t>temperatura </a:t>
            </a:r>
            <a:r>
              <a:rPr dirty="0" sz="900" spc="40">
                <a:latin typeface="Microsoft Sans Serif"/>
                <a:cs typeface="Microsoft Sans Serif"/>
              </a:rPr>
              <a:t>máxima </a:t>
            </a:r>
            <a:r>
              <a:rPr dirty="0" sz="900" spc="25">
                <a:latin typeface="Microsoft Sans Serif"/>
                <a:cs typeface="Microsoft Sans Serif"/>
              </a:rPr>
              <a:t>del devanado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50">
                <a:latin typeface="Microsoft Sans Serif"/>
                <a:cs typeface="Microsoft Sans Serif"/>
              </a:rPr>
              <a:t>motor. </a:t>
            </a:r>
            <a:r>
              <a:rPr dirty="0" sz="900" spc="30">
                <a:latin typeface="Microsoft Sans Serif"/>
                <a:cs typeface="Microsoft Sans Serif"/>
              </a:rPr>
              <a:t>Un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65">
                <a:latin typeface="Microsoft Sans Serif"/>
                <a:cs typeface="Microsoft Sans Serif"/>
              </a:rPr>
              <a:t>motor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aislamiento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5">
                <a:latin typeface="Microsoft Sans Serif"/>
                <a:cs typeface="Microsoft Sans Serif"/>
              </a:rPr>
              <a:t>Clase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50">
                <a:latin typeface="Microsoft Sans Serif"/>
                <a:cs typeface="Microsoft Sans Serif"/>
              </a:rPr>
              <a:t>F,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por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ejemplo,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tiene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aumento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temperatura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máximo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105° </a:t>
            </a:r>
            <a:r>
              <a:rPr dirty="0" sz="900" spc="-45">
                <a:latin typeface="Microsoft Sans Serif"/>
                <a:cs typeface="Microsoft Sans Serif"/>
              </a:rPr>
              <a:t>C. </a:t>
            </a:r>
            <a:r>
              <a:rPr dirty="0" sz="900" spc="-15">
                <a:latin typeface="Microsoft Sans Serif"/>
                <a:cs typeface="Microsoft Sans Serif"/>
              </a:rPr>
              <a:t>La </a:t>
            </a:r>
            <a:r>
              <a:rPr dirty="0" sz="900" spc="45">
                <a:latin typeface="Microsoft Sans Serif"/>
                <a:cs typeface="Microsoft Sans Serif"/>
              </a:rPr>
              <a:t>temperatura </a:t>
            </a:r>
            <a:r>
              <a:rPr dirty="0" sz="900" spc="40">
                <a:latin typeface="Microsoft Sans Serif"/>
                <a:cs typeface="Microsoft Sans Serif"/>
              </a:rPr>
              <a:t>máxima </a:t>
            </a:r>
            <a:r>
              <a:rPr dirty="0" sz="900" spc="25">
                <a:latin typeface="Microsoft Sans Serif"/>
                <a:cs typeface="Microsoft Sans Serif"/>
              </a:rPr>
              <a:t>del devanado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145° </a:t>
            </a:r>
            <a:r>
              <a:rPr dirty="0" sz="900" spc="-85">
                <a:latin typeface="Microsoft Sans Serif"/>
                <a:cs typeface="Microsoft Sans Serif"/>
              </a:rPr>
              <a:t>C </a:t>
            </a:r>
            <a:r>
              <a:rPr dirty="0" sz="900" spc="5">
                <a:latin typeface="Microsoft Sans Serif"/>
                <a:cs typeface="Microsoft Sans Serif"/>
              </a:rPr>
              <a:t>(40° </a:t>
            </a:r>
            <a:r>
              <a:rPr dirty="0" sz="900" spc="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ambiente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más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105°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aumento).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50">
                <a:latin typeface="Microsoft Sans Serif"/>
                <a:cs typeface="Microsoft Sans Serif"/>
              </a:rPr>
              <a:t>Se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permite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margen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punto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el  </a:t>
            </a:r>
            <a:r>
              <a:rPr dirty="0" sz="900" spc="35">
                <a:latin typeface="Microsoft Sans Serif"/>
                <a:cs typeface="Microsoft Sans Serif"/>
              </a:rPr>
              <a:t>centro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20">
                <a:latin typeface="Microsoft Sans Serif"/>
                <a:cs typeface="Microsoft Sans Serif"/>
              </a:rPr>
              <a:t>devanados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40">
                <a:latin typeface="Microsoft Sans Serif"/>
                <a:cs typeface="Microsoft Sans Serif"/>
              </a:rPr>
              <a:t>donde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45">
                <a:latin typeface="Microsoft Sans Serif"/>
                <a:cs typeface="Microsoft Sans Serif"/>
              </a:rPr>
              <a:t>temperatura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25">
                <a:latin typeface="Microsoft Sans Serif"/>
                <a:cs typeface="Microsoft Sans Serif"/>
              </a:rPr>
              <a:t>más </a:t>
            </a:r>
            <a:r>
              <a:rPr dirty="0" sz="900" spc="20">
                <a:latin typeface="Microsoft Sans Serif"/>
                <a:cs typeface="Microsoft Sans Serif"/>
              </a:rPr>
              <a:t>alta. </a:t>
            </a:r>
            <a:r>
              <a:rPr dirty="0" sz="900">
                <a:latin typeface="Microsoft Sans Serif"/>
                <a:cs typeface="Microsoft Sans Serif"/>
              </a:rPr>
              <a:t>Esto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conoce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como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punto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caliente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0">
                <a:latin typeface="Microsoft Sans Serif"/>
                <a:cs typeface="Microsoft Sans Serif"/>
              </a:rPr>
              <a:t>motor.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03220" y="8406535"/>
            <a:ext cx="4361815" cy="1338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07975">
              <a:lnSpc>
                <a:spcPct val="133300"/>
              </a:lnSpc>
              <a:spcBef>
                <a:spcPts val="100"/>
              </a:spcBef>
            </a:pPr>
            <a:r>
              <a:rPr dirty="0" sz="900" spc="-15">
                <a:latin typeface="Microsoft Sans Serif"/>
                <a:cs typeface="Microsoft Sans Serif"/>
              </a:rPr>
              <a:t>La </a:t>
            </a:r>
            <a:r>
              <a:rPr dirty="0" sz="900" spc="45">
                <a:latin typeface="Microsoft Sans Serif"/>
                <a:cs typeface="Microsoft Sans Serif"/>
              </a:rPr>
              <a:t>temperatura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0">
                <a:latin typeface="Microsoft Sans Serif"/>
                <a:cs typeface="Microsoft Sans Serif"/>
              </a:rPr>
              <a:t>funcionamiento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50">
                <a:latin typeface="Microsoft Sans Serif"/>
                <a:cs typeface="Microsoft Sans Serif"/>
              </a:rPr>
              <a:t>importante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6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funcionamiento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eficiente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larga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vida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útil.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Operar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65">
                <a:latin typeface="Microsoft Sans Serif"/>
                <a:cs typeface="Microsoft Sans Serif"/>
              </a:rPr>
              <a:t>motor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por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encima </a:t>
            </a:r>
            <a:r>
              <a:rPr dirty="0" sz="900" spc="-22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30">
                <a:latin typeface="Microsoft Sans Serif"/>
                <a:cs typeface="Microsoft Sans Serif"/>
              </a:rPr>
              <a:t>límites de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>
                <a:latin typeface="Microsoft Sans Serif"/>
                <a:cs typeface="Microsoft Sans Serif"/>
              </a:rPr>
              <a:t>clase </a:t>
            </a:r>
            <a:r>
              <a:rPr dirty="0" sz="900" spc="30">
                <a:latin typeface="Microsoft Sans Serif"/>
                <a:cs typeface="Microsoft Sans Serif"/>
              </a:rPr>
              <a:t>de aislamiento </a:t>
            </a:r>
            <a:r>
              <a:rPr dirty="0" sz="900" spc="25">
                <a:latin typeface="Microsoft Sans Serif"/>
                <a:cs typeface="Microsoft Sans Serif"/>
              </a:rPr>
              <a:t>reduce </a:t>
            </a:r>
            <a:r>
              <a:rPr dirty="0" sz="900" spc="15">
                <a:latin typeface="Microsoft Sans Serif"/>
                <a:cs typeface="Microsoft Sans Serif"/>
              </a:rPr>
              <a:t>la esperanza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0">
                <a:latin typeface="Microsoft Sans Serif"/>
                <a:cs typeface="Microsoft Sans Serif"/>
              </a:rPr>
              <a:t>vida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30">
                <a:latin typeface="Microsoft Sans Serif"/>
                <a:cs typeface="Microsoft Sans Serif"/>
              </a:rPr>
              <a:t> </a:t>
            </a:r>
            <a:r>
              <a:rPr dirty="0" sz="900" spc="50">
                <a:latin typeface="Microsoft Sans Serif"/>
                <a:cs typeface="Microsoft Sans Serif"/>
              </a:rPr>
              <a:t>motor. </a:t>
            </a:r>
            <a:r>
              <a:rPr dirty="0" sz="900" spc="30">
                <a:latin typeface="Microsoft Sans Serif"/>
                <a:cs typeface="Microsoft Sans Serif"/>
              </a:rPr>
              <a:t>Un </a:t>
            </a:r>
            <a:r>
              <a:rPr dirty="0" sz="900" spc="45">
                <a:latin typeface="Microsoft Sans Serif"/>
                <a:cs typeface="Microsoft Sans Serif"/>
              </a:rPr>
              <a:t>aumento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0">
                <a:latin typeface="Microsoft Sans Serif"/>
                <a:cs typeface="Microsoft Sans Serif"/>
              </a:rPr>
              <a:t>10 </a:t>
            </a:r>
            <a:r>
              <a:rPr dirty="0" sz="900" spc="-30">
                <a:latin typeface="Microsoft Sans Serif"/>
                <a:cs typeface="Microsoft Sans Serif"/>
              </a:rPr>
              <a:t>°C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45">
                <a:latin typeface="Microsoft Sans Serif"/>
                <a:cs typeface="Microsoft Sans Serif"/>
              </a:rPr>
              <a:t>temperatura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0">
                <a:latin typeface="Microsoft Sans Serif"/>
                <a:cs typeface="Microsoft Sans Serif"/>
              </a:rPr>
              <a:t>funcionamiento </a:t>
            </a:r>
            <a:r>
              <a:rPr dirty="0" sz="900" spc="35">
                <a:latin typeface="Microsoft Sans Serif"/>
                <a:cs typeface="Microsoft Sans Serif"/>
              </a:rPr>
              <a:t>puede </a:t>
            </a:r>
            <a:r>
              <a:rPr dirty="0" sz="900" spc="4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reducir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vida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útil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65">
                <a:latin typeface="Microsoft Sans Serif"/>
                <a:cs typeface="Microsoft Sans Serif"/>
              </a:rPr>
              <a:t>motor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hasta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50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35">
                <a:latin typeface="Microsoft Sans Serif"/>
                <a:cs typeface="Microsoft Sans Serif"/>
              </a:rPr>
              <a:t>%.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5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</a:pPr>
            <a:r>
              <a:rPr dirty="0" sz="1200" spc="15">
                <a:latin typeface="Microsoft Sans Serif"/>
                <a:cs typeface="Microsoft Sans Serif"/>
              </a:rPr>
              <a:t>17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7293" y="501040"/>
            <a:ext cx="100076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5" b="1">
                <a:latin typeface="Tahoma"/>
                <a:cs typeface="Tahoma"/>
              </a:rPr>
              <a:t>Diseño</a:t>
            </a:r>
            <a:r>
              <a:rPr dirty="0" sz="1150" spc="-40" b="1">
                <a:latin typeface="Tahoma"/>
                <a:cs typeface="Tahoma"/>
              </a:rPr>
              <a:t> </a:t>
            </a:r>
            <a:r>
              <a:rPr dirty="0" sz="1150" spc="10" b="1">
                <a:latin typeface="Tahoma"/>
                <a:cs typeface="Tahoma"/>
              </a:rPr>
              <a:t>NEMA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23118" y="485800"/>
            <a:ext cx="429323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-15">
                <a:latin typeface="Microsoft Sans Serif"/>
                <a:cs typeface="Microsoft Sans Serif"/>
              </a:rPr>
              <a:t>La </a:t>
            </a:r>
            <a:r>
              <a:rPr dirty="0" sz="850" spc="10">
                <a:latin typeface="Microsoft Sans Serif"/>
                <a:cs typeface="Microsoft Sans Serif"/>
              </a:rPr>
              <a:t>Asociación </a:t>
            </a:r>
            <a:r>
              <a:rPr dirty="0" sz="850" spc="20">
                <a:latin typeface="Microsoft Sans Serif"/>
                <a:cs typeface="Microsoft Sans Serif"/>
              </a:rPr>
              <a:t>Nacional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5">
                <a:latin typeface="Microsoft Sans Serif"/>
                <a:cs typeface="Microsoft Sans Serif"/>
              </a:rPr>
              <a:t>Fabricantes </a:t>
            </a:r>
            <a:r>
              <a:rPr dirty="0" sz="850" spc="5">
                <a:latin typeface="Microsoft Sans Serif"/>
                <a:cs typeface="Microsoft Sans Serif"/>
              </a:rPr>
              <a:t>Eléctricos </a:t>
            </a:r>
            <a:r>
              <a:rPr dirty="0" sz="850" spc="-15">
                <a:latin typeface="Microsoft Sans Serif"/>
                <a:cs typeface="Microsoft Sans Serif"/>
              </a:rPr>
              <a:t>(NEMA) </a:t>
            </a:r>
            <a:r>
              <a:rPr dirty="0" sz="850" spc="25">
                <a:latin typeface="Microsoft Sans Serif"/>
                <a:cs typeface="Microsoft Sans Serif"/>
              </a:rPr>
              <a:t>ha </a:t>
            </a:r>
            <a:r>
              <a:rPr dirty="0" sz="850" spc="20">
                <a:latin typeface="Microsoft Sans Serif"/>
                <a:cs typeface="Microsoft Sans Serif"/>
              </a:rPr>
              <a:t>establecido estándares </a:t>
            </a:r>
            <a:r>
              <a:rPr dirty="0" sz="850" spc="2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para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construcción</a:t>
            </a:r>
            <a:r>
              <a:rPr dirty="0" sz="850" spc="5">
                <a:latin typeface="Microsoft Sans Serif"/>
                <a:cs typeface="Microsoft Sans Serif"/>
              </a:rPr>
              <a:t> y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rendimiento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los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motores.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-15">
                <a:latin typeface="Microsoft Sans Serif"/>
                <a:cs typeface="Microsoft Sans Serif"/>
              </a:rPr>
              <a:t>La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placa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identificación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página </a:t>
            </a:r>
            <a:r>
              <a:rPr dirty="0" sz="850" spc="10">
                <a:latin typeface="Microsoft Sans Serif"/>
                <a:cs typeface="Microsoft Sans Serif"/>
              </a:rPr>
              <a:t>20 </a:t>
            </a:r>
            <a:r>
              <a:rPr dirty="0" sz="850" spc="-10">
                <a:latin typeface="Microsoft Sans Serif"/>
                <a:cs typeface="Microsoft Sans Serif"/>
              </a:rPr>
              <a:t>es </a:t>
            </a:r>
            <a:r>
              <a:rPr dirty="0" sz="850" spc="30">
                <a:latin typeface="Microsoft Sans Serif"/>
                <a:cs typeface="Microsoft Sans Serif"/>
              </a:rPr>
              <a:t>para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60">
                <a:latin typeface="Microsoft Sans Serif"/>
                <a:cs typeface="Microsoft Sans Serif"/>
              </a:rPr>
              <a:t>motor </a:t>
            </a:r>
            <a:r>
              <a:rPr dirty="0" sz="850" spc="25">
                <a:latin typeface="Microsoft Sans Serif"/>
                <a:cs typeface="Microsoft Sans Serif"/>
              </a:rPr>
              <a:t>diseñado según </a:t>
            </a:r>
            <a:r>
              <a:rPr dirty="0" sz="850">
                <a:latin typeface="Microsoft Sans Serif"/>
                <a:cs typeface="Microsoft Sans Serif"/>
              </a:rPr>
              <a:t>las </a:t>
            </a:r>
            <a:r>
              <a:rPr dirty="0" sz="850" spc="10">
                <a:latin typeface="Microsoft Sans Serif"/>
                <a:cs typeface="Microsoft Sans Serif"/>
              </a:rPr>
              <a:t>especificaciones </a:t>
            </a:r>
            <a:r>
              <a:rPr dirty="0" sz="850" spc="-10">
                <a:latin typeface="Microsoft Sans Serif"/>
                <a:cs typeface="Microsoft Sans Serif"/>
              </a:rPr>
              <a:t>NEMA </a:t>
            </a:r>
            <a:r>
              <a:rPr dirty="0" sz="850" spc="-15">
                <a:latin typeface="Microsoft Sans Serif"/>
                <a:cs typeface="Microsoft Sans Serif"/>
              </a:rPr>
              <a:t>B. </a:t>
            </a:r>
            <a:r>
              <a:rPr dirty="0" sz="850" spc="-5">
                <a:latin typeface="Microsoft Sans Serif"/>
                <a:cs typeface="Microsoft Sans Serif"/>
              </a:rPr>
              <a:t>Los 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motores </a:t>
            </a:r>
            <a:r>
              <a:rPr dirty="0" sz="850" spc="-10">
                <a:latin typeface="Microsoft Sans Serif"/>
                <a:cs typeface="Microsoft Sans Serif"/>
              </a:rPr>
              <a:t>NEMA </a:t>
            </a:r>
            <a:r>
              <a:rPr dirty="0" sz="850" spc="-15">
                <a:latin typeface="Microsoft Sans Serif"/>
                <a:cs typeface="Microsoft Sans Serif"/>
              </a:rPr>
              <a:t>B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20">
                <a:latin typeface="Microsoft Sans Serif"/>
                <a:cs typeface="Microsoft Sans Serif"/>
              </a:rPr>
              <a:t>usan </a:t>
            </a:r>
            <a:r>
              <a:rPr dirty="0" sz="850" spc="40">
                <a:latin typeface="Microsoft Sans Serif"/>
                <a:cs typeface="Microsoft Sans Serif"/>
              </a:rPr>
              <a:t>comúnmente </a:t>
            </a:r>
            <a:r>
              <a:rPr dirty="0" sz="850" spc="25">
                <a:latin typeface="Microsoft Sans Serif"/>
                <a:cs typeface="Microsoft Sans Serif"/>
              </a:rPr>
              <a:t>con variadores de </a:t>
            </a:r>
            <a:r>
              <a:rPr dirty="0" sz="850" spc="-40">
                <a:latin typeface="Microsoft Sans Serif"/>
                <a:cs typeface="Microsoft Sans Serif"/>
              </a:rPr>
              <a:t>CA. </a:t>
            </a:r>
            <a:r>
              <a:rPr dirty="0" sz="850" spc="20">
                <a:latin typeface="Microsoft Sans Serif"/>
                <a:cs typeface="Microsoft Sans Serif"/>
              </a:rPr>
              <a:t>Cualquier </a:t>
            </a:r>
            <a:r>
              <a:rPr dirty="0" sz="850" spc="60">
                <a:latin typeface="Microsoft Sans Serif"/>
                <a:cs typeface="Microsoft Sans Serif"/>
              </a:rPr>
              <a:t>motor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0">
                <a:latin typeface="Microsoft Sans Serif"/>
                <a:cs typeface="Microsoft Sans Serif"/>
              </a:rPr>
              <a:t> </a:t>
            </a:r>
            <a:r>
              <a:rPr dirty="0" sz="850" spc="-55">
                <a:latin typeface="Microsoft Sans Serif"/>
                <a:cs typeface="Microsoft Sans Serif"/>
              </a:rPr>
              <a:t>CA </a:t>
            </a:r>
            <a:r>
              <a:rPr dirty="0" sz="850" spc="25">
                <a:latin typeface="Microsoft Sans Serif"/>
                <a:cs typeface="Microsoft Sans Serif"/>
              </a:rPr>
              <a:t>de diseño </a:t>
            </a:r>
            <a:r>
              <a:rPr dirty="0" sz="850" spc="-10">
                <a:latin typeface="Microsoft Sans Serif"/>
                <a:cs typeface="Microsoft Sans Serif"/>
              </a:rPr>
              <a:t>NEMA </a:t>
            </a:r>
            <a:r>
              <a:rPr dirty="0" sz="850" spc="-25">
                <a:latin typeface="Microsoft Sans Serif"/>
                <a:cs typeface="Microsoft Sans Serif"/>
              </a:rPr>
              <a:t>(A, </a:t>
            </a:r>
            <a:r>
              <a:rPr dirty="0" sz="850" spc="-15">
                <a:latin typeface="Microsoft Sans Serif"/>
                <a:cs typeface="Microsoft Sans Serif"/>
              </a:rPr>
              <a:t>B, </a:t>
            </a:r>
            <a:r>
              <a:rPr dirty="0" sz="850" spc="-80">
                <a:latin typeface="Microsoft Sans Serif"/>
                <a:cs typeface="Microsoft Sans Serif"/>
              </a:rPr>
              <a:t>C </a:t>
            </a:r>
            <a:r>
              <a:rPr dirty="0" sz="850" spc="40">
                <a:latin typeface="Microsoft Sans Serif"/>
                <a:cs typeface="Microsoft Sans Serif"/>
              </a:rPr>
              <a:t>o </a:t>
            </a:r>
            <a:r>
              <a:rPr dirty="0" sz="850" spc="-15">
                <a:latin typeface="Microsoft Sans Serif"/>
                <a:cs typeface="Microsoft Sans Serif"/>
              </a:rPr>
              <a:t>D) </a:t>
            </a:r>
            <a:r>
              <a:rPr dirty="0" sz="850" spc="30">
                <a:latin typeface="Microsoft Sans Serif"/>
                <a:cs typeface="Microsoft Sans Serif"/>
              </a:rPr>
              <a:t>funcionará </a:t>
            </a:r>
            <a:r>
              <a:rPr dirty="0" sz="850" spc="35">
                <a:latin typeface="Microsoft Sans Serif"/>
                <a:cs typeface="Microsoft Sans Serif"/>
              </a:rPr>
              <a:t>perfectamente </a:t>
            </a:r>
            <a:r>
              <a:rPr dirty="0" sz="850" spc="30">
                <a:latin typeface="Microsoft Sans Serif"/>
                <a:cs typeface="Microsoft Sans Serif"/>
              </a:rPr>
              <a:t>bien </a:t>
            </a:r>
            <a:r>
              <a:rPr dirty="0" sz="850" spc="25">
                <a:latin typeface="Microsoft Sans Serif"/>
                <a:cs typeface="Microsoft Sans Serif"/>
              </a:rPr>
              <a:t>con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30">
                <a:latin typeface="Microsoft Sans Serif"/>
                <a:cs typeface="Microsoft Sans Serif"/>
              </a:rPr>
              <a:t>variador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velocidad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tamaño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adecuado.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7278" y="1787552"/>
            <a:ext cx="68834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latin typeface="Tahoma"/>
                <a:cs typeface="Tahoma"/>
              </a:rPr>
              <a:t>Eficiencia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23118" y="1768501"/>
            <a:ext cx="416687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15">
                <a:latin typeface="Microsoft Sans Serif"/>
                <a:cs typeface="Microsoft Sans Serif"/>
              </a:rPr>
              <a:t>eficiencia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60">
                <a:latin typeface="Microsoft Sans Serif"/>
                <a:cs typeface="Microsoft Sans Serif"/>
              </a:rPr>
              <a:t>CA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20">
                <a:latin typeface="Microsoft Sans Serif"/>
                <a:cs typeface="Microsoft Sans Serif"/>
              </a:rPr>
              <a:t>expresa </a:t>
            </a:r>
            <a:r>
              <a:rPr dirty="0" sz="950" spc="40">
                <a:latin typeface="Microsoft Sans Serif"/>
                <a:cs typeface="Microsoft Sans Serif"/>
              </a:rPr>
              <a:t>como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30">
                <a:latin typeface="Microsoft Sans Serif"/>
                <a:cs typeface="Microsoft Sans Serif"/>
              </a:rPr>
              <a:t>porcentaje. </a:t>
            </a:r>
            <a:r>
              <a:rPr dirty="0" sz="950" spc="-65">
                <a:latin typeface="Microsoft Sans Serif"/>
                <a:cs typeface="Microsoft Sans Serif"/>
              </a:rPr>
              <a:t>Es </a:t>
            </a:r>
            <a:r>
              <a:rPr dirty="0" sz="950" spc="40">
                <a:latin typeface="Microsoft Sans Serif"/>
                <a:cs typeface="Microsoft Sans Serif"/>
              </a:rPr>
              <a:t>una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indicación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cuánta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energía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eléctrica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entrada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convierte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energía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mecánica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salida.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eficiencia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nominal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este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65">
                <a:latin typeface="Microsoft Sans Serif"/>
                <a:cs typeface="Microsoft Sans Serif"/>
              </a:rPr>
              <a:t>motor</a:t>
            </a:r>
            <a:r>
              <a:rPr dirty="0" sz="950" spc="-10">
                <a:latin typeface="Microsoft Sans Serif"/>
                <a:cs typeface="Microsoft Sans Serif"/>
              </a:rPr>
              <a:t> es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5">
                <a:latin typeface="Microsoft Sans Serif"/>
                <a:cs typeface="Microsoft Sans Serif"/>
              </a:rPr>
              <a:t> 93,0%.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278" y="2695602"/>
            <a:ext cx="135890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b="1">
                <a:latin typeface="Tahoma"/>
                <a:cs typeface="Tahoma"/>
              </a:rPr>
              <a:t>Convertir</a:t>
            </a:r>
            <a:r>
              <a:rPr dirty="0" sz="1150" spc="-40" b="1">
                <a:latin typeface="Tahoma"/>
                <a:cs typeface="Tahoma"/>
              </a:rPr>
              <a:t> </a:t>
            </a:r>
            <a:r>
              <a:rPr dirty="0" sz="1150" spc="-55" b="1">
                <a:latin typeface="Tahoma"/>
                <a:cs typeface="Tahoma"/>
              </a:rPr>
              <a:t>KW</a:t>
            </a:r>
            <a:r>
              <a:rPr dirty="0" sz="1150" spc="-40" b="1">
                <a:latin typeface="Tahoma"/>
                <a:cs typeface="Tahoma"/>
              </a:rPr>
              <a:t> </a:t>
            </a:r>
            <a:r>
              <a:rPr dirty="0" sz="1150" spc="5" b="1">
                <a:latin typeface="Tahoma"/>
                <a:cs typeface="Tahoma"/>
              </a:rPr>
              <a:t>a</a:t>
            </a:r>
            <a:r>
              <a:rPr dirty="0" sz="1150" spc="-40" b="1">
                <a:latin typeface="Tahoma"/>
                <a:cs typeface="Tahoma"/>
              </a:rPr>
              <a:t> </a:t>
            </a:r>
            <a:r>
              <a:rPr dirty="0" sz="1150" spc="-20" b="1">
                <a:latin typeface="Tahoma"/>
                <a:cs typeface="Tahoma"/>
              </a:rPr>
              <a:t>HP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23103" y="2679092"/>
            <a:ext cx="408177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800" spc="-5">
                <a:latin typeface="Microsoft Sans Serif"/>
                <a:cs typeface="Microsoft Sans Serif"/>
              </a:rPr>
              <a:t>Los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fabricantes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40">
                <a:latin typeface="Microsoft Sans Serif"/>
                <a:cs typeface="Microsoft Sans Serif"/>
              </a:rPr>
              <a:t>motores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también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pueden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usar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kilovatios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-30">
                <a:latin typeface="Microsoft Sans Serif"/>
                <a:cs typeface="Microsoft Sans Serif"/>
              </a:rPr>
              <a:t>(KW)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en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lugar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caballos </a:t>
            </a:r>
            <a:r>
              <a:rPr dirty="0" sz="800" spc="-2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1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fuerza.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23103" y="3256943"/>
            <a:ext cx="3114675" cy="914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5">
                <a:latin typeface="Microsoft Sans Serif"/>
                <a:cs typeface="Microsoft Sans Serif"/>
              </a:rPr>
              <a:t>Para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40">
                <a:latin typeface="Microsoft Sans Serif"/>
                <a:cs typeface="Microsoft Sans Serif"/>
              </a:rPr>
              <a:t>convertir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-35">
                <a:latin typeface="Microsoft Sans Serif"/>
                <a:cs typeface="Microsoft Sans Serif"/>
              </a:rPr>
              <a:t>KW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5">
                <a:latin typeface="Microsoft Sans Serif"/>
                <a:cs typeface="Microsoft Sans Serif"/>
              </a:rPr>
              <a:t>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-25">
                <a:latin typeface="Microsoft Sans Serif"/>
                <a:cs typeface="Microsoft Sans Serif"/>
              </a:rPr>
              <a:t>HP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use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la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siguiente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ecuación:</a:t>
            </a:r>
            <a:endParaRPr sz="1050">
              <a:latin typeface="Microsoft Sans Serif"/>
              <a:cs typeface="Microsoft Sans Serif"/>
            </a:endParaRPr>
          </a:p>
          <a:p>
            <a:pPr marL="12700" marR="2191385">
              <a:lnSpc>
                <a:spcPts val="2880"/>
              </a:lnSpc>
              <a:spcBef>
                <a:spcPts val="165"/>
              </a:spcBef>
            </a:pPr>
            <a:r>
              <a:rPr dirty="0" sz="950" spc="-75">
                <a:latin typeface="Microsoft Sans Serif"/>
                <a:cs typeface="Microsoft Sans Serif"/>
              </a:rPr>
              <a:t>CV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15">
                <a:latin typeface="Microsoft Sans Serif"/>
                <a:cs typeface="Microsoft Sans Serif"/>
              </a:rPr>
              <a:t>=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1.341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x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20">
                <a:latin typeface="Microsoft Sans Serif"/>
                <a:cs typeface="Microsoft Sans Serif"/>
              </a:rPr>
              <a:t>KW  </a:t>
            </a:r>
            <a:r>
              <a:rPr dirty="0" sz="950" spc="-65">
                <a:latin typeface="Microsoft Sans Serif"/>
                <a:cs typeface="Microsoft Sans Serif"/>
              </a:rPr>
              <a:t>PV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15">
                <a:latin typeface="Microsoft Sans Serif"/>
                <a:cs typeface="Microsoft Sans Serif"/>
              </a:rPr>
              <a:t>=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24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18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17633" y="5484748"/>
            <a:ext cx="116192" cy="7335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925991" y="4282757"/>
            <a:ext cx="1330960" cy="1278890"/>
            <a:chOff x="2925991" y="4282757"/>
            <a:chExt cx="1330960" cy="127889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87624" y="5174475"/>
              <a:ext cx="95173" cy="7586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25991" y="4282757"/>
              <a:ext cx="1330401" cy="1278394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25622" y="5704890"/>
            <a:ext cx="956538" cy="9518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27082" y="8116137"/>
            <a:ext cx="126593" cy="89433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3653358" y="7691145"/>
            <a:ext cx="1840230" cy="1362710"/>
            <a:chOff x="3653358" y="7691145"/>
            <a:chExt cx="1840230" cy="1362710"/>
          </a:xfrm>
        </p:grpSpPr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81081" y="8116138"/>
              <a:ext cx="275526" cy="907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53358" y="7691145"/>
              <a:ext cx="1839734" cy="136224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81143" y="8114410"/>
              <a:ext cx="299415" cy="92506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227082" y="8278088"/>
            <a:ext cx="144805" cy="89433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966717" y="8276361"/>
            <a:ext cx="299427" cy="92506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895494" y="8278088"/>
            <a:ext cx="275539" cy="90779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3238106" y="8440039"/>
            <a:ext cx="115570" cy="89535"/>
          </a:xfrm>
          <a:custGeom>
            <a:avLst/>
            <a:gdLst/>
            <a:ahLst/>
            <a:cxnLst/>
            <a:rect l="l" t="t" r="r" b="b"/>
            <a:pathLst>
              <a:path w="115570" h="89534">
                <a:moveTo>
                  <a:pt x="60680" y="59067"/>
                </a:moveTo>
                <a:lnTo>
                  <a:pt x="58762" y="53975"/>
                </a:lnTo>
                <a:lnTo>
                  <a:pt x="52019" y="46939"/>
                </a:lnTo>
                <a:lnTo>
                  <a:pt x="52019" y="60883"/>
                </a:lnTo>
                <a:lnTo>
                  <a:pt x="52019" y="67741"/>
                </a:lnTo>
                <a:lnTo>
                  <a:pt x="29603" y="82232"/>
                </a:lnTo>
                <a:lnTo>
                  <a:pt x="7924" y="82232"/>
                </a:lnTo>
                <a:lnTo>
                  <a:pt x="7924" y="46685"/>
                </a:lnTo>
                <a:lnTo>
                  <a:pt x="31750" y="46685"/>
                </a:lnTo>
                <a:lnTo>
                  <a:pt x="52019" y="60883"/>
                </a:lnTo>
                <a:lnTo>
                  <a:pt x="52019" y="46939"/>
                </a:lnTo>
                <a:lnTo>
                  <a:pt x="51777" y="46685"/>
                </a:lnTo>
                <a:lnTo>
                  <a:pt x="51092" y="45961"/>
                </a:lnTo>
                <a:lnTo>
                  <a:pt x="46215" y="43548"/>
                </a:lnTo>
                <a:lnTo>
                  <a:pt x="40373" y="42722"/>
                </a:lnTo>
                <a:lnTo>
                  <a:pt x="48387" y="40487"/>
                </a:lnTo>
                <a:lnTo>
                  <a:pt x="49491" y="39497"/>
                </a:lnTo>
                <a:lnTo>
                  <a:pt x="53543" y="35864"/>
                </a:lnTo>
                <a:lnTo>
                  <a:pt x="56603" y="26619"/>
                </a:lnTo>
                <a:lnTo>
                  <a:pt x="56959" y="24307"/>
                </a:lnTo>
                <a:lnTo>
                  <a:pt x="56959" y="18034"/>
                </a:lnTo>
                <a:lnTo>
                  <a:pt x="56083" y="14592"/>
                </a:lnTo>
                <a:lnTo>
                  <a:pt x="52527" y="8559"/>
                </a:lnTo>
                <a:lnTo>
                  <a:pt x="51219" y="7175"/>
                </a:lnTo>
                <a:lnTo>
                  <a:pt x="50215" y="6108"/>
                </a:lnTo>
                <a:lnTo>
                  <a:pt x="48298" y="4838"/>
                </a:lnTo>
                <a:lnTo>
                  <a:pt x="48298" y="19939"/>
                </a:lnTo>
                <a:lnTo>
                  <a:pt x="48298" y="26047"/>
                </a:lnTo>
                <a:lnTo>
                  <a:pt x="47586" y="28765"/>
                </a:lnTo>
                <a:lnTo>
                  <a:pt x="44780" y="33883"/>
                </a:lnTo>
                <a:lnTo>
                  <a:pt x="42646" y="35864"/>
                </a:lnTo>
                <a:lnTo>
                  <a:pt x="39751" y="37274"/>
                </a:lnTo>
                <a:lnTo>
                  <a:pt x="38023" y="38176"/>
                </a:lnTo>
                <a:lnTo>
                  <a:pt x="36042" y="38785"/>
                </a:lnTo>
                <a:lnTo>
                  <a:pt x="31584" y="39357"/>
                </a:lnTo>
                <a:lnTo>
                  <a:pt x="29476" y="39497"/>
                </a:lnTo>
                <a:lnTo>
                  <a:pt x="7924" y="39497"/>
                </a:lnTo>
                <a:lnTo>
                  <a:pt x="7924" y="7175"/>
                </a:lnTo>
                <a:lnTo>
                  <a:pt x="29184" y="7175"/>
                </a:lnTo>
                <a:lnTo>
                  <a:pt x="48298" y="19939"/>
                </a:lnTo>
                <a:lnTo>
                  <a:pt x="48298" y="4838"/>
                </a:lnTo>
                <a:lnTo>
                  <a:pt x="44526" y="2311"/>
                </a:lnTo>
                <a:lnTo>
                  <a:pt x="41592" y="1130"/>
                </a:lnTo>
                <a:lnTo>
                  <a:pt x="35560" y="228"/>
                </a:lnTo>
                <a:lnTo>
                  <a:pt x="31051" y="0"/>
                </a:lnTo>
                <a:lnTo>
                  <a:pt x="0" y="0"/>
                </a:lnTo>
                <a:lnTo>
                  <a:pt x="0" y="89408"/>
                </a:lnTo>
                <a:lnTo>
                  <a:pt x="31623" y="89408"/>
                </a:lnTo>
                <a:lnTo>
                  <a:pt x="60680" y="71869"/>
                </a:lnTo>
                <a:lnTo>
                  <a:pt x="60680" y="59067"/>
                </a:lnTo>
                <a:close/>
              </a:path>
              <a:path w="115570" h="89534">
                <a:moveTo>
                  <a:pt x="115570" y="2476"/>
                </a:moveTo>
                <a:lnTo>
                  <a:pt x="107899" y="2476"/>
                </a:lnTo>
                <a:lnTo>
                  <a:pt x="101295" y="8331"/>
                </a:lnTo>
                <a:lnTo>
                  <a:pt x="96253" y="11976"/>
                </a:lnTo>
                <a:lnTo>
                  <a:pt x="92456" y="14071"/>
                </a:lnTo>
                <a:lnTo>
                  <a:pt x="88074" y="15976"/>
                </a:lnTo>
                <a:lnTo>
                  <a:pt x="88074" y="24028"/>
                </a:lnTo>
                <a:lnTo>
                  <a:pt x="107403" y="11264"/>
                </a:lnTo>
                <a:lnTo>
                  <a:pt x="107403" y="89408"/>
                </a:lnTo>
                <a:lnTo>
                  <a:pt x="115570" y="89408"/>
                </a:lnTo>
                <a:lnTo>
                  <a:pt x="115570" y="24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6" name="object 1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981081" y="8440039"/>
            <a:ext cx="275526" cy="90766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881143" y="8438298"/>
            <a:ext cx="299415" cy="92506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3238106" y="8601976"/>
            <a:ext cx="133985" cy="89535"/>
          </a:xfrm>
          <a:custGeom>
            <a:avLst/>
            <a:gdLst/>
            <a:ahLst/>
            <a:cxnLst/>
            <a:rect l="l" t="t" r="r" b="b"/>
            <a:pathLst>
              <a:path w="133985" h="89534">
                <a:moveTo>
                  <a:pt x="60680" y="59067"/>
                </a:moveTo>
                <a:lnTo>
                  <a:pt x="58762" y="53975"/>
                </a:lnTo>
                <a:lnTo>
                  <a:pt x="52019" y="46939"/>
                </a:lnTo>
                <a:lnTo>
                  <a:pt x="52019" y="60896"/>
                </a:lnTo>
                <a:lnTo>
                  <a:pt x="52019" y="67741"/>
                </a:lnTo>
                <a:lnTo>
                  <a:pt x="29603" y="82232"/>
                </a:lnTo>
                <a:lnTo>
                  <a:pt x="7924" y="82232"/>
                </a:lnTo>
                <a:lnTo>
                  <a:pt x="7924" y="46685"/>
                </a:lnTo>
                <a:lnTo>
                  <a:pt x="31750" y="46685"/>
                </a:lnTo>
                <a:lnTo>
                  <a:pt x="52019" y="60896"/>
                </a:lnTo>
                <a:lnTo>
                  <a:pt x="52019" y="46939"/>
                </a:lnTo>
                <a:lnTo>
                  <a:pt x="51777" y="46685"/>
                </a:lnTo>
                <a:lnTo>
                  <a:pt x="51092" y="45961"/>
                </a:lnTo>
                <a:lnTo>
                  <a:pt x="46215" y="43548"/>
                </a:lnTo>
                <a:lnTo>
                  <a:pt x="40373" y="42722"/>
                </a:lnTo>
                <a:lnTo>
                  <a:pt x="48387" y="40500"/>
                </a:lnTo>
                <a:lnTo>
                  <a:pt x="49491" y="39509"/>
                </a:lnTo>
                <a:lnTo>
                  <a:pt x="53543" y="35877"/>
                </a:lnTo>
                <a:lnTo>
                  <a:pt x="56603" y="26631"/>
                </a:lnTo>
                <a:lnTo>
                  <a:pt x="56959" y="24320"/>
                </a:lnTo>
                <a:lnTo>
                  <a:pt x="56959" y="18046"/>
                </a:lnTo>
                <a:lnTo>
                  <a:pt x="56083" y="14592"/>
                </a:lnTo>
                <a:lnTo>
                  <a:pt x="52527" y="8572"/>
                </a:lnTo>
                <a:lnTo>
                  <a:pt x="51219" y="7188"/>
                </a:lnTo>
                <a:lnTo>
                  <a:pt x="50215" y="6108"/>
                </a:lnTo>
                <a:lnTo>
                  <a:pt x="48298" y="4838"/>
                </a:lnTo>
                <a:lnTo>
                  <a:pt x="48298" y="19939"/>
                </a:lnTo>
                <a:lnTo>
                  <a:pt x="48298" y="26047"/>
                </a:lnTo>
                <a:lnTo>
                  <a:pt x="47586" y="28778"/>
                </a:lnTo>
                <a:lnTo>
                  <a:pt x="44780" y="33896"/>
                </a:lnTo>
                <a:lnTo>
                  <a:pt x="42646" y="35877"/>
                </a:lnTo>
                <a:lnTo>
                  <a:pt x="39751" y="37274"/>
                </a:lnTo>
                <a:lnTo>
                  <a:pt x="38023" y="38188"/>
                </a:lnTo>
                <a:lnTo>
                  <a:pt x="36042" y="38785"/>
                </a:lnTo>
                <a:lnTo>
                  <a:pt x="31584" y="39370"/>
                </a:lnTo>
                <a:lnTo>
                  <a:pt x="29476" y="39509"/>
                </a:lnTo>
                <a:lnTo>
                  <a:pt x="7924" y="39509"/>
                </a:lnTo>
                <a:lnTo>
                  <a:pt x="7924" y="7188"/>
                </a:lnTo>
                <a:lnTo>
                  <a:pt x="29184" y="7188"/>
                </a:lnTo>
                <a:lnTo>
                  <a:pt x="48298" y="19939"/>
                </a:lnTo>
                <a:lnTo>
                  <a:pt x="48298" y="4838"/>
                </a:lnTo>
                <a:lnTo>
                  <a:pt x="44526" y="2311"/>
                </a:lnTo>
                <a:lnTo>
                  <a:pt x="41592" y="1143"/>
                </a:lnTo>
                <a:lnTo>
                  <a:pt x="35560" y="228"/>
                </a:lnTo>
                <a:lnTo>
                  <a:pt x="31051" y="0"/>
                </a:lnTo>
                <a:lnTo>
                  <a:pt x="0" y="0"/>
                </a:lnTo>
                <a:lnTo>
                  <a:pt x="0" y="89408"/>
                </a:lnTo>
                <a:lnTo>
                  <a:pt x="31623" y="89408"/>
                </a:lnTo>
                <a:lnTo>
                  <a:pt x="60680" y="71869"/>
                </a:lnTo>
                <a:lnTo>
                  <a:pt x="60680" y="59067"/>
                </a:lnTo>
                <a:close/>
              </a:path>
              <a:path w="133985" h="89534">
                <a:moveTo>
                  <a:pt x="133781" y="81864"/>
                </a:moveTo>
                <a:lnTo>
                  <a:pt x="89814" y="81864"/>
                </a:lnTo>
                <a:lnTo>
                  <a:pt x="99555" y="72605"/>
                </a:lnTo>
                <a:lnTo>
                  <a:pt x="107569" y="64744"/>
                </a:lnTo>
                <a:lnTo>
                  <a:pt x="131927" y="31584"/>
                </a:lnTo>
                <a:lnTo>
                  <a:pt x="132664" y="28028"/>
                </a:lnTo>
                <a:lnTo>
                  <a:pt x="132664" y="17386"/>
                </a:lnTo>
                <a:lnTo>
                  <a:pt x="130263" y="11874"/>
                </a:lnTo>
                <a:lnTo>
                  <a:pt x="120688" y="3860"/>
                </a:lnTo>
                <a:lnTo>
                  <a:pt x="114617" y="1854"/>
                </a:lnTo>
                <a:lnTo>
                  <a:pt x="99758" y="1854"/>
                </a:lnTo>
                <a:lnTo>
                  <a:pt x="93573" y="3962"/>
                </a:lnTo>
                <a:lnTo>
                  <a:pt x="83400" y="12712"/>
                </a:lnTo>
                <a:lnTo>
                  <a:pt x="80772" y="18910"/>
                </a:lnTo>
                <a:lnTo>
                  <a:pt x="80772" y="26758"/>
                </a:lnTo>
                <a:lnTo>
                  <a:pt x="89814" y="26758"/>
                </a:lnTo>
                <a:lnTo>
                  <a:pt x="89814" y="21463"/>
                </a:lnTo>
                <a:lnTo>
                  <a:pt x="91389" y="17221"/>
                </a:lnTo>
                <a:lnTo>
                  <a:pt x="97663" y="10782"/>
                </a:lnTo>
                <a:lnTo>
                  <a:pt x="101866" y="9169"/>
                </a:lnTo>
                <a:lnTo>
                  <a:pt x="113093" y="9169"/>
                </a:lnTo>
                <a:lnTo>
                  <a:pt x="117513" y="11112"/>
                </a:lnTo>
                <a:lnTo>
                  <a:pt x="122555" y="17881"/>
                </a:lnTo>
                <a:lnTo>
                  <a:pt x="123621" y="21259"/>
                </a:lnTo>
                <a:lnTo>
                  <a:pt x="123621" y="27787"/>
                </a:lnTo>
                <a:lnTo>
                  <a:pt x="98488" y="63411"/>
                </a:lnTo>
                <a:lnTo>
                  <a:pt x="79908" y="80987"/>
                </a:lnTo>
                <a:lnTo>
                  <a:pt x="79908" y="89408"/>
                </a:lnTo>
                <a:lnTo>
                  <a:pt x="133781" y="89408"/>
                </a:lnTo>
                <a:lnTo>
                  <a:pt x="133781" y="81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966717" y="8600249"/>
            <a:ext cx="299427" cy="92506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895494" y="8601976"/>
            <a:ext cx="275539" cy="90779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3234512" y="8762186"/>
            <a:ext cx="119380" cy="92710"/>
            <a:chOff x="3234512" y="8762186"/>
            <a:chExt cx="119380" cy="92710"/>
          </a:xfrm>
        </p:grpSpPr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234512" y="8762186"/>
              <a:ext cx="69100" cy="92506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326193" y="8766403"/>
              <a:ext cx="27940" cy="86995"/>
            </a:xfrm>
            <a:custGeom>
              <a:avLst/>
              <a:gdLst/>
              <a:ahLst/>
              <a:cxnLst/>
              <a:rect l="l" t="t" r="r" b="b"/>
              <a:pathLst>
                <a:path w="27939" h="86995">
                  <a:moveTo>
                    <a:pt x="27482" y="0"/>
                  </a:moveTo>
                  <a:lnTo>
                    <a:pt x="19812" y="0"/>
                  </a:lnTo>
                  <a:lnTo>
                    <a:pt x="13208" y="5854"/>
                  </a:lnTo>
                  <a:lnTo>
                    <a:pt x="8166" y="9499"/>
                  </a:lnTo>
                  <a:lnTo>
                    <a:pt x="4368" y="11595"/>
                  </a:lnTo>
                  <a:lnTo>
                    <a:pt x="0" y="13500"/>
                  </a:lnTo>
                  <a:lnTo>
                    <a:pt x="0" y="21551"/>
                  </a:lnTo>
                  <a:lnTo>
                    <a:pt x="19316" y="8788"/>
                  </a:lnTo>
                  <a:lnTo>
                    <a:pt x="19316" y="86931"/>
                  </a:lnTo>
                  <a:lnTo>
                    <a:pt x="27482" y="86931"/>
                  </a:lnTo>
                  <a:lnTo>
                    <a:pt x="274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4" name="object 2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981081" y="8763927"/>
            <a:ext cx="275526" cy="90766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881143" y="8762186"/>
            <a:ext cx="299415" cy="92506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234512" y="8924137"/>
            <a:ext cx="137375" cy="92506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966717" y="8924137"/>
            <a:ext cx="299427" cy="92506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895494" y="8925864"/>
            <a:ext cx="275539" cy="90779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056001" y="7839888"/>
            <a:ext cx="494639" cy="113804"/>
          </a:xfrm>
          <a:prstGeom prst="rect">
            <a:avLst/>
          </a:prstGeom>
        </p:spPr>
      </p:pic>
      <p:grpSp>
        <p:nvGrpSpPr>
          <p:cNvPr id="30" name="object 30"/>
          <p:cNvGrpSpPr/>
          <p:nvPr/>
        </p:nvGrpSpPr>
        <p:grpSpPr>
          <a:xfrm>
            <a:off x="2938970" y="7689774"/>
            <a:ext cx="2554605" cy="1363980"/>
            <a:chOff x="2938970" y="7689774"/>
            <a:chExt cx="2554605" cy="1363980"/>
          </a:xfrm>
        </p:grpSpPr>
        <p:sp>
          <p:nvSpPr>
            <p:cNvPr id="31" name="object 31"/>
            <p:cNvSpPr/>
            <p:nvPr/>
          </p:nvSpPr>
          <p:spPr>
            <a:xfrm>
              <a:off x="2940342" y="7691145"/>
              <a:ext cx="0" cy="1362710"/>
            </a:xfrm>
            <a:custGeom>
              <a:avLst/>
              <a:gdLst/>
              <a:ahLst/>
              <a:cxnLst/>
              <a:rect l="l" t="t" r="r" b="b"/>
              <a:pathLst>
                <a:path w="0" h="1362709">
                  <a:moveTo>
                    <a:pt x="0" y="0"/>
                  </a:moveTo>
                  <a:lnTo>
                    <a:pt x="0" y="136224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2940342" y="7691145"/>
              <a:ext cx="9525" cy="1362710"/>
            </a:xfrm>
            <a:custGeom>
              <a:avLst/>
              <a:gdLst/>
              <a:ahLst/>
              <a:cxnLst/>
              <a:rect l="l" t="t" r="r" b="b"/>
              <a:pathLst>
                <a:path w="9525" h="1362709">
                  <a:moveTo>
                    <a:pt x="9525" y="0"/>
                  </a:moveTo>
                  <a:lnTo>
                    <a:pt x="0" y="0"/>
                  </a:lnTo>
                  <a:lnTo>
                    <a:pt x="0" y="1362240"/>
                  </a:lnTo>
                  <a:lnTo>
                    <a:pt x="9525" y="136224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2949867" y="7691145"/>
              <a:ext cx="2543810" cy="0"/>
            </a:xfrm>
            <a:custGeom>
              <a:avLst/>
              <a:gdLst/>
              <a:ahLst/>
              <a:cxnLst/>
              <a:rect l="l" t="t" r="r" b="b"/>
              <a:pathLst>
                <a:path w="2543810" h="0">
                  <a:moveTo>
                    <a:pt x="0" y="0"/>
                  </a:moveTo>
                  <a:lnTo>
                    <a:pt x="254323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2949867" y="7691145"/>
              <a:ext cx="2543810" cy="9525"/>
            </a:xfrm>
            <a:custGeom>
              <a:avLst/>
              <a:gdLst/>
              <a:ahLst/>
              <a:cxnLst/>
              <a:rect l="l" t="t" r="r" b="b"/>
              <a:pathLst>
                <a:path w="2543810" h="9525">
                  <a:moveTo>
                    <a:pt x="2543238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2543238" y="9525"/>
                  </a:lnTo>
                  <a:lnTo>
                    <a:pt x="25432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3664254" y="7853096"/>
              <a:ext cx="1829435" cy="0"/>
            </a:xfrm>
            <a:custGeom>
              <a:avLst/>
              <a:gdLst/>
              <a:ahLst/>
              <a:cxnLst/>
              <a:rect l="l" t="t" r="r" b="b"/>
              <a:pathLst>
                <a:path w="1829435" h="0">
                  <a:moveTo>
                    <a:pt x="0" y="0"/>
                  </a:moveTo>
                  <a:lnTo>
                    <a:pt x="182885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3664254" y="7853096"/>
              <a:ext cx="1829435" cy="9525"/>
            </a:xfrm>
            <a:custGeom>
              <a:avLst/>
              <a:gdLst/>
              <a:ahLst/>
              <a:cxnLst/>
              <a:rect l="l" t="t" r="r" b="b"/>
              <a:pathLst>
                <a:path w="1829435" h="9525">
                  <a:moveTo>
                    <a:pt x="1828838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1828838" y="9524"/>
                  </a:lnTo>
                  <a:lnTo>
                    <a:pt x="18288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2949867" y="8072196"/>
              <a:ext cx="2543810" cy="0"/>
            </a:xfrm>
            <a:custGeom>
              <a:avLst/>
              <a:gdLst/>
              <a:ahLst/>
              <a:cxnLst/>
              <a:rect l="l" t="t" r="r" b="b"/>
              <a:pathLst>
                <a:path w="2543810" h="0">
                  <a:moveTo>
                    <a:pt x="0" y="0"/>
                  </a:moveTo>
                  <a:lnTo>
                    <a:pt x="254323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2949867" y="8072196"/>
              <a:ext cx="2543810" cy="9525"/>
            </a:xfrm>
            <a:custGeom>
              <a:avLst/>
              <a:gdLst/>
              <a:ahLst/>
              <a:cxnLst/>
              <a:rect l="l" t="t" r="r" b="b"/>
              <a:pathLst>
                <a:path w="2543810" h="9525">
                  <a:moveTo>
                    <a:pt x="2543238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2543238" y="9525"/>
                  </a:lnTo>
                  <a:lnTo>
                    <a:pt x="25432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2949867" y="8234134"/>
              <a:ext cx="2543810" cy="0"/>
            </a:xfrm>
            <a:custGeom>
              <a:avLst/>
              <a:gdLst/>
              <a:ahLst/>
              <a:cxnLst/>
              <a:rect l="l" t="t" r="r" b="b"/>
              <a:pathLst>
                <a:path w="2543810" h="0">
                  <a:moveTo>
                    <a:pt x="0" y="0"/>
                  </a:moveTo>
                  <a:lnTo>
                    <a:pt x="254323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2949867" y="8234134"/>
              <a:ext cx="2543810" cy="9525"/>
            </a:xfrm>
            <a:custGeom>
              <a:avLst/>
              <a:gdLst/>
              <a:ahLst/>
              <a:cxnLst/>
              <a:rect l="l" t="t" r="r" b="b"/>
              <a:pathLst>
                <a:path w="2543810" h="9525">
                  <a:moveTo>
                    <a:pt x="2543238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2543238" y="9525"/>
                  </a:lnTo>
                  <a:lnTo>
                    <a:pt x="25432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2949867" y="8396084"/>
              <a:ext cx="2543810" cy="0"/>
            </a:xfrm>
            <a:custGeom>
              <a:avLst/>
              <a:gdLst/>
              <a:ahLst/>
              <a:cxnLst/>
              <a:rect l="l" t="t" r="r" b="b"/>
              <a:pathLst>
                <a:path w="2543810" h="0">
                  <a:moveTo>
                    <a:pt x="0" y="0"/>
                  </a:moveTo>
                  <a:lnTo>
                    <a:pt x="254323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2949867" y="8396084"/>
              <a:ext cx="2543810" cy="9525"/>
            </a:xfrm>
            <a:custGeom>
              <a:avLst/>
              <a:gdLst/>
              <a:ahLst/>
              <a:cxnLst/>
              <a:rect l="l" t="t" r="r" b="b"/>
              <a:pathLst>
                <a:path w="2543810" h="9525">
                  <a:moveTo>
                    <a:pt x="2543238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2543238" y="9524"/>
                  </a:lnTo>
                  <a:lnTo>
                    <a:pt x="25432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2949867" y="8558022"/>
              <a:ext cx="2543810" cy="0"/>
            </a:xfrm>
            <a:custGeom>
              <a:avLst/>
              <a:gdLst/>
              <a:ahLst/>
              <a:cxnLst/>
              <a:rect l="l" t="t" r="r" b="b"/>
              <a:pathLst>
                <a:path w="2543810" h="0">
                  <a:moveTo>
                    <a:pt x="0" y="0"/>
                  </a:moveTo>
                  <a:lnTo>
                    <a:pt x="254323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2949867" y="8558022"/>
              <a:ext cx="2543810" cy="9525"/>
            </a:xfrm>
            <a:custGeom>
              <a:avLst/>
              <a:gdLst/>
              <a:ahLst/>
              <a:cxnLst/>
              <a:rect l="l" t="t" r="r" b="b"/>
              <a:pathLst>
                <a:path w="2543810" h="9525">
                  <a:moveTo>
                    <a:pt x="2543238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2543238" y="9524"/>
                  </a:lnTo>
                  <a:lnTo>
                    <a:pt x="25432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2949867" y="8719972"/>
              <a:ext cx="2543810" cy="0"/>
            </a:xfrm>
            <a:custGeom>
              <a:avLst/>
              <a:gdLst/>
              <a:ahLst/>
              <a:cxnLst/>
              <a:rect l="l" t="t" r="r" b="b"/>
              <a:pathLst>
                <a:path w="2543810" h="0">
                  <a:moveTo>
                    <a:pt x="0" y="0"/>
                  </a:moveTo>
                  <a:lnTo>
                    <a:pt x="254323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2949867" y="8719972"/>
              <a:ext cx="2543810" cy="9525"/>
            </a:xfrm>
            <a:custGeom>
              <a:avLst/>
              <a:gdLst/>
              <a:ahLst/>
              <a:cxnLst/>
              <a:rect l="l" t="t" r="r" b="b"/>
              <a:pathLst>
                <a:path w="2543810" h="9525">
                  <a:moveTo>
                    <a:pt x="2543238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2543238" y="9525"/>
                  </a:lnTo>
                  <a:lnTo>
                    <a:pt x="25432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2949867" y="8881910"/>
              <a:ext cx="2543810" cy="0"/>
            </a:xfrm>
            <a:custGeom>
              <a:avLst/>
              <a:gdLst/>
              <a:ahLst/>
              <a:cxnLst/>
              <a:rect l="l" t="t" r="r" b="b"/>
              <a:pathLst>
                <a:path w="2543810" h="0">
                  <a:moveTo>
                    <a:pt x="0" y="0"/>
                  </a:moveTo>
                  <a:lnTo>
                    <a:pt x="254323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2949867" y="8881910"/>
              <a:ext cx="2543810" cy="9525"/>
            </a:xfrm>
            <a:custGeom>
              <a:avLst/>
              <a:gdLst/>
              <a:ahLst/>
              <a:cxnLst/>
              <a:rect l="l" t="t" r="r" b="b"/>
              <a:pathLst>
                <a:path w="2543810" h="9525">
                  <a:moveTo>
                    <a:pt x="2543238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2543238" y="9524"/>
                  </a:lnTo>
                  <a:lnTo>
                    <a:pt x="25432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2949867" y="9043860"/>
              <a:ext cx="2543810" cy="0"/>
            </a:xfrm>
            <a:custGeom>
              <a:avLst/>
              <a:gdLst/>
              <a:ahLst/>
              <a:cxnLst/>
              <a:rect l="l" t="t" r="r" b="b"/>
              <a:pathLst>
                <a:path w="2543810" h="0">
                  <a:moveTo>
                    <a:pt x="0" y="0"/>
                  </a:moveTo>
                  <a:lnTo>
                    <a:pt x="254323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2949867" y="9043860"/>
              <a:ext cx="2543810" cy="9525"/>
            </a:xfrm>
            <a:custGeom>
              <a:avLst/>
              <a:gdLst/>
              <a:ahLst/>
              <a:cxnLst/>
              <a:rect l="l" t="t" r="r" b="b"/>
              <a:pathLst>
                <a:path w="2543810" h="9525">
                  <a:moveTo>
                    <a:pt x="2543238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2543238" y="9524"/>
                  </a:lnTo>
                  <a:lnTo>
                    <a:pt x="25432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/>
          <p:cNvSpPr txBox="1"/>
          <p:nvPr/>
        </p:nvSpPr>
        <p:spPr>
          <a:xfrm>
            <a:off x="2903220" y="552450"/>
            <a:ext cx="347345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40">
                <a:latin typeface="Microsoft Sans Serif"/>
                <a:cs typeface="Microsoft Sans Serif"/>
              </a:rPr>
              <a:t>Desarrollo</a:t>
            </a:r>
            <a:r>
              <a:rPr dirty="0" sz="1300" spc="-15">
                <a:latin typeface="Microsoft Sans Serif"/>
                <a:cs typeface="Microsoft Sans Serif"/>
              </a:rPr>
              <a:t> </a:t>
            </a:r>
            <a:r>
              <a:rPr dirty="0" sz="1300" spc="40">
                <a:latin typeface="Microsoft Sans Serif"/>
                <a:cs typeface="Microsoft Sans Serif"/>
              </a:rPr>
              <a:t>de</a:t>
            </a:r>
            <a:r>
              <a:rPr dirty="0" sz="1300" spc="-15">
                <a:latin typeface="Microsoft Sans Serif"/>
                <a:cs typeface="Microsoft Sans Serif"/>
              </a:rPr>
              <a:t> </a:t>
            </a:r>
            <a:r>
              <a:rPr dirty="0" sz="1300" spc="80">
                <a:latin typeface="Microsoft Sans Serif"/>
                <a:cs typeface="Microsoft Sans Serif"/>
              </a:rPr>
              <a:t>un</a:t>
            </a:r>
            <a:r>
              <a:rPr dirty="0" sz="1300" spc="-10">
                <a:latin typeface="Microsoft Sans Serif"/>
                <a:cs typeface="Microsoft Sans Serif"/>
              </a:rPr>
              <a:t> </a:t>
            </a:r>
            <a:r>
              <a:rPr dirty="0" sz="1300" spc="50">
                <a:latin typeface="Microsoft Sans Serif"/>
                <a:cs typeface="Microsoft Sans Serif"/>
              </a:rPr>
              <a:t>campo</a:t>
            </a:r>
            <a:r>
              <a:rPr dirty="0" sz="1300" spc="-15">
                <a:latin typeface="Microsoft Sans Serif"/>
                <a:cs typeface="Microsoft Sans Serif"/>
              </a:rPr>
              <a:t> </a:t>
            </a:r>
            <a:r>
              <a:rPr dirty="0" sz="1300" spc="50">
                <a:latin typeface="Microsoft Sans Serif"/>
                <a:cs typeface="Microsoft Sans Serif"/>
              </a:rPr>
              <a:t>magnético</a:t>
            </a:r>
            <a:r>
              <a:rPr dirty="0" sz="1300" spc="-15">
                <a:latin typeface="Microsoft Sans Serif"/>
                <a:cs typeface="Microsoft Sans Serif"/>
              </a:rPr>
              <a:t> </a:t>
            </a:r>
            <a:r>
              <a:rPr dirty="0" sz="1300" spc="65">
                <a:latin typeface="Microsoft Sans Serif"/>
                <a:cs typeface="Microsoft Sans Serif"/>
              </a:rPr>
              <a:t>giratorio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903220" y="1877059"/>
            <a:ext cx="4311015" cy="2037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 spc="-60">
                <a:latin typeface="Microsoft Sans Serif"/>
                <a:cs typeface="Microsoft Sans Serif"/>
              </a:rPr>
              <a:t>Se </a:t>
            </a:r>
            <a:r>
              <a:rPr dirty="0" sz="1000" spc="30">
                <a:latin typeface="Microsoft Sans Serif"/>
                <a:cs typeface="Microsoft Sans Serif"/>
              </a:rPr>
              <a:t>debe </a:t>
            </a:r>
            <a:r>
              <a:rPr dirty="0" sz="1000" spc="35">
                <a:latin typeface="Microsoft Sans Serif"/>
                <a:cs typeface="Microsoft Sans Serif"/>
              </a:rPr>
              <a:t>desarrollar </a:t>
            </a:r>
            <a:r>
              <a:rPr dirty="0" sz="1000" spc="60">
                <a:latin typeface="Microsoft Sans Serif"/>
                <a:cs typeface="Microsoft Sans Serif"/>
              </a:rPr>
              <a:t>un </a:t>
            </a:r>
            <a:r>
              <a:rPr dirty="0" sz="1000" spc="35">
                <a:latin typeface="Microsoft Sans Serif"/>
                <a:cs typeface="Microsoft Sans Serif"/>
              </a:rPr>
              <a:t>campo </a:t>
            </a:r>
            <a:r>
              <a:rPr dirty="0" sz="1000" spc="40">
                <a:latin typeface="Microsoft Sans Serif"/>
                <a:cs typeface="Microsoft Sans Serif"/>
              </a:rPr>
              <a:t>magnético </a:t>
            </a:r>
            <a:r>
              <a:rPr dirty="0" sz="1000" spc="50">
                <a:latin typeface="Microsoft Sans Serif"/>
                <a:cs typeface="Microsoft Sans Serif"/>
              </a:rPr>
              <a:t>giratorio </a:t>
            </a:r>
            <a:r>
              <a:rPr dirty="0" sz="1000" spc="30">
                <a:latin typeface="Microsoft Sans Serif"/>
                <a:cs typeface="Microsoft Sans Serif"/>
              </a:rPr>
              <a:t>en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40">
                <a:latin typeface="Microsoft Sans Serif"/>
                <a:cs typeface="Microsoft Sans Serif"/>
              </a:rPr>
              <a:t>estator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60">
                <a:latin typeface="Microsoft Sans Serif"/>
                <a:cs typeface="Microsoft Sans Serif"/>
              </a:rPr>
              <a:t>un </a:t>
            </a:r>
            <a:r>
              <a:rPr dirty="0" sz="1000" spc="65">
                <a:latin typeface="Microsoft Sans Serif"/>
                <a:cs typeface="Microsoft Sans Serif"/>
              </a:rPr>
              <a:t> </a:t>
            </a:r>
            <a:r>
              <a:rPr dirty="0" sz="1000" spc="70">
                <a:latin typeface="Microsoft Sans Serif"/>
                <a:cs typeface="Microsoft Sans Serif"/>
              </a:rPr>
              <a:t>motor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-60">
                <a:latin typeface="Microsoft Sans Serif"/>
                <a:cs typeface="Microsoft Sans Serif"/>
              </a:rPr>
              <a:t>CA </a:t>
            </a:r>
            <a:r>
              <a:rPr dirty="0" sz="1000" spc="35">
                <a:latin typeface="Microsoft Sans Serif"/>
                <a:cs typeface="Microsoft Sans Serif"/>
              </a:rPr>
              <a:t>para </a:t>
            </a:r>
            <a:r>
              <a:rPr dirty="0" sz="1000" spc="45">
                <a:latin typeface="Microsoft Sans Serif"/>
                <a:cs typeface="Microsoft Sans Serif"/>
              </a:rPr>
              <a:t>producir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40">
                <a:latin typeface="Microsoft Sans Serif"/>
                <a:cs typeface="Microsoft Sans Serif"/>
              </a:rPr>
              <a:t>rotación </a:t>
            </a:r>
            <a:r>
              <a:rPr dirty="0" sz="1000" spc="20">
                <a:latin typeface="Microsoft Sans Serif"/>
                <a:cs typeface="Microsoft Sans Serif"/>
              </a:rPr>
              <a:t>mecánica </a:t>
            </a:r>
            <a:r>
              <a:rPr dirty="0" sz="1000" spc="30">
                <a:latin typeface="Microsoft Sans Serif"/>
                <a:cs typeface="Microsoft Sans Serif"/>
              </a:rPr>
              <a:t>del </a:t>
            </a:r>
            <a:r>
              <a:rPr dirty="0" sz="1000" spc="55">
                <a:latin typeface="Microsoft Sans Serif"/>
                <a:cs typeface="Microsoft Sans Serif"/>
              </a:rPr>
              <a:t>rotor. </a:t>
            </a:r>
            <a:r>
              <a:rPr dirty="0" sz="1000" spc="-45">
                <a:latin typeface="Microsoft Sans Serif"/>
                <a:cs typeface="Microsoft Sans Serif"/>
              </a:rPr>
              <a:t>El </a:t>
            </a:r>
            <a:r>
              <a:rPr dirty="0" sz="1000" spc="15">
                <a:latin typeface="Microsoft Sans Serif"/>
                <a:cs typeface="Microsoft Sans Serif"/>
              </a:rPr>
              <a:t>cable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enrolla </a:t>
            </a:r>
            <a:r>
              <a:rPr dirty="0" sz="1000" spc="30">
                <a:latin typeface="Microsoft Sans Serif"/>
                <a:cs typeface="Microsoft Sans Serif"/>
              </a:rPr>
              <a:t>en </a:t>
            </a:r>
            <a:r>
              <a:rPr dirty="0" sz="1000" spc="15">
                <a:latin typeface="Microsoft Sans Serif"/>
                <a:cs typeface="Microsoft Sans Serif"/>
              </a:rPr>
              <a:t>bucles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15">
                <a:latin typeface="Microsoft Sans Serif"/>
                <a:cs typeface="Microsoft Sans Serif"/>
              </a:rPr>
              <a:t>coloca </a:t>
            </a:r>
            <a:r>
              <a:rPr dirty="0" sz="1000" spc="30">
                <a:latin typeface="Microsoft Sans Serif"/>
                <a:cs typeface="Microsoft Sans Serif"/>
              </a:rPr>
              <a:t>en </a:t>
            </a:r>
            <a:r>
              <a:rPr dirty="0" sz="1000" spc="35">
                <a:latin typeface="Microsoft Sans Serif"/>
                <a:cs typeface="Microsoft Sans Serif"/>
              </a:rPr>
              <a:t>ranuras </a:t>
            </a:r>
            <a:r>
              <a:rPr dirty="0" sz="1000" spc="30">
                <a:latin typeface="Microsoft Sans Serif"/>
                <a:cs typeface="Microsoft Sans Serif"/>
              </a:rPr>
              <a:t>en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>
                <a:latin typeface="Microsoft Sans Serif"/>
                <a:cs typeface="Microsoft Sans Serif"/>
              </a:rPr>
              <a:t>carcasa </a:t>
            </a:r>
            <a:r>
              <a:rPr dirty="0" sz="1000" spc="30">
                <a:latin typeface="Microsoft Sans Serif"/>
                <a:cs typeface="Microsoft Sans Serif"/>
              </a:rPr>
              <a:t>del </a:t>
            </a:r>
            <a:r>
              <a:rPr dirty="0" sz="1000" spc="55">
                <a:latin typeface="Microsoft Sans Serif"/>
                <a:cs typeface="Microsoft Sans Serif"/>
              </a:rPr>
              <a:t>motor. </a:t>
            </a:r>
            <a:r>
              <a:rPr dirty="0" sz="1000" spc="-5">
                <a:latin typeface="Microsoft Sans Serif"/>
                <a:cs typeface="Microsoft Sans Serif"/>
              </a:rPr>
              <a:t>Estos 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bucles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40">
                <a:latin typeface="Microsoft Sans Serif"/>
                <a:cs typeface="Microsoft Sans Serif"/>
              </a:rPr>
              <a:t>alambre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45">
                <a:latin typeface="Microsoft Sans Serif"/>
                <a:cs typeface="Microsoft Sans Serif"/>
              </a:rPr>
              <a:t>denominan </a:t>
            </a:r>
            <a:r>
              <a:rPr dirty="0" sz="1000" spc="25">
                <a:latin typeface="Microsoft Sans Serif"/>
                <a:cs typeface="Microsoft Sans Serif"/>
              </a:rPr>
              <a:t>devanados </a:t>
            </a:r>
            <a:r>
              <a:rPr dirty="0" sz="1000" spc="30">
                <a:latin typeface="Microsoft Sans Serif"/>
                <a:cs typeface="Microsoft Sans Serif"/>
              </a:rPr>
              <a:t>del estator. </a:t>
            </a:r>
            <a:r>
              <a:rPr dirty="0" sz="1000" spc="-45">
                <a:latin typeface="Microsoft Sans Serif"/>
                <a:cs typeface="Microsoft Sans Serif"/>
              </a:rPr>
              <a:t>El </a:t>
            </a:r>
            <a:r>
              <a:rPr dirty="0" sz="1000" spc="35">
                <a:latin typeface="Microsoft Sans Serif"/>
                <a:cs typeface="Microsoft Sans Serif"/>
              </a:rPr>
              <a:t>siguiente </a:t>
            </a:r>
            <a:r>
              <a:rPr dirty="0" sz="1000" spc="4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dibujo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ilustra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un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estator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trifásico.</a:t>
            </a:r>
            <a:r>
              <a:rPr dirty="0" sz="1000" spc="-5">
                <a:latin typeface="Microsoft Sans Serif"/>
                <a:cs typeface="Microsoft Sans Serif"/>
              </a:rPr>
              <a:t> Los </a:t>
            </a:r>
            <a:r>
              <a:rPr dirty="0" sz="1000" spc="25">
                <a:latin typeface="Microsoft Sans Serif"/>
                <a:cs typeface="Microsoft Sans Serif"/>
              </a:rPr>
              <a:t>devanados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fase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25">
                <a:latin typeface="Microsoft Sans Serif"/>
                <a:cs typeface="Microsoft Sans Serif"/>
              </a:rPr>
              <a:t>(A,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20">
                <a:latin typeface="Microsoft Sans Serif"/>
                <a:cs typeface="Microsoft Sans Serif"/>
              </a:rPr>
              <a:t>B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y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65">
                <a:latin typeface="Microsoft Sans Serif"/>
                <a:cs typeface="Microsoft Sans Serif"/>
              </a:rPr>
              <a:t>C)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están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separados </a:t>
            </a:r>
            <a:r>
              <a:rPr dirty="0" sz="1000" spc="10">
                <a:latin typeface="Microsoft Sans Serif"/>
                <a:cs typeface="Microsoft Sans Serif"/>
              </a:rPr>
              <a:t>120°. </a:t>
            </a:r>
            <a:r>
              <a:rPr dirty="0" sz="1000" spc="-25">
                <a:latin typeface="Microsoft Sans Serif"/>
                <a:cs typeface="Microsoft Sans Serif"/>
              </a:rPr>
              <a:t>En </a:t>
            </a:r>
            <a:r>
              <a:rPr dirty="0" sz="1000" spc="15">
                <a:latin typeface="Microsoft Sans Serif"/>
                <a:cs typeface="Microsoft Sans Serif"/>
              </a:rPr>
              <a:t>este </a:t>
            </a:r>
            <a:r>
              <a:rPr dirty="0" sz="1000" spc="30">
                <a:latin typeface="Microsoft Sans Serif"/>
                <a:cs typeface="Microsoft Sans Serif"/>
              </a:rPr>
              <a:t>ejemplo,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25">
                <a:latin typeface="Microsoft Sans Serif"/>
                <a:cs typeface="Microsoft Sans Serif"/>
              </a:rPr>
              <a:t>instala </a:t>
            </a:r>
            <a:r>
              <a:rPr dirty="0" sz="1000" spc="60">
                <a:latin typeface="Microsoft Sans Serif"/>
                <a:cs typeface="Microsoft Sans Serif"/>
              </a:rPr>
              <a:t>un </a:t>
            </a:r>
            <a:r>
              <a:rPr dirty="0" sz="1000" spc="35">
                <a:latin typeface="Microsoft Sans Serif"/>
                <a:cs typeface="Microsoft Sans Serif"/>
              </a:rPr>
              <a:t>segundo </a:t>
            </a:r>
            <a:r>
              <a:rPr dirty="0" sz="1000" spc="45">
                <a:latin typeface="Microsoft Sans Serif"/>
                <a:cs typeface="Microsoft Sans Serif"/>
              </a:rPr>
              <a:t>conjunto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3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devanados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trifásicos.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45">
                <a:latin typeface="Microsoft Sans Serif"/>
                <a:cs typeface="Microsoft Sans Serif"/>
              </a:rPr>
              <a:t>El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número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polos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está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determinado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por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cuántas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-5">
                <a:latin typeface="Microsoft Sans Serif"/>
                <a:cs typeface="Microsoft Sans Serif"/>
              </a:rPr>
              <a:t>veces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aparece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un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devanado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5">
                <a:latin typeface="Microsoft Sans Serif"/>
                <a:cs typeface="Microsoft Sans Serif"/>
              </a:rPr>
              <a:t>fase.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25">
                <a:latin typeface="Microsoft Sans Serif"/>
                <a:cs typeface="Microsoft Sans Serif"/>
              </a:rPr>
              <a:t>En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este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ejemplo,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cada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devanado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fase </a:t>
            </a:r>
            <a:r>
              <a:rPr dirty="0" sz="1000" spc="20">
                <a:latin typeface="Microsoft Sans Serif"/>
                <a:cs typeface="Microsoft Sans Serif"/>
              </a:rPr>
              <a:t>aparece </a:t>
            </a:r>
            <a:r>
              <a:rPr dirty="0" sz="1000" spc="25">
                <a:latin typeface="Microsoft Sans Serif"/>
                <a:cs typeface="Microsoft Sans Serif"/>
              </a:rPr>
              <a:t>dos </a:t>
            </a:r>
            <a:r>
              <a:rPr dirty="0" sz="1000" spc="-5">
                <a:latin typeface="Microsoft Sans Serif"/>
                <a:cs typeface="Microsoft Sans Serif"/>
              </a:rPr>
              <a:t>veces. </a:t>
            </a:r>
            <a:r>
              <a:rPr dirty="0" sz="1000" spc="-15">
                <a:latin typeface="Microsoft Sans Serif"/>
                <a:cs typeface="Microsoft Sans Serif"/>
              </a:rPr>
              <a:t>Este </a:t>
            </a:r>
            <a:r>
              <a:rPr dirty="0" sz="1000" spc="-10">
                <a:latin typeface="Microsoft Sans Serif"/>
                <a:cs typeface="Microsoft Sans Serif"/>
              </a:rPr>
              <a:t>es </a:t>
            </a:r>
            <a:r>
              <a:rPr dirty="0" sz="1000" spc="60">
                <a:latin typeface="Microsoft Sans Serif"/>
                <a:cs typeface="Microsoft Sans Serif"/>
              </a:rPr>
              <a:t>un </a:t>
            </a:r>
            <a:r>
              <a:rPr dirty="0" sz="1000" spc="40">
                <a:latin typeface="Microsoft Sans Serif"/>
                <a:cs typeface="Microsoft Sans Serif"/>
              </a:rPr>
              <a:t>estator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25">
                <a:latin typeface="Microsoft Sans Serif"/>
                <a:cs typeface="Microsoft Sans Serif"/>
              </a:rPr>
              <a:t>dos polos. </a:t>
            </a:r>
            <a:r>
              <a:rPr dirty="0" sz="1000" spc="-45">
                <a:latin typeface="Microsoft Sans Serif"/>
                <a:cs typeface="Microsoft Sans Serif"/>
              </a:rPr>
              <a:t>Si </a:t>
            </a:r>
            <a:r>
              <a:rPr dirty="0" sz="1000" spc="10">
                <a:latin typeface="Microsoft Sans Serif"/>
                <a:cs typeface="Microsoft Sans Serif"/>
              </a:rPr>
              <a:t>cada </a:t>
            </a:r>
            <a:r>
              <a:rPr dirty="0" sz="1000" spc="1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devanado de </a:t>
            </a:r>
            <a:r>
              <a:rPr dirty="0" sz="1000" spc="10">
                <a:latin typeface="Microsoft Sans Serif"/>
                <a:cs typeface="Microsoft Sans Serif"/>
              </a:rPr>
              <a:t>fase </a:t>
            </a:r>
            <a:r>
              <a:rPr dirty="0" sz="1000" spc="25">
                <a:latin typeface="Microsoft Sans Serif"/>
                <a:cs typeface="Microsoft Sans Serif"/>
              </a:rPr>
              <a:t>apareciera </a:t>
            </a:r>
            <a:r>
              <a:rPr dirty="0" sz="1000" spc="40">
                <a:latin typeface="Microsoft Sans Serif"/>
                <a:cs typeface="Microsoft Sans Serif"/>
              </a:rPr>
              <a:t>cuatro </a:t>
            </a:r>
            <a:r>
              <a:rPr dirty="0" sz="1000" spc="-5">
                <a:latin typeface="Microsoft Sans Serif"/>
                <a:cs typeface="Microsoft Sans Serif"/>
              </a:rPr>
              <a:t>veces, </a:t>
            </a:r>
            <a:r>
              <a:rPr dirty="0" sz="1000" spc="20">
                <a:latin typeface="Microsoft Sans Serif"/>
                <a:cs typeface="Microsoft Sans Serif"/>
              </a:rPr>
              <a:t>sería </a:t>
            </a:r>
            <a:r>
              <a:rPr dirty="0" sz="1000" spc="60">
                <a:latin typeface="Microsoft Sans Serif"/>
                <a:cs typeface="Microsoft Sans Serif"/>
              </a:rPr>
              <a:t>un </a:t>
            </a:r>
            <a:r>
              <a:rPr dirty="0" sz="1000" spc="40">
                <a:latin typeface="Microsoft Sans Serif"/>
                <a:cs typeface="Microsoft Sans Serif"/>
              </a:rPr>
              <a:t>estator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40">
                <a:latin typeface="Microsoft Sans Serif"/>
                <a:cs typeface="Microsoft Sans Serif"/>
              </a:rPr>
              <a:t>cuatro </a:t>
            </a:r>
            <a:r>
              <a:rPr dirty="0" sz="1000" spc="4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polos.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07390" y="6230620"/>
            <a:ext cx="106299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latin typeface="Tahoma"/>
                <a:cs typeface="Tahoma"/>
              </a:rPr>
              <a:t>Campo</a:t>
            </a:r>
            <a:r>
              <a:rPr dirty="0" sz="900" spc="-30" b="1">
                <a:latin typeface="Tahoma"/>
                <a:cs typeface="Tahoma"/>
              </a:rPr>
              <a:t> </a:t>
            </a:r>
            <a:r>
              <a:rPr dirty="0" sz="900" spc="5" b="1">
                <a:latin typeface="Tahoma"/>
                <a:cs typeface="Tahoma"/>
              </a:rPr>
              <a:t>magnético</a:t>
            </a:r>
            <a:endParaRPr sz="900"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903214" y="6186170"/>
            <a:ext cx="422211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20">
                <a:latin typeface="Microsoft Sans Serif"/>
                <a:cs typeface="Microsoft Sans Serif"/>
              </a:rPr>
              <a:t>Cuando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15">
                <a:latin typeface="Microsoft Sans Serif"/>
                <a:cs typeface="Microsoft Sans Serif"/>
              </a:rPr>
              <a:t>aplica </a:t>
            </a:r>
            <a:r>
              <a:rPr dirty="0" sz="950" spc="25">
                <a:latin typeface="Microsoft Sans Serif"/>
                <a:cs typeface="Microsoft Sans Serif"/>
              </a:rPr>
              <a:t>voltaje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60">
                <a:latin typeface="Microsoft Sans Serif"/>
                <a:cs typeface="Microsoft Sans Serif"/>
              </a:rPr>
              <a:t>CA </a:t>
            </a:r>
            <a:r>
              <a:rPr dirty="0" sz="950" spc="15">
                <a:latin typeface="Microsoft Sans Serif"/>
                <a:cs typeface="Microsoft Sans Serif"/>
              </a:rPr>
              <a:t>al </a:t>
            </a:r>
            <a:r>
              <a:rPr dirty="0" sz="950" spc="30">
                <a:latin typeface="Microsoft Sans Serif"/>
                <a:cs typeface="Microsoft Sans Serif"/>
              </a:rPr>
              <a:t>estator,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40">
                <a:latin typeface="Microsoft Sans Serif"/>
                <a:cs typeface="Microsoft Sans Serif"/>
              </a:rPr>
              <a:t>corriente </a:t>
            </a:r>
            <a:r>
              <a:rPr dirty="0" sz="950" spc="30">
                <a:latin typeface="Microsoft Sans Serif"/>
                <a:cs typeface="Microsoft Sans Serif"/>
              </a:rPr>
              <a:t>fluye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25">
                <a:latin typeface="Microsoft Sans Serif"/>
                <a:cs typeface="Microsoft Sans Serif"/>
              </a:rPr>
              <a:t>través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devanados. </a:t>
            </a: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35">
                <a:latin typeface="Microsoft Sans Serif"/>
                <a:cs typeface="Microsoft Sans Serif"/>
              </a:rPr>
              <a:t>campo magnético </a:t>
            </a:r>
            <a:r>
              <a:rPr dirty="0" sz="950" spc="30">
                <a:latin typeface="Microsoft Sans Serif"/>
                <a:cs typeface="Microsoft Sans Serif"/>
              </a:rPr>
              <a:t>desarrollado en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30">
                <a:latin typeface="Microsoft Sans Serif"/>
                <a:cs typeface="Microsoft Sans Serif"/>
              </a:rPr>
              <a:t>devanado de </a:t>
            </a:r>
            <a:r>
              <a:rPr dirty="0" sz="950" spc="10">
                <a:latin typeface="Microsoft Sans Serif"/>
                <a:cs typeface="Microsoft Sans Serif"/>
              </a:rPr>
              <a:t>fase </a:t>
            </a:r>
            <a:r>
              <a:rPr dirty="0" sz="950" spc="1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depende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dirección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flujo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corriente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través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-5">
                <a:latin typeface="Microsoft Sans Serif"/>
                <a:cs typeface="Microsoft Sans Serif"/>
              </a:rPr>
              <a:t>ese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devanado.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siguiente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cuadro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utiliza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aquí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solo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como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explicación.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Asume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que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flujo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0">
                <a:latin typeface="Microsoft Sans Serif"/>
                <a:cs typeface="Microsoft Sans Serif"/>
              </a:rPr>
              <a:t>corriente </a:t>
            </a:r>
            <a:r>
              <a:rPr dirty="0" sz="950" spc="30">
                <a:latin typeface="Microsoft Sans Serif"/>
                <a:cs typeface="Microsoft Sans Serif"/>
              </a:rPr>
              <a:t>positivo en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20">
                <a:latin typeface="Microsoft Sans Serif"/>
                <a:cs typeface="Microsoft Sans Serif"/>
              </a:rPr>
              <a:t>devanados </a:t>
            </a:r>
            <a:r>
              <a:rPr dirty="0" sz="950" spc="-10">
                <a:latin typeface="Microsoft Sans Serif"/>
                <a:cs typeface="Microsoft Sans Serif"/>
              </a:rPr>
              <a:t>A1, </a:t>
            </a:r>
            <a:r>
              <a:rPr dirty="0" sz="950" spc="-5">
                <a:latin typeface="Microsoft Sans Serif"/>
                <a:cs typeface="Microsoft Sans Serif"/>
              </a:rPr>
              <a:t>B1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-40">
                <a:latin typeface="Microsoft Sans Serif"/>
                <a:cs typeface="Microsoft Sans Serif"/>
              </a:rPr>
              <a:t>C1 </a:t>
            </a:r>
            <a:r>
              <a:rPr dirty="0" sz="950" spc="30">
                <a:latin typeface="Microsoft Sans Serif"/>
                <a:cs typeface="Microsoft Sans Serif"/>
              </a:rPr>
              <a:t>da </a:t>
            </a:r>
            <a:r>
              <a:rPr dirty="0" sz="950" spc="40">
                <a:latin typeface="Microsoft Sans Serif"/>
                <a:cs typeface="Microsoft Sans Serif"/>
              </a:rPr>
              <a:t>como </a:t>
            </a:r>
            <a:r>
              <a:rPr dirty="0" sz="950" spc="35">
                <a:latin typeface="Microsoft Sans Serif"/>
                <a:cs typeface="Microsoft Sans Serif"/>
              </a:rPr>
              <a:t>resultado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6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polo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norte.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05810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19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28848" y="5414975"/>
            <a:ext cx="207873" cy="758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984144" y="3831234"/>
            <a:ext cx="57150" cy="76200"/>
          </a:xfrm>
          <a:custGeom>
            <a:avLst/>
            <a:gdLst/>
            <a:ahLst/>
            <a:cxnLst/>
            <a:rect l="l" t="t" r="r" b="b"/>
            <a:pathLst>
              <a:path w="57150" h="76200">
                <a:moveTo>
                  <a:pt x="40881" y="0"/>
                </a:moveTo>
                <a:lnTo>
                  <a:pt x="32613" y="0"/>
                </a:lnTo>
                <a:lnTo>
                  <a:pt x="24612" y="756"/>
                </a:lnTo>
                <a:lnTo>
                  <a:pt x="0" y="37388"/>
                </a:lnTo>
                <a:lnTo>
                  <a:pt x="457" y="45280"/>
                </a:lnTo>
                <a:lnTo>
                  <a:pt x="30784" y="75895"/>
                </a:lnTo>
                <a:lnTo>
                  <a:pt x="37833" y="75895"/>
                </a:lnTo>
                <a:lnTo>
                  <a:pt x="43649" y="74155"/>
                </a:lnTo>
                <a:lnTo>
                  <a:pt x="52870" y="67170"/>
                </a:lnTo>
                <a:lnTo>
                  <a:pt x="55676" y="62623"/>
                </a:lnTo>
                <a:lnTo>
                  <a:pt x="56692" y="56997"/>
                </a:lnTo>
                <a:lnTo>
                  <a:pt x="49479" y="56997"/>
                </a:lnTo>
                <a:lnTo>
                  <a:pt x="48933" y="60312"/>
                </a:lnTo>
                <a:lnTo>
                  <a:pt x="47345" y="63195"/>
                </a:lnTo>
                <a:lnTo>
                  <a:pt x="41579" y="68541"/>
                </a:lnTo>
                <a:lnTo>
                  <a:pt x="37553" y="70002"/>
                </a:lnTo>
                <a:lnTo>
                  <a:pt x="24015" y="70002"/>
                </a:lnTo>
                <a:lnTo>
                  <a:pt x="17437" y="66611"/>
                </a:lnTo>
                <a:lnTo>
                  <a:pt x="9042" y="54013"/>
                </a:lnTo>
                <a:lnTo>
                  <a:pt x="7112" y="46596"/>
                </a:lnTo>
                <a:lnTo>
                  <a:pt x="7112" y="28587"/>
                </a:lnTo>
                <a:lnTo>
                  <a:pt x="9143" y="21170"/>
                </a:lnTo>
                <a:lnTo>
                  <a:pt x="17614" y="9042"/>
                </a:lnTo>
                <a:lnTo>
                  <a:pt x="23736" y="5892"/>
                </a:lnTo>
                <a:lnTo>
                  <a:pt x="36131" y="5892"/>
                </a:lnTo>
                <a:lnTo>
                  <a:pt x="40030" y="6959"/>
                </a:lnTo>
                <a:lnTo>
                  <a:pt x="46532" y="11226"/>
                </a:lnTo>
                <a:lnTo>
                  <a:pt x="48361" y="14401"/>
                </a:lnTo>
                <a:lnTo>
                  <a:pt x="48768" y="18592"/>
                </a:lnTo>
                <a:lnTo>
                  <a:pt x="55880" y="18592"/>
                </a:lnTo>
                <a:lnTo>
                  <a:pt x="55880" y="14401"/>
                </a:lnTo>
                <a:lnTo>
                  <a:pt x="54356" y="10566"/>
                </a:lnTo>
                <a:lnTo>
                  <a:pt x="47104" y="2374"/>
                </a:lnTo>
                <a:lnTo>
                  <a:pt x="40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72561" y="4448962"/>
            <a:ext cx="66243" cy="73367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988919" y="5032349"/>
            <a:ext cx="50165" cy="73660"/>
          </a:xfrm>
          <a:custGeom>
            <a:avLst/>
            <a:gdLst/>
            <a:ahLst/>
            <a:cxnLst/>
            <a:rect l="l" t="t" r="r" b="b"/>
            <a:pathLst>
              <a:path w="50164" h="73660">
                <a:moveTo>
                  <a:pt x="25463" y="0"/>
                </a:moveTo>
                <a:lnTo>
                  <a:pt x="0" y="0"/>
                </a:lnTo>
                <a:lnTo>
                  <a:pt x="0" y="73355"/>
                </a:lnTo>
                <a:lnTo>
                  <a:pt x="25946" y="73355"/>
                </a:lnTo>
                <a:lnTo>
                  <a:pt x="30530" y="72885"/>
                </a:lnTo>
                <a:lnTo>
                  <a:pt x="38049" y="70980"/>
                </a:lnTo>
                <a:lnTo>
                  <a:pt x="41287" y="69291"/>
                </a:lnTo>
                <a:lnTo>
                  <a:pt x="43325" y="67462"/>
                </a:lnTo>
                <a:lnTo>
                  <a:pt x="6502" y="67462"/>
                </a:lnTo>
                <a:lnTo>
                  <a:pt x="6502" y="38303"/>
                </a:lnTo>
                <a:lnTo>
                  <a:pt x="42481" y="38303"/>
                </a:lnTo>
                <a:lnTo>
                  <a:pt x="41909" y="37706"/>
                </a:lnTo>
                <a:lnTo>
                  <a:pt x="37934" y="35725"/>
                </a:lnTo>
                <a:lnTo>
                  <a:pt x="33121" y="35051"/>
                </a:lnTo>
                <a:lnTo>
                  <a:pt x="39687" y="33223"/>
                </a:lnTo>
                <a:lnTo>
                  <a:pt x="40598" y="32410"/>
                </a:lnTo>
                <a:lnTo>
                  <a:pt x="6502" y="32410"/>
                </a:lnTo>
                <a:lnTo>
                  <a:pt x="6502" y="5892"/>
                </a:lnTo>
                <a:lnTo>
                  <a:pt x="42019" y="5892"/>
                </a:lnTo>
                <a:lnTo>
                  <a:pt x="41198" y="5016"/>
                </a:lnTo>
                <a:lnTo>
                  <a:pt x="36525" y="1905"/>
                </a:lnTo>
                <a:lnTo>
                  <a:pt x="34112" y="927"/>
                </a:lnTo>
                <a:lnTo>
                  <a:pt x="29171" y="190"/>
                </a:lnTo>
                <a:lnTo>
                  <a:pt x="25463" y="0"/>
                </a:lnTo>
                <a:close/>
              </a:path>
              <a:path w="50164" h="73660">
                <a:moveTo>
                  <a:pt x="42481" y="38303"/>
                </a:moveTo>
                <a:lnTo>
                  <a:pt x="26047" y="38303"/>
                </a:lnTo>
                <a:lnTo>
                  <a:pt x="28295" y="38468"/>
                </a:lnTo>
                <a:lnTo>
                  <a:pt x="32969" y="39154"/>
                </a:lnTo>
                <a:lnTo>
                  <a:pt x="42671" y="49961"/>
                </a:lnTo>
                <a:lnTo>
                  <a:pt x="42671" y="55575"/>
                </a:lnTo>
                <a:lnTo>
                  <a:pt x="24282" y="67462"/>
                </a:lnTo>
                <a:lnTo>
                  <a:pt x="43325" y="67462"/>
                </a:lnTo>
                <a:lnTo>
                  <a:pt x="47853" y="63398"/>
                </a:lnTo>
                <a:lnTo>
                  <a:pt x="49783" y="58966"/>
                </a:lnTo>
                <a:lnTo>
                  <a:pt x="49783" y="48463"/>
                </a:lnTo>
                <a:lnTo>
                  <a:pt x="48209" y="44284"/>
                </a:lnTo>
                <a:lnTo>
                  <a:pt x="42481" y="38303"/>
                </a:lnTo>
                <a:close/>
              </a:path>
              <a:path w="50164" h="73660">
                <a:moveTo>
                  <a:pt x="42019" y="5892"/>
                </a:moveTo>
                <a:lnTo>
                  <a:pt x="23939" y="5892"/>
                </a:lnTo>
                <a:lnTo>
                  <a:pt x="26263" y="6019"/>
                </a:lnTo>
                <a:lnTo>
                  <a:pt x="30530" y="6489"/>
                </a:lnTo>
                <a:lnTo>
                  <a:pt x="39623" y="16357"/>
                </a:lnTo>
                <a:lnTo>
                  <a:pt x="39503" y="21844"/>
                </a:lnTo>
                <a:lnTo>
                  <a:pt x="39052" y="23609"/>
                </a:lnTo>
                <a:lnTo>
                  <a:pt x="36741" y="27800"/>
                </a:lnTo>
                <a:lnTo>
                  <a:pt x="34975" y="29438"/>
                </a:lnTo>
                <a:lnTo>
                  <a:pt x="32613" y="30581"/>
                </a:lnTo>
                <a:lnTo>
                  <a:pt x="31191" y="31330"/>
                </a:lnTo>
                <a:lnTo>
                  <a:pt x="29565" y="31813"/>
                </a:lnTo>
                <a:lnTo>
                  <a:pt x="25907" y="32296"/>
                </a:lnTo>
                <a:lnTo>
                  <a:pt x="24180" y="32410"/>
                </a:lnTo>
                <a:lnTo>
                  <a:pt x="40598" y="32410"/>
                </a:lnTo>
                <a:lnTo>
                  <a:pt x="43929" y="29438"/>
                </a:lnTo>
                <a:lnTo>
                  <a:pt x="46431" y="21844"/>
                </a:lnTo>
                <a:lnTo>
                  <a:pt x="46735" y="19951"/>
                </a:lnTo>
                <a:lnTo>
                  <a:pt x="46735" y="14808"/>
                </a:lnTo>
                <a:lnTo>
                  <a:pt x="45999" y="11976"/>
                </a:lnTo>
                <a:lnTo>
                  <a:pt x="43091" y="7035"/>
                </a:lnTo>
                <a:lnTo>
                  <a:pt x="42019" y="589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2743593" y="2703690"/>
            <a:ext cx="2533650" cy="2630170"/>
            <a:chOff x="2743593" y="2703690"/>
            <a:chExt cx="2533650" cy="263017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48544" y="3063887"/>
              <a:ext cx="1102347" cy="9377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43593" y="2703690"/>
              <a:ext cx="2533129" cy="2630157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2751531" y="7077417"/>
            <a:ext cx="194310" cy="84455"/>
            <a:chOff x="2751531" y="7077417"/>
            <a:chExt cx="194310" cy="84455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51531" y="7077417"/>
              <a:ext cx="87922" cy="8409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882353" y="7106818"/>
              <a:ext cx="63500" cy="44450"/>
            </a:xfrm>
            <a:custGeom>
              <a:avLst/>
              <a:gdLst/>
              <a:ahLst/>
              <a:cxnLst/>
              <a:rect l="l" t="t" r="r" b="b"/>
              <a:pathLst>
                <a:path w="63500" h="44450">
                  <a:moveTo>
                    <a:pt x="38708" y="8382"/>
                  </a:moveTo>
                  <a:lnTo>
                    <a:pt x="16878" y="8382"/>
                  </a:lnTo>
                  <a:lnTo>
                    <a:pt x="21132" y="9931"/>
                  </a:lnTo>
                  <a:lnTo>
                    <a:pt x="27106" y="13271"/>
                  </a:lnTo>
                  <a:lnTo>
                    <a:pt x="32208" y="16154"/>
                  </a:lnTo>
                  <a:lnTo>
                    <a:pt x="36245" y="18122"/>
                  </a:lnTo>
                  <a:lnTo>
                    <a:pt x="41490" y="19900"/>
                  </a:lnTo>
                  <a:lnTo>
                    <a:pt x="43815" y="20345"/>
                  </a:lnTo>
                  <a:lnTo>
                    <a:pt x="50165" y="20345"/>
                  </a:lnTo>
                  <a:lnTo>
                    <a:pt x="53975" y="18719"/>
                  </a:lnTo>
                  <a:lnTo>
                    <a:pt x="60452" y="12179"/>
                  </a:lnTo>
                  <a:lnTo>
                    <a:pt x="60660" y="11671"/>
                  </a:lnTo>
                  <a:lnTo>
                    <a:pt x="46405" y="11671"/>
                  </a:lnTo>
                  <a:lnTo>
                    <a:pt x="42405" y="10350"/>
                  </a:lnTo>
                  <a:lnTo>
                    <a:pt x="38708" y="8382"/>
                  </a:lnTo>
                  <a:close/>
                </a:path>
                <a:path w="63500" h="44450">
                  <a:moveTo>
                    <a:pt x="19037" y="0"/>
                  </a:moveTo>
                  <a:lnTo>
                    <a:pt x="12915" y="0"/>
                  </a:lnTo>
                  <a:lnTo>
                    <a:pt x="9258" y="1663"/>
                  </a:lnTo>
                  <a:lnTo>
                    <a:pt x="2793" y="8216"/>
                  </a:lnTo>
                  <a:lnTo>
                    <a:pt x="863" y="13017"/>
                  </a:lnTo>
                  <a:lnTo>
                    <a:pt x="779" y="13271"/>
                  </a:lnTo>
                  <a:lnTo>
                    <a:pt x="0" y="19900"/>
                  </a:lnTo>
                  <a:lnTo>
                    <a:pt x="2857" y="19900"/>
                  </a:lnTo>
                  <a:lnTo>
                    <a:pt x="3427" y="16129"/>
                  </a:lnTo>
                  <a:lnTo>
                    <a:pt x="4699" y="13271"/>
                  </a:lnTo>
                  <a:lnTo>
                    <a:pt x="8788" y="9359"/>
                  </a:lnTo>
                  <a:lnTo>
                    <a:pt x="11175" y="8382"/>
                  </a:lnTo>
                  <a:lnTo>
                    <a:pt x="38708" y="8382"/>
                  </a:lnTo>
                  <a:lnTo>
                    <a:pt x="31076" y="4318"/>
                  </a:lnTo>
                  <a:lnTo>
                    <a:pt x="26758" y="2222"/>
                  </a:lnTo>
                  <a:lnTo>
                    <a:pt x="21551" y="495"/>
                  </a:lnTo>
                  <a:lnTo>
                    <a:pt x="19037" y="0"/>
                  </a:lnTo>
                  <a:close/>
                </a:path>
                <a:path w="63500" h="44450">
                  <a:moveTo>
                    <a:pt x="63334" y="444"/>
                  </a:moveTo>
                  <a:lnTo>
                    <a:pt x="60223" y="444"/>
                  </a:lnTo>
                  <a:lnTo>
                    <a:pt x="59651" y="4114"/>
                  </a:lnTo>
                  <a:lnTo>
                    <a:pt x="58229" y="7035"/>
                  </a:lnTo>
                  <a:lnTo>
                    <a:pt x="54317" y="10845"/>
                  </a:lnTo>
                  <a:lnTo>
                    <a:pt x="52133" y="11671"/>
                  </a:lnTo>
                  <a:lnTo>
                    <a:pt x="60660" y="11671"/>
                  </a:lnTo>
                  <a:lnTo>
                    <a:pt x="62509" y="7175"/>
                  </a:lnTo>
                  <a:lnTo>
                    <a:pt x="63334" y="444"/>
                  </a:lnTo>
                  <a:close/>
                </a:path>
                <a:path w="63500" h="44450">
                  <a:moveTo>
                    <a:pt x="38565" y="32372"/>
                  </a:moveTo>
                  <a:lnTo>
                    <a:pt x="16878" y="32372"/>
                  </a:lnTo>
                  <a:lnTo>
                    <a:pt x="21132" y="33934"/>
                  </a:lnTo>
                  <a:lnTo>
                    <a:pt x="32208" y="40157"/>
                  </a:lnTo>
                  <a:lnTo>
                    <a:pt x="36245" y="42125"/>
                  </a:lnTo>
                  <a:lnTo>
                    <a:pt x="41490" y="43942"/>
                  </a:lnTo>
                  <a:lnTo>
                    <a:pt x="43815" y="44411"/>
                  </a:lnTo>
                  <a:lnTo>
                    <a:pt x="50165" y="44411"/>
                  </a:lnTo>
                  <a:lnTo>
                    <a:pt x="53975" y="42760"/>
                  </a:lnTo>
                  <a:lnTo>
                    <a:pt x="60452" y="36182"/>
                  </a:lnTo>
                  <a:lnTo>
                    <a:pt x="60634" y="35737"/>
                  </a:lnTo>
                  <a:lnTo>
                    <a:pt x="46405" y="35737"/>
                  </a:lnTo>
                  <a:lnTo>
                    <a:pt x="42405" y="34417"/>
                  </a:lnTo>
                  <a:lnTo>
                    <a:pt x="38565" y="32372"/>
                  </a:lnTo>
                  <a:close/>
                </a:path>
                <a:path w="63500" h="44450">
                  <a:moveTo>
                    <a:pt x="19037" y="24066"/>
                  </a:moveTo>
                  <a:lnTo>
                    <a:pt x="12915" y="24066"/>
                  </a:lnTo>
                  <a:lnTo>
                    <a:pt x="9258" y="25704"/>
                  </a:lnTo>
                  <a:lnTo>
                    <a:pt x="6032" y="29006"/>
                  </a:lnTo>
                  <a:lnTo>
                    <a:pt x="2793" y="32283"/>
                  </a:lnTo>
                  <a:lnTo>
                    <a:pt x="787" y="37274"/>
                  </a:lnTo>
                  <a:lnTo>
                    <a:pt x="0" y="43967"/>
                  </a:lnTo>
                  <a:lnTo>
                    <a:pt x="2857" y="43967"/>
                  </a:lnTo>
                  <a:lnTo>
                    <a:pt x="3427" y="40132"/>
                  </a:lnTo>
                  <a:lnTo>
                    <a:pt x="4699" y="37274"/>
                  </a:lnTo>
                  <a:lnTo>
                    <a:pt x="6731" y="35306"/>
                  </a:lnTo>
                  <a:lnTo>
                    <a:pt x="8788" y="33362"/>
                  </a:lnTo>
                  <a:lnTo>
                    <a:pt x="11175" y="32372"/>
                  </a:lnTo>
                  <a:lnTo>
                    <a:pt x="38565" y="32372"/>
                  </a:lnTo>
                  <a:lnTo>
                    <a:pt x="31076" y="28384"/>
                  </a:lnTo>
                  <a:lnTo>
                    <a:pt x="26758" y="26289"/>
                  </a:lnTo>
                  <a:lnTo>
                    <a:pt x="21551" y="24561"/>
                  </a:lnTo>
                  <a:lnTo>
                    <a:pt x="19037" y="24066"/>
                  </a:lnTo>
                  <a:close/>
                </a:path>
                <a:path w="63500" h="44450">
                  <a:moveTo>
                    <a:pt x="63334" y="24434"/>
                  </a:moveTo>
                  <a:lnTo>
                    <a:pt x="60223" y="24434"/>
                  </a:lnTo>
                  <a:lnTo>
                    <a:pt x="59651" y="28117"/>
                  </a:lnTo>
                  <a:lnTo>
                    <a:pt x="58229" y="31038"/>
                  </a:lnTo>
                  <a:lnTo>
                    <a:pt x="56006" y="33172"/>
                  </a:lnTo>
                  <a:lnTo>
                    <a:pt x="54317" y="34861"/>
                  </a:lnTo>
                  <a:lnTo>
                    <a:pt x="52133" y="35737"/>
                  </a:lnTo>
                  <a:lnTo>
                    <a:pt x="60634" y="35737"/>
                  </a:lnTo>
                  <a:lnTo>
                    <a:pt x="62509" y="31178"/>
                  </a:lnTo>
                  <a:lnTo>
                    <a:pt x="63334" y="244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/>
          <p:nvPr/>
        </p:nvSpPr>
        <p:spPr>
          <a:xfrm>
            <a:off x="3020275" y="6998042"/>
            <a:ext cx="56515" cy="92075"/>
          </a:xfrm>
          <a:custGeom>
            <a:avLst/>
            <a:gdLst/>
            <a:ahLst/>
            <a:cxnLst/>
            <a:rect l="l" t="t" r="r" b="b"/>
            <a:pathLst>
              <a:path w="56514" h="92075">
                <a:moveTo>
                  <a:pt x="54482" y="0"/>
                </a:moveTo>
                <a:lnTo>
                  <a:pt x="0" y="0"/>
                </a:lnTo>
                <a:lnTo>
                  <a:pt x="0" y="91693"/>
                </a:lnTo>
                <a:lnTo>
                  <a:pt x="56387" y="91693"/>
                </a:lnTo>
                <a:lnTo>
                  <a:pt x="56387" y="84327"/>
                </a:lnTo>
                <a:lnTo>
                  <a:pt x="8127" y="84327"/>
                </a:lnTo>
                <a:lnTo>
                  <a:pt x="8127" y="47878"/>
                </a:lnTo>
                <a:lnTo>
                  <a:pt x="52705" y="47878"/>
                </a:lnTo>
                <a:lnTo>
                  <a:pt x="52705" y="40512"/>
                </a:lnTo>
                <a:lnTo>
                  <a:pt x="8127" y="40512"/>
                </a:lnTo>
                <a:lnTo>
                  <a:pt x="8127" y="7365"/>
                </a:lnTo>
                <a:lnTo>
                  <a:pt x="54482" y="7365"/>
                </a:lnTo>
                <a:lnTo>
                  <a:pt x="544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3" name="object 13"/>
          <p:cNvGrpSpPr/>
          <p:nvPr/>
        </p:nvGrpSpPr>
        <p:grpSpPr>
          <a:xfrm>
            <a:off x="2978302" y="7121131"/>
            <a:ext cx="126364" cy="115570"/>
            <a:chOff x="2978302" y="7121131"/>
            <a:chExt cx="126364" cy="115570"/>
          </a:xfrm>
        </p:grpSpPr>
        <p:sp>
          <p:nvSpPr>
            <p:cNvPr id="14" name="object 14"/>
            <p:cNvSpPr/>
            <p:nvPr/>
          </p:nvSpPr>
          <p:spPr>
            <a:xfrm>
              <a:off x="3022561" y="7144727"/>
              <a:ext cx="52069" cy="92075"/>
            </a:xfrm>
            <a:custGeom>
              <a:avLst/>
              <a:gdLst/>
              <a:ahLst/>
              <a:cxnLst/>
              <a:rect l="l" t="t" r="r" b="b"/>
              <a:pathLst>
                <a:path w="52069" h="92075">
                  <a:moveTo>
                    <a:pt x="51815" y="0"/>
                  </a:moveTo>
                  <a:lnTo>
                    <a:pt x="0" y="0"/>
                  </a:lnTo>
                  <a:lnTo>
                    <a:pt x="0" y="91693"/>
                  </a:lnTo>
                  <a:lnTo>
                    <a:pt x="8127" y="91693"/>
                  </a:lnTo>
                  <a:lnTo>
                    <a:pt x="8127" y="47879"/>
                  </a:lnTo>
                  <a:lnTo>
                    <a:pt x="50291" y="47879"/>
                  </a:lnTo>
                  <a:lnTo>
                    <a:pt x="50291" y="40512"/>
                  </a:lnTo>
                  <a:lnTo>
                    <a:pt x="8127" y="40512"/>
                  </a:lnTo>
                  <a:lnTo>
                    <a:pt x="8127" y="7366"/>
                  </a:lnTo>
                  <a:lnTo>
                    <a:pt x="51815" y="736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980588" y="7123417"/>
              <a:ext cx="121920" cy="1270"/>
            </a:xfrm>
            <a:custGeom>
              <a:avLst/>
              <a:gdLst/>
              <a:ahLst/>
              <a:cxnLst/>
              <a:rect l="l" t="t" r="r" b="b"/>
              <a:pathLst>
                <a:path w="121919" h="1270">
                  <a:moveTo>
                    <a:pt x="0" y="0"/>
                  </a:moveTo>
                  <a:lnTo>
                    <a:pt x="121665" y="91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2723133" y="489610"/>
            <a:ext cx="4242435" cy="1854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 spc="-70">
                <a:latin typeface="Microsoft Sans Serif"/>
                <a:cs typeface="Microsoft Sans Serif"/>
              </a:rPr>
              <a:t>Es </a:t>
            </a:r>
            <a:r>
              <a:rPr dirty="0" sz="1000" spc="25">
                <a:latin typeface="Microsoft Sans Serif"/>
                <a:cs typeface="Microsoft Sans Serif"/>
              </a:rPr>
              <a:t>más </a:t>
            </a:r>
            <a:r>
              <a:rPr dirty="0" sz="1000" spc="20">
                <a:latin typeface="Microsoft Sans Serif"/>
                <a:cs typeface="Microsoft Sans Serif"/>
              </a:rPr>
              <a:t>fácil </a:t>
            </a:r>
            <a:r>
              <a:rPr dirty="0" sz="1000" spc="15">
                <a:latin typeface="Microsoft Sans Serif"/>
                <a:cs typeface="Microsoft Sans Serif"/>
              </a:rPr>
              <a:t>visualizar </a:t>
            </a:r>
            <a:r>
              <a:rPr dirty="0" sz="1000" spc="60">
                <a:latin typeface="Microsoft Sans Serif"/>
                <a:cs typeface="Microsoft Sans Serif"/>
              </a:rPr>
              <a:t>un </a:t>
            </a:r>
            <a:r>
              <a:rPr dirty="0" sz="1000" spc="35">
                <a:latin typeface="Microsoft Sans Serif"/>
                <a:cs typeface="Microsoft Sans Serif"/>
              </a:rPr>
              <a:t>campo </a:t>
            </a:r>
            <a:r>
              <a:rPr dirty="0" sz="1000" spc="40">
                <a:latin typeface="Microsoft Sans Serif"/>
                <a:cs typeface="Microsoft Sans Serif"/>
              </a:rPr>
              <a:t>magnético </a:t>
            </a:r>
            <a:r>
              <a:rPr dirty="0" sz="1000">
                <a:latin typeface="Microsoft Sans Serif"/>
                <a:cs typeface="Microsoft Sans Serif"/>
              </a:rPr>
              <a:t>si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25">
                <a:latin typeface="Microsoft Sans Serif"/>
                <a:cs typeface="Microsoft Sans Serif"/>
              </a:rPr>
              <a:t>elige </a:t>
            </a:r>
            <a:r>
              <a:rPr dirty="0" sz="1000" spc="60">
                <a:latin typeface="Microsoft Sans Serif"/>
                <a:cs typeface="Microsoft Sans Serif"/>
              </a:rPr>
              <a:t>un momento </a:t>
            </a:r>
            <a:r>
              <a:rPr dirty="0" sz="1000" spc="30">
                <a:latin typeface="Microsoft Sans Serif"/>
                <a:cs typeface="Microsoft Sans Serif"/>
              </a:rPr>
              <a:t>en </a:t>
            </a:r>
            <a:r>
              <a:rPr dirty="0" sz="1000" spc="-254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40">
                <a:latin typeface="Microsoft Sans Serif"/>
                <a:cs typeface="Microsoft Sans Serif"/>
              </a:rPr>
              <a:t>que </a:t>
            </a:r>
            <a:r>
              <a:rPr dirty="0" sz="1000" spc="55">
                <a:latin typeface="Microsoft Sans Serif"/>
                <a:cs typeface="Microsoft Sans Serif"/>
              </a:rPr>
              <a:t>no </a:t>
            </a:r>
            <a:r>
              <a:rPr dirty="0" sz="1000" spc="35">
                <a:latin typeface="Microsoft Sans Serif"/>
                <a:cs typeface="Microsoft Sans Serif"/>
              </a:rPr>
              <a:t>fluye </a:t>
            </a:r>
            <a:r>
              <a:rPr dirty="0" sz="1000" spc="40">
                <a:latin typeface="Microsoft Sans Serif"/>
                <a:cs typeface="Microsoft Sans Serif"/>
              </a:rPr>
              <a:t>corriente </a:t>
            </a:r>
            <a:r>
              <a:rPr dirty="0" sz="1000">
                <a:latin typeface="Microsoft Sans Serif"/>
                <a:cs typeface="Microsoft Sans Serif"/>
              </a:rPr>
              <a:t>a </a:t>
            </a:r>
            <a:r>
              <a:rPr dirty="0" sz="1000" spc="25">
                <a:latin typeface="Microsoft Sans Serif"/>
                <a:cs typeface="Microsoft Sans Serif"/>
              </a:rPr>
              <a:t>través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40">
                <a:latin typeface="Microsoft Sans Serif"/>
                <a:cs typeface="Microsoft Sans Serif"/>
              </a:rPr>
              <a:t>una </a:t>
            </a:r>
            <a:r>
              <a:rPr dirty="0" sz="1000" spc="5">
                <a:latin typeface="Microsoft Sans Serif"/>
                <a:cs typeface="Microsoft Sans Serif"/>
              </a:rPr>
              <a:t>fase. </a:t>
            </a:r>
            <a:r>
              <a:rPr dirty="0" sz="1000" spc="-25">
                <a:latin typeface="Microsoft Sans Serif"/>
                <a:cs typeface="Microsoft Sans Serif"/>
              </a:rPr>
              <a:t>En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35">
                <a:latin typeface="Microsoft Sans Serif"/>
                <a:cs typeface="Microsoft Sans Serif"/>
              </a:rPr>
              <a:t>siguiente </a:t>
            </a:r>
            <a:r>
              <a:rPr dirty="0" sz="1000" spc="4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ilustración, </a:t>
            </a:r>
            <a:r>
              <a:rPr dirty="0" sz="1000" spc="60">
                <a:latin typeface="Microsoft Sans Serif"/>
                <a:cs typeface="Microsoft Sans Serif"/>
              </a:rPr>
              <a:t>por </a:t>
            </a:r>
            <a:r>
              <a:rPr dirty="0" sz="1000" spc="30">
                <a:latin typeface="Microsoft Sans Serif"/>
                <a:cs typeface="Microsoft Sans Serif"/>
              </a:rPr>
              <a:t>ejemplo,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30">
                <a:latin typeface="Microsoft Sans Serif"/>
                <a:cs typeface="Microsoft Sans Serif"/>
              </a:rPr>
              <a:t>ha </a:t>
            </a:r>
            <a:r>
              <a:rPr dirty="0" sz="1000" spc="15">
                <a:latin typeface="Microsoft Sans Serif"/>
                <a:cs typeface="Microsoft Sans Serif"/>
              </a:rPr>
              <a:t>seleccionado </a:t>
            </a:r>
            <a:r>
              <a:rPr dirty="0" sz="1000" spc="60">
                <a:latin typeface="Microsoft Sans Serif"/>
                <a:cs typeface="Microsoft Sans Serif"/>
              </a:rPr>
              <a:t>un </a:t>
            </a:r>
            <a:r>
              <a:rPr dirty="0" sz="1000" spc="55">
                <a:latin typeface="Microsoft Sans Serif"/>
                <a:cs typeface="Microsoft Sans Serif"/>
              </a:rPr>
              <a:t>tiempo </a:t>
            </a:r>
            <a:r>
              <a:rPr dirty="0" sz="1000" spc="50">
                <a:latin typeface="Microsoft Sans Serif"/>
                <a:cs typeface="Microsoft Sans Serif"/>
              </a:rPr>
              <a:t>durante </a:t>
            </a:r>
            <a:r>
              <a:rPr dirty="0" sz="1000" spc="15">
                <a:latin typeface="Microsoft Sans Serif"/>
                <a:cs typeface="Microsoft Sans Serif"/>
              </a:rPr>
              <a:t>el cual </a:t>
            </a:r>
            <a:r>
              <a:rPr dirty="0" sz="1000" spc="-254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fase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30">
                <a:latin typeface="Microsoft Sans Serif"/>
                <a:cs typeface="Microsoft Sans Serif"/>
              </a:rPr>
              <a:t>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55">
                <a:latin typeface="Microsoft Sans Serif"/>
                <a:cs typeface="Microsoft Sans Serif"/>
              </a:rPr>
              <a:t>no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tiene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flujo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corriente,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fase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20">
                <a:latin typeface="Microsoft Sans Serif"/>
                <a:cs typeface="Microsoft Sans Serif"/>
              </a:rPr>
              <a:t>B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tiene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flujo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corriente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en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sentido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negativo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y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fase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95">
                <a:latin typeface="Microsoft Sans Serif"/>
                <a:cs typeface="Microsoft Sans Serif"/>
              </a:rPr>
              <a:t>C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tiene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flujo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corriente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en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sentido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positivo.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Según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35">
                <a:latin typeface="Microsoft Sans Serif"/>
                <a:cs typeface="Microsoft Sans Serif"/>
              </a:rPr>
              <a:t>cuadro </a:t>
            </a:r>
            <a:r>
              <a:rPr dirty="0" sz="1000" spc="40">
                <a:latin typeface="Microsoft Sans Serif"/>
                <a:cs typeface="Microsoft Sans Serif"/>
              </a:rPr>
              <a:t>anterior, </a:t>
            </a:r>
            <a:r>
              <a:rPr dirty="0" sz="1000" spc="-5">
                <a:latin typeface="Microsoft Sans Serif"/>
                <a:cs typeface="Microsoft Sans Serif"/>
              </a:rPr>
              <a:t>B1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-40">
                <a:latin typeface="Microsoft Sans Serif"/>
                <a:cs typeface="Microsoft Sans Serif"/>
              </a:rPr>
              <a:t>C2 </a:t>
            </a:r>
            <a:r>
              <a:rPr dirty="0" sz="1000" spc="25">
                <a:latin typeface="Microsoft Sans Serif"/>
                <a:cs typeface="Microsoft Sans Serif"/>
              </a:rPr>
              <a:t>son </a:t>
            </a:r>
            <a:r>
              <a:rPr dirty="0" sz="1000" spc="30">
                <a:latin typeface="Microsoft Sans Serif"/>
                <a:cs typeface="Microsoft Sans Serif"/>
              </a:rPr>
              <a:t>polos </a:t>
            </a:r>
            <a:r>
              <a:rPr dirty="0" sz="1000" spc="40">
                <a:latin typeface="Microsoft Sans Serif"/>
                <a:cs typeface="Microsoft Sans Serif"/>
              </a:rPr>
              <a:t>sur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-5">
                <a:latin typeface="Microsoft Sans Serif"/>
                <a:cs typeface="Microsoft Sans Serif"/>
              </a:rPr>
              <a:t>B2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-40">
                <a:latin typeface="Microsoft Sans Serif"/>
                <a:cs typeface="Microsoft Sans Serif"/>
              </a:rPr>
              <a:t>C1 </a:t>
            </a:r>
            <a:r>
              <a:rPr dirty="0" sz="1000" spc="25">
                <a:latin typeface="Microsoft Sans Serif"/>
                <a:cs typeface="Microsoft Sans Serif"/>
              </a:rPr>
              <a:t>son </a:t>
            </a:r>
            <a:r>
              <a:rPr dirty="0" sz="1000" spc="30">
                <a:latin typeface="Microsoft Sans Serif"/>
                <a:cs typeface="Microsoft Sans Serif"/>
              </a:rPr>
              <a:t>polos </a:t>
            </a:r>
            <a:r>
              <a:rPr dirty="0" sz="1000" spc="3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norte. </a:t>
            </a:r>
            <a:r>
              <a:rPr dirty="0" sz="1000" spc="-20">
                <a:latin typeface="Microsoft Sans Serif"/>
                <a:cs typeface="Microsoft Sans Serif"/>
              </a:rPr>
              <a:t>Las </a:t>
            </a:r>
            <a:r>
              <a:rPr dirty="0" sz="1000" spc="15">
                <a:latin typeface="Microsoft Sans Serif"/>
                <a:cs typeface="Microsoft Sans Serif"/>
              </a:rPr>
              <a:t>líneas </a:t>
            </a:r>
            <a:r>
              <a:rPr dirty="0" sz="1000" spc="30">
                <a:latin typeface="Microsoft Sans Serif"/>
                <a:cs typeface="Microsoft Sans Serif"/>
              </a:rPr>
              <a:t>magnéticas de </a:t>
            </a:r>
            <a:r>
              <a:rPr dirty="0" sz="1000" spc="45">
                <a:latin typeface="Microsoft Sans Serif"/>
                <a:cs typeface="Microsoft Sans Serif"/>
              </a:rPr>
              <a:t>flujo </a:t>
            </a:r>
            <a:r>
              <a:rPr dirty="0" sz="1000" spc="15">
                <a:latin typeface="Microsoft Sans Serif"/>
                <a:cs typeface="Microsoft Sans Serif"/>
              </a:rPr>
              <a:t>salen </a:t>
            </a:r>
            <a:r>
              <a:rPr dirty="0" sz="1000" spc="30">
                <a:latin typeface="Microsoft Sans Serif"/>
                <a:cs typeface="Microsoft Sans Serif"/>
              </a:rPr>
              <a:t>del </a:t>
            </a:r>
            <a:r>
              <a:rPr dirty="0" sz="1000" spc="45">
                <a:latin typeface="Microsoft Sans Serif"/>
                <a:cs typeface="Microsoft Sans Serif"/>
              </a:rPr>
              <a:t>polo </a:t>
            </a:r>
            <a:r>
              <a:rPr dirty="0" sz="1000" spc="55">
                <a:latin typeface="Microsoft Sans Serif"/>
                <a:cs typeface="Microsoft Sans Serif"/>
              </a:rPr>
              <a:t>norte </a:t>
            </a:r>
            <a:r>
              <a:rPr dirty="0" sz="1000" spc="-5">
                <a:latin typeface="Microsoft Sans Serif"/>
                <a:cs typeface="Microsoft Sans Serif"/>
              </a:rPr>
              <a:t>B2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45">
                <a:latin typeface="Microsoft Sans Serif"/>
                <a:cs typeface="Microsoft Sans Serif"/>
              </a:rPr>
              <a:t>entran </a:t>
            </a:r>
            <a:r>
              <a:rPr dirty="0" sz="1000" spc="5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en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el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polo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sur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más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cercano,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-30">
                <a:latin typeface="Microsoft Sans Serif"/>
                <a:cs typeface="Microsoft Sans Serif"/>
              </a:rPr>
              <a:t>C2.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20">
                <a:latin typeface="Microsoft Sans Serif"/>
                <a:cs typeface="Microsoft Sans Serif"/>
              </a:rPr>
              <a:t>Las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líneas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magnéticas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flujo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también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salen </a:t>
            </a:r>
            <a:r>
              <a:rPr dirty="0" sz="1000" spc="30">
                <a:latin typeface="Microsoft Sans Serif"/>
                <a:cs typeface="Microsoft Sans Serif"/>
              </a:rPr>
              <a:t>del </a:t>
            </a:r>
            <a:r>
              <a:rPr dirty="0" sz="1000" spc="45">
                <a:latin typeface="Microsoft Sans Serif"/>
                <a:cs typeface="Microsoft Sans Serif"/>
              </a:rPr>
              <a:t>polo </a:t>
            </a:r>
            <a:r>
              <a:rPr dirty="0" sz="1000" spc="55">
                <a:latin typeface="Microsoft Sans Serif"/>
                <a:cs typeface="Microsoft Sans Serif"/>
              </a:rPr>
              <a:t>norte </a:t>
            </a:r>
            <a:r>
              <a:rPr dirty="0" sz="1000" spc="-40">
                <a:latin typeface="Microsoft Sans Serif"/>
                <a:cs typeface="Microsoft Sans Serif"/>
              </a:rPr>
              <a:t>C1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45">
                <a:latin typeface="Microsoft Sans Serif"/>
                <a:cs typeface="Microsoft Sans Serif"/>
              </a:rPr>
              <a:t>entran </a:t>
            </a:r>
            <a:r>
              <a:rPr dirty="0" sz="1000" spc="30">
                <a:latin typeface="Microsoft Sans Serif"/>
                <a:cs typeface="Microsoft Sans Serif"/>
              </a:rPr>
              <a:t>en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45">
                <a:latin typeface="Microsoft Sans Serif"/>
                <a:cs typeface="Microsoft Sans Serif"/>
              </a:rPr>
              <a:t>polo </a:t>
            </a:r>
            <a:r>
              <a:rPr dirty="0" sz="1000" spc="40">
                <a:latin typeface="Microsoft Sans Serif"/>
                <a:cs typeface="Microsoft Sans Serif"/>
              </a:rPr>
              <a:t>sur </a:t>
            </a:r>
            <a:r>
              <a:rPr dirty="0" sz="1000" spc="25">
                <a:latin typeface="Microsoft Sans Serif"/>
                <a:cs typeface="Microsoft Sans Serif"/>
              </a:rPr>
              <a:t>más </a:t>
            </a:r>
            <a:r>
              <a:rPr dirty="0" sz="1000" spc="15">
                <a:latin typeface="Microsoft Sans Serif"/>
                <a:cs typeface="Microsoft Sans Serif"/>
              </a:rPr>
              <a:t>cercano, </a:t>
            </a:r>
            <a:r>
              <a:rPr dirty="0" sz="1000" spc="-5">
                <a:latin typeface="Microsoft Sans Serif"/>
                <a:cs typeface="Microsoft Sans Serif"/>
              </a:rPr>
              <a:t>B1. </a:t>
            </a:r>
            <a:r>
              <a:rPr dirty="0" sz="1000" spc="35">
                <a:latin typeface="Microsoft Sans Serif"/>
                <a:cs typeface="Microsoft Sans Serif"/>
              </a:rPr>
              <a:t>Un </a:t>
            </a:r>
            <a:r>
              <a:rPr dirty="0" sz="1000" spc="4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campo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magnético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resulta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indicado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por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flecha.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23133" y="5874410"/>
            <a:ext cx="401066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-635">
              <a:lnSpc>
                <a:spcPct val="120000"/>
              </a:lnSpc>
              <a:spcBef>
                <a:spcPts val="100"/>
              </a:spcBef>
            </a:pPr>
            <a:r>
              <a:rPr dirty="0" sz="1000" spc="-15">
                <a:latin typeface="Microsoft Sans Serif"/>
                <a:cs typeface="Microsoft Sans Serif"/>
              </a:rPr>
              <a:t>La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cantidad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líneas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flujo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25">
                <a:latin typeface="Microsoft Sans Serif"/>
                <a:cs typeface="Microsoft Sans Serif"/>
              </a:rPr>
              <a:t>(Φ)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que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produce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el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campo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magnético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es </a:t>
            </a:r>
            <a:r>
              <a:rPr dirty="0" sz="1000" spc="40">
                <a:latin typeface="Microsoft Sans Serif"/>
                <a:cs typeface="Microsoft Sans Serif"/>
              </a:rPr>
              <a:t>proporcional </a:t>
            </a:r>
            <a:r>
              <a:rPr dirty="0" sz="1000" spc="15">
                <a:latin typeface="Microsoft Sans Serif"/>
                <a:cs typeface="Microsoft Sans Serif"/>
              </a:rPr>
              <a:t>al </a:t>
            </a:r>
            <a:r>
              <a:rPr dirty="0" sz="1000" spc="30">
                <a:latin typeface="Microsoft Sans Serif"/>
                <a:cs typeface="Microsoft Sans Serif"/>
              </a:rPr>
              <a:t>voltaje </a:t>
            </a:r>
            <a:r>
              <a:rPr dirty="0" sz="1000" spc="-60">
                <a:latin typeface="Microsoft Sans Serif"/>
                <a:cs typeface="Microsoft Sans Serif"/>
              </a:rPr>
              <a:t>(E) </a:t>
            </a:r>
            <a:r>
              <a:rPr dirty="0" sz="1000" spc="40">
                <a:latin typeface="Microsoft Sans Serif"/>
                <a:cs typeface="Microsoft Sans Serif"/>
              </a:rPr>
              <a:t>dividido </a:t>
            </a:r>
            <a:r>
              <a:rPr dirty="0" sz="1000" spc="60">
                <a:latin typeface="Microsoft Sans Serif"/>
                <a:cs typeface="Microsoft Sans Serif"/>
              </a:rPr>
              <a:t>por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25">
                <a:latin typeface="Microsoft Sans Serif"/>
                <a:cs typeface="Microsoft Sans Serif"/>
              </a:rPr>
              <a:t>frecuencia </a:t>
            </a:r>
            <a:r>
              <a:rPr dirty="0" sz="1000" spc="-45">
                <a:latin typeface="Microsoft Sans Serif"/>
                <a:cs typeface="Microsoft Sans Serif"/>
              </a:rPr>
              <a:t>(F). El </a:t>
            </a:r>
            <a:r>
              <a:rPr dirty="0" sz="1000" spc="-40">
                <a:latin typeface="Microsoft Sans Serif"/>
                <a:cs typeface="Microsoft Sans Serif"/>
              </a:rPr>
              <a:t> </a:t>
            </a:r>
            <a:r>
              <a:rPr dirty="0" sz="1000" spc="50">
                <a:latin typeface="Microsoft Sans Serif"/>
                <a:cs typeface="Microsoft Sans Serif"/>
              </a:rPr>
              <a:t>aumento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tensión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alimentación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aumenta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el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flujo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del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campo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magnético.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Al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disminuir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frecuencia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aumenta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el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flujo.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20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83305" y="3098025"/>
            <a:ext cx="116230" cy="7338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466065" y="3540023"/>
            <a:ext cx="92710" cy="73660"/>
          </a:xfrm>
          <a:custGeom>
            <a:avLst/>
            <a:gdLst/>
            <a:ahLst/>
            <a:cxnLst/>
            <a:rect l="l" t="t" r="r" b="b"/>
            <a:pathLst>
              <a:path w="92709" h="73660">
                <a:moveTo>
                  <a:pt x="49771" y="48463"/>
                </a:moveTo>
                <a:lnTo>
                  <a:pt x="48221" y="44284"/>
                </a:lnTo>
                <a:lnTo>
                  <a:pt x="42672" y="38506"/>
                </a:lnTo>
                <a:lnTo>
                  <a:pt x="42672" y="49949"/>
                </a:lnTo>
                <a:lnTo>
                  <a:pt x="42672" y="55575"/>
                </a:lnTo>
                <a:lnTo>
                  <a:pt x="24282" y="67462"/>
                </a:lnTo>
                <a:lnTo>
                  <a:pt x="6502" y="67462"/>
                </a:lnTo>
                <a:lnTo>
                  <a:pt x="6502" y="38303"/>
                </a:lnTo>
                <a:lnTo>
                  <a:pt x="26047" y="38303"/>
                </a:lnTo>
                <a:lnTo>
                  <a:pt x="42672" y="49949"/>
                </a:lnTo>
                <a:lnTo>
                  <a:pt x="42672" y="38506"/>
                </a:lnTo>
                <a:lnTo>
                  <a:pt x="42481" y="38303"/>
                </a:lnTo>
                <a:lnTo>
                  <a:pt x="41897" y="37706"/>
                </a:lnTo>
                <a:lnTo>
                  <a:pt x="37934" y="35725"/>
                </a:lnTo>
                <a:lnTo>
                  <a:pt x="33121" y="35052"/>
                </a:lnTo>
                <a:lnTo>
                  <a:pt x="39700" y="33223"/>
                </a:lnTo>
                <a:lnTo>
                  <a:pt x="40601" y="32410"/>
                </a:lnTo>
                <a:lnTo>
                  <a:pt x="43916" y="29425"/>
                </a:lnTo>
                <a:lnTo>
                  <a:pt x="46418" y="21844"/>
                </a:lnTo>
                <a:lnTo>
                  <a:pt x="46723" y="19951"/>
                </a:lnTo>
                <a:lnTo>
                  <a:pt x="46723" y="14808"/>
                </a:lnTo>
                <a:lnTo>
                  <a:pt x="45999" y="11976"/>
                </a:lnTo>
                <a:lnTo>
                  <a:pt x="43103" y="7023"/>
                </a:lnTo>
                <a:lnTo>
                  <a:pt x="42024" y="5892"/>
                </a:lnTo>
                <a:lnTo>
                  <a:pt x="41198" y="5016"/>
                </a:lnTo>
                <a:lnTo>
                  <a:pt x="39624" y="3975"/>
                </a:lnTo>
                <a:lnTo>
                  <a:pt x="39624" y="16357"/>
                </a:lnTo>
                <a:lnTo>
                  <a:pt x="39497" y="21844"/>
                </a:lnTo>
                <a:lnTo>
                  <a:pt x="39052" y="23609"/>
                </a:lnTo>
                <a:lnTo>
                  <a:pt x="36753" y="27800"/>
                </a:lnTo>
                <a:lnTo>
                  <a:pt x="34988" y="29425"/>
                </a:lnTo>
                <a:lnTo>
                  <a:pt x="32613" y="30581"/>
                </a:lnTo>
                <a:lnTo>
                  <a:pt x="31191" y="31330"/>
                </a:lnTo>
                <a:lnTo>
                  <a:pt x="29565" y="31813"/>
                </a:lnTo>
                <a:lnTo>
                  <a:pt x="25908" y="32296"/>
                </a:lnTo>
                <a:lnTo>
                  <a:pt x="24180" y="32410"/>
                </a:lnTo>
                <a:lnTo>
                  <a:pt x="6502" y="32410"/>
                </a:lnTo>
                <a:lnTo>
                  <a:pt x="6502" y="5892"/>
                </a:lnTo>
                <a:lnTo>
                  <a:pt x="23952" y="5892"/>
                </a:lnTo>
                <a:lnTo>
                  <a:pt x="39624" y="16357"/>
                </a:lnTo>
                <a:lnTo>
                  <a:pt x="39624" y="3975"/>
                </a:lnTo>
                <a:lnTo>
                  <a:pt x="36525" y="1892"/>
                </a:lnTo>
                <a:lnTo>
                  <a:pt x="34124" y="939"/>
                </a:lnTo>
                <a:lnTo>
                  <a:pt x="29184" y="190"/>
                </a:lnTo>
                <a:lnTo>
                  <a:pt x="25476" y="0"/>
                </a:lnTo>
                <a:lnTo>
                  <a:pt x="0" y="0"/>
                </a:lnTo>
                <a:lnTo>
                  <a:pt x="0" y="73355"/>
                </a:lnTo>
                <a:lnTo>
                  <a:pt x="25946" y="73355"/>
                </a:lnTo>
                <a:lnTo>
                  <a:pt x="30543" y="72885"/>
                </a:lnTo>
                <a:lnTo>
                  <a:pt x="38049" y="70993"/>
                </a:lnTo>
                <a:lnTo>
                  <a:pt x="41287" y="69291"/>
                </a:lnTo>
                <a:lnTo>
                  <a:pt x="43319" y="67462"/>
                </a:lnTo>
                <a:lnTo>
                  <a:pt x="47853" y="63398"/>
                </a:lnTo>
                <a:lnTo>
                  <a:pt x="49771" y="58966"/>
                </a:lnTo>
                <a:lnTo>
                  <a:pt x="49771" y="48463"/>
                </a:lnTo>
                <a:close/>
              </a:path>
              <a:path w="92709" h="73660">
                <a:moveTo>
                  <a:pt x="92265" y="2044"/>
                </a:moveTo>
                <a:lnTo>
                  <a:pt x="85966" y="2044"/>
                </a:lnTo>
                <a:lnTo>
                  <a:pt x="80543" y="6845"/>
                </a:lnTo>
                <a:lnTo>
                  <a:pt x="76403" y="9817"/>
                </a:lnTo>
                <a:lnTo>
                  <a:pt x="73279" y="11544"/>
                </a:lnTo>
                <a:lnTo>
                  <a:pt x="69710" y="13106"/>
                </a:lnTo>
                <a:lnTo>
                  <a:pt x="69710" y="19710"/>
                </a:lnTo>
                <a:lnTo>
                  <a:pt x="85559" y="9245"/>
                </a:lnTo>
                <a:lnTo>
                  <a:pt x="85559" y="73355"/>
                </a:lnTo>
                <a:lnTo>
                  <a:pt x="92265" y="73355"/>
                </a:lnTo>
                <a:lnTo>
                  <a:pt x="92265" y="204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39345" y="3183763"/>
            <a:ext cx="107188" cy="733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85027" y="3740848"/>
            <a:ext cx="116230" cy="7338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88824" y="3005899"/>
            <a:ext cx="101295" cy="7338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33122" y="3539667"/>
            <a:ext cx="95211" cy="7589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460451" y="3188754"/>
            <a:ext cx="110134" cy="75895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5353240" y="3540023"/>
            <a:ext cx="92710" cy="73660"/>
          </a:xfrm>
          <a:custGeom>
            <a:avLst/>
            <a:gdLst/>
            <a:ahLst/>
            <a:cxnLst/>
            <a:rect l="l" t="t" r="r" b="b"/>
            <a:pathLst>
              <a:path w="92710" h="73660">
                <a:moveTo>
                  <a:pt x="49784" y="48463"/>
                </a:moveTo>
                <a:lnTo>
                  <a:pt x="48221" y="44284"/>
                </a:lnTo>
                <a:lnTo>
                  <a:pt x="42672" y="38506"/>
                </a:lnTo>
                <a:lnTo>
                  <a:pt x="42672" y="49949"/>
                </a:lnTo>
                <a:lnTo>
                  <a:pt x="42672" y="55575"/>
                </a:lnTo>
                <a:lnTo>
                  <a:pt x="24282" y="67462"/>
                </a:lnTo>
                <a:lnTo>
                  <a:pt x="6502" y="67462"/>
                </a:lnTo>
                <a:lnTo>
                  <a:pt x="6502" y="38303"/>
                </a:lnTo>
                <a:lnTo>
                  <a:pt x="26047" y="38303"/>
                </a:lnTo>
                <a:lnTo>
                  <a:pt x="42672" y="49949"/>
                </a:lnTo>
                <a:lnTo>
                  <a:pt x="42672" y="38506"/>
                </a:lnTo>
                <a:lnTo>
                  <a:pt x="42481" y="38303"/>
                </a:lnTo>
                <a:lnTo>
                  <a:pt x="41910" y="37706"/>
                </a:lnTo>
                <a:lnTo>
                  <a:pt x="37934" y="35725"/>
                </a:lnTo>
                <a:lnTo>
                  <a:pt x="33134" y="35052"/>
                </a:lnTo>
                <a:lnTo>
                  <a:pt x="39700" y="33223"/>
                </a:lnTo>
                <a:lnTo>
                  <a:pt x="40601" y="32410"/>
                </a:lnTo>
                <a:lnTo>
                  <a:pt x="43929" y="29425"/>
                </a:lnTo>
                <a:lnTo>
                  <a:pt x="46431" y="21844"/>
                </a:lnTo>
                <a:lnTo>
                  <a:pt x="46736" y="19951"/>
                </a:lnTo>
                <a:lnTo>
                  <a:pt x="46736" y="14808"/>
                </a:lnTo>
                <a:lnTo>
                  <a:pt x="46012" y="11976"/>
                </a:lnTo>
                <a:lnTo>
                  <a:pt x="43103" y="7023"/>
                </a:lnTo>
                <a:lnTo>
                  <a:pt x="42024" y="5892"/>
                </a:lnTo>
                <a:lnTo>
                  <a:pt x="41198" y="5016"/>
                </a:lnTo>
                <a:lnTo>
                  <a:pt x="39624" y="3975"/>
                </a:lnTo>
                <a:lnTo>
                  <a:pt x="39624" y="16357"/>
                </a:lnTo>
                <a:lnTo>
                  <a:pt x="39497" y="21844"/>
                </a:lnTo>
                <a:lnTo>
                  <a:pt x="39052" y="23609"/>
                </a:lnTo>
                <a:lnTo>
                  <a:pt x="36753" y="27800"/>
                </a:lnTo>
                <a:lnTo>
                  <a:pt x="34988" y="29425"/>
                </a:lnTo>
                <a:lnTo>
                  <a:pt x="32613" y="30581"/>
                </a:lnTo>
                <a:lnTo>
                  <a:pt x="31191" y="31330"/>
                </a:lnTo>
                <a:lnTo>
                  <a:pt x="29578" y="31813"/>
                </a:lnTo>
                <a:lnTo>
                  <a:pt x="25908" y="32296"/>
                </a:lnTo>
                <a:lnTo>
                  <a:pt x="24180" y="32410"/>
                </a:lnTo>
                <a:lnTo>
                  <a:pt x="6502" y="32410"/>
                </a:lnTo>
                <a:lnTo>
                  <a:pt x="6502" y="5892"/>
                </a:lnTo>
                <a:lnTo>
                  <a:pt x="23952" y="5892"/>
                </a:lnTo>
                <a:lnTo>
                  <a:pt x="39624" y="16357"/>
                </a:lnTo>
                <a:lnTo>
                  <a:pt x="39624" y="3975"/>
                </a:lnTo>
                <a:lnTo>
                  <a:pt x="36525" y="1892"/>
                </a:lnTo>
                <a:lnTo>
                  <a:pt x="34124" y="939"/>
                </a:lnTo>
                <a:lnTo>
                  <a:pt x="29184" y="190"/>
                </a:lnTo>
                <a:lnTo>
                  <a:pt x="25476" y="0"/>
                </a:lnTo>
                <a:lnTo>
                  <a:pt x="0" y="0"/>
                </a:lnTo>
                <a:lnTo>
                  <a:pt x="0" y="73355"/>
                </a:lnTo>
                <a:lnTo>
                  <a:pt x="25946" y="73355"/>
                </a:lnTo>
                <a:lnTo>
                  <a:pt x="30530" y="72885"/>
                </a:lnTo>
                <a:lnTo>
                  <a:pt x="38049" y="70993"/>
                </a:lnTo>
                <a:lnTo>
                  <a:pt x="41287" y="69291"/>
                </a:lnTo>
                <a:lnTo>
                  <a:pt x="43319" y="67462"/>
                </a:lnTo>
                <a:lnTo>
                  <a:pt x="47853" y="63398"/>
                </a:lnTo>
                <a:lnTo>
                  <a:pt x="49784" y="58966"/>
                </a:lnTo>
                <a:lnTo>
                  <a:pt x="49784" y="48463"/>
                </a:lnTo>
                <a:close/>
              </a:path>
              <a:path w="92710" h="73660">
                <a:moveTo>
                  <a:pt x="92265" y="2044"/>
                </a:moveTo>
                <a:lnTo>
                  <a:pt x="85966" y="2044"/>
                </a:lnTo>
                <a:lnTo>
                  <a:pt x="80543" y="6845"/>
                </a:lnTo>
                <a:lnTo>
                  <a:pt x="76415" y="9817"/>
                </a:lnTo>
                <a:lnTo>
                  <a:pt x="73291" y="11544"/>
                </a:lnTo>
                <a:lnTo>
                  <a:pt x="69710" y="13106"/>
                </a:lnTo>
                <a:lnTo>
                  <a:pt x="69710" y="19710"/>
                </a:lnTo>
                <a:lnTo>
                  <a:pt x="85559" y="9245"/>
                </a:lnTo>
                <a:lnTo>
                  <a:pt x="85559" y="73355"/>
                </a:lnTo>
                <a:lnTo>
                  <a:pt x="92265" y="73355"/>
                </a:lnTo>
                <a:lnTo>
                  <a:pt x="92265" y="204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26521" y="3183763"/>
            <a:ext cx="107187" cy="7335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72202" y="3740848"/>
            <a:ext cx="116230" cy="7338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975999" y="3005899"/>
            <a:ext cx="101295" cy="7338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20298" y="3539667"/>
            <a:ext cx="95211" cy="7589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47627" y="3188754"/>
            <a:ext cx="110134" cy="75895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4785398" y="2876168"/>
            <a:ext cx="92710" cy="73660"/>
          </a:xfrm>
          <a:custGeom>
            <a:avLst/>
            <a:gdLst/>
            <a:ahLst/>
            <a:cxnLst/>
            <a:rect l="l" t="t" r="r" b="b"/>
            <a:pathLst>
              <a:path w="92710" h="73660">
                <a:moveTo>
                  <a:pt x="49784" y="48463"/>
                </a:moveTo>
                <a:lnTo>
                  <a:pt x="48221" y="44284"/>
                </a:lnTo>
                <a:lnTo>
                  <a:pt x="42672" y="38506"/>
                </a:lnTo>
                <a:lnTo>
                  <a:pt x="42672" y="49949"/>
                </a:lnTo>
                <a:lnTo>
                  <a:pt x="42672" y="55575"/>
                </a:lnTo>
                <a:lnTo>
                  <a:pt x="24282" y="67462"/>
                </a:lnTo>
                <a:lnTo>
                  <a:pt x="6502" y="67462"/>
                </a:lnTo>
                <a:lnTo>
                  <a:pt x="6502" y="38303"/>
                </a:lnTo>
                <a:lnTo>
                  <a:pt x="26047" y="38303"/>
                </a:lnTo>
                <a:lnTo>
                  <a:pt x="42672" y="49949"/>
                </a:lnTo>
                <a:lnTo>
                  <a:pt x="42672" y="38506"/>
                </a:lnTo>
                <a:lnTo>
                  <a:pt x="42481" y="38303"/>
                </a:lnTo>
                <a:lnTo>
                  <a:pt x="41910" y="37706"/>
                </a:lnTo>
                <a:lnTo>
                  <a:pt x="37934" y="35725"/>
                </a:lnTo>
                <a:lnTo>
                  <a:pt x="33121" y="35052"/>
                </a:lnTo>
                <a:lnTo>
                  <a:pt x="39700" y="33223"/>
                </a:lnTo>
                <a:lnTo>
                  <a:pt x="40601" y="32410"/>
                </a:lnTo>
                <a:lnTo>
                  <a:pt x="43929" y="29425"/>
                </a:lnTo>
                <a:lnTo>
                  <a:pt x="46431" y="21844"/>
                </a:lnTo>
                <a:lnTo>
                  <a:pt x="46736" y="19951"/>
                </a:lnTo>
                <a:lnTo>
                  <a:pt x="46736" y="14795"/>
                </a:lnTo>
                <a:lnTo>
                  <a:pt x="46012" y="11976"/>
                </a:lnTo>
                <a:lnTo>
                  <a:pt x="43103" y="7023"/>
                </a:lnTo>
                <a:lnTo>
                  <a:pt x="42024" y="5892"/>
                </a:lnTo>
                <a:lnTo>
                  <a:pt x="41198" y="5016"/>
                </a:lnTo>
                <a:lnTo>
                  <a:pt x="39624" y="3975"/>
                </a:lnTo>
                <a:lnTo>
                  <a:pt x="39624" y="16357"/>
                </a:lnTo>
                <a:lnTo>
                  <a:pt x="39497" y="21844"/>
                </a:lnTo>
                <a:lnTo>
                  <a:pt x="39052" y="23609"/>
                </a:lnTo>
                <a:lnTo>
                  <a:pt x="36753" y="27800"/>
                </a:lnTo>
                <a:lnTo>
                  <a:pt x="34988" y="29425"/>
                </a:lnTo>
                <a:lnTo>
                  <a:pt x="32613" y="30581"/>
                </a:lnTo>
                <a:lnTo>
                  <a:pt x="31191" y="31330"/>
                </a:lnTo>
                <a:lnTo>
                  <a:pt x="29578" y="31813"/>
                </a:lnTo>
                <a:lnTo>
                  <a:pt x="25908" y="32296"/>
                </a:lnTo>
                <a:lnTo>
                  <a:pt x="24180" y="32410"/>
                </a:lnTo>
                <a:lnTo>
                  <a:pt x="6502" y="32410"/>
                </a:lnTo>
                <a:lnTo>
                  <a:pt x="6502" y="5892"/>
                </a:lnTo>
                <a:lnTo>
                  <a:pt x="23952" y="5892"/>
                </a:lnTo>
                <a:lnTo>
                  <a:pt x="39624" y="16357"/>
                </a:lnTo>
                <a:lnTo>
                  <a:pt x="39624" y="3975"/>
                </a:lnTo>
                <a:lnTo>
                  <a:pt x="36525" y="1892"/>
                </a:lnTo>
                <a:lnTo>
                  <a:pt x="34124" y="927"/>
                </a:lnTo>
                <a:lnTo>
                  <a:pt x="29184" y="190"/>
                </a:lnTo>
                <a:lnTo>
                  <a:pt x="25476" y="0"/>
                </a:lnTo>
                <a:lnTo>
                  <a:pt x="0" y="0"/>
                </a:lnTo>
                <a:lnTo>
                  <a:pt x="0" y="73355"/>
                </a:lnTo>
                <a:lnTo>
                  <a:pt x="25946" y="73355"/>
                </a:lnTo>
                <a:lnTo>
                  <a:pt x="30543" y="72885"/>
                </a:lnTo>
                <a:lnTo>
                  <a:pt x="38049" y="70980"/>
                </a:lnTo>
                <a:lnTo>
                  <a:pt x="41287" y="69291"/>
                </a:lnTo>
                <a:lnTo>
                  <a:pt x="43319" y="67462"/>
                </a:lnTo>
                <a:lnTo>
                  <a:pt x="47853" y="63398"/>
                </a:lnTo>
                <a:lnTo>
                  <a:pt x="49784" y="58966"/>
                </a:lnTo>
                <a:lnTo>
                  <a:pt x="49784" y="48463"/>
                </a:lnTo>
                <a:close/>
              </a:path>
              <a:path w="92710" h="73660">
                <a:moveTo>
                  <a:pt x="92265" y="2032"/>
                </a:moveTo>
                <a:lnTo>
                  <a:pt x="85966" y="2032"/>
                </a:lnTo>
                <a:lnTo>
                  <a:pt x="80543" y="6845"/>
                </a:lnTo>
                <a:lnTo>
                  <a:pt x="76415" y="9817"/>
                </a:lnTo>
                <a:lnTo>
                  <a:pt x="73291" y="11544"/>
                </a:lnTo>
                <a:lnTo>
                  <a:pt x="69710" y="13106"/>
                </a:lnTo>
                <a:lnTo>
                  <a:pt x="69710" y="19710"/>
                </a:lnTo>
                <a:lnTo>
                  <a:pt x="85559" y="9245"/>
                </a:lnTo>
                <a:lnTo>
                  <a:pt x="85559" y="73355"/>
                </a:lnTo>
                <a:lnTo>
                  <a:pt x="92265" y="73355"/>
                </a:lnTo>
                <a:lnTo>
                  <a:pt x="92265" y="203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058678" y="2519908"/>
            <a:ext cx="107187" cy="7335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404359" y="3076994"/>
            <a:ext cx="116230" cy="73380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408157" y="2342045"/>
            <a:ext cx="101295" cy="7338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52455" y="2875813"/>
            <a:ext cx="95211" cy="75895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779784" y="2524899"/>
            <a:ext cx="110134" cy="75895"/>
          </a:xfrm>
          <a:prstGeom prst="rect">
            <a:avLst/>
          </a:prstGeom>
        </p:spPr>
      </p:pic>
      <p:sp>
        <p:nvSpPr>
          <p:cNvPr id="21" name="object 21"/>
          <p:cNvSpPr/>
          <p:nvPr/>
        </p:nvSpPr>
        <p:spPr>
          <a:xfrm>
            <a:off x="5913768" y="2876168"/>
            <a:ext cx="92710" cy="73660"/>
          </a:xfrm>
          <a:custGeom>
            <a:avLst/>
            <a:gdLst/>
            <a:ahLst/>
            <a:cxnLst/>
            <a:rect l="l" t="t" r="r" b="b"/>
            <a:pathLst>
              <a:path w="92710" h="73660">
                <a:moveTo>
                  <a:pt x="49784" y="48463"/>
                </a:moveTo>
                <a:lnTo>
                  <a:pt x="48221" y="44284"/>
                </a:lnTo>
                <a:lnTo>
                  <a:pt x="42672" y="38506"/>
                </a:lnTo>
                <a:lnTo>
                  <a:pt x="42672" y="49949"/>
                </a:lnTo>
                <a:lnTo>
                  <a:pt x="42672" y="55575"/>
                </a:lnTo>
                <a:lnTo>
                  <a:pt x="24282" y="67462"/>
                </a:lnTo>
                <a:lnTo>
                  <a:pt x="6502" y="67462"/>
                </a:lnTo>
                <a:lnTo>
                  <a:pt x="6502" y="38303"/>
                </a:lnTo>
                <a:lnTo>
                  <a:pt x="26047" y="38303"/>
                </a:lnTo>
                <a:lnTo>
                  <a:pt x="42672" y="49949"/>
                </a:lnTo>
                <a:lnTo>
                  <a:pt x="42672" y="38506"/>
                </a:lnTo>
                <a:lnTo>
                  <a:pt x="42481" y="38303"/>
                </a:lnTo>
                <a:lnTo>
                  <a:pt x="41910" y="37706"/>
                </a:lnTo>
                <a:lnTo>
                  <a:pt x="37934" y="35725"/>
                </a:lnTo>
                <a:lnTo>
                  <a:pt x="33121" y="35052"/>
                </a:lnTo>
                <a:lnTo>
                  <a:pt x="39700" y="33223"/>
                </a:lnTo>
                <a:lnTo>
                  <a:pt x="40601" y="32410"/>
                </a:lnTo>
                <a:lnTo>
                  <a:pt x="43929" y="29425"/>
                </a:lnTo>
                <a:lnTo>
                  <a:pt x="46431" y="21844"/>
                </a:lnTo>
                <a:lnTo>
                  <a:pt x="46736" y="19951"/>
                </a:lnTo>
                <a:lnTo>
                  <a:pt x="46736" y="14795"/>
                </a:lnTo>
                <a:lnTo>
                  <a:pt x="46012" y="11976"/>
                </a:lnTo>
                <a:lnTo>
                  <a:pt x="43103" y="7023"/>
                </a:lnTo>
                <a:lnTo>
                  <a:pt x="42024" y="5892"/>
                </a:lnTo>
                <a:lnTo>
                  <a:pt x="41198" y="5016"/>
                </a:lnTo>
                <a:lnTo>
                  <a:pt x="39624" y="3975"/>
                </a:lnTo>
                <a:lnTo>
                  <a:pt x="39624" y="16357"/>
                </a:lnTo>
                <a:lnTo>
                  <a:pt x="39497" y="21844"/>
                </a:lnTo>
                <a:lnTo>
                  <a:pt x="39052" y="23609"/>
                </a:lnTo>
                <a:lnTo>
                  <a:pt x="36753" y="27800"/>
                </a:lnTo>
                <a:lnTo>
                  <a:pt x="34988" y="29425"/>
                </a:lnTo>
                <a:lnTo>
                  <a:pt x="32613" y="30581"/>
                </a:lnTo>
                <a:lnTo>
                  <a:pt x="31191" y="31330"/>
                </a:lnTo>
                <a:lnTo>
                  <a:pt x="29565" y="31813"/>
                </a:lnTo>
                <a:lnTo>
                  <a:pt x="25908" y="32296"/>
                </a:lnTo>
                <a:lnTo>
                  <a:pt x="24180" y="32410"/>
                </a:lnTo>
                <a:lnTo>
                  <a:pt x="6502" y="32410"/>
                </a:lnTo>
                <a:lnTo>
                  <a:pt x="6502" y="5892"/>
                </a:lnTo>
                <a:lnTo>
                  <a:pt x="23952" y="5892"/>
                </a:lnTo>
                <a:lnTo>
                  <a:pt x="39624" y="16357"/>
                </a:lnTo>
                <a:lnTo>
                  <a:pt x="39624" y="3975"/>
                </a:lnTo>
                <a:lnTo>
                  <a:pt x="36525" y="1892"/>
                </a:lnTo>
                <a:lnTo>
                  <a:pt x="34124" y="927"/>
                </a:lnTo>
                <a:lnTo>
                  <a:pt x="29184" y="190"/>
                </a:lnTo>
                <a:lnTo>
                  <a:pt x="25476" y="0"/>
                </a:lnTo>
                <a:lnTo>
                  <a:pt x="0" y="0"/>
                </a:lnTo>
                <a:lnTo>
                  <a:pt x="0" y="73355"/>
                </a:lnTo>
                <a:lnTo>
                  <a:pt x="25946" y="73355"/>
                </a:lnTo>
                <a:lnTo>
                  <a:pt x="30530" y="72885"/>
                </a:lnTo>
                <a:lnTo>
                  <a:pt x="38049" y="70980"/>
                </a:lnTo>
                <a:lnTo>
                  <a:pt x="41287" y="69291"/>
                </a:lnTo>
                <a:lnTo>
                  <a:pt x="43319" y="67462"/>
                </a:lnTo>
                <a:lnTo>
                  <a:pt x="47853" y="63398"/>
                </a:lnTo>
                <a:lnTo>
                  <a:pt x="49784" y="58966"/>
                </a:lnTo>
                <a:lnTo>
                  <a:pt x="49784" y="48463"/>
                </a:lnTo>
                <a:close/>
              </a:path>
              <a:path w="92710" h="73660">
                <a:moveTo>
                  <a:pt x="92265" y="2032"/>
                </a:moveTo>
                <a:lnTo>
                  <a:pt x="85953" y="2032"/>
                </a:lnTo>
                <a:lnTo>
                  <a:pt x="80543" y="6845"/>
                </a:lnTo>
                <a:lnTo>
                  <a:pt x="76415" y="9817"/>
                </a:lnTo>
                <a:lnTo>
                  <a:pt x="73291" y="11544"/>
                </a:lnTo>
                <a:lnTo>
                  <a:pt x="69710" y="13106"/>
                </a:lnTo>
                <a:lnTo>
                  <a:pt x="69710" y="19710"/>
                </a:lnTo>
                <a:lnTo>
                  <a:pt x="85559" y="9245"/>
                </a:lnTo>
                <a:lnTo>
                  <a:pt x="85559" y="73355"/>
                </a:lnTo>
                <a:lnTo>
                  <a:pt x="92265" y="73355"/>
                </a:lnTo>
                <a:lnTo>
                  <a:pt x="92265" y="203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" name="object 2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187048" y="2519908"/>
            <a:ext cx="107188" cy="73355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532729" y="3076994"/>
            <a:ext cx="116230" cy="73380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536526" y="2342045"/>
            <a:ext cx="101295" cy="73380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80825" y="2875813"/>
            <a:ext cx="95211" cy="75895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908154" y="2524899"/>
            <a:ext cx="110134" cy="75895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7026592" y="2876168"/>
            <a:ext cx="92710" cy="73660"/>
          </a:xfrm>
          <a:custGeom>
            <a:avLst/>
            <a:gdLst/>
            <a:ahLst/>
            <a:cxnLst/>
            <a:rect l="l" t="t" r="r" b="b"/>
            <a:pathLst>
              <a:path w="92709" h="73660">
                <a:moveTo>
                  <a:pt x="49784" y="48463"/>
                </a:moveTo>
                <a:lnTo>
                  <a:pt x="48221" y="44284"/>
                </a:lnTo>
                <a:lnTo>
                  <a:pt x="42672" y="38506"/>
                </a:lnTo>
                <a:lnTo>
                  <a:pt x="42672" y="49949"/>
                </a:lnTo>
                <a:lnTo>
                  <a:pt x="42672" y="55575"/>
                </a:lnTo>
                <a:lnTo>
                  <a:pt x="24282" y="67462"/>
                </a:lnTo>
                <a:lnTo>
                  <a:pt x="6502" y="67462"/>
                </a:lnTo>
                <a:lnTo>
                  <a:pt x="6502" y="38303"/>
                </a:lnTo>
                <a:lnTo>
                  <a:pt x="26047" y="38303"/>
                </a:lnTo>
                <a:lnTo>
                  <a:pt x="42672" y="49949"/>
                </a:lnTo>
                <a:lnTo>
                  <a:pt x="42672" y="38506"/>
                </a:lnTo>
                <a:lnTo>
                  <a:pt x="42481" y="38303"/>
                </a:lnTo>
                <a:lnTo>
                  <a:pt x="41910" y="37706"/>
                </a:lnTo>
                <a:lnTo>
                  <a:pt x="37934" y="35725"/>
                </a:lnTo>
                <a:lnTo>
                  <a:pt x="33121" y="35052"/>
                </a:lnTo>
                <a:lnTo>
                  <a:pt x="39700" y="33223"/>
                </a:lnTo>
                <a:lnTo>
                  <a:pt x="40601" y="32410"/>
                </a:lnTo>
                <a:lnTo>
                  <a:pt x="43929" y="29425"/>
                </a:lnTo>
                <a:lnTo>
                  <a:pt x="46431" y="21844"/>
                </a:lnTo>
                <a:lnTo>
                  <a:pt x="46736" y="19951"/>
                </a:lnTo>
                <a:lnTo>
                  <a:pt x="46736" y="14795"/>
                </a:lnTo>
                <a:lnTo>
                  <a:pt x="46012" y="11976"/>
                </a:lnTo>
                <a:lnTo>
                  <a:pt x="43103" y="7023"/>
                </a:lnTo>
                <a:lnTo>
                  <a:pt x="42024" y="5892"/>
                </a:lnTo>
                <a:lnTo>
                  <a:pt x="41198" y="5016"/>
                </a:lnTo>
                <a:lnTo>
                  <a:pt x="39636" y="3975"/>
                </a:lnTo>
                <a:lnTo>
                  <a:pt x="39636" y="16357"/>
                </a:lnTo>
                <a:lnTo>
                  <a:pt x="39509" y="21844"/>
                </a:lnTo>
                <a:lnTo>
                  <a:pt x="39052" y="23609"/>
                </a:lnTo>
                <a:lnTo>
                  <a:pt x="36753" y="27800"/>
                </a:lnTo>
                <a:lnTo>
                  <a:pt x="34988" y="29425"/>
                </a:lnTo>
                <a:lnTo>
                  <a:pt x="32613" y="30581"/>
                </a:lnTo>
                <a:lnTo>
                  <a:pt x="31203" y="31330"/>
                </a:lnTo>
                <a:lnTo>
                  <a:pt x="29578" y="31813"/>
                </a:lnTo>
                <a:lnTo>
                  <a:pt x="25908" y="32296"/>
                </a:lnTo>
                <a:lnTo>
                  <a:pt x="24180" y="32410"/>
                </a:lnTo>
                <a:lnTo>
                  <a:pt x="6502" y="32410"/>
                </a:lnTo>
                <a:lnTo>
                  <a:pt x="6502" y="5892"/>
                </a:lnTo>
                <a:lnTo>
                  <a:pt x="23952" y="5892"/>
                </a:lnTo>
                <a:lnTo>
                  <a:pt x="39636" y="16357"/>
                </a:lnTo>
                <a:lnTo>
                  <a:pt x="39636" y="3975"/>
                </a:lnTo>
                <a:lnTo>
                  <a:pt x="36525" y="1892"/>
                </a:lnTo>
                <a:lnTo>
                  <a:pt x="34124" y="927"/>
                </a:lnTo>
                <a:lnTo>
                  <a:pt x="29184" y="190"/>
                </a:lnTo>
                <a:lnTo>
                  <a:pt x="25476" y="0"/>
                </a:lnTo>
                <a:lnTo>
                  <a:pt x="0" y="0"/>
                </a:lnTo>
                <a:lnTo>
                  <a:pt x="0" y="73355"/>
                </a:lnTo>
                <a:lnTo>
                  <a:pt x="25946" y="73355"/>
                </a:lnTo>
                <a:lnTo>
                  <a:pt x="30543" y="72885"/>
                </a:lnTo>
                <a:lnTo>
                  <a:pt x="38049" y="70980"/>
                </a:lnTo>
                <a:lnTo>
                  <a:pt x="41287" y="69291"/>
                </a:lnTo>
                <a:lnTo>
                  <a:pt x="43319" y="67462"/>
                </a:lnTo>
                <a:lnTo>
                  <a:pt x="47853" y="63398"/>
                </a:lnTo>
                <a:lnTo>
                  <a:pt x="49784" y="58966"/>
                </a:lnTo>
                <a:lnTo>
                  <a:pt x="49784" y="48463"/>
                </a:lnTo>
                <a:close/>
              </a:path>
              <a:path w="92709" h="73660">
                <a:moveTo>
                  <a:pt x="92265" y="2032"/>
                </a:moveTo>
                <a:lnTo>
                  <a:pt x="85966" y="2032"/>
                </a:lnTo>
                <a:lnTo>
                  <a:pt x="80543" y="6845"/>
                </a:lnTo>
                <a:lnTo>
                  <a:pt x="76415" y="9817"/>
                </a:lnTo>
                <a:lnTo>
                  <a:pt x="73291" y="11544"/>
                </a:lnTo>
                <a:lnTo>
                  <a:pt x="69710" y="13106"/>
                </a:lnTo>
                <a:lnTo>
                  <a:pt x="69710" y="19710"/>
                </a:lnTo>
                <a:lnTo>
                  <a:pt x="85559" y="9245"/>
                </a:lnTo>
                <a:lnTo>
                  <a:pt x="85559" y="73355"/>
                </a:lnTo>
                <a:lnTo>
                  <a:pt x="92265" y="73355"/>
                </a:lnTo>
                <a:lnTo>
                  <a:pt x="92265" y="203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8" name="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299873" y="2519908"/>
            <a:ext cx="107187" cy="73355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45554" y="3076994"/>
            <a:ext cx="116230" cy="73380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649351" y="2342045"/>
            <a:ext cx="101295" cy="73380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293649" y="2875813"/>
            <a:ext cx="95211" cy="75895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020979" y="2524899"/>
            <a:ext cx="110134" cy="75895"/>
          </a:xfrm>
          <a:prstGeom prst="rect">
            <a:avLst/>
          </a:prstGeom>
        </p:spPr>
      </p:pic>
      <p:sp>
        <p:nvSpPr>
          <p:cNvPr id="33" name="object 33"/>
          <p:cNvSpPr/>
          <p:nvPr/>
        </p:nvSpPr>
        <p:spPr>
          <a:xfrm>
            <a:off x="4224871" y="3540023"/>
            <a:ext cx="92710" cy="73660"/>
          </a:xfrm>
          <a:custGeom>
            <a:avLst/>
            <a:gdLst/>
            <a:ahLst/>
            <a:cxnLst/>
            <a:rect l="l" t="t" r="r" b="b"/>
            <a:pathLst>
              <a:path w="92710" h="73660">
                <a:moveTo>
                  <a:pt x="49784" y="48463"/>
                </a:moveTo>
                <a:lnTo>
                  <a:pt x="48221" y="44284"/>
                </a:lnTo>
                <a:lnTo>
                  <a:pt x="42672" y="38506"/>
                </a:lnTo>
                <a:lnTo>
                  <a:pt x="42672" y="49949"/>
                </a:lnTo>
                <a:lnTo>
                  <a:pt x="42672" y="55575"/>
                </a:lnTo>
                <a:lnTo>
                  <a:pt x="24282" y="67462"/>
                </a:lnTo>
                <a:lnTo>
                  <a:pt x="6502" y="67462"/>
                </a:lnTo>
                <a:lnTo>
                  <a:pt x="6502" y="38303"/>
                </a:lnTo>
                <a:lnTo>
                  <a:pt x="26047" y="38303"/>
                </a:lnTo>
                <a:lnTo>
                  <a:pt x="42672" y="49949"/>
                </a:lnTo>
                <a:lnTo>
                  <a:pt x="42672" y="38506"/>
                </a:lnTo>
                <a:lnTo>
                  <a:pt x="42481" y="38303"/>
                </a:lnTo>
                <a:lnTo>
                  <a:pt x="41910" y="37706"/>
                </a:lnTo>
                <a:lnTo>
                  <a:pt x="37934" y="35725"/>
                </a:lnTo>
                <a:lnTo>
                  <a:pt x="33134" y="35052"/>
                </a:lnTo>
                <a:lnTo>
                  <a:pt x="39700" y="33223"/>
                </a:lnTo>
                <a:lnTo>
                  <a:pt x="40601" y="32410"/>
                </a:lnTo>
                <a:lnTo>
                  <a:pt x="43929" y="29425"/>
                </a:lnTo>
                <a:lnTo>
                  <a:pt x="46431" y="21844"/>
                </a:lnTo>
                <a:lnTo>
                  <a:pt x="46736" y="19951"/>
                </a:lnTo>
                <a:lnTo>
                  <a:pt x="46736" y="14808"/>
                </a:lnTo>
                <a:lnTo>
                  <a:pt x="46012" y="11976"/>
                </a:lnTo>
                <a:lnTo>
                  <a:pt x="43103" y="7023"/>
                </a:lnTo>
                <a:lnTo>
                  <a:pt x="42024" y="5892"/>
                </a:lnTo>
                <a:lnTo>
                  <a:pt x="41198" y="5016"/>
                </a:lnTo>
                <a:lnTo>
                  <a:pt x="39624" y="3975"/>
                </a:lnTo>
                <a:lnTo>
                  <a:pt x="39624" y="16357"/>
                </a:lnTo>
                <a:lnTo>
                  <a:pt x="39497" y="21844"/>
                </a:lnTo>
                <a:lnTo>
                  <a:pt x="39052" y="23609"/>
                </a:lnTo>
                <a:lnTo>
                  <a:pt x="36753" y="27800"/>
                </a:lnTo>
                <a:lnTo>
                  <a:pt x="34988" y="29425"/>
                </a:lnTo>
                <a:lnTo>
                  <a:pt x="32613" y="30581"/>
                </a:lnTo>
                <a:lnTo>
                  <a:pt x="31203" y="31330"/>
                </a:lnTo>
                <a:lnTo>
                  <a:pt x="29578" y="31813"/>
                </a:lnTo>
                <a:lnTo>
                  <a:pt x="25908" y="32296"/>
                </a:lnTo>
                <a:lnTo>
                  <a:pt x="24180" y="32410"/>
                </a:lnTo>
                <a:lnTo>
                  <a:pt x="6502" y="32410"/>
                </a:lnTo>
                <a:lnTo>
                  <a:pt x="6502" y="5892"/>
                </a:lnTo>
                <a:lnTo>
                  <a:pt x="23952" y="5892"/>
                </a:lnTo>
                <a:lnTo>
                  <a:pt x="39624" y="16357"/>
                </a:lnTo>
                <a:lnTo>
                  <a:pt x="39624" y="3975"/>
                </a:lnTo>
                <a:lnTo>
                  <a:pt x="36525" y="1892"/>
                </a:lnTo>
                <a:lnTo>
                  <a:pt x="34124" y="939"/>
                </a:lnTo>
                <a:lnTo>
                  <a:pt x="29184" y="190"/>
                </a:lnTo>
                <a:lnTo>
                  <a:pt x="25476" y="0"/>
                </a:lnTo>
                <a:lnTo>
                  <a:pt x="0" y="0"/>
                </a:lnTo>
                <a:lnTo>
                  <a:pt x="0" y="73355"/>
                </a:lnTo>
                <a:lnTo>
                  <a:pt x="25946" y="73355"/>
                </a:lnTo>
                <a:lnTo>
                  <a:pt x="30543" y="72885"/>
                </a:lnTo>
                <a:lnTo>
                  <a:pt x="38049" y="70993"/>
                </a:lnTo>
                <a:lnTo>
                  <a:pt x="41287" y="69291"/>
                </a:lnTo>
                <a:lnTo>
                  <a:pt x="43319" y="67462"/>
                </a:lnTo>
                <a:lnTo>
                  <a:pt x="47853" y="63398"/>
                </a:lnTo>
                <a:lnTo>
                  <a:pt x="49784" y="58966"/>
                </a:lnTo>
                <a:lnTo>
                  <a:pt x="49784" y="48463"/>
                </a:lnTo>
                <a:close/>
              </a:path>
              <a:path w="92710" h="73660">
                <a:moveTo>
                  <a:pt x="92265" y="2044"/>
                </a:moveTo>
                <a:lnTo>
                  <a:pt x="85966" y="2044"/>
                </a:lnTo>
                <a:lnTo>
                  <a:pt x="80543" y="6845"/>
                </a:lnTo>
                <a:lnTo>
                  <a:pt x="76415" y="9817"/>
                </a:lnTo>
                <a:lnTo>
                  <a:pt x="73291" y="11544"/>
                </a:lnTo>
                <a:lnTo>
                  <a:pt x="69710" y="13106"/>
                </a:lnTo>
                <a:lnTo>
                  <a:pt x="69710" y="19710"/>
                </a:lnTo>
                <a:lnTo>
                  <a:pt x="85559" y="9245"/>
                </a:lnTo>
                <a:lnTo>
                  <a:pt x="85559" y="73355"/>
                </a:lnTo>
                <a:lnTo>
                  <a:pt x="92265" y="73355"/>
                </a:lnTo>
                <a:lnTo>
                  <a:pt x="92265" y="204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4" name="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498151" y="3183763"/>
            <a:ext cx="107187" cy="73355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843832" y="3740848"/>
            <a:ext cx="116230" cy="73380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847630" y="3005899"/>
            <a:ext cx="101295" cy="73380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91928" y="3539667"/>
            <a:ext cx="95211" cy="75895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931401" y="2363076"/>
            <a:ext cx="837463" cy="699503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219257" y="3188754"/>
            <a:ext cx="110134" cy="75895"/>
          </a:xfrm>
          <a:prstGeom prst="rect">
            <a:avLst/>
          </a:prstGeom>
        </p:spPr>
      </p:pic>
      <p:sp>
        <p:nvSpPr>
          <p:cNvPr id="40" name="object 40"/>
          <p:cNvSpPr/>
          <p:nvPr/>
        </p:nvSpPr>
        <p:spPr>
          <a:xfrm>
            <a:off x="3349510" y="3294773"/>
            <a:ext cx="0" cy="2235200"/>
          </a:xfrm>
          <a:custGeom>
            <a:avLst/>
            <a:gdLst/>
            <a:ahLst/>
            <a:cxnLst/>
            <a:rect l="l" t="t" r="r" b="b"/>
            <a:pathLst>
              <a:path w="0" h="2235200">
                <a:moveTo>
                  <a:pt x="0" y="2234755"/>
                </a:moveTo>
                <a:lnTo>
                  <a:pt x="0" y="0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910342" y="3907409"/>
            <a:ext cx="0" cy="1622425"/>
          </a:xfrm>
          <a:custGeom>
            <a:avLst/>
            <a:gdLst/>
            <a:ahLst/>
            <a:cxnLst/>
            <a:rect l="l" t="t" r="r" b="b"/>
            <a:pathLst>
              <a:path w="0" h="1622425">
                <a:moveTo>
                  <a:pt x="0" y="1622120"/>
                </a:moveTo>
                <a:lnTo>
                  <a:pt x="0" y="0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471161" y="3294773"/>
            <a:ext cx="0" cy="2235200"/>
          </a:xfrm>
          <a:custGeom>
            <a:avLst/>
            <a:gdLst/>
            <a:ahLst/>
            <a:cxnLst/>
            <a:rect l="l" t="t" r="r" b="b"/>
            <a:pathLst>
              <a:path w="0" h="2235200">
                <a:moveTo>
                  <a:pt x="0" y="2234755"/>
                </a:moveTo>
                <a:lnTo>
                  <a:pt x="0" y="0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5031994" y="3907409"/>
            <a:ext cx="0" cy="1622425"/>
          </a:xfrm>
          <a:custGeom>
            <a:avLst/>
            <a:gdLst/>
            <a:ahLst/>
            <a:cxnLst/>
            <a:rect l="l" t="t" r="r" b="b"/>
            <a:pathLst>
              <a:path w="0" h="1622425">
                <a:moveTo>
                  <a:pt x="0" y="1622120"/>
                </a:moveTo>
                <a:lnTo>
                  <a:pt x="0" y="0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592826" y="3294773"/>
            <a:ext cx="0" cy="2235200"/>
          </a:xfrm>
          <a:custGeom>
            <a:avLst/>
            <a:gdLst/>
            <a:ahLst/>
            <a:cxnLst/>
            <a:rect l="l" t="t" r="r" b="b"/>
            <a:pathLst>
              <a:path w="0" h="2235200">
                <a:moveTo>
                  <a:pt x="0" y="2234755"/>
                </a:moveTo>
                <a:lnTo>
                  <a:pt x="0" y="0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6153645" y="3907409"/>
            <a:ext cx="0" cy="1622425"/>
          </a:xfrm>
          <a:custGeom>
            <a:avLst/>
            <a:gdLst/>
            <a:ahLst/>
            <a:cxnLst/>
            <a:rect l="l" t="t" r="r" b="b"/>
            <a:pathLst>
              <a:path w="0" h="1622425">
                <a:moveTo>
                  <a:pt x="0" y="1622120"/>
                </a:moveTo>
                <a:lnTo>
                  <a:pt x="0" y="0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grpSp>
        <p:nvGrpSpPr>
          <p:cNvPr id="46" name="object 46"/>
          <p:cNvGrpSpPr/>
          <p:nvPr/>
        </p:nvGrpSpPr>
        <p:grpSpPr>
          <a:xfrm>
            <a:off x="3330854" y="3294773"/>
            <a:ext cx="3402329" cy="2237105"/>
            <a:chOff x="3330854" y="3294773"/>
            <a:chExt cx="3402329" cy="2237105"/>
          </a:xfrm>
        </p:grpSpPr>
        <p:sp>
          <p:nvSpPr>
            <p:cNvPr id="47" name="object 47"/>
            <p:cNvSpPr/>
            <p:nvPr/>
          </p:nvSpPr>
          <p:spPr>
            <a:xfrm>
              <a:off x="6714477" y="3294773"/>
              <a:ext cx="0" cy="2235200"/>
            </a:xfrm>
            <a:custGeom>
              <a:avLst/>
              <a:gdLst/>
              <a:ahLst/>
              <a:cxnLst/>
              <a:rect l="l" t="t" r="r" b="b"/>
              <a:pathLst>
                <a:path w="0" h="2235200">
                  <a:moveTo>
                    <a:pt x="0" y="2234755"/>
                  </a:moveTo>
                  <a:lnTo>
                    <a:pt x="0" y="0"/>
                  </a:lnTo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3349510" y="5529529"/>
              <a:ext cx="3365500" cy="0"/>
            </a:xfrm>
            <a:custGeom>
              <a:avLst/>
              <a:gdLst/>
              <a:ahLst/>
              <a:cxnLst/>
              <a:rect l="l" t="t" r="r" b="b"/>
              <a:pathLst>
                <a:path w="3365500" h="0">
                  <a:moveTo>
                    <a:pt x="0" y="0"/>
                  </a:moveTo>
                  <a:lnTo>
                    <a:pt x="336496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3350399" y="5301843"/>
              <a:ext cx="510540" cy="99695"/>
            </a:xfrm>
            <a:custGeom>
              <a:avLst/>
              <a:gdLst/>
              <a:ahLst/>
              <a:cxnLst/>
              <a:rect l="l" t="t" r="r" b="b"/>
              <a:pathLst>
                <a:path w="510539" h="99695">
                  <a:moveTo>
                    <a:pt x="510146" y="34747"/>
                  </a:moveTo>
                  <a:lnTo>
                    <a:pt x="462053" y="55930"/>
                  </a:lnTo>
                  <a:lnTo>
                    <a:pt x="413907" y="73456"/>
                  </a:lnTo>
                  <a:lnTo>
                    <a:pt x="366609" y="86867"/>
                  </a:lnTo>
                  <a:lnTo>
                    <a:pt x="321063" y="95707"/>
                  </a:lnTo>
                  <a:lnTo>
                    <a:pt x="278171" y="99517"/>
                  </a:lnTo>
                  <a:lnTo>
                    <a:pt x="238836" y="97840"/>
                  </a:lnTo>
                  <a:lnTo>
                    <a:pt x="188498" y="89947"/>
                  </a:lnTo>
                  <a:lnTo>
                    <a:pt x="138804" y="74856"/>
                  </a:lnTo>
                  <a:lnTo>
                    <a:pt x="90394" y="53927"/>
                  </a:lnTo>
                  <a:lnTo>
                    <a:pt x="43912" y="28521"/>
                  </a:lnTo>
                  <a:lnTo>
                    <a:pt x="0" y="0"/>
                  </a:lnTo>
                </a:path>
              </a:pathLst>
            </a:custGeom>
            <a:ln w="32004">
              <a:solidFill>
                <a:srgbClr val="BBBDC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3862451" y="4689195"/>
              <a:ext cx="2840990" cy="647065"/>
            </a:xfrm>
            <a:custGeom>
              <a:avLst/>
              <a:gdLst/>
              <a:ahLst/>
              <a:cxnLst/>
              <a:rect l="l" t="t" r="r" b="b"/>
              <a:pathLst>
                <a:path w="2840990" h="647064">
                  <a:moveTo>
                    <a:pt x="2840596" y="605332"/>
                  </a:moveTo>
                  <a:lnTo>
                    <a:pt x="2826000" y="596274"/>
                  </a:lnTo>
                  <a:lnTo>
                    <a:pt x="2811224" y="587044"/>
                  </a:lnTo>
                  <a:lnTo>
                    <a:pt x="2796805" y="577815"/>
                  </a:lnTo>
                  <a:lnTo>
                    <a:pt x="2783281" y="568756"/>
                  </a:lnTo>
                </a:path>
                <a:path w="2840990" h="647064">
                  <a:moveTo>
                    <a:pt x="0" y="646480"/>
                  </a:moveTo>
                  <a:lnTo>
                    <a:pt x="50256" y="615420"/>
                  </a:lnTo>
                  <a:lnTo>
                    <a:pt x="97591" y="580881"/>
                  </a:lnTo>
                  <a:lnTo>
                    <a:pt x="141635" y="544410"/>
                  </a:lnTo>
                  <a:lnTo>
                    <a:pt x="182015" y="507559"/>
                  </a:lnTo>
                  <a:lnTo>
                    <a:pt x="218362" y="471876"/>
                  </a:lnTo>
                  <a:lnTo>
                    <a:pt x="250304" y="438912"/>
                  </a:lnTo>
                  <a:lnTo>
                    <a:pt x="607593" y="0"/>
                  </a:lnTo>
                </a:path>
              </a:pathLst>
            </a:custGeom>
            <a:ln w="32004">
              <a:solidFill>
                <a:srgbClr val="BBBDC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512661" y="5122621"/>
              <a:ext cx="151790" cy="145389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6156045" y="4683709"/>
              <a:ext cx="370840" cy="450215"/>
            </a:xfrm>
            <a:custGeom>
              <a:avLst/>
              <a:gdLst/>
              <a:ahLst/>
              <a:cxnLst/>
              <a:rect l="l" t="t" r="r" b="b"/>
              <a:pathLst>
                <a:path w="370840" h="450214">
                  <a:moveTo>
                    <a:pt x="13715" y="0"/>
                  </a:moveTo>
                  <a:lnTo>
                    <a:pt x="7315" y="6400"/>
                  </a:lnTo>
                  <a:lnTo>
                    <a:pt x="0" y="11887"/>
                  </a:lnTo>
                  <a:lnTo>
                    <a:pt x="43891" y="66751"/>
                  </a:lnTo>
                  <a:lnTo>
                    <a:pt x="55778" y="80467"/>
                  </a:lnTo>
                  <a:lnTo>
                    <a:pt x="99669" y="135331"/>
                  </a:lnTo>
                  <a:lnTo>
                    <a:pt x="111556" y="149047"/>
                  </a:lnTo>
                  <a:lnTo>
                    <a:pt x="155448" y="203911"/>
                  </a:lnTo>
                  <a:lnTo>
                    <a:pt x="167335" y="217627"/>
                  </a:lnTo>
                  <a:lnTo>
                    <a:pt x="222199" y="286207"/>
                  </a:lnTo>
                  <a:lnTo>
                    <a:pt x="234086" y="299923"/>
                  </a:lnTo>
                  <a:lnTo>
                    <a:pt x="277977" y="354787"/>
                  </a:lnTo>
                  <a:lnTo>
                    <a:pt x="289864" y="368503"/>
                  </a:lnTo>
                  <a:lnTo>
                    <a:pt x="333755" y="423367"/>
                  </a:lnTo>
                  <a:lnTo>
                    <a:pt x="356615" y="449884"/>
                  </a:lnTo>
                  <a:lnTo>
                    <a:pt x="363931" y="444398"/>
                  </a:lnTo>
                  <a:lnTo>
                    <a:pt x="370332" y="438912"/>
                  </a:lnTo>
                  <a:lnTo>
                    <a:pt x="326440" y="384048"/>
                  </a:lnTo>
                  <a:lnTo>
                    <a:pt x="314553" y="370332"/>
                  </a:lnTo>
                  <a:lnTo>
                    <a:pt x="270662" y="315468"/>
                  </a:lnTo>
                  <a:lnTo>
                    <a:pt x="258775" y="301751"/>
                  </a:lnTo>
                  <a:lnTo>
                    <a:pt x="214884" y="246887"/>
                  </a:lnTo>
                  <a:lnTo>
                    <a:pt x="202996" y="233172"/>
                  </a:lnTo>
                  <a:lnTo>
                    <a:pt x="148132" y="164591"/>
                  </a:lnTo>
                  <a:lnTo>
                    <a:pt x="136245" y="150875"/>
                  </a:lnTo>
                  <a:lnTo>
                    <a:pt x="92354" y="96012"/>
                  </a:lnTo>
                  <a:lnTo>
                    <a:pt x="80467" y="82296"/>
                  </a:lnTo>
                  <a:lnTo>
                    <a:pt x="36575" y="27432"/>
                  </a:lnTo>
                  <a:lnTo>
                    <a:pt x="24688" y="13715"/>
                  </a:lnTo>
                  <a:lnTo>
                    <a:pt x="13715" y="0"/>
                  </a:lnTo>
                  <a:close/>
                </a:path>
              </a:pathLst>
            </a:custGeom>
            <a:solidFill>
              <a:srgbClr val="BBBD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4479645" y="3976301"/>
              <a:ext cx="2162810" cy="1276985"/>
            </a:xfrm>
            <a:custGeom>
              <a:avLst/>
              <a:gdLst/>
              <a:ahLst/>
              <a:cxnLst/>
              <a:rect l="l" t="t" r="r" b="b"/>
              <a:pathLst>
                <a:path w="2162809" h="1276985">
                  <a:moveTo>
                    <a:pt x="1061123" y="65701"/>
                  </a:moveTo>
                  <a:lnTo>
                    <a:pt x="1111580" y="96808"/>
                  </a:lnTo>
                  <a:lnTo>
                    <a:pt x="1159282" y="131350"/>
                  </a:lnTo>
                  <a:lnTo>
                    <a:pt x="1203712" y="167779"/>
                  </a:lnTo>
                  <a:lnTo>
                    <a:pt x="1244353" y="204548"/>
                  </a:lnTo>
                  <a:lnTo>
                    <a:pt x="1280688" y="240109"/>
                  </a:lnTo>
                  <a:lnTo>
                    <a:pt x="1312202" y="272914"/>
                  </a:lnTo>
                  <a:lnTo>
                    <a:pt x="1670735" y="711801"/>
                  </a:lnTo>
                </a:path>
                <a:path w="2162809" h="1276985">
                  <a:moveTo>
                    <a:pt x="1060094" y="64342"/>
                  </a:moveTo>
                  <a:lnTo>
                    <a:pt x="1011915" y="43247"/>
                  </a:lnTo>
                  <a:lnTo>
                    <a:pt x="963964" y="25793"/>
                  </a:lnTo>
                  <a:lnTo>
                    <a:pt x="916989" y="12452"/>
                  </a:lnTo>
                  <a:lnTo>
                    <a:pt x="871735" y="3697"/>
                  </a:lnTo>
                  <a:lnTo>
                    <a:pt x="828950" y="0"/>
                  </a:lnTo>
                  <a:lnTo>
                    <a:pt x="789381" y="1833"/>
                  </a:lnTo>
                  <a:lnTo>
                    <a:pt x="741085" y="9432"/>
                  </a:lnTo>
                  <a:lnTo>
                    <a:pt x="693860" y="23098"/>
                  </a:lnTo>
                  <a:lnTo>
                    <a:pt x="647958" y="41924"/>
                  </a:lnTo>
                  <a:lnTo>
                    <a:pt x="603629" y="65004"/>
                  </a:lnTo>
                  <a:lnTo>
                    <a:pt x="561126" y="91431"/>
                  </a:lnTo>
                  <a:lnTo>
                    <a:pt x="520699" y="120298"/>
                  </a:lnTo>
                  <a:lnTo>
                    <a:pt x="482601" y="150699"/>
                  </a:lnTo>
                  <a:lnTo>
                    <a:pt x="447082" y="181727"/>
                  </a:lnTo>
                  <a:lnTo>
                    <a:pt x="414395" y="212476"/>
                  </a:lnTo>
                  <a:lnTo>
                    <a:pt x="384791" y="242040"/>
                  </a:lnTo>
                  <a:lnTo>
                    <a:pt x="358521" y="269511"/>
                  </a:lnTo>
                  <a:lnTo>
                    <a:pt x="0" y="708410"/>
                  </a:lnTo>
                </a:path>
                <a:path w="2162809" h="1276985">
                  <a:moveTo>
                    <a:pt x="2162556" y="1276380"/>
                  </a:moveTo>
                  <a:lnTo>
                    <a:pt x="2125669" y="1244077"/>
                  </a:lnTo>
                  <a:lnTo>
                    <a:pt x="2091396" y="1212092"/>
                  </a:lnTo>
                  <a:lnTo>
                    <a:pt x="2060416" y="1181507"/>
                  </a:lnTo>
                  <a:lnTo>
                    <a:pt x="2033409" y="1153405"/>
                  </a:lnTo>
                  <a:lnTo>
                    <a:pt x="1674876" y="714519"/>
                  </a:lnTo>
                </a:path>
              </a:pathLst>
            </a:custGeom>
            <a:ln w="32004">
              <a:solidFill>
                <a:srgbClr val="BBBDC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3536010" y="4239310"/>
              <a:ext cx="393700" cy="445770"/>
            </a:xfrm>
            <a:custGeom>
              <a:avLst/>
              <a:gdLst/>
              <a:ahLst/>
              <a:cxnLst/>
              <a:rect l="l" t="t" r="r" b="b"/>
              <a:pathLst>
                <a:path w="393700" h="445770">
                  <a:moveTo>
                    <a:pt x="36296" y="0"/>
                  </a:moveTo>
                  <a:lnTo>
                    <a:pt x="19100" y="2743"/>
                  </a:lnTo>
                  <a:lnTo>
                    <a:pt x="0" y="6400"/>
                  </a:lnTo>
                  <a:lnTo>
                    <a:pt x="45847" y="61264"/>
                  </a:lnTo>
                  <a:lnTo>
                    <a:pt x="55410" y="74980"/>
                  </a:lnTo>
                  <a:lnTo>
                    <a:pt x="112725" y="143560"/>
                  </a:lnTo>
                  <a:lnTo>
                    <a:pt x="122275" y="157276"/>
                  </a:lnTo>
                  <a:lnTo>
                    <a:pt x="191058" y="239572"/>
                  </a:lnTo>
                  <a:lnTo>
                    <a:pt x="200621" y="253288"/>
                  </a:lnTo>
                  <a:lnTo>
                    <a:pt x="257937" y="321868"/>
                  </a:lnTo>
                  <a:lnTo>
                    <a:pt x="267487" y="335584"/>
                  </a:lnTo>
                  <a:lnTo>
                    <a:pt x="324802" y="404164"/>
                  </a:lnTo>
                  <a:lnTo>
                    <a:pt x="334365" y="417880"/>
                  </a:lnTo>
                  <a:lnTo>
                    <a:pt x="357289" y="445312"/>
                  </a:lnTo>
                  <a:lnTo>
                    <a:pt x="374484" y="441655"/>
                  </a:lnTo>
                  <a:lnTo>
                    <a:pt x="393598" y="438912"/>
                  </a:lnTo>
                  <a:lnTo>
                    <a:pt x="347738" y="384048"/>
                  </a:lnTo>
                  <a:lnTo>
                    <a:pt x="338188" y="370332"/>
                  </a:lnTo>
                  <a:lnTo>
                    <a:pt x="280860" y="301752"/>
                  </a:lnTo>
                  <a:lnTo>
                    <a:pt x="271310" y="288036"/>
                  </a:lnTo>
                  <a:lnTo>
                    <a:pt x="202526" y="205740"/>
                  </a:lnTo>
                  <a:lnTo>
                    <a:pt x="192976" y="192024"/>
                  </a:lnTo>
                  <a:lnTo>
                    <a:pt x="135648" y="123444"/>
                  </a:lnTo>
                  <a:lnTo>
                    <a:pt x="126098" y="109728"/>
                  </a:lnTo>
                  <a:lnTo>
                    <a:pt x="68783" y="41148"/>
                  </a:lnTo>
                  <a:lnTo>
                    <a:pt x="59220" y="27432"/>
                  </a:lnTo>
                  <a:lnTo>
                    <a:pt x="36296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3346856" y="3976301"/>
              <a:ext cx="3310254" cy="1424305"/>
            </a:xfrm>
            <a:custGeom>
              <a:avLst/>
              <a:gdLst/>
              <a:ahLst/>
              <a:cxnLst/>
              <a:rect l="l" t="t" r="r" b="b"/>
              <a:pathLst>
                <a:path w="3310254" h="1424304">
                  <a:moveTo>
                    <a:pt x="0" y="82872"/>
                  </a:moveTo>
                  <a:lnTo>
                    <a:pt x="49906" y="117868"/>
                  </a:lnTo>
                  <a:lnTo>
                    <a:pt x="96143" y="155673"/>
                  </a:lnTo>
                  <a:lnTo>
                    <a:pt x="138253" y="194268"/>
                  </a:lnTo>
                  <a:lnTo>
                    <a:pt x="175776" y="231634"/>
                  </a:lnTo>
                  <a:lnTo>
                    <a:pt x="208254" y="265752"/>
                  </a:lnTo>
                </a:path>
                <a:path w="3310254" h="1424304">
                  <a:moveTo>
                    <a:pt x="1636141" y="1358256"/>
                  </a:moveTo>
                  <a:lnTo>
                    <a:pt x="1686597" y="1327150"/>
                  </a:lnTo>
                  <a:lnTo>
                    <a:pt x="1734297" y="1292608"/>
                  </a:lnTo>
                  <a:lnTo>
                    <a:pt x="1778725" y="1256179"/>
                  </a:lnTo>
                  <a:lnTo>
                    <a:pt x="1819365" y="1219410"/>
                  </a:lnTo>
                  <a:lnTo>
                    <a:pt x="1855701" y="1183849"/>
                  </a:lnTo>
                  <a:lnTo>
                    <a:pt x="1887220" y="1151043"/>
                  </a:lnTo>
                  <a:lnTo>
                    <a:pt x="2245741" y="712157"/>
                  </a:lnTo>
                </a:path>
                <a:path w="3310254" h="1424304">
                  <a:moveTo>
                    <a:pt x="1635112" y="1359615"/>
                  </a:moveTo>
                  <a:lnTo>
                    <a:pt x="1586934" y="1380711"/>
                  </a:lnTo>
                  <a:lnTo>
                    <a:pt x="1538985" y="1398165"/>
                  </a:lnTo>
                  <a:lnTo>
                    <a:pt x="1492011" y="1411506"/>
                  </a:lnTo>
                  <a:lnTo>
                    <a:pt x="1446759" y="1420261"/>
                  </a:lnTo>
                  <a:lnTo>
                    <a:pt x="1403972" y="1423958"/>
                  </a:lnTo>
                  <a:lnTo>
                    <a:pt x="1364399" y="1422125"/>
                  </a:lnTo>
                  <a:lnTo>
                    <a:pt x="1316103" y="1414525"/>
                  </a:lnTo>
                  <a:lnTo>
                    <a:pt x="1268878" y="1400860"/>
                  </a:lnTo>
                  <a:lnTo>
                    <a:pt x="1222976" y="1382033"/>
                  </a:lnTo>
                  <a:lnTo>
                    <a:pt x="1178647" y="1358954"/>
                  </a:lnTo>
                  <a:lnTo>
                    <a:pt x="1136145" y="1332527"/>
                  </a:lnTo>
                  <a:lnTo>
                    <a:pt x="1095719" y="1303660"/>
                  </a:lnTo>
                  <a:lnTo>
                    <a:pt x="1057622" y="1273259"/>
                  </a:lnTo>
                  <a:lnTo>
                    <a:pt x="1022105" y="1242231"/>
                  </a:lnTo>
                  <a:lnTo>
                    <a:pt x="989420" y="1211481"/>
                  </a:lnTo>
                  <a:lnTo>
                    <a:pt x="959818" y="1181918"/>
                  </a:lnTo>
                  <a:lnTo>
                    <a:pt x="933551" y="1154447"/>
                  </a:lnTo>
                  <a:lnTo>
                    <a:pt x="575030" y="715548"/>
                  </a:lnTo>
                </a:path>
                <a:path w="3310254" h="1424304">
                  <a:moveTo>
                    <a:pt x="3309975" y="64342"/>
                  </a:moveTo>
                  <a:lnTo>
                    <a:pt x="3261797" y="43247"/>
                  </a:lnTo>
                  <a:lnTo>
                    <a:pt x="3213849" y="25793"/>
                  </a:lnTo>
                  <a:lnTo>
                    <a:pt x="3166876" y="12452"/>
                  </a:lnTo>
                  <a:lnTo>
                    <a:pt x="3121626" y="3697"/>
                  </a:lnTo>
                  <a:lnTo>
                    <a:pt x="3078843" y="0"/>
                  </a:lnTo>
                  <a:lnTo>
                    <a:pt x="3039275" y="1833"/>
                  </a:lnTo>
                  <a:lnTo>
                    <a:pt x="2990976" y="9432"/>
                  </a:lnTo>
                  <a:lnTo>
                    <a:pt x="2943748" y="23098"/>
                  </a:lnTo>
                  <a:lnTo>
                    <a:pt x="2897844" y="41924"/>
                  </a:lnTo>
                  <a:lnTo>
                    <a:pt x="2853514" y="65004"/>
                  </a:lnTo>
                  <a:lnTo>
                    <a:pt x="2811010" y="91431"/>
                  </a:lnTo>
                  <a:lnTo>
                    <a:pt x="2770583" y="120298"/>
                  </a:lnTo>
                  <a:lnTo>
                    <a:pt x="2732486" y="150699"/>
                  </a:lnTo>
                  <a:lnTo>
                    <a:pt x="2696968" y="181727"/>
                  </a:lnTo>
                  <a:lnTo>
                    <a:pt x="2664283" y="212476"/>
                  </a:lnTo>
                  <a:lnTo>
                    <a:pt x="2634681" y="242040"/>
                  </a:lnTo>
                  <a:lnTo>
                    <a:pt x="2608414" y="269511"/>
                  </a:lnTo>
                  <a:lnTo>
                    <a:pt x="2249881" y="708410"/>
                  </a:lnTo>
                </a:path>
              </a:pathLst>
            </a:custGeom>
            <a:ln w="32004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3359302" y="3976301"/>
              <a:ext cx="1671320" cy="711835"/>
            </a:xfrm>
            <a:custGeom>
              <a:avLst/>
              <a:gdLst/>
              <a:ahLst/>
              <a:cxnLst/>
              <a:rect l="l" t="t" r="r" b="b"/>
              <a:pathLst>
                <a:path w="1671320" h="711835">
                  <a:moveTo>
                    <a:pt x="1061135" y="65701"/>
                  </a:moveTo>
                  <a:lnTo>
                    <a:pt x="1111589" y="96808"/>
                  </a:lnTo>
                  <a:lnTo>
                    <a:pt x="1159289" y="131350"/>
                  </a:lnTo>
                  <a:lnTo>
                    <a:pt x="1203720" y="167779"/>
                  </a:lnTo>
                  <a:lnTo>
                    <a:pt x="1244362" y="204548"/>
                  </a:lnTo>
                  <a:lnTo>
                    <a:pt x="1280700" y="240109"/>
                  </a:lnTo>
                  <a:lnTo>
                    <a:pt x="1312214" y="272914"/>
                  </a:lnTo>
                  <a:lnTo>
                    <a:pt x="1670748" y="711801"/>
                  </a:lnTo>
                </a:path>
                <a:path w="1671320" h="711835">
                  <a:moveTo>
                    <a:pt x="1060094" y="64342"/>
                  </a:moveTo>
                  <a:lnTo>
                    <a:pt x="1011916" y="43247"/>
                  </a:lnTo>
                  <a:lnTo>
                    <a:pt x="963968" y="25793"/>
                  </a:lnTo>
                  <a:lnTo>
                    <a:pt x="916995" y="12452"/>
                  </a:lnTo>
                  <a:lnTo>
                    <a:pt x="871744" y="3697"/>
                  </a:lnTo>
                  <a:lnTo>
                    <a:pt x="828962" y="0"/>
                  </a:lnTo>
                  <a:lnTo>
                    <a:pt x="789393" y="1833"/>
                  </a:lnTo>
                  <a:lnTo>
                    <a:pt x="741095" y="9432"/>
                  </a:lnTo>
                  <a:lnTo>
                    <a:pt x="693867" y="23098"/>
                  </a:lnTo>
                  <a:lnTo>
                    <a:pt x="647963" y="41924"/>
                  </a:lnTo>
                  <a:lnTo>
                    <a:pt x="603633" y="65004"/>
                  </a:lnTo>
                  <a:lnTo>
                    <a:pt x="561129" y="91431"/>
                  </a:lnTo>
                  <a:lnTo>
                    <a:pt x="520702" y="120298"/>
                  </a:lnTo>
                  <a:lnTo>
                    <a:pt x="482605" y="150699"/>
                  </a:lnTo>
                  <a:lnTo>
                    <a:pt x="447087" y="181727"/>
                  </a:lnTo>
                  <a:lnTo>
                    <a:pt x="414402" y="212476"/>
                  </a:lnTo>
                  <a:lnTo>
                    <a:pt x="384800" y="242040"/>
                  </a:lnTo>
                  <a:lnTo>
                    <a:pt x="358533" y="269511"/>
                  </a:lnTo>
                  <a:lnTo>
                    <a:pt x="0" y="708410"/>
                  </a:lnTo>
                </a:path>
              </a:pathLst>
            </a:custGeom>
            <a:ln w="3200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5034178" y="4687430"/>
              <a:ext cx="1671320" cy="711835"/>
            </a:xfrm>
            <a:custGeom>
              <a:avLst/>
              <a:gdLst/>
              <a:ahLst/>
              <a:cxnLst/>
              <a:rect l="l" t="t" r="r" b="b"/>
              <a:pathLst>
                <a:path w="1671320" h="711835">
                  <a:moveTo>
                    <a:pt x="1061135" y="646099"/>
                  </a:moveTo>
                  <a:lnTo>
                    <a:pt x="1111593" y="614992"/>
                  </a:lnTo>
                  <a:lnTo>
                    <a:pt x="1159295" y="580451"/>
                  </a:lnTo>
                  <a:lnTo>
                    <a:pt x="1203725" y="544021"/>
                  </a:lnTo>
                  <a:lnTo>
                    <a:pt x="1244365" y="507253"/>
                  </a:lnTo>
                  <a:lnTo>
                    <a:pt x="1280701" y="471692"/>
                  </a:lnTo>
                  <a:lnTo>
                    <a:pt x="1312214" y="438886"/>
                  </a:lnTo>
                  <a:lnTo>
                    <a:pt x="1670748" y="0"/>
                  </a:lnTo>
                </a:path>
                <a:path w="1671320" h="711835">
                  <a:moveTo>
                    <a:pt x="1060107" y="647458"/>
                  </a:moveTo>
                  <a:lnTo>
                    <a:pt x="1011923" y="668554"/>
                  </a:lnTo>
                  <a:lnTo>
                    <a:pt x="963971" y="686008"/>
                  </a:lnTo>
                  <a:lnTo>
                    <a:pt x="916997" y="699349"/>
                  </a:lnTo>
                  <a:lnTo>
                    <a:pt x="871745" y="708104"/>
                  </a:lnTo>
                  <a:lnTo>
                    <a:pt x="828962" y="711801"/>
                  </a:lnTo>
                  <a:lnTo>
                    <a:pt x="789393" y="709968"/>
                  </a:lnTo>
                  <a:lnTo>
                    <a:pt x="741095" y="702368"/>
                  </a:lnTo>
                  <a:lnTo>
                    <a:pt x="693867" y="688702"/>
                  </a:lnTo>
                  <a:lnTo>
                    <a:pt x="647963" y="669876"/>
                  </a:lnTo>
                  <a:lnTo>
                    <a:pt x="603633" y="646796"/>
                  </a:lnTo>
                  <a:lnTo>
                    <a:pt x="561129" y="620369"/>
                  </a:lnTo>
                  <a:lnTo>
                    <a:pt x="520702" y="591501"/>
                  </a:lnTo>
                  <a:lnTo>
                    <a:pt x="482605" y="561099"/>
                  </a:lnTo>
                  <a:lnTo>
                    <a:pt x="447087" y="530069"/>
                  </a:lnTo>
                  <a:lnTo>
                    <a:pt x="414402" y="499317"/>
                  </a:lnTo>
                  <a:lnTo>
                    <a:pt x="384800" y="469751"/>
                  </a:lnTo>
                  <a:lnTo>
                    <a:pt x="358533" y="442277"/>
                  </a:lnTo>
                  <a:lnTo>
                    <a:pt x="0" y="3390"/>
                  </a:lnTo>
                </a:path>
              </a:pathLst>
            </a:custGeom>
            <a:ln w="3200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3352012" y="4688281"/>
              <a:ext cx="3380740" cy="0"/>
            </a:xfrm>
            <a:custGeom>
              <a:avLst/>
              <a:gdLst/>
              <a:ahLst/>
              <a:cxnLst/>
              <a:rect l="l" t="t" r="r" b="b"/>
              <a:pathLst>
                <a:path w="3380740" h="0">
                  <a:moveTo>
                    <a:pt x="0" y="0"/>
                  </a:moveTo>
                  <a:lnTo>
                    <a:pt x="3380727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9" name="object 5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3216655" y="5613857"/>
            <a:ext cx="207873" cy="75895"/>
          </a:xfrm>
          <a:prstGeom prst="rect">
            <a:avLst/>
          </a:prstGeom>
        </p:spPr>
      </p:pic>
      <p:sp>
        <p:nvSpPr>
          <p:cNvPr id="60" name="object 60"/>
          <p:cNvSpPr/>
          <p:nvPr/>
        </p:nvSpPr>
        <p:spPr>
          <a:xfrm>
            <a:off x="3898290" y="5614568"/>
            <a:ext cx="22860" cy="71755"/>
          </a:xfrm>
          <a:custGeom>
            <a:avLst/>
            <a:gdLst/>
            <a:ahLst/>
            <a:cxnLst/>
            <a:rect l="l" t="t" r="r" b="b"/>
            <a:pathLst>
              <a:path w="22860" h="71754">
                <a:moveTo>
                  <a:pt x="22555" y="0"/>
                </a:moveTo>
                <a:lnTo>
                  <a:pt x="16256" y="0"/>
                </a:lnTo>
                <a:lnTo>
                  <a:pt x="10833" y="4813"/>
                </a:lnTo>
                <a:lnTo>
                  <a:pt x="6705" y="7797"/>
                </a:lnTo>
                <a:lnTo>
                  <a:pt x="3594" y="9525"/>
                </a:lnTo>
                <a:lnTo>
                  <a:pt x="0" y="11074"/>
                </a:lnTo>
                <a:lnTo>
                  <a:pt x="0" y="17678"/>
                </a:lnTo>
                <a:lnTo>
                  <a:pt x="15849" y="7213"/>
                </a:lnTo>
                <a:lnTo>
                  <a:pt x="15849" y="71323"/>
                </a:lnTo>
                <a:lnTo>
                  <a:pt x="22555" y="71323"/>
                </a:lnTo>
                <a:lnTo>
                  <a:pt x="2255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4443882" y="5614060"/>
            <a:ext cx="44450" cy="72390"/>
          </a:xfrm>
          <a:custGeom>
            <a:avLst/>
            <a:gdLst/>
            <a:ahLst/>
            <a:cxnLst/>
            <a:rect l="l" t="t" r="r" b="b"/>
            <a:pathLst>
              <a:path w="44450" h="72389">
                <a:moveTo>
                  <a:pt x="28486" y="0"/>
                </a:moveTo>
                <a:lnTo>
                  <a:pt x="16294" y="0"/>
                </a:lnTo>
                <a:lnTo>
                  <a:pt x="11214" y="1727"/>
                </a:lnTo>
                <a:lnTo>
                  <a:pt x="2882" y="8902"/>
                </a:lnTo>
                <a:lnTo>
                  <a:pt x="711" y="13982"/>
                </a:lnTo>
                <a:lnTo>
                  <a:pt x="711" y="20421"/>
                </a:lnTo>
                <a:lnTo>
                  <a:pt x="8128" y="20421"/>
                </a:lnTo>
                <a:lnTo>
                  <a:pt x="8128" y="16090"/>
                </a:lnTo>
                <a:lnTo>
                  <a:pt x="9410" y="12598"/>
                </a:lnTo>
                <a:lnTo>
                  <a:pt x="14566" y="7315"/>
                </a:lnTo>
                <a:lnTo>
                  <a:pt x="18021" y="5994"/>
                </a:lnTo>
                <a:lnTo>
                  <a:pt x="27228" y="5994"/>
                </a:lnTo>
                <a:lnTo>
                  <a:pt x="30848" y="7581"/>
                </a:lnTo>
                <a:lnTo>
                  <a:pt x="34988" y="13144"/>
                </a:lnTo>
                <a:lnTo>
                  <a:pt x="35864" y="15913"/>
                </a:lnTo>
                <a:lnTo>
                  <a:pt x="35864" y="21272"/>
                </a:lnTo>
                <a:lnTo>
                  <a:pt x="11112" y="54762"/>
                </a:lnTo>
                <a:lnTo>
                  <a:pt x="0" y="64922"/>
                </a:lnTo>
                <a:lnTo>
                  <a:pt x="0" y="71831"/>
                </a:lnTo>
                <a:lnTo>
                  <a:pt x="44196" y="71831"/>
                </a:lnTo>
                <a:lnTo>
                  <a:pt x="44196" y="65633"/>
                </a:lnTo>
                <a:lnTo>
                  <a:pt x="8128" y="65633"/>
                </a:lnTo>
                <a:lnTo>
                  <a:pt x="16127" y="58030"/>
                </a:lnTo>
                <a:lnTo>
                  <a:pt x="42672" y="24383"/>
                </a:lnTo>
                <a:lnTo>
                  <a:pt x="43281" y="21475"/>
                </a:lnTo>
                <a:lnTo>
                  <a:pt x="43281" y="12738"/>
                </a:lnTo>
                <a:lnTo>
                  <a:pt x="41313" y="8216"/>
                </a:lnTo>
                <a:lnTo>
                  <a:pt x="33464" y="1638"/>
                </a:lnTo>
                <a:lnTo>
                  <a:pt x="2848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5001666" y="5614060"/>
            <a:ext cx="47625" cy="73025"/>
          </a:xfrm>
          <a:custGeom>
            <a:avLst/>
            <a:gdLst/>
            <a:ahLst/>
            <a:cxnLst/>
            <a:rect l="l" t="t" r="r" b="b"/>
            <a:pathLst>
              <a:path w="47625" h="73025">
                <a:moveTo>
                  <a:pt x="31153" y="0"/>
                </a:moveTo>
                <a:lnTo>
                  <a:pt x="15709" y="0"/>
                </a:lnTo>
                <a:lnTo>
                  <a:pt x="9855" y="2311"/>
                </a:lnTo>
                <a:lnTo>
                  <a:pt x="2603" y="10502"/>
                </a:lnTo>
                <a:lnTo>
                  <a:pt x="1015" y="14566"/>
                </a:lnTo>
                <a:lnTo>
                  <a:pt x="1015" y="19100"/>
                </a:lnTo>
                <a:lnTo>
                  <a:pt x="7721" y="19100"/>
                </a:lnTo>
                <a:lnTo>
                  <a:pt x="8255" y="14287"/>
                </a:lnTo>
                <a:lnTo>
                  <a:pt x="10058" y="10731"/>
                </a:lnTo>
                <a:lnTo>
                  <a:pt x="15748" y="6464"/>
                </a:lnTo>
                <a:lnTo>
                  <a:pt x="19227" y="5486"/>
                </a:lnTo>
                <a:lnTo>
                  <a:pt x="28854" y="5486"/>
                </a:lnTo>
                <a:lnTo>
                  <a:pt x="32918" y="6946"/>
                </a:lnTo>
                <a:lnTo>
                  <a:pt x="38201" y="12369"/>
                </a:lnTo>
                <a:lnTo>
                  <a:pt x="39420" y="15443"/>
                </a:lnTo>
                <a:lnTo>
                  <a:pt x="39420" y="22618"/>
                </a:lnTo>
                <a:lnTo>
                  <a:pt x="38138" y="25641"/>
                </a:lnTo>
                <a:lnTo>
                  <a:pt x="32651" y="30987"/>
                </a:lnTo>
                <a:lnTo>
                  <a:pt x="28689" y="32410"/>
                </a:lnTo>
                <a:lnTo>
                  <a:pt x="23672" y="32410"/>
                </a:lnTo>
                <a:lnTo>
                  <a:pt x="19608" y="32105"/>
                </a:lnTo>
                <a:lnTo>
                  <a:pt x="19608" y="38201"/>
                </a:lnTo>
                <a:lnTo>
                  <a:pt x="21323" y="37896"/>
                </a:lnTo>
                <a:lnTo>
                  <a:pt x="28409" y="37896"/>
                </a:lnTo>
                <a:lnTo>
                  <a:pt x="32461" y="39230"/>
                </a:lnTo>
                <a:lnTo>
                  <a:pt x="38760" y="44589"/>
                </a:lnTo>
                <a:lnTo>
                  <a:pt x="40335" y="48094"/>
                </a:lnTo>
                <a:lnTo>
                  <a:pt x="40335" y="56756"/>
                </a:lnTo>
                <a:lnTo>
                  <a:pt x="38760" y="60299"/>
                </a:lnTo>
                <a:lnTo>
                  <a:pt x="32461" y="65786"/>
                </a:lnTo>
                <a:lnTo>
                  <a:pt x="28371" y="67157"/>
                </a:lnTo>
                <a:lnTo>
                  <a:pt x="18834" y="67157"/>
                </a:lnTo>
                <a:lnTo>
                  <a:pt x="14947" y="65849"/>
                </a:lnTo>
                <a:lnTo>
                  <a:pt x="8521" y="60642"/>
                </a:lnTo>
                <a:lnTo>
                  <a:pt x="6908" y="57264"/>
                </a:lnTo>
                <a:lnTo>
                  <a:pt x="6908" y="53136"/>
                </a:lnTo>
                <a:lnTo>
                  <a:pt x="0" y="53136"/>
                </a:lnTo>
                <a:lnTo>
                  <a:pt x="0" y="55168"/>
                </a:lnTo>
                <a:lnTo>
                  <a:pt x="292" y="57188"/>
                </a:lnTo>
                <a:lnTo>
                  <a:pt x="19545" y="72847"/>
                </a:lnTo>
                <a:lnTo>
                  <a:pt x="30848" y="72847"/>
                </a:lnTo>
                <a:lnTo>
                  <a:pt x="37045" y="70675"/>
                </a:lnTo>
                <a:lnTo>
                  <a:pt x="45237" y="62623"/>
                </a:lnTo>
                <a:lnTo>
                  <a:pt x="47142" y="58153"/>
                </a:lnTo>
                <a:lnTo>
                  <a:pt x="47142" y="48526"/>
                </a:lnTo>
                <a:lnTo>
                  <a:pt x="45770" y="44716"/>
                </a:lnTo>
                <a:lnTo>
                  <a:pt x="40284" y="38290"/>
                </a:lnTo>
                <a:lnTo>
                  <a:pt x="36537" y="36169"/>
                </a:lnTo>
                <a:lnTo>
                  <a:pt x="31800" y="35153"/>
                </a:lnTo>
                <a:lnTo>
                  <a:pt x="37007" y="33870"/>
                </a:lnTo>
                <a:lnTo>
                  <a:pt x="40843" y="31572"/>
                </a:lnTo>
                <a:lnTo>
                  <a:pt x="45173" y="25742"/>
                </a:lnTo>
                <a:lnTo>
                  <a:pt x="46126" y="22720"/>
                </a:lnTo>
                <a:lnTo>
                  <a:pt x="46126" y="14389"/>
                </a:lnTo>
                <a:lnTo>
                  <a:pt x="44500" y="10223"/>
                </a:lnTo>
                <a:lnTo>
                  <a:pt x="37122" y="2235"/>
                </a:lnTo>
                <a:lnTo>
                  <a:pt x="3115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5561177" y="5612739"/>
            <a:ext cx="51435" cy="71755"/>
          </a:xfrm>
          <a:custGeom>
            <a:avLst/>
            <a:gdLst/>
            <a:ahLst/>
            <a:cxnLst/>
            <a:rect l="l" t="t" r="r" b="b"/>
            <a:pathLst>
              <a:path w="51435" h="71754">
                <a:moveTo>
                  <a:pt x="39624" y="54660"/>
                </a:moveTo>
                <a:lnTo>
                  <a:pt x="33121" y="54660"/>
                </a:lnTo>
                <a:lnTo>
                  <a:pt x="33121" y="71323"/>
                </a:lnTo>
                <a:lnTo>
                  <a:pt x="39624" y="71323"/>
                </a:lnTo>
                <a:lnTo>
                  <a:pt x="39624" y="54660"/>
                </a:lnTo>
                <a:close/>
              </a:path>
              <a:path w="51435" h="71754">
                <a:moveTo>
                  <a:pt x="39624" y="0"/>
                </a:moveTo>
                <a:lnTo>
                  <a:pt x="31292" y="0"/>
                </a:lnTo>
                <a:lnTo>
                  <a:pt x="0" y="47853"/>
                </a:lnTo>
                <a:lnTo>
                  <a:pt x="0" y="54660"/>
                </a:lnTo>
                <a:lnTo>
                  <a:pt x="50901" y="54660"/>
                </a:lnTo>
                <a:lnTo>
                  <a:pt x="50901" y="49275"/>
                </a:lnTo>
                <a:lnTo>
                  <a:pt x="5753" y="49275"/>
                </a:lnTo>
                <a:lnTo>
                  <a:pt x="33121" y="6705"/>
                </a:lnTo>
                <a:lnTo>
                  <a:pt x="39624" y="6705"/>
                </a:lnTo>
                <a:lnTo>
                  <a:pt x="39624" y="0"/>
                </a:lnTo>
                <a:close/>
              </a:path>
              <a:path w="51435" h="71754">
                <a:moveTo>
                  <a:pt x="39624" y="6705"/>
                </a:moveTo>
                <a:lnTo>
                  <a:pt x="33121" y="6705"/>
                </a:lnTo>
                <a:lnTo>
                  <a:pt x="33121" y="49275"/>
                </a:lnTo>
                <a:lnTo>
                  <a:pt x="39624" y="49275"/>
                </a:lnTo>
                <a:lnTo>
                  <a:pt x="39624" y="670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6126784" y="5613755"/>
            <a:ext cx="45720" cy="71755"/>
          </a:xfrm>
          <a:custGeom>
            <a:avLst/>
            <a:gdLst/>
            <a:ahLst/>
            <a:cxnLst/>
            <a:rect l="l" t="t" r="r" b="b"/>
            <a:pathLst>
              <a:path w="45720" h="71754">
                <a:moveTo>
                  <a:pt x="41757" y="0"/>
                </a:moveTo>
                <a:lnTo>
                  <a:pt x="3149" y="0"/>
                </a:lnTo>
                <a:lnTo>
                  <a:pt x="1422" y="40843"/>
                </a:lnTo>
                <a:lnTo>
                  <a:pt x="8128" y="40843"/>
                </a:lnTo>
                <a:lnTo>
                  <a:pt x="8940" y="37452"/>
                </a:lnTo>
                <a:lnTo>
                  <a:pt x="10706" y="34747"/>
                </a:lnTo>
                <a:lnTo>
                  <a:pt x="16116" y="30683"/>
                </a:lnTo>
                <a:lnTo>
                  <a:pt x="19342" y="29667"/>
                </a:lnTo>
                <a:lnTo>
                  <a:pt x="27940" y="29667"/>
                </a:lnTo>
                <a:lnTo>
                  <a:pt x="31762" y="31368"/>
                </a:lnTo>
                <a:lnTo>
                  <a:pt x="37109" y="37858"/>
                </a:lnTo>
                <a:lnTo>
                  <a:pt x="38404" y="42024"/>
                </a:lnTo>
                <a:lnTo>
                  <a:pt x="38404" y="52120"/>
                </a:lnTo>
                <a:lnTo>
                  <a:pt x="37223" y="56248"/>
                </a:lnTo>
                <a:lnTo>
                  <a:pt x="31940" y="63842"/>
                </a:lnTo>
                <a:lnTo>
                  <a:pt x="27635" y="65938"/>
                </a:lnTo>
                <a:lnTo>
                  <a:pt x="17881" y="65938"/>
                </a:lnTo>
                <a:lnTo>
                  <a:pt x="14490" y="64858"/>
                </a:lnTo>
                <a:lnTo>
                  <a:pt x="8801" y="60312"/>
                </a:lnTo>
                <a:lnTo>
                  <a:pt x="7315" y="57061"/>
                </a:lnTo>
                <a:lnTo>
                  <a:pt x="7315" y="52933"/>
                </a:lnTo>
                <a:lnTo>
                  <a:pt x="0" y="52933"/>
                </a:lnTo>
                <a:lnTo>
                  <a:pt x="0" y="54762"/>
                </a:lnTo>
                <a:lnTo>
                  <a:pt x="292" y="56692"/>
                </a:lnTo>
                <a:lnTo>
                  <a:pt x="17945" y="71323"/>
                </a:lnTo>
                <a:lnTo>
                  <a:pt x="28790" y="71323"/>
                </a:lnTo>
                <a:lnTo>
                  <a:pt x="34556" y="69138"/>
                </a:lnTo>
                <a:lnTo>
                  <a:pt x="43167" y="60401"/>
                </a:lnTo>
                <a:lnTo>
                  <a:pt x="45313" y="54622"/>
                </a:lnTo>
                <a:lnTo>
                  <a:pt x="45313" y="40538"/>
                </a:lnTo>
                <a:lnTo>
                  <a:pt x="43383" y="34950"/>
                </a:lnTo>
                <a:lnTo>
                  <a:pt x="35661" y="26415"/>
                </a:lnTo>
                <a:lnTo>
                  <a:pt x="30441" y="24282"/>
                </a:lnTo>
                <a:lnTo>
                  <a:pt x="20688" y="24282"/>
                </a:lnTo>
                <a:lnTo>
                  <a:pt x="17792" y="24879"/>
                </a:lnTo>
                <a:lnTo>
                  <a:pt x="12585" y="27254"/>
                </a:lnTo>
                <a:lnTo>
                  <a:pt x="10223" y="29019"/>
                </a:lnTo>
                <a:lnTo>
                  <a:pt x="8128" y="31394"/>
                </a:lnTo>
                <a:lnTo>
                  <a:pt x="9347" y="5384"/>
                </a:lnTo>
                <a:lnTo>
                  <a:pt x="41757" y="5384"/>
                </a:lnTo>
                <a:lnTo>
                  <a:pt x="417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6686905" y="5614060"/>
            <a:ext cx="47625" cy="73025"/>
          </a:xfrm>
          <a:custGeom>
            <a:avLst/>
            <a:gdLst/>
            <a:ahLst/>
            <a:cxnLst/>
            <a:rect l="l" t="t" r="r" b="b"/>
            <a:pathLst>
              <a:path w="47625" h="73025">
                <a:moveTo>
                  <a:pt x="30721" y="0"/>
                </a:moveTo>
                <a:lnTo>
                  <a:pt x="15341" y="0"/>
                </a:lnTo>
                <a:lnTo>
                  <a:pt x="8470" y="4063"/>
                </a:lnTo>
                <a:lnTo>
                  <a:pt x="0" y="48094"/>
                </a:lnTo>
                <a:lnTo>
                  <a:pt x="1587" y="55816"/>
                </a:lnTo>
                <a:lnTo>
                  <a:pt x="4775" y="61569"/>
                </a:lnTo>
                <a:lnTo>
                  <a:pt x="8902" y="69087"/>
                </a:lnTo>
                <a:lnTo>
                  <a:pt x="15544" y="72847"/>
                </a:lnTo>
                <a:lnTo>
                  <a:pt x="30924" y="72847"/>
                </a:lnTo>
                <a:lnTo>
                  <a:pt x="36093" y="70954"/>
                </a:lnTo>
                <a:lnTo>
                  <a:pt x="40233" y="67157"/>
                </a:lnTo>
                <a:lnTo>
                  <a:pt x="19634" y="67157"/>
                </a:lnTo>
                <a:lnTo>
                  <a:pt x="15760" y="65544"/>
                </a:lnTo>
                <a:lnTo>
                  <a:pt x="10147" y="59118"/>
                </a:lnTo>
                <a:lnTo>
                  <a:pt x="8737" y="54800"/>
                </a:lnTo>
                <a:lnTo>
                  <a:pt x="8737" y="44030"/>
                </a:lnTo>
                <a:lnTo>
                  <a:pt x="10071" y="39763"/>
                </a:lnTo>
                <a:lnTo>
                  <a:pt x="11811" y="37693"/>
                </a:lnTo>
                <a:lnTo>
                  <a:pt x="6807" y="37693"/>
                </a:lnTo>
                <a:lnTo>
                  <a:pt x="6807" y="26047"/>
                </a:lnTo>
                <a:lnTo>
                  <a:pt x="8229" y="17805"/>
                </a:lnTo>
                <a:lnTo>
                  <a:pt x="13919" y="8115"/>
                </a:lnTo>
                <a:lnTo>
                  <a:pt x="18656" y="5689"/>
                </a:lnTo>
                <a:lnTo>
                  <a:pt x="41890" y="5689"/>
                </a:lnTo>
                <a:lnTo>
                  <a:pt x="35420" y="1295"/>
                </a:lnTo>
                <a:lnTo>
                  <a:pt x="30721" y="0"/>
                </a:lnTo>
                <a:close/>
              </a:path>
              <a:path w="47625" h="73025">
                <a:moveTo>
                  <a:pt x="40805" y="31800"/>
                </a:moveTo>
                <a:lnTo>
                  <a:pt x="29806" y="31800"/>
                </a:lnTo>
                <a:lnTo>
                  <a:pt x="33731" y="33413"/>
                </a:lnTo>
                <a:lnTo>
                  <a:pt x="39014" y="39839"/>
                </a:lnTo>
                <a:lnTo>
                  <a:pt x="40315" y="44030"/>
                </a:lnTo>
                <a:lnTo>
                  <a:pt x="40335" y="54800"/>
                </a:lnTo>
                <a:lnTo>
                  <a:pt x="38950" y="59118"/>
                </a:lnTo>
                <a:lnTo>
                  <a:pt x="33388" y="65544"/>
                </a:lnTo>
                <a:lnTo>
                  <a:pt x="29527" y="67157"/>
                </a:lnTo>
                <a:lnTo>
                  <a:pt x="40233" y="67157"/>
                </a:lnTo>
                <a:lnTo>
                  <a:pt x="44830" y="62890"/>
                </a:lnTo>
                <a:lnTo>
                  <a:pt x="47142" y="56959"/>
                </a:lnTo>
                <a:lnTo>
                  <a:pt x="47142" y="42671"/>
                </a:lnTo>
                <a:lnTo>
                  <a:pt x="45351" y="37185"/>
                </a:lnTo>
                <a:lnTo>
                  <a:pt x="40805" y="31800"/>
                </a:lnTo>
                <a:close/>
              </a:path>
              <a:path w="47625" h="73025">
                <a:moveTo>
                  <a:pt x="32613" y="26111"/>
                </a:moveTo>
                <a:lnTo>
                  <a:pt x="17106" y="26111"/>
                </a:lnTo>
                <a:lnTo>
                  <a:pt x="10731" y="29971"/>
                </a:lnTo>
                <a:lnTo>
                  <a:pt x="6807" y="37693"/>
                </a:lnTo>
                <a:lnTo>
                  <a:pt x="11811" y="37693"/>
                </a:lnTo>
                <a:lnTo>
                  <a:pt x="15430" y="33388"/>
                </a:lnTo>
                <a:lnTo>
                  <a:pt x="19367" y="31800"/>
                </a:lnTo>
                <a:lnTo>
                  <a:pt x="40805" y="31800"/>
                </a:lnTo>
                <a:lnTo>
                  <a:pt x="37896" y="28384"/>
                </a:lnTo>
                <a:lnTo>
                  <a:pt x="32613" y="26111"/>
                </a:lnTo>
                <a:close/>
              </a:path>
              <a:path w="47625" h="73025">
                <a:moveTo>
                  <a:pt x="41890" y="5689"/>
                </a:moveTo>
                <a:lnTo>
                  <a:pt x="29425" y="5689"/>
                </a:lnTo>
                <a:lnTo>
                  <a:pt x="32816" y="6781"/>
                </a:lnTo>
                <a:lnTo>
                  <a:pt x="38100" y="11112"/>
                </a:lnTo>
                <a:lnTo>
                  <a:pt x="39420" y="14122"/>
                </a:lnTo>
                <a:lnTo>
                  <a:pt x="39420" y="17983"/>
                </a:lnTo>
                <a:lnTo>
                  <a:pt x="46227" y="17983"/>
                </a:lnTo>
                <a:lnTo>
                  <a:pt x="46227" y="11747"/>
                </a:lnTo>
                <a:lnTo>
                  <a:pt x="43891" y="7048"/>
                </a:lnTo>
                <a:lnTo>
                  <a:pt x="41890" y="568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6" name="object 66"/>
          <p:cNvGrpSpPr/>
          <p:nvPr/>
        </p:nvGrpSpPr>
        <p:grpSpPr>
          <a:xfrm>
            <a:off x="3371608" y="4919255"/>
            <a:ext cx="516255" cy="80645"/>
            <a:chOff x="3371608" y="4919255"/>
            <a:chExt cx="516255" cy="80645"/>
          </a:xfrm>
        </p:grpSpPr>
        <p:pic>
          <p:nvPicPr>
            <p:cNvPr id="67" name="object 6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564267" y="4919255"/>
              <a:ext cx="323164" cy="80022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3387940" y="4958435"/>
              <a:ext cx="139065" cy="0"/>
            </a:xfrm>
            <a:custGeom>
              <a:avLst/>
              <a:gdLst/>
              <a:ahLst/>
              <a:cxnLst/>
              <a:rect l="l" t="t" r="r" b="b"/>
              <a:pathLst>
                <a:path w="139064" h="0">
                  <a:moveTo>
                    <a:pt x="0" y="0"/>
                  </a:moveTo>
                  <a:lnTo>
                    <a:pt x="139052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3378009" y="4925682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50507" y="0"/>
                  </a:moveTo>
                  <a:lnTo>
                    <a:pt x="0" y="32753"/>
                  </a:lnTo>
                  <a:lnTo>
                    <a:pt x="50507" y="65519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0" name="object 70"/>
          <p:cNvSpPr/>
          <p:nvPr/>
        </p:nvSpPr>
        <p:spPr>
          <a:xfrm>
            <a:off x="3171951" y="4030116"/>
            <a:ext cx="57150" cy="76200"/>
          </a:xfrm>
          <a:custGeom>
            <a:avLst/>
            <a:gdLst/>
            <a:ahLst/>
            <a:cxnLst/>
            <a:rect l="l" t="t" r="r" b="b"/>
            <a:pathLst>
              <a:path w="57150" h="76200">
                <a:moveTo>
                  <a:pt x="40881" y="0"/>
                </a:moveTo>
                <a:lnTo>
                  <a:pt x="32613" y="0"/>
                </a:lnTo>
                <a:lnTo>
                  <a:pt x="24612" y="755"/>
                </a:lnTo>
                <a:lnTo>
                  <a:pt x="0" y="37388"/>
                </a:lnTo>
                <a:lnTo>
                  <a:pt x="457" y="45280"/>
                </a:lnTo>
                <a:lnTo>
                  <a:pt x="30784" y="75895"/>
                </a:lnTo>
                <a:lnTo>
                  <a:pt x="37833" y="75895"/>
                </a:lnTo>
                <a:lnTo>
                  <a:pt x="43649" y="74155"/>
                </a:lnTo>
                <a:lnTo>
                  <a:pt x="52870" y="67170"/>
                </a:lnTo>
                <a:lnTo>
                  <a:pt x="55676" y="62623"/>
                </a:lnTo>
                <a:lnTo>
                  <a:pt x="56692" y="56997"/>
                </a:lnTo>
                <a:lnTo>
                  <a:pt x="49479" y="56997"/>
                </a:lnTo>
                <a:lnTo>
                  <a:pt x="48933" y="60312"/>
                </a:lnTo>
                <a:lnTo>
                  <a:pt x="47345" y="63195"/>
                </a:lnTo>
                <a:lnTo>
                  <a:pt x="41579" y="68541"/>
                </a:lnTo>
                <a:lnTo>
                  <a:pt x="37553" y="70002"/>
                </a:lnTo>
                <a:lnTo>
                  <a:pt x="24015" y="70002"/>
                </a:lnTo>
                <a:lnTo>
                  <a:pt x="17437" y="66611"/>
                </a:lnTo>
                <a:lnTo>
                  <a:pt x="9042" y="54013"/>
                </a:lnTo>
                <a:lnTo>
                  <a:pt x="7112" y="46596"/>
                </a:lnTo>
                <a:lnTo>
                  <a:pt x="7112" y="28587"/>
                </a:lnTo>
                <a:lnTo>
                  <a:pt x="9143" y="21170"/>
                </a:lnTo>
                <a:lnTo>
                  <a:pt x="17614" y="9042"/>
                </a:lnTo>
                <a:lnTo>
                  <a:pt x="23736" y="5892"/>
                </a:lnTo>
                <a:lnTo>
                  <a:pt x="36131" y="5892"/>
                </a:lnTo>
                <a:lnTo>
                  <a:pt x="40030" y="6959"/>
                </a:lnTo>
                <a:lnTo>
                  <a:pt x="46532" y="11226"/>
                </a:lnTo>
                <a:lnTo>
                  <a:pt x="48361" y="14401"/>
                </a:lnTo>
                <a:lnTo>
                  <a:pt x="48768" y="18592"/>
                </a:lnTo>
                <a:lnTo>
                  <a:pt x="55880" y="18592"/>
                </a:lnTo>
                <a:lnTo>
                  <a:pt x="55880" y="14401"/>
                </a:lnTo>
                <a:lnTo>
                  <a:pt x="54356" y="10566"/>
                </a:lnTo>
                <a:lnTo>
                  <a:pt x="47104" y="2374"/>
                </a:lnTo>
                <a:lnTo>
                  <a:pt x="408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1" name="object 71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3160369" y="4647844"/>
            <a:ext cx="66243" cy="73367"/>
          </a:xfrm>
          <a:prstGeom prst="rect">
            <a:avLst/>
          </a:prstGeom>
        </p:spPr>
      </p:pic>
      <p:sp>
        <p:nvSpPr>
          <p:cNvPr id="72" name="object 72"/>
          <p:cNvSpPr/>
          <p:nvPr/>
        </p:nvSpPr>
        <p:spPr>
          <a:xfrm>
            <a:off x="3176727" y="5231231"/>
            <a:ext cx="50165" cy="73660"/>
          </a:xfrm>
          <a:custGeom>
            <a:avLst/>
            <a:gdLst/>
            <a:ahLst/>
            <a:cxnLst/>
            <a:rect l="l" t="t" r="r" b="b"/>
            <a:pathLst>
              <a:path w="50164" h="73660">
                <a:moveTo>
                  <a:pt x="25463" y="0"/>
                </a:moveTo>
                <a:lnTo>
                  <a:pt x="0" y="0"/>
                </a:lnTo>
                <a:lnTo>
                  <a:pt x="0" y="73355"/>
                </a:lnTo>
                <a:lnTo>
                  <a:pt x="25946" y="73355"/>
                </a:lnTo>
                <a:lnTo>
                  <a:pt x="30530" y="72885"/>
                </a:lnTo>
                <a:lnTo>
                  <a:pt x="38049" y="70980"/>
                </a:lnTo>
                <a:lnTo>
                  <a:pt x="41287" y="69291"/>
                </a:lnTo>
                <a:lnTo>
                  <a:pt x="43325" y="67462"/>
                </a:lnTo>
                <a:lnTo>
                  <a:pt x="6502" y="67462"/>
                </a:lnTo>
                <a:lnTo>
                  <a:pt x="6502" y="38303"/>
                </a:lnTo>
                <a:lnTo>
                  <a:pt x="42481" y="38303"/>
                </a:lnTo>
                <a:lnTo>
                  <a:pt x="41910" y="37706"/>
                </a:lnTo>
                <a:lnTo>
                  <a:pt x="37934" y="35725"/>
                </a:lnTo>
                <a:lnTo>
                  <a:pt x="33121" y="35051"/>
                </a:lnTo>
                <a:lnTo>
                  <a:pt x="39687" y="33223"/>
                </a:lnTo>
                <a:lnTo>
                  <a:pt x="40598" y="32410"/>
                </a:lnTo>
                <a:lnTo>
                  <a:pt x="6502" y="32410"/>
                </a:lnTo>
                <a:lnTo>
                  <a:pt x="6502" y="5892"/>
                </a:lnTo>
                <a:lnTo>
                  <a:pt x="42019" y="5892"/>
                </a:lnTo>
                <a:lnTo>
                  <a:pt x="41198" y="5016"/>
                </a:lnTo>
                <a:lnTo>
                  <a:pt x="36525" y="1904"/>
                </a:lnTo>
                <a:lnTo>
                  <a:pt x="34112" y="927"/>
                </a:lnTo>
                <a:lnTo>
                  <a:pt x="29171" y="190"/>
                </a:lnTo>
                <a:lnTo>
                  <a:pt x="25463" y="0"/>
                </a:lnTo>
                <a:close/>
              </a:path>
              <a:path w="50164" h="73660">
                <a:moveTo>
                  <a:pt x="42481" y="38303"/>
                </a:moveTo>
                <a:lnTo>
                  <a:pt x="26047" y="38303"/>
                </a:lnTo>
                <a:lnTo>
                  <a:pt x="28295" y="38468"/>
                </a:lnTo>
                <a:lnTo>
                  <a:pt x="32969" y="39154"/>
                </a:lnTo>
                <a:lnTo>
                  <a:pt x="42672" y="49961"/>
                </a:lnTo>
                <a:lnTo>
                  <a:pt x="42672" y="55575"/>
                </a:lnTo>
                <a:lnTo>
                  <a:pt x="24282" y="67462"/>
                </a:lnTo>
                <a:lnTo>
                  <a:pt x="43325" y="67462"/>
                </a:lnTo>
                <a:lnTo>
                  <a:pt x="47853" y="63398"/>
                </a:lnTo>
                <a:lnTo>
                  <a:pt x="49784" y="58966"/>
                </a:lnTo>
                <a:lnTo>
                  <a:pt x="49784" y="48463"/>
                </a:lnTo>
                <a:lnTo>
                  <a:pt x="48209" y="44284"/>
                </a:lnTo>
                <a:lnTo>
                  <a:pt x="42481" y="38303"/>
                </a:lnTo>
                <a:close/>
              </a:path>
              <a:path w="50164" h="73660">
                <a:moveTo>
                  <a:pt x="42019" y="5892"/>
                </a:moveTo>
                <a:lnTo>
                  <a:pt x="23939" y="5892"/>
                </a:lnTo>
                <a:lnTo>
                  <a:pt x="26263" y="6019"/>
                </a:lnTo>
                <a:lnTo>
                  <a:pt x="30530" y="6489"/>
                </a:lnTo>
                <a:lnTo>
                  <a:pt x="39624" y="16357"/>
                </a:lnTo>
                <a:lnTo>
                  <a:pt x="39503" y="21843"/>
                </a:lnTo>
                <a:lnTo>
                  <a:pt x="39052" y="23609"/>
                </a:lnTo>
                <a:lnTo>
                  <a:pt x="36741" y="27800"/>
                </a:lnTo>
                <a:lnTo>
                  <a:pt x="34975" y="29438"/>
                </a:lnTo>
                <a:lnTo>
                  <a:pt x="32613" y="30581"/>
                </a:lnTo>
                <a:lnTo>
                  <a:pt x="31191" y="31330"/>
                </a:lnTo>
                <a:lnTo>
                  <a:pt x="29565" y="31813"/>
                </a:lnTo>
                <a:lnTo>
                  <a:pt x="25907" y="32296"/>
                </a:lnTo>
                <a:lnTo>
                  <a:pt x="24180" y="32410"/>
                </a:lnTo>
                <a:lnTo>
                  <a:pt x="40598" y="32410"/>
                </a:lnTo>
                <a:lnTo>
                  <a:pt x="43929" y="29438"/>
                </a:lnTo>
                <a:lnTo>
                  <a:pt x="46431" y="21843"/>
                </a:lnTo>
                <a:lnTo>
                  <a:pt x="46736" y="19951"/>
                </a:lnTo>
                <a:lnTo>
                  <a:pt x="46736" y="14808"/>
                </a:lnTo>
                <a:lnTo>
                  <a:pt x="45999" y="11976"/>
                </a:lnTo>
                <a:lnTo>
                  <a:pt x="43091" y="7035"/>
                </a:lnTo>
                <a:lnTo>
                  <a:pt x="42019" y="589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3179673" y="2650083"/>
            <a:ext cx="323850" cy="68580"/>
          </a:xfrm>
          <a:custGeom>
            <a:avLst/>
            <a:gdLst/>
            <a:ahLst/>
            <a:cxnLst/>
            <a:rect l="l" t="t" r="r" b="b"/>
            <a:pathLst>
              <a:path w="323850" h="68580">
                <a:moveTo>
                  <a:pt x="0" y="42976"/>
                </a:moveTo>
                <a:lnTo>
                  <a:pt x="69131" y="59771"/>
                </a:lnTo>
                <a:lnTo>
                  <a:pt x="131273" y="67609"/>
                </a:lnTo>
                <a:lnTo>
                  <a:pt x="186041" y="68505"/>
                </a:lnTo>
                <a:lnTo>
                  <a:pt x="233052" y="64474"/>
                </a:lnTo>
                <a:lnTo>
                  <a:pt x="271920" y="57532"/>
                </a:lnTo>
                <a:lnTo>
                  <a:pt x="302263" y="49694"/>
                </a:lnTo>
                <a:lnTo>
                  <a:pt x="323697" y="42976"/>
                </a:lnTo>
              </a:path>
              <a:path w="323850" h="68580">
                <a:moveTo>
                  <a:pt x="24688" y="0"/>
                </a:moveTo>
                <a:lnTo>
                  <a:pt x="91998" y="15557"/>
                </a:lnTo>
                <a:lnTo>
                  <a:pt x="151688" y="21132"/>
                </a:lnTo>
                <a:lnTo>
                  <a:pt x="202996" y="19545"/>
                </a:lnTo>
                <a:lnTo>
                  <a:pt x="245160" y="13614"/>
                </a:lnTo>
                <a:lnTo>
                  <a:pt x="277418" y="6159"/>
                </a:lnTo>
                <a:lnTo>
                  <a:pt x="299008" y="0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grpSp>
        <p:nvGrpSpPr>
          <p:cNvPr id="74" name="object 74"/>
          <p:cNvGrpSpPr/>
          <p:nvPr/>
        </p:nvGrpSpPr>
        <p:grpSpPr>
          <a:xfrm>
            <a:off x="3159683" y="2725610"/>
            <a:ext cx="357505" cy="158115"/>
            <a:chOff x="3159683" y="2725610"/>
            <a:chExt cx="357505" cy="158115"/>
          </a:xfrm>
        </p:grpSpPr>
        <p:sp>
          <p:nvSpPr>
            <p:cNvPr id="75" name="object 75"/>
            <p:cNvSpPr/>
            <p:nvPr/>
          </p:nvSpPr>
          <p:spPr>
            <a:xfrm>
              <a:off x="3179673" y="2812007"/>
              <a:ext cx="323850" cy="68580"/>
            </a:xfrm>
            <a:custGeom>
              <a:avLst/>
              <a:gdLst/>
              <a:ahLst/>
              <a:cxnLst/>
              <a:rect l="l" t="t" r="r" b="b"/>
              <a:pathLst>
                <a:path w="323850" h="68580">
                  <a:moveTo>
                    <a:pt x="0" y="25528"/>
                  </a:moveTo>
                  <a:lnTo>
                    <a:pt x="69131" y="8733"/>
                  </a:lnTo>
                  <a:lnTo>
                    <a:pt x="131273" y="895"/>
                  </a:lnTo>
                  <a:lnTo>
                    <a:pt x="186041" y="0"/>
                  </a:lnTo>
                  <a:lnTo>
                    <a:pt x="233052" y="4030"/>
                  </a:lnTo>
                  <a:lnTo>
                    <a:pt x="271920" y="10972"/>
                  </a:lnTo>
                  <a:lnTo>
                    <a:pt x="302263" y="18810"/>
                  </a:lnTo>
                  <a:lnTo>
                    <a:pt x="323697" y="25528"/>
                  </a:lnTo>
                </a:path>
                <a:path w="323850" h="68580">
                  <a:moveTo>
                    <a:pt x="24688" y="68505"/>
                  </a:moveTo>
                  <a:lnTo>
                    <a:pt x="91998" y="52947"/>
                  </a:lnTo>
                  <a:lnTo>
                    <a:pt x="151688" y="47372"/>
                  </a:lnTo>
                  <a:lnTo>
                    <a:pt x="202996" y="48960"/>
                  </a:lnTo>
                  <a:lnTo>
                    <a:pt x="245160" y="54890"/>
                  </a:lnTo>
                  <a:lnTo>
                    <a:pt x="277418" y="62345"/>
                  </a:lnTo>
                  <a:lnTo>
                    <a:pt x="299008" y="68505"/>
                  </a:lnTo>
                </a:path>
              </a:pathLst>
            </a:custGeom>
            <a:ln w="6400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3159683" y="2764790"/>
              <a:ext cx="340995" cy="0"/>
            </a:xfrm>
            <a:custGeom>
              <a:avLst/>
              <a:gdLst/>
              <a:ahLst/>
              <a:cxnLst/>
              <a:rect l="l" t="t" r="r" b="b"/>
              <a:pathLst>
                <a:path w="340995" h="0">
                  <a:moveTo>
                    <a:pt x="340918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3460013" y="2732011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0" y="65519"/>
                  </a:moveTo>
                  <a:lnTo>
                    <a:pt x="50520" y="32778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8" name="object 78"/>
          <p:cNvSpPr/>
          <p:nvPr/>
        </p:nvSpPr>
        <p:spPr>
          <a:xfrm>
            <a:off x="3227222" y="2606192"/>
            <a:ext cx="227329" cy="17145"/>
          </a:xfrm>
          <a:custGeom>
            <a:avLst/>
            <a:gdLst/>
            <a:ahLst/>
            <a:cxnLst/>
            <a:rect l="l" t="t" r="r" b="b"/>
            <a:pathLst>
              <a:path w="227329" h="17144">
                <a:moveTo>
                  <a:pt x="0" y="0"/>
                </a:moveTo>
                <a:lnTo>
                  <a:pt x="65719" y="14045"/>
                </a:lnTo>
                <a:lnTo>
                  <a:pt x="122617" y="17117"/>
                </a:lnTo>
                <a:lnTo>
                  <a:pt x="169332" y="13167"/>
                </a:lnTo>
                <a:lnTo>
                  <a:pt x="204503" y="6144"/>
                </a:lnTo>
                <a:lnTo>
                  <a:pt x="226771" y="0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3227222" y="2907286"/>
            <a:ext cx="227329" cy="17145"/>
          </a:xfrm>
          <a:custGeom>
            <a:avLst/>
            <a:gdLst/>
            <a:ahLst/>
            <a:cxnLst/>
            <a:rect l="l" t="t" r="r" b="b"/>
            <a:pathLst>
              <a:path w="227329" h="17144">
                <a:moveTo>
                  <a:pt x="0" y="17117"/>
                </a:moveTo>
                <a:lnTo>
                  <a:pt x="65719" y="3072"/>
                </a:lnTo>
                <a:lnTo>
                  <a:pt x="122617" y="0"/>
                </a:lnTo>
                <a:lnTo>
                  <a:pt x="169332" y="3950"/>
                </a:lnTo>
                <a:lnTo>
                  <a:pt x="204503" y="10972"/>
                </a:lnTo>
                <a:lnTo>
                  <a:pt x="226771" y="17117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3099206" y="2600705"/>
            <a:ext cx="57785" cy="73660"/>
          </a:xfrm>
          <a:custGeom>
            <a:avLst/>
            <a:gdLst/>
            <a:ahLst/>
            <a:cxnLst/>
            <a:rect l="l" t="t" r="r" b="b"/>
            <a:pathLst>
              <a:path w="57785" h="73660">
                <a:moveTo>
                  <a:pt x="57607" y="0"/>
                </a:moveTo>
                <a:lnTo>
                  <a:pt x="48463" y="0"/>
                </a:lnTo>
                <a:lnTo>
                  <a:pt x="48463" y="60350"/>
                </a:lnTo>
                <a:lnTo>
                  <a:pt x="13715" y="0"/>
                </a:lnTo>
                <a:lnTo>
                  <a:pt x="0" y="0"/>
                </a:lnTo>
                <a:lnTo>
                  <a:pt x="0" y="73151"/>
                </a:lnTo>
                <a:lnTo>
                  <a:pt x="9143" y="73151"/>
                </a:lnTo>
                <a:lnTo>
                  <a:pt x="9143" y="11887"/>
                </a:lnTo>
                <a:lnTo>
                  <a:pt x="44805" y="73151"/>
                </a:lnTo>
                <a:lnTo>
                  <a:pt x="57607" y="73151"/>
                </a:lnTo>
                <a:lnTo>
                  <a:pt x="5760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3099206" y="2847594"/>
            <a:ext cx="57785" cy="73660"/>
          </a:xfrm>
          <a:custGeom>
            <a:avLst/>
            <a:gdLst/>
            <a:ahLst/>
            <a:cxnLst/>
            <a:rect l="l" t="t" r="r" b="b"/>
            <a:pathLst>
              <a:path w="57785" h="73660">
                <a:moveTo>
                  <a:pt x="57607" y="0"/>
                </a:moveTo>
                <a:lnTo>
                  <a:pt x="48463" y="0"/>
                </a:lnTo>
                <a:lnTo>
                  <a:pt x="48463" y="60350"/>
                </a:lnTo>
                <a:lnTo>
                  <a:pt x="13715" y="0"/>
                </a:lnTo>
                <a:lnTo>
                  <a:pt x="0" y="0"/>
                </a:lnTo>
                <a:lnTo>
                  <a:pt x="0" y="73151"/>
                </a:lnTo>
                <a:lnTo>
                  <a:pt x="9143" y="73151"/>
                </a:lnTo>
                <a:lnTo>
                  <a:pt x="9143" y="11887"/>
                </a:lnTo>
                <a:lnTo>
                  <a:pt x="44805" y="73151"/>
                </a:lnTo>
                <a:lnTo>
                  <a:pt x="57607" y="73151"/>
                </a:lnTo>
                <a:lnTo>
                  <a:pt x="5760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3535375" y="2845765"/>
            <a:ext cx="55880" cy="76200"/>
          </a:xfrm>
          <a:custGeom>
            <a:avLst/>
            <a:gdLst/>
            <a:ahLst/>
            <a:cxnLst/>
            <a:rect l="l" t="t" r="r" b="b"/>
            <a:pathLst>
              <a:path w="55879" h="76200">
                <a:moveTo>
                  <a:pt x="10058" y="53035"/>
                </a:moveTo>
                <a:lnTo>
                  <a:pt x="0" y="53035"/>
                </a:lnTo>
                <a:lnTo>
                  <a:pt x="0" y="62179"/>
                </a:lnTo>
                <a:lnTo>
                  <a:pt x="2743" y="67665"/>
                </a:lnTo>
                <a:lnTo>
                  <a:pt x="6400" y="71323"/>
                </a:lnTo>
                <a:lnTo>
                  <a:pt x="10058" y="74066"/>
                </a:lnTo>
                <a:lnTo>
                  <a:pt x="18287" y="75895"/>
                </a:lnTo>
                <a:lnTo>
                  <a:pt x="35661" y="75895"/>
                </a:lnTo>
                <a:lnTo>
                  <a:pt x="42976" y="73151"/>
                </a:lnTo>
                <a:lnTo>
                  <a:pt x="48463" y="69494"/>
                </a:lnTo>
                <a:lnTo>
                  <a:pt x="50749" y="67665"/>
                </a:lnTo>
                <a:lnTo>
                  <a:pt x="21945" y="67665"/>
                </a:lnTo>
                <a:lnTo>
                  <a:pt x="16459" y="65836"/>
                </a:lnTo>
                <a:lnTo>
                  <a:pt x="13716" y="64007"/>
                </a:lnTo>
                <a:lnTo>
                  <a:pt x="11887" y="62179"/>
                </a:lnTo>
                <a:lnTo>
                  <a:pt x="10058" y="58521"/>
                </a:lnTo>
                <a:lnTo>
                  <a:pt x="10058" y="53035"/>
                </a:lnTo>
                <a:close/>
              </a:path>
              <a:path w="55879" h="76200">
                <a:moveTo>
                  <a:pt x="35661" y="0"/>
                </a:moveTo>
                <a:lnTo>
                  <a:pt x="20116" y="0"/>
                </a:lnTo>
                <a:lnTo>
                  <a:pt x="12801" y="2743"/>
                </a:lnTo>
                <a:lnTo>
                  <a:pt x="3657" y="10058"/>
                </a:lnTo>
                <a:lnTo>
                  <a:pt x="914" y="15544"/>
                </a:lnTo>
                <a:lnTo>
                  <a:pt x="914" y="23774"/>
                </a:lnTo>
                <a:lnTo>
                  <a:pt x="8229" y="35661"/>
                </a:lnTo>
                <a:lnTo>
                  <a:pt x="10058" y="37490"/>
                </a:lnTo>
                <a:lnTo>
                  <a:pt x="15544" y="39319"/>
                </a:lnTo>
                <a:lnTo>
                  <a:pt x="21945" y="40233"/>
                </a:lnTo>
                <a:lnTo>
                  <a:pt x="22860" y="40233"/>
                </a:lnTo>
                <a:lnTo>
                  <a:pt x="26517" y="42062"/>
                </a:lnTo>
                <a:lnTo>
                  <a:pt x="28346" y="42062"/>
                </a:lnTo>
                <a:lnTo>
                  <a:pt x="39319" y="44805"/>
                </a:lnTo>
                <a:lnTo>
                  <a:pt x="45720" y="49377"/>
                </a:lnTo>
                <a:lnTo>
                  <a:pt x="45720" y="58521"/>
                </a:lnTo>
                <a:lnTo>
                  <a:pt x="43891" y="63093"/>
                </a:lnTo>
                <a:lnTo>
                  <a:pt x="40233" y="64922"/>
                </a:lnTo>
                <a:lnTo>
                  <a:pt x="37490" y="66751"/>
                </a:lnTo>
                <a:lnTo>
                  <a:pt x="32918" y="67665"/>
                </a:lnTo>
                <a:lnTo>
                  <a:pt x="50749" y="67665"/>
                </a:lnTo>
                <a:lnTo>
                  <a:pt x="53035" y="65836"/>
                </a:lnTo>
                <a:lnTo>
                  <a:pt x="55778" y="60350"/>
                </a:lnTo>
                <a:lnTo>
                  <a:pt x="55778" y="48463"/>
                </a:lnTo>
                <a:lnTo>
                  <a:pt x="53949" y="43891"/>
                </a:lnTo>
                <a:lnTo>
                  <a:pt x="50292" y="41148"/>
                </a:lnTo>
                <a:lnTo>
                  <a:pt x="47548" y="38404"/>
                </a:lnTo>
                <a:lnTo>
                  <a:pt x="40233" y="34747"/>
                </a:lnTo>
                <a:lnTo>
                  <a:pt x="31089" y="32918"/>
                </a:lnTo>
                <a:lnTo>
                  <a:pt x="29260" y="32003"/>
                </a:lnTo>
                <a:lnTo>
                  <a:pt x="27432" y="32003"/>
                </a:lnTo>
                <a:lnTo>
                  <a:pt x="16459" y="29260"/>
                </a:lnTo>
                <a:lnTo>
                  <a:pt x="10972" y="24688"/>
                </a:lnTo>
                <a:lnTo>
                  <a:pt x="10972" y="17373"/>
                </a:lnTo>
                <a:lnTo>
                  <a:pt x="12801" y="13715"/>
                </a:lnTo>
                <a:lnTo>
                  <a:pt x="18287" y="10058"/>
                </a:lnTo>
                <a:lnTo>
                  <a:pt x="22860" y="8229"/>
                </a:lnTo>
                <a:lnTo>
                  <a:pt x="50292" y="8229"/>
                </a:lnTo>
                <a:lnTo>
                  <a:pt x="45720" y="4572"/>
                </a:lnTo>
                <a:lnTo>
                  <a:pt x="42062" y="1828"/>
                </a:lnTo>
                <a:lnTo>
                  <a:pt x="35661" y="0"/>
                </a:lnTo>
                <a:close/>
              </a:path>
              <a:path w="55879" h="76200">
                <a:moveTo>
                  <a:pt x="50292" y="8229"/>
                </a:moveTo>
                <a:lnTo>
                  <a:pt x="32004" y="8229"/>
                </a:lnTo>
                <a:lnTo>
                  <a:pt x="36575" y="10058"/>
                </a:lnTo>
                <a:lnTo>
                  <a:pt x="39319" y="11887"/>
                </a:lnTo>
                <a:lnTo>
                  <a:pt x="43891" y="16459"/>
                </a:lnTo>
                <a:lnTo>
                  <a:pt x="43891" y="19202"/>
                </a:lnTo>
                <a:lnTo>
                  <a:pt x="53035" y="19202"/>
                </a:lnTo>
                <a:lnTo>
                  <a:pt x="53035" y="12801"/>
                </a:lnTo>
                <a:lnTo>
                  <a:pt x="50292" y="822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3530803" y="2597962"/>
            <a:ext cx="55880" cy="76200"/>
          </a:xfrm>
          <a:custGeom>
            <a:avLst/>
            <a:gdLst/>
            <a:ahLst/>
            <a:cxnLst/>
            <a:rect l="l" t="t" r="r" b="b"/>
            <a:pathLst>
              <a:path w="55879" h="76200">
                <a:moveTo>
                  <a:pt x="10058" y="53035"/>
                </a:moveTo>
                <a:lnTo>
                  <a:pt x="0" y="53035"/>
                </a:lnTo>
                <a:lnTo>
                  <a:pt x="0" y="62179"/>
                </a:lnTo>
                <a:lnTo>
                  <a:pt x="2743" y="67665"/>
                </a:lnTo>
                <a:lnTo>
                  <a:pt x="6400" y="71323"/>
                </a:lnTo>
                <a:lnTo>
                  <a:pt x="10058" y="74066"/>
                </a:lnTo>
                <a:lnTo>
                  <a:pt x="18287" y="75895"/>
                </a:lnTo>
                <a:lnTo>
                  <a:pt x="35661" y="75895"/>
                </a:lnTo>
                <a:lnTo>
                  <a:pt x="42976" y="73151"/>
                </a:lnTo>
                <a:lnTo>
                  <a:pt x="48463" y="69494"/>
                </a:lnTo>
                <a:lnTo>
                  <a:pt x="50749" y="67665"/>
                </a:lnTo>
                <a:lnTo>
                  <a:pt x="21945" y="67665"/>
                </a:lnTo>
                <a:lnTo>
                  <a:pt x="16459" y="65836"/>
                </a:lnTo>
                <a:lnTo>
                  <a:pt x="13715" y="64008"/>
                </a:lnTo>
                <a:lnTo>
                  <a:pt x="11887" y="62179"/>
                </a:lnTo>
                <a:lnTo>
                  <a:pt x="10058" y="58521"/>
                </a:lnTo>
                <a:lnTo>
                  <a:pt x="10058" y="53035"/>
                </a:lnTo>
                <a:close/>
              </a:path>
              <a:path w="55879" h="76200">
                <a:moveTo>
                  <a:pt x="35661" y="0"/>
                </a:moveTo>
                <a:lnTo>
                  <a:pt x="20116" y="0"/>
                </a:lnTo>
                <a:lnTo>
                  <a:pt x="12801" y="2743"/>
                </a:lnTo>
                <a:lnTo>
                  <a:pt x="3657" y="10058"/>
                </a:lnTo>
                <a:lnTo>
                  <a:pt x="914" y="15544"/>
                </a:lnTo>
                <a:lnTo>
                  <a:pt x="914" y="23774"/>
                </a:lnTo>
                <a:lnTo>
                  <a:pt x="8229" y="35661"/>
                </a:lnTo>
                <a:lnTo>
                  <a:pt x="10058" y="37490"/>
                </a:lnTo>
                <a:lnTo>
                  <a:pt x="15544" y="39319"/>
                </a:lnTo>
                <a:lnTo>
                  <a:pt x="21945" y="40233"/>
                </a:lnTo>
                <a:lnTo>
                  <a:pt x="22859" y="40233"/>
                </a:lnTo>
                <a:lnTo>
                  <a:pt x="26517" y="42062"/>
                </a:lnTo>
                <a:lnTo>
                  <a:pt x="28346" y="42062"/>
                </a:lnTo>
                <a:lnTo>
                  <a:pt x="39319" y="44805"/>
                </a:lnTo>
                <a:lnTo>
                  <a:pt x="45719" y="49377"/>
                </a:lnTo>
                <a:lnTo>
                  <a:pt x="45719" y="58521"/>
                </a:lnTo>
                <a:lnTo>
                  <a:pt x="43891" y="63093"/>
                </a:lnTo>
                <a:lnTo>
                  <a:pt x="40233" y="64922"/>
                </a:lnTo>
                <a:lnTo>
                  <a:pt x="37490" y="66751"/>
                </a:lnTo>
                <a:lnTo>
                  <a:pt x="32918" y="67665"/>
                </a:lnTo>
                <a:lnTo>
                  <a:pt x="50749" y="67665"/>
                </a:lnTo>
                <a:lnTo>
                  <a:pt x="53035" y="65836"/>
                </a:lnTo>
                <a:lnTo>
                  <a:pt x="55778" y="60350"/>
                </a:lnTo>
                <a:lnTo>
                  <a:pt x="55778" y="48463"/>
                </a:lnTo>
                <a:lnTo>
                  <a:pt x="53949" y="43891"/>
                </a:lnTo>
                <a:lnTo>
                  <a:pt x="50291" y="41148"/>
                </a:lnTo>
                <a:lnTo>
                  <a:pt x="47548" y="38404"/>
                </a:lnTo>
                <a:lnTo>
                  <a:pt x="40233" y="34747"/>
                </a:lnTo>
                <a:lnTo>
                  <a:pt x="31089" y="32918"/>
                </a:lnTo>
                <a:lnTo>
                  <a:pt x="29260" y="32003"/>
                </a:lnTo>
                <a:lnTo>
                  <a:pt x="27431" y="32003"/>
                </a:lnTo>
                <a:lnTo>
                  <a:pt x="16459" y="29260"/>
                </a:lnTo>
                <a:lnTo>
                  <a:pt x="10972" y="24688"/>
                </a:lnTo>
                <a:lnTo>
                  <a:pt x="10972" y="17373"/>
                </a:lnTo>
                <a:lnTo>
                  <a:pt x="12801" y="13716"/>
                </a:lnTo>
                <a:lnTo>
                  <a:pt x="18287" y="10058"/>
                </a:lnTo>
                <a:lnTo>
                  <a:pt x="22859" y="8229"/>
                </a:lnTo>
                <a:lnTo>
                  <a:pt x="50291" y="8229"/>
                </a:lnTo>
                <a:lnTo>
                  <a:pt x="45719" y="4572"/>
                </a:lnTo>
                <a:lnTo>
                  <a:pt x="42062" y="1828"/>
                </a:lnTo>
                <a:lnTo>
                  <a:pt x="35661" y="0"/>
                </a:lnTo>
                <a:close/>
              </a:path>
              <a:path w="55879" h="76200">
                <a:moveTo>
                  <a:pt x="50291" y="8229"/>
                </a:moveTo>
                <a:lnTo>
                  <a:pt x="32003" y="8229"/>
                </a:lnTo>
                <a:lnTo>
                  <a:pt x="36575" y="10058"/>
                </a:lnTo>
                <a:lnTo>
                  <a:pt x="39319" y="11887"/>
                </a:lnTo>
                <a:lnTo>
                  <a:pt x="43891" y="16459"/>
                </a:lnTo>
                <a:lnTo>
                  <a:pt x="43891" y="19202"/>
                </a:lnTo>
                <a:lnTo>
                  <a:pt x="53035" y="19202"/>
                </a:lnTo>
                <a:lnTo>
                  <a:pt x="53035" y="12801"/>
                </a:lnTo>
                <a:lnTo>
                  <a:pt x="50291" y="822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4" name="object 8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3605733" y="3107944"/>
            <a:ext cx="602792" cy="603859"/>
          </a:xfrm>
          <a:prstGeom prst="rect">
            <a:avLst/>
          </a:prstGeom>
        </p:spPr>
      </p:pic>
      <p:pic>
        <p:nvPicPr>
          <p:cNvPr id="85" name="object 8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6407454" y="2444089"/>
            <a:ext cx="602792" cy="603859"/>
          </a:xfrm>
          <a:prstGeom prst="rect">
            <a:avLst/>
          </a:prstGeom>
        </p:spPr>
      </p:pic>
      <p:pic>
        <p:nvPicPr>
          <p:cNvPr id="86" name="object 86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5846927" y="3107944"/>
            <a:ext cx="602792" cy="603859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5294629" y="2444089"/>
            <a:ext cx="602792" cy="603859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4734102" y="3107944"/>
            <a:ext cx="602792" cy="603859"/>
          </a:xfrm>
          <a:prstGeom prst="rect">
            <a:avLst/>
          </a:prstGeom>
        </p:spPr>
      </p:pic>
      <p:pic>
        <p:nvPicPr>
          <p:cNvPr id="89" name="object 89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4166260" y="2444089"/>
            <a:ext cx="602792" cy="603859"/>
          </a:xfrm>
          <a:prstGeom prst="rect">
            <a:avLst/>
          </a:prstGeom>
        </p:spPr>
      </p:pic>
      <p:sp>
        <p:nvSpPr>
          <p:cNvPr id="90" name="object 90"/>
          <p:cNvSpPr/>
          <p:nvPr/>
        </p:nvSpPr>
        <p:spPr>
          <a:xfrm>
            <a:off x="6652564" y="4036314"/>
            <a:ext cx="53340" cy="31115"/>
          </a:xfrm>
          <a:custGeom>
            <a:avLst/>
            <a:gdLst/>
            <a:ahLst/>
            <a:cxnLst/>
            <a:rect l="l" t="t" r="r" b="b"/>
            <a:pathLst>
              <a:path w="53340" h="31114">
                <a:moveTo>
                  <a:pt x="0" y="0"/>
                </a:moveTo>
                <a:lnTo>
                  <a:pt x="53035" y="31089"/>
                </a:lnTo>
              </a:path>
            </a:pathLst>
          </a:custGeom>
          <a:ln w="32004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1" name="object 91"/>
          <p:cNvGrpSpPr/>
          <p:nvPr/>
        </p:nvGrpSpPr>
        <p:grpSpPr>
          <a:xfrm>
            <a:off x="2928759" y="7082815"/>
            <a:ext cx="149860" cy="95250"/>
            <a:chOff x="2928759" y="7082815"/>
            <a:chExt cx="149860" cy="95250"/>
          </a:xfrm>
        </p:grpSpPr>
        <p:pic>
          <p:nvPicPr>
            <p:cNvPr id="92" name="object 9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928759" y="7084593"/>
              <a:ext cx="67056" cy="91719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3015500" y="7082815"/>
              <a:ext cx="62865" cy="95250"/>
            </a:xfrm>
            <a:custGeom>
              <a:avLst/>
              <a:gdLst/>
              <a:ahLst/>
              <a:cxnLst/>
              <a:rect l="l" t="t" r="r" b="b"/>
              <a:pathLst>
                <a:path w="62864" h="95250">
                  <a:moveTo>
                    <a:pt x="39966" y="0"/>
                  </a:moveTo>
                  <a:lnTo>
                    <a:pt x="23621" y="0"/>
                  </a:lnTo>
                  <a:lnTo>
                    <a:pt x="16344" y="2184"/>
                  </a:lnTo>
                  <a:lnTo>
                    <a:pt x="4991" y="10909"/>
                  </a:lnTo>
                  <a:lnTo>
                    <a:pt x="2158" y="16979"/>
                  </a:lnTo>
                  <a:lnTo>
                    <a:pt x="2158" y="31368"/>
                  </a:lnTo>
                  <a:lnTo>
                    <a:pt x="4318" y="36575"/>
                  </a:lnTo>
                  <a:lnTo>
                    <a:pt x="12357" y="43611"/>
                  </a:lnTo>
                  <a:lnTo>
                    <a:pt x="19431" y="47078"/>
                  </a:lnTo>
                  <a:lnTo>
                    <a:pt x="37807" y="53517"/>
                  </a:lnTo>
                  <a:lnTo>
                    <a:pt x="43052" y="55499"/>
                  </a:lnTo>
                  <a:lnTo>
                    <a:pt x="51523" y="59651"/>
                  </a:lnTo>
                  <a:lnTo>
                    <a:pt x="54482" y="64020"/>
                  </a:lnTo>
                  <a:lnTo>
                    <a:pt x="54482" y="75615"/>
                  </a:lnTo>
                  <a:lnTo>
                    <a:pt x="51981" y="80098"/>
                  </a:lnTo>
                  <a:lnTo>
                    <a:pt x="42671" y="86106"/>
                  </a:lnTo>
                  <a:lnTo>
                    <a:pt x="37249" y="87503"/>
                  </a:lnTo>
                  <a:lnTo>
                    <a:pt x="24130" y="87503"/>
                  </a:lnTo>
                  <a:lnTo>
                    <a:pt x="18884" y="86156"/>
                  </a:lnTo>
                  <a:lnTo>
                    <a:pt x="10579" y="80391"/>
                  </a:lnTo>
                  <a:lnTo>
                    <a:pt x="8381" y="75818"/>
                  </a:lnTo>
                  <a:lnTo>
                    <a:pt x="8381" y="69723"/>
                  </a:lnTo>
                  <a:lnTo>
                    <a:pt x="0" y="69723"/>
                  </a:lnTo>
                  <a:lnTo>
                    <a:pt x="762" y="78282"/>
                  </a:lnTo>
                  <a:lnTo>
                    <a:pt x="3898" y="84670"/>
                  </a:lnTo>
                  <a:lnTo>
                    <a:pt x="14477" y="92887"/>
                  </a:lnTo>
                  <a:lnTo>
                    <a:pt x="21424" y="94868"/>
                  </a:lnTo>
                  <a:lnTo>
                    <a:pt x="40131" y="94868"/>
                  </a:lnTo>
                  <a:lnTo>
                    <a:pt x="48044" y="92544"/>
                  </a:lnTo>
                  <a:lnTo>
                    <a:pt x="59905" y="83235"/>
                  </a:lnTo>
                  <a:lnTo>
                    <a:pt x="62864" y="77088"/>
                  </a:lnTo>
                  <a:lnTo>
                    <a:pt x="62864" y="66598"/>
                  </a:lnTo>
                  <a:lnTo>
                    <a:pt x="35687" y="43954"/>
                  </a:lnTo>
                  <a:lnTo>
                    <a:pt x="24685" y="39582"/>
                  </a:lnTo>
                  <a:lnTo>
                    <a:pt x="16827" y="34866"/>
                  </a:lnTo>
                  <a:lnTo>
                    <a:pt x="12112" y="29804"/>
                  </a:lnTo>
                  <a:lnTo>
                    <a:pt x="10540" y="24396"/>
                  </a:lnTo>
                  <a:lnTo>
                    <a:pt x="10540" y="19392"/>
                  </a:lnTo>
                  <a:lnTo>
                    <a:pt x="12407" y="15367"/>
                  </a:lnTo>
                  <a:lnTo>
                    <a:pt x="20193" y="9017"/>
                  </a:lnTo>
                  <a:lnTo>
                    <a:pt x="25819" y="7378"/>
                  </a:lnTo>
                  <a:lnTo>
                    <a:pt x="38519" y="7378"/>
                  </a:lnTo>
                  <a:lnTo>
                    <a:pt x="42925" y="8394"/>
                  </a:lnTo>
                  <a:lnTo>
                    <a:pt x="50126" y="12788"/>
                  </a:lnTo>
                  <a:lnTo>
                    <a:pt x="52324" y="16471"/>
                  </a:lnTo>
                  <a:lnTo>
                    <a:pt x="52831" y="21462"/>
                  </a:lnTo>
                  <a:lnTo>
                    <a:pt x="61213" y="21462"/>
                  </a:lnTo>
                  <a:lnTo>
                    <a:pt x="61213" y="14020"/>
                  </a:lnTo>
                  <a:lnTo>
                    <a:pt x="57950" y="8394"/>
                  </a:lnTo>
                  <a:lnTo>
                    <a:pt x="46266" y="1536"/>
                  </a:lnTo>
                  <a:lnTo>
                    <a:pt x="3996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4" name="object 94"/>
          <p:cNvSpPr/>
          <p:nvPr/>
        </p:nvSpPr>
        <p:spPr>
          <a:xfrm>
            <a:off x="3131197" y="7130186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5">
                <a:moveTo>
                  <a:pt x="63500" y="0"/>
                </a:moveTo>
                <a:lnTo>
                  <a:pt x="0" y="0"/>
                </a:lnTo>
                <a:lnTo>
                  <a:pt x="0" y="6857"/>
                </a:lnTo>
                <a:lnTo>
                  <a:pt x="63500" y="6857"/>
                </a:lnTo>
                <a:lnTo>
                  <a:pt x="63500" y="0"/>
                </a:lnTo>
                <a:close/>
              </a:path>
              <a:path w="63500" h="31115">
                <a:moveTo>
                  <a:pt x="63500" y="23748"/>
                </a:moveTo>
                <a:lnTo>
                  <a:pt x="0" y="23748"/>
                </a:lnTo>
                <a:lnTo>
                  <a:pt x="0" y="30606"/>
                </a:lnTo>
                <a:lnTo>
                  <a:pt x="63500" y="30606"/>
                </a:lnTo>
                <a:lnTo>
                  <a:pt x="63500" y="237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95" name="object 95"/>
          <p:cNvGrpSpPr/>
          <p:nvPr/>
        </p:nvGrpSpPr>
        <p:grpSpPr>
          <a:xfrm>
            <a:off x="3268065" y="7013537"/>
            <a:ext cx="255270" cy="93345"/>
            <a:chOff x="3268065" y="7013537"/>
            <a:chExt cx="255270" cy="93345"/>
          </a:xfrm>
        </p:grpSpPr>
        <p:sp>
          <p:nvSpPr>
            <p:cNvPr id="96" name="object 96"/>
            <p:cNvSpPr/>
            <p:nvPr/>
          </p:nvSpPr>
          <p:spPr>
            <a:xfrm>
              <a:off x="3268065" y="7016077"/>
              <a:ext cx="28575" cy="89535"/>
            </a:xfrm>
            <a:custGeom>
              <a:avLst/>
              <a:gdLst/>
              <a:ahLst/>
              <a:cxnLst/>
              <a:rect l="l" t="t" r="r" b="b"/>
              <a:pathLst>
                <a:path w="28575" h="89534">
                  <a:moveTo>
                    <a:pt x="28194" y="0"/>
                  </a:moveTo>
                  <a:lnTo>
                    <a:pt x="20332" y="0"/>
                  </a:lnTo>
                  <a:lnTo>
                    <a:pt x="13550" y="6007"/>
                  </a:lnTo>
                  <a:lnTo>
                    <a:pt x="8394" y="9728"/>
                  </a:lnTo>
                  <a:lnTo>
                    <a:pt x="4495" y="11887"/>
                  </a:lnTo>
                  <a:lnTo>
                    <a:pt x="0" y="13843"/>
                  </a:lnTo>
                  <a:lnTo>
                    <a:pt x="0" y="22098"/>
                  </a:lnTo>
                  <a:lnTo>
                    <a:pt x="19824" y="9017"/>
                  </a:lnTo>
                  <a:lnTo>
                    <a:pt x="19824" y="89154"/>
                  </a:lnTo>
                  <a:lnTo>
                    <a:pt x="28194" y="89154"/>
                  </a:lnTo>
                  <a:lnTo>
                    <a:pt x="281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7" name="object 9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323958" y="7013537"/>
              <a:ext cx="199009" cy="92963"/>
            </a:xfrm>
            <a:prstGeom prst="rect">
              <a:avLst/>
            </a:prstGeom>
          </p:spPr>
        </p:pic>
      </p:grpSp>
      <p:grpSp>
        <p:nvGrpSpPr>
          <p:cNvPr id="98" name="object 98"/>
          <p:cNvGrpSpPr/>
          <p:nvPr/>
        </p:nvGrpSpPr>
        <p:grpSpPr>
          <a:xfrm>
            <a:off x="3239249" y="7139520"/>
            <a:ext cx="314325" cy="112395"/>
            <a:chOff x="3239249" y="7139520"/>
            <a:chExt cx="314325" cy="112395"/>
          </a:xfrm>
        </p:grpSpPr>
        <p:sp>
          <p:nvSpPr>
            <p:cNvPr id="99" name="object 99"/>
            <p:cNvSpPr/>
            <p:nvPr/>
          </p:nvSpPr>
          <p:spPr>
            <a:xfrm>
              <a:off x="3366109" y="7160221"/>
              <a:ext cx="60960" cy="92075"/>
            </a:xfrm>
            <a:custGeom>
              <a:avLst/>
              <a:gdLst/>
              <a:ahLst/>
              <a:cxnLst/>
              <a:rect l="l" t="t" r="r" b="b"/>
              <a:pathLst>
                <a:path w="60960" h="92075">
                  <a:moveTo>
                    <a:pt x="32270" y="0"/>
                  </a:moveTo>
                  <a:lnTo>
                    <a:pt x="0" y="0"/>
                  </a:lnTo>
                  <a:lnTo>
                    <a:pt x="0" y="91693"/>
                  </a:lnTo>
                  <a:lnTo>
                    <a:pt x="8140" y="91693"/>
                  </a:lnTo>
                  <a:lnTo>
                    <a:pt x="8140" y="51434"/>
                  </a:lnTo>
                  <a:lnTo>
                    <a:pt x="29044" y="51434"/>
                  </a:lnTo>
                  <a:lnTo>
                    <a:pt x="32575" y="51257"/>
                  </a:lnTo>
                  <a:lnTo>
                    <a:pt x="39941" y="50584"/>
                  </a:lnTo>
                  <a:lnTo>
                    <a:pt x="43230" y="49783"/>
                  </a:lnTo>
                  <a:lnTo>
                    <a:pt x="46100" y="48513"/>
                  </a:lnTo>
                  <a:lnTo>
                    <a:pt x="50761" y="46570"/>
                  </a:lnTo>
                  <a:lnTo>
                    <a:pt x="53692" y="44068"/>
                  </a:lnTo>
                  <a:lnTo>
                    <a:pt x="8140" y="44068"/>
                  </a:lnTo>
                  <a:lnTo>
                    <a:pt x="8140" y="7365"/>
                  </a:lnTo>
                  <a:lnTo>
                    <a:pt x="52731" y="7365"/>
                  </a:lnTo>
                  <a:lnTo>
                    <a:pt x="50126" y="4698"/>
                  </a:lnTo>
                  <a:lnTo>
                    <a:pt x="45554" y="2197"/>
                  </a:lnTo>
                  <a:lnTo>
                    <a:pt x="37084" y="330"/>
                  </a:lnTo>
                  <a:lnTo>
                    <a:pt x="32270" y="0"/>
                  </a:lnTo>
                  <a:close/>
                </a:path>
                <a:path w="60960" h="92075">
                  <a:moveTo>
                    <a:pt x="52731" y="7365"/>
                  </a:moveTo>
                  <a:lnTo>
                    <a:pt x="36156" y="7365"/>
                  </a:lnTo>
                  <a:lnTo>
                    <a:pt x="42037" y="8889"/>
                  </a:lnTo>
                  <a:lnTo>
                    <a:pt x="49657" y="14985"/>
                  </a:lnTo>
                  <a:lnTo>
                    <a:pt x="51562" y="19596"/>
                  </a:lnTo>
                  <a:lnTo>
                    <a:pt x="51562" y="33731"/>
                  </a:lnTo>
                  <a:lnTo>
                    <a:pt x="48475" y="39065"/>
                  </a:lnTo>
                  <a:lnTo>
                    <a:pt x="38823" y="43306"/>
                  </a:lnTo>
                  <a:lnTo>
                    <a:pt x="33362" y="44068"/>
                  </a:lnTo>
                  <a:lnTo>
                    <a:pt x="53692" y="44068"/>
                  </a:lnTo>
                  <a:lnTo>
                    <a:pt x="54317" y="43535"/>
                  </a:lnTo>
                  <a:lnTo>
                    <a:pt x="59232" y="35318"/>
                  </a:lnTo>
                  <a:lnTo>
                    <a:pt x="60451" y="30772"/>
                  </a:lnTo>
                  <a:lnTo>
                    <a:pt x="60451" y="22555"/>
                  </a:lnTo>
                  <a:lnTo>
                    <a:pt x="60032" y="19684"/>
                  </a:lnTo>
                  <a:lnTo>
                    <a:pt x="58089" y="13842"/>
                  </a:lnTo>
                  <a:lnTo>
                    <a:pt x="56311" y="10960"/>
                  </a:lnTo>
                  <a:lnTo>
                    <a:pt x="53848" y="8508"/>
                  </a:lnTo>
                  <a:lnTo>
                    <a:pt x="52731" y="736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3239249" y="7141806"/>
              <a:ext cx="314325" cy="0"/>
            </a:xfrm>
            <a:custGeom>
              <a:avLst/>
              <a:gdLst/>
              <a:ahLst/>
              <a:cxnLst/>
              <a:rect l="l" t="t" r="r" b="b"/>
              <a:pathLst>
                <a:path w="314325" h="0">
                  <a:moveTo>
                    <a:pt x="0" y="0"/>
                  </a:moveTo>
                  <a:lnTo>
                    <a:pt x="313728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1" name="object 101"/>
          <p:cNvGrpSpPr/>
          <p:nvPr/>
        </p:nvGrpSpPr>
        <p:grpSpPr>
          <a:xfrm>
            <a:off x="2965551" y="8265998"/>
            <a:ext cx="149860" cy="95250"/>
            <a:chOff x="2965551" y="8265998"/>
            <a:chExt cx="149860" cy="95250"/>
          </a:xfrm>
        </p:grpSpPr>
        <p:pic>
          <p:nvPicPr>
            <p:cNvPr id="102" name="object 10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965551" y="8267776"/>
              <a:ext cx="67056" cy="91719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3052292" y="8265998"/>
              <a:ext cx="62865" cy="95250"/>
            </a:xfrm>
            <a:custGeom>
              <a:avLst/>
              <a:gdLst/>
              <a:ahLst/>
              <a:cxnLst/>
              <a:rect l="l" t="t" r="r" b="b"/>
              <a:pathLst>
                <a:path w="62864" h="95250">
                  <a:moveTo>
                    <a:pt x="39966" y="0"/>
                  </a:moveTo>
                  <a:lnTo>
                    <a:pt x="23622" y="0"/>
                  </a:lnTo>
                  <a:lnTo>
                    <a:pt x="16344" y="2184"/>
                  </a:lnTo>
                  <a:lnTo>
                    <a:pt x="5003" y="10896"/>
                  </a:lnTo>
                  <a:lnTo>
                    <a:pt x="2159" y="16979"/>
                  </a:lnTo>
                  <a:lnTo>
                    <a:pt x="2159" y="31369"/>
                  </a:lnTo>
                  <a:lnTo>
                    <a:pt x="4318" y="36576"/>
                  </a:lnTo>
                  <a:lnTo>
                    <a:pt x="12369" y="43611"/>
                  </a:lnTo>
                  <a:lnTo>
                    <a:pt x="19431" y="47078"/>
                  </a:lnTo>
                  <a:lnTo>
                    <a:pt x="37807" y="53505"/>
                  </a:lnTo>
                  <a:lnTo>
                    <a:pt x="43053" y="55499"/>
                  </a:lnTo>
                  <a:lnTo>
                    <a:pt x="51523" y="59651"/>
                  </a:lnTo>
                  <a:lnTo>
                    <a:pt x="54482" y="64008"/>
                  </a:lnTo>
                  <a:lnTo>
                    <a:pt x="54482" y="75615"/>
                  </a:lnTo>
                  <a:lnTo>
                    <a:pt x="51993" y="80098"/>
                  </a:lnTo>
                  <a:lnTo>
                    <a:pt x="42672" y="86106"/>
                  </a:lnTo>
                  <a:lnTo>
                    <a:pt x="37249" y="87503"/>
                  </a:lnTo>
                  <a:lnTo>
                    <a:pt x="24130" y="87503"/>
                  </a:lnTo>
                  <a:lnTo>
                    <a:pt x="18884" y="86156"/>
                  </a:lnTo>
                  <a:lnTo>
                    <a:pt x="10591" y="80391"/>
                  </a:lnTo>
                  <a:lnTo>
                    <a:pt x="8381" y="75819"/>
                  </a:lnTo>
                  <a:lnTo>
                    <a:pt x="8381" y="69723"/>
                  </a:lnTo>
                  <a:lnTo>
                    <a:pt x="0" y="69723"/>
                  </a:lnTo>
                  <a:lnTo>
                    <a:pt x="762" y="78270"/>
                  </a:lnTo>
                  <a:lnTo>
                    <a:pt x="3898" y="84670"/>
                  </a:lnTo>
                  <a:lnTo>
                    <a:pt x="14478" y="92875"/>
                  </a:lnTo>
                  <a:lnTo>
                    <a:pt x="21424" y="94869"/>
                  </a:lnTo>
                  <a:lnTo>
                    <a:pt x="40131" y="94869"/>
                  </a:lnTo>
                  <a:lnTo>
                    <a:pt x="48044" y="92544"/>
                  </a:lnTo>
                  <a:lnTo>
                    <a:pt x="59905" y="83223"/>
                  </a:lnTo>
                  <a:lnTo>
                    <a:pt x="62865" y="77089"/>
                  </a:lnTo>
                  <a:lnTo>
                    <a:pt x="62865" y="66586"/>
                  </a:lnTo>
                  <a:lnTo>
                    <a:pt x="35687" y="43942"/>
                  </a:lnTo>
                  <a:lnTo>
                    <a:pt x="24685" y="39576"/>
                  </a:lnTo>
                  <a:lnTo>
                    <a:pt x="16827" y="34863"/>
                  </a:lnTo>
                  <a:lnTo>
                    <a:pt x="12112" y="29799"/>
                  </a:lnTo>
                  <a:lnTo>
                    <a:pt x="10541" y="24384"/>
                  </a:lnTo>
                  <a:lnTo>
                    <a:pt x="10541" y="19392"/>
                  </a:lnTo>
                  <a:lnTo>
                    <a:pt x="12407" y="15367"/>
                  </a:lnTo>
                  <a:lnTo>
                    <a:pt x="20193" y="9017"/>
                  </a:lnTo>
                  <a:lnTo>
                    <a:pt x="25819" y="7366"/>
                  </a:lnTo>
                  <a:lnTo>
                    <a:pt x="38519" y="7366"/>
                  </a:lnTo>
                  <a:lnTo>
                    <a:pt x="42925" y="8382"/>
                  </a:lnTo>
                  <a:lnTo>
                    <a:pt x="50126" y="12788"/>
                  </a:lnTo>
                  <a:lnTo>
                    <a:pt x="52324" y="16471"/>
                  </a:lnTo>
                  <a:lnTo>
                    <a:pt x="52831" y="21463"/>
                  </a:lnTo>
                  <a:lnTo>
                    <a:pt x="61213" y="21463"/>
                  </a:lnTo>
                  <a:lnTo>
                    <a:pt x="61213" y="14020"/>
                  </a:lnTo>
                  <a:lnTo>
                    <a:pt x="57962" y="8382"/>
                  </a:lnTo>
                  <a:lnTo>
                    <a:pt x="46266" y="1524"/>
                  </a:lnTo>
                  <a:lnTo>
                    <a:pt x="3996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4" name="object 104"/>
          <p:cNvSpPr/>
          <p:nvPr/>
        </p:nvSpPr>
        <p:spPr>
          <a:xfrm>
            <a:off x="3167989" y="8313369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5">
                <a:moveTo>
                  <a:pt x="63500" y="0"/>
                </a:moveTo>
                <a:lnTo>
                  <a:pt x="0" y="0"/>
                </a:lnTo>
                <a:lnTo>
                  <a:pt x="0" y="6857"/>
                </a:lnTo>
                <a:lnTo>
                  <a:pt x="63500" y="6857"/>
                </a:lnTo>
                <a:lnTo>
                  <a:pt x="63500" y="0"/>
                </a:lnTo>
                <a:close/>
              </a:path>
              <a:path w="63500" h="31115">
                <a:moveTo>
                  <a:pt x="63500" y="23749"/>
                </a:moveTo>
                <a:lnTo>
                  <a:pt x="0" y="23749"/>
                </a:lnTo>
                <a:lnTo>
                  <a:pt x="0" y="30606"/>
                </a:lnTo>
                <a:lnTo>
                  <a:pt x="63500" y="30606"/>
                </a:lnTo>
                <a:lnTo>
                  <a:pt x="63500" y="2374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5" name="object 105"/>
          <p:cNvGrpSpPr/>
          <p:nvPr/>
        </p:nvGrpSpPr>
        <p:grpSpPr>
          <a:xfrm>
            <a:off x="3322510" y="8199259"/>
            <a:ext cx="459740" cy="91440"/>
            <a:chOff x="3322510" y="8199259"/>
            <a:chExt cx="459740" cy="91440"/>
          </a:xfrm>
        </p:grpSpPr>
        <p:sp>
          <p:nvSpPr>
            <p:cNvPr id="106" name="object 106"/>
            <p:cNvSpPr/>
            <p:nvPr/>
          </p:nvSpPr>
          <p:spPr>
            <a:xfrm>
              <a:off x="3322510" y="8199907"/>
              <a:ext cx="28575" cy="89535"/>
            </a:xfrm>
            <a:custGeom>
              <a:avLst/>
              <a:gdLst/>
              <a:ahLst/>
              <a:cxnLst/>
              <a:rect l="l" t="t" r="r" b="b"/>
              <a:pathLst>
                <a:path w="28575" h="89534">
                  <a:moveTo>
                    <a:pt x="28193" y="0"/>
                  </a:moveTo>
                  <a:lnTo>
                    <a:pt x="20319" y="0"/>
                  </a:lnTo>
                  <a:lnTo>
                    <a:pt x="13550" y="6007"/>
                  </a:lnTo>
                  <a:lnTo>
                    <a:pt x="8381" y="9728"/>
                  </a:lnTo>
                  <a:lnTo>
                    <a:pt x="4495" y="11887"/>
                  </a:lnTo>
                  <a:lnTo>
                    <a:pt x="0" y="13830"/>
                  </a:lnTo>
                  <a:lnTo>
                    <a:pt x="0" y="22085"/>
                  </a:lnTo>
                  <a:lnTo>
                    <a:pt x="19812" y="9016"/>
                  </a:lnTo>
                  <a:lnTo>
                    <a:pt x="19812" y="89141"/>
                  </a:lnTo>
                  <a:lnTo>
                    <a:pt x="28193" y="89141"/>
                  </a:lnTo>
                  <a:lnTo>
                    <a:pt x="281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7" name="object 10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378390" y="8199259"/>
              <a:ext cx="128524" cy="91071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3550602" y="8225294"/>
              <a:ext cx="59690" cy="64135"/>
            </a:xfrm>
            <a:custGeom>
              <a:avLst/>
              <a:gdLst/>
              <a:ahLst/>
              <a:cxnLst/>
              <a:rect l="l" t="t" r="r" b="b"/>
              <a:pathLst>
                <a:path w="59689" h="64134">
                  <a:moveTo>
                    <a:pt x="57150" y="0"/>
                  </a:moveTo>
                  <a:lnTo>
                    <a:pt x="48260" y="0"/>
                  </a:lnTo>
                  <a:lnTo>
                    <a:pt x="29425" y="25323"/>
                  </a:lnTo>
                  <a:lnTo>
                    <a:pt x="11302" y="0"/>
                  </a:lnTo>
                  <a:lnTo>
                    <a:pt x="1143" y="0"/>
                  </a:lnTo>
                  <a:lnTo>
                    <a:pt x="24637" y="31419"/>
                  </a:lnTo>
                  <a:lnTo>
                    <a:pt x="0" y="63753"/>
                  </a:lnTo>
                  <a:lnTo>
                    <a:pt x="9448" y="63690"/>
                  </a:lnTo>
                  <a:lnTo>
                    <a:pt x="29260" y="36906"/>
                  </a:lnTo>
                  <a:lnTo>
                    <a:pt x="49149" y="63753"/>
                  </a:lnTo>
                  <a:lnTo>
                    <a:pt x="59182" y="63753"/>
                  </a:lnTo>
                  <a:lnTo>
                    <a:pt x="34277" y="31076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9" name="object 10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653525" y="8199259"/>
              <a:ext cx="128470" cy="91071"/>
            </a:xfrm>
            <a:prstGeom prst="rect">
              <a:avLst/>
            </a:prstGeom>
          </p:spPr>
        </p:pic>
      </p:grpSp>
      <p:grpSp>
        <p:nvGrpSpPr>
          <p:cNvPr id="110" name="object 110"/>
          <p:cNvGrpSpPr/>
          <p:nvPr/>
        </p:nvGrpSpPr>
        <p:grpSpPr>
          <a:xfrm>
            <a:off x="3282606" y="8319681"/>
            <a:ext cx="531495" cy="116205"/>
            <a:chOff x="3282606" y="8319681"/>
            <a:chExt cx="531495" cy="116205"/>
          </a:xfrm>
        </p:grpSpPr>
        <p:sp>
          <p:nvSpPr>
            <p:cNvPr id="111" name="object 111"/>
            <p:cNvSpPr/>
            <p:nvPr/>
          </p:nvSpPr>
          <p:spPr>
            <a:xfrm>
              <a:off x="3519106" y="8345944"/>
              <a:ext cx="55244" cy="90170"/>
            </a:xfrm>
            <a:custGeom>
              <a:avLst/>
              <a:gdLst/>
              <a:ahLst/>
              <a:cxnLst/>
              <a:rect l="l" t="t" r="r" b="b"/>
              <a:pathLst>
                <a:path w="55245" h="90170">
                  <a:moveTo>
                    <a:pt x="35598" y="0"/>
                  </a:moveTo>
                  <a:lnTo>
                    <a:pt x="20358" y="0"/>
                  </a:lnTo>
                  <a:lnTo>
                    <a:pt x="14008" y="2158"/>
                  </a:lnTo>
                  <a:lnTo>
                    <a:pt x="3594" y="11137"/>
                  </a:lnTo>
                  <a:lnTo>
                    <a:pt x="888" y="17487"/>
                  </a:lnTo>
                  <a:lnTo>
                    <a:pt x="888" y="25526"/>
                  </a:lnTo>
                  <a:lnTo>
                    <a:pt x="10159" y="25526"/>
                  </a:lnTo>
                  <a:lnTo>
                    <a:pt x="10159" y="20116"/>
                  </a:lnTo>
                  <a:lnTo>
                    <a:pt x="11772" y="15747"/>
                  </a:lnTo>
                  <a:lnTo>
                    <a:pt x="18199" y="9143"/>
                  </a:lnTo>
                  <a:lnTo>
                    <a:pt x="22529" y="7492"/>
                  </a:lnTo>
                  <a:lnTo>
                    <a:pt x="34035" y="7492"/>
                  </a:lnTo>
                  <a:lnTo>
                    <a:pt x="38569" y="9486"/>
                  </a:lnTo>
                  <a:lnTo>
                    <a:pt x="43726" y="16433"/>
                  </a:lnTo>
                  <a:lnTo>
                    <a:pt x="44830" y="19900"/>
                  </a:lnTo>
                  <a:lnTo>
                    <a:pt x="44830" y="26593"/>
                  </a:lnTo>
                  <a:lnTo>
                    <a:pt x="19050" y="63118"/>
                  </a:lnTo>
                  <a:lnTo>
                    <a:pt x="0" y="81152"/>
                  </a:lnTo>
                  <a:lnTo>
                    <a:pt x="0" y="89788"/>
                  </a:lnTo>
                  <a:lnTo>
                    <a:pt x="55244" y="89788"/>
                  </a:lnTo>
                  <a:lnTo>
                    <a:pt x="55244" y="82041"/>
                  </a:lnTo>
                  <a:lnTo>
                    <a:pt x="10159" y="82041"/>
                  </a:lnTo>
                  <a:lnTo>
                    <a:pt x="20161" y="72543"/>
                  </a:lnTo>
                  <a:lnTo>
                    <a:pt x="49593" y="39115"/>
                  </a:lnTo>
                  <a:lnTo>
                    <a:pt x="54101" y="26847"/>
                  </a:lnTo>
                  <a:lnTo>
                    <a:pt x="54101" y="15925"/>
                  </a:lnTo>
                  <a:lnTo>
                    <a:pt x="51650" y="10274"/>
                  </a:lnTo>
                  <a:lnTo>
                    <a:pt x="41821" y="2057"/>
                  </a:lnTo>
                  <a:lnTo>
                    <a:pt x="3559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3284892" y="8321967"/>
              <a:ext cx="526415" cy="1270"/>
            </a:xfrm>
            <a:custGeom>
              <a:avLst/>
              <a:gdLst/>
              <a:ahLst/>
              <a:cxnLst/>
              <a:rect l="l" t="t" r="r" b="b"/>
              <a:pathLst>
                <a:path w="526414" h="1270">
                  <a:moveTo>
                    <a:pt x="0" y="0"/>
                  </a:moveTo>
                  <a:lnTo>
                    <a:pt x="526351" y="914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3" name="object 113"/>
          <p:cNvGrpSpPr/>
          <p:nvPr/>
        </p:nvGrpSpPr>
        <p:grpSpPr>
          <a:xfrm>
            <a:off x="2932023" y="8555875"/>
            <a:ext cx="149860" cy="95250"/>
            <a:chOff x="2932023" y="8555875"/>
            <a:chExt cx="149860" cy="95250"/>
          </a:xfrm>
        </p:grpSpPr>
        <p:pic>
          <p:nvPicPr>
            <p:cNvPr id="114" name="object 11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932023" y="8557653"/>
              <a:ext cx="67056" cy="91706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3018764" y="8555875"/>
              <a:ext cx="62865" cy="95250"/>
            </a:xfrm>
            <a:custGeom>
              <a:avLst/>
              <a:gdLst/>
              <a:ahLst/>
              <a:cxnLst/>
              <a:rect l="l" t="t" r="r" b="b"/>
              <a:pathLst>
                <a:path w="62864" h="95250">
                  <a:moveTo>
                    <a:pt x="39966" y="0"/>
                  </a:moveTo>
                  <a:lnTo>
                    <a:pt x="23621" y="0"/>
                  </a:lnTo>
                  <a:lnTo>
                    <a:pt x="16344" y="2171"/>
                  </a:lnTo>
                  <a:lnTo>
                    <a:pt x="5003" y="10896"/>
                  </a:lnTo>
                  <a:lnTo>
                    <a:pt x="2158" y="16967"/>
                  </a:lnTo>
                  <a:lnTo>
                    <a:pt x="2158" y="31368"/>
                  </a:lnTo>
                  <a:lnTo>
                    <a:pt x="4318" y="36575"/>
                  </a:lnTo>
                  <a:lnTo>
                    <a:pt x="12369" y="43599"/>
                  </a:lnTo>
                  <a:lnTo>
                    <a:pt x="19431" y="47066"/>
                  </a:lnTo>
                  <a:lnTo>
                    <a:pt x="37807" y="53505"/>
                  </a:lnTo>
                  <a:lnTo>
                    <a:pt x="43052" y="55498"/>
                  </a:lnTo>
                  <a:lnTo>
                    <a:pt x="51523" y="59639"/>
                  </a:lnTo>
                  <a:lnTo>
                    <a:pt x="54482" y="64007"/>
                  </a:lnTo>
                  <a:lnTo>
                    <a:pt x="54482" y="75603"/>
                  </a:lnTo>
                  <a:lnTo>
                    <a:pt x="51993" y="80086"/>
                  </a:lnTo>
                  <a:lnTo>
                    <a:pt x="42671" y="86105"/>
                  </a:lnTo>
                  <a:lnTo>
                    <a:pt x="37261" y="87502"/>
                  </a:lnTo>
                  <a:lnTo>
                    <a:pt x="24130" y="87502"/>
                  </a:lnTo>
                  <a:lnTo>
                    <a:pt x="18884" y="86144"/>
                  </a:lnTo>
                  <a:lnTo>
                    <a:pt x="10591" y="80390"/>
                  </a:lnTo>
                  <a:lnTo>
                    <a:pt x="8381" y="75818"/>
                  </a:lnTo>
                  <a:lnTo>
                    <a:pt x="8381" y="69722"/>
                  </a:lnTo>
                  <a:lnTo>
                    <a:pt x="0" y="69722"/>
                  </a:lnTo>
                  <a:lnTo>
                    <a:pt x="762" y="78270"/>
                  </a:lnTo>
                  <a:lnTo>
                    <a:pt x="3898" y="84658"/>
                  </a:lnTo>
                  <a:lnTo>
                    <a:pt x="14477" y="92875"/>
                  </a:lnTo>
                  <a:lnTo>
                    <a:pt x="21424" y="94868"/>
                  </a:lnTo>
                  <a:lnTo>
                    <a:pt x="40131" y="94868"/>
                  </a:lnTo>
                  <a:lnTo>
                    <a:pt x="48056" y="92532"/>
                  </a:lnTo>
                  <a:lnTo>
                    <a:pt x="59905" y="83223"/>
                  </a:lnTo>
                  <a:lnTo>
                    <a:pt x="62864" y="77088"/>
                  </a:lnTo>
                  <a:lnTo>
                    <a:pt x="62864" y="66586"/>
                  </a:lnTo>
                  <a:lnTo>
                    <a:pt x="35687" y="43941"/>
                  </a:lnTo>
                  <a:lnTo>
                    <a:pt x="24685" y="39575"/>
                  </a:lnTo>
                  <a:lnTo>
                    <a:pt x="16827" y="34858"/>
                  </a:lnTo>
                  <a:lnTo>
                    <a:pt x="12112" y="29793"/>
                  </a:lnTo>
                  <a:lnTo>
                    <a:pt x="10540" y="24383"/>
                  </a:lnTo>
                  <a:lnTo>
                    <a:pt x="10540" y="19380"/>
                  </a:lnTo>
                  <a:lnTo>
                    <a:pt x="12407" y="15366"/>
                  </a:lnTo>
                  <a:lnTo>
                    <a:pt x="20193" y="9016"/>
                  </a:lnTo>
                  <a:lnTo>
                    <a:pt x="25831" y="7365"/>
                  </a:lnTo>
                  <a:lnTo>
                    <a:pt x="38531" y="7365"/>
                  </a:lnTo>
                  <a:lnTo>
                    <a:pt x="42925" y="8381"/>
                  </a:lnTo>
                  <a:lnTo>
                    <a:pt x="50126" y="12776"/>
                  </a:lnTo>
                  <a:lnTo>
                    <a:pt x="52324" y="16459"/>
                  </a:lnTo>
                  <a:lnTo>
                    <a:pt x="52831" y="21462"/>
                  </a:lnTo>
                  <a:lnTo>
                    <a:pt x="61213" y="21462"/>
                  </a:lnTo>
                  <a:lnTo>
                    <a:pt x="61213" y="14008"/>
                  </a:lnTo>
                  <a:lnTo>
                    <a:pt x="57962" y="8381"/>
                  </a:lnTo>
                  <a:lnTo>
                    <a:pt x="46278" y="1523"/>
                  </a:lnTo>
                  <a:lnTo>
                    <a:pt x="3996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6" name="object 116"/>
          <p:cNvSpPr/>
          <p:nvPr/>
        </p:nvSpPr>
        <p:spPr>
          <a:xfrm>
            <a:off x="3134461" y="8603246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5">
                <a:moveTo>
                  <a:pt x="63500" y="0"/>
                </a:moveTo>
                <a:lnTo>
                  <a:pt x="0" y="0"/>
                </a:lnTo>
                <a:lnTo>
                  <a:pt x="0" y="6857"/>
                </a:lnTo>
                <a:lnTo>
                  <a:pt x="63500" y="6857"/>
                </a:lnTo>
                <a:lnTo>
                  <a:pt x="63500" y="0"/>
                </a:lnTo>
                <a:close/>
              </a:path>
              <a:path w="63500" h="31115">
                <a:moveTo>
                  <a:pt x="63500" y="23748"/>
                </a:moveTo>
                <a:lnTo>
                  <a:pt x="0" y="23748"/>
                </a:lnTo>
                <a:lnTo>
                  <a:pt x="0" y="30606"/>
                </a:lnTo>
                <a:lnTo>
                  <a:pt x="63500" y="30606"/>
                </a:lnTo>
                <a:lnTo>
                  <a:pt x="63500" y="237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7" name="object 117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3247491" y="8559558"/>
            <a:ext cx="274573" cy="91059"/>
          </a:xfrm>
          <a:prstGeom prst="rect">
            <a:avLst/>
          </a:prstGeom>
        </p:spPr>
      </p:pic>
      <p:grpSp>
        <p:nvGrpSpPr>
          <p:cNvPr id="118" name="object 118"/>
          <p:cNvGrpSpPr/>
          <p:nvPr/>
        </p:nvGrpSpPr>
        <p:grpSpPr>
          <a:xfrm>
            <a:off x="3576040" y="8557653"/>
            <a:ext cx="257810" cy="92075"/>
            <a:chOff x="3576040" y="8557653"/>
            <a:chExt cx="257810" cy="92075"/>
          </a:xfrm>
        </p:grpSpPr>
        <p:sp>
          <p:nvSpPr>
            <p:cNvPr id="119" name="object 119"/>
            <p:cNvSpPr/>
            <p:nvPr/>
          </p:nvSpPr>
          <p:spPr>
            <a:xfrm>
              <a:off x="3576040" y="8557653"/>
              <a:ext cx="63500" cy="92075"/>
            </a:xfrm>
            <a:custGeom>
              <a:avLst/>
              <a:gdLst/>
              <a:ahLst/>
              <a:cxnLst/>
              <a:rect l="l" t="t" r="r" b="b"/>
              <a:pathLst>
                <a:path w="63500" h="92075">
                  <a:moveTo>
                    <a:pt x="34340" y="0"/>
                  </a:moveTo>
                  <a:lnTo>
                    <a:pt x="0" y="0"/>
                  </a:lnTo>
                  <a:lnTo>
                    <a:pt x="0" y="91693"/>
                  </a:lnTo>
                  <a:lnTo>
                    <a:pt x="8128" y="91693"/>
                  </a:lnTo>
                  <a:lnTo>
                    <a:pt x="8128" y="47878"/>
                  </a:lnTo>
                  <a:lnTo>
                    <a:pt x="53716" y="47878"/>
                  </a:lnTo>
                  <a:lnTo>
                    <a:pt x="53632" y="47701"/>
                  </a:lnTo>
                  <a:lnTo>
                    <a:pt x="49530" y="44869"/>
                  </a:lnTo>
                  <a:lnTo>
                    <a:pt x="43434" y="43687"/>
                  </a:lnTo>
                  <a:lnTo>
                    <a:pt x="49453" y="41821"/>
                  </a:lnTo>
                  <a:lnTo>
                    <a:pt x="51613" y="40512"/>
                  </a:lnTo>
                  <a:lnTo>
                    <a:pt x="8128" y="40512"/>
                  </a:lnTo>
                  <a:lnTo>
                    <a:pt x="8128" y="7365"/>
                  </a:lnTo>
                  <a:lnTo>
                    <a:pt x="55271" y="7365"/>
                  </a:lnTo>
                  <a:lnTo>
                    <a:pt x="54991" y="7111"/>
                  </a:lnTo>
                  <a:lnTo>
                    <a:pt x="51777" y="3886"/>
                  </a:lnTo>
                  <a:lnTo>
                    <a:pt x="47625" y="1816"/>
                  </a:lnTo>
                  <a:lnTo>
                    <a:pt x="39420" y="292"/>
                  </a:lnTo>
                  <a:lnTo>
                    <a:pt x="34340" y="0"/>
                  </a:lnTo>
                  <a:close/>
                </a:path>
                <a:path w="63500" h="92075">
                  <a:moveTo>
                    <a:pt x="53716" y="47878"/>
                  </a:moveTo>
                  <a:lnTo>
                    <a:pt x="40855" y="47878"/>
                  </a:lnTo>
                  <a:lnTo>
                    <a:pt x="44831" y="49606"/>
                  </a:lnTo>
                  <a:lnTo>
                    <a:pt x="46862" y="53073"/>
                  </a:lnTo>
                  <a:lnTo>
                    <a:pt x="48641" y="56045"/>
                  </a:lnTo>
                  <a:lnTo>
                    <a:pt x="49961" y="62395"/>
                  </a:lnTo>
                  <a:lnTo>
                    <a:pt x="50800" y="72135"/>
                  </a:lnTo>
                  <a:lnTo>
                    <a:pt x="50800" y="77723"/>
                  </a:lnTo>
                  <a:lnTo>
                    <a:pt x="51092" y="81953"/>
                  </a:lnTo>
                  <a:lnTo>
                    <a:pt x="52031" y="86525"/>
                  </a:lnTo>
                  <a:lnTo>
                    <a:pt x="52793" y="88811"/>
                  </a:lnTo>
                  <a:lnTo>
                    <a:pt x="53975" y="91693"/>
                  </a:lnTo>
                  <a:lnTo>
                    <a:pt x="63500" y="91693"/>
                  </a:lnTo>
                  <a:lnTo>
                    <a:pt x="61810" y="89573"/>
                  </a:lnTo>
                  <a:lnTo>
                    <a:pt x="60477" y="83261"/>
                  </a:lnTo>
                  <a:lnTo>
                    <a:pt x="58521" y="62268"/>
                  </a:lnTo>
                  <a:lnTo>
                    <a:pt x="57277" y="55410"/>
                  </a:lnTo>
                  <a:lnTo>
                    <a:pt x="53716" y="47878"/>
                  </a:lnTo>
                  <a:close/>
                </a:path>
                <a:path w="63500" h="92075">
                  <a:moveTo>
                    <a:pt x="55271" y="7365"/>
                  </a:moveTo>
                  <a:lnTo>
                    <a:pt x="37896" y="7365"/>
                  </a:lnTo>
                  <a:lnTo>
                    <a:pt x="43522" y="8635"/>
                  </a:lnTo>
                  <a:lnTo>
                    <a:pt x="50457" y="13715"/>
                  </a:lnTo>
                  <a:lnTo>
                    <a:pt x="52197" y="17652"/>
                  </a:lnTo>
                  <a:lnTo>
                    <a:pt x="52197" y="26365"/>
                  </a:lnTo>
                  <a:lnTo>
                    <a:pt x="31965" y="40512"/>
                  </a:lnTo>
                  <a:lnTo>
                    <a:pt x="51613" y="40512"/>
                  </a:lnTo>
                  <a:lnTo>
                    <a:pt x="53898" y="39128"/>
                  </a:lnTo>
                  <a:lnTo>
                    <a:pt x="59651" y="32105"/>
                  </a:lnTo>
                  <a:lnTo>
                    <a:pt x="61087" y="27685"/>
                  </a:lnTo>
                  <a:lnTo>
                    <a:pt x="61087" y="18618"/>
                  </a:lnTo>
                  <a:lnTo>
                    <a:pt x="60452" y="15405"/>
                  </a:lnTo>
                  <a:lnTo>
                    <a:pt x="59182" y="12699"/>
                  </a:lnTo>
                  <a:lnTo>
                    <a:pt x="58254" y="10667"/>
                  </a:lnTo>
                  <a:lnTo>
                    <a:pt x="56857" y="8801"/>
                  </a:lnTo>
                  <a:lnTo>
                    <a:pt x="55271" y="736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0" name="object 12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660749" y="8557653"/>
              <a:ext cx="172847" cy="91693"/>
            </a:xfrm>
            <a:prstGeom prst="rect">
              <a:avLst/>
            </a:prstGeom>
          </p:spPr>
        </p:pic>
      </p:grpSp>
      <p:sp>
        <p:nvSpPr>
          <p:cNvPr id="121" name="object 121"/>
          <p:cNvSpPr txBox="1"/>
          <p:nvPr/>
        </p:nvSpPr>
        <p:spPr>
          <a:xfrm>
            <a:off x="2903220" y="488081"/>
            <a:ext cx="4147185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45">
                <a:latin typeface="Microsoft Sans Serif"/>
                <a:cs typeface="Microsoft Sans Serif"/>
              </a:rPr>
              <a:t>Si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35">
                <a:latin typeface="Microsoft Sans Serif"/>
                <a:cs typeface="Microsoft Sans Serif"/>
              </a:rPr>
              <a:t>campo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15">
                <a:latin typeface="Microsoft Sans Serif"/>
                <a:cs typeface="Microsoft Sans Serif"/>
              </a:rPr>
              <a:t>evalúa </a:t>
            </a:r>
            <a:r>
              <a:rPr dirty="0" sz="950" spc="30">
                <a:latin typeface="Microsoft Sans Serif"/>
                <a:cs typeface="Microsoft Sans Serif"/>
              </a:rPr>
              <a:t>en intervalos de </a:t>
            </a:r>
            <a:r>
              <a:rPr dirty="0" sz="950" spc="15">
                <a:latin typeface="Microsoft Sans Serif"/>
                <a:cs typeface="Microsoft Sans Serif"/>
              </a:rPr>
              <a:t>60° </a:t>
            </a:r>
            <a:r>
              <a:rPr dirty="0" sz="950" spc="20">
                <a:latin typeface="Microsoft Sans Serif"/>
                <a:cs typeface="Microsoft Sans Serif"/>
              </a:rPr>
              <a:t>desde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55">
                <a:latin typeface="Microsoft Sans Serif"/>
                <a:cs typeface="Microsoft Sans Serif"/>
              </a:rPr>
              <a:t>punto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partida,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puede </a:t>
            </a:r>
            <a:r>
              <a:rPr dirty="0" sz="950" spc="30">
                <a:latin typeface="Microsoft Sans Serif"/>
                <a:cs typeface="Microsoft Sans Serif"/>
              </a:rPr>
              <a:t>ver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55">
                <a:latin typeface="Microsoft Sans Serif"/>
                <a:cs typeface="Microsoft Sans Serif"/>
              </a:rPr>
              <a:t>punto </a:t>
            </a:r>
            <a:r>
              <a:rPr dirty="0" sz="950" spc="15">
                <a:latin typeface="Microsoft Sans Serif"/>
                <a:cs typeface="Microsoft Sans Serif"/>
              </a:rPr>
              <a:t>1 el </a:t>
            </a:r>
            <a:r>
              <a:rPr dirty="0" sz="950" spc="35">
                <a:latin typeface="Microsoft Sans Serif"/>
                <a:cs typeface="Microsoft Sans Serif"/>
              </a:rPr>
              <a:t>campo </a:t>
            </a:r>
            <a:r>
              <a:rPr dirty="0" sz="950" spc="30">
                <a:latin typeface="Microsoft Sans Serif"/>
                <a:cs typeface="Microsoft Sans Serif"/>
              </a:rPr>
              <a:t>ha </a:t>
            </a:r>
            <a:r>
              <a:rPr dirty="0" sz="950" spc="40">
                <a:latin typeface="Microsoft Sans Serif"/>
                <a:cs typeface="Microsoft Sans Serif"/>
              </a:rPr>
              <a:t>girado </a:t>
            </a:r>
            <a:r>
              <a:rPr dirty="0" sz="950" spc="10">
                <a:latin typeface="Microsoft Sans Serif"/>
                <a:cs typeface="Microsoft Sans Serif"/>
              </a:rPr>
              <a:t>60°. </a:t>
            </a: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10">
                <a:latin typeface="Microsoft Sans Serif"/>
                <a:cs typeface="Microsoft Sans Serif"/>
              </a:rPr>
              <a:t>fase </a:t>
            </a:r>
            <a:r>
              <a:rPr dirty="0" sz="950" spc="-90">
                <a:latin typeface="Microsoft Sans Serif"/>
                <a:cs typeface="Microsoft Sans Serif"/>
              </a:rPr>
              <a:t>C </a:t>
            </a:r>
            <a:r>
              <a:rPr dirty="0" sz="950" spc="50">
                <a:latin typeface="Microsoft Sans Serif"/>
                <a:cs typeface="Microsoft Sans Serif"/>
              </a:rPr>
              <a:t>no </a:t>
            </a:r>
            <a:r>
              <a:rPr dirty="0" sz="950" spc="35">
                <a:latin typeface="Microsoft Sans Serif"/>
                <a:cs typeface="Microsoft Sans Serif"/>
              </a:rPr>
              <a:t>tiene </a:t>
            </a:r>
            <a:r>
              <a:rPr dirty="0" sz="950" spc="4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flujo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corriente,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fase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30">
                <a:latin typeface="Microsoft Sans Serif"/>
                <a:cs typeface="Microsoft Sans Serif"/>
              </a:rPr>
              <a:t>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tiene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flujo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corriente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dirección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positiva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10">
                <a:latin typeface="Microsoft Sans Serif"/>
                <a:cs typeface="Microsoft Sans Serif"/>
              </a:rPr>
              <a:t>fase </a:t>
            </a:r>
            <a:r>
              <a:rPr dirty="0" sz="950" spc="-20">
                <a:latin typeface="Microsoft Sans Serif"/>
                <a:cs typeface="Microsoft Sans Serif"/>
              </a:rPr>
              <a:t>B </a:t>
            </a:r>
            <a:r>
              <a:rPr dirty="0" sz="950" spc="35">
                <a:latin typeface="Microsoft Sans Serif"/>
                <a:cs typeface="Microsoft Sans Serif"/>
              </a:rPr>
              <a:t>tiene </a:t>
            </a:r>
            <a:r>
              <a:rPr dirty="0" sz="950" spc="45">
                <a:latin typeface="Microsoft Sans Serif"/>
                <a:cs typeface="Microsoft Sans Serif"/>
              </a:rPr>
              <a:t>flujo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0">
                <a:latin typeface="Microsoft Sans Serif"/>
                <a:cs typeface="Microsoft Sans Serif"/>
              </a:rPr>
              <a:t>corriente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25">
                <a:latin typeface="Microsoft Sans Serif"/>
                <a:cs typeface="Microsoft Sans Serif"/>
              </a:rPr>
              <a:t>dirección negativa. Siguiendo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misma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lógica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que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usó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punto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partida,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devanados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A1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5">
                <a:latin typeface="Microsoft Sans Serif"/>
                <a:cs typeface="Microsoft Sans Serif"/>
              </a:rPr>
              <a:t> B2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son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30">
                <a:latin typeface="Microsoft Sans Serif"/>
                <a:cs typeface="Microsoft Sans Serif"/>
              </a:rPr>
              <a:t>polos </a:t>
            </a:r>
            <a:r>
              <a:rPr dirty="0" sz="950" spc="50">
                <a:latin typeface="Microsoft Sans Serif"/>
                <a:cs typeface="Microsoft Sans Serif"/>
              </a:rPr>
              <a:t>norte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20">
                <a:latin typeface="Microsoft Sans Serif"/>
                <a:cs typeface="Microsoft Sans Serif"/>
              </a:rPr>
              <a:t>devanados </a:t>
            </a:r>
            <a:r>
              <a:rPr dirty="0" sz="950" spc="-10">
                <a:latin typeface="Microsoft Sans Serif"/>
                <a:cs typeface="Microsoft Sans Serif"/>
              </a:rPr>
              <a:t>A2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-5">
                <a:latin typeface="Microsoft Sans Serif"/>
                <a:cs typeface="Microsoft Sans Serif"/>
              </a:rPr>
              <a:t>B1 </a:t>
            </a:r>
            <a:r>
              <a:rPr dirty="0" sz="950" spc="25">
                <a:latin typeface="Microsoft Sans Serif"/>
                <a:cs typeface="Microsoft Sans Serif"/>
              </a:rPr>
              <a:t>son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30">
                <a:latin typeface="Microsoft Sans Serif"/>
                <a:cs typeface="Microsoft Sans Serif"/>
              </a:rPr>
              <a:t>polos </a:t>
            </a:r>
            <a:r>
              <a:rPr dirty="0" sz="950" spc="25">
                <a:latin typeface="Microsoft Sans Serif"/>
                <a:cs typeface="Microsoft Sans Serif"/>
              </a:rPr>
              <a:t>sur. </a:t>
            </a:r>
            <a:r>
              <a:rPr dirty="0" sz="950">
                <a:latin typeface="Microsoft Sans Serif"/>
                <a:cs typeface="Microsoft Sans Serif"/>
              </a:rPr>
              <a:t>Al </a:t>
            </a:r>
            <a:r>
              <a:rPr dirty="0" sz="950" spc="35">
                <a:latin typeface="Microsoft Sans Serif"/>
                <a:cs typeface="Microsoft Sans Serif"/>
              </a:rPr>
              <a:t>final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-5">
                <a:latin typeface="Microsoft Sans Serif"/>
                <a:cs typeface="Microsoft Sans Serif"/>
              </a:rPr>
              <a:t>seis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>
                <a:latin typeface="Microsoft Sans Serif"/>
                <a:cs typeface="Microsoft Sans Serif"/>
              </a:rPr>
              <a:t> esos </a:t>
            </a:r>
            <a:r>
              <a:rPr dirty="0" sz="950" spc="25">
                <a:latin typeface="Microsoft Sans Serif"/>
                <a:cs typeface="Microsoft Sans Serif"/>
              </a:rPr>
              <a:t>intervalos,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campo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magnético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habrá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girado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una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revolución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completa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360°.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707390" y="6091326"/>
            <a:ext cx="1401445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5" b="1">
                <a:latin typeface="Tahoma"/>
                <a:cs typeface="Tahoma"/>
              </a:rPr>
              <a:t>Velocidad</a:t>
            </a:r>
            <a:r>
              <a:rPr dirty="0" sz="1150" spc="-70" b="1">
                <a:latin typeface="Tahoma"/>
                <a:cs typeface="Tahoma"/>
              </a:rPr>
              <a:t> </a:t>
            </a:r>
            <a:r>
              <a:rPr dirty="0" sz="1150" b="1">
                <a:latin typeface="Tahoma"/>
                <a:cs typeface="Tahoma"/>
              </a:rPr>
              <a:t>síncrona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2903214" y="6081166"/>
            <a:ext cx="3808729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4300"/>
              </a:lnSpc>
              <a:spcBef>
                <a:spcPts val="100"/>
              </a:spcBef>
            </a:pPr>
            <a:r>
              <a:rPr dirty="0" sz="1050" spc="-15">
                <a:latin typeface="Microsoft Sans Serif"/>
                <a:cs typeface="Microsoft Sans Serif"/>
              </a:rPr>
              <a:t>La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velocidad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del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40">
                <a:latin typeface="Microsoft Sans Serif"/>
                <a:cs typeface="Microsoft Sans Serif"/>
              </a:rPr>
              <a:t>campo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40">
                <a:latin typeface="Microsoft Sans Serif"/>
                <a:cs typeface="Microsoft Sans Serif"/>
              </a:rPr>
              <a:t>magnético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50">
                <a:latin typeface="Microsoft Sans Serif"/>
                <a:cs typeface="Microsoft Sans Serif"/>
              </a:rPr>
              <a:t>giratorio</a:t>
            </a:r>
            <a:r>
              <a:rPr dirty="0" sz="1050" spc="-10">
                <a:latin typeface="Microsoft Sans Serif"/>
                <a:cs typeface="Microsoft Sans Serif"/>
              </a:rPr>
              <a:t> se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20">
                <a:latin typeface="Microsoft Sans Serif"/>
                <a:cs typeface="Microsoft Sans Serif"/>
              </a:rPr>
              <a:t>conoce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como </a:t>
            </a:r>
            <a:r>
              <a:rPr dirty="0" sz="1050" spc="-265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velocidad </a:t>
            </a:r>
            <a:r>
              <a:rPr dirty="0" sz="1050" spc="30">
                <a:latin typeface="Microsoft Sans Serif"/>
                <a:cs typeface="Microsoft Sans Serif"/>
              </a:rPr>
              <a:t>síncrona </a:t>
            </a:r>
            <a:r>
              <a:rPr dirty="0" sz="1050" spc="-30">
                <a:latin typeface="Microsoft Sans Serif"/>
                <a:cs typeface="Microsoft Sans Serif"/>
              </a:rPr>
              <a:t>(N</a:t>
            </a:r>
            <a:r>
              <a:rPr dirty="0" sz="850" spc="-30">
                <a:latin typeface="Microsoft Sans Serif"/>
                <a:cs typeface="Microsoft Sans Serif"/>
              </a:rPr>
              <a:t>S</a:t>
            </a:r>
            <a:r>
              <a:rPr dirty="0" sz="1050" spc="-30">
                <a:latin typeface="Microsoft Sans Serif"/>
                <a:cs typeface="Microsoft Sans Serif"/>
              </a:rPr>
              <a:t>). </a:t>
            </a:r>
            <a:r>
              <a:rPr dirty="0" sz="1050" spc="-15">
                <a:latin typeface="Microsoft Sans Serif"/>
                <a:cs typeface="Microsoft Sans Serif"/>
              </a:rPr>
              <a:t>La </a:t>
            </a:r>
            <a:r>
              <a:rPr dirty="0" sz="1050" spc="25">
                <a:latin typeface="Microsoft Sans Serif"/>
                <a:cs typeface="Microsoft Sans Serif"/>
              </a:rPr>
              <a:t>velocidad </a:t>
            </a:r>
            <a:r>
              <a:rPr dirty="0" sz="1050" spc="30">
                <a:latin typeface="Microsoft Sans Serif"/>
                <a:cs typeface="Microsoft Sans Serif"/>
              </a:rPr>
              <a:t>síncrona </a:t>
            </a:r>
            <a:r>
              <a:rPr dirty="0" sz="1050" spc="-10">
                <a:latin typeface="Microsoft Sans Serif"/>
                <a:cs typeface="Microsoft Sans Serif"/>
              </a:rPr>
              <a:t>es </a:t>
            </a:r>
            <a:r>
              <a:rPr dirty="0" sz="1050" spc="35">
                <a:latin typeface="Microsoft Sans Serif"/>
                <a:cs typeface="Microsoft Sans Serif"/>
              </a:rPr>
              <a:t>igual </a:t>
            </a:r>
            <a:r>
              <a:rPr dirty="0" sz="1050" spc="5">
                <a:latin typeface="Microsoft Sans Serif"/>
                <a:cs typeface="Microsoft Sans Serif"/>
              </a:rPr>
              <a:t>a </a:t>
            </a:r>
            <a:r>
              <a:rPr dirty="0" sz="1050" spc="15">
                <a:latin typeface="Microsoft Sans Serif"/>
                <a:cs typeface="Microsoft Sans Serif"/>
              </a:rPr>
              <a:t>120 </a:t>
            </a:r>
            <a:r>
              <a:rPr dirty="0" sz="1050" spc="-265">
                <a:latin typeface="Microsoft Sans Serif"/>
                <a:cs typeface="Microsoft Sans Serif"/>
              </a:rPr>
              <a:t> </a:t>
            </a:r>
            <a:r>
              <a:rPr dirty="0" sz="1050" spc="-5">
                <a:latin typeface="Microsoft Sans Serif"/>
                <a:cs typeface="Microsoft Sans Serif"/>
              </a:rPr>
              <a:t>veces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la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frecuencia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-45">
                <a:latin typeface="Microsoft Sans Serif"/>
                <a:cs typeface="Microsoft Sans Serif"/>
              </a:rPr>
              <a:t>(F),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dividida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65">
                <a:latin typeface="Microsoft Sans Serif"/>
                <a:cs typeface="Microsoft Sans Serif"/>
              </a:rPr>
              <a:t>por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el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60">
                <a:latin typeface="Microsoft Sans Serif"/>
                <a:cs typeface="Microsoft Sans Serif"/>
              </a:rPr>
              <a:t>número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polos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-40">
                <a:latin typeface="Microsoft Sans Serif"/>
                <a:cs typeface="Microsoft Sans Serif"/>
              </a:rPr>
              <a:t>(P).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2903220" y="7448956"/>
            <a:ext cx="39560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 spc="-45">
                <a:latin typeface="Microsoft Sans Serif"/>
                <a:cs typeface="Microsoft Sans Serif"/>
              </a:rPr>
              <a:t>Si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frecuencia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aplicada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del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estator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bipolar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utilizado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el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ejemplo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anterior</a:t>
            </a:r>
            <a:r>
              <a:rPr dirty="0" sz="1000" spc="-10">
                <a:latin typeface="Microsoft Sans Serif"/>
                <a:cs typeface="Microsoft Sans Serif"/>
              </a:rPr>
              <a:t> es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60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hercios,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velocidad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síncrona</a:t>
            </a:r>
            <a:r>
              <a:rPr dirty="0" sz="1000" spc="-10">
                <a:latin typeface="Microsoft Sans Serif"/>
                <a:cs typeface="Microsoft Sans Serif"/>
              </a:rPr>
              <a:t> es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3600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25">
                <a:latin typeface="Microsoft Sans Serif"/>
                <a:cs typeface="Microsoft Sans Serif"/>
              </a:rPr>
              <a:t>RPM.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21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60182" y="3723894"/>
            <a:ext cx="4100195" cy="2268855"/>
            <a:chOff x="2760182" y="3723894"/>
            <a:chExt cx="4100195" cy="22688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60182" y="3723894"/>
              <a:ext cx="4099782" cy="226828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14850" y="3725316"/>
              <a:ext cx="582256" cy="74472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723133" y="565400"/>
            <a:ext cx="17487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>
                <a:latin typeface="Microsoft Sans Serif"/>
                <a:cs typeface="Microsoft Sans Serif"/>
              </a:rPr>
              <a:t>Construcción</a:t>
            </a:r>
            <a:r>
              <a:rPr dirty="0" sz="1200" spc="-40">
                <a:latin typeface="Microsoft Sans Serif"/>
                <a:cs typeface="Microsoft Sans Serif"/>
              </a:rPr>
              <a:t> </a:t>
            </a:r>
            <a:r>
              <a:rPr dirty="0" sz="1200" spc="40">
                <a:latin typeface="Microsoft Sans Serif"/>
                <a:cs typeface="Microsoft Sans Serif"/>
              </a:rPr>
              <a:t>de</a:t>
            </a:r>
            <a:r>
              <a:rPr dirty="0" sz="1200" spc="-35">
                <a:latin typeface="Microsoft Sans Serif"/>
                <a:cs typeface="Microsoft Sans Serif"/>
              </a:rPr>
              <a:t> </a:t>
            </a:r>
            <a:r>
              <a:rPr dirty="0" sz="1200" spc="55">
                <a:latin typeface="Microsoft Sans Serif"/>
                <a:cs typeface="Microsoft Sans Serif"/>
              </a:rPr>
              <a:t>rotores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23133" y="1874773"/>
            <a:ext cx="4302760" cy="1305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45">
                <a:latin typeface="Microsoft Sans Serif"/>
                <a:cs typeface="Microsoft Sans Serif"/>
              </a:rPr>
              <a:t>tipo </a:t>
            </a:r>
            <a:r>
              <a:rPr dirty="0" sz="900" spc="25">
                <a:latin typeface="Microsoft Sans Serif"/>
                <a:cs typeface="Microsoft Sans Serif"/>
              </a:rPr>
              <a:t>más </a:t>
            </a:r>
            <a:r>
              <a:rPr dirty="0" sz="900" spc="45">
                <a:latin typeface="Microsoft Sans Serif"/>
                <a:cs typeface="Microsoft Sans Serif"/>
              </a:rPr>
              <a:t>común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60">
                <a:latin typeface="Microsoft Sans Serif"/>
                <a:cs typeface="Microsoft Sans Serif"/>
              </a:rPr>
              <a:t>rotor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60">
                <a:latin typeface="Microsoft Sans Serif"/>
                <a:cs typeface="Microsoft Sans Serif"/>
              </a:rPr>
              <a:t>rotor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0">
                <a:latin typeface="Microsoft Sans Serif"/>
                <a:cs typeface="Microsoft Sans Serif"/>
              </a:rPr>
              <a:t>“jaula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5">
                <a:latin typeface="Microsoft Sans Serif"/>
                <a:cs typeface="Microsoft Sans Serif"/>
              </a:rPr>
              <a:t>ardilla”. </a:t>
            </a:r>
            <a:r>
              <a:rPr dirty="0" sz="900" spc="-15">
                <a:latin typeface="Microsoft Sans Serif"/>
                <a:cs typeface="Microsoft Sans Serif"/>
              </a:rPr>
              <a:t>La </a:t>
            </a:r>
            <a:r>
              <a:rPr dirty="0" sz="900" spc="25">
                <a:latin typeface="Microsoft Sans Serif"/>
                <a:cs typeface="Microsoft Sans Serif"/>
              </a:rPr>
              <a:t>construcción del </a:t>
            </a:r>
            <a:r>
              <a:rPr dirty="0" sz="900" spc="30">
                <a:latin typeface="Microsoft Sans Serif"/>
                <a:cs typeface="Microsoft Sans Serif"/>
              </a:rPr>
              <a:t> </a:t>
            </a:r>
            <a:r>
              <a:rPr dirty="0" sz="900" spc="60">
                <a:latin typeface="Microsoft Sans Serif"/>
                <a:cs typeface="Microsoft Sans Serif"/>
              </a:rPr>
              <a:t>rotor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0">
                <a:latin typeface="Microsoft Sans Serif"/>
                <a:cs typeface="Microsoft Sans Serif"/>
              </a:rPr>
              <a:t>jaula </a:t>
            </a:r>
            <a:r>
              <a:rPr dirty="0" sz="900" spc="30">
                <a:latin typeface="Microsoft Sans Serif"/>
                <a:cs typeface="Microsoft Sans Serif"/>
              </a:rPr>
              <a:t>de ardilla recuerda </a:t>
            </a:r>
            <a:r>
              <a:rPr dirty="0" sz="900">
                <a:latin typeface="Microsoft Sans Serif"/>
                <a:cs typeface="Microsoft Sans Serif"/>
              </a:rPr>
              <a:t>a las </a:t>
            </a:r>
            <a:r>
              <a:rPr dirty="0" sz="900" spc="25">
                <a:latin typeface="Microsoft Sans Serif"/>
                <a:cs typeface="Microsoft Sans Serif"/>
              </a:rPr>
              <a:t>ruedas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ejercicio </a:t>
            </a:r>
            <a:r>
              <a:rPr dirty="0" sz="900" spc="35">
                <a:latin typeface="Microsoft Sans Serif"/>
                <a:cs typeface="Microsoft Sans Serif"/>
              </a:rPr>
              <a:t>giratorias que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encuentran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las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jaulas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los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roedores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domésticos.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40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60">
                <a:latin typeface="Microsoft Sans Serif"/>
                <a:cs typeface="Microsoft Sans Serif"/>
              </a:rPr>
              <a:t>rotor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consta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pila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5">
                <a:latin typeface="Microsoft Sans Serif"/>
                <a:cs typeface="Microsoft Sans Serif"/>
              </a:rPr>
              <a:t>láminas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0">
                <a:latin typeface="Microsoft Sans Serif"/>
                <a:cs typeface="Microsoft Sans Serif"/>
              </a:rPr>
              <a:t>acero </a:t>
            </a:r>
            <a:r>
              <a:rPr dirty="0" sz="900" spc="25">
                <a:latin typeface="Microsoft Sans Serif"/>
                <a:cs typeface="Microsoft Sans Serif"/>
              </a:rPr>
              <a:t>con </a:t>
            </a:r>
            <a:r>
              <a:rPr dirty="0" sz="900" spc="30">
                <a:latin typeface="Microsoft Sans Serif"/>
                <a:cs typeface="Microsoft Sans Serif"/>
              </a:rPr>
              <a:t>barras conductoras </a:t>
            </a:r>
            <a:r>
              <a:rPr dirty="0" sz="900" spc="5">
                <a:latin typeface="Microsoft Sans Serif"/>
                <a:cs typeface="Microsoft Sans Serif"/>
              </a:rPr>
              <a:t>espaciadas </a:t>
            </a:r>
            <a:r>
              <a:rPr dirty="0" sz="900" spc="45">
                <a:latin typeface="Microsoft Sans Serif"/>
                <a:cs typeface="Microsoft Sans Serif"/>
              </a:rPr>
              <a:t>uniformemente </a:t>
            </a:r>
            <a:r>
              <a:rPr dirty="0" sz="900" spc="5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alrededor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5">
                <a:latin typeface="Microsoft Sans Serif"/>
                <a:cs typeface="Microsoft Sans Serif"/>
              </a:rPr>
              <a:t>circunferencia. </a:t>
            </a:r>
            <a:r>
              <a:rPr dirty="0" sz="900" spc="-15">
                <a:latin typeface="Microsoft Sans Serif"/>
                <a:cs typeface="Microsoft Sans Serif"/>
              </a:rPr>
              <a:t>Las </a:t>
            </a:r>
            <a:r>
              <a:rPr dirty="0" sz="900" spc="30">
                <a:latin typeface="Microsoft Sans Serif"/>
                <a:cs typeface="Microsoft Sans Serif"/>
              </a:rPr>
              <a:t>barras conductoras </a:t>
            </a:r>
            <a:r>
              <a:rPr dirty="0" sz="900" spc="20">
                <a:latin typeface="Microsoft Sans Serif"/>
                <a:cs typeface="Microsoft Sans Serif"/>
              </a:rPr>
              <a:t>están </a:t>
            </a:r>
            <a:r>
              <a:rPr dirty="0" sz="900" spc="15">
                <a:latin typeface="Microsoft Sans Serif"/>
                <a:cs typeface="Microsoft Sans Serif"/>
              </a:rPr>
              <a:t>conectadas </a:t>
            </a:r>
            <a:r>
              <a:rPr dirty="0" sz="900" spc="2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mecánica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eléctricamente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anillos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terminales.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Un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ligero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sesgo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las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barras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ayuda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reducir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zumbido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audible.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40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60">
                <a:latin typeface="Microsoft Sans Serif"/>
                <a:cs typeface="Microsoft Sans Serif"/>
              </a:rPr>
              <a:t>rotor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eje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son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parte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integral.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22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73651" y="4290300"/>
            <a:ext cx="92710" cy="73660"/>
          </a:xfrm>
          <a:custGeom>
            <a:avLst/>
            <a:gdLst/>
            <a:ahLst/>
            <a:cxnLst/>
            <a:rect l="l" t="t" r="r" b="b"/>
            <a:pathLst>
              <a:path w="92710" h="73660">
                <a:moveTo>
                  <a:pt x="49784" y="48463"/>
                </a:moveTo>
                <a:lnTo>
                  <a:pt x="48209" y="44284"/>
                </a:lnTo>
                <a:lnTo>
                  <a:pt x="42672" y="38519"/>
                </a:lnTo>
                <a:lnTo>
                  <a:pt x="42672" y="49961"/>
                </a:lnTo>
                <a:lnTo>
                  <a:pt x="42672" y="55587"/>
                </a:lnTo>
                <a:lnTo>
                  <a:pt x="24282" y="67475"/>
                </a:lnTo>
                <a:lnTo>
                  <a:pt x="6502" y="67475"/>
                </a:lnTo>
                <a:lnTo>
                  <a:pt x="6502" y="38303"/>
                </a:lnTo>
                <a:lnTo>
                  <a:pt x="26047" y="38303"/>
                </a:lnTo>
                <a:lnTo>
                  <a:pt x="42672" y="49961"/>
                </a:lnTo>
                <a:lnTo>
                  <a:pt x="42672" y="38519"/>
                </a:lnTo>
                <a:lnTo>
                  <a:pt x="42468" y="38303"/>
                </a:lnTo>
                <a:lnTo>
                  <a:pt x="41910" y="37719"/>
                </a:lnTo>
                <a:lnTo>
                  <a:pt x="37934" y="35737"/>
                </a:lnTo>
                <a:lnTo>
                  <a:pt x="33121" y="35052"/>
                </a:lnTo>
                <a:lnTo>
                  <a:pt x="39687" y="33223"/>
                </a:lnTo>
                <a:lnTo>
                  <a:pt x="40589" y="32410"/>
                </a:lnTo>
                <a:lnTo>
                  <a:pt x="43916" y="29438"/>
                </a:lnTo>
                <a:lnTo>
                  <a:pt x="46431" y="21844"/>
                </a:lnTo>
                <a:lnTo>
                  <a:pt x="46736" y="19951"/>
                </a:lnTo>
                <a:lnTo>
                  <a:pt x="46736" y="14808"/>
                </a:lnTo>
                <a:lnTo>
                  <a:pt x="46012" y="11976"/>
                </a:lnTo>
                <a:lnTo>
                  <a:pt x="43091" y="7035"/>
                </a:lnTo>
                <a:lnTo>
                  <a:pt x="42011" y="5892"/>
                </a:lnTo>
                <a:lnTo>
                  <a:pt x="41198" y="5016"/>
                </a:lnTo>
                <a:lnTo>
                  <a:pt x="39624" y="3975"/>
                </a:lnTo>
                <a:lnTo>
                  <a:pt x="39624" y="16370"/>
                </a:lnTo>
                <a:lnTo>
                  <a:pt x="39497" y="21844"/>
                </a:lnTo>
                <a:lnTo>
                  <a:pt x="39052" y="23609"/>
                </a:lnTo>
                <a:lnTo>
                  <a:pt x="36741" y="27813"/>
                </a:lnTo>
                <a:lnTo>
                  <a:pt x="34975" y="29438"/>
                </a:lnTo>
                <a:lnTo>
                  <a:pt x="32613" y="30581"/>
                </a:lnTo>
                <a:lnTo>
                  <a:pt x="31191" y="31330"/>
                </a:lnTo>
                <a:lnTo>
                  <a:pt x="29565" y="31826"/>
                </a:lnTo>
                <a:lnTo>
                  <a:pt x="25908" y="32296"/>
                </a:lnTo>
                <a:lnTo>
                  <a:pt x="24180" y="32410"/>
                </a:lnTo>
                <a:lnTo>
                  <a:pt x="6502" y="32410"/>
                </a:lnTo>
                <a:lnTo>
                  <a:pt x="6502" y="5892"/>
                </a:lnTo>
                <a:lnTo>
                  <a:pt x="23939" y="5892"/>
                </a:lnTo>
                <a:lnTo>
                  <a:pt x="39624" y="16370"/>
                </a:lnTo>
                <a:lnTo>
                  <a:pt x="39624" y="3975"/>
                </a:lnTo>
                <a:lnTo>
                  <a:pt x="36525" y="1905"/>
                </a:lnTo>
                <a:lnTo>
                  <a:pt x="34124" y="939"/>
                </a:lnTo>
                <a:lnTo>
                  <a:pt x="29171" y="190"/>
                </a:lnTo>
                <a:lnTo>
                  <a:pt x="25463" y="0"/>
                </a:lnTo>
                <a:lnTo>
                  <a:pt x="0" y="0"/>
                </a:lnTo>
                <a:lnTo>
                  <a:pt x="0" y="73367"/>
                </a:lnTo>
                <a:lnTo>
                  <a:pt x="25946" y="73367"/>
                </a:lnTo>
                <a:lnTo>
                  <a:pt x="30530" y="72885"/>
                </a:lnTo>
                <a:lnTo>
                  <a:pt x="38049" y="70993"/>
                </a:lnTo>
                <a:lnTo>
                  <a:pt x="41287" y="69291"/>
                </a:lnTo>
                <a:lnTo>
                  <a:pt x="43307" y="67475"/>
                </a:lnTo>
                <a:lnTo>
                  <a:pt x="47853" y="63398"/>
                </a:lnTo>
                <a:lnTo>
                  <a:pt x="49784" y="58966"/>
                </a:lnTo>
                <a:lnTo>
                  <a:pt x="49784" y="48463"/>
                </a:lnTo>
                <a:close/>
              </a:path>
              <a:path w="92710" h="73660">
                <a:moveTo>
                  <a:pt x="92252" y="2032"/>
                </a:moveTo>
                <a:lnTo>
                  <a:pt x="85953" y="2032"/>
                </a:lnTo>
                <a:lnTo>
                  <a:pt x="80530" y="6845"/>
                </a:lnTo>
                <a:lnTo>
                  <a:pt x="76403" y="9829"/>
                </a:lnTo>
                <a:lnTo>
                  <a:pt x="73291" y="11557"/>
                </a:lnTo>
                <a:lnTo>
                  <a:pt x="69697" y="13106"/>
                </a:lnTo>
                <a:lnTo>
                  <a:pt x="69697" y="19710"/>
                </a:lnTo>
                <a:lnTo>
                  <a:pt x="85547" y="9245"/>
                </a:lnTo>
                <a:lnTo>
                  <a:pt x="85547" y="73367"/>
                </a:lnTo>
                <a:lnTo>
                  <a:pt x="92252" y="73367"/>
                </a:lnTo>
                <a:lnTo>
                  <a:pt x="92252" y="203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78759" y="3591966"/>
            <a:ext cx="107200" cy="733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65423" y="4603635"/>
            <a:ext cx="116230" cy="7338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2916059" y="3251314"/>
            <a:ext cx="2695575" cy="1433195"/>
            <a:chOff x="2916059" y="3251314"/>
            <a:chExt cx="2695575" cy="143319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94977" y="4288840"/>
              <a:ext cx="95211" cy="7589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16059" y="3251314"/>
              <a:ext cx="1609102" cy="143281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59884" y="3944950"/>
              <a:ext cx="1051547" cy="93776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20441" y="7508138"/>
            <a:ext cx="86487" cy="100914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3303206" y="7508138"/>
            <a:ext cx="106045" cy="100965"/>
          </a:xfrm>
          <a:custGeom>
            <a:avLst/>
            <a:gdLst/>
            <a:ahLst/>
            <a:cxnLst/>
            <a:rect l="l" t="t" r="r" b="b"/>
            <a:pathLst>
              <a:path w="106045" h="100965">
                <a:moveTo>
                  <a:pt x="67208" y="2768"/>
                </a:moveTo>
                <a:lnTo>
                  <a:pt x="38531" y="2768"/>
                </a:lnTo>
                <a:lnTo>
                  <a:pt x="41376" y="3784"/>
                </a:lnTo>
                <a:lnTo>
                  <a:pt x="44907" y="7213"/>
                </a:lnTo>
                <a:lnTo>
                  <a:pt x="45643" y="10032"/>
                </a:lnTo>
                <a:lnTo>
                  <a:pt x="45694" y="14300"/>
                </a:lnTo>
                <a:lnTo>
                  <a:pt x="36956" y="14655"/>
                </a:lnTo>
                <a:lnTo>
                  <a:pt x="29844" y="15671"/>
                </a:lnTo>
                <a:lnTo>
                  <a:pt x="24248" y="17374"/>
                </a:lnTo>
                <a:lnTo>
                  <a:pt x="20270" y="18618"/>
                </a:lnTo>
                <a:lnTo>
                  <a:pt x="16484" y="20548"/>
                </a:lnTo>
                <a:lnTo>
                  <a:pt x="12877" y="23266"/>
                </a:lnTo>
                <a:lnTo>
                  <a:pt x="9245" y="25958"/>
                </a:lnTo>
                <a:lnTo>
                  <a:pt x="6350" y="29286"/>
                </a:lnTo>
                <a:lnTo>
                  <a:pt x="4165" y="33197"/>
                </a:lnTo>
                <a:lnTo>
                  <a:pt x="1396" y="38252"/>
                </a:lnTo>
                <a:lnTo>
                  <a:pt x="0" y="44018"/>
                </a:lnTo>
                <a:lnTo>
                  <a:pt x="0" y="57912"/>
                </a:lnTo>
                <a:lnTo>
                  <a:pt x="31426" y="85172"/>
                </a:lnTo>
                <a:lnTo>
                  <a:pt x="45694" y="86613"/>
                </a:lnTo>
                <a:lnTo>
                  <a:pt x="45640" y="90931"/>
                </a:lnTo>
                <a:lnTo>
                  <a:pt x="44805" y="93700"/>
                </a:lnTo>
                <a:lnTo>
                  <a:pt x="41275" y="97256"/>
                </a:lnTo>
                <a:lnTo>
                  <a:pt x="38582" y="98170"/>
                </a:lnTo>
                <a:lnTo>
                  <a:pt x="30886" y="98170"/>
                </a:lnTo>
                <a:lnTo>
                  <a:pt x="30886" y="100914"/>
                </a:lnTo>
                <a:lnTo>
                  <a:pt x="74625" y="100914"/>
                </a:lnTo>
                <a:lnTo>
                  <a:pt x="74625" y="98170"/>
                </a:lnTo>
                <a:lnTo>
                  <a:pt x="70840" y="98094"/>
                </a:lnTo>
                <a:lnTo>
                  <a:pt x="67208" y="98094"/>
                </a:lnTo>
                <a:lnTo>
                  <a:pt x="64363" y="97104"/>
                </a:lnTo>
                <a:lnTo>
                  <a:pt x="62280" y="95097"/>
                </a:lnTo>
                <a:lnTo>
                  <a:pt x="60832" y="93776"/>
                </a:lnTo>
                <a:lnTo>
                  <a:pt x="60045" y="90931"/>
                </a:lnTo>
                <a:lnTo>
                  <a:pt x="59893" y="86613"/>
                </a:lnTo>
                <a:lnTo>
                  <a:pt x="67533" y="86090"/>
                </a:lnTo>
                <a:lnTo>
                  <a:pt x="74329" y="85112"/>
                </a:lnTo>
                <a:lnTo>
                  <a:pt x="80370" y="83667"/>
                </a:lnTo>
                <a:lnTo>
                  <a:pt x="83942" y="82372"/>
                </a:lnTo>
                <a:lnTo>
                  <a:pt x="45618" y="82372"/>
                </a:lnTo>
                <a:lnTo>
                  <a:pt x="34645" y="82041"/>
                </a:lnTo>
                <a:lnTo>
                  <a:pt x="26873" y="78968"/>
                </a:lnTo>
                <a:lnTo>
                  <a:pt x="17627" y="67360"/>
                </a:lnTo>
                <a:lnTo>
                  <a:pt x="15316" y="59791"/>
                </a:lnTo>
                <a:lnTo>
                  <a:pt x="15403" y="44018"/>
                </a:lnTo>
                <a:lnTo>
                  <a:pt x="45618" y="18618"/>
                </a:lnTo>
                <a:lnTo>
                  <a:pt x="84187" y="18618"/>
                </a:lnTo>
                <a:lnTo>
                  <a:pt x="80498" y="17348"/>
                </a:lnTo>
                <a:lnTo>
                  <a:pt x="74637" y="15970"/>
                </a:lnTo>
                <a:lnTo>
                  <a:pt x="67732" y="14918"/>
                </a:lnTo>
                <a:lnTo>
                  <a:pt x="59893" y="14224"/>
                </a:lnTo>
                <a:lnTo>
                  <a:pt x="60045" y="10109"/>
                </a:lnTo>
                <a:lnTo>
                  <a:pt x="61010" y="7162"/>
                </a:lnTo>
                <a:lnTo>
                  <a:pt x="64515" y="3632"/>
                </a:lnTo>
                <a:lnTo>
                  <a:pt x="67208" y="2768"/>
                </a:lnTo>
                <a:close/>
              </a:path>
              <a:path w="106045" h="100965">
                <a:moveTo>
                  <a:pt x="59893" y="18618"/>
                </a:moveTo>
                <a:lnTo>
                  <a:pt x="45618" y="18618"/>
                </a:lnTo>
                <a:lnTo>
                  <a:pt x="45618" y="82372"/>
                </a:lnTo>
                <a:lnTo>
                  <a:pt x="59893" y="82372"/>
                </a:lnTo>
                <a:lnTo>
                  <a:pt x="59893" y="18618"/>
                </a:lnTo>
                <a:close/>
              </a:path>
              <a:path w="106045" h="100965">
                <a:moveTo>
                  <a:pt x="84187" y="18618"/>
                </a:moveTo>
                <a:lnTo>
                  <a:pt x="59893" y="18618"/>
                </a:lnTo>
                <a:lnTo>
                  <a:pt x="69672" y="18719"/>
                </a:lnTo>
                <a:lnTo>
                  <a:pt x="77139" y="21437"/>
                </a:lnTo>
                <a:lnTo>
                  <a:pt x="87452" y="32105"/>
                </a:lnTo>
                <a:lnTo>
                  <a:pt x="90042" y="40005"/>
                </a:lnTo>
                <a:lnTo>
                  <a:pt x="90042" y="60985"/>
                </a:lnTo>
                <a:lnTo>
                  <a:pt x="87452" y="68910"/>
                </a:lnTo>
                <a:lnTo>
                  <a:pt x="77139" y="79578"/>
                </a:lnTo>
                <a:lnTo>
                  <a:pt x="69672" y="82295"/>
                </a:lnTo>
                <a:lnTo>
                  <a:pt x="59893" y="82372"/>
                </a:lnTo>
                <a:lnTo>
                  <a:pt x="83942" y="82372"/>
                </a:lnTo>
                <a:lnTo>
                  <a:pt x="105511" y="43230"/>
                </a:lnTo>
                <a:lnTo>
                  <a:pt x="103733" y="36830"/>
                </a:lnTo>
                <a:lnTo>
                  <a:pt x="96596" y="25755"/>
                </a:lnTo>
                <a:lnTo>
                  <a:pt x="91744" y="21716"/>
                </a:lnTo>
                <a:lnTo>
                  <a:pt x="85648" y="19126"/>
                </a:lnTo>
                <a:lnTo>
                  <a:pt x="84187" y="18618"/>
                </a:lnTo>
                <a:close/>
              </a:path>
              <a:path w="106045" h="100965">
                <a:moveTo>
                  <a:pt x="74625" y="0"/>
                </a:moveTo>
                <a:lnTo>
                  <a:pt x="30886" y="0"/>
                </a:lnTo>
                <a:lnTo>
                  <a:pt x="30886" y="2768"/>
                </a:lnTo>
                <a:lnTo>
                  <a:pt x="74625" y="2768"/>
                </a:lnTo>
                <a:lnTo>
                  <a:pt x="7462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071710" y="7543647"/>
            <a:ext cx="89535" cy="40005"/>
          </a:xfrm>
          <a:custGeom>
            <a:avLst/>
            <a:gdLst/>
            <a:ahLst/>
            <a:cxnLst/>
            <a:rect l="l" t="t" r="r" b="b"/>
            <a:pathLst>
              <a:path w="89535" h="40004">
                <a:moveTo>
                  <a:pt x="89154" y="29616"/>
                </a:moveTo>
                <a:lnTo>
                  <a:pt x="0" y="29616"/>
                </a:lnTo>
                <a:lnTo>
                  <a:pt x="0" y="39954"/>
                </a:lnTo>
                <a:lnTo>
                  <a:pt x="89154" y="39954"/>
                </a:lnTo>
                <a:lnTo>
                  <a:pt x="89154" y="29616"/>
                </a:lnTo>
                <a:close/>
              </a:path>
              <a:path w="89535" h="40004">
                <a:moveTo>
                  <a:pt x="89154" y="0"/>
                </a:moveTo>
                <a:lnTo>
                  <a:pt x="0" y="0"/>
                </a:lnTo>
                <a:lnTo>
                  <a:pt x="0" y="10414"/>
                </a:lnTo>
                <a:lnTo>
                  <a:pt x="89154" y="10414"/>
                </a:lnTo>
                <a:lnTo>
                  <a:pt x="8915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233839" y="7499019"/>
            <a:ext cx="61594" cy="110489"/>
          </a:xfrm>
          <a:custGeom>
            <a:avLst/>
            <a:gdLst/>
            <a:ahLst/>
            <a:cxnLst/>
            <a:rect l="l" t="t" r="r" b="b"/>
            <a:pathLst>
              <a:path w="61595" h="110490">
                <a:moveTo>
                  <a:pt x="9753" y="0"/>
                </a:moveTo>
                <a:lnTo>
                  <a:pt x="0" y="0"/>
                </a:lnTo>
                <a:lnTo>
                  <a:pt x="0" y="110032"/>
                </a:lnTo>
                <a:lnTo>
                  <a:pt x="9753" y="110032"/>
                </a:lnTo>
                <a:lnTo>
                  <a:pt x="9753" y="68605"/>
                </a:lnTo>
                <a:lnTo>
                  <a:pt x="48386" y="110109"/>
                </a:lnTo>
                <a:lnTo>
                  <a:pt x="61569" y="110032"/>
                </a:lnTo>
                <a:lnTo>
                  <a:pt x="19811" y="66598"/>
                </a:lnTo>
                <a:lnTo>
                  <a:pt x="58521" y="33528"/>
                </a:lnTo>
                <a:lnTo>
                  <a:pt x="46634" y="33528"/>
                </a:lnTo>
                <a:lnTo>
                  <a:pt x="9753" y="65633"/>
                </a:lnTo>
                <a:lnTo>
                  <a:pt x="975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428936" y="7499019"/>
            <a:ext cx="80467" cy="110058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707395" y="500781"/>
            <a:ext cx="109474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15" b="1">
                <a:latin typeface="Tahoma"/>
                <a:cs typeface="Tahoma"/>
              </a:rPr>
              <a:t>Imán</a:t>
            </a:r>
            <a:r>
              <a:rPr dirty="0" sz="1150" spc="-40" b="1">
                <a:latin typeface="Tahoma"/>
                <a:cs typeface="Tahoma"/>
              </a:rPr>
              <a:t> </a:t>
            </a:r>
            <a:r>
              <a:rPr dirty="0" sz="1150" spc="10" b="1">
                <a:latin typeface="Tahoma"/>
                <a:cs typeface="Tahoma"/>
              </a:rPr>
              <a:t>giratorio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03219" y="491891"/>
            <a:ext cx="4316730" cy="2219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100"/>
              </a:spcBef>
            </a:pPr>
            <a:r>
              <a:rPr dirty="0" sz="1100" spc="45">
                <a:latin typeface="Microsoft Sans Serif"/>
                <a:cs typeface="Microsoft Sans Serif"/>
              </a:rPr>
              <a:t>No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25">
                <a:latin typeface="Microsoft Sans Serif"/>
                <a:cs typeface="Microsoft Sans Serif"/>
              </a:rPr>
              <a:t>existe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45">
                <a:latin typeface="Microsoft Sans Serif"/>
                <a:cs typeface="Microsoft Sans Serif"/>
              </a:rPr>
              <a:t>una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conexión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20">
                <a:latin typeface="Microsoft Sans Serif"/>
                <a:cs typeface="Microsoft Sans Serif"/>
              </a:rPr>
              <a:t>eléctrica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directa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50">
                <a:latin typeface="Microsoft Sans Serif"/>
                <a:cs typeface="Microsoft Sans Serif"/>
              </a:rPr>
              <a:t>entre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20">
                <a:latin typeface="Microsoft Sans Serif"/>
                <a:cs typeface="Microsoft Sans Serif"/>
              </a:rPr>
              <a:t>el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45">
                <a:latin typeface="Microsoft Sans Serif"/>
                <a:cs typeface="Microsoft Sans Serif"/>
              </a:rPr>
              <a:t>estator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10">
                <a:latin typeface="Microsoft Sans Serif"/>
                <a:cs typeface="Microsoft Sans Serif"/>
              </a:rPr>
              <a:t>y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20">
                <a:latin typeface="Microsoft Sans Serif"/>
                <a:cs typeface="Microsoft Sans Serif"/>
              </a:rPr>
              <a:t>el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75">
                <a:latin typeface="Microsoft Sans Serif"/>
                <a:cs typeface="Microsoft Sans Serif"/>
              </a:rPr>
              <a:t>rotor </a:t>
            </a:r>
            <a:r>
              <a:rPr dirty="0" sz="1100" spc="-275">
                <a:latin typeface="Microsoft Sans Serif"/>
                <a:cs typeface="Microsoft Sans Serif"/>
              </a:rPr>
              <a:t> </a:t>
            </a:r>
            <a:r>
              <a:rPr dirty="0" sz="1100" spc="50">
                <a:latin typeface="Microsoft Sans Serif"/>
                <a:cs typeface="Microsoft Sans Serif"/>
              </a:rPr>
              <a:t>o </a:t>
            </a:r>
            <a:r>
              <a:rPr dirty="0" sz="1100" spc="15">
                <a:latin typeface="Microsoft Sans Serif"/>
                <a:cs typeface="Microsoft Sans Serif"/>
              </a:rPr>
              <a:t>la </a:t>
            </a:r>
            <a:r>
              <a:rPr dirty="0" sz="1100" spc="50">
                <a:latin typeface="Microsoft Sans Serif"/>
                <a:cs typeface="Microsoft Sans Serif"/>
              </a:rPr>
              <a:t>fuente </a:t>
            </a:r>
            <a:r>
              <a:rPr dirty="0" sz="1100" spc="35">
                <a:latin typeface="Microsoft Sans Serif"/>
                <a:cs typeface="Microsoft Sans Serif"/>
              </a:rPr>
              <a:t>de </a:t>
            </a:r>
            <a:r>
              <a:rPr dirty="0" sz="1100" spc="40">
                <a:latin typeface="Microsoft Sans Serif"/>
                <a:cs typeface="Microsoft Sans Serif"/>
              </a:rPr>
              <a:t>alimentación </a:t>
            </a:r>
            <a:r>
              <a:rPr dirty="0" sz="1100" spc="10">
                <a:latin typeface="Microsoft Sans Serif"/>
                <a:cs typeface="Microsoft Sans Serif"/>
              </a:rPr>
              <a:t>y </a:t>
            </a:r>
            <a:r>
              <a:rPr dirty="0" sz="1100" spc="20">
                <a:latin typeface="Microsoft Sans Serif"/>
                <a:cs typeface="Microsoft Sans Serif"/>
              </a:rPr>
              <a:t>el </a:t>
            </a:r>
            <a:r>
              <a:rPr dirty="0" sz="1100" spc="75">
                <a:latin typeface="Microsoft Sans Serif"/>
                <a:cs typeface="Microsoft Sans Serif"/>
              </a:rPr>
              <a:t>rotor </a:t>
            </a:r>
            <a:r>
              <a:rPr dirty="0" sz="1100" spc="35">
                <a:latin typeface="Microsoft Sans Serif"/>
                <a:cs typeface="Microsoft Sans Serif"/>
              </a:rPr>
              <a:t>de </a:t>
            </a:r>
            <a:r>
              <a:rPr dirty="0" sz="1100" spc="65">
                <a:latin typeface="Microsoft Sans Serif"/>
                <a:cs typeface="Microsoft Sans Serif"/>
              </a:rPr>
              <a:t>un </a:t>
            </a:r>
            <a:r>
              <a:rPr dirty="0" sz="1100" spc="75">
                <a:latin typeface="Microsoft Sans Serif"/>
                <a:cs typeface="Microsoft Sans Serif"/>
              </a:rPr>
              <a:t>motor </a:t>
            </a:r>
            <a:r>
              <a:rPr dirty="0" sz="1100" spc="35">
                <a:latin typeface="Microsoft Sans Serif"/>
                <a:cs typeface="Microsoft Sans Serif"/>
              </a:rPr>
              <a:t>de </a:t>
            </a:r>
            <a:r>
              <a:rPr dirty="0" sz="1100" spc="30">
                <a:latin typeface="Microsoft Sans Serif"/>
                <a:cs typeface="Microsoft Sans Serif"/>
              </a:rPr>
              <a:t>inducción. </a:t>
            </a:r>
            <a:r>
              <a:rPr dirty="0" sz="1100" spc="-280">
                <a:latin typeface="Microsoft Sans Serif"/>
                <a:cs typeface="Microsoft Sans Serif"/>
              </a:rPr>
              <a:t> </a:t>
            </a:r>
            <a:r>
              <a:rPr dirty="0" sz="1100" spc="5">
                <a:latin typeface="Microsoft Sans Serif"/>
                <a:cs typeface="Microsoft Sans Serif"/>
              </a:rPr>
              <a:t>Para </a:t>
            </a:r>
            <a:r>
              <a:rPr dirty="0" sz="1100" spc="35">
                <a:latin typeface="Microsoft Sans Serif"/>
                <a:cs typeface="Microsoft Sans Serif"/>
              </a:rPr>
              <a:t>ver </a:t>
            </a:r>
            <a:r>
              <a:rPr dirty="0" sz="1100" spc="45">
                <a:latin typeface="Microsoft Sans Serif"/>
                <a:cs typeface="Microsoft Sans Serif"/>
              </a:rPr>
              <a:t>cómo </a:t>
            </a:r>
            <a:r>
              <a:rPr dirty="0" sz="1100" spc="40">
                <a:latin typeface="Microsoft Sans Serif"/>
                <a:cs typeface="Microsoft Sans Serif"/>
              </a:rPr>
              <a:t>funciona </a:t>
            </a:r>
            <a:r>
              <a:rPr dirty="0" sz="1100" spc="65">
                <a:latin typeface="Microsoft Sans Serif"/>
                <a:cs typeface="Microsoft Sans Serif"/>
              </a:rPr>
              <a:t>un </a:t>
            </a:r>
            <a:r>
              <a:rPr dirty="0" sz="1100" spc="60">
                <a:latin typeface="Microsoft Sans Serif"/>
                <a:cs typeface="Microsoft Sans Serif"/>
              </a:rPr>
              <a:t>rotor, </a:t>
            </a:r>
            <a:r>
              <a:rPr dirty="0" sz="1100" spc="-10">
                <a:latin typeface="Microsoft Sans Serif"/>
                <a:cs typeface="Microsoft Sans Serif"/>
              </a:rPr>
              <a:t>se </a:t>
            </a:r>
            <a:r>
              <a:rPr dirty="0" sz="1100" spc="40">
                <a:latin typeface="Microsoft Sans Serif"/>
                <a:cs typeface="Microsoft Sans Serif"/>
              </a:rPr>
              <a:t>puede </a:t>
            </a:r>
            <a:r>
              <a:rPr dirty="0" sz="1100" spc="45">
                <a:latin typeface="Microsoft Sans Serif"/>
                <a:cs typeface="Microsoft Sans Serif"/>
              </a:rPr>
              <a:t>sustituir </a:t>
            </a:r>
            <a:r>
              <a:rPr dirty="0" sz="1100" spc="20">
                <a:latin typeface="Microsoft Sans Serif"/>
                <a:cs typeface="Microsoft Sans Serif"/>
              </a:rPr>
              <a:t>el </a:t>
            </a:r>
            <a:r>
              <a:rPr dirty="0" sz="1100" spc="75">
                <a:latin typeface="Microsoft Sans Serif"/>
                <a:cs typeface="Microsoft Sans Serif"/>
              </a:rPr>
              <a:t>rotor </a:t>
            </a:r>
            <a:r>
              <a:rPr dirty="0" sz="1100" spc="35">
                <a:latin typeface="Microsoft Sans Serif"/>
                <a:cs typeface="Microsoft Sans Serif"/>
              </a:rPr>
              <a:t>de </a:t>
            </a:r>
            <a:r>
              <a:rPr dirty="0" sz="1100" spc="40">
                <a:latin typeface="Microsoft Sans Serif"/>
                <a:cs typeface="Microsoft Sans Serif"/>
              </a:rPr>
              <a:t> </a:t>
            </a:r>
            <a:r>
              <a:rPr dirty="0" sz="1100" spc="25">
                <a:latin typeface="Microsoft Sans Serif"/>
                <a:cs typeface="Microsoft Sans Serif"/>
              </a:rPr>
              <a:t>jaula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ardilla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65">
                <a:latin typeface="Microsoft Sans Serif"/>
                <a:cs typeface="Microsoft Sans Serif"/>
              </a:rPr>
              <a:t>por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65">
                <a:latin typeface="Microsoft Sans Serif"/>
                <a:cs typeface="Microsoft Sans Serif"/>
              </a:rPr>
              <a:t>un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50">
                <a:latin typeface="Microsoft Sans Serif"/>
                <a:cs typeface="Microsoft Sans Serif"/>
              </a:rPr>
              <a:t>imán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60">
                <a:latin typeface="Microsoft Sans Serif"/>
                <a:cs typeface="Microsoft Sans Serif"/>
              </a:rPr>
              <a:t>montado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en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20">
                <a:latin typeface="Microsoft Sans Serif"/>
                <a:cs typeface="Microsoft Sans Serif"/>
              </a:rPr>
              <a:t>el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5">
                <a:latin typeface="Microsoft Sans Serif"/>
                <a:cs typeface="Microsoft Sans Serif"/>
              </a:rPr>
              <a:t>eje.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25">
                <a:latin typeface="Microsoft Sans Serif"/>
                <a:cs typeface="Microsoft Sans Serif"/>
              </a:rPr>
              <a:t>Cuando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-10">
                <a:latin typeface="Microsoft Sans Serif"/>
                <a:cs typeface="Microsoft Sans Serif"/>
              </a:rPr>
              <a:t>se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25">
                <a:latin typeface="Microsoft Sans Serif"/>
                <a:cs typeface="Microsoft Sans Serif"/>
              </a:rPr>
              <a:t>activan </a:t>
            </a:r>
            <a:r>
              <a:rPr dirty="0" sz="1100" spc="-275">
                <a:latin typeface="Microsoft Sans Serif"/>
                <a:cs typeface="Microsoft Sans Serif"/>
              </a:rPr>
              <a:t> </a:t>
            </a:r>
            <a:r>
              <a:rPr dirty="0" sz="1100" spc="20">
                <a:latin typeface="Microsoft Sans Serif"/>
                <a:cs typeface="Microsoft Sans Serif"/>
              </a:rPr>
              <a:t>los </a:t>
            </a:r>
            <a:r>
              <a:rPr dirty="0" sz="1100" spc="25">
                <a:latin typeface="Microsoft Sans Serif"/>
                <a:cs typeface="Microsoft Sans Serif"/>
              </a:rPr>
              <a:t>devanados </a:t>
            </a:r>
            <a:r>
              <a:rPr dirty="0" sz="1100" spc="35">
                <a:latin typeface="Microsoft Sans Serif"/>
                <a:cs typeface="Microsoft Sans Serif"/>
              </a:rPr>
              <a:t>del estator, </a:t>
            </a:r>
            <a:r>
              <a:rPr dirty="0" sz="1100" spc="-10">
                <a:latin typeface="Microsoft Sans Serif"/>
                <a:cs typeface="Microsoft Sans Serif"/>
              </a:rPr>
              <a:t>se </a:t>
            </a:r>
            <a:r>
              <a:rPr dirty="0" sz="1100" spc="15">
                <a:latin typeface="Microsoft Sans Serif"/>
                <a:cs typeface="Microsoft Sans Serif"/>
              </a:rPr>
              <a:t>establece </a:t>
            </a:r>
            <a:r>
              <a:rPr dirty="0" sz="1100" spc="65">
                <a:latin typeface="Microsoft Sans Serif"/>
                <a:cs typeface="Microsoft Sans Serif"/>
              </a:rPr>
              <a:t>un </a:t>
            </a:r>
            <a:r>
              <a:rPr dirty="0" sz="1100" spc="40">
                <a:latin typeface="Microsoft Sans Serif"/>
                <a:cs typeface="Microsoft Sans Serif"/>
              </a:rPr>
              <a:t>campo </a:t>
            </a:r>
            <a:r>
              <a:rPr dirty="0" sz="1100" spc="45">
                <a:latin typeface="Microsoft Sans Serif"/>
                <a:cs typeface="Microsoft Sans Serif"/>
              </a:rPr>
              <a:t>magnético </a:t>
            </a:r>
            <a:r>
              <a:rPr dirty="0" sz="1100" spc="50">
                <a:latin typeface="Microsoft Sans Serif"/>
                <a:cs typeface="Microsoft Sans Serif"/>
              </a:rPr>
              <a:t> giratorio. </a:t>
            </a:r>
            <a:r>
              <a:rPr dirty="0" sz="1100" spc="-45">
                <a:latin typeface="Microsoft Sans Serif"/>
                <a:cs typeface="Microsoft Sans Serif"/>
              </a:rPr>
              <a:t>El </a:t>
            </a:r>
            <a:r>
              <a:rPr dirty="0" sz="1100" spc="50">
                <a:latin typeface="Microsoft Sans Serif"/>
                <a:cs typeface="Microsoft Sans Serif"/>
              </a:rPr>
              <a:t>imán </a:t>
            </a:r>
            <a:r>
              <a:rPr dirty="0" sz="1100" spc="40">
                <a:latin typeface="Microsoft Sans Serif"/>
                <a:cs typeface="Microsoft Sans Serif"/>
              </a:rPr>
              <a:t>tiene </a:t>
            </a:r>
            <a:r>
              <a:rPr dirty="0" sz="1100" spc="20">
                <a:latin typeface="Microsoft Sans Serif"/>
                <a:cs typeface="Microsoft Sans Serif"/>
              </a:rPr>
              <a:t>su </a:t>
            </a:r>
            <a:r>
              <a:rPr dirty="0" sz="1100" spc="55">
                <a:latin typeface="Microsoft Sans Serif"/>
                <a:cs typeface="Microsoft Sans Serif"/>
              </a:rPr>
              <a:t>propio </a:t>
            </a:r>
            <a:r>
              <a:rPr dirty="0" sz="1100" spc="40">
                <a:latin typeface="Microsoft Sans Serif"/>
                <a:cs typeface="Microsoft Sans Serif"/>
              </a:rPr>
              <a:t>campo </a:t>
            </a:r>
            <a:r>
              <a:rPr dirty="0" sz="1100" spc="45">
                <a:latin typeface="Microsoft Sans Serif"/>
                <a:cs typeface="Microsoft Sans Serif"/>
              </a:rPr>
              <a:t>magnético que </a:t>
            </a:r>
            <a:r>
              <a:rPr dirty="0" sz="1100" spc="50">
                <a:latin typeface="Microsoft Sans Serif"/>
                <a:cs typeface="Microsoft Sans Serif"/>
              </a:rPr>
              <a:t> </a:t>
            </a:r>
            <a:r>
              <a:rPr dirty="0" sz="1100" spc="40">
                <a:latin typeface="Microsoft Sans Serif"/>
                <a:cs typeface="Microsoft Sans Serif"/>
              </a:rPr>
              <a:t>interactúa </a:t>
            </a:r>
            <a:r>
              <a:rPr dirty="0" sz="1100" spc="30">
                <a:latin typeface="Microsoft Sans Serif"/>
                <a:cs typeface="Microsoft Sans Serif"/>
              </a:rPr>
              <a:t>con </a:t>
            </a:r>
            <a:r>
              <a:rPr dirty="0" sz="1100" spc="20">
                <a:latin typeface="Microsoft Sans Serif"/>
                <a:cs typeface="Microsoft Sans Serif"/>
              </a:rPr>
              <a:t>el </a:t>
            </a:r>
            <a:r>
              <a:rPr dirty="0" sz="1100" spc="40">
                <a:latin typeface="Microsoft Sans Serif"/>
                <a:cs typeface="Microsoft Sans Serif"/>
              </a:rPr>
              <a:t>campo </a:t>
            </a:r>
            <a:r>
              <a:rPr dirty="0" sz="1100" spc="45">
                <a:latin typeface="Microsoft Sans Serif"/>
                <a:cs typeface="Microsoft Sans Serif"/>
              </a:rPr>
              <a:t>magnético </a:t>
            </a:r>
            <a:r>
              <a:rPr dirty="0" sz="1100" spc="55">
                <a:latin typeface="Microsoft Sans Serif"/>
                <a:cs typeface="Microsoft Sans Serif"/>
              </a:rPr>
              <a:t>giratorio </a:t>
            </a:r>
            <a:r>
              <a:rPr dirty="0" sz="1100" spc="35">
                <a:latin typeface="Microsoft Sans Serif"/>
                <a:cs typeface="Microsoft Sans Serif"/>
              </a:rPr>
              <a:t>del estator. </a:t>
            </a:r>
            <a:r>
              <a:rPr dirty="0" sz="1100" spc="-45">
                <a:latin typeface="Microsoft Sans Serif"/>
                <a:cs typeface="Microsoft Sans Serif"/>
              </a:rPr>
              <a:t>El </a:t>
            </a:r>
            <a:r>
              <a:rPr dirty="0" sz="1100" spc="50">
                <a:latin typeface="Microsoft Sans Serif"/>
                <a:cs typeface="Microsoft Sans Serif"/>
              </a:rPr>
              <a:t>polo </a:t>
            </a:r>
            <a:r>
              <a:rPr dirty="0" sz="1100" spc="55">
                <a:latin typeface="Microsoft Sans Serif"/>
                <a:cs typeface="Microsoft Sans Serif"/>
              </a:rPr>
              <a:t> </a:t>
            </a:r>
            <a:r>
              <a:rPr dirty="0" sz="1100" spc="60">
                <a:latin typeface="Microsoft Sans Serif"/>
                <a:cs typeface="Microsoft Sans Serif"/>
              </a:rPr>
              <a:t>norte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del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40">
                <a:latin typeface="Microsoft Sans Serif"/>
                <a:cs typeface="Microsoft Sans Serif"/>
              </a:rPr>
              <a:t>campo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45">
                <a:latin typeface="Microsoft Sans Serif"/>
                <a:cs typeface="Microsoft Sans Serif"/>
              </a:rPr>
              <a:t>magnético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55">
                <a:latin typeface="Microsoft Sans Serif"/>
                <a:cs typeface="Microsoft Sans Serif"/>
              </a:rPr>
              <a:t>giratorio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atrae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15">
                <a:latin typeface="Microsoft Sans Serif"/>
                <a:cs typeface="Microsoft Sans Serif"/>
              </a:rPr>
              <a:t>al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50">
                <a:latin typeface="Microsoft Sans Serif"/>
                <a:cs typeface="Microsoft Sans Serif"/>
              </a:rPr>
              <a:t>polo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40">
                <a:latin typeface="Microsoft Sans Serif"/>
                <a:cs typeface="Microsoft Sans Serif"/>
              </a:rPr>
              <a:t>sur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del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50">
                <a:latin typeface="Microsoft Sans Serif"/>
                <a:cs typeface="Microsoft Sans Serif"/>
              </a:rPr>
              <a:t>imán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10">
                <a:latin typeface="Microsoft Sans Serif"/>
                <a:cs typeface="Microsoft Sans Serif"/>
              </a:rPr>
              <a:t>y </a:t>
            </a:r>
            <a:r>
              <a:rPr dirty="0" sz="1100" spc="15">
                <a:latin typeface="Microsoft Sans Serif"/>
                <a:cs typeface="Microsoft Sans Serif"/>
              </a:rPr>
              <a:t> </a:t>
            </a:r>
            <a:r>
              <a:rPr dirty="0" sz="1100" spc="20">
                <a:latin typeface="Microsoft Sans Serif"/>
                <a:cs typeface="Microsoft Sans Serif"/>
              </a:rPr>
              <a:t>el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50">
                <a:latin typeface="Microsoft Sans Serif"/>
                <a:cs typeface="Microsoft Sans Serif"/>
              </a:rPr>
              <a:t>polo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40">
                <a:latin typeface="Microsoft Sans Serif"/>
                <a:cs typeface="Microsoft Sans Serif"/>
              </a:rPr>
              <a:t>sur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del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40">
                <a:latin typeface="Microsoft Sans Serif"/>
                <a:cs typeface="Microsoft Sans Serif"/>
              </a:rPr>
              <a:t>campo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45">
                <a:latin typeface="Microsoft Sans Serif"/>
                <a:cs typeface="Microsoft Sans Serif"/>
              </a:rPr>
              <a:t>magnético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55">
                <a:latin typeface="Microsoft Sans Serif"/>
                <a:cs typeface="Microsoft Sans Serif"/>
              </a:rPr>
              <a:t>giratorio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atrae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15">
                <a:latin typeface="Microsoft Sans Serif"/>
                <a:cs typeface="Microsoft Sans Serif"/>
              </a:rPr>
              <a:t>al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50">
                <a:latin typeface="Microsoft Sans Serif"/>
                <a:cs typeface="Microsoft Sans Serif"/>
              </a:rPr>
              <a:t>polo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60">
                <a:latin typeface="Microsoft Sans Serif"/>
                <a:cs typeface="Microsoft Sans Serif"/>
              </a:rPr>
              <a:t>norte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del </a:t>
            </a:r>
            <a:r>
              <a:rPr dirty="0" sz="1100" spc="40">
                <a:latin typeface="Microsoft Sans Serif"/>
                <a:cs typeface="Microsoft Sans Serif"/>
              </a:rPr>
              <a:t> imán. </a:t>
            </a:r>
            <a:r>
              <a:rPr dirty="0" sz="1100" spc="-35">
                <a:latin typeface="Microsoft Sans Serif"/>
                <a:cs typeface="Microsoft Sans Serif"/>
              </a:rPr>
              <a:t>A </a:t>
            </a:r>
            <a:r>
              <a:rPr dirty="0" sz="1100" spc="45">
                <a:latin typeface="Microsoft Sans Serif"/>
                <a:cs typeface="Microsoft Sans Serif"/>
              </a:rPr>
              <a:t>medida que </a:t>
            </a:r>
            <a:r>
              <a:rPr dirty="0" sz="1100" spc="20">
                <a:latin typeface="Microsoft Sans Serif"/>
                <a:cs typeface="Microsoft Sans Serif"/>
              </a:rPr>
              <a:t>el </a:t>
            </a:r>
            <a:r>
              <a:rPr dirty="0" sz="1100" spc="40">
                <a:latin typeface="Microsoft Sans Serif"/>
                <a:cs typeface="Microsoft Sans Serif"/>
              </a:rPr>
              <a:t>campo </a:t>
            </a:r>
            <a:r>
              <a:rPr dirty="0" sz="1100" spc="45">
                <a:latin typeface="Microsoft Sans Serif"/>
                <a:cs typeface="Microsoft Sans Serif"/>
              </a:rPr>
              <a:t>magnético </a:t>
            </a:r>
            <a:r>
              <a:rPr dirty="0" sz="1100" spc="55">
                <a:latin typeface="Microsoft Sans Serif"/>
                <a:cs typeface="Microsoft Sans Serif"/>
              </a:rPr>
              <a:t>giratorio </a:t>
            </a:r>
            <a:r>
              <a:rPr dirty="0" sz="1100" spc="35">
                <a:latin typeface="Microsoft Sans Serif"/>
                <a:cs typeface="Microsoft Sans Serif"/>
              </a:rPr>
              <a:t>gira, </a:t>
            </a:r>
            <a:r>
              <a:rPr dirty="0" sz="1100" spc="50">
                <a:latin typeface="Microsoft Sans Serif"/>
                <a:cs typeface="Microsoft Sans Serif"/>
              </a:rPr>
              <a:t>tira </a:t>
            </a:r>
            <a:r>
              <a:rPr dirty="0" sz="1100" spc="35">
                <a:latin typeface="Microsoft Sans Serif"/>
                <a:cs typeface="Microsoft Sans Serif"/>
              </a:rPr>
              <a:t>del </a:t>
            </a:r>
            <a:r>
              <a:rPr dirty="0" sz="1100" spc="40">
                <a:latin typeface="Microsoft Sans Serif"/>
                <a:cs typeface="Microsoft Sans Serif"/>
              </a:rPr>
              <a:t> </a:t>
            </a:r>
            <a:r>
              <a:rPr dirty="0" sz="1100" spc="50">
                <a:latin typeface="Microsoft Sans Serif"/>
                <a:cs typeface="Microsoft Sans Serif"/>
              </a:rPr>
              <a:t>imán </a:t>
            </a:r>
            <a:r>
              <a:rPr dirty="0" sz="1100" spc="10">
                <a:latin typeface="Microsoft Sans Serif"/>
                <a:cs typeface="Microsoft Sans Serif"/>
              </a:rPr>
              <a:t>y </a:t>
            </a:r>
            <a:r>
              <a:rPr dirty="0" sz="1100" spc="15">
                <a:latin typeface="Microsoft Sans Serif"/>
                <a:cs typeface="Microsoft Sans Serif"/>
              </a:rPr>
              <a:t>hace </a:t>
            </a:r>
            <a:r>
              <a:rPr dirty="0" sz="1100" spc="45">
                <a:latin typeface="Microsoft Sans Serif"/>
                <a:cs typeface="Microsoft Sans Serif"/>
              </a:rPr>
              <a:t>que </a:t>
            </a:r>
            <a:r>
              <a:rPr dirty="0" sz="1100" spc="35">
                <a:latin typeface="Microsoft Sans Serif"/>
                <a:cs typeface="Microsoft Sans Serif"/>
              </a:rPr>
              <a:t>gire. </a:t>
            </a:r>
            <a:r>
              <a:rPr dirty="0" sz="1100" spc="-15">
                <a:latin typeface="Microsoft Sans Serif"/>
                <a:cs typeface="Microsoft Sans Serif"/>
              </a:rPr>
              <a:t>Este </a:t>
            </a:r>
            <a:r>
              <a:rPr dirty="0" sz="1100" spc="60">
                <a:latin typeface="Microsoft Sans Serif"/>
                <a:cs typeface="Microsoft Sans Serif"/>
              </a:rPr>
              <a:t>tipo </a:t>
            </a:r>
            <a:r>
              <a:rPr dirty="0" sz="1100" spc="35">
                <a:latin typeface="Microsoft Sans Serif"/>
                <a:cs typeface="Microsoft Sans Serif"/>
              </a:rPr>
              <a:t>de </a:t>
            </a:r>
            <a:r>
              <a:rPr dirty="0" sz="1100" spc="30">
                <a:latin typeface="Microsoft Sans Serif"/>
                <a:cs typeface="Microsoft Sans Serif"/>
              </a:rPr>
              <a:t>diseño </a:t>
            </a:r>
            <a:r>
              <a:rPr dirty="0" sz="1100" spc="-10">
                <a:latin typeface="Microsoft Sans Serif"/>
                <a:cs typeface="Microsoft Sans Serif"/>
              </a:rPr>
              <a:t>se </a:t>
            </a:r>
            <a:r>
              <a:rPr dirty="0" sz="1100" spc="30">
                <a:latin typeface="Microsoft Sans Serif"/>
                <a:cs typeface="Microsoft Sans Serif"/>
              </a:rPr>
              <a:t>utiliza </a:t>
            </a:r>
            <a:r>
              <a:rPr dirty="0" sz="1100" spc="35">
                <a:latin typeface="Microsoft Sans Serif"/>
                <a:cs typeface="Microsoft Sans Serif"/>
              </a:rPr>
              <a:t>en algunos </a:t>
            </a:r>
            <a:r>
              <a:rPr dirty="0" sz="1100" spc="40">
                <a:latin typeface="Microsoft Sans Serif"/>
                <a:cs typeface="Microsoft Sans Serif"/>
              </a:rPr>
              <a:t> </a:t>
            </a:r>
            <a:r>
              <a:rPr dirty="0" sz="1100" spc="55">
                <a:latin typeface="Microsoft Sans Serif"/>
                <a:cs typeface="Microsoft Sans Serif"/>
              </a:rPr>
              <a:t>motores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10">
                <a:latin typeface="Microsoft Sans Serif"/>
                <a:cs typeface="Microsoft Sans Serif"/>
              </a:rPr>
              <a:t>y</a:t>
            </a:r>
            <a:r>
              <a:rPr dirty="0" sz="1100" spc="-10">
                <a:latin typeface="Microsoft Sans Serif"/>
                <a:cs typeface="Microsoft Sans Serif"/>
              </a:rPr>
              <a:t> se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50">
                <a:latin typeface="Microsoft Sans Serif"/>
                <a:cs typeface="Microsoft Sans Serif"/>
              </a:rPr>
              <a:t>denomina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75">
                <a:latin typeface="Microsoft Sans Serif"/>
                <a:cs typeface="Microsoft Sans Serif"/>
              </a:rPr>
              <a:t>motor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síncrono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30">
                <a:latin typeface="Microsoft Sans Serif"/>
                <a:cs typeface="Microsoft Sans Serif"/>
              </a:rPr>
              <a:t>imanes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40">
                <a:latin typeface="Microsoft Sans Serif"/>
                <a:cs typeface="Microsoft Sans Serif"/>
              </a:rPr>
              <a:t>permanentes.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7390" y="5053807"/>
            <a:ext cx="1392555" cy="398780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dirty="0" sz="950" spc="5" b="1">
                <a:latin typeface="Tahoma"/>
                <a:cs typeface="Tahoma"/>
              </a:rPr>
              <a:t>rotación</a:t>
            </a:r>
            <a:r>
              <a:rPr dirty="0" sz="950" spc="-65" b="1">
                <a:latin typeface="Tahoma"/>
                <a:cs typeface="Tahoma"/>
              </a:rPr>
              <a:t> </a:t>
            </a:r>
            <a:r>
              <a:rPr dirty="0" sz="950" b="1">
                <a:latin typeface="Tahoma"/>
                <a:cs typeface="Tahoma"/>
              </a:rPr>
              <a:t>de</a:t>
            </a:r>
            <a:r>
              <a:rPr dirty="0" sz="950" spc="-60" b="1">
                <a:latin typeface="Tahoma"/>
                <a:cs typeface="Tahoma"/>
              </a:rPr>
              <a:t> </a:t>
            </a:r>
            <a:r>
              <a:rPr dirty="0" sz="950" spc="15" b="1">
                <a:latin typeface="Tahoma"/>
                <a:cs typeface="Tahoma"/>
              </a:rPr>
              <a:t>un</a:t>
            </a:r>
            <a:endParaRPr sz="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900" spc="-5" b="1">
                <a:latin typeface="Tahoma"/>
                <a:cs typeface="Tahoma"/>
              </a:rPr>
              <a:t>Rotor</a:t>
            </a:r>
            <a:r>
              <a:rPr dirty="0" sz="900" spc="-50" b="1">
                <a:latin typeface="Tahoma"/>
                <a:cs typeface="Tahoma"/>
              </a:rPr>
              <a:t> </a:t>
            </a:r>
            <a:r>
              <a:rPr dirty="0" sz="900" b="1">
                <a:latin typeface="Tahoma"/>
                <a:cs typeface="Tahoma"/>
              </a:rPr>
              <a:t>de</a:t>
            </a:r>
            <a:r>
              <a:rPr dirty="0" sz="900" spc="-50" b="1">
                <a:latin typeface="Tahoma"/>
                <a:cs typeface="Tahoma"/>
              </a:rPr>
              <a:t> </a:t>
            </a:r>
            <a:r>
              <a:rPr dirty="0" sz="900" spc="-5" b="1">
                <a:latin typeface="Tahoma"/>
                <a:cs typeface="Tahoma"/>
              </a:rPr>
              <a:t>jaula</a:t>
            </a:r>
            <a:r>
              <a:rPr dirty="0" sz="900" spc="-50" b="1">
                <a:latin typeface="Tahoma"/>
                <a:cs typeface="Tahoma"/>
              </a:rPr>
              <a:t> </a:t>
            </a:r>
            <a:r>
              <a:rPr dirty="0" sz="900" b="1">
                <a:latin typeface="Tahoma"/>
                <a:cs typeface="Tahoma"/>
              </a:rPr>
              <a:t>de</a:t>
            </a:r>
            <a:r>
              <a:rPr dirty="0" sz="900" spc="-55" b="1">
                <a:latin typeface="Tahoma"/>
                <a:cs typeface="Tahoma"/>
              </a:rPr>
              <a:t> </a:t>
            </a:r>
            <a:r>
              <a:rPr dirty="0" sz="900" spc="5" b="1">
                <a:latin typeface="Tahoma"/>
                <a:cs typeface="Tahoma"/>
              </a:rPr>
              <a:t>ardilla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03214" y="5063896"/>
            <a:ext cx="4342765" cy="2037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 spc="-45">
                <a:latin typeface="Microsoft Sans Serif"/>
                <a:cs typeface="Microsoft Sans Serif"/>
              </a:rPr>
              <a:t>El </a:t>
            </a:r>
            <a:r>
              <a:rPr dirty="0" sz="1000" spc="65">
                <a:latin typeface="Microsoft Sans Serif"/>
                <a:cs typeface="Microsoft Sans Serif"/>
              </a:rPr>
              <a:t>rotor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25">
                <a:latin typeface="Microsoft Sans Serif"/>
                <a:cs typeface="Microsoft Sans Serif"/>
              </a:rPr>
              <a:t>jaula </a:t>
            </a:r>
            <a:r>
              <a:rPr dirty="0" sz="1000" spc="30">
                <a:latin typeface="Microsoft Sans Serif"/>
                <a:cs typeface="Microsoft Sans Serif"/>
              </a:rPr>
              <a:t>de ardilla de </a:t>
            </a:r>
            <a:r>
              <a:rPr dirty="0" sz="1000" spc="60">
                <a:latin typeface="Microsoft Sans Serif"/>
                <a:cs typeface="Microsoft Sans Serif"/>
              </a:rPr>
              <a:t>un </a:t>
            </a:r>
            <a:r>
              <a:rPr dirty="0" sz="1000" spc="70">
                <a:latin typeface="Microsoft Sans Serif"/>
                <a:cs typeface="Microsoft Sans Serif"/>
              </a:rPr>
              <a:t>motor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-60">
                <a:latin typeface="Microsoft Sans Serif"/>
                <a:cs typeface="Microsoft Sans Serif"/>
              </a:rPr>
              <a:t>CA </a:t>
            </a:r>
            <a:r>
              <a:rPr dirty="0" sz="1000" spc="25">
                <a:latin typeface="Microsoft Sans Serif"/>
                <a:cs typeface="Microsoft Sans Serif"/>
              </a:rPr>
              <a:t>actúa esencialmente </a:t>
            </a:r>
            <a:r>
              <a:rPr dirty="0" sz="1000" spc="35">
                <a:latin typeface="Microsoft Sans Serif"/>
                <a:cs typeface="Microsoft Sans Serif"/>
              </a:rPr>
              <a:t>igual </a:t>
            </a:r>
            <a:r>
              <a:rPr dirty="0" sz="1000" spc="-254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que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35">
                <a:latin typeface="Microsoft Sans Serif"/>
                <a:cs typeface="Microsoft Sans Serif"/>
              </a:rPr>
              <a:t>imán. </a:t>
            </a:r>
            <a:r>
              <a:rPr dirty="0" sz="1000" spc="20">
                <a:latin typeface="Microsoft Sans Serif"/>
                <a:cs typeface="Microsoft Sans Serif"/>
              </a:rPr>
              <a:t>Cuando </a:t>
            </a:r>
            <a:r>
              <a:rPr dirty="0" sz="1000" spc="60">
                <a:latin typeface="Microsoft Sans Serif"/>
                <a:cs typeface="Microsoft Sans Serif"/>
              </a:rPr>
              <a:t>un </a:t>
            </a:r>
            <a:r>
              <a:rPr dirty="0" sz="1000" spc="35">
                <a:latin typeface="Microsoft Sans Serif"/>
                <a:cs typeface="Microsoft Sans Serif"/>
              </a:rPr>
              <a:t>conductor, </a:t>
            </a:r>
            <a:r>
              <a:rPr dirty="0" sz="1000" spc="40">
                <a:latin typeface="Microsoft Sans Serif"/>
                <a:cs typeface="Microsoft Sans Serif"/>
              </a:rPr>
              <a:t>como </a:t>
            </a:r>
            <a:r>
              <a:rPr dirty="0" sz="1000">
                <a:latin typeface="Microsoft Sans Serif"/>
                <a:cs typeface="Microsoft Sans Serif"/>
              </a:rPr>
              <a:t>las </a:t>
            </a:r>
            <a:r>
              <a:rPr dirty="0" sz="1000" spc="30">
                <a:latin typeface="Microsoft Sans Serif"/>
                <a:cs typeface="Microsoft Sans Serif"/>
              </a:rPr>
              <a:t>barras </a:t>
            </a:r>
            <a:r>
              <a:rPr dirty="0" sz="1000" spc="35">
                <a:latin typeface="Microsoft Sans Serif"/>
                <a:cs typeface="Microsoft Sans Serif"/>
              </a:rPr>
              <a:t>conductoras </a:t>
            </a:r>
            <a:r>
              <a:rPr dirty="0" sz="1000" spc="30">
                <a:latin typeface="Microsoft Sans Serif"/>
                <a:cs typeface="Microsoft Sans Serif"/>
              </a:rPr>
              <a:t>del </a:t>
            </a:r>
            <a:r>
              <a:rPr dirty="0" sz="1000" spc="35">
                <a:latin typeface="Microsoft Sans Serif"/>
                <a:cs typeface="Microsoft Sans Serif"/>
              </a:rPr>
              <a:t> </a:t>
            </a:r>
            <a:r>
              <a:rPr dirty="0" sz="1000" spc="55">
                <a:latin typeface="Microsoft Sans Serif"/>
                <a:cs typeface="Microsoft Sans Serif"/>
              </a:rPr>
              <a:t>rotor, </a:t>
            </a:r>
            <a:r>
              <a:rPr dirty="0" sz="1000" spc="10">
                <a:latin typeface="Microsoft Sans Serif"/>
                <a:cs typeface="Microsoft Sans Serif"/>
              </a:rPr>
              <a:t>pasa </a:t>
            </a:r>
            <a:r>
              <a:rPr dirty="0" sz="1000">
                <a:latin typeface="Microsoft Sans Serif"/>
                <a:cs typeface="Microsoft Sans Serif"/>
              </a:rPr>
              <a:t>a </a:t>
            </a:r>
            <a:r>
              <a:rPr dirty="0" sz="1000" spc="25">
                <a:latin typeface="Microsoft Sans Serif"/>
                <a:cs typeface="Microsoft Sans Serif"/>
              </a:rPr>
              <a:t>través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60">
                <a:latin typeface="Microsoft Sans Serif"/>
                <a:cs typeface="Microsoft Sans Serif"/>
              </a:rPr>
              <a:t>un </a:t>
            </a:r>
            <a:r>
              <a:rPr dirty="0" sz="1000" spc="35">
                <a:latin typeface="Microsoft Sans Serif"/>
                <a:cs typeface="Microsoft Sans Serif"/>
              </a:rPr>
              <a:t>campo magnético,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30">
                <a:latin typeface="Microsoft Sans Serif"/>
                <a:cs typeface="Microsoft Sans Serif"/>
              </a:rPr>
              <a:t>induce </a:t>
            </a:r>
            <a:r>
              <a:rPr dirty="0" sz="1000" spc="60">
                <a:latin typeface="Microsoft Sans Serif"/>
                <a:cs typeface="Microsoft Sans Serif"/>
              </a:rPr>
              <a:t>un </a:t>
            </a:r>
            <a:r>
              <a:rPr dirty="0" sz="1000" spc="30">
                <a:latin typeface="Microsoft Sans Serif"/>
                <a:cs typeface="Microsoft Sans Serif"/>
              </a:rPr>
              <a:t>voltaje </a:t>
            </a:r>
            <a:r>
              <a:rPr dirty="0" sz="1000" spc="20">
                <a:latin typeface="Microsoft Sans Serif"/>
                <a:cs typeface="Microsoft Sans Serif"/>
              </a:rPr>
              <a:t>(fem) </a:t>
            </a:r>
            <a:r>
              <a:rPr dirty="0" sz="1000" spc="-254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en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35">
                <a:latin typeface="Microsoft Sans Serif"/>
                <a:cs typeface="Microsoft Sans Serif"/>
              </a:rPr>
              <a:t>conductor. </a:t>
            </a:r>
            <a:r>
              <a:rPr dirty="0" sz="1000" spc="-45">
                <a:latin typeface="Microsoft Sans Serif"/>
                <a:cs typeface="Microsoft Sans Serif"/>
              </a:rPr>
              <a:t>El </a:t>
            </a:r>
            <a:r>
              <a:rPr dirty="0" sz="1000" spc="30">
                <a:latin typeface="Microsoft Sans Serif"/>
                <a:cs typeface="Microsoft Sans Serif"/>
              </a:rPr>
              <a:t>voltaje </a:t>
            </a:r>
            <a:r>
              <a:rPr dirty="0" sz="1000" spc="40">
                <a:latin typeface="Microsoft Sans Serif"/>
                <a:cs typeface="Microsoft Sans Serif"/>
              </a:rPr>
              <a:t>inducido </a:t>
            </a:r>
            <a:r>
              <a:rPr dirty="0" sz="1000" spc="30">
                <a:latin typeface="Microsoft Sans Serif"/>
                <a:cs typeface="Microsoft Sans Serif"/>
              </a:rPr>
              <a:t>provoca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45">
                <a:latin typeface="Microsoft Sans Serif"/>
                <a:cs typeface="Microsoft Sans Serif"/>
              </a:rPr>
              <a:t>flujo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40">
                <a:latin typeface="Microsoft Sans Serif"/>
                <a:cs typeface="Microsoft Sans Serif"/>
              </a:rPr>
              <a:t>corriente </a:t>
            </a:r>
            <a:r>
              <a:rPr dirty="0" sz="1000" spc="30">
                <a:latin typeface="Microsoft Sans Serif"/>
                <a:cs typeface="Microsoft Sans Serif"/>
              </a:rPr>
              <a:t>en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2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conductor.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15">
                <a:latin typeface="Microsoft Sans Serif"/>
                <a:cs typeface="Microsoft Sans Serif"/>
              </a:rPr>
              <a:t>La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cantidad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voltaje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inducido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60">
                <a:latin typeface="Microsoft Sans Serif"/>
                <a:cs typeface="Microsoft Sans Serif"/>
              </a:rPr>
              <a:t>(E)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depende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cantidad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flujo </a:t>
            </a:r>
            <a:r>
              <a:rPr dirty="0" sz="1000" spc="-25">
                <a:latin typeface="Microsoft Sans Serif"/>
                <a:cs typeface="Microsoft Sans Serif"/>
              </a:rPr>
              <a:t>(Φ)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25">
                <a:latin typeface="Microsoft Sans Serif"/>
                <a:cs typeface="Microsoft Sans Serif"/>
              </a:rPr>
              <a:t>velocidad </a:t>
            </a:r>
            <a:r>
              <a:rPr dirty="0" sz="1000" spc="-10">
                <a:latin typeface="Microsoft Sans Serif"/>
                <a:cs typeface="Microsoft Sans Serif"/>
              </a:rPr>
              <a:t>(N) </a:t>
            </a:r>
            <a:r>
              <a:rPr dirty="0" sz="1000">
                <a:latin typeface="Microsoft Sans Serif"/>
                <a:cs typeface="Microsoft Sans Serif"/>
              </a:rPr>
              <a:t>a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40">
                <a:latin typeface="Microsoft Sans Serif"/>
                <a:cs typeface="Microsoft Sans Serif"/>
              </a:rPr>
              <a:t>que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40">
                <a:latin typeface="Microsoft Sans Serif"/>
                <a:cs typeface="Microsoft Sans Serif"/>
              </a:rPr>
              <a:t>conductor </a:t>
            </a:r>
            <a:r>
              <a:rPr dirty="0" sz="1000" spc="20">
                <a:latin typeface="Microsoft Sans Serif"/>
                <a:cs typeface="Microsoft Sans Serif"/>
              </a:rPr>
              <a:t>atraviesa </a:t>
            </a:r>
            <a:r>
              <a:rPr dirty="0" sz="1000">
                <a:latin typeface="Microsoft Sans Serif"/>
                <a:cs typeface="Microsoft Sans Serif"/>
              </a:rPr>
              <a:t>las </a:t>
            </a:r>
            <a:r>
              <a:rPr dirty="0" sz="1000" spc="15">
                <a:latin typeface="Microsoft Sans Serif"/>
                <a:cs typeface="Microsoft Sans Serif"/>
              </a:rPr>
              <a:t>líneas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35">
                <a:latin typeface="Microsoft Sans Serif"/>
                <a:cs typeface="Microsoft Sans Serif"/>
              </a:rPr>
              <a:t> flujo.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Cuantas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más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líneas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flujo,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más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rápido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35">
                <a:latin typeface="Microsoft Sans Serif"/>
                <a:cs typeface="Microsoft Sans Serif"/>
              </a:rPr>
              <a:t>cortan,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más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voltaje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induce. </a:t>
            </a:r>
            <a:r>
              <a:rPr dirty="0" sz="1000" spc="10">
                <a:latin typeface="Microsoft Sans Serif"/>
                <a:cs typeface="Microsoft Sans Serif"/>
              </a:rPr>
              <a:t>Ciertas </a:t>
            </a:r>
            <a:r>
              <a:rPr dirty="0" sz="1000" spc="25">
                <a:latin typeface="Microsoft Sans Serif"/>
                <a:cs typeface="Microsoft Sans Serif"/>
              </a:rPr>
              <a:t>constantes </a:t>
            </a:r>
            <a:r>
              <a:rPr dirty="0" sz="1000" spc="30">
                <a:latin typeface="Microsoft Sans Serif"/>
                <a:cs typeface="Microsoft Sans Serif"/>
              </a:rPr>
              <a:t>del </a:t>
            </a:r>
            <a:r>
              <a:rPr dirty="0" sz="1000" spc="70">
                <a:latin typeface="Microsoft Sans Serif"/>
                <a:cs typeface="Microsoft Sans Serif"/>
              </a:rPr>
              <a:t>motor </a:t>
            </a:r>
            <a:r>
              <a:rPr dirty="0" sz="1000" spc="-15">
                <a:latin typeface="Microsoft Sans Serif"/>
                <a:cs typeface="Microsoft Sans Serif"/>
              </a:rPr>
              <a:t>(k), </a:t>
            </a:r>
            <a:r>
              <a:rPr dirty="0" sz="1000" spc="35">
                <a:latin typeface="Microsoft Sans Serif"/>
                <a:cs typeface="Microsoft Sans Serif"/>
              </a:rPr>
              <a:t>determinadas </a:t>
            </a:r>
            <a:r>
              <a:rPr dirty="0" sz="1000" spc="60">
                <a:latin typeface="Microsoft Sans Serif"/>
                <a:cs typeface="Microsoft Sans Serif"/>
              </a:rPr>
              <a:t>por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2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construcción, </a:t>
            </a:r>
            <a:r>
              <a:rPr dirty="0" sz="1000" spc="45">
                <a:latin typeface="Microsoft Sans Serif"/>
                <a:cs typeface="Microsoft Sans Serif"/>
              </a:rPr>
              <a:t>también </a:t>
            </a:r>
            <a:r>
              <a:rPr dirty="0" sz="1000" spc="25">
                <a:latin typeface="Microsoft Sans Serif"/>
                <a:cs typeface="Microsoft Sans Serif"/>
              </a:rPr>
              <a:t>afectan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30">
                <a:latin typeface="Microsoft Sans Serif"/>
                <a:cs typeface="Microsoft Sans Serif"/>
              </a:rPr>
              <a:t>voltaje </a:t>
            </a:r>
            <a:r>
              <a:rPr dirty="0" sz="1000" spc="35">
                <a:latin typeface="Microsoft Sans Serif"/>
                <a:cs typeface="Microsoft Sans Serif"/>
              </a:rPr>
              <a:t>inducido. </a:t>
            </a:r>
            <a:r>
              <a:rPr dirty="0" sz="1000" spc="-15">
                <a:latin typeface="Microsoft Sans Serif"/>
                <a:cs typeface="Microsoft Sans Serif"/>
              </a:rPr>
              <a:t>Estas </a:t>
            </a:r>
            <a:r>
              <a:rPr dirty="0" sz="1000" spc="25">
                <a:latin typeface="Microsoft Sans Serif"/>
                <a:cs typeface="Microsoft Sans Serif"/>
              </a:rPr>
              <a:t>constantes, </a:t>
            </a:r>
            <a:r>
              <a:rPr dirty="0" sz="1000" spc="3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como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forma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y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construcción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barra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del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55">
                <a:latin typeface="Microsoft Sans Serif"/>
                <a:cs typeface="Microsoft Sans Serif"/>
              </a:rPr>
              <a:t>rotor,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55">
                <a:latin typeface="Microsoft Sans Serif"/>
                <a:cs typeface="Microsoft Sans Serif"/>
              </a:rPr>
              <a:t>no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cambian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con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2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velocidad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carga.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23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8065" y="2335148"/>
            <a:ext cx="3623288" cy="127704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48876" y="6846925"/>
            <a:ext cx="106933" cy="96139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908515" y="6845782"/>
            <a:ext cx="192405" cy="118110"/>
            <a:chOff x="2908515" y="6845782"/>
            <a:chExt cx="192405" cy="118110"/>
          </a:xfrm>
        </p:grpSpPr>
        <p:sp>
          <p:nvSpPr>
            <p:cNvPr id="5" name="object 5"/>
            <p:cNvSpPr/>
            <p:nvPr/>
          </p:nvSpPr>
          <p:spPr>
            <a:xfrm>
              <a:off x="2908516" y="6845782"/>
              <a:ext cx="88265" cy="95250"/>
            </a:xfrm>
            <a:custGeom>
              <a:avLst/>
              <a:gdLst/>
              <a:ahLst/>
              <a:cxnLst/>
              <a:rect l="l" t="t" r="r" b="b"/>
              <a:pathLst>
                <a:path w="88264" h="95250">
                  <a:moveTo>
                    <a:pt x="62865" y="66598"/>
                  </a:moveTo>
                  <a:lnTo>
                    <a:pt x="35687" y="43954"/>
                  </a:lnTo>
                  <a:lnTo>
                    <a:pt x="24676" y="39585"/>
                  </a:lnTo>
                  <a:lnTo>
                    <a:pt x="16827" y="34874"/>
                  </a:lnTo>
                  <a:lnTo>
                    <a:pt x="12103" y="29806"/>
                  </a:lnTo>
                  <a:lnTo>
                    <a:pt x="10541" y="24384"/>
                  </a:lnTo>
                  <a:lnTo>
                    <a:pt x="10541" y="19392"/>
                  </a:lnTo>
                  <a:lnTo>
                    <a:pt x="12407" y="15367"/>
                  </a:lnTo>
                  <a:lnTo>
                    <a:pt x="20193" y="9017"/>
                  </a:lnTo>
                  <a:lnTo>
                    <a:pt x="25819" y="7378"/>
                  </a:lnTo>
                  <a:lnTo>
                    <a:pt x="38519" y="7378"/>
                  </a:lnTo>
                  <a:lnTo>
                    <a:pt x="42926" y="8394"/>
                  </a:lnTo>
                  <a:lnTo>
                    <a:pt x="50126" y="12788"/>
                  </a:lnTo>
                  <a:lnTo>
                    <a:pt x="52324" y="16471"/>
                  </a:lnTo>
                  <a:lnTo>
                    <a:pt x="52832" y="21463"/>
                  </a:lnTo>
                  <a:lnTo>
                    <a:pt x="61214" y="21463"/>
                  </a:lnTo>
                  <a:lnTo>
                    <a:pt x="61214" y="14020"/>
                  </a:lnTo>
                  <a:lnTo>
                    <a:pt x="57962" y="8394"/>
                  </a:lnTo>
                  <a:lnTo>
                    <a:pt x="46266" y="1524"/>
                  </a:lnTo>
                  <a:lnTo>
                    <a:pt x="39966" y="0"/>
                  </a:lnTo>
                  <a:lnTo>
                    <a:pt x="23622" y="0"/>
                  </a:lnTo>
                  <a:lnTo>
                    <a:pt x="16344" y="2184"/>
                  </a:lnTo>
                  <a:lnTo>
                    <a:pt x="5003" y="10909"/>
                  </a:lnTo>
                  <a:lnTo>
                    <a:pt x="2159" y="16979"/>
                  </a:lnTo>
                  <a:lnTo>
                    <a:pt x="2159" y="31369"/>
                  </a:lnTo>
                  <a:lnTo>
                    <a:pt x="4318" y="36576"/>
                  </a:lnTo>
                  <a:lnTo>
                    <a:pt x="12369" y="43611"/>
                  </a:lnTo>
                  <a:lnTo>
                    <a:pt x="19431" y="47078"/>
                  </a:lnTo>
                  <a:lnTo>
                    <a:pt x="37807" y="53517"/>
                  </a:lnTo>
                  <a:lnTo>
                    <a:pt x="43053" y="55499"/>
                  </a:lnTo>
                  <a:lnTo>
                    <a:pt x="51523" y="59651"/>
                  </a:lnTo>
                  <a:lnTo>
                    <a:pt x="54483" y="64020"/>
                  </a:lnTo>
                  <a:lnTo>
                    <a:pt x="54483" y="75615"/>
                  </a:lnTo>
                  <a:lnTo>
                    <a:pt x="51993" y="80098"/>
                  </a:lnTo>
                  <a:lnTo>
                    <a:pt x="42672" y="86106"/>
                  </a:lnTo>
                  <a:lnTo>
                    <a:pt x="37249" y="87503"/>
                  </a:lnTo>
                  <a:lnTo>
                    <a:pt x="24130" y="87503"/>
                  </a:lnTo>
                  <a:lnTo>
                    <a:pt x="18884" y="86156"/>
                  </a:lnTo>
                  <a:lnTo>
                    <a:pt x="10591" y="80391"/>
                  </a:lnTo>
                  <a:lnTo>
                    <a:pt x="8382" y="75819"/>
                  </a:lnTo>
                  <a:lnTo>
                    <a:pt x="8382" y="69723"/>
                  </a:lnTo>
                  <a:lnTo>
                    <a:pt x="0" y="69723"/>
                  </a:lnTo>
                  <a:lnTo>
                    <a:pt x="762" y="78282"/>
                  </a:lnTo>
                  <a:lnTo>
                    <a:pt x="3898" y="84670"/>
                  </a:lnTo>
                  <a:lnTo>
                    <a:pt x="14478" y="92887"/>
                  </a:lnTo>
                  <a:lnTo>
                    <a:pt x="21424" y="94869"/>
                  </a:lnTo>
                  <a:lnTo>
                    <a:pt x="40132" y="94869"/>
                  </a:lnTo>
                  <a:lnTo>
                    <a:pt x="48044" y="92544"/>
                  </a:lnTo>
                  <a:lnTo>
                    <a:pt x="59905" y="83235"/>
                  </a:lnTo>
                  <a:lnTo>
                    <a:pt x="62865" y="77089"/>
                  </a:lnTo>
                  <a:lnTo>
                    <a:pt x="62865" y="66598"/>
                  </a:lnTo>
                  <a:close/>
                </a:path>
                <a:path w="88264" h="95250">
                  <a:moveTo>
                    <a:pt x="88252" y="1778"/>
                  </a:moveTo>
                  <a:lnTo>
                    <a:pt x="80137" y="1778"/>
                  </a:lnTo>
                  <a:lnTo>
                    <a:pt x="80137" y="93472"/>
                  </a:lnTo>
                  <a:lnTo>
                    <a:pt x="88252" y="93472"/>
                  </a:lnTo>
                  <a:lnTo>
                    <a:pt x="88252" y="177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15957" y="6849465"/>
              <a:ext cx="84836" cy="113918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3151720" y="6893153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5">
                <a:moveTo>
                  <a:pt x="63500" y="0"/>
                </a:moveTo>
                <a:lnTo>
                  <a:pt x="0" y="0"/>
                </a:lnTo>
                <a:lnTo>
                  <a:pt x="0" y="6857"/>
                </a:lnTo>
                <a:lnTo>
                  <a:pt x="63500" y="6857"/>
                </a:lnTo>
                <a:lnTo>
                  <a:pt x="63500" y="0"/>
                </a:lnTo>
                <a:close/>
              </a:path>
              <a:path w="63500" h="31115">
                <a:moveTo>
                  <a:pt x="63500" y="23748"/>
                </a:moveTo>
                <a:lnTo>
                  <a:pt x="0" y="23748"/>
                </a:lnTo>
                <a:lnTo>
                  <a:pt x="0" y="30606"/>
                </a:lnTo>
                <a:lnTo>
                  <a:pt x="63500" y="30606"/>
                </a:lnTo>
                <a:lnTo>
                  <a:pt x="63500" y="237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/>
          <p:cNvGrpSpPr/>
          <p:nvPr/>
        </p:nvGrpSpPr>
        <p:grpSpPr>
          <a:xfrm>
            <a:off x="3292208" y="6779259"/>
            <a:ext cx="226060" cy="95250"/>
            <a:chOff x="3292208" y="6779259"/>
            <a:chExt cx="226060" cy="9525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92208" y="6781037"/>
              <a:ext cx="67056" cy="9171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378949" y="6779259"/>
              <a:ext cx="139700" cy="95250"/>
            </a:xfrm>
            <a:custGeom>
              <a:avLst/>
              <a:gdLst/>
              <a:ahLst/>
              <a:cxnLst/>
              <a:rect l="l" t="t" r="r" b="b"/>
              <a:pathLst>
                <a:path w="139700" h="95250">
                  <a:moveTo>
                    <a:pt x="62865" y="66598"/>
                  </a:moveTo>
                  <a:lnTo>
                    <a:pt x="35687" y="43954"/>
                  </a:lnTo>
                  <a:lnTo>
                    <a:pt x="24676" y="39585"/>
                  </a:lnTo>
                  <a:lnTo>
                    <a:pt x="16814" y="34874"/>
                  </a:lnTo>
                  <a:lnTo>
                    <a:pt x="12103" y="29806"/>
                  </a:lnTo>
                  <a:lnTo>
                    <a:pt x="10541" y="24396"/>
                  </a:lnTo>
                  <a:lnTo>
                    <a:pt x="10541" y="19392"/>
                  </a:lnTo>
                  <a:lnTo>
                    <a:pt x="12407" y="15392"/>
                  </a:lnTo>
                  <a:lnTo>
                    <a:pt x="20193" y="9042"/>
                  </a:lnTo>
                  <a:lnTo>
                    <a:pt x="25819" y="7378"/>
                  </a:lnTo>
                  <a:lnTo>
                    <a:pt x="38519" y="7378"/>
                  </a:lnTo>
                  <a:lnTo>
                    <a:pt x="42926" y="8394"/>
                  </a:lnTo>
                  <a:lnTo>
                    <a:pt x="50126" y="12801"/>
                  </a:lnTo>
                  <a:lnTo>
                    <a:pt x="52324" y="16471"/>
                  </a:lnTo>
                  <a:lnTo>
                    <a:pt x="52832" y="21463"/>
                  </a:lnTo>
                  <a:lnTo>
                    <a:pt x="61214" y="21463"/>
                  </a:lnTo>
                  <a:lnTo>
                    <a:pt x="61214" y="14020"/>
                  </a:lnTo>
                  <a:lnTo>
                    <a:pt x="57950" y="8394"/>
                  </a:lnTo>
                  <a:lnTo>
                    <a:pt x="46266" y="1536"/>
                  </a:lnTo>
                  <a:lnTo>
                    <a:pt x="39966" y="0"/>
                  </a:lnTo>
                  <a:lnTo>
                    <a:pt x="23622" y="0"/>
                  </a:lnTo>
                  <a:lnTo>
                    <a:pt x="16344" y="2184"/>
                  </a:lnTo>
                  <a:lnTo>
                    <a:pt x="4991" y="10909"/>
                  </a:lnTo>
                  <a:lnTo>
                    <a:pt x="2159" y="16979"/>
                  </a:lnTo>
                  <a:lnTo>
                    <a:pt x="2159" y="31381"/>
                  </a:lnTo>
                  <a:lnTo>
                    <a:pt x="4318" y="36576"/>
                  </a:lnTo>
                  <a:lnTo>
                    <a:pt x="12357" y="43611"/>
                  </a:lnTo>
                  <a:lnTo>
                    <a:pt x="19431" y="47078"/>
                  </a:lnTo>
                  <a:lnTo>
                    <a:pt x="37807" y="53517"/>
                  </a:lnTo>
                  <a:lnTo>
                    <a:pt x="43053" y="55511"/>
                  </a:lnTo>
                  <a:lnTo>
                    <a:pt x="51523" y="59651"/>
                  </a:lnTo>
                  <a:lnTo>
                    <a:pt x="54483" y="64020"/>
                  </a:lnTo>
                  <a:lnTo>
                    <a:pt x="54483" y="75615"/>
                  </a:lnTo>
                  <a:lnTo>
                    <a:pt x="51981" y="80098"/>
                  </a:lnTo>
                  <a:lnTo>
                    <a:pt x="42672" y="86118"/>
                  </a:lnTo>
                  <a:lnTo>
                    <a:pt x="37249" y="87515"/>
                  </a:lnTo>
                  <a:lnTo>
                    <a:pt x="24130" y="87515"/>
                  </a:lnTo>
                  <a:lnTo>
                    <a:pt x="18884" y="86156"/>
                  </a:lnTo>
                  <a:lnTo>
                    <a:pt x="10579" y="80391"/>
                  </a:lnTo>
                  <a:lnTo>
                    <a:pt x="8382" y="75819"/>
                  </a:lnTo>
                  <a:lnTo>
                    <a:pt x="8382" y="69735"/>
                  </a:lnTo>
                  <a:lnTo>
                    <a:pt x="0" y="69735"/>
                  </a:lnTo>
                  <a:lnTo>
                    <a:pt x="762" y="78282"/>
                  </a:lnTo>
                  <a:lnTo>
                    <a:pt x="3898" y="84670"/>
                  </a:lnTo>
                  <a:lnTo>
                    <a:pt x="14478" y="92887"/>
                  </a:lnTo>
                  <a:lnTo>
                    <a:pt x="21424" y="94869"/>
                  </a:lnTo>
                  <a:lnTo>
                    <a:pt x="40132" y="94869"/>
                  </a:lnTo>
                  <a:lnTo>
                    <a:pt x="48044" y="92544"/>
                  </a:lnTo>
                  <a:lnTo>
                    <a:pt x="59905" y="83235"/>
                  </a:lnTo>
                  <a:lnTo>
                    <a:pt x="62865" y="77089"/>
                  </a:lnTo>
                  <a:lnTo>
                    <a:pt x="62865" y="66598"/>
                  </a:lnTo>
                  <a:close/>
                </a:path>
                <a:path w="139700" h="95250">
                  <a:moveTo>
                    <a:pt x="139192" y="56134"/>
                  </a:moveTo>
                  <a:lnTo>
                    <a:pt x="107188" y="56134"/>
                  </a:lnTo>
                  <a:lnTo>
                    <a:pt x="107188" y="62865"/>
                  </a:lnTo>
                  <a:lnTo>
                    <a:pt x="139192" y="62865"/>
                  </a:lnTo>
                  <a:lnTo>
                    <a:pt x="139192" y="561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3567417" y="6781038"/>
            <a:ext cx="155575" cy="92075"/>
            <a:chOff x="3567417" y="6781038"/>
            <a:chExt cx="155575" cy="92075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67417" y="6781038"/>
              <a:ext cx="67055" cy="9171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659111" y="6781038"/>
              <a:ext cx="63500" cy="92075"/>
            </a:xfrm>
            <a:custGeom>
              <a:avLst/>
              <a:gdLst/>
              <a:ahLst/>
              <a:cxnLst/>
              <a:rect l="l" t="t" r="r" b="b"/>
              <a:pathLst>
                <a:path w="63500" h="92075">
                  <a:moveTo>
                    <a:pt x="34328" y="0"/>
                  </a:moveTo>
                  <a:lnTo>
                    <a:pt x="0" y="0"/>
                  </a:lnTo>
                  <a:lnTo>
                    <a:pt x="0" y="91706"/>
                  </a:lnTo>
                  <a:lnTo>
                    <a:pt x="8127" y="91706"/>
                  </a:lnTo>
                  <a:lnTo>
                    <a:pt x="8127" y="47891"/>
                  </a:lnTo>
                  <a:lnTo>
                    <a:pt x="53715" y="47891"/>
                  </a:lnTo>
                  <a:lnTo>
                    <a:pt x="53632" y="47713"/>
                  </a:lnTo>
                  <a:lnTo>
                    <a:pt x="49517" y="44881"/>
                  </a:lnTo>
                  <a:lnTo>
                    <a:pt x="43433" y="43700"/>
                  </a:lnTo>
                  <a:lnTo>
                    <a:pt x="49441" y="41833"/>
                  </a:lnTo>
                  <a:lnTo>
                    <a:pt x="51600" y="40525"/>
                  </a:lnTo>
                  <a:lnTo>
                    <a:pt x="8127" y="40525"/>
                  </a:lnTo>
                  <a:lnTo>
                    <a:pt x="8127" y="7365"/>
                  </a:lnTo>
                  <a:lnTo>
                    <a:pt x="55244" y="7365"/>
                  </a:lnTo>
                  <a:lnTo>
                    <a:pt x="54978" y="7124"/>
                  </a:lnTo>
                  <a:lnTo>
                    <a:pt x="51765" y="3898"/>
                  </a:lnTo>
                  <a:lnTo>
                    <a:pt x="47625" y="1828"/>
                  </a:lnTo>
                  <a:lnTo>
                    <a:pt x="39408" y="304"/>
                  </a:lnTo>
                  <a:lnTo>
                    <a:pt x="34328" y="0"/>
                  </a:lnTo>
                  <a:close/>
                </a:path>
                <a:path w="63500" h="92075">
                  <a:moveTo>
                    <a:pt x="53715" y="47891"/>
                  </a:moveTo>
                  <a:lnTo>
                    <a:pt x="40843" y="47891"/>
                  </a:lnTo>
                  <a:lnTo>
                    <a:pt x="44830" y="49618"/>
                  </a:lnTo>
                  <a:lnTo>
                    <a:pt x="48628" y="56057"/>
                  </a:lnTo>
                  <a:lnTo>
                    <a:pt x="49949" y="62407"/>
                  </a:lnTo>
                  <a:lnTo>
                    <a:pt x="50800" y="72135"/>
                  </a:lnTo>
                  <a:lnTo>
                    <a:pt x="50800" y="77723"/>
                  </a:lnTo>
                  <a:lnTo>
                    <a:pt x="51092" y="81965"/>
                  </a:lnTo>
                  <a:lnTo>
                    <a:pt x="52019" y="86537"/>
                  </a:lnTo>
                  <a:lnTo>
                    <a:pt x="52781" y="88823"/>
                  </a:lnTo>
                  <a:lnTo>
                    <a:pt x="53975" y="91706"/>
                  </a:lnTo>
                  <a:lnTo>
                    <a:pt x="63500" y="91706"/>
                  </a:lnTo>
                  <a:lnTo>
                    <a:pt x="61798" y="89585"/>
                  </a:lnTo>
                  <a:lnTo>
                    <a:pt x="60464" y="83273"/>
                  </a:lnTo>
                  <a:lnTo>
                    <a:pt x="58521" y="62280"/>
                  </a:lnTo>
                  <a:lnTo>
                    <a:pt x="57264" y="55422"/>
                  </a:lnTo>
                  <a:lnTo>
                    <a:pt x="53715" y="47891"/>
                  </a:lnTo>
                  <a:close/>
                </a:path>
                <a:path w="63500" h="92075">
                  <a:moveTo>
                    <a:pt x="55244" y="7365"/>
                  </a:moveTo>
                  <a:lnTo>
                    <a:pt x="37884" y="7365"/>
                  </a:lnTo>
                  <a:lnTo>
                    <a:pt x="43510" y="8648"/>
                  </a:lnTo>
                  <a:lnTo>
                    <a:pt x="50457" y="13715"/>
                  </a:lnTo>
                  <a:lnTo>
                    <a:pt x="52196" y="17665"/>
                  </a:lnTo>
                  <a:lnTo>
                    <a:pt x="52196" y="26377"/>
                  </a:lnTo>
                  <a:lnTo>
                    <a:pt x="31953" y="40525"/>
                  </a:lnTo>
                  <a:lnTo>
                    <a:pt x="51600" y="40525"/>
                  </a:lnTo>
                  <a:lnTo>
                    <a:pt x="53886" y="39141"/>
                  </a:lnTo>
                  <a:lnTo>
                    <a:pt x="59639" y="32118"/>
                  </a:lnTo>
                  <a:lnTo>
                    <a:pt x="61086" y="27698"/>
                  </a:lnTo>
                  <a:lnTo>
                    <a:pt x="61086" y="18630"/>
                  </a:lnTo>
                  <a:lnTo>
                    <a:pt x="60451" y="15417"/>
                  </a:lnTo>
                  <a:lnTo>
                    <a:pt x="58242" y="10680"/>
                  </a:lnTo>
                  <a:lnTo>
                    <a:pt x="56845" y="8813"/>
                  </a:lnTo>
                  <a:lnTo>
                    <a:pt x="55244" y="736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/>
          <p:cNvGrpSpPr/>
          <p:nvPr/>
        </p:nvGrpSpPr>
        <p:grpSpPr>
          <a:xfrm>
            <a:off x="3433368" y="6925944"/>
            <a:ext cx="149860" cy="95250"/>
            <a:chOff x="3433368" y="6925944"/>
            <a:chExt cx="149860" cy="95250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33368" y="6927722"/>
              <a:ext cx="67056" cy="9171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520109" y="6925944"/>
              <a:ext cx="62865" cy="95250"/>
            </a:xfrm>
            <a:custGeom>
              <a:avLst/>
              <a:gdLst/>
              <a:ahLst/>
              <a:cxnLst/>
              <a:rect l="l" t="t" r="r" b="b"/>
              <a:pathLst>
                <a:path w="62864" h="95250">
                  <a:moveTo>
                    <a:pt x="39954" y="0"/>
                  </a:moveTo>
                  <a:lnTo>
                    <a:pt x="23622" y="0"/>
                  </a:lnTo>
                  <a:lnTo>
                    <a:pt x="16332" y="2184"/>
                  </a:lnTo>
                  <a:lnTo>
                    <a:pt x="4991" y="10909"/>
                  </a:lnTo>
                  <a:lnTo>
                    <a:pt x="2159" y="16979"/>
                  </a:lnTo>
                  <a:lnTo>
                    <a:pt x="2159" y="31368"/>
                  </a:lnTo>
                  <a:lnTo>
                    <a:pt x="4318" y="36575"/>
                  </a:lnTo>
                  <a:lnTo>
                    <a:pt x="12357" y="43611"/>
                  </a:lnTo>
                  <a:lnTo>
                    <a:pt x="19431" y="47078"/>
                  </a:lnTo>
                  <a:lnTo>
                    <a:pt x="37795" y="53517"/>
                  </a:lnTo>
                  <a:lnTo>
                    <a:pt x="43053" y="55498"/>
                  </a:lnTo>
                  <a:lnTo>
                    <a:pt x="51511" y="59651"/>
                  </a:lnTo>
                  <a:lnTo>
                    <a:pt x="54483" y="64020"/>
                  </a:lnTo>
                  <a:lnTo>
                    <a:pt x="54483" y="75615"/>
                  </a:lnTo>
                  <a:lnTo>
                    <a:pt x="51981" y="80098"/>
                  </a:lnTo>
                  <a:lnTo>
                    <a:pt x="42672" y="86105"/>
                  </a:lnTo>
                  <a:lnTo>
                    <a:pt x="37249" y="87502"/>
                  </a:lnTo>
                  <a:lnTo>
                    <a:pt x="24130" y="87502"/>
                  </a:lnTo>
                  <a:lnTo>
                    <a:pt x="18872" y="86156"/>
                  </a:lnTo>
                  <a:lnTo>
                    <a:pt x="10579" y="80390"/>
                  </a:lnTo>
                  <a:lnTo>
                    <a:pt x="8382" y="75818"/>
                  </a:lnTo>
                  <a:lnTo>
                    <a:pt x="8382" y="69722"/>
                  </a:lnTo>
                  <a:lnTo>
                    <a:pt x="0" y="69722"/>
                  </a:lnTo>
                  <a:lnTo>
                    <a:pt x="762" y="78282"/>
                  </a:lnTo>
                  <a:lnTo>
                    <a:pt x="3886" y="84670"/>
                  </a:lnTo>
                  <a:lnTo>
                    <a:pt x="14478" y="92887"/>
                  </a:lnTo>
                  <a:lnTo>
                    <a:pt x="21412" y="94868"/>
                  </a:lnTo>
                  <a:lnTo>
                    <a:pt x="40132" y="94868"/>
                  </a:lnTo>
                  <a:lnTo>
                    <a:pt x="48044" y="92544"/>
                  </a:lnTo>
                  <a:lnTo>
                    <a:pt x="59893" y="83235"/>
                  </a:lnTo>
                  <a:lnTo>
                    <a:pt x="62865" y="77088"/>
                  </a:lnTo>
                  <a:lnTo>
                    <a:pt x="62865" y="66598"/>
                  </a:lnTo>
                  <a:lnTo>
                    <a:pt x="35687" y="43954"/>
                  </a:lnTo>
                  <a:lnTo>
                    <a:pt x="24685" y="39582"/>
                  </a:lnTo>
                  <a:lnTo>
                    <a:pt x="16827" y="34864"/>
                  </a:lnTo>
                  <a:lnTo>
                    <a:pt x="12112" y="29799"/>
                  </a:lnTo>
                  <a:lnTo>
                    <a:pt x="10541" y="24383"/>
                  </a:lnTo>
                  <a:lnTo>
                    <a:pt x="10541" y="19392"/>
                  </a:lnTo>
                  <a:lnTo>
                    <a:pt x="12395" y="15366"/>
                  </a:lnTo>
                  <a:lnTo>
                    <a:pt x="20193" y="9016"/>
                  </a:lnTo>
                  <a:lnTo>
                    <a:pt x="25819" y="7378"/>
                  </a:lnTo>
                  <a:lnTo>
                    <a:pt x="38519" y="7378"/>
                  </a:lnTo>
                  <a:lnTo>
                    <a:pt x="42925" y="8381"/>
                  </a:lnTo>
                  <a:lnTo>
                    <a:pt x="50114" y="12788"/>
                  </a:lnTo>
                  <a:lnTo>
                    <a:pt x="52324" y="16471"/>
                  </a:lnTo>
                  <a:lnTo>
                    <a:pt x="52832" y="21462"/>
                  </a:lnTo>
                  <a:lnTo>
                    <a:pt x="61214" y="21462"/>
                  </a:lnTo>
                  <a:lnTo>
                    <a:pt x="61214" y="14020"/>
                  </a:lnTo>
                  <a:lnTo>
                    <a:pt x="57950" y="8381"/>
                  </a:lnTo>
                  <a:lnTo>
                    <a:pt x="46266" y="1536"/>
                  </a:lnTo>
                  <a:lnTo>
                    <a:pt x="3995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/>
          <p:nvPr/>
        </p:nvSpPr>
        <p:spPr>
          <a:xfrm>
            <a:off x="3834498" y="6881634"/>
            <a:ext cx="59690" cy="64135"/>
          </a:xfrm>
          <a:custGeom>
            <a:avLst/>
            <a:gdLst/>
            <a:ahLst/>
            <a:cxnLst/>
            <a:rect l="l" t="t" r="r" b="b"/>
            <a:pathLst>
              <a:path w="59689" h="64134">
                <a:moveTo>
                  <a:pt x="57150" y="0"/>
                </a:moveTo>
                <a:lnTo>
                  <a:pt x="48260" y="0"/>
                </a:lnTo>
                <a:lnTo>
                  <a:pt x="29413" y="25311"/>
                </a:lnTo>
                <a:lnTo>
                  <a:pt x="11303" y="0"/>
                </a:lnTo>
                <a:lnTo>
                  <a:pt x="1143" y="0"/>
                </a:lnTo>
                <a:lnTo>
                  <a:pt x="24638" y="31407"/>
                </a:lnTo>
                <a:lnTo>
                  <a:pt x="0" y="63754"/>
                </a:lnTo>
                <a:lnTo>
                  <a:pt x="9436" y="63690"/>
                </a:lnTo>
                <a:lnTo>
                  <a:pt x="29248" y="36893"/>
                </a:lnTo>
                <a:lnTo>
                  <a:pt x="49149" y="63754"/>
                </a:lnTo>
                <a:lnTo>
                  <a:pt x="59182" y="63754"/>
                </a:lnTo>
                <a:lnTo>
                  <a:pt x="34264" y="31076"/>
                </a:lnTo>
                <a:lnTo>
                  <a:pt x="5715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8" name="object 18"/>
          <p:cNvGrpSpPr/>
          <p:nvPr/>
        </p:nvGrpSpPr>
        <p:grpSpPr>
          <a:xfrm>
            <a:off x="3945737" y="6855599"/>
            <a:ext cx="184150" cy="91440"/>
            <a:chOff x="3945737" y="6855599"/>
            <a:chExt cx="184150" cy="91440"/>
          </a:xfrm>
        </p:grpSpPr>
        <p:sp>
          <p:nvSpPr>
            <p:cNvPr id="19" name="object 19"/>
            <p:cNvSpPr/>
            <p:nvPr/>
          </p:nvSpPr>
          <p:spPr>
            <a:xfrm>
              <a:off x="3945737" y="6856234"/>
              <a:ext cx="28575" cy="89535"/>
            </a:xfrm>
            <a:custGeom>
              <a:avLst/>
              <a:gdLst/>
              <a:ahLst/>
              <a:cxnLst/>
              <a:rect l="l" t="t" r="r" b="b"/>
              <a:pathLst>
                <a:path w="28575" h="89534">
                  <a:moveTo>
                    <a:pt x="28194" y="0"/>
                  </a:moveTo>
                  <a:lnTo>
                    <a:pt x="20332" y="0"/>
                  </a:lnTo>
                  <a:lnTo>
                    <a:pt x="13550" y="6007"/>
                  </a:lnTo>
                  <a:lnTo>
                    <a:pt x="8394" y="9728"/>
                  </a:lnTo>
                  <a:lnTo>
                    <a:pt x="4495" y="11887"/>
                  </a:lnTo>
                  <a:lnTo>
                    <a:pt x="0" y="13843"/>
                  </a:lnTo>
                  <a:lnTo>
                    <a:pt x="0" y="22098"/>
                  </a:lnTo>
                  <a:lnTo>
                    <a:pt x="19824" y="9017"/>
                  </a:lnTo>
                  <a:lnTo>
                    <a:pt x="19824" y="89154"/>
                  </a:lnTo>
                  <a:lnTo>
                    <a:pt x="28194" y="89154"/>
                  </a:lnTo>
                  <a:lnTo>
                    <a:pt x="281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98455" y="6855599"/>
              <a:ext cx="131063" cy="91058"/>
            </a:xfrm>
            <a:prstGeom prst="rect">
              <a:avLst/>
            </a:prstGeom>
          </p:spPr>
        </p:pic>
      </p:grpSp>
      <p:sp>
        <p:nvSpPr>
          <p:cNvPr id="21" name="object 21"/>
          <p:cNvSpPr/>
          <p:nvPr/>
        </p:nvSpPr>
        <p:spPr>
          <a:xfrm>
            <a:off x="3259810" y="6910222"/>
            <a:ext cx="483234" cy="0"/>
          </a:xfrm>
          <a:custGeom>
            <a:avLst/>
            <a:gdLst/>
            <a:ahLst/>
            <a:cxnLst/>
            <a:rect l="l" t="t" r="r" b="b"/>
            <a:pathLst>
              <a:path w="483235" h="0">
                <a:moveTo>
                  <a:pt x="0" y="0"/>
                </a:moveTo>
                <a:lnTo>
                  <a:pt x="48262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2" name="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757030" y="8398459"/>
            <a:ext cx="106933" cy="96126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2916669" y="8397316"/>
            <a:ext cx="192405" cy="118110"/>
            <a:chOff x="2916669" y="8397316"/>
            <a:chExt cx="192405" cy="118110"/>
          </a:xfrm>
        </p:grpSpPr>
        <p:sp>
          <p:nvSpPr>
            <p:cNvPr id="24" name="object 24"/>
            <p:cNvSpPr/>
            <p:nvPr/>
          </p:nvSpPr>
          <p:spPr>
            <a:xfrm>
              <a:off x="2916669" y="8397316"/>
              <a:ext cx="88265" cy="95250"/>
            </a:xfrm>
            <a:custGeom>
              <a:avLst/>
              <a:gdLst/>
              <a:ahLst/>
              <a:cxnLst/>
              <a:rect l="l" t="t" r="r" b="b"/>
              <a:pathLst>
                <a:path w="88264" h="95250">
                  <a:moveTo>
                    <a:pt x="62865" y="66586"/>
                  </a:moveTo>
                  <a:lnTo>
                    <a:pt x="35687" y="43942"/>
                  </a:lnTo>
                  <a:lnTo>
                    <a:pt x="24676" y="39573"/>
                  </a:lnTo>
                  <a:lnTo>
                    <a:pt x="16827" y="34861"/>
                  </a:lnTo>
                  <a:lnTo>
                    <a:pt x="12103" y="29794"/>
                  </a:lnTo>
                  <a:lnTo>
                    <a:pt x="10541" y="24384"/>
                  </a:lnTo>
                  <a:lnTo>
                    <a:pt x="10541" y="19380"/>
                  </a:lnTo>
                  <a:lnTo>
                    <a:pt x="12407" y="15367"/>
                  </a:lnTo>
                  <a:lnTo>
                    <a:pt x="20193" y="9017"/>
                  </a:lnTo>
                  <a:lnTo>
                    <a:pt x="25819" y="7366"/>
                  </a:lnTo>
                  <a:lnTo>
                    <a:pt x="38519" y="7366"/>
                  </a:lnTo>
                  <a:lnTo>
                    <a:pt x="42926" y="8394"/>
                  </a:lnTo>
                  <a:lnTo>
                    <a:pt x="50126" y="12776"/>
                  </a:lnTo>
                  <a:lnTo>
                    <a:pt x="52324" y="16471"/>
                  </a:lnTo>
                  <a:lnTo>
                    <a:pt x="52832" y="21463"/>
                  </a:lnTo>
                  <a:lnTo>
                    <a:pt x="61214" y="21463"/>
                  </a:lnTo>
                  <a:lnTo>
                    <a:pt x="61214" y="14008"/>
                  </a:lnTo>
                  <a:lnTo>
                    <a:pt x="57950" y="8394"/>
                  </a:lnTo>
                  <a:lnTo>
                    <a:pt x="46266" y="1524"/>
                  </a:lnTo>
                  <a:lnTo>
                    <a:pt x="39966" y="0"/>
                  </a:lnTo>
                  <a:lnTo>
                    <a:pt x="23622" y="0"/>
                  </a:lnTo>
                  <a:lnTo>
                    <a:pt x="16344" y="2184"/>
                  </a:lnTo>
                  <a:lnTo>
                    <a:pt x="4991" y="10896"/>
                  </a:lnTo>
                  <a:lnTo>
                    <a:pt x="2159" y="16967"/>
                  </a:lnTo>
                  <a:lnTo>
                    <a:pt x="2159" y="31369"/>
                  </a:lnTo>
                  <a:lnTo>
                    <a:pt x="4318" y="36563"/>
                  </a:lnTo>
                  <a:lnTo>
                    <a:pt x="12357" y="43599"/>
                  </a:lnTo>
                  <a:lnTo>
                    <a:pt x="19431" y="47066"/>
                  </a:lnTo>
                  <a:lnTo>
                    <a:pt x="37807" y="53505"/>
                  </a:lnTo>
                  <a:lnTo>
                    <a:pt x="43053" y="55499"/>
                  </a:lnTo>
                  <a:lnTo>
                    <a:pt x="51523" y="59639"/>
                  </a:lnTo>
                  <a:lnTo>
                    <a:pt x="54483" y="64008"/>
                  </a:lnTo>
                  <a:lnTo>
                    <a:pt x="54483" y="75603"/>
                  </a:lnTo>
                  <a:lnTo>
                    <a:pt x="51981" y="80086"/>
                  </a:lnTo>
                  <a:lnTo>
                    <a:pt x="42672" y="86106"/>
                  </a:lnTo>
                  <a:lnTo>
                    <a:pt x="37249" y="87503"/>
                  </a:lnTo>
                  <a:lnTo>
                    <a:pt x="24130" y="87503"/>
                  </a:lnTo>
                  <a:lnTo>
                    <a:pt x="18884" y="86144"/>
                  </a:lnTo>
                  <a:lnTo>
                    <a:pt x="10579" y="80378"/>
                  </a:lnTo>
                  <a:lnTo>
                    <a:pt x="8382" y="75806"/>
                  </a:lnTo>
                  <a:lnTo>
                    <a:pt x="8382" y="69723"/>
                  </a:lnTo>
                  <a:lnTo>
                    <a:pt x="0" y="69723"/>
                  </a:lnTo>
                  <a:lnTo>
                    <a:pt x="762" y="78270"/>
                  </a:lnTo>
                  <a:lnTo>
                    <a:pt x="3898" y="84658"/>
                  </a:lnTo>
                  <a:lnTo>
                    <a:pt x="14478" y="92875"/>
                  </a:lnTo>
                  <a:lnTo>
                    <a:pt x="21424" y="94869"/>
                  </a:lnTo>
                  <a:lnTo>
                    <a:pt x="40132" y="94869"/>
                  </a:lnTo>
                  <a:lnTo>
                    <a:pt x="48044" y="92532"/>
                  </a:lnTo>
                  <a:lnTo>
                    <a:pt x="59905" y="83223"/>
                  </a:lnTo>
                  <a:lnTo>
                    <a:pt x="62865" y="77089"/>
                  </a:lnTo>
                  <a:lnTo>
                    <a:pt x="62865" y="66586"/>
                  </a:lnTo>
                  <a:close/>
                </a:path>
                <a:path w="88264" h="95250">
                  <a:moveTo>
                    <a:pt x="88252" y="1778"/>
                  </a:moveTo>
                  <a:lnTo>
                    <a:pt x="80137" y="1778"/>
                  </a:lnTo>
                  <a:lnTo>
                    <a:pt x="80137" y="93472"/>
                  </a:lnTo>
                  <a:lnTo>
                    <a:pt x="88252" y="93472"/>
                  </a:lnTo>
                  <a:lnTo>
                    <a:pt x="88252" y="177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24111" y="8400986"/>
              <a:ext cx="84836" cy="113931"/>
            </a:xfrm>
            <a:prstGeom prst="rect">
              <a:avLst/>
            </a:prstGeom>
          </p:spPr>
        </p:pic>
      </p:grpSp>
      <p:sp>
        <p:nvSpPr>
          <p:cNvPr id="26" name="object 26"/>
          <p:cNvSpPr/>
          <p:nvPr/>
        </p:nvSpPr>
        <p:spPr>
          <a:xfrm>
            <a:off x="3159874" y="8444686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5">
                <a:moveTo>
                  <a:pt x="63500" y="0"/>
                </a:moveTo>
                <a:lnTo>
                  <a:pt x="0" y="0"/>
                </a:lnTo>
                <a:lnTo>
                  <a:pt x="0" y="6857"/>
                </a:lnTo>
                <a:lnTo>
                  <a:pt x="63500" y="6857"/>
                </a:lnTo>
                <a:lnTo>
                  <a:pt x="63500" y="0"/>
                </a:lnTo>
                <a:close/>
              </a:path>
              <a:path w="63500" h="31115">
                <a:moveTo>
                  <a:pt x="63500" y="23748"/>
                </a:moveTo>
                <a:lnTo>
                  <a:pt x="0" y="23748"/>
                </a:lnTo>
                <a:lnTo>
                  <a:pt x="0" y="30606"/>
                </a:lnTo>
                <a:lnTo>
                  <a:pt x="63500" y="30606"/>
                </a:lnTo>
                <a:lnTo>
                  <a:pt x="63500" y="237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7" name="object 2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297313" y="8337346"/>
            <a:ext cx="676859" cy="237743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4038142" y="8434463"/>
            <a:ext cx="59690" cy="64135"/>
          </a:xfrm>
          <a:custGeom>
            <a:avLst/>
            <a:gdLst/>
            <a:ahLst/>
            <a:cxnLst/>
            <a:rect l="l" t="t" r="r" b="b"/>
            <a:pathLst>
              <a:path w="59689" h="64134">
                <a:moveTo>
                  <a:pt x="57150" y="0"/>
                </a:moveTo>
                <a:lnTo>
                  <a:pt x="48260" y="0"/>
                </a:lnTo>
                <a:lnTo>
                  <a:pt x="29413" y="25323"/>
                </a:lnTo>
                <a:lnTo>
                  <a:pt x="11302" y="0"/>
                </a:lnTo>
                <a:lnTo>
                  <a:pt x="1142" y="0"/>
                </a:lnTo>
                <a:lnTo>
                  <a:pt x="24637" y="31419"/>
                </a:lnTo>
                <a:lnTo>
                  <a:pt x="0" y="63754"/>
                </a:lnTo>
                <a:lnTo>
                  <a:pt x="9436" y="63690"/>
                </a:lnTo>
                <a:lnTo>
                  <a:pt x="29248" y="36893"/>
                </a:lnTo>
                <a:lnTo>
                  <a:pt x="49149" y="63754"/>
                </a:lnTo>
                <a:lnTo>
                  <a:pt x="59182" y="63754"/>
                </a:lnTo>
                <a:lnTo>
                  <a:pt x="34264" y="31076"/>
                </a:lnTo>
                <a:lnTo>
                  <a:pt x="5715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9" name="object 29"/>
          <p:cNvGrpSpPr/>
          <p:nvPr/>
        </p:nvGrpSpPr>
        <p:grpSpPr>
          <a:xfrm>
            <a:off x="4149381" y="8408428"/>
            <a:ext cx="184150" cy="91440"/>
            <a:chOff x="4149381" y="8408428"/>
            <a:chExt cx="184150" cy="91440"/>
          </a:xfrm>
        </p:grpSpPr>
        <p:sp>
          <p:nvSpPr>
            <p:cNvPr id="30" name="object 30"/>
            <p:cNvSpPr/>
            <p:nvPr/>
          </p:nvSpPr>
          <p:spPr>
            <a:xfrm>
              <a:off x="4149381" y="8409063"/>
              <a:ext cx="28575" cy="89535"/>
            </a:xfrm>
            <a:custGeom>
              <a:avLst/>
              <a:gdLst/>
              <a:ahLst/>
              <a:cxnLst/>
              <a:rect l="l" t="t" r="r" b="b"/>
              <a:pathLst>
                <a:path w="28575" h="89534">
                  <a:moveTo>
                    <a:pt x="28206" y="0"/>
                  </a:moveTo>
                  <a:lnTo>
                    <a:pt x="20332" y="0"/>
                  </a:lnTo>
                  <a:lnTo>
                    <a:pt x="13550" y="6019"/>
                  </a:lnTo>
                  <a:lnTo>
                    <a:pt x="8394" y="9740"/>
                  </a:lnTo>
                  <a:lnTo>
                    <a:pt x="4495" y="11899"/>
                  </a:lnTo>
                  <a:lnTo>
                    <a:pt x="0" y="13843"/>
                  </a:lnTo>
                  <a:lnTo>
                    <a:pt x="0" y="22098"/>
                  </a:lnTo>
                  <a:lnTo>
                    <a:pt x="19824" y="9017"/>
                  </a:lnTo>
                  <a:lnTo>
                    <a:pt x="19824" y="89154"/>
                  </a:lnTo>
                  <a:lnTo>
                    <a:pt x="28206" y="89154"/>
                  </a:lnTo>
                  <a:lnTo>
                    <a:pt x="282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02099" y="8408428"/>
              <a:ext cx="131063" cy="91059"/>
            </a:xfrm>
            <a:prstGeom prst="rect">
              <a:avLst/>
            </a:prstGeom>
          </p:spPr>
        </p:pic>
      </p:grpSp>
      <p:pic>
        <p:nvPicPr>
          <p:cNvPr id="32" name="object 3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757030" y="8756904"/>
            <a:ext cx="106933" cy="96126"/>
          </a:xfrm>
          <a:prstGeom prst="rect">
            <a:avLst/>
          </a:prstGeom>
        </p:spPr>
      </p:pic>
      <p:grpSp>
        <p:nvGrpSpPr>
          <p:cNvPr id="33" name="object 33"/>
          <p:cNvGrpSpPr/>
          <p:nvPr/>
        </p:nvGrpSpPr>
        <p:grpSpPr>
          <a:xfrm>
            <a:off x="2916669" y="8755748"/>
            <a:ext cx="192405" cy="118110"/>
            <a:chOff x="2916669" y="8755748"/>
            <a:chExt cx="192405" cy="118110"/>
          </a:xfrm>
        </p:grpSpPr>
        <p:sp>
          <p:nvSpPr>
            <p:cNvPr id="34" name="object 34"/>
            <p:cNvSpPr/>
            <p:nvPr/>
          </p:nvSpPr>
          <p:spPr>
            <a:xfrm>
              <a:off x="2916669" y="8755748"/>
              <a:ext cx="88265" cy="95250"/>
            </a:xfrm>
            <a:custGeom>
              <a:avLst/>
              <a:gdLst/>
              <a:ahLst/>
              <a:cxnLst/>
              <a:rect l="l" t="t" r="r" b="b"/>
              <a:pathLst>
                <a:path w="88264" h="95250">
                  <a:moveTo>
                    <a:pt x="62865" y="66598"/>
                  </a:moveTo>
                  <a:lnTo>
                    <a:pt x="35687" y="43954"/>
                  </a:lnTo>
                  <a:lnTo>
                    <a:pt x="24676" y="39585"/>
                  </a:lnTo>
                  <a:lnTo>
                    <a:pt x="16827" y="34874"/>
                  </a:lnTo>
                  <a:lnTo>
                    <a:pt x="12103" y="29806"/>
                  </a:lnTo>
                  <a:lnTo>
                    <a:pt x="10541" y="24396"/>
                  </a:lnTo>
                  <a:lnTo>
                    <a:pt x="10541" y="19392"/>
                  </a:lnTo>
                  <a:lnTo>
                    <a:pt x="12395" y="15379"/>
                  </a:lnTo>
                  <a:lnTo>
                    <a:pt x="20193" y="9029"/>
                  </a:lnTo>
                  <a:lnTo>
                    <a:pt x="25819" y="7378"/>
                  </a:lnTo>
                  <a:lnTo>
                    <a:pt x="38519" y="7378"/>
                  </a:lnTo>
                  <a:lnTo>
                    <a:pt x="42926" y="8394"/>
                  </a:lnTo>
                  <a:lnTo>
                    <a:pt x="50114" y="12788"/>
                  </a:lnTo>
                  <a:lnTo>
                    <a:pt x="52324" y="16471"/>
                  </a:lnTo>
                  <a:lnTo>
                    <a:pt x="52832" y="21463"/>
                  </a:lnTo>
                  <a:lnTo>
                    <a:pt x="61214" y="21463"/>
                  </a:lnTo>
                  <a:lnTo>
                    <a:pt x="61214" y="14020"/>
                  </a:lnTo>
                  <a:lnTo>
                    <a:pt x="57950" y="8394"/>
                  </a:lnTo>
                  <a:lnTo>
                    <a:pt x="46266" y="1536"/>
                  </a:lnTo>
                  <a:lnTo>
                    <a:pt x="39954" y="0"/>
                  </a:lnTo>
                  <a:lnTo>
                    <a:pt x="23622" y="0"/>
                  </a:lnTo>
                  <a:lnTo>
                    <a:pt x="16332" y="2184"/>
                  </a:lnTo>
                  <a:lnTo>
                    <a:pt x="4991" y="10909"/>
                  </a:lnTo>
                  <a:lnTo>
                    <a:pt x="2159" y="16979"/>
                  </a:lnTo>
                  <a:lnTo>
                    <a:pt x="2159" y="31381"/>
                  </a:lnTo>
                  <a:lnTo>
                    <a:pt x="4318" y="36576"/>
                  </a:lnTo>
                  <a:lnTo>
                    <a:pt x="12357" y="43611"/>
                  </a:lnTo>
                  <a:lnTo>
                    <a:pt x="19431" y="47078"/>
                  </a:lnTo>
                  <a:lnTo>
                    <a:pt x="37795" y="53517"/>
                  </a:lnTo>
                  <a:lnTo>
                    <a:pt x="43053" y="55511"/>
                  </a:lnTo>
                  <a:lnTo>
                    <a:pt x="51511" y="59651"/>
                  </a:lnTo>
                  <a:lnTo>
                    <a:pt x="54483" y="64020"/>
                  </a:lnTo>
                  <a:lnTo>
                    <a:pt x="54483" y="75615"/>
                  </a:lnTo>
                  <a:lnTo>
                    <a:pt x="51981" y="80098"/>
                  </a:lnTo>
                  <a:lnTo>
                    <a:pt x="42672" y="86118"/>
                  </a:lnTo>
                  <a:lnTo>
                    <a:pt x="37249" y="87515"/>
                  </a:lnTo>
                  <a:lnTo>
                    <a:pt x="24130" y="87515"/>
                  </a:lnTo>
                  <a:lnTo>
                    <a:pt x="18872" y="86156"/>
                  </a:lnTo>
                  <a:lnTo>
                    <a:pt x="10579" y="80391"/>
                  </a:lnTo>
                  <a:lnTo>
                    <a:pt x="8382" y="75819"/>
                  </a:lnTo>
                  <a:lnTo>
                    <a:pt x="8382" y="69735"/>
                  </a:lnTo>
                  <a:lnTo>
                    <a:pt x="0" y="69735"/>
                  </a:lnTo>
                  <a:lnTo>
                    <a:pt x="762" y="78282"/>
                  </a:lnTo>
                  <a:lnTo>
                    <a:pt x="3886" y="84670"/>
                  </a:lnTo>
                  <a:lnTo>
                    <a:pt x="14478" y="92887"/>
                  </a:lnTo>
                  <a:lnTo>
                    <a:pt x="21412" y="94881"/>
                  </a:lnTo>
                  <a:lnTo>
                    <a:pt x="40132" y="94881"/>
                  </a:lnTo>
                  <a:lnTo>
                    <a:pt x="48044" y="92544"/>
                  </a:lnTo>
                  <a:lnTo>
                    <a:pt x="59893" y="83235"/>
                  </a:lnTo>
                  <a:lnTo>
                    <a:pt x="62865" y="77101"/>
                  </a:lnTo>
                  <a:lnTo>
                    <a:pt x="62865" y="66598"/>
                  </a:lnTo>
                  <a:close/>
                </a:path>
                <a:path w="88264" h="95250">
                  <a:moveTo>
                    <a:pt x="88252" y="1790"/>
                  </a:moveTo>
                  <a:lnTo>
                    <a:pt x="80137" y="1790"/>
                  </a:lnTo>
                  <a:lnTo>
                    <a:pt x="80137" y="93484"/>
                  </a:lnTo>
                  <a:lnTo>
                    <a:pt x="88252" y="93484"/>
                  </a:lnTo>
                  <a:lnTo>
                    <a:pt x="88252" y="179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024098" y="8759431"/>
              <a:ext cx="84848" cy="113931"/>
            </a:xfrm>
            <a:prstGeom prst="rect">
              <a:avLst/>
            </a:prstGeom>
          </p:spPr>
        </p:pic>
      </p:grpSp>
      <p:sp>
        <p:nvSpPr>
          <p:cNvPr id="36" name="object 36"/>
          <p:cNvSpPr/>
          <p:nvPr/>
        </p:nvSpPr>
        <p:spPr>
          <a:xfrm>
            <a:off x="3159861" y="8803131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5">
                <a:moveTo>
                  <a:pt x="63500" y="0"/>
                </a:moveTo>
                <a:lnTo>
                  <a:pt x="0" y="0"/>
                </a:lnTo>
                <a:lnTo>
                  <a:pt x="0" y="6858"/>
                </a:lnTo>
                <a:lnTo>
                  <a:pt x="63500" y="6858"/>
                </a:lnTo>
                <a:lnTo>
                  <a:pt x="63500" y="0"/>
                </a:lnTo>
                <a:close/>
              </a:path>
              <a:path w="63500" h="31115">
                <a:moveTo>
                  <a:pt x="63500" y="23749"/>
                </a:moveTo>
                <a:lnTo>
                  <a:pt x="0" y="23749"/>
                </a:lnTo>
                <a:lnTo>
                  <a:pt x="0" y="30607"/>
                </a:lnTo>
                <a:lnTo>
                  <a:pt x="63500" y="30607"/>
                </a:lnTo>
                <a:lnTo>
                  <a:pt x="63500" y="2374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7" name="object 37"/>
          <p:cNvGrpSpPr/>
          <p:nvPr/>
        </p:nvGrpSpPr>
        <p:grpSpPr>
          <a:xfrm>
            <a:off x="3275177" y="8756904"/>
            <a:ext cx="287655" cy="96520"/>
            <a:chOff x="3275177" y="8756904"/>
            <a:chExt cx="287655" cy="96520"/>
          </a:xfrm>
        </p:grpSpPr>
        <p:sp>
          <p:nvSpPr>
            <p:cNvPr id="38" name="object 38"/>
            <p:cNvSpPr/>
            <p:nvPr/>
          </p:nvSpPr>
          <p:spPr>
            <a:xfrm>
              <a:off x="3275177" y="8759431"/>
              <a:ext cx="55244" cy="90170"/>
            </a:xfrm>
            <a:custGeom>
              <a:avLst/>
              <a:gdLst/>
              <a:ahLst/>
              <a:cxnLst/>
              <a:rect l="l" t="t" r="r" b="b"/>
              <a:pathLst>
                <a:path w="55245" h="90170">
                  <a:moveTo>
                    <a:pt x="35598" y="0"/>
                  </a:moveTo>
                  <a:lnTo>
                    <a:pt x="20358" y="0"/>
                  </a:lnTo>
                  <a:lnTo>
                    <a:pt x="14008" y="2171"/>
                  </a:lnTo>
                  <a:lnTo>
                    <a:pt x="3594" y="11137"/>
                  </a:lnTo>
                  <a:lnTo>
                    <a:pt x="889" y="17487"/>
                  </a:lnTo>
                  <a:lnTo>
                    <a:pt x="889" y="25526"/>
                  </a:lnTo>
                  <a:lnTo>
                    <a:pt x="10160" y="25526"/>
                  </a:lnTo>
                  <a:lnTo>
                    <a:pt x="10160" y="20116"/>
                  </a:lnTo>
                  <a:lnTo>
                    <a:pt x="11772" y="15760"/>
                  </a:lnTo>
                  <a:lnTo>
                    <a:pt x="18199" y="9143"/>
                  </a:lnTo>
                  <a:lnTo>
                    <a:pt x="22517" y="7505"/>
                  </a:lnTo>
                  <a:lnTo>
                    <a:pt x="34036" y="7505"/>
                  </a:lnTo>
                  <a:lnTo>
                    <a:pt x="38569" y="9486"/>
                  </a:lnTo>
                  <a:lnTo>
                    <a:pt x="43726" y="16433"/>
                  </a:lnTo>
                  <a:lnTo>
                    <a:pt x="44831" y="19900"/>
                  </a:lnTo>
                  <a:lnTo>
                    <a:pt x="44831" y="26593"/>
                  </a:lnTo>
                  <a:lnTo>
                    <a:pt x="19050" y="63131"/>
                  </a:lnTo>
                  <a:lnTo>
                    <a:pt x="0" y="81165"/>
                  </a:lnTo>
                  <a:lnTo>
                    <a:pt x="0" y="89801"/>
                  </a:lnTo>
                  <a:lnTo>
                    <a:pt x="55245" y="89801"/>
                  </a:lnTo>
                  <a:lnTo>
                    <a:pt x="55245" y="82054"/>
                  </a:lnTo>
                  <a:lnTo>
                    <a:pt x="10160" y="82054"/>
                  </a:lnTo>
                  <a:lnTo>
                    <a:pt x="20161" y="72548"/>
                  </a:lnTo>
                  <a:lnTo>
                    <a:pt x="49593" y="39128"/>
                  </a:lnTo>
                  <a:lnTo>
                    <a:pt x="54102" y="26847"/>
                  </a:lnTo>
                  <a:lnTo>
                    <a:pt x="54102" y="15925"/>
                  </a:lnTo>
                  <a:lnTo>
                    <a:pt x="51650" y="10274"/>
                  </a:lnTo>
                  <a:lnTo>
                    <a:pt x="41821" y="2057"/>
                  </a:lnTo>
                  <a:lnTo>
                    <a:pt x="3559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52012" y="8756904"/>
              <a:ext cx="210312" cy="96126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2723133" y="488340"/>
            <a:ext cx="4172585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40">
                <a:latin typeface="Microsoft Sans Serif"/>
                <a:cs typeface="Microsoft Sans Serif"/>
              </a:rPr>
              <a:t>corriente </a:t>
            </a:r>
            <a:r>
              <a:rPr dirty="0" sz="950" spc="30">
                <a:latin typeface="Microsoft Sans Serif"/>
                <a:cs typeface="Microsoft Sans Serif"/>
              </a:rPr>
              <a:t>fluye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25">
                <a:latin typeface="Microsoft Sans Serif"/>
                <a:cs typeface="Microsoft Sans Serif"/>
              </a:rPr>
              <a:t>través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>
                <a:latin typeface="Microsoft Sans Serif"/>
                <a:cs typeface="Microsoft Sans Serif"/>
              </a:rPr>
              <a:t>las </a:t>
            </a:r>
            <a:r>
              <a:rPr dirty="0" sz="950" spc="30">
                <a:latin typeface="Microsoft Sans Serif"/>
                <a:cs typeface="Microsoft Sans Serif"/>
              </a:rPr>
              <a:t>barras del </a:t>
            </a:r>
            <a:r>
              <a:rPr dirty="0" sz="950" spc="60">
                <a:latin typeface="Microsoft Sans Serif"/>
                <a:cs typeface="Microsoft Sans Serif"/>
              </a:rPr>
              <a:t>rotor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35">
                <a:latin typeface="Microsoft Sans Serif"/>
                <a:cs typeface="Microsoft Sans Serif"/>
              </a:rPr>
              <a:t>alrededor </a:t>
            </a:r>
            <a:r>
              <a:rPr dirty="0" sz="950" spc="30">
                <a:latin typeface="Microsoft Sans Serif"/>
                <a:cs typeface="Microsoft Sans Serif"/>
              </a:rPr>
              <a:t>del anillo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final. </a:t>
            </a: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45">
                <a:latin typeface="Microsoft Sans Serif"/>
                <a:cs typeface="Microsoft Sans Serif"/>
              </a:rPr>
              <a:t>flujo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0">
                <a:latin typeface="Microsoft Sans Serif"/>
                <a:cs typeface="Microsoft Sans Serif"/>
              </a:rPr>
              <a:t>corriente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>
                <a:latin typeface="Microsoft Sans Serif"/>
                <a:cs typeface="Microsoft Sans Serif"/>
              </a:rPr>
              <a:t>las </a:t>
            </a:r>
            <a:r>
              <a:rPr dirty="0" sz="950" spc="30">
                <a:latin typeface="Microsoft Sans Serif"/>
                <a:cs typeface="Microsoft Sans Serif"/>
              </a:rPr>
              <a:t>barras conductoras </a:t>
            </a:r>
            <a:r>
              <a:rPr dirty="0" sz="950" spc="40">
                <a:latin typeface="Microsoft Sans Serif"/>
                <a:cs typeface="Microsoft Sans Serif"/>
              </a:rPr>
              <a:t>produce </a:t>
            </a:r>
            <a:r>
              <a:rPr dirty="0" sz="950" spc="25">
                <a:latin typeface="Microsoft Sans Serif"/>
                <a:cs typeface="Microsoft Sans Serif"/>
              </a:rPr>
              <a:t>campos </a:t>
            </a:r>
            <a:r>
              <a:rPr dirty="0" sz="950" spc="30">
                <a:latin typeface="Microsoft Sans Serif"/>
                <a:cs typeface="Microsoft Sans Serif"/>
              </a:rPr>
              <a:t> magnéticos </a:t>
            </a:r>
            <a:r>
              <a:rPr dirty="0" sz="950" spc="35">
                <a:latin typeface="Microsoft Sans Serif"/>
                <a:cs typeface="Microsoft Sans Serif"/>
              </a:rPr>
              <a:t>alrededor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0">
                <a:latin typeface="Microsoft Sans Serif"/>
                <a:cs typeface="Microsoft Sans Serif"/>
              </a:rPr>
              <a:t>cada </a:t>
            </a:r>
            <a:r>
              <a:rPr dirty="0" sz="950" spc="40">
                <a:latin typeface="Microsoft Sans Serif"/>
                <a:cs typeface="Microsoft Sans Serif"/>
              </a:rPr>
              <a:t>barra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50">
                <a:latin typeface="Microsoft Sans Serif"/>
                <a:cs typeface="Microsoft Sans Serif"/>
              </a:rPr>
              <a:t>rotor. </a:t>
            </a: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60">
                <a:latin typeface="Microsoft Sans Serif"/>
                <a:cs typeface="Microsoft Sans Serif"/>
              </a:rPr>
              <a:t>rotor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25">
                <a:latin typeface="Microsoft Sans Serif"/>
                <a:cs typeface="Microsoft Sans Serif"/>
              </a:rPr>
              <a:t>jaula </a:t>
            </a:r>
            <a:r>
              <a:rPr dirty="0" sz="950" spc="30">
                <a:latin typeface="Microsoft Sans Serif"/>
                <a:cs typeface="Microsoft Sans Serif"/>
              </a:rPr>
              <a:t>de ardilla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30">
                <a:latin typeface="Microsoft Sans Serif"/>
                <a:cs typeface="Microsoft Sans Serif"/>
              </a:rPr>
              <a:t>convierte en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35">
                <a:latin typeface="Microsoft Sans Serif"/>
                <a:cs typeface="Microsoft Sans Serif"/>
              </a:rPr>
              <a:t>electroimán </a:t>
            </a:r>
            <a:r>
              <a:rPr dirty="0" sz="950" spc="25">
                <a:latin typeface="Microsoft Sans Serif"/>
                <a:cs typeface="Microsoft Sans Serif"/>
              </a:rPr>
              <a:t>con </a:t>
            </a:r>
            <a:r>
              <a:rPr dirty="0" sz="950" spc="30">
                <a:latin typeface="Microsoft Sans Serif"/>
                <a:cs typeface="Microsoft Sans Serif"/>
              </a:rPr>
              <a:t>polos </a:t>
            </a:r>
            <a:r>
              <a:rPr dirty="0" sz="950" spc="50">
                <a:latin typeface="Microsoft Sans Serif"/>
                <a:cs typeface="Microsoft Sans Serif"/>
              </a:rPr>
              <a:t>norte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35">
                <a:latin typeface="Microsoft Sans Serif"/>
                <a:cs typeface="Microsoft Sans Serif"/>
              </a:rPr>
              <a:t>sur </a:t>
            </a:r>
            <a:r>
              <a:rPr dirty="0" sz="950" spc="30">
                <a:latin typeface="Microsoft Sans Serif"/>
                <a:cs typeface="Microsoft Sans Serif"/>
              </a:rPr>
              <a:t>alternados. </a:t>
            </a:r>
            <a:r>
              <a:rPr dirty="0" sz="950" spc="-5">
                <a:latin typeface="Microsoft Sans Serif"/>
                <a:cs typeface="Microsoft Sans Serif"/>
              </a:rPr>
              <a:t>Los 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campos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magnéticos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60">
                <a:latin typeface="Microsoft Sans Serif"/>
                <a:cs typeface="Microsoft Sans Serif"/>
              </a:rPr>
              <a:t>rotor</a:t>
            </a:r>
            <a:r>
              <a:rPr dirty="0" sz="950" spc="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interactúan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los</a:t>
            </a:r>
            <a:r>
              <a:rPr dirty="0" sz="950" spc="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campos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magnéticos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estator. </a:t>
            </a:r>
            <a:r>
              <a:rPr dirty="0" sz="950" spc="15">
                <a:latin typeface="Microsoft Sans Serif"/>
                <a:cs typeface="Microsoft Sans Serif"/>
              </a:rPr>
              <a:t>Debe </a:t>
            </a:r>
            <a:r>
              <a:rPr dirty="0" sz="950" spc="30">
                <a:latin typeface="Microsoft Sans Serif"/>
                <a:cs typeface="Microsoft Sans Serif"/>
              </a:rPr>
              <a:t>recordarse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25">
                <a:latin typeface="Microsoft Sans Serif"/>
                <a:cs typeface="Microsoft Sans Serif"/>
              </a:rPr>
              <a:t>campos </a:t>
            </a:r>
            <a:r>
              <a:rPr dirty="0" sz="950" spc="30">
                <a:latin typeface="Microsoft Sans Serif"/>
                <a:cs typeface="Microsoft Sans Serif"/>
              </a:rPr>
              <a:t>magnéticos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0">
                <a:latin typeface="Microsoft Sans Serif"/>
                <a:cs typeface="Microsoft Sans Serif"/>
              </a:rPr>
              <a:t>corriente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35">
                <a:latin typeface="Microsoft Sans Serif"/>
                <a:cs typeface="Microsoft Sans Serif"/>
              </a:rPr>
              <a:t> estator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60">
                <a:latin typeface="Microsoft Sans Serif"/>
                <a:cs typeface="Microsoft Sans Serif"/>
              </a:rPr>
              <a:t>rotor </a:t>
            </a:r>
            <a:r>
              <a:rPr dirty="0" sz="950" spc="30">
                <a:latin typeface="Microsoft Sans Serif"/>
                <a:cs typeface="Microsoft Sans Serif"/>
              </a:rPr>
              <a:t>cambian </a:t>
            </a:r>
            <a:r>
              <a:rPr dirty="0" sz="950" spc="35">
                <a:latin typeface="Microsoft Sans Serif"/>
                <a:cs typeface="Microsoft Sans Serif"/>
              </a:rPr>
              <a:t>constantemente. </a:t>
            </a:r>
            <a:r>
              <a:rPr dirty="0" sz="950" spc="-30">
                <a:latin typeface="Microsoft Sans Serif"/>
                <a:cs typeface="Microsoft Sans Serif"/>
              </a:rPr>
              <a:t>A </a:t>
            </a:r>
            <a:r>
              <a:rPr dirty="0" sz="950" spc="40">
                <a:latin typeface="Microsoft Sans Serif"/>
                <a:cs typeface="Microsoft Sans Serif"/>
              </a:rPr>
              <a:t>medida que gira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35">
                <a:latin typeface="Microsoft Sans Serif"/>
                <a:cs typeface="Microsoft Sans Serif"/>
              </a:rPr>
              <a:t>campo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magnético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estator,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60">
                <a:latin typeface="Microsoft Sans Serif"/>
                <a:cs typeface="Microsoft Sans Serif"/>
              </a:rPr>
              <a:t>rotor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eje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lo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siguen.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27300" y="4097680"/>
            <a:ext cx="304165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5" b="1">
                <a:latin typeface="Tahoma"/>
                <a:cs typeface="Tahoma"/>
              </a:rPr>
              <a:t>Deslizar</a:t>
            </a:r>
            <a:endParaRPr sz="550"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723139" y="4010050"/>
            <a:ext cx="421767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 spc="20">
                <a:latin typeface="Microsoft Sans Serif"/>
                <a:cs typeface="Microsoft Sans Serif"/>
              </a:rPr>
              <a:t>Debe </a:t>
            </a:r>
            <a:r>
              <a:rPr dirty="0" sz="1000" spc="40">
                <a:latin typeface="Microsoft Sans Serif"/>
                <a:cs typeface="Microsoft Sans Serif"/>
              </a:rPr>
              <a:t>haber una </a:t>
            </a:r>
            <a:r>
              <a:rPr dirty="0" sz="1000" spc="30">
                <a:latin typeface="Microsoft Sans Serif"/>
                <a:cs typeface="Microsoft Sans Serif"/>
              </a:rPr>
              <a:t>diferencia relativa en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25">
                <a:latin typeface="Microsoft Sans Serif"/>
                <a:cs typeface="Microsoft Sans Serif"/>
              </a:rPr>
              <a:t>velocidad </a:t>
            </a:r>
            <a:r>
              <a:rPr dirty="0" sz="1000" spc="45">
                <a:latin typeface="Microsoft Sans Serif"/>
                <a:cs typeface="Microsoft Sans Serif"/>
              </a:rPr>
              <a:t>entre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65">
                <a:latin typeface="Microsoft Sans Serif"/>
                <a:cs typeface="Microsoft Sans Serif"/>
              </a:rPr>
              <a:t>rotor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2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campo </a:t>
            </a:r>
            <a:r>
              <a:rPr dirty="0" sz="1000" spc="40">
                <a:latin typeface="Microsoft Sans Serif"/>
                <a:cs typeface="Microsoft Sans Serif"/>
              </a:rPr>
              <a:t>magnético </a:t>
            </a:r>
            <a:r>
              <a:rPr dirty="0" sz="1000" spc="45">
                <a:latin typeface="Microsoft Sans Serif"/>
                <a:cs typeface="Microsoft Sans Serif"/>
              </a:rPr>
              <a:t>giratorio. </a:t>
            </a:r>
            <a:r>
              <a:rPr dirty="0" sz="1000" spc="-15">
                <a:latin typeface="Microsoft Sans Serif"/>
                <a:cs typeface="Microsoft Sans Serif"/>
              </a:rPr>
              <a:t>La </a:t>
            </a:r>
            <a:r>
              <a:rPr dirty="0" sz="1000" spc="30">
                <a:latin typeface="Microsoft Sans Serif"/>
                <a:cs typeface="Microsoft Sans Serif"/>
              </a:rPr>
              <a:t>diferencia de </a:t>
            </a:r>
            <a:r>
              <a:rPr dirty="0" sz="1000" spc="25">
                <a:latin typeface="Microsoft Sans Serif"/>
                <a:cs typeface="Microsoft Sans Serif"/>
              </a:rPr>
              <a:t>velocidad </a:t>
            </a:r>
            <a:r>
              <a:rPr dirty="0" sz="1000" spc="30">
                <a:latin typeface="Microsoft Sans Serif"/>
                <a:cs typeface="Microsoft Sans Serif"/>
              </a:rPr>
              <a:t>del </a:t>
            </a:r>
            <a:r>
              <a:rPr dirty="0" sz="1000" spc="35">
                <a:latin typeface="Microsoft Sans Serif"/>
                <a:cs typeface="Microsoft Sans Serif"/>
              </a:rPr>
              <a:t>campo </a:t>
            </a:r>
            <a:r>
              <a:rPr dirty="0" sz="1000" spc="40">
                <a:latin typeface="Microsoft Sans Serif"/>
                <a:cs typeface="Microsoft Sans Serif"/>
              </a:rPr>
              <a:t> magnético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giratorio,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expresado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25">
                <a:latin typeface="Microsoft Sans Serif"/>
                <a:cs typeface="Microsoft Sans Serif"/>
              </a:rPr>
              <a:t>RPM,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y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el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55">
                <a:latin typeface="Microsoft Sans Serif"/>
                <a:cs typeface="Microsoft Sans Serif"/>
              </a:rPr>
              <a:t>rotor,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expresado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25">
                <a:latin typeface="Microsoft Sans Serif"/>
                <a:cs typeface="Microsoft Sans Serif"/>
              </a:rPr>
              <a:t>RPM, </a:t>
            </a:r>
            <a:r>
              <a:rPr dirty="0" sz="1000" spc="-254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se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conoce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como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deslizamiento.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723140" y="4924450"/>
            <a:ext cx="4312285" cy="1483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 spc="-45">
                <a:latin typeface="Microsoft Sans Serif"/>
                <a:cs typeface="Microsoft Sans Serif"/>
              </a:rPr>
              <a:t>El </a:t>
            </a:r>
            <a:r>
              <a:rPr dirty="0" sz="1000" spc="30">
                <a:latin typeface="Microsoft Sans Serif"/>
                <a:cs typeface="Microsoft Sans Serif"/>
              </a:rPr>
              <a:t>deslizamiento </a:t>
            </a:r>
            <a:r>
              <a:rPr dirty="0" sz="1000" spc="-10">
                <a:latin typeface="Microsoft Sans Serif"/>
                <a:cs typeface="Microsoft Sans Serif"/>
              </a:rPr>
              <a:t>es </a:t>
            </a:r>
            <a:r>
              <a:rPr dirty="0" sz="1000" spc="20">
                <a:latin typeface="Microsoft Sans Serif"/>
                <a:cs typeface="Microsoft Sans Serif"/>
              </a:rPr>
              <a:t>necesario </a:t>
            </a:r>
            <a:r>
              <a:rPr dirty="0" sz="1000" spc="35">
                <a:latin typeface="Microsoft Sans Serif"/>
                <a:cs typeface="Microsoft Sans Serif"/>
              </a:rPr>
              <a:t>para </a:t>
            </a:r>
            <a:r>
              <a:rPr dirty="0" sz="1000" spc="45">
                <a:latin typeface="Microsoft Sans Serif"/>
                <a:cs typeface="Microsoft Sans Serif"/>
              </a:rPr>
              <a:t>producir torque. </a:t>
            </a:r>
            <a:r>
              <a:rPr dirty="0" sz="1000" spc="-45">
                <a:latin typeface="Microsoft Sans Serif"/>
                <a:cs typeface="Microsoft Sans Serif"/>
              </a:rPr>
              <a:t>Si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65">
                <a:latin typeface="Microsoft Sans Serif"/>
                <a:cs typeface="Microsoft Sans Serif"/>
              </a:rPr>
              <a:t>rotor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2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campo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magnético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50">
                <a:latin typeface="Microsoft Sans Serif"/>
                <a:cs typeface="Microsoft Sans Serif"/>
              </a:rPr>
              <a:t>giratorio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estuvieran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girando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misma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velocidad,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55">
                <a:latin typeface="Microsoft Sans Serif"/>
                <a:cs typeface="Microsoft Sans Serif"/>
              </a:rPr>
              <a:t>no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existiría </a:t>
            </a:r>
            <a:r>
              <a:rPr dirty="0" sz="1000" spc="55">
                <a:latin typeface="Microsoft Sans Serif"/>
                <a:cs typeface="Microsoft Sans Serif"/>
              </a:rPr>
              <a:t>ningún </a:t>
            </a:r>
            <a:r>
              <a:rPr dirty="0" sz="1000" spc="50">
                <a:latin typeface="Microsoft Sans Serif"/>
                <a:cs typeface="Microsoft Sans Serif"/>
              </a:rPr>
              <a:t>movimiento </a:t>
            </a:r>
            <a:r>
              <a:rPr dirty="0" sz="1000" spc="35">
                <a:latin typeface="Microsoft Sans Serif"/>
                <a:cs typeface="Microsoft Sans Serif"/>
              </a:rPr>
              <a:t>relativo </a:t>
            </a:r>
            <a:r>
              <a:rPr dirty="0" sz="1000" spc="45">
                <a:latin typeface="Microsoft Sans Serif"/>
                <a:cs typeface="Microsoft Sans Serif"/>
              </a:rPr>
              <a:t>entre </a:t>
            </a:r>
            <a:r>
              <a:rPr dirty="0" sz="1000" spc="15">
                <a:latin typeface="Microsoft Sans Serif"/>
                <a:cs typeface="Microsoft Sans Serif"/>
              </a:rPr>
              <a:t>los dos, </a:t>
            </a:r>
            <a:r>
              <a:rPr dirty="0" sz="1000" spc="60">
                <a:latin typeface="Microsoft Sans Serif"/>
                <a:cs typeface="Microsoft Sans Serif"/>
              </a:rPr>
              <a:t>por </a:t>
            </a:r>
            <a:r>
              <a:rPr dirty="0" sz="1000" spc="35">
                <a:latin typeface="Microsoft Sans Serif"/>
                <a:cs typeface="Microsoft Sans Serif"/>
              </a:rPr>
              <a:t>lo </a:t>
            </a:r>
            <a:r>
              <a:rPr dirty="0" sz="1000" spc="45">
                <a:latin typeface="Microsoft Sans Serif"/>
                <a:cs typeface="Microsoft Sans Serif"/>
              </a:rPr>
              <a:t>tanto, </a:t>
            </a:r>
            <a:r>
              <a:rPr dirty="0" sz="1000" spc="55">
                <a:latin typeface="Microsoft Sans Serif"/>
                <a:cs typeface="Microsoft Sans Serif"/>
              </a:rPr>
              <a:t>no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cortarían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líneas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flujo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y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55">
                <a:latin typeface="Microsoft Sans Serif"/>
                <a:cs typeface="Microsoft Sans Serif"/>
              </a:rPr>
              <a:t>no</a:t>
            </a:r>
            <a:r>
              <a:rPr dirty="0" sz="1000" spc="-10">
                <a:latin typeface="Microsoft Sans Serif"/>
                <a:cs typeface="Microsoft Sans Serif"/>
              </a:rPr>
              <a:t> se </a:t>
            </a:r>
            <a:r>
              <a:rPr dirty="0" sz="1000" spc="35">
                <a:latin typeface="Microsoft Sans Serif"/>
                <a:cs typeface="Microsoft Sans Serif"/>
              </a:rPr>
              <a:t>induciría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voltaje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el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55">
                <a:latin typeface="Microsoft Sans Serif"/>
                <a:cs typeface="Microsoft Sans Serif"/>
              </a:rPr>
              <a:t>rotor.</a:t>
            </a:r>
            <a:endParaRPr sz="1000">
              <a:latin typeface="Microsoft Sans Serif"/>
              <a:cs typeface="Microsoft Sans Serif"/>
            </a:endParaRPr>
          </a:p>
          <a:p>
            <a:pPr marL="12700" marR="157480">
              <a:lnSpc>
                <a:spcPts val="1440"/>
              </a:lnSpc>
              <a:spcBef>
                <a:spcPts val="60"/>
              </a:spcBef>
            </a:pPr>
            <a:r>
              <a:rPr dirty="0" sz="800" spc="-35">
                <a:latin typeface="Microsoft Sans Serif"/>
                <a:cs typeface="Microsoft Sans Serif"/>
              </a:rPr>
              <a:t>El </a:t>
            </a:r>
            <a:r>
              <a:rPr dirty="0" sz="800" spc="25">
                <a:latin typeface="Microsoft Sans Serif"/>
                <a:cs typeface="Microsoft Sans Serif"/>
              </a:rPr>
              <a:t>deslizamiento depende de </a:t>
            </a:r>
            <a:r>
              <a:rPr dirty="0" sz="800" spc="10">
                <a:latin typeface="Microsoft Sans Serif"/>
                <a:cs typeface="Microsoft Sans Serif"/>
              </a:rPr>
              <a:t>la </a:t>
            </a:r>
            <a:r>
              <a:rPr dirty="0" sz="800" spc="15">
                <a:latin typeface="Microsoft Sans Serif"/>
                <a:cs typeface="Microsoft Sans Serif"/>
              </a:rPr>
              <a:t>carga. </a:t>
            </a:r>
            <a:r>
              <a:rPr dirty="0" sz="800" spc="25">
                <a:latin typeface="Microsoft Sans Serif"/>
                <a:cs typeface="Microsoft Sans Serif"/>
              </a:rPr>
              <a:t>Un </a:t>
            </a:r>
            <a:r>
              <a:rPr dirty="0" sz="800" spc="40">
                <a:latin typeface="Microsoft Sans Serif"/>
                <a:cs typeface="Microsoft Sans Serif"/>
              </a:rPr>
              <a:t>aumento </a:t>
            </a:r>
            <a:r>
              <a:rPr dirty="0" sz="800" spc="25">
                <a:latin typeface="Microsoft Sans Serif"/>
                <a:cs typeface="Microsoft Sans Serif"/>
              </a:rPr>
              <a:t>en </a:t>
            </a:r>
            <a:r>
              <a:rPr dirty="0" sz="800" spc="10">
                <a:latin typeface="Microsoft Sans Serif"/>
                <a:cs typeface="Microsoft Sans Serif"/>
              </a:rPr>
              <a:t>la </a:t>
            </a:r>
            <a:r>
              <a:rPr dirty="0" sz="800" spc="20">
                <a:latin typeface="Microsoft Sans Serif"/>
                <a:cs typeface="Microsoft Sans Serif"/>
              </a:rPr>
              <a:t>carga </a:t>
            </a:r>
            <a:r>
              <a:rPr dirty="0" sz="800" spc="30">
                <a:latin typeface="Microsoft Sans Serif"/>
                <a:cs typeface="Microsoft Sans Serif"/>
              </a:rPr>
              <a:t>hará que </a:t>
            </a:r>
            <a:r>
              <a:rPr dirty="0" sz="800" spc="15">
                <a:latin typeface="Microsoft Sans Serif"/>
                <a:cs typeface="Microsoft Sans Serif"/>
              </a:rPr>
              <a:t>el </a:t>
            </a:r>
            <a:r>
              <a:rPr dirty="0" sz="800" spc="50">
                <a:latin typeface="Microsoft Sans Serif"/>
                <a:cs typeface="Microsoft Sans Serif"/>
              </a:rPr>
              <a:t>rotor </a:t>
            </a:r>
            <a:r>
              <a:rPr dirty="0" sz="800" spc="5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disminuya </a:t>
            </a:r>
            <a:r>
              <a:rPr dirty="0" sz="800" spc="10">
                <a:latin typeface="Microsoft Sans Serif"/>
                <a:cs typeface="Microsoft Sans Serif"/>
              </a:rPr>
              <a:t>la </a:t>
            </a:r>
            <a:r>
              <a:rPr dirty="0" sz="800" spc="20">
                <a:latin typeface="Microsoft Sans Serif"/>
                <a:cs typeface="Microsoft Sans Serif"/>
              </a:rPr>
              <a:t>velocidad </a:t>
            </a:r>
            <a:r>
              <a:rPr dirty="0" sz="800" spc="35">
                <a:latin typeface="Microsoft Sans Serif"/>
                <a:cs typeface="Microsoft Sans Serif"/>
              </a:rPr>
              <a:t>o aumente </a:t>
            </a:r>
            <a:r>
              <a:rPr dirty="0" sz="800" spc="15">
                <a:latin typeface="Microsoft Sans Serif"/>
                <a:cs typeface="Microsoft Sans Serif"/>
              </a:rPr>
              <a:t>el </a:t>
            </a:r>
            <a:r>
              <a:rPr dirty="0" sz="800" spc="20">
                <a:latin typeface="Microsoft Sans Serif"/>
                <a:cs typeface="Microsoft Sans Serif"/>
              </a:rPr>
              <a:t>deslizamiento. Una </a:t>
            </a:r>
            <a:r>
              <a:rPr dirty="0" sz="800" spc="30">
                <a:latin typeface="Microsoft Sans Serif"/>
                <a:cs typeface="Microsoft Sans Serif"/>
              </a:rPr>
              <a:t>disminución </a:t>
            </a:r>
            <a:r>
              <a:rPr dirty="0" sz="800" spc="25">
                <a:latin typeface="Microsoft Sans Serif"/>
                <a:cs typeface="Microsoft Sans Serif"/>
              </a:rPr>
              <a:t>en </a:t>
            </a:r>
            <a:r>
              <a:rPr dirty="0" sz="800" spc="10">
                <a:latin typeface="Microsoft Sans Serif"/>
                <a:cs typeface="Microsoft Sans Serif"/>
              </a:rPr>
              <a:t>la </a:t>
            </a:r>
            <a:r>
              <a:rPr dirty="0" sz="800" spc="20">
                <a:latin typeface="Microsoft Sans Serif"/>
                <a:cs typeface="Microsoft Sans Serif"/>
              </a:rPr>
              <a:t>carga </a:t>
            </a:r>
            <a:r>
              <a:rPr dirty="0" sz="800" spc="30">
                <a:latin typeface="Microsoft Sans Serif"/>
                <a:cs typeface="Microsoft Sans Serif"/>
              </a:rPr>
              <a:t>hará </a:t>
            </a:r>
            <a:r>
              <a:rPr dirty="0" sz="800" spc="-2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que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50">
                <a:latin typeface="Microsoft Sans Serif"/>
                <a:cs typeface="Microsoft Sans Serif"/>
              </a:rPr>
              <a:t>rotor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se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acelere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disminuya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deslizamiento.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35">
                <a:latin typeface="Microsoft Sans Serif"/>
                <a:cs typeface="Microsoft Sans Serif"/>
              </a:rPr>
              <a:t>El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deslizamiento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se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expresa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como </a:t>
            </a:r>
            <a:r>
              <a:rPr dirty="0" sz="800" spc="-200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un</a:t>
            </a:r>
            <a:r>
              <a:rPr dirty="0" sz="800" spc="-1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porcentaje.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723133" y="7399680"/>
            <a:ext cx="419671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15">
                <a:latin typeface="Microsoft Sans Serif"/>
                <a:cs typeface="Microsoft Sans Serif"/>
              </a:rPr>
              <a:t>Por </a:t>
            </a:r>
            <a:r>
              <a:rPr dirty="0" sz="850" spc="25">
                <a:latin typeface="Microsoft Sans Serif"/>
                <a:cs typeface="Microsoft Sans Serif"/>
              </a:rPr>
              <a:t>ejemplo,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60">
                <a:latin typeface="Microsoft Sans Serif"/>
                <a:cs typeface="Microsoft Sans Serif"/>
              </a:rPr>
              <a:t>motor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5">
                <a:latin typeface="Microsoft Sans Serif"/>
                <a:cs typeface="Microsoft Sans Serif"/>
              </a:rPr>
              <a:t>cuatro </a:t>
            </a:r>
            <a:r>
              <a:rPr dirty="0" sz="850" spc="25">
                <a:latin typeface="Microsoft Sans Serif"/>
                <a:cs typeface="Microsoft Sans Serif"/>
              </a:rPr>
              <a:t>polos </a:t>
            </a:r>
            <a:r>
              <a:rPr dirty="0" sz="850" spc="35">
                <a:latin typeface="Microsoft Sans Serif"/>
                <a:cs typeface="Microsoft Sans Serif"/>
              </a:rPr>
              <a:t>operado </a:t>
            </a:r>
            <a:r>
              <a:rPr dirty="0" sz="850">
                <a:latin typeface="Microsoft Sans Serif"/>
                <a:cs typeface="Microsoft Sans Serif"/>
              </a:rPr>
              <a:t>a </a:t>
            </a:r>
            <a:r>
              <a:rPr dirty="0" sz="850" spc="10">
                <a:latin typeface="Microsoft Sans Serif"/>
                <a:cs typeface="Microsoft Sans Serif"/>
              </a:rPr>
              <a:t>60 </a:t>
            </a:r>
            <a:r>
              <a:rPr dirty="0" sz="850" spc="-5">
                <a:latin typeface="Microsoft Sans Serif"/>
                <a:cs typeface="Microsoft Sans Serif"/>
              </a:rPr>
              <a:t>Hz </a:t>
            </a:r>
            <a:r>
              <a:rPr dirty="0" sz="850" spc="30">
                <a:latin typeface="Microsoft Sans Serif"/>
                <a:cs typeface="Microsoft Sans Serif"/>
              </a:rPr>
              <a:t>tiene </a:t>
            </a:r>
            <a:r>
              <a:rPr dirty="0" sz="850" spc="35">
                <a:latin typeface="Microsoft Sans Serif"/>
                <a:cs typeface="Microsoft Sans Serif"/>
              </a:rPr>
              <a:t>una </a:t>
            </a:r>
            <a:r>
              <a:rPr dirty="0" sz="850" spc="20">
                <a:latin typeface="Microsoft Sans Serif"/>
                <a:cs typeface="Microsoft Sans Serif"/>
              </a:rPr>
              <a:t>velocidad </a:t>
            </a:r>
            <a:r>
              <a:rPr dirty="0" sz="850" spc="2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sincrónica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1800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25">
                <a:latin typeface="Microsoft Sans Serif"/>
                <a:cs typeface="Microsoft Sans Serif"/>
              </a:rPr>
              <a:t>RPM.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40">
                <a:latin typeface="Microsoft Sans Serif"/>
                <a:cs typeface="Microsoft Sans Serif"/>
              </a:rPr>
              <a:t>Si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velocidad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5">
                <a:latin typeface="Microsoft Sans Serif"/>
                <a:cs typeface="Microsoft Sans Serif"/>
              </a:rPr>
              <a:t>rotor</a:t>
            </a:r>
            <a:r>
              <a:rPr dirty="0" sz="850">
                <a:latin typeface="Microsoft Sans Serif"/>
                <a:cs typeface="Microsoft Sans Serif"/>
              </a:rPr>
              <a:t> a </a:t>
            </a:r>
            <a:r>
              <a:rPr dirty="0" sz="850" spc="25">
                <a:latin typeface="Microsoft Sans Serif"/>
                <a:cs typeface="Microsoft Sans Serif"/>
              </a:rPr>
              <a:t>plena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carga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fuera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1750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25">
                <a:latin typeface="Microsoft Sans Serif"/>
                <a:cs typeface="Microsoft Sans Serif"/>
              </a:rPr>
              <a:t>RPM,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deslizamiento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es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2,8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30">
                <a:latin typeface="Microsoft Sans Serif"/>
                <a:cs typeface="Microsoft Sans Serif"/>
              </a:rPr>
              <a:t>%.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24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7390" y="513484"/>
            <a:ext cx="69723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10" b="1">
                <a:latin typeface="Tahoma"/>
                <a:cs typeface="Tahoma"/>
              </a:rPr>
              <a:t>Revisión</a:t>
            </a:r>
            <a:r>
              <a:rPr dirty="0" sz="1050" spc="-35" b="1">
                <a:latin typeface="Tahoma"/>
                <a:cs typeface="Tahoma"/>
              </a:rPr>
              <a:t> </a:t>
            </a:r>
            <a:r>
              <a:rPr dirty="0" sz="1050" spc="-70" b="1">
                <a:latin typeface="Tahoma"/>
                <a:cs typeface="Tahoma"/>
              </a:rPr>
              <a:t>2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25000" y="539750"/>
            <a:ext cx="4320540" cy="4374515"/>
          </a:xfrm>
          <a:prstGeom prst="rect">
            <a:avLst/>
          </a:prstGeom>
          <a:solidFill>
            <a:srgbClr val="CCCCCC"/>
          </a:solidFill>
        </p:spPr>
        <p:txBody>
          <a:bodyPr wrap="square" lIns="0" tIns="143510" rIns="0" bIns="0" rtlCol="0" vert="horz">
            <a:spAutoFit/>
          </a:bodyPr>
          <a:lstStyle/>
          <a:p>
            <a:pPr marL="213995" marR="422909" indent="-213995">
              <a:lnSpc>
                <a:spcPct val="126299"/>
              </a:lnSpc>
              <a:spcBef>
                <a:spcPts val="1130"/>
              </a:spcBef>
              <a:buAutoNum type="arabicPeriod"/>
              <a:tabLst>
                <a:tab pos="213995" algn="l"/>
                <a:tab pos="1695450" algn="l"/>
              </a:tabLst>
            </a:pPr>
            <a:r>
              <a:rPr dirty="0" sz="950" spc="25">
                <a:latin typeface="Microsoft Sans Serif"/>
                <a:cs typeface="Microsoft Sans Serif"/>
              </a:rPr>
              <a:t>Dado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65">
                <a:latin typeface="Microsoft Sans Serif"/>
                <a:cs typeface="Microsoft Sans Serif"/>
              </a:rPr>
              <a:t>motor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60">
                <a:latin typeface="Microsoft Sans Serif"/>
                <a:cs typeface="Microsoft Sans Serif"/>
              </a:rPr>
              <a:t>CA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lo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siguiente: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una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placa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amperios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10/5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30">
                <a:latin typeface="Microsoft Sans Serif"/>
                <a:cs typeface="Microsoft Sans Serif"/>
              </a:rPr>
              <a:t>voltios de </a:t>
            </a:r>
            <a:r>
              <a:rPr dirty="0" sz="950" spc="20">
                <a:latin typeface="Microsoft Sans Serif"/>
                <a:cs typeface="Microsoft Sans Serif"/>
              </a:rPr>
              <a:t>230/460,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35">
                <a:latin typeface="Microsoft Sans Serif"/>
                <a:cs typeface="Microsoft Sans Serif"/>
              </a:rPr>
              <a:t>amperios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30">
                <a:latin typeface="Microsoft Sans Serif"/>
                <a:cs typeface="Microsoft Sans Serif"/>
              </a:rPr>
              <a:t>plena </a:t>
            </a:r>
            <a:r>
              <a:rPr dirty="0" sz="950" spc="20">
                <a:latin typeface="Microsoft Sans Serif"/>
                <a:cs typeface="Microsoft Sans Serif"/>
              </a:rPr>
              <a:t>carga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15">
                <a:latin typeface="Microsoft Sans Serif"/>
                <a:cs typeface="Microsoft Sans Serif"/>
              </a:rPr>
              <a:t>460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voltios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son</a:t>
            </a:r>
            <a:r>
              <a:rPr dirty="0" u="sng" sz="950" spc="2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950" spc="30">
                <a:latin typeface="Microsoft Sans Serif"/>
                <a:cs typeface="Microsoft Sans Serif"/>
              </a:rPr>
              <a:t>amperios.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AutoNum type="arabicPeriod"/>
            </a:pPr>
            <a:endParaRPr sz="1250">
              <a:latin typeface="Microsoft Sans Serif"/>
              <a:cs typeface="Microsoft Sans Serif"/>
            </a:endParaRPr>
          </a:p>
          <a:p>
            <a:pPr marL="220979" marR="986790" indent="-220979">
              <a:lnSpc>
                <a:spcPct val="120000"/>
              </a:lnSpc>
              <a:buAutoNum type="arabicPeriod"/>
              <a:tabLst>
                <a:tab pos="220979" algn="l"/>
              </a:tabLst>
            </a:pPr>
            <a:r>
              <a:rPr dirty="0" sz="1000" spc="35">
                <a:latin typeface="Microsoft Sans Serif"/>
                <a:cs typeface="Microsoft Sans Serif"/>
              </a:rPr>
              <a:t>Un </a:t>
            </a:r>
            <a:r>
              <a:rPr dirty="0" sz="1000" spc="70">
                <a:latin typeface="Microsoft Sans Serif"/>
                <a:cs typeface="Microsoft Sans Serif"/>
              </a:rPr>
              <a:t>motor </a:t>
            </a:r>
            <a:r>
              <a:rPr dirty="0" sz="1000" spc="15">
                <a:latin typeface="Microsoft Sans Serif"/>
                <a:cs typeface="Microsoft Sans Serif"/>
              </a:rPr>
              <a:t>al </a:t>
            </a:r>
            <a:r>
              <a:rPr dirty="0" sz="1000" spc="40">
                <a:latin typeface="Microsoft Sans Serif"/>
                <a:cs typeface="Microsoft Sans Serif"/>
              </a:rPr>
              <a:t>que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15">
                <a:latin typeface="Microsoft Sans Serif"/>
                <a:cs typeface="Microsoft Sans Serif"/>
              </a:rPr>
              <a:t>le </a:t>
            </a:r>
            <a:r>
              <a:rPr dirty="0" sz="1000" spc="50">
                <a:latin typeface="Microsoft Sans Serif"/>
                <a:cs typeface="Microsoft Sans Serif"/>
              </a:rPr>
              <a:t>permite </a:t>
            </a:r>
            <a:r>
              <a:rPr dirty="0" sz="1000" spc="20">
                <a:latin typeface="Microsoft Sans Serif"/>
                <a:cs typeface="Microsoft Sans Serif"/>
              </a:rPr>
              <a:t>exceder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30">
                <a:latin typeface="Microsoft Sans Serif"/>
                <a:cs typeface="Microsoft Sans Serif"/>
              </a:rPr>
              <a:t>potencia </a:t>
            </a:r>
            <a:r>
              <a:rPr dirty="0" sz="1000" spc="3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nominal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un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15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60">
                <a:latin typeface="Microsoft Sans Serif"/>
                <a:cs typeface="Microsoft Sans Serif"/>
              </a:rPr>
              <a:t>%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tiene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un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factor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servicio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endParaRPr sz="1000">
              <a:latin typeface="Microsoft Sans Serif"/>
              <a:cs typeface="Microsoft Sans Serif"/>
            </a:endParaRPr>
          </a:p>
          <a:p>
            <a:pPr marL="386715">
              <a:lnSpc>
                <a:spcPct val="100000"/>
              </a:lnSpc>
              <a:spcBef>
                <a:spcPts val="240"/>
              </a:spcBef>
              <a:tabLst>
                <a:tab pos="1063625" algn="l"/>
              </a:tabLst>
            </a:pPr>
            <a:r>
              <a:rPr dirty="0" u="sng" sz="10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1000" spc="-1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220979" marR="619125" indent="-220979">
              <a:lnSpc>
                <a:spcPct val="120000"/>
              </a:lnSpc>
              <a:buAutoNum type="arabicPeriod" startAt="3"/>
              <a:tabLst>
                <a:tab pos="220979" algn="l"/>
                <a:tab pos="3075940" algn="l"/>
              </a:tabLst>
            </a:pPr>
            <a:r>
              <a:rPr dirty="0" sz="1000" spc="35">
                <a:latin typeface="Microsoft Sans Serif"/>
                <a:cs typeface="Microsoft Sans Serif"/>
              </a:rPr>
              <a:t>Un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70">
                <a:latin typeface="Microsoft Sans Serif"/>
                <a:cs typeface="Microsoft Sans Serif"/>
              </a:rPr>
              <a:t>motor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con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una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potencia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nominal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37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35">
                <a:latin typeface="Microsoft Sans Serif"/>
                <a:cs typeface="Microsoft Sans Serif"/>
              </a:rPr>
              <a:t>KW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tendría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una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potencia</a:t>
            </a:r>
            <a:r>
              <a:rPr dirty="0" sz="1000" spc="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nominal</a:t>
            </a:r>
            <a:r>
              <a:rPr dirty="0" sz="1000" spc="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equivalente</a:t>
            </a:r>
            <a:r>
              <a:rPr dirty="0" sz="1000" spc="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u="sng" sz="1000" spc="3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000" spc="-20">
                <a:latin typeface="Microsoft Sans Serif"/>
                <a:cs typeface="Microsoft Sans Serif"/>
              </a:rPr>
              <a:t>HP.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AutoNum type="arabicPeriod" startAt="3"/>
            </a:pPr>
            <a:endParaRPr sz="1250">
              <a:latin typeface="Microsoft Sans Serif"/>
              <a:cs typeface="Microsoft Sans Serif"/>
            </a:endParaRPr>
          </a:p>
          <a:p>
            <a:pPr marL="213995" marR="641350" indent="-213995">
              <a:lnSpc>
                <a:spcPct val="126299"/>
              </a:lnSpc>
              <a:spcBef>
                <a:spcPts val="5"/>
              </a:spcBef>
              <a:buAutoNum type="arabicPeriod" startAt="3"/>
              <a:tabLst>
                <a:tab pos="213995" algn="l"/>
                <a:tab pos="2249805" algn="l"/>
              </a:tabLst>
            </a:pPr>
            <a:r>
              <a:rPr dirty="0" sz="950" spc="-5">
                <a:latin typeface="Microsoft Sans Serif"/>
                <a:cs typeface="Microsoft Sans Serif"/>
              </a:rPr>
              <a:t>Los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devanados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estator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65">
                <a:latin typeface="Microsoft Sans Serif"/>
                <a:cs typeface="Microsoft Sans Serif"/>
              </a:rPr>
              <a:t>motor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trifásico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dos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polos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están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separados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por</a:t>
            </a:r>
            <a:r>
              <a:rPr dirty="0" u="sng" sz="950" spc="5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950" spc="25">
                <a:latin typeface="Microsoft Sans Serif"/>
                <a:cs typeface="Microsoft Sans Serif"/>
              </a:rPr>
              <a:t>grados.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AutoNum type="arabicPeriod" startAt="3"/>
            </a:pPr>
            <a:endParaRPr sz="1250">
              <a:latin typeface="Microsoft Sans Serif"/>
              <a:cs typeface="Microsoft Sans Serif"/>
            </a:endParaRPr>
          </a:p>
          <a:p>
            <a:pPr marL="220979" marR="496570" indent="-220979">
              <a:lnSpc>
                <a:spcPct val="120000"/>
              </a:lnSpc>
              <a:spcBef>
                <a:spcPts val="5"/>
              </a:spcBef>
              <a:buAutoNum type="arabicPeriod" startAt="3"/>
              <a:tabLst>
                <a:tab pos="220979" algn="l"/>
                <a:tab pos="2210435" algn="l"/>
              </a:tabLst>
            </a:pPr>
            <a:r>
              <a:rPr dirty="0" sz="1000" spc="-15">
                <a:latin typeface="Microsoft Sans Serif"/>
                <a:cs typeface="Microsoft Sans Serif"/>
              </a:rPr>
              <a:t>La </a:t>
            </a:r>
            <a:r>
              <a:rPr dirty="0" sz="1000" spc="25">
                <a:latin typeface="Microsoft Sans Serif"/>
                <a:cs typeface="Microsoft Sans Serif"/>
              </a:rPr>
              <a:t>velocidad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sincrónica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un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estator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cuatro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polos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con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60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Hertz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aplicados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es</a:t>
            </a:r>
            <a:r>
              <a:rPr dirty="0" u="sng" sz="10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Microsoft Sans Serif"/>
                <a:cs typeface="Microsoft Sans Serif"/>
              </a:rPr>
              <a:t>RPM.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AutoNum type="arabicPeriod" startAt="3"/>
            </a:pPr>
            <a:endParaRPr sz="1250">
              <a:latin typeface="Microsoft Sans Serif"/>
              <a:cs typeface="Microsoft Sans Serif"/>
            </a:endParaRPr>
          </a:p>
          <a:p>
            <a:pPr marL="386715" marR="530225" indent="-21590">
              <a:lnSpc>
                <a:spcPct val="120000"/>
              </a:lnSpc>
              <a:spcBef>
                <a:spcPts val="5"/>
              </a:spcBef>
              <a:tabLst>
                <a:tab pos="2388235" algn="l"/>
              </a:tabLst>
            </a:pPr>
            <a:r>
              <a:rPr dirty="0" sz="1000" spc="-15">
                <a:latin typeface="Microsoft Sans Serif"/>
                <a:cs typeface="Microsoft Sans Serif"/>
              </a:rPr>
              <a:t>La </a:t>
            </a:r>
            <a:r>
              <a:rPr dirty="0" sz="1000" spc="25">
                <a:latin typeface="Microsoft Sans Serif"/>
                <a:cs typeface="Microsoft Sans Serif"/>
              </a:rPr>
              <a:t>velocidad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sincrónica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un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estator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cuatro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polos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con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50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Hertz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aplicados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es</a:t>
            </a:r>
            <a:r>
              <a:rPr dirty="0" u="sng" sz="10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Microsoft Sans Serif"/>
                <a:cs typeface="Microsoft Sans Serif"/>
              </a:rPr>
              <a:t>RPM.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241935" marR="776605" indent="-241935">
              <a:lnSpc>
                <a:spcPct val="104299"/>
              </a:lnSpc>
              <a:buFont typeface="Microsoft Sans Serif"/>
              <a:buAutoNum type="arabicPeriod" startAt="6"/>
              <a:tabLst>
                <a:tab pos="241935" algn="l"/>
                <a:tab pos="1052830" algn="l"/>
              </a:tabLst>
            </a:pPr>
            <a:r>
              <a:rPr dirty="0" u="sng" sz="11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	</a:t>
            </a:r>
            <a:r>
              <a:rPr dirty="0" sz="1150" spc="-10">
                <a:latin typeface="Microsoft Sans Serif"/>
                <a:cs typeface="Microsoft Sans Serif"/>
              </a:rPr>
              <a:t>es</a:t>
            </a:r>
            <a:r>
              <a:rPr dirty="0" sz="1150" spc="-15">
                <a:latin typeface="Microsoft Sans Serif"/>
                <a:cs typeface="Microsoft Sans Serif"/>
              </a:rPr>
              <a:t> </a:t>
            </a:r>
            <a:r>
              <a:rPr dirty="0" sz="1150" spc="20">
                <a:latin typeface="Microsoft Sans Serif"/>
                <a:cs typeface="Microsoft Sans Serif"/>
              </a:rPr>
              <a:t>la</a:t>
            </a:r>
            <a:r>
              <a:rPr dirty="0" sz="1150" spc="-15">
                <a:latin typeface="Microsoft Sans Serif"/>
                <a:cs typeface="Microsoft Sans Serif"/>
              </a:rPr>
              <a:t> </a:t>
            </a:r>
            <a:r>
              <a:rPr dirty="0" sz="1150" spc="35">
                <a:latin typeface="Microsoft Sans Serif"/>
                <a:cs typeface="Microsoft Sans Serif"/>
              </a:rPr>
              <a:t>diferencia</a:t>
            </a:r>
            <a:r>
              <a:rPr dirty="0" sz="1150" spc="-15">
                <a:latin typeface="Microsoft Sans Serif"/>
                <a:cs typeface="Microsoft Sans Serif"/>
              </a:rPr>
              <a:t> </a:t>
            </a:r>
            <a:r>
              <a:rPr dirty="0" sz="1150" spc="35">
                <a:latin typeface="Microsoft Sans Serif"/>
                <a:cs typeface="Microsoft Sans Serif"/>
              </a:rPr>
              <a:t>relativa</a:t>
            </a:r>
            <a:r>
              <a:rPr dirty="0" sz="1150" spc="-15">
                <a:latin typeface="Microsoft Sans Serif"/>
                <a:cs typeface="Microsoft Sans Serif"/>
              </a:rPr>
              <a:t> </a:t>
            </a:r>
            <a:r>
              <a:rPr dirty="0" sz="1150" spc="35">
                <a:latin typeface="Microsoft Sans Serif"/>
                <a:cs typeface="Microsoft Sans Serif"/>
              </a:rPr>
              <a:t>de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25">
                <a:latin typeface="Microsoft Sans Serif"/>
                <a:cs typeface="Microsoft Sans Serif"/>
              </a:rPr>
              <a:t>velocidad </a:t>
            </a:r>
            <a:r>
              <a:rPr dirty="0" sz="1150" spc="-290">
                <a:latin typeface="Microsoft Sans Serif"/>
                <a:cs typeface="Microsoft Sans Serif"/>
              </a:rPr>
              <a:t> </a:t>
            </a:r>
            <a:r>
              <a:rPr dirty="0" sz="1150" spc="55">
                <a:latin typeface="Microsoft Sans Serif"/>
                <a:cs typeface="Microsoft Sans Serif"/>
              </a:rPr>
              <a:t>entre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20">
                <a:latin typeface="Microsoft Sans Serif"/>
                <a:cs typeface="Microsoft Sans Serif"/>
              </a:rPr>
              <a:t>el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75">
                <a:latin typeface="Microsoft Sans Serif"/>
                <a:cs typeface="Microsoft Sans Serif"/>
              </a:rPr>
              <a:t>rotor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10">
                <a:latin typeface="Microsoft Sans Serif"/>
                <a:cs typeface="Microsoft Sans Serif"/>
              </a:rPr>
              <a:t>y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20">
                <a:latin typeface="Microsoft Sans Serif"/>
                <a:cs typeface="Microsoft Sans Serif"/>
              </a:rPr>
              <a:t>el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40">
                <a:latin typeface="Microsoft Sans Serif"/>
                <a:cs typeface="Microsoft Sans Serif"/>
              </a:rPr>
              <a:t>campo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45">
                <a:latin typeface="Microsoft Sans Serif"/>
                <a:cs typeface="Microsoft Sans Serif"/>
              </a:rPr>
              <a:t>magnético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50">
                <a:latin typeface="Microsoft Sans Serif"/>
                <a:cs typeface="Microsoft Sans Serif"/>
              </a:rPr>
              <a:t>giratorio.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25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23133" y="559050"/>
            <a:ext cx="2680335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 spc="15">
                <a:latin typeface="Microsoft Sans Serif"/>
                <a:cs typeface="Microsoft Sans Serif"/>
              </a:rPr>
              <a:t>Características</a:t>
            </a:r>
            <a:r>
              <a:rPr dirty="0" sz="1250" spc="-10">
                <a:latin typeface="Microsoft Sans Serif"/>
                <a:cs typeface="Microsoft Sans Serif"/>
              </a:rPr>
              <a:t> </a:t>
            </a:r>
            <a:r>
              <a:rPr dirty="0" sz="1250" spc="40">
                <a:latin typeface="Microsoft Sans Serif"/>
                <a:cs typeface="Microsoft Sans Serif"/>
              </a:rPr>
              <a:t>de</a:t>
            </a:r>
            <a:r>
              <a:rPr dirty="0" sz="1250" spc="-5">
                <a:latin typeface="Microsoft Sans Serif"/>
                <a:cs typeface="Microsoft Sans Serif"/>
              </a:rPr>
              <a:t> </a:t>
            </a:r>
            <a:r>
              <a:rPr dirty="0" sz="1250" spc="20">
                <a:latin typeface="Microsoft Sans Serif"/>
                <a:cs typeface="Microsoft Sans Serif"/>
              </a:rPr>
              <a:t>los</a:t>
            </a:r>
            <a:r>
              <a:rPr dirty="0" sz="1250" spc="-5">
                <a:latin typeface="Microsoft Sans Serif"/>
                <a:cs typeface="Microsoft Sans Serif"/>
              </a:rPr>
              <a:t> </a:t>
            </a:r>
            <a:r>
              <a:rPr dirty="0" sz="1250" spc="55">
                <a:latin typeface="Microsoft Sans Serif"/>
                <a:cs typeface="Microsoft Sans Serif"/>
              </a:rPr>
              <a:t>rotores</a:t>
            </a:r>
            <a:r>
              <a:rPr dirty="0" sz="1250" spc="-5">
                <a:latin typeface="Microsoft Sans Serif"/>
                <a:cs typeface="Microsoft Sans Serif"/>
              </a:rPr>
              <a:t> </a:t>
            </a:r>
            <a:r>
              <a:rPr dirty="0" sz="1250" spc="-10">
                <a:latin typeface="Microsoft Sans Serif"/>
                <a:cs typeface="Microsoft Sans Serif"/>
              </a:rPr>
              <a:t>NEMA</a:t>
            </a:r>
            <a:endParaRPr sz="125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23133" y="1876043"/>
            <a:ext cx="4152265" cy="1851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10">
                <a:latin typeface="Microsoft Sans Serif"/>
                <a:cs typeface="Microsoft Sans Serif"/>
              </a:rPr>
              <a:t>Asociación </a:t>
            </a:r>
            <a:r>
              <a:rPr dirty="0" sz="950" spc="20">
                <a:latin typeface="Microsoft Sans Serif"/>
                <a:cs typeface="Microsoft Sans Serif"/>
              </a:rPr>
              <a:t>Nacional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Fabricantes </a:t>
            </a:r>
            <a:r>
              <a:rPr dirty="0" sz="950" spc="10">
                <a:latin typeface="Microsoft Sans Serif"/>
                <a:cs typeface="Microsoft Sans Serif"/>
              </a:rPr>
              <a:t>Eléctricos </a:t>
            </a:r>
            <a:r>
              <a:rPr dirty="0" sz="950" spc="-15">
                <a:latin typeface="Microsoft Sans Serif"/>
                <a:cs typeface="Microsoft Sans Serif"/>
              </a:rPr>
              <a:t>(NEMA) </a:t>
            </a:r>
            <a:r>
              <a:rPr dirty="0" sz="950" spc="10">
                <a:latin typeface="Microsoft Sans Serif"/>
                <a:cs typeface="Microsoft Sans Serif"/>
              </a:rPr>
              <a:t>clasifica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motores </a:t>
            </a:r>
            <a:r>
              <a:rPr dirty="0" sz="950" spc="30">
                <a:latin typeface="Microsoft Sans Serif"/>
                <a:cs typeface="Microsoft Sans Serif"/>
              </a:rPr>
              <a:t>de acuerdo </a:t>
            </a:r>
            <a:r>
              <a:rPr dirty="0" sz="950" spc="25">
                <a:latin typeface="Microsoft Sans Serif"/>
                <a:cs typeface="Microsoft Sans Serif"/>
              </a:rPr>
              <a:t>con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45">
                <a:latin typeface="Microsoft Sans Serif"/>
                <a:cs typeface="Microsoft Sans Serif"/>
              </a:rPr>
              <a:t>par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40">
                <a:latin typeface="Microsoft Sans Serif"/>
                <a:cs typeface="Microsoft Sans Serif"/>
              </a:rPr>
              <a:t>corriente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60">
                <a:latin typeface="Microsoft Sans Serif"/>
                <a:cs typeface="Microsoft Sans Serif"/>
              </a:rPr>
              <a:t>rotor </a:t>
            </a:r>
            <a:r>
              <a:rPr dirty="0" sz="950" spc="35">
                <a:latin typeface="Microsoft Sans Serif"/>
                <a:cs typeface="Microsoft Sans Serif"/>
              </a:rPr>
              <a:t>bloqueado,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45">
                <a:latin typeface="Microsoft Sans Serif"/>
                <a:cs typeface="Microsoft Sans Serif"/>
              </a:rPr>
              <a:t>par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arranque,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par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ruptura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deslizamiento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porcentual.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Además,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debe </a:t>
            </a:r>
            <a:r>
              <a:rPr dirty="0" sz="950" spc="45">
                <a:latin typeface="Microsoft Sans Serif"/>
                <a:cs typeface="Microsoft Sans Serif"/>
              </a:rPr>
              <a:t>tener </a:t>
            </a:r>
            <a:r>
              <a:rPr dirty="0" sz="950" spc="30">
                <a:latin typeface="Microsoft Sans Serif"/>
                <a:cs typeface="Microsoft Sans Serif"/>
              </a:rPr>
              <a:t>en cuenta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45">
                <a:latin typeface="Microsoft Sans Serif"/>
                <a:cs typeface="Microsoft Sans Serif"/>
              </a:rPr>
              <a:t>par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40">
                <a:latin typeface="Microsoft Sans Serif"/>
                <a:cs typeface="Microsoft Sans Serif"/>
              </a:rPr>
              <a:t>corriente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30">
                <a:latin typeface="Microsoft Sans Serif"/>
                <a:cs typeface="Microsoft Sans Serif"/>
              </a:rPr>
              <a:t>plena </a:t>
            </a:r>
            <a:r>
              <a:rPr dirty="0" sz="950" spc="20">
                <a:latin typeface="Microsoft Sans Serif"/>
                <a:cs typeface="Microsoft Sans Serif"/>
              </a:rPr>
              <a:t>carga </a:t>
            </a:r>
            <a:r>
              <a:rPr dirty="0" sz="950" spc="15">
                <a:latin typeface="Microsoft Sans Serif"/>
                <a:cs typeface="Microsoft Sans Serif"/>
              </a:rPr>
              <a:t>al </a:t>
            </a:r>
            <a:r>
              <a:rPr dirty="0" sz="950" spc="25">
                <a:latin typeface="Microsoft Sans Serif"/>
                <a:cs typeface="Microsoft Sans Serif"/>
              </a:rPr>
              <a:t>evaluar </a:t>
            </a:r>
            <a:r>
              <a:rPr dirty="0" sz="950" spc="40">
                <a:latin typeface="Microsoft Sans Serif"/>
                <a:cs typeface="Microsoft Sans Serif"/>
              </a:rPr>
              <a:t>una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aplicación.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29209">
              <a:lnSpc>
                <a:spcPct val="141200"/>
              </a:lnSpc>
            </a:pPr>
            <a:r>
              <a:rPr dirty="0" sz="850" spc="-15">
                <a:latin typeface="Microsoft Sans Serif"/>
                <a:cs typeface="Microsoft Sans Serif"/>
              </a:rPr>
              <a:t>La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mayoría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los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términos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y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conceptos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NEMA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se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aplican</a:t>
            </a:r>
            <a:r>
              <a:rPr dirty="0" sz="850">
                <a:latin typeface="Microsoft Sans Serif"/>
                <a:cs typeface="Microsoft Sans Serif"/>
              </a:rPr>
              <a:t> 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motores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operados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desde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líneas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eléctricas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60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Hz,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5">
                <a:latin typeface="Microsoft Sans Serif"/>
                <a:cs typeface="Microsoft Sans Serif"/>
              </a:rPr>
              <a:t>no</a:t>
            </a:r>
            <a:r>
              <a:rPr dirty="0" sz="850">
                <a:latin typeface="Microsoft Sans Serif"/>
                <a:cs typeface="Microsoft Sans Serif"/>
              </a:rPr>
              <a:t> 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operación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variadores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velocidad.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25">
                <a:latin typeface="Microsoft Sans Serif"/>
                <a:cs typeface="Microsoft Sans Serif"/>
              </a:rPr>
              <a:t>En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>
                <a:latin typeface="Microsoft Sans Serif"/>
                <a:cs typeface="Microsoft Sans Serif"/>
              </a:rPr>
              <a:t>las </a:t>
            </a:r>
            <a:r>
              <a:rPr dirty="0" sz="850" spc="5">
                <a:latin typeface="Microsoft Sans Serif"/>
                <a:cs typeface="Microsoft Sans Serif"/>
              </a:rPr>
              <a:t>secciones </a:t>
            </a:r>
            <a:r>
              <a:rPr dirty="0" sz="850" spc="20">
                <a:latin typeface="Microsoft Sans Serif"/>
                <a:cs typeface="Microsoft Sans Serif"/>
              </a:rPr>
              <a:t>siguientes, </a:t>
            </a:r>
            <a:r>
              <a:rPr dirty="0" sz="850" spc="25">
                <a:latin typeface="Microsoft Sans Serif"/>
                <a:cs typeface="Microsoft Sans Serif"/>
              </a:rPr>
              <a:t>veremos </a:t>
            </a:r>
            <a:r>
              <a:rPr dirty="0" sz="850" spc="35">
                <a:latin typeface="Microsoft Sans Serif"/>
                <a:cs typeface="Microsoft Sans Serif"/>
              </a:rPr>
              <a:t>cómo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30">
                <a:latin typeface="Microsoft Sans Serif"/>
                <a:cs typeface="Microsoft Sans Serif"/>
              </a:rPr>
              <a:t>variador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20">
                <a:latin typeface="Microsoft Sans Serif"/>
                <a:cs typeface="Microsoft Sans Serif"/>
              </a:rPr>
              <a:t>frecuencia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-55">
                <a:latin typeface="Microsoft Sans Serif"/>
                <a:cs typeface="Microsoft Sans Serif"/>
              </a:rPr>
              <a:t>CA </a:t>
            </a:r>
            <a:r>
              <a:rPr dirty="0" sz="850" spc="30">
                <a:latin typeface="Microsoft Sans Serif"/>
                <a:cs typeface="Microsoft Sans Serif"/>
              </a:rPr>
              <a:t>puede </a:t>
            </a:r>
            <a:r>
              <a:rPr dirty="0" sz="850" spc="3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mejorar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arranque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y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funcionamiento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un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60">
                <a:latin typeface="Microsoft Sans Serif"/>
                <a:cs typeface="Microsoft Sans Serif"/>
              </a:rPr>
              <a:t>motor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40">
                <a:latin typeface="Microsoft Sans Serif"/>
                <a:cs typeface="Microsoft Sans Serif"/>
              </a:rPr>
              <a:t>CA.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7293" y="3944875"/>
            <a:ext cx="138811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b="1">
                <a:latin typeface="Tahoma"/>
                <a:cs typeface="Tahoma"/>
              </a:rPr>
              <a:t>Torque</a:t>
            </a:r>
            <a:r>
              <a:rPr dirty="0" sz="800" spc="-50" b="1">
                <a:latin typeface="Tahoma"/>
                <a:cs typeface="Tahoma"/>
              </a:rPr>
              <a:t> </a:t>
            </a:r>
            <a:r>
              <a:rPr dirty="0" sz="800" b="1">
                <a:latin typeface="Tahoma"/>
                <a:cs typeface="Tahoma"/>
              </a:rPr>
              <a:t>de</a:t>
            </a:r>
            <a:r>
              <a:rPr dirty="0" sz="800" spc="-50" b="1">
                <a:latin typeface="Tahoma"/>
                <a:cs typeface="Tahoma"/>
              </a:rPr>
              <a:t> </a:t>
            </a:r>
            <a:r>
              <a:rPr dirty="0" sz="800" spc="10" b="1">
                <a:latin typeface="Tahoma"/>
                <a:cs typeface="Tahoma"/>
              </a:rPr>
              <a:t>rotor</a:t>
            </a:r>
            <a:r>
              <a:rPr dirty="0" sz="800" spc="-50" b="1">
                <a:latin typeface="Tahoma"/>
                <a:cs typeface="Tahoma"/>
              </a:rPr>
              <a:t> </a:t>
            </a:r>
            <a:r>
              <a:rPr dirty="0" sz="800" b="1">
                <a:latin typeface="Tahoma"/>
                <a:cs typeface="Tahoma"/>
              </a:rPr>
              <a:t>bloqueado</a:t>
            </a:r>
            <a:endParaRPr sz="8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23118" y="3887725"/>
            <a:ext cx="423672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45">
                <a:latin typeface="Microsoft Sans Serif"/>
                <a:cs typeface="Microsoft Sans Serif"/>
              </a:rPr>
              <a:t>par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60">
                <a:latin typeface="Microsoft Sans Serif"/>
                <a:cs typeface="Microsoft Sans Serif"/>
              </a:rPr>
              <a:t>rotor </a:t>
            </a:r>
            <a:r>
              <a:rPr dirty="0" sz="950" spc="35">
                <a:latin typeface="Microsoft Sans Serif"/>
                <a:cs typeface="Microsoft Sans Serif"/>
              </a:rPr>
              <a:t>bloqueado, </a:t>
            </a:r>
            <a:r>
              <a:rPr dirty="0" sz="950" spc="45">
                <a:latin typeface="Microsoft Sans Serif"/>
                <a:cs typeface="Microsoft Sans Serif"/>
              </a:rPr>
              <a:t>también </a:t>
            </a:r>
            <a:r>
              <a:rPr dirty="0" sz="950" spc="30">
                <a:latin typeface="Microsoft Sans Serif"/>
                <a:cs typeface="Microsoft Sans Serif"/>
              </a:rPr>
              <a:t>conocido </a:t>
            </a:r>
            <a:r>
              <a:rPr dirty="0" sz="950" spc="40">
                <a:latin typeface="Microsoft Sans Serif"/>
                <a:cs typeface="Microsoft Sans Serif"/>
              </a:rPr>
              <a:t>como </a:t>
            </a:r>
            <a:r>
              <a:rPr dirty="0" sz="950" spc="45">
                <a:latin typeface="Microsoft Sans Serif"/>
                <a:cs typeface="Microsoft Sans Serif"/>
              </a:rPr>
              <a:t>par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arranque,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desarrolla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cuando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60">
                <a:latin typeface="Microsoft Sans Serif"/>
                <a:cs typeface="Microsoft Sans Serif"/>
              </a:rPr>
              <a:t>rotor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mantiene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reposo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tensión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frecuencia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nominales </a:t>
            </a:r>
            <a:r>
              <a:rPr dirty="0" sz="950" spc="10">
                <a:latin typeface="Microsoft Sans Serif"/>
                <a:cs typeface="Microsoft Sans Serif"/>
              </a:rPr>
              <a:t>aplicadas. </a:t>
            </a:r>
            <a:r>
              <a:rPr dirty="0" sz="950" spc="-15">
                <a:latin typeface="Microsoft Sans Serif"/>
                <a:cs typeface="Microsoft Sans Serif"/>
              </a:rPr>
              <a:t>Esta </a:t>
            </a:r>
            <a:r>
              <a:rPr dirty="0" sz="950" spc="30">
                <a:latin typeface="Microsoft Sans Serif"/>
                <a:cs typeface="Microsoft Sans Serif"/>
              </a:rPr>
              <a:t>condición </a:t>
            </a:r>
            <a:r>
              <a:rPr dirty="0" sz="950" spc="40">
                <a:latin typeface="Microsoft Sans Serif"/>
                <a:cs typeface="Microsoft Sans Serif"/>
              </a:rPr>
              <a:t>ocurre </a:t>
            </a:r>
            <a:r>
              <a:rPr dirty="0" sz="950" spc="10">
                <a:latin typeface="Microsoft Sans Serif"/>
                <a:cs typeface="Microsoft Sans Serif"/>
              </a:rPr>
              <a:t>cada </a:t>
            </a:r>
            <a:r>
              <a:rPr dirty="0" sz="950" spc="-5">
                <a:latin typeface="Microsoft Sans Serif"/>
                <a:cs typeface="Microsoft Sans Serif"/>
              </a:rPr>
              <a:t>vez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25">
                <a:latin typeface="Microsoft Sans Serif"/>
                <a:cs typeface="Microsoft Sans Serif"/>
              </a:rPr>
              <a:t>arranca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6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motor.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Cuando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aplican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voltaje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frecuencia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nominales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estator,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hay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breve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período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tiempo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antes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que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60">
                <a:latin typeface="Microsoft Sans Serif"/>
                <a:cs typeface="Microsoft Sans Serif"/>
              </a:rPr>
              <a:t>rotor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gire.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278" y="5042154"/>
            <a:ext cx="151130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b="1">
                <a:latin typeface="Tahoma"/>
                <a:cs typeface="Tahoma"/>
              </a:rPr>
              <a:t>Corriente</a:t>
            </a:r>
            <a:r>
              <a:rPr dirty="0" sz="800" spc="-40" b="1">
                <a:latin typeface="Tahoma"/>
                <a:cs typeface="Tahoma"/>
              </a:rPr>
              <a:t> </a:t>
            </a:r>
            <a:r>
              <a:rPr dirty="0" sz="800" b="1">
                <a:latin typeface="Tahoma"/>
                <a:cs typeface="Tahoma"/>
              </a:rPr>
              <a:t>de</a:t>
            </a:r>
            <a:r>
              <a:rPr dirty="0" sz="800" spc="-40" b="1">
                <a:latin typeface="Tahoma"/>
                <a:cs typeface="Tahoma"/>
              </a:rPr>
              <a:t> </a:t>
            </a:r>
            <a:r>
              <a:rPr dirty="0" sz="800" spc="10" b="1">
                <a:latin typeface="Tahoma"/>
                <a:cs typeface="Tahoma"/>
              </a:rPr>
              <a:t>rotor</a:t>
            </a:r>
            <a:r>
              <a:rPr dirty="0" sz="800" spc="-40" b="1">
                <a:latin typeface="Tahoma"/>
                <a:cs typeface="Tahoma"/>
              </a:rPr>
              <a:t> </a:t>
            </a:r>
            <a:r>
              <a:rPr dirty="0" sz="800" b="1">
                <a:latin typeface="Tahoma"/>
                <a:cs typeface="Tahoma"/>
              </a:rPr>
              <a:t>bloqueado</a:t>
            </a:r>
            <a:endParaRPr sz="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23103" y="4982464"/>
            <a:ext cx="411416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-15">
                <a:latin typeface="Microsoft Sans Serif"/>
                <a:cs typeface="Microsoft Sans Serif"/>
              </a:rPr>
              <a:t>La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corriente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5">
                <a:latin typeface="Microsoft Sans Serif"/>
                <a:cs typeface="Microsoft Sans Serif"/>
              </a:rPr>
              <a:t>rotor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bloqueado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también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se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conoce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como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corriente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arranque.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Esta es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35">
                <a:latin typeface="Microsoft Sans Serif"/>
                <a:cs typeface="Microsoft Sans Serif"/>
              </a:rPr>
              <a:t>corriente </a:t>
            </a:r>
            <a:r>
              <a:rPr dirty="0" sz="850" spc="40">
                <a:latin typeface="Microsoft Sans Serif"/>
                <a:cs typeface="Microsoft Sans Serif"/>
              </a:rPr>
              <a:t>tomada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20">
                <a:latin typeface="Microsoft Sans Serif"/>
                <a:cs typeface="Microsoft Sans Serif"/>
              </a:rPr>
              <a:t>línea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5">
                <a:latin typeface="Microsoft Sans Serif"/>
                <a:cs typeface="Microsoft Sans Serif"/>
              </a:rPr>
              <a:t>suministro </a:t>
            </a:r>
            <a:r>
              <a:rPr dirty="0" sz="850">
                <a:latin typeface="Microsoft Sans Serif"/>
                <a:cs typeface="Microsoft Sans Serif"/>
              </a:rPr>
              <a:t>a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30">
                <a:latin typeface="Microsoft Sans Serif"/>
                <a:cs typeface="Microsoft Sans Serif"/>
              </a:rPr>
              <a:t>tensión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20">
                <a:latin typeface="Microsoft Sans Serif"/>
                <a:cs typeface="Microsoft Sans Serif"/>
              </a:rPr>
              <a:t>frecuencia </a:t>
            </a:r>
            <a:r>
              <a:rPr dirty="0" sz="850" spc="2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nominales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con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5">
                <a:latin typeface="Microsoft Sans Serif"/>
                <a:cs typeface="Microsoft Sans Serif"/>
              </a:rPr>
              <a:t>rotor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en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reposo.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263" y="5792724"/>
            <a:ext cx="993140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5" b="1">
                <a:latin typeface="Tahoma"/>
                <a:cs typeface="Tahoma"/>
              </a:rPr>
              <a:t>Tire</a:t>
            </a:r>
            <a:r>
              <a:rPr dirty="0" sz="650" spc="-40" b="1">
                <a:latin typeface="Tahoma"/>
                <a:cs typeface="Tahoma"/>
              </a:rPr>
              <a:t> </a:t>
            </a:r>
            <a:r>
              <a:rPr dirty="0" sz="650" b="1">
                <a:latin typeface="Tahoma"/>
                <a:cs typeface="Tahoma"/>
              </a:rPr>
              <a:t>hacia</a:t>
            </a:r>
            <a:r>
              <a:rPr dirty="0" sz="650" spc="-40" b="1">
                <a:latin typeface="Tahoma"/>
                <a:cs typeface="Tahoma"/>
              </a:rPr>
              <a:t> </a:t>
            </a:r>
            <a:r>
              <a:rPr dirty="0" sz="650" b="1">
                <a:latin typeface="Tahoma"/>
                <a:cs typeface="Tahoma"/>
              </a:rPr>
              <a:t>arribaTorque</a:t>
            </a:r>
            <a:endParaRPr sz="65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23133" y="5715253"/>
            <a:ext cx="416432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40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par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tracción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par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desarrollado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durante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aceleración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desde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inicio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hasta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punto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que</a:t>
            </a:r>
            <a:r>
              <a:rPr dirty="0" sz="900" spc="-10">
                <a:latin typeface="Microsoft Sans Serif"/>
                <a:cs typeface="Microsoft Sans Serif"/>
              </a:rPr>
              <a:t> se </a:t>
            </a:r>
            <a:r>
              <a:rPr dirty="0" sz="900" spc="35">
                <a:latin typeface="Microsoft Sans Serif"/>
                <a:cs typeface="Microsoft Sans Serif"/>
              </a:rPr>
              <a:t>produce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par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ruptura.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7293" y="6277863"/>
            <a:ext cx="1095375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5" b="1">
                <a:latin typeface="Tahoma"/>
                <a:cs typeface="Tahoma"/>
              </a:rPr>
              <a:t>Par</a:t>
            </a:r>
            <a:r>
              <a:rPr dirty="0" sz="1150" spc="-75" b="1">
                <a:latin typeface="Tahoma"/>
                <a:cs typeface="Tahoma"/>
              </a:rPr>
              <a:t> </a:t>
            </a:r>
            <a:r>
              <a:rPr dirty="0" sz="1150" b="1">
                <a:latin typeface="Tahoma"/>
                <a:cs typeface="Tahoma"/>
              </a:rPr>
              <a:t>de</a:t>
            </a:r>
            <a:r>
              <a:rPr dirty="0" sz="1150" spc="-70" b="1">
                <a:latin typeface="Tahoma"/>
                <a:cs typeface="Tahoma"/>
              </a:rPr>
              <a:t> </a:t>
            </a:r>
            <a:r>
              <a:rPr dirty="0" sz="1150" spc="15" b="1">
                <a:latin typeface="Tahoma"/>
                <a:cs typeface="Tahoma"/>
              </a:rPr>
              <a:t>ruptura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23133" y="6266434"/>
            <a:ext cx="42437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 spc="-45">
                <a:latin typeface="Microsoft Sans Serif"/>
                <a:cs typeface="Microsoft Sans Serif"/>
              </a:rPr>
              <a:t>El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par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50">
                <a:latin typeface="Microsoft Sans Serif"/>
                <a:cs typeface="Microsoft Sans Serif"/>
              </a:rPr>
              <a:t>máximo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es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el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par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50">
                <a:latin typeface="Microsoft Sans Serif"/>
                <a:cs typeface="Microsoft Sans Serif"/>
              </a:rPr>
              <a:t>máximo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que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desarrolla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un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70">
                <a:latin typeface="Microsoft Sans Serif"/>
                <a:cs typeface="Microsoft Sans Serif"/>
              </a:rPr>
              <a:t>motor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tensión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velocidad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nominales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sin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una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pérdida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brusca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velocidad.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7293" y="6864604"/>
            <a:ext cx="1160780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b="1">
                <a:latin typeface="Tahoma"/>
                <a:cs typeface="Tahoma"/>
              </a:rPr>
              <a:t>Torque</a:t>
            </a:r>
            <a:r>
              <a:rPr dirty="0" sz="850" spc="-45" b="1">
                <a:latin typeface="Tahoma"/>
                <a:cs typeface="Tahoma"/>
              </a:rPr>
              <a:t> </a:t>
            </a:r>
            <a:r>
              <a:rPr dirty="0" sz="850" b="1">
                <a:latin typeface="Tahoma"/>
                <a:cs typeface="Tahoma"/>
              </a:rPr>
              <a:t>a</a:t>
            </a:r>
            <a:r>
              <a:rPr dirty="0" sz="850" spc="-45" b="1">
                <a:latin typeface="Tahoma"/>
                <a:cs typeface="Tahoma"/>
              </a:rPr>
              <a:t> </a:t>
            </a:r>
            <a:r>
              <a:rPr dirty="0" sz="850" b="1">
                <a:latin typeface="Tahoma"/>
                <a:cs typeface="Tahoma"/>
              </a:rPr>
              <a:t>plena</a:t>
            </a:r>
            <a:r>
              <a:rPr dirty="0" sz="850" spc="-45" b="1">
                <a:latin typeface="Tahoma"/>
                <a:cs typeface="Tahoma"/>
              </a:rPr>
              <a:t> </a:t>
            </a:r>
            <a:r>
              <a:rPr dirty="0" sz="850" b="1">
                <a:latin typeface="Tahoma"/>
                <a:cs typeface="Tahoma"/>
              </a:rPr>
              <a:t>carga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23133" y="6816344"/>
            <a:ext cx="372046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dirty="0" sz="1050" spc="-45">
                <a:latin typeface="Microsoft Sans Serif"/>
                <a:cs typeface="Microsoft Sans Serif"/>
              </a:rPr>
              <a:t>El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50">
                <a:latin typeface="Microsoft Sans Serif"/>
                <a:cs typeface="Microsoft Sans Serif"/>
              </a:rPr>
              <a:t>par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5">
                <a:latin typeface="Microsoft Sans Serif"/>
                <a:cs typeface="Microsoft Sans Serif"/>
              </a:rPr>
              <a:t>a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plena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carga</a:t>
            </a:r>
            <a:r>
              <a:rPr dirty="0" sz="1050" spc="-10">
                <a:latin typeface="Microsoft Sans Serif"/>
                <a:cs typeface="Microsoft Sans Serif"/>
              </a:rPr>
              <a:t> es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el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50">
                <a:latin typeface="Microsoft Sans Serif"/>
                <a:cs typeface="Microsoft Sans Serif"/>
              </a:rPr>
              <a:t>par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desarrollado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cuando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el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75">
                <a:latin typeface="Microsoft Sans Serif"/>
                <a:cs typeface="Microsoft Sans Serif"/>
              </a:rPr>
              <a:t>motor </a:t>
            </a:r>
            <a:r>
              <a:rPr dirty="0" sz="1050" spc="-265">
                <a:latin typeface="Microsoft Sans Serif"/>
                <a:cs typeface="Microsoft Sans Serif"/>
              </a:rPr>
              <a:t> </a:t>
            </a:r>
            <a:r>
              <a:rPr dirty="0" sz="1050" spc="40">
                <a:latin typeface="Microsoft Sans Serif"/>
                <a:cs typeface="Microsoft Sans Serif"/>
              </a:rPr>
              <a:t>funciona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con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tensión,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frecuencia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0">
                <a:latin typeface="Microsoft Sans Serif"/>
                <a:cs typeface="Microsoft Sans Serif"/>
              </a:rPr>
              <a:t>y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carga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nominales.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7293" y="7438643"/>
            <a:ext cx="1200785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b="1">
                <a:latin typeface="Tahoma"/>
                <a:cs typeface="Tahoma"/>
              </a:rPr>
              <a:t>Corriente</a:t>
            </a:r>
            <a:r>
              <a:rPr dirty="0" sz="650" spc="-35" b="1">
                <a:latin typeface="Tahoma"/>
                <a:cs typeface="Tahoma"/>
              </a:rPr>
              <a:t> </a:t>
            </a:r>
            <a:r>
              <a:rPr dirty="0" sz="650" b="1">
                <a:latin typeface="Tahoma"/>
                <a:cs typeface="Tahoma"/>
              </a:rPr>
              <a:t>de</a:t>
            </a:r>
            <a:r>
              <a:rPr dirty="0" sz="650" spc="-30" b="1">
                <a:latin typeface="Tahoma"/>
                <a:cs typeface="Tahoma"/>
              </a:rPr>
              <a:t> </a:t>
            </a:r>
            <a:r>
              <a:rPr dirty="0" sz="650" b="1">
                <a:latin typeface="Tahoma"/>
                <a:cs typeface="Tahoma"/>
              </a:rPr>
              <a:t>carga</a:t>
            </a:r>
            <a:r>
              <a:rPr dirty="0" sz="650" spc="-35" b="1">
                <a:latin typeface="Tahoma"/>
                <a:cs typeface="Tahoma"/>
              </a:rPr>
              <a:t> </a:t>
            </a:r>
            <a:r>
              <a:rPr dirty="0" sz="650" b="1">
                <a:latin typeface="Tahoma"/>
                <a:cs typeface="Tahoma"/>
              </a:rPr>
              <a:t>completa</a:t>
            </a:r>
            <a:endParaRPr sz="65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23133" y="7359903"/>
            <a:ext cx="398589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-15">
                <a:latin typeface="Microsoft Sans Serif"/>
                <a:cs typeface="Microsoft Sans Serif"/>
              </a:rPr>
              <a:t>La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corriente</a:t>
            </a:r>
            <a:r>
              <a:rPr dirty="0" sz="850">
                <a:latin typeface="Microsoft Sans Serif"/>
                <a:cs typeface="Microsoft Sans Serif"/>
              </a:rPr>
              <a:t> a </a:t>
            </a:r>
            <a:r>
              <a:rPr dirty="0" sz="850" spc="25">
                <a:latin typeface="Microsoft Sans Serif"/>
                <a:cs typeface="Microsoft Sans Serif"/>
              </a:rPr>
              <a:t>plena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carga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es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corriente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tomada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línea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suministro</a:t>
            </a:r>
            <a:r>
              <a:rPr dirty="0" sz="850">
                <a:latin typeface="Microsoft Sans Serif"/>
                <a:cs typeface="Microsoft Sans Serif"/>
              </a:rPr>
              <a:t> a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tensión,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frecuencia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y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carga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nominales.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7293" y="7930133"/>
            <a:ext cx="150749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 b="1">
                <a:latin typeface="Tahoma"/>
                <a:cs typeface="Tahoma"/>
              </a:rPr>
              <a:t>Clasificaciones</a:t>
            </a:r>
            <a:r>
              <a:rPr dirty="0" sz="1100" spc="-40" b="1">
                <a:latin typeface="Tahoma"/>
                <a:cs typeface="Tahoma"/>
              </a:rPr>
              <a:t> </a:t>
            </a:r>
            <a:r>
              <a:rPr dirty="0" sz="1100" spc="10" b="1">
                <a:latin typeface="Tahoma"/>
                <a:cs typeface="Tahoma"/>
              </a:rPr>
              <a:t>NEMA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23118" y="7909813"/>
            <a:ext cx="4269740" cy="148844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900" spc="-5">
                <a:latin typeface="Microsoft Sans Serif"/>
                <a:cs typeface="Microsoft Sans Serif"/>
              </a:rPr>
              <a:t>Los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motores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55">
                <a:latin typeface="Microsoft Sans Serif"/>
                <a:cs typeface="Microsoft Sans Serif"/>
              </a:rPr>
              <a:t>CA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trifásicos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están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clasificados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por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NEMA </a:t>
            </a:r>
            <a:r>
              <a:rPr dirty="0" sz="900" spc="40">
                <a:latin typeface="Microsoft Sans Serif"/>
                <a:cs typeface="Microsoft Sans Serif"/>
              </a:rPr>
              <a:t>como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NEMA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20">
                <a:latin typeface="Microsoft Sans Serif"/>
                <a:cs typeface="Microsoft Sans Serif"/>
              </a:rPr>
              <a:t>A,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15">
                <a:latin typeface="Microsoft Sans Serif"/>
                <a:cs typeface="Microsoft Sans Serif"/>
              </a:rPr>
              <a:t>B,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85">
                <a:latin typeface="Microsoft Sans Serif"/>
                <a:cs typeface="Microsoft Sans Serif"/>
              </a:rPr>
              <a:t>C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endParaRPr sz="90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dirty="0" sz="900" spc="-5">
                <a:latin typeface="Microsoft Sans Serif"/>
                <a:cs typeface="Microsoft Sans Serif"/>
              </a:rPr>
              <a:t>D. </a:t>
            </a:r>
            <a:r>
              <a:rPr dirty="0" sz="900" spc="-10">
                <a:latin typeface="Microsoft Sans Serif"/>
                <a:cs typeface="Microsoft Sans Serif"/>
              </a:rPr>
              <a:t>NEMA </a:t>
            </a:r>
            <a:r>
              <a:rPr dirty="0" sz="900" spc="10">
                <a:latin typeface="Microsoft Sans Serif"/>
                <a:cs typeface="Microsoft Sans Serif"/>
              </a:rPr>
              <a:t>especifica </a:t>
            </a:r>
            <a:r>
              <a:rPr dirty="0" sz="900" spc="20">
                <a:latin typeface="Microsoft Sans Serif"/>
                <a:cs typeface="Microsoft Sans Serif"/>
              </a:rPr>
              <a:t>ciertas </a:t>
            </a:r>
            <a:r>
              <a:rPr dirty="0" sz="900" spc="15">
                <a:latin typeface="Microsoft Sans Serif"/>
                <a:cs typeface="Microsoft Sans Serif"/>
              </a:rPr>
              <a:t>características </a:t>
            </a:r>
            <a:r>
              <a:rPr dirty="0" sz="900" spc="25">
                <a:latin typeface="Microsoft Sans Serif"/>
                <a:cs typeface="Microsoft Sans Serif"/>
              </a:rPr>
              <a:t>operativas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45">
                <a:latin typeface="Microsoft Sans Serif"/>
                <a:cs typeface="Microsoft Sans Serif"/>
              </a:rPr>
              <a:t>motores </a:t>
            </a:r>
            <a:r>
              <a:rPr dirty="0" sz="900" spc="30">
                <a:latin typeface="Microsoft Sans Serif"/>
                <a:cs typeface="Microsoft Sans Serif"/>
              </a:rPr>
              <a:t>cuando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arrancan </a:t>
            </a:r>
            <a:r>
              <a:rPr dirty="0" sz="900" spc="25">
                <a:latin typeface="Microsoft Sans Serif"/>
                <a:cs typeface="Microsoft Sans Serif"/>
              </a:rPr>
              <a:t>aplicando voltaje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25">
                <a:latin typeface="Microsoft Sans Serif"/>
                <a:cs typeface="Microsoft Sans Serif"/>
              </a:rPr>
              <a:t>frecuencia </a:t>
            </a:r>
            <a:r>
              <a:rPr dirty="0" sz="900" spc="30">
                <a:latin typeface="Microsoft Sans Serif"/>
                <a:cs typeface="Microsoft Sans Serif"/>
              </a:rPr>
              <a:t>nominales (arranque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20">
                <a:latin typeface="Microsoft Sans Serif"/>
                <a:cs typeface="Microsoft Sans Serif"/>
              </a:rPr>
              <a:t>través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línea).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Un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65">
                <a:latin typeface="Microsoft Sans Serif"/>
                <a:cs typeface="Microsoft Sans Serif"/>
              </a:rPr>
              <a:t>motor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NEMA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5">
                <a:latin typeface="Microsoft Sans Serif"/>
                <a:cs typeface="Microsoft Sans Serif"/>
              </a:rPr>
              <a:t>B,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por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ejemplo,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normalmente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requiere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corriente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arranque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10">
                <a:latin typeface="Microsoft Sans Serif"/>
                <a:cs typeface="Microsoft Sans Serif"/>
              </a:rPr>
              <a:t>600 </a:t>
            </a:r>
            <a:r>
              <a:rPr dirty="0" sz="900" spc="-55">
                <a:latin typeface="Microsoft Sans Serif"/>
                <a:cs typeface="Microsoft Sans Serif"/>
              </a:rPr>
              <a:t>%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40">
                <a:latin typeface="Microsoft Sans Serif"/>
                <a:cs typeface="Microsoft Sans Serif"/>
              </a:rPr>
              <a:t>par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0">
                <a:latin typeface="Microsoft Sans Serif"/>
                <a:cs typeface="Microsoft Sans Serif"/>
              </a:rPr>
              <a:t>arranque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10">
                <a:latin typeface="Microsoft Sans Serif"/>
                <a:cs typeface="Microsoft Sans Serif"/>
              </a:rPr>
              <a:t>150 </a:t>
            </a:r>
            <a:r>
              <a:rPr dirty="0" sz="900" spc="-35">
                <a:latin typeface="Microsoft Sans Serif"/>
                <a:cs typeface="Microsoft Sans Serif"/>
              </a:rPr>
              <a:t>%. </a:t>
            </a:r>
            <a:r>
              <a:rPr dirty="0" sz="900" spc="-15">
                <a:latin typeface="Microsoft Sans Serif"/>
                <a:cs typeface="Microsoft Sans Serif"/>
              </a:rPr>
              <a:t>Estas </a:t>
            </a:r>
            <a:r>
              <a:rPr dirty="0" sz="900" spc="20">
                <a:latin typeface="Microsoft Sans Serif"/>
                <a:cs typeface="Microsoft Sans Serif"/>
              </a:rPr>
              <a:t>consideraciones </a:t>
            </a:r>
            <a:r>
              <a:rPr dirty="0" sz="900" spc="45">
                <a:latin typeface="Microsoft Sans Serif"/>
                <a:cs typeface="Microsoft Sans Serif"/>
              </a:rPr>
              <a:t>no </a:t>
            </a:r>
            <a:r>
              <a:rPr dirty="0" sz="900" spc="50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20">
                <a:latin typeface="Microsoft Sans Serif"/>
                <a:cs typeface="Microsoft Sans Serif"/>
              </a:rPr>
              <a:t>aplican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45">
                <a:latin typeface="Microsoft Sans Serif"/>
                <a:cs typeface="Microsoft Sans Serif"/>
              </a:rPr>
              <a:t>motores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30">
                <a:latin typeface="Microsoft Sans Serif"/>
                <a:cs typeface="Microsoft Sans Serif"/>
              </a:rPr>
              <a:t>arrancan </a:t>
            </a:r>
            <a:r>
              <a:rPr dirty="0" sz="900" spc="25">
                <a:latin typeface="Microsoft Sans Serif"/>
                <a:cs typeface="Microsoft Sans Serif"/>
              </a:rPr>
              <a:t>con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35">
                <a:latin typeface="Microsoft Sans Serif"/>
                <a:cs typeface="Microsoft Sans Serif"/>
              </a:rPr>
              <a:t>variador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5">
                <a:latin typeface="Microsoft Sans Serif"/>
                <a:cs typeface="Microsoft Sans Serif"/>
              </a:rPr>
              <a:t>frecuencia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40">
                <a:latin typeface="Microsoft Sans Serif"/>
                <a:cs typeface="Microsoft Sans Serif"/>
              </a:rPr>
              <a:t>CA. </a:t>
            </a:r>
            <a:r>
              <a:rPr dirty="0" sz="900" spc="-35">
                <a:latin typeface="Microsoft Sans Serif"/>
                <a:cs typeface="Microsoft Sans Serif"/>
              </a:rPr>
              <a:t> </a:t>
            </a:r>
            <a:r>
              <a:rPr dirty="0" sz="900" spc="-5">
                <a:latin typeface="Microsoft Sans Serif"/>
                <a:cs typeface="Microsoft Sans Serif"/>
              </a:rPr>
              <a:t>Los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motores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diseño</a:t>
            </a:r>
            <a:r>
              <a:rPr dirty="0" sz="900" spc="-10">
                <a:latin typeface="Microsoft Sans Serif"/>
                <a:cs typeface="Microsoft Sans Serif"/>
              </a:rPr>
              <a:t> NEMA </a:t>
            </a:r>
            <a:r>
              <a:rPr dirty="0" sz="900" spc="-20">
                <a:latin typeface="Microsoft Sans Serif"/>
                <a:cs typeface="Microsoft Sans Serif"/>
              </a:rPr>
              <a:t>B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son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más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comunes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adecuados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su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uso </a:t>
            </a:r>
            <a:r>
              <a:rPr dirty="0" sz="900" spc="30">
                <a:latin typeface="Microsoft Sans Serif"/>
                <a:cs typeface="Microsoft Sans Serif"/>
              </a:rPr>
              <a:t> en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variadores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40">
                <a:latin typeface="Microsoft Sans Serif"/>
                <a:cs typeface="Microsoft Sans Serif"/>
              </a:rPr>
              <a:t>CA.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26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07245" y="3986834"/>
            <a:ext cx="2477770" cy="2682240"/>
            <a:chOff x="3107245" y="3986834"/>
            <a:chExt cx="2477770" cy="2682240"/>
          </a:xfrm>
        </p:grpSpPr>
        <p:sp>
          <p:nvSpPr>
            <p:cNvPr id="3" name="object 3"/>
            <p:cNvSpPr/>
            <p:nvPr/>
          </p:nvSpPr>
          <p:spPr>
            <a:xfrm>
              <a:off x="5505703" y="5775909"/>
              <a:ext cx="61594" cy="864235"/>
            </a:xfrm>
            <a:custGeom>
              <a:avLst/>
              <a:gdLst/>
              <a:ahLst/>
              <a:cxnLst/>
              <a:rect l="l" t="t" r="r" b="b"/>
              <a:pathLst>
                <a:path w="61595" h="864234">
                  <a:moveTo>
                    <a:pt x="0" y="0"/>
                  </a:moveTo>
                  <a:lnTo>
                    <a:pt x="0" y="864108"/>
                  </a:lnTo>
                  <a:lnTo>
                    <a:pt x="61264" y="864108"/>
                  </a:lnTo>
                  <a:lnTo>
                    <a:pt x="56575" y="762799"/>
                  </a:lnTo>
                  <a:lnTo>
                    <a:pt x="48717" y="610863"/>
                  </a:lnTo>
                  <a:lnTo>
                    <a:pt x="42760" y="509510"/>
                  </a:lnTo>
                  <a:lnTo>
                    <a:pt x="36093" y="408046"/>
                  </a:lnTo>
                  <a:lnTo>
                    <a:pt x="28600" y="306416"/>
                  </a:lnTo>
                  <a:lnTo>
                    <a:pt x="20164" y="204568"/>
                  </a:lnTo>
                  <a:lnTo>
                    <a:pt x="15556" y="153544"/>
                  </a:lnTo>
                  <a:lnTo>
                    <a:pt x="10669" y="102447"/>
                  </a:lnTo>
                  <a:lnTo>
                    <a:pt x="5488" y="512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317544" y="4907343"/>
              <a:ext cx="2253615" cy="1738630"/>
            </a:xfrm>
            <a:custGeom>
              <a:avLst/>
              <a:gdLst/>
              <a:ahLst/>
              <a:cxnLst/>
              <a:rect l="l" t="t" r="r" b="b"/>
              <a:pathLst>
                <a:path w="2253615" h="1738629">
                  <a:moveTo>
                    <a:pt x="0" y="426910"/>
                  </a:moveTo>
                  <a:lnTo>
                    <a:pt x="66123" y="448759"/>
                  </a:lnTo>
                  <a:lnTo>
                    <a:pt x="131391" y="466015"/>
                  </a:lnTo>
                  <a:lnTo>
                    <a:pt x="195609" y="479009"/>
                  </a:lnTo>
                  <a:lnTo>
                    <a:pt x="258583" y="488072"/>
                  </a:lnTo>
                  <a:lnTo>
                    <a:pt x="320119" y="493536"/>
                  </a:lnTo>
                  <a:lnTo>
                    <a:pt x="380021" y="495732"/>
                  </a:lnTo>
                  <a:lnTo>
                    <a:pt x="438096" y="494990"/>
                  </a:lnTo>
                  <a:lnTo>
                    <a:pt x="494150" y="491643"/>
                  </a:lnTo>
                  <a:lnTo>
                    <a:pt x="547987" y="486021"/>
                  </a:lnTo>
                  <a:lnTo>
                    <a:pt x="599414" y="478454"/>
                  </a:lnTo>
                  <a:lnTo>
                    <a:pt x="648236" y="469276"/>
                  </a:lnTo>
                  <a:lnTo>
                    <a:pt x="694259" y="458816"/>
                  </a:lnTo>
                  <a:lnTo>
                    <a:pt x="737288" y="447405"/>
                  </a:lnTo>
                  <a:lnTo>
                    <a:pt x="777130" y="435376"/>
                  </a:lnTo>
                  <a:lnTo>
                    <a:pt x="813589" y="423059"/>
                  </a:lnTo>
                  <a:lnTo>
                    <a:pt x="875583" y="398884"/>
                  </a:lnTo>
                  <a:lnTo>
                    <a:pt x="921715" y="377532"/>
                  </a:lnTo>
                  <a:lnTo>
                    <a:pt x="972088" y="349005"/>
                  </a:lnTo>
                  <a:lnTo>
                    <a:pt x="1018023" y="319109"/>
                  </a:lnTo>
                  <a:lnTo>
                    <a:pt x="1060454" y="288494"/>
                  </a:lnTo>
                  <a:lnTo>
                    <a:pt x="1100319" y="257807"/>
                  </a:lnTo>
                  <a:lnTo>
                    <a:pt x="1138551" y="227696"/>
                  </a:lnTo>
                  <a:lnTo>
                    <a:pt x="1176089" y="198809"/>
                  </a:lnTo>
                  <a:lnTo>
                    <a:pt x="1213865" y="171792"/>
                  </a:lnTo>
                  <a:lnTo>
                    <a:pt x="1265828" y="137893"/>
                  </a:lnTo>
                  <a:lnTo>
                    <a:pt x="1316132" y="107559"/>
                  </a:lnTo>
                  <a:lnTo>
                    <a:pt x="1364818" y="80848"/>
                  </a:lnTo>
                  <a:lnTo>
                    <a:pt x="1411929" y="57820"/>
                  </a:lnTo>
                  <a:lnTo>
                    <a:pt x="1457508" y="38534"/>
                  </a:lnTo>
                  <a:lnTo>
                    <a:pt x="1501597" y="23050"/>
                  </a:lnTo>
                  <a:lnTo>
                    <a:pt x="1544238" y="11427"/>
                  </a:lnTo>
                  <a:lnTo>
                    <a:pt x="1585473" y="3723"/>
                  </a:lnTo>
                  <a:lnTo>
                    <a:pt x="1625346" y="0"/>
                  </a:lnTo>
                  <a:lnTo>
                    <a:pt x="1663897" y="314"/>
                  </a:lnTo>
                  <a:lnTo>
                    <a:pt x="1737207" y="13296"/>
                  </a:lnTo>
                  <a:lnTo>
                    <a:pt x="1805742" y="43144"/>
                  </a:lnTo>
                  <a:lnTo>
                    <a:pt x="1838325" y="64541"/>
                  </a:lnTo>
                  <a:lnTo>
                    <a:pt x="1869840" y="90332"/>
                  </a:lnTo>
                  <a:lnTo>
                    <a:pt x="1900332" y="120576"/>
                  </a:lnTo>
                  <a:lnTo>
                    <a:pt x="1929841" y="155333"/>
                  </a:lnTo>
                  <a:lnTo>
                    <a:pt x="1968769" y="209384"/>
                  </a:lnTo>
                  <a:lnTo>
                    <a:pt x="2003891" y="266532"/>
                  </a:lnTo>
                  <a:lnTo>
                    <a:pt x="2035389" y="325885"/>
                  </a:lnTo>
                  <a:lnTo>
                    <a:pt x="2063443" y="386555"/>
                  </a:lnTo>
                  <a:lnTo>
                    <a:pt x="2088234" y="447650"/>
                  </a:lnTo>
                  <a:lnTo>
                    <a:pt x="2109944" y="508282"/>
                  </a:lnTo>
                  <a:lnTo>
                    <a:pt x="2128751" y="567559"/>
                  </a:lnTo>
                  <a:lnTo>
                    <a:pt x="2144839" y="624592"/>
                  </a:lnTo>
                  <a:lnTo>
                    <a:pt x="2158387" y="678490"/>
                  </a:lnTo>
                  <a:lnTo>
                    <a:pt x="2169576" y="728365"/>
                  </a:lnTo>
                  <a:lnTo>
                    <a:pt x="2178587" y="773324"/>
                  </a:lnTo>
                  <a:lnTo>
                    <a:pt x="2185601" y="812480"/>
                  </a:lnTo>
                  <a:lnTo>
                    <a:pt x="2194361" y="869816"/>
                  </a:lnTo>
                  <a:lnTo>
                    <a:pt x="2248052" y="1456982"/>
                  </a:lnTo>
                  <a:lnTo>
                    <a:pt x="2253538" y="1738160"/>
                  </a:lnTo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317608" y="4007066"/>
              <a:ext cx="2253615" cy="2640330"/>
            </a:xfrm>
            <a:custGeom>
              <a:avLst/>
              <a:gdLst/>
              <a:ahLst/>
              <a:cxnLst/>
              <a:rect l="l" t="t" r="r" b="b"/>
              <a:pathLst>
                <a:path w="2253615" h="2640329">
                  <a:moveTo>
                    <a:pt x="0" y="0"/>
                  </a:moveTo>
                  <a:lnTo>
                    <a:pt x="2253538" y="0"/>
                  </a:lnTo>
                  <a:lnTo>
                    <a:pt x="2253538" y="2640330"/>
                  </a:lnTo>
                  <a:lnTo>
                    <a:pt x="0" y="264033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556266" y="3999293"/>
              <a:ext cx="0" cy="2646680"/>
            </a:xfrm>
            <a:custGeom>
              <a:avLst/>
              <a:gdLst/>
              <a:ahLst/>
              <a:cxnLst/>
              <a:rect l="l" t="t" r="r" b="b"/>
              <a:pathLst>
                <a:path w="0" h="2646679">
                  <a:moveTo>
                    <a:pt x="0" y="976515"/>
                  </a:moveTo>
                  <a:lnTo>
                    <a:pt x="0" y="2646273"/>
                  </a:lnTo>
                </a:path>
                <a:path w="0" h="2646679">
                  <a:moveTo>
                    <a:pt x="0" y="0"/>
                  </a:moveTo>
                  <a:lnTo>
                    <a:pt x="0" y="822896"/>
                  </a:lnTo>
                </a:path>
              </a:pathLst>
            </a:custGeom>
            <a:ln w="1005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788752" y="3999293"/>
              <a:ext cx="0" cy="2645410"/>
            </a:xfrm>
            <a:custGeom>
              <a:avLst/>
              <a:gdLst/>
              <a:ahLst/>
              <a:cxnLst/>
              <a:rect l="l" t="t" r="r" b="b"/>
              <a:pathLst>
                <a:path w="0" h="2645409">
                  <a:moveTo>
                    <a:pt x="0" y="976515"/>
                  </a:moveTo>
                  <a:lnTo>
                    <a:pt x="0" y="2644902"/>
                  </a:lnTo>
                </a:path>
                <a:path w="0" h="2645409">
                  <a:moveTo>
                    <a:pt x="0" y="0"/>
                  </a:moveTo>
                  <a:lnTo>
                    <a:pt x="0" y="822896"/>
                  </a:lnTo>
                </a:path>
              </a:pathLst>
            </a:custGeom>
            <a:ln w="868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010266" y="3999293"/>
              <a:ext cx="0" cy="2645410"/>
            </a:xfrm>
            <a:custGeom>
              <a:avLst/>
              <a:gdLst/>
              <a:ahLst/>
              <a:cxnLst/>
              <a:rect l="l" t="t" r="r" b="b"/>
              <a:pathLst>
                <a:path w="0" h="2645409">
                  <a:moveTo>
                    <a:pt x="0" y="976515"/>
                  </a:moveTo>
                  <a:lnTo>
                    <a:pt x="0" y="2644902"/>
                  </a:lnTo>
                </a:path>
                <a:path w="0" h="2645409">
                  <a:moveTo>
                    <a:pt x="0" y="0"/>
                  </a:moveTo>
                  <a:lnTo>
                    <a:pt x="0" y="822896"/>
                  </a:lnTo>
                </a:path>
              </a:pathLst>
            </a:custGeom>
            <a:ln w="1005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238637" y="3999293"/>
              <a:ext cx="0" cy="2645410"/>
            </a:xfrm>
            <a:custGeom>
              <a:avLst/>
              <a:gdLst/>
              <a:ahLst/>
              <a:cxnLst/>
              <a:rect l="l" t="t" r="r" b="b"/>
              <a:pathLst>
                <a:path w="0" h="2645409">
                  <a:moveTo>
                    <a:pt x="0" y="976515"/>
                  </a:moveTo>
                  <a:lnTo>
                    <a:pt x="0" y="2644902"/>
                  </a:lnTo>
                </a:path>
                <a:path w="0" h="2645409">
                  <a:moveTo>
                    <a:pt x="0" y="0"/>
                  </a:moveTo>
                  <a:lnTo>
                    <a:pt x="0" y="822896"/>
                  </a:lnTo>
                </a:path>
              </a:pathLst>
            </a:custGeom>
            <a:ln w="59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471123" y="3999293"/>
              <a:ext cx="0" cy="2645410"/>
            </a:xfrm>
            <a:custGeom>
              <a:avLst/>
              <a:gdLst/>
              <a:ahLst/>
              <a:cxnLst/>
              <a:rect l="l" t="t" r="r" b="b"/>
              <a:pathLst>
                <a:path w="0" h="2645409">
                  <a:moveTo>
                    <a:pt x="0" y="2063737"/>
                  </a:moveTo>
                  <a:lnTo>
                    <a:pt x="0" y="2644902"/>
                  </a:lnTo>
                </a:path>
                <a:path w="0" h="2645409">
                  <a:moveTo>
                    <a:pt x="0" y="1679689"/>
                  </a:moveTo>
                  <a:lnTo>
                    <a:pt x="0" y="1910118"/>
                  </a:lnTo>
                </a:path>
                <a:path w="0" h="2645409">
                  <a:moveTo>
                    <a:pt x="0" y="0"/>
                  </a:moveTo>
                  <a:lnTo>
                    <a:pt x="0" y="1526070"/>
                  </a:lnTo>
                </a:path>
              </a:pathLst>
            </a:custGeom>
            <a:ln w="731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685779" y="6063030"/>
              <a:ext cx="0" cy="588645"/>
            </a:xfrm>
            <a:custGeom>
              <a:avLst/>
              <a:gdLst/>
              <a:ahLst/>
              <a:cxnLst/>
              <a:rect l="l" t="t" r="r" b="b"/>
              <a:pathLst>
                <a:path w="0" h="588645">
                  <a:moveTo>
                    <a:pt x="0" y="0"/>
                  </a:moveTo>
                  <a:lnTo>
                    <a:pt x="0" y="588022"/>
                  </a:lnTo>
                </a:path>
              </a:pathLst>
            </a:custGeom>
            <a:ln w="59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685779" y="3999293"/>
              <a:ext cx="0" cy="1910714"/>
            </a:xfrm>
            <a:custGeom>
              <a:avLst/>
              <a:gdLst/>
              <a:ahLst/>
              <a:cxnLst/>
              <a:rect l="l" t="t" r="r" b="b"/>
              <a:pathLst>
                <a:path w="0" h="1910714">
                  <a:moveTo>
                    <a:pt x="0" y="1679689"/>
                  </a:moveTo>
                  <a:lnTo>
                    <a:pt x="0" y="1910118"/>
                  </a:lnTo>
                </a:path>
                <a:path w="0" h="1910714">
                  <a:moveTo>
                    <a:pt x="0" y="636358"/>
                  </a:moveTo>
                  <a:lnTo>
                    <a:pt x="0" y="1526070"/>
                  </a:lnTo>
                </a:path>
                <a:path w="0" h="1910714">
                  <a:moveTo>
                    <a:pt x="0" y="0"/>
                  </a:moveTo>
                  <a:lnTo>
                    <a:pt x="0" y="490054"/>
                  </a:lnTo>
                </a:path>
              </a:pathLst>
            </a:custGeom>
            <a:ln w="59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923751" y="3999293"/>
              <a:ext cx="0" cy="2649220"/>
            </a:xfrm>
            <a:custGeom>
              <a:avLst/>
              <a:gdLst/>
              <a:ahLst/>
              <a:cxnLst/>
              <a:rect l="l" t="t" r="r" b="b"/>
              <a:pathLst>
                <a:path w="0" h="2649220">
                  <a:moveTo>
                    <a:pt x="0" y="2063737"/>
                  </a:moveTo>
                  <a:lnTo>
                    <a:pt x="0" y="2649016"/>
                  </a:lnTo>
                </a:path>
                <a:path w="0" h="2649220">
                  <a:moveTo>
                    <a:pt x="0" y="1679689"/>
                  </a:moveTo>
                  <a:lnTo>
                    <a:pt x="0" y="1910118"/>
                  </a:lnTo>
                </a:path>
                <a:path w="0" h="2649220">
                  <a:moveTo>
                    <a:pt x="0" y="636358"/>
                  </a:moveTo>
                  <a:lnTo>
                    <a:pt x="0" y="1526070"/>
                  </a:lnTo>
                </a:path>
                <a:path w="0" h="2649220">
                  <a:moveTo>
                    <a:pt x="0" y="0"/>
                  </a:moveTo>
                  <a:lnTo>
                    <a:pt x="0" y="490054"/>
                  </a:lnTo>
                </a:path>
              </a:pathLst>
            </a:custGeom>
            <a:ln w="731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138407" y="3999293"/>
              <a:ext cx="226695" cy="2646680"/>
            </a:xfrm>
            <a:custGeom>
              <a:avLst/>
              <a:gdLst/>
              <a:ahLst/>
              <a:cxnLst/>
              <a:rect l="l" t="t" r="r" b="b"/>
              <a:pathLst>
                <a:path w="226695" h="2646679">
                  <a:moveTo>
                    <a:pt x="0" y="636358"/>
                  </a:moveTo>
                  <a:lnTo>
                    <a:pt x="0" y="2644902"/>
                  </a:lnTo>
                </a:path>
                <a:path w="226695" h="2646679">
                  <a:moveTo>
                    <a:pt x="0" y="0"/>
                  </a:moveTo>
                  <a:lnTo>
                    <a:pt x="0" y="490054"/>
                  </a:lnTo>
                </a:path>
                <a:path w="226695" h="2646679">
                  <a:moveTo>
                    <a:pt x="226313" y="636358"/>
                  </a:moveTo>
                  <a:lnTo>
                    <a:pt x="226313" y="2646273"/>
                  </a:lnTo>
                </a:path>
                <a:path w="226695" h="2646679">
                  <a:moveTo>
                    <a:pt x="226313" y="0"/>
                  </a:moveTo>
                  <a:lnTo>
                    <a:pt x="226313" y="490054"/>
                  </a:lnTo>
                </a:path>
              </a:pathLst>
            </a:custGeom>
            <a:ln w="59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317608" y="4234751"/>
              <a:ext cx="2253615" cy="443230"/>
            </a:xfrm>
            <a:custGeom>
              <a:avLst/>
              <a:gdLst/>
              <a:ahLst/>
              <a:cxnLst/>
              <a:rect l="l" t="t" r="r" b="b"/>
              <a:pathLst>
                <a:path w="2253615" h="443229">
                  <a:moveTo>
                    <a:pt x="0" y="0"/>
                  </a:moveTo>
                  <a:lnTo>
                    <a:pt x="2253538" y="0"/>
                  </a:lnTo>
                </a:path>
                <a:path w="2253615" h="443229">
                  <a:moveTo>
                    <a:pt x="1371" y="227685"/>
                  </a:moveTo>
                  <a:lnTo>
                    <a:pt x="2249424" y="224942"/>
                  </a:lnTo>
                </a:path>
                <a:path w="2253615" h="443229">
                  <a:moveTo>
                    <a:pt x="1371" y="438912"/>
                  </a:moveTo>
                  <a:lnTo>
                    <a:pt x="2253538" y="44302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318979" y="4906835"/>
              <a:ext cx="2266315" cy="0"/>
            </a:xfrm>
            <a:custGeom>
              <a:avLst/>
              <a:gdLst/>
              <a:ahLst/>
              <a:cxnLst/>
              <a:rect l="l" t="t" r="r" b="b"/>
              <a:pathLst>
                <a:path w="2266315" h="0">
                  <a:moveTo>
                    <a:pt x="0" y="0"/>
                  </a:moveTo>
                  <a:lnTo>
                    <a:pt x="61658" y="0"/>
                  </a:lnTo>
                </a:path>
                <a:path w="2266315" h="0">
                  <a:moveTo>
                    <a:pt x="1012139" y="0"/>
                  </a:moveTo>
                  <a:lnTo>
                    <a:pt x="2265883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318979" y="5112575"/>
              <a:ext cx="2252345" cy="219710"/>
            </a:xfrm>
            <a:custGeom>
              <a:avLst/>
              <a:gdLst/>
              <a:ahLst/>
              <a:cxnLst/>
              <a:rect l="l" t="t" r="r" b="b"/>
              <a:pathLst>
                <a:path w="2252345" h="219710">
                  <a:moveTo>
                    <a:pt x="0" y="0"/>
                  </a:moveTo>
                  <a:lnTo>
                    <a:pt x="2252167" y="4114"/>
                  </a:lnTo>
                </a:path>
                <a:path w="2252345" h="219710">
                  <a:moveTo>
                    <a:pt x="0" y="219456"/>
                  </a:moveTo>
                  <a:lnTo>
                    <a:pt x="2252167" y="21259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316693" y="5553545"/>
              <a:ext cx="2256790" cy="0"/>
            </a:xfrm>
            <a:custGeom>
              <a:avLst/>
              <a:gdLst/>
              <a:ahLst/>
              <a:cxnLst/>
              <a:rect l="l" t="t" r="r" b="b"/>
              <a:pathLst>
                <a:path w="2256790" h="0">
                  <a:moveTo>
                    <a:pt x="0" y="0"/>
                  </a:moveTo>
                  <a:lnTo>
                    <a:pt x="1106360" y="0"/>
                  </a:lnTo>
                </a:path>
                <a:path w="2256790" h="0">
                  <a:moveTo>
                    <a:pt x="1784451" y="0"/>
                  </a:moveTo>
                  <a:lnTo>
                    <a:pt x="2256739" y="0"/>
                  </a:lnTo>
                </a:path>
              </a:pathLst>
            </a:custGeom>
            <a:ln w="868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318979" y="5770943"/>
              <a:ext cx="2258060" cy="5715"/>
            </a:xfrm>
            <a:custGeom>
              <a:avLst/>
              <a:gdLst/>
              <a:ahLst/>
              <a:cxnLst/>
              <a:rect l="l" t="t" r="r" b="b"/>
              <a:pathLst>
                <a:path w="2258060" h="5714">
                  <a:moveTo>
                    <a:pt x="0" y="0"/>
                  </a:moveTo>
                  <a:lnTo>
                    <a:pt x="2257653" y="5486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316693" y="5993828"/>
              <a:ext cx="2265045" cy="0"/>
            </a:xfrm>
            <a:custGeom>
              <a:avLst/>
              <a:gdLst/>
              <a:ahLst/>
              <a:cxnLst/>
              <a:rect l="l" t="t" r="r" b="b"/>
              <a:pathLst>
                <a:path w="2265045" h="0">
                  <a:moveTo>
                    <a:pt x="0" y="0"/>
                  </a:moveTo>
                  <a:lnTo>
                    <a:pt x="999337" y="0"/>
                  </a:lnTo>
                </a:path>
                <a:path w="2265045" h="0">
                  <a:moveTo>
                    <a:pt x="1794903" y="0"/>
                  </a:moveTo>
                  <a:lnTo>
                    <a:pt x="2264968" y="0"/>
                  </a:lnTo>
                </a:path>
              </a:pathLst>
            </a:custGeom>
            <a:ln w="1143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317608" y="6201626"/>
              <a:ext cx="2258060" cy="229235"/>
            </a:xfrm>
            <a:custGeom>
              <a:avLst/>
              <a:gdLst/>
              <a:ahLst/>
              <a:cxnLst/>
              <a:rect l="l" t="t" r="r" b="b"/>
              <a:pathLst>
                <a:path w="2258060" h="229235">
                  <a:moveTo>
                    <a:pt x="1371" y="8229"/>
                  </a:moveTo>
                  <a:lnTo>
                    <a:pt x="2253538" y="0"/>
                  </a:lnTo>
                </a:path>
                <a:path w="2258060" h="229235">
                  <a:moveTo>
                    <a:pt x="0" y="229057"/>
                  </a:moveTo>
                  <a:lnTo>
                    <a:pt x="2257653" y="22219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07245" y="3986834"/>
              <a:ext cx="163156" cy="7284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11106" y="4204271"/>
              <a:ext cx="158686" cy="7284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11106" y="4421695"/>
              <a:ext cx="159296" cy="7284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11106" y="4639132"/>
              <a:ext cx="158686" cy="7284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09074" y="4856569"/>
              <a:ext cx="161328" cy="7284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27463" y="5074513"/>
              <a:ext cx="142328" cy="72326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122891" y="5291937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33" y="4813"/>
                  </a:lnTo>
                  <a:lnTo>
                    <a:pt x="6692" y="7797"/>
                  </a:lnTo>
                  <a:lnTo>
                    <a:pt x="3581" y="9525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36" y="7213"/>
                  </a:lnTo>
                  <a:lnTo>
                    <a:pt x="15836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67989" y="5291429"/>
              <a:ext cx="102412" cy="72847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122891" y="5509374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33" y="4813"/>
                  </a:lnTo>
                  <a:lnTo>
                    <a:pt x="6692" y="7785"/>
                  </a:lnTo>
                  <a:lnTo>
                    <a:pt x="3581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36" y="7213"/>
                  </a:lnTo>
                  <a:lnTo>
                    <a:pt x="15836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67583" y="5508866"/>
              <a:ext cx="102209" cy="72847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123399" y="5726811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33" y="4800"/>
                  </a:lnTo>
                  <a:lnTo>
                    <a:pt x="6705" y="7785"/>
                  </a:lnTo>
                  <a:lnTo>
                    <a:pt x="3594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65563" y="5726303"/>
              <a:ext cx="104838" cy="7284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66478" y="5945251"/>
              <a:ext cx="103314" cy="7132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167989" y="6161163"/>
              <a:ext cx="102412" cy="7284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67583" y="6378600"/>
              <a:ext cx="102209" cy="72847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224072" y="6596024"/>
              <a:ext cx="46355" cy="73025"/>
            </a:xfrm>
            <a:custGeom>
              <a:avLst/>
              <a:gdLst/>
              <a:ahLst/>
              <a:cxnLst/>
              <a:rect l="l" t="t" r="r" b="b"/>
              <a:pathLst>
                <a:path w="46354" h="73025">
                  <a:moveTo>
                    <a:pt x="30619" y="0"/>
                  </a:moveTo>
                  <a:lnTo>
                    <a:pt x="13550" y="0"/>
                  </a:lnTo>
                  <a:lnTo>
                    <a:pt x="6883" y="4952"/>
                  </a:lnTo>
                  <a:lnTo>
                    <a:pt x="3149" y="14833"/>
                  </a:lnTo>
                  <a:lnTo>
                    <a:pt x="1054" y="20459"/>
                  </a:lnTo>
                  <a:lnTo>
                    <a:pt x="0" y="27673"/>
                  </a:lnTo>
                  <a:lnTo>
                    <a:pt x="0" y="36487"/>
                  </a:lnTo>
                  <a:lnTo>
                    <a:pt x="15722" y="72847"/>
                  </a:lnTo>
                  <a:lnTo>
                    <a:pt x="32778" y="72847"/>
                  </a:lnTo>
                  <a:lnTo>
                    <a:pt x="39458" y="67906"/>
                  </a:lnTo>
                  <a:lnTo>
                    <a:pt x="39741" y="67157"/>
                  </a:lnTo>
                  <a:lnTo>
                    <a:pt x="16662" y="67157"/>
                  </a:lnTo>
                  <a:lnTo>
                    <a:pt x="12064" y="63195"/>
                  </a:lnTo>
                  <a:lnTo>
                    <a:pt x="7658" y="50330"/>
                  </a:lnTo>
                  <a:lnTo>
                    <a:pt x="6917" y="44883"/>
                  </a:lnTo>
                  <a:lnTo>
                    <a:pt x="6998" y="27673"/>
                  </a:lnTo>
                  <a:lnTo>
                    <a:pt x="7696" y="22732"/>
                  </a:lnTo>
                  <a:lnTo>
                    <a:pt x="12153" y="9651"/>
                  </a:lnTo>
                  <a:lnTo>
                    <a:pt x="16725" y="5689"/>
                  </a:lnTo>
                  <a:lnTo>
                    <a:pt x="38002" y="5689"/>
                  </a:lnTo>
                  <a:lnTo>
                    <a:pt x="36334" y="3111"/>
                  </a:lnTo>
                  <a:lnTo>
                    <a:pt x="30619" y="0"/>
                  </a:lnTo>
                  <a:close/>
                </a:path>
                <a:path w="46354" h="73025">
                  <a:moveTo>
                    <a:pt x="38002" y="5689"/>
                  </a:moveTo>
                  <a:lnTo>
                    <a:pt x="29667" y="5689"/>
                  </a:lnTo>
                  <a:lnTo>
                    <a:pt x="34277" y="9651"/>
                  </a:lnTo>
                  <a:lnTo>
                    <a:pt x="38671" y="22529"/>
                  </a:lnTo>
                  <a:lnTo>
                    <a:pt x="39421" y="28080"/>
                  </a:lnTo>
                  <a:lnTo>
                    <a:pt x="39502" y="44068"/>
                  </a:lnTo>
                  <a:lnTo>
                    <a:pt x="38646" y="50228"/>
                  </a:lnTo>
                  <a:lnTo>
                    <a:pt x="34175" y="63233"/>
                  </a:lnTo>
                  <a:lnTo>
                    <a:pt x="29603" y="67157"/>
                  </a:lnTo>
                  <a:lnTo>
                    <a:pt x="39741" y="67157"/>
                  </a:lnTo>
                  <a:lnTo>
                    <a:pt x="45288" y="52463"/>
                  </a:lnTo>
                  <a:lnTo>
                    <a:pt x="46329" y="45288"/>
                  </a:lnTo>
                  <a:lnTo>
                    <a:pt x="46329" y="36487"/>
                  </a:lnTo>
                  <a:lnTo>
                    <a:pt x="40335" y="9296"/>
                  </a:lnTo>
                  <a:lnTo>
                    <a:pt x="38002" y="568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8" name="object 3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985336" y="6929615"/>
            <a:ext cx="1011402" cy="94081"/>
          </a:xfrm>
          <a:prstGeom prst="rect">
            <a:avLst/>
          </a:prstGeom>
        </p:spPr>
      </p:pic>
      <p:sp>
        <p:nvSpPr>
          <p:cNvPr id="39" name="object 39"/>
          <p:cNvSpPr/>
          <p:nvPr/>
        </p:nvSpPr>
        <p:spPr>
          <a:xfrm>
            <a:off x="3293364" y="6722719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07" y="0"/>
                </a:moveTo>
                <a:lnTo>
                  <a:pt x="13550" y="0"/>
                </a:lnTo>
                <a:lnTo>
                  <a:pt x="6870" y="4953"/>
                </a:lnTo>
                <a:lnTo>
                  <a:pt x="3149" y="14833"/>
                </a:lnTo>
                <a:lnTo>
                  <a:pt x="1054" y="20459"/>
                </a:lnTo>
                <a:lnTo>
                  <a:pt x="0" y="27673"/>
                </a:lnTo>
                <a:lnTo>
                  <a:pt x="0" y="36474"/>
                </a:lnTo>
                <a:lnTo>
                  <a:pt x="15709" y="72847"/>
                </a:lnTo>
                <a:lnTo>
                  <a:pt x="32778" y="72847"/>
                </a:lnTo>
                <a:lnTo>
                  <a:pt x="39458" y="67906"/>
                </a:lnTo>
                <a:lnTo>
                  <a:pt x="39741" y="67157"/>
                </a:lnTo>
                <a:lnTo>
                  <a:pt x="16662" y="67157"/>
                </a:lnTo>
                <a:lnTo>
                  <a:pt x="12052" y="63195"/>
                </a:lnTo>
                <a:lnTo>
                  <a:pt x="7658" y="50330"/>
                </a:lnTo>
                <a:lnTo>
                  <a:pt x="6918" y="44877"/>
                </a:lnTo>
                <a:lnTo>
                  <a:pt x="6994" y="27673"/>
                </a:lnTo>
                <a:lnTo>
                  <a:pt x="7683" y="22720"/>
                </a:lnTo>
                <a:lnTo>
                  <a:pt x="12153" y="9652"/>
                </a:lnTo>
                <a:lnTo>
                  <a:pt x="16725" y="5689"/>
                </a:lnTo>
                <a:lnTo>
                  <a:pt x="38007" y="5689"/>
                </a:lnTo>
                <a:lnTo>
                  <a:pt x="36334" y="3098"/>
                </a:lnTo>
                <a:lnTo>
                  <a:pt x="30607" y="0"/>
                </a:lnTo>
                <a:close/>
              </a:path>
              <a:path w="46354" h="73025">
                <a:moveTo>
                  <a:pt x="38007" y="5689"/>
                </a:moveTo>
                <a:lnTo>
                  <a:pt x="29667" y="5689"/>
                </a:lnTo>
                <a:lnTo>
                  <a:pt x="34264" y="9652"/>
                </a:lnTo>
                <a:lnTo>
                  <a:pt x="38671" y="22517"/>
                </a:lnTo>
                <a:lnTo>
                  <a:pt x="39421" y="28068"/>
                </a:lnTo>
                <a:lnTo>
                  <a:pt x="39504" y="44056"/>
                </a:lnTo>
                <a:lnTo>
                  <a:pt x="38646" y="50228"/>
                </a:lnTo>
                <a:lnTo>
                  <a:pt x="34175" y="63233"/>
                </a:lnTo>
                <a:lnTo>
                  <a:pt x="29603" y="67157"/>
                </a:lnTo>
                <a:lnTo>
                  <a:pt x="39741" y="67157"/>
                </a:lnTo>
                <a:lnTo>
                  <a:pt x="45275" y="52463"/>
                </a:lnTo>
                <a:lnTo>
                  <a:pt x="46329" y="45275"/>
                </a:lnTo>
                <a:lnTo>
                  <a:pt x="46329" y="36474"/>
                </a:lnTo>
                <a:lnTo>
                  <a:pt x="40335" y="9296"/>
                </a:lnTo>
                <a:lnTo>
                  <a:pt x="38007" y="568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509467" y="6722719"/>
            <a:ext cx="88900" cy="73025"/>
          </a:xfrm>
          <a:custGeom>
            <a:avLst/>
            <a:gdLst/>
            <a:ahLst/>
            <a:cxnLst/>
            <a:rect l="l" t="t" r="r" b="b"/>
            <a:pathLst>
              <a:path w="88900" h="73025">
                <a:moveTo>
                  <a:pt x="22555" y="508"/>
                </a:moveTo>
                <a:lnTo>
                  <a:pt x="16256" y="508"/>
                </a:lnTo>
                <a:lnTo>
                  <a:pt x="10833" y="5321"/>
                </a:lnTo>
                <a:lnTo>
                  <a:pt x="6705" y="8293"/>
                </a:lnTo>
                <a:lnTo>
                  <a:pt x="3594" y="10033"/>
                </a:lnTo>
                <a:lnTo>
                  <a:pt x="0" y="11582"/>
                </a:lnTo>
                <a:lnTo>
                  <a:pt x="0" y="18186"/>
                </a:lnTo>
                <a:lnTo>
                  <a:pt x="15849" y="7734"/>
                </a:lnTo>
                <a:lnTo>
                  <a:pt x="15849" y="71843"/>
                </a:lnTo>
                <a:lnTo>
                  <a:pt x="22555" y="71843"/>
                </a:lnTo>
                <a:lnTo>
                  <a:pt x="22555" y="508"/>
                </a:lnTo>
                <a:close/>
              </a:path>
              <a:path w="88900" h="73025">
                <a:moveTo>
                  <a:pt x="88480" y="36487"/>
                </a:moveTo>
                <a:lnTo>
                  <a:pt x="81648" y="7988"/>
                </a:lnTo>
                <a:lnTo>
                  <a:pt x="81648" y="44056"/>
                </a:lnTo>
                <a:lnTo>
                  <a:pt x="80797" y="50228"/>
                </a:lnTo>
                <a:lnTo>
                  <a:pt x="79044" y="55384"/>
                </a:lnTo>
                <a:lnTo>
                  <a:pt x="76327" y="63233"/>
                </a:lnTo>
                <a:lnTo>
                  <a:pt x="71755" y="67170"/>
                </a:lnTo>
                <a:lnTo>
                  <a:pt x="58826" y="67170"/>
                </a:lnTo>
                <a:lnTo>
                  <a:pt x="54216" y="63195"/>
                </a:lnTo>
                <a:lnTo>
                  <a:pt x="49809" y="50330"/>
                </a:lnTo>
                <a:lnTo>
                  <a:pt x="49072" y="44881"/>
                </a:lnTo>
                <a:lnTo>
                  <a:pt x="49149" y="27673"/>
                </a:lnTo>
                <a:lnTo>
                  <a:pt x="49847" y="22720"/>
                </a:lnTo>
                <a:lnTo>
                  <a:pt x="54317" y="9652"/>
                </a:lnTo>
                <a:lnTo>
                  <a:pt x="58889" y="5689"/>
                </a:lnTo>
                <a:lnTo>
                  <a:pt x="71831" y="5689"/>
                </a:lnTo>
                <a:lnTo>
                  <a:pt x="76428" y="9652"/>
                </a:lnTo>
                <a:lnTo>
                  <a:pt x="80835" y="22517"/>
                </a:lnTo>
                <a:lnTo>
                  <a:pt x="81572" y="28079"/>
                </a:lnTo>
                <a:lnTo>
                  <a:pt x="81648" y="44056"/>
                </a:lnTo>
                <a:lnTo>
                  <a:pt x="81648" y="7988"/>
                </a:lnTo>
                <a:lnTo>
                  <a:pt x="80162" y="5689"/>
                </a:lnTo>
                <a:lnTo>
                  <a:pt x="78498" y="3098"/>
                </a:lnTo>
                <a:lnTo>
                  <a:pt x="72771" y="0"/>
                </a:lnTo>
                <a:lnTo>
                  <a:pt x="55702" y="0"/>
                </a:lnTo>
                <a:lnTo>
                  <a:pt x="49034" y="4953"/>
                </a:lnTo>
                <a:lnTo>
                  <a:pt x="43205" y="20459"/>
                </a:lnTo>
                <a:lnTo>
                  <a:pt x="42164" y="27673"/>
                </a:lnTo>
                <a:lnTo>
                  <a:pt x="42164" y="36487"/>
                </a:lnTo>
                <a:lnTo>
                  <a:pt x="57873" y="72847"/>
                </a:lnTo>
                <a:lnTo>
                  <a:pt x="74942" y="72847"/>
                </a:lnTo>
                <a:lnTo>
                  <a:pt x="81610" y="67906"/>
                </a:lnTo>
                <a:lnTo>
                  <a:pt x="81889" y="67170"/>
                </a:lnTo>
                <a:lnTo>
                  <a:pt x="87439" y="52463"/>
                </a:lnTo>
                <a:lnTo>
                  <a:pt x="88480" y="45275"/>
                </a:lnTo>
                <a:lnTo>
                  <a:pt x="88480" y="3648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1" name="object 4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726789" y="6722719"/>
            <a:ext cx="102819" cy="72847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950817" y="6722719"/>
            <a:ext cx="104647" cy="72847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172915" y="6722719"/>
            <a:ext cx="105663" cy="72847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417567" y="6722719"/>
            <a:ext cx="102412" cy="72847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624730" y="6722719"/>
            <a:ext cx="102819" cy="72847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865014" y="6722719"/>
            <a:ext cx="103936" cy="72847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090261" y="6722719"/>
            <a:ext cx="103632" cy="72847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5305247" y="6722719"/>
            <a:ext cx="104444" cy="72847"/>
          </a:xfrm>
          <a:prstGeom prst="rect">
            <a:avLst/>
          </a:prstGeom>
        </p:spPr>
      </p:pic>
      <p:grpSp>
        <p:nvGrpSpPr>
          <p:cNvPr id="49" name="object 49"/>
          <p:cNvGrpSpPr/>
          <p:nvPr/>
        </p:nvGrpSpPr>
        <p:grpSpPr>
          <a:xfrm>
            <a:off x="5516575" y="6722719"/>
            <a:ext cx="147320" cy="73025"/>
            <a:chOff x="5516575" y="6722719"/>
            <a:chExt cx="147320" cy="73025"/>
          </a:xfrm>
        </p:grpSpPr>
        <p:sp>
          <p:nvSpPr>
            <p:cNvPr id="50" name="object 50"/>
            <p:cNvSpPr/>
            <p:nvPr/>
          </p:nvSpPr>
          <p:spPr>
            <a:xfrm>
              <a:off x="5516575" y="6723227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33" y="4813"/>
                  </a:lnTo>
                  <a:lnTo>
                    <a:pt x="6705" y="7785"/>
                  </a:lnTo>
                  <a:lnTo>
                    <a:pt x="3594" y="9525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558739" y="6722719"/>
              <a:ext cx="104838" cy="72847"/>
            </a:xfrm>
            <a:prstGeom prst="rect">
              <a:avLst/>
            </a:prstGeom>
          </p:spPr>
        </p:pic>
      </p:grpSp>
      <p:sp>
        <p:nvSpPr>
          <p:cNvPr id="52" name="object 52"/>
          <p:cNvSpPr/>
          <p:nvPr/>
        </p:nvSpPr>
        <p:spPr>
          <a:xfrm>
            <a:off x="3314801" y="5774994"/>
            <a:ext cx="2259965" cy="0"/>
          </a:xfrm>
          <a:custGeom>
            <a:avLst/>
            <a:gdLst/>
            <a:ahLst/>
            <a:cxnLst/>
            <a:rect l="l" t="t" r="r" b="b"/>
            <a:pathLst>
              <a:path w="2259965" h="0">
                <a:moveTo>
                  <a:pt x="0" y="0"/>
                </a:moveTo>
                <a:lnTo>
                  <a:pt x="2259482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3380638" y="4822190"/>
            <a:ext cx="950594" cy="153670"/>
          </a:xfrm>
          <a:custGeom>
            <a:avLst/>
            <a:gdLst/>
            <a:ahLst/>
            <a:cxnLst/>
            <a:rect l="l" t="t" r="r" b="b"/>
            <a:pathLst>
              <a:path w="950595" h="153670">
                <a:moveTo>
                  <a:pt x="950480" y="0"/>
                </a:moveTo>
                <a:lnTo>
                  <a:pt x="0" y="0"/>
                </a:lnTo>
                <a:lnTo>
                  <a:pt x="0" y="153619"/>
                </a:lnTo>
                <a:lnTo>
                  <a:pt x="950480" y="153619"/>
                </a:lnTo>
                <a:lnTo>
                  <a:pt x="9504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4" name="object 54"/>
          <p:cNvGrpSpPr/>
          <p:nvPr/>
        </p:nvGrpSpPr>
        <p:grpSpPr>
          <a:xfrm>
            <a:off x="4353064" y="5930455"/>
            <a:ext cx="703580" cy="92710"/>
            <a:chOff x="4353064" y="5930455"/>
            <a:chExt cx="703580" cy="92710"/>
          </a:xfrm>
        </p:grpSpPr>
        <p:pic>
          <p:nvPicPr>
            <p:cNvPr id="55" name="object 5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353064" y="5930455"/>
              <a:ext cx="383235" cy="74472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759350" y="5930455"/>
              <a:ext cx="296976" cy="92659"/>
            </a:xfrm>
            <a:prstGeom prst="rect">
              <a:avLst/>
            </a:prstGeom>
          </p:spPr>
        </p:pic>
      </p:grpSp>
      <p:pic>
        <p:nvPicPr>
          <p:cNvPr id="57" name="object 5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3391408" y="4857648"/>
            <a:ext cx="303479" cy="74472"/>
          </a:xfrm>
          <a:prstGeom prst="rect">
            <a:avLst/>
          </a:prstGeom>
        </p:spPr>
      </p:pic>
      <p:sp>
        <p:nvSpPr>
          <p:cNvPr id="58" name="object 58"/>
          <p:cNvSpPr/>
          <p:nvPr/>
        </p:nvSpPr>
        <p:spPr>
          <a:xfrm>
            <a:off x="3740607" y="4857648"/>
            <a:ext cx="545465" cy="92710"/>
          </a:xfrm>
          <a:custGeom>
            <a:avLst/>
            <a:gdLst/>
            <a:ahLst/>
            <a:cxnLst/>
            <a:rect l="l" t="t" r="r" b="b"/>
            <a:pathLst>
              <a:path w="545464" h="92710">
                <a:moveTo>
                  <a:pt x="50800" y="73355"/>
                </a:moveTo>
                <a:lnTo>
                  <a:pt x="49441" y="71666"/>
                </a:lnTo>
                <a:lnTo>
                  <a:pt x="48374" y="66611"/>
                </a:lnTo>
                <a:lnTo>
                  <a:pt x="46812" y="49822"/>
                </a:lnTo>
                <a:lnTo>
                  <a:pt x="45821" y="44335"/>
                </a:lnTo>
                <a:lnTo>
                  <a:pt x="42964" y="38303"/>
                </a:lnTo>
                <a:lnTo>
                  <a:pt x="42900" y="38163"/>
                </a:lnTo>
                <a:lnTo>
                  <a:pt x="39611" y="35902"/>
                </a:lnTo>
                <a:lnTo>
                  <a:pt x="34734" y="34950"/>
                </a:lnTo>
                <a:lnTo>
                  <a:pt x="39547" y="33464"/>
                </a:lnTo>
                <a:lnTo>
                  <a:pt x="41275" y="32410"/>
                </a:lnTo>
                <a:lnTo>
                  <a:pt x="43103" y="31305"/>
                </a:lnTo>
                <a:lnTo>
                  <a:pt x="47713" y="25692"/>
                </a:lnTo>
                <a:lnTo>
                  <a:pt x="48856" y="22148"/>
                </a:lnTo>
                <a:lnTo>
                  <a:pt x="48856" y="14897"/>
                </a:lnTo>
                <a:lnTo>
                  <a:pt x="48348" y="12331"/>
                </a:lnTo>
                <a:lnTo>
                  <a:pt x="46596" y="8534"/>
                </a:lnTo>
                <a:lnTo>
                  <a:pt x="45478" y="7048"/>
                </a:lnTo>
                <a:lnTo>
                  <a:pt x="44208" y="5892"/>
                </a:lnTo>
                <a:lnTo>
                  <a:pt x="41757" y="3454"/>
                </a:lnTo>
                <a:lnTo>
                  <a:pt x="41757" y="14122"/>
                </a:lnTo>
                <a:lnTo>
                  <a:pt x="41757" y="21094"/>
                </a:lnTo>
                <a:lnTo>
                  <a:pt x="41059" y="23571"/>
                </a:lnTo>
                <a:lnTo>
                  <a:pt x="25565" y="32410"/>
                </a:lnTo>
                <a:lnTo>
                  <a:pt x="6502" y="32410"/>
                </a:lnTo>
                <a:lnTo>
                  <a:pt x="6502" y="5892"/>
                </a:lnTo>
                <a:lnTo>
                  <a:pt x="30302" y="5892"/>
                </a:lnTo>
                <a:lnTo>
                  <a:pt x="34810" y="6908"/>
                </a:lnTo>
                <a:lnTo>
                  <a:pt x="40360" y="10972"/>
                </a:lnTo>
                <a:lnTo>
                  <a:pt x="41757" y="14122"/>
                </a:lnTo>
                <a:lnTo>
                  <a:pt x="41757" y="3454"/>
                </a:lnTo>
                <a:lnTo>
                  <a:pt x="41414" y="3111"/>
                </a:lnTo>
                <a:lnTo>
                  <a:pt x="38100" y="1460"/>
                </a:lnTo>
                <a:lnTo>
                  <a:pt x="31521" y="241"/>
                </a:lnTo>
                <a:lnTo>
                  <a:pt x="27457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38303"/>
                </a:lnTo>
                <a:lnTo>
                  <a:pt x="32677" y="38303"/>
                </a:lnTo>
                <a:lnTo>
                  <a:pt x="35864" y="39687"/>
                </a:lnTo>
                <a:lnTo>
                  <a:pt x="37477" y="42468"/>
                </a:lnTo>
                <a:lnTo>
                  <a:pt x="38912" y="44843"/>
                </a:lnTo>
                <a:lnTo>
                  <a:pt x="39954" y="49923"/>
                </a:lnTo>
                <a:lnTo>
                  <a:pt x="40627" y="57708"/>
                </a:lnTo>
                <a:lnTo>
                  <a:pt x="40627" y="62179"/>
                </a:lnTo>
                <a:lnTo>
                  <a:pt x="40868" y="65570"/>
                </a:lnTo>
                <a:lnTo>
                  <a:pt x="41617" y="69227"/>
                </a:lnTo>
                <a:lnTo>
                  <a:pt x="42227" y="71056"/>
                </a:lnTo>
                <a:lnTo>
                  <a:pt x="43180" y="73355"/>
                </a:lnTo>
                <a:lnTo>
                  <a:pt x="50800" y="73355"/>
                </a:lnTo>
                <a:close/>
              </a:path>
              <a:path w="545464" h="92710">
                <a:moveTo>
                  <a:pt x="107784" y="38544"/>
                </a:moveTo>
                <a:lnTo>
                  <a:pt x="105321" y="31699"/>
                </a:lnTo>
                <a:lnTo>
                  <a:pt x="101193" y="27813"/>
                </a:lnTo>
                <a:lnTo>
                  <a:pt x="101193" y="40779"/>
                </a:lnTo>
                <a:lnTo>
                  <a:pt x="101193" y="53238"/>
                </a:lnTo>
                <a:lnTo>
                  <a:pt x="99860" y="58254"/>
                </a:lnTo>
                <a:lnTo>
                  <a:pt x="94183" y="66713"/>
                </a:lnTo>
                <a:lnTo>
                  <a:pt x="89776" y="68986"/>
                </a:lnTo>
                <a:lnTo>
                  <a:pt x="78257" y="68986"/>
                </a:lnTo>
                <a:lnTo>
                  <a:pt x="73850" y="66713"/>
                </a:lnTo>
                <a:lnTo>
                  <a:pt x="68173" y="58254"/>
                </a:lnTo>
                <a:lnTo>
                  <a:pt x="66852" y="53238"/>
                </a:lnTo>
                <a:lnTo>
                  <a:pt x="66852" y="40779"/>
                </a:lnTo>
                <a:lnTo>
                  <a:pt x="68414" y="35750"/>
                </a:lnTo>
                <a:lnTo>
                  <a:pt x="74714" y="28359"/>
                </a:lnTo>
                <a:lnTo>
                  <a:pt x="78867" y="26517"/>
                </a:lnTo>
                <a:lnTo>
                  <a:pt x="89166" y="26517"/>
                </a:lnTo>
                <a:lnTo>
                  <a:pt x="93319" y="28359"/>
                </a:lnTo>
                <a:lnTo>
                  <a:pt x="99618" y="35750"/>
                </a:lnTo>
                <a:lnTo>
                  <a:pt x="101193" y="40779"/>
                </a:lnTo>
                <a:lnTo>
                  <a:pt x="101193" y="27813"/>
                </a:lnTo>
                <a:lnTo>
                  <a:pt x="99822" y="26517"/>
                </a:lnTo>
                <a:lnTo>
                  <a:pt x="96177" y="23037"/>
                </a:lnTo>
                <a:lnTo>
                  <a:pt x="90716" y="21031"/>
                </a:lnTo>
                <a:lnTo>
                  <a:pt x="77317" y="21031"/>
                </a:lnTo>
                <a:lnTo>
                  <a:pt x="71831" y="23063"/>
                </a:lnTo>
                <a:lnTo>
                  <a:pt x="62687" y="31800"/>
                </a:lnTo>
                <a:lnTo>
                  <a:pt x="60261" y="38544"/>
                </a:lnTo>
                <a:lnTo>
                  <a:pt x="60261" y="56426"/>
                </a:lnTo>
                <a:lnTo>
                  <a:pt x="62585" y="63157"/>
                </a:lnTo>
                <a:lnTo>
                  <a:pt x="67259" y="67970"/>
                </a:lnTo>
                <a:lnTo>
                  <a:pt x="71526" y="72301"/>
                </a:lnTo>
                <a:lnTo>
                  <a:pt x="77101" y="74472"/>
                </a:lnTo>
                <a:lnTo>
                  <a:pt x="91059" y="74472"/>
                </a:lnTo>
                <a:lnTo>
                  <a:pt x="96685" y="72301"/>
                </a:lnTo>
                <a:lnTo>
                  <a:pt x="99898" y="68986"/>
                </a:lnTo>
                <a:lnTo>
                  <a:pt x="105486" y="63233"/>
                </a:lnTo>
                <a:lnTo>
                  <a:pt x="107784" y="56426"/>
                </a:lnTo>
                <a:lnTo>
                  <a:pt x="107784" y="38544"/>
                </a:lnTo>
                <a:close/>
              </a:path>
              <a:path w="545464" h="92710">
                <a:moveTo>
                  <a:pt x="143040" y="67462"/>
                </a:moveTo>
                <a:lnTo>
                  <a:pt x="141490" y="68059"/>
                </a:lnTo>
                <a:lnTo>
                  <a:pt x="139319" y="68478"/>
                </a:lnTo>
                <a:lnTo>
                  <a:pt x="135051" y="68478"/>
                </a:lnTo>
                <a:lnTo>
                  <a:pt x="132816" y="67424"/>
                </a:lnTo>
                <a:lnTo>
                  <a:pt x="131051" y="64173"/>
                </a:lnTo>
                <a:lnTo>
                  <a:pt x="130759" y="62420"/>
                </a:lnTo>
                <a:lnTo>
                  <a:pt x="130759" y="27025"/>
                </a:lnTo>
                <a:lnTo>
                  <a:pt x="142328" y="27025"/>
                </a:lnTo>
                <a:lnTo>
                  <a:pt x="142328" y="22352"/>
                </a:lnTo>
                <a:lnTo>
                  <a:pt x="130759" y="22352"/>
                </a:lnTo>
                <a:lnTo>
                  <a:pt x="130759" y="8839"/>
                </a:lnTo>
                <a:lnTo>
                  <a:pt x="124244" y="11480"/>
                </a:lnTo>
                <a:lnTo>
                  <a:pt x="124244" y="22352"/>
                </a:lnTo>
                <a:lnTo>
                  <a:pt x="114401" y="22352"/>
                </a:lnTo>
                <a:lnTo>
                  <a:pt x="114401" y="27025"/>
                </a:lnTo>
                <a:lnTo>
                  <a:pt x="124244" y="27025"/>
                </a:lnTo>
                <a:lnTo>
                  <a:pt x="124244" y="66509"/>
                </a:lnTo>
                <a:lnTo>
                  <a:pt x="125374" y="69329"/>
                </a:lnTo>
                <a:lnTo>
                  <a:pt x="129628" y="72910"/>
                </a:lnTo>
                <a:lnTo>
                  <a:pt x="132549" y="73761"/>
                </a:lnTo>
                <a:lnTo>
                  <a:pt x="139446" y="73672"/>
                </a:lnTo>
                <a:lnTo>
                  <a:pt x="141274" y="73342"/>
                </a:lnTo>
                <a:lnTo>
                  <a:pt x="143040" y="72745"/>
                </a:lnTo>
                <a:lnTo>
                  <a:pt x="143040" y="67462"/>
                </a:lnTo>
                <a:close/>
              </a:path>
              <a:path w="545464" h="92710">
                <a:moveTo>
                  <a:pt x="197904" y="38544"/>
                </a:moveTo>
                <a:lnTo>
                  <a:pt x="195440" y="31699"/>
                </a:lnTo>
                <a:lnTo>
                  <a:pt x="191300" y="27800"/>
                </a:lnTo>
                <a:lnTo>
                  <a:pt x="191300" y="40779"/>
                </a:lnTo>
                <a:lnTo>
                  <a:pt x="191300" y="53238"/>
                </a:lnTo>
                <a:lnTo>
                  <a:pt x="189979" y="58254"/>
                </a:lnTo>
                <a:lnTo>
                  <a:pt x="184289" y="66713"/>
                </a:lnTo>
                <a:lnTo>
                  <a:pt x="179895" y="68986"/>
                </a:lnTo>
                <a:lnTo>
                  <a:pt x="168376" y="68986"/>
                </a:lnTo>
                <a:lnTo>
                  <a:pt x="163969" y="66713"/>
                </a:lnTo>
                <a:lnTo>
                  <a:pt x="158280" y="58254"/>
                </a:lnTo>
                <a:lnTo>
                  <a:pt x="156959" y="53238"/>
                </a:lnTo>
                <a:lnTo>
                  <a:pt x="156959" y="40779"/>
                </a:lnTo>
                <a:lnTo>
                  <a:pt x="158534" y="35750"/>
                </a:lnTo>
                <a:lnTo>
                  <a:pt x="164833" y="28359"/>
                </a:lnTo>
                <a:lnTo>
                  <a:pt x="168986" y="26517"/>
                </a:lnTo>
                <a:lnTo>
                  <a:pt x="179285" y="26517"/>
                </a:lnTo>
                <a:lnTo>
                  <a:pt x="183426" y="28359"/>
                </a:lnTo>
                <a:lnTo>
                  <a:pt x="189725" y="35750"/>
                </a:lnTo>
                <a:lnTo>
                  <a:pt x="191300" y="40779"/>
                </a:lnTo>
                <a:lnTo>
                  <a:pt x="191300" y="27800"/>
                </a:lnTo>
                <a:lnTo>
                  <a:pt x="189941" y="26517"/>
                </a:lnTo>
                <a:lnTo>
                  <a:pt x="186296" y="23037"/>
                </a:lnTo>
                <a:lnTo>
                  <a:pt x="180835" y="21031"/>
                </a:lnTo>
                <a:lnTo>
                  <a:pt x="167424" y="21031"/>
                </a:lnTo>
                <a:lnTo>
                  <a:pt x="161937" y="23063"/>
                </a:lnTo>
                <a:lnTo>
                  <a:pt x="152793" y="31800"/>
                </a:lnTo>
                <a:lnTo>
                  <a:pt x="150380" y="38544"/>
                </a:lnTo>
                <a:lnTo>
                  <a:pt x="150380" y="56426"/>
                </a:lnTo>
                <a:lnTo>
                  <a:pt x="152704" y="63157"/>
                </a:lnTo>
                <a:lnTo>
                  <a:pt x="157365" y="67970"/>
                </a:lnTo>
                <a:lnTo>
                  <a:pt x="161632" y="72301"/>
                </a:lnTo>
                <a:lnTo>
                  <a:pt x="167220" y="74472"/>
                </a:lnTo>
                <a:lnTo>
                  <a:pt x="181178" y="74472"/>
                </a:lnTo>
                <a:lnTo>
                  <a:pt x="186804" y="72301"/>
                </a:lnTo>
                <a:lnTo>
                  <a:pt x="190017" y="68986"/>
                </a:lnTo>
                <a:lnTo>
                  <a:pt x="195605" y="63233"/>
                </a:lnTo>
                <a:lnTo>
                  <a:pt x="197904" y="56426"/>
                </a:lnTo>
                <a:lnTo>
                  <a:pt x="197904" y="38544"/>
                </a:lnTo>
                <a:close/>
              </a:path>
              <a:path w="545464" h="92710">
                <a:moveTo>
                  <a:pt x="234175" y="21844"/>
                </a:moveTo>
                <a:lnTo>
                  <a:pt x="227672" y="21844"/>
                </a:lnTo>
                <a:lnTo>
                  <a:pt x="225171" y="22390"/>
                </a:lnTo>
                <a:lnTo>
                  <a:pt x="220091" y="24930"/>
                </a:lnTo>
                <a:lnTo>
                  <a:pt x="217855" y="27330"/>
                </a:lnTo>
                <a:lnTo>
                  <a:pt x="216293" y="30683"/>
                </a:lnTo>
                <a:lnTo>
                  <a:pt x="215887" y="22352"/>
                </a:lnTo>
                <a:lnTo>
                  <a:pt x="209588" y="22352"/>
                </a:lnTo>
                <a:lnTo>
                  <a:pt x="209588" y="23444"/>
                </a:lnTo>
                <a:lnTo>
                  <a:pt x="210197" y="33121"/>
                </a:lnTo>
                <a:lnTo>
                  <a:pt x="210197" y="73355"/>
                </a:lnTo>
                <a:lnTo>
                  <a:pt x="216700" y="73355"/>
                </a:lnTo>
                <a:lnTo>
                  <a:pt x="216700" y="40741"/>
                </a:lnTo>
                <a:lnTo>
                  <a:pt x="217284" y="37071"/>
                </a:lnTo>
                <a:lnTo>
                  <a:pt x="220535" y="30073"/>
                </a:lnTo>
                <a:lnTo>
                  <a:pt x="224624" y="27838"/>
                </a:lnTo>
                <a:lnTo>
                  <a:pt x="232016" y="27838"/>
                </a:lnTo>
                <a:lnTo>
                  <a:pt x="233159" y="27940"/>
                </a:lnTo>
                <a:lnTo>
                  <a:pt x="234175" y="28143"/>
                </a:lnTo>
                <a:lnTo>
                  <a:pt x="234175" y="21844"/>
                </a:lnTo>
                <a:close/>
              </a:path>
              <a:path w="545464" h="92710">
                <a:moveTo>
                  <a:pt x="302145" y="0"/>
                </a:moveTo>
                <a:lnTo>
                  <a:pt x="248500" y="0"/>
                </a:lnTo>
                <a:lnTo>
                  <a:pt x="248500" y="5892"/>
                </a:lnTo>
                <a:lnTo>
                  <a:pt x="272072" y="5892"/>
                </a:lnTo>
                <a:lnTo>
                  <a:pt x="272072" y="73355"/>
                </a:lnTo>
                <a:lnTo>
                  <a:pt x="278574" y="73355"/>
                </a:lnTo>
                <a:lnTo>
                  <a:pt x="278574" y="5892"/>
                </a:lnTo>
                <a:lnTo>
                  <a:pt x="302145" y="5892"/>
                </a:lnTo>
                <a:lnTo>
                  <a:pt x="302145" y="0"/>
                </a:lnTo>
                <a:close/>
              </a:path>
              <a:path w="545464" h="92710">
                <a:moveTo>
                  <a:pt x="343801" y="38544"/>
                </a:moveTo>
                <a:lnTo>
                  <a:pt x="341325" y="31699"/>
                </a:lnTo>
                <a:lnTo>
                  <a:pt x="337197" y="27800"/>
                </a:lnTo>
                <a:lnTo>
                  <a:pt x="337197" y="40779"/>
                </a:lnTo>
                <a:lnTo>
                  <a:pt x="337197" y="53238"/>
                </a:lnTo>
                <a:lnTo>
                  <a:pt x="335876" y="58254"/>
                </a:lnTo>
                <a:lnTo>
                  <a:pt x="330187" y="66713"/>
                </a:lnTo>
                <a:lnTo>
                  <a:pt x="325780" y="68986"/>
                </a:lnTo>
                <a:lnTo>
                  <a:pt x="314261" y="68986"/>
                </a:lnTo>
                <a:lnTo>
                  <a:pt x="309867" y="66713"/>
                </a:lnTo>
                <a:lnTo>
                  <a:pt x="304177" y="58254"/>
                </a:lnTo>
                <a:lnTo>
                  <a:pt x="302856" y="53238"/>
                </a:lnTo>
                <a:lnTo>
                  <a:pt x="302856" y="40779"/>
                </a:lnTo>
                <a:lnTo>
                  <a:pt x="304431" y="35750"/>
                </a:lnTo>
                <a:lnTo>
                  <a:pt x="310730" y="28359"/>
                </a:lnTo>
                <a:lnTo>
                  <a:pt x="314883" y="26517"/>
                </a:lnTo>
                <a:lnTo>
                  <a:pt x="325170" y="26517"/>
                </a:lnTo>
                <a:lnTo>
                  <a:pt x="329323" y="28359"/>
                </a:lnTo>
                <a:lnTo>
                  <a:pt x="335622" y="35750"/>
                </a:lnTo>
                <a:lnTo>
                  <a:pt x="337197" y="40779"/>
                </a:lnTo>
                <a:lnTo>
                  <a:pt x="337197" y="27800"/>
                </a:lnTo>
                <a:lnTo>
                  <a:pt x="335851" y="26517"/>
                </a:lnTo>
                <a:lnTo>
                  <a:pt x="332181" y="23037"/>
                </a:lnTo>
                <a:lnTo>
                  <a:pt x="326732" y="21031"/>
                </a:lnTo>
                <a:lnTo>
                  <a:pt x="313321" y="21031"/>
                </a:lnTo>
                <a:lnTo>
                  <a:pt x="307835" y="23063"/>
                </a:lnTo>
                <a:lnTo>
                  <a:pt x="298691" y="31800"/>
                </a:lnTo>
                <a:lnTo>
                  <a:pt x="296265" y="38544"/>
                </a:lnTo>
                <a:lnTo>
                  <a:pt x="296265" y="56426"/>
                </a:lnTo>
                <a:lnTo>
                  <a:pt x="298589" y="63157"/>
                </a:lnTo>
                <a:lnTo>
                  <a:pt x="303263" y="67970"/>
                </a:lnTo>
                <a:lnTo>
                  <a:pt x="307530" y="72301"/>
                </a:lnTo>
                <a:lnTo>
                  <a:pt x="313118" y="74472"/>
                </a:lnTo>
                <a:lnTo>
                  <a:pt x="327063" y="74472"/>
                </a:lnTo>
                <a:lnTo>
                  <a:pt x="332689" y="72301"/>
                </a:lnTo>
                <a:lnTo>
                  <a:pt x="335902" y="68986"/>
                </a:lnTo>
                <a:lnTo>
                  <a:pt x="341503" y="63233"/>
                </a:lnTo>
                <a:lnTo>
                  <a:pt x="343801" y="56426"/>
                </a:lnTo>
                <a:lnTo>
                  <a:pt x="343801" y="38544"/>
                </a:lnTo>
                <a:close/>
              </a:path>
              <a:path w="545464" h="92710">
                <a:moveTo>
                  <a:pt x="380072" y="21844"/>
                </a:moveTo>
                <a:lnTo>
                  <a:pt x="373570" y="21844"/>
                </a:lnTo>
                <a:lnTo>
                  <a:pt x="371055" y="22390"/>
                </a:lnTo>
                <a:lnTo>
                  <a:pt x="365975" y="24930"/>
                </a:lnTo>
                <a:lnTo>
                  <a:pt x="363740" y="27330"/>
                </a:lnTo>
                <a:lnTo>
                  <a:pt x="362191" y="30683"/>
                </a:lnTo>
                <a:lnTo>
                  <a:pt x="361784" y="22352"/>
                </a:lnTo>
                <a:lnTo>
                  <a:pt x="355485" y="22352"/>
                </a:lnTo>
                <a:lnTo>
                  <a:pt x="355485" y="23444"/>
                </a:lnTo>
                <a:lnTo>
                  <a:pt x="356095" y="33121"/>
                </a:lnTo>
                <a:lnTo>
                  <a:pt x="356095" y="73355"/>
                </a:lnTo>
                <a:lnTo>
                  <a:pt x="362597" y="73355"/>
                </a:lnTo>
                <a:lnTo>
                  <a:pt x="362597" y="40741"/>
                </a:lnTo>
                <a:lnTo>
                  <a:pt x="363169" y="37071"/>
                </a:lnTo>
                <a:lnTo>
                  <a:pt x="366420" y="30073"/>
                </a:lnTo>
                <a:lnTo>
                  <a:pt x="370522" y="27838"/>
                </a:lnTo>
                <a:lnTo>
                  <a:pt x="377901" y="27838"/>
                </a:lnTo>
                <a:lnTo>
                  <a:pt x="379056" y="27940"/>
                </a:lnTo>
                <a:lnTo>
                  <a:pt x="380072" y="28143"/>
                </a:lnTo>
                <a:lnTo>
                  <a:pt x="380072" y="21844"/>
                </a:lnTo>
                <a:close/>
              </a:path>
              <a:path w="545464" h="92710">
                <a:moveTo>
                  <a:pt x="430974" y="22352"/>
                </a:moveTo>
                <a:lnTo>
                  <a:pt x="424675" y="22352"/>
                </a:lnTo>
                <a:lnTo>
                  <a:pt x="424268" y="30784"/>
                </a:lnTo>
                <a:lnTo>
                  <a:pt x="423862" y="30099"/>
                </a:lnTo>
                <a:lnTo>
                  <a:pt x="423862" y="41389"/>
                </a:lnTo>
                <a:lnTo>
                  <a:pt x="423862" y="53441"/>
                </a:lnTo>
                <a:lnTo>
                  <a:pt x="422643" y="58420"/>
                </a:lnTo>
                <a:lnTo>
                  <a:pt x="417296" y="66890"/>
                </a:lnTo>
                <a:lnTo>
                  <a:pt x="412915" y="69189"/>
                </a:lnTo>
                <a:lnTo>
                  <a:pt x="402691" y="69189"/>
                </a:lnTo>
                <a:lnTo>
                  <a:pt x="399135" y="67564"/>
                </a:lnTo>
                <a:lnTo>
                  <a:pt x="393382" y="60655"/>
                </a:lnTo>
                <a:lnTo>
                  <a:pt x="391858" y="55333"/>
                </a:lnTo>
                <a:lnTo>
                  <a:pt x="391858" y="42875"/>
                </a:lnTo>
                <a:lnTo>
                  <a:pt x="392671" y="38366"/>
                </a:lnTo>
                <a:lnTo>
                  <a:pt x="396938" y="29159"/>
                </a:lnTo>
                <a:lnTo>
                  <a:pt x="401472" y="26314"/>
                </a:lnTo>
                <a:lnTo>
                  <a:pt x="413524" y="26314"/>
                </a:lnTo>
                <a:lnTo>
                  <a:pt x="417728" y="28549"/>
                </a:lnTo>
                <a:lnTo>
                  <a:pt x="422744" y="36614"/>
                </a:lnTo>
                <a:lnTo>
                  <a:pt x="423862" y="41389"/>
                </a:lnTo>
                <a:lnTo>
                  <a:pt x="423862" y="30099"/>
                </a:lnTo>
                <a:lnTo>
                  <a:pt x="422567" y="27876"/>
                </a:lnTo>
                <a:lnTo>
                  <a:pt x="421005" y="26314"/>
                </a:lnTo>
                <a:lnTo>
                  <a:pt x="420268" y="25565"/>
                </a:lnTo>
                <a:lnTo>
                  <a:pt x="414108" y="21983"/>
                </a:lnTo>
                <a:lnTo>
                  <a:pt x="410413" y="21031"/>
                </a:lnTo>
                <a:lnTo>
                  <a:pt x="399580" y="21031"/>
                </a:lnTo>
                <a:lnTo>
                  <a:pt x="394411" y="23456"/>
                </a:lnTo>
                <a:lnTo>
                  <a:pt x="387172" y="33134"/>
                </a:lnTo>
                <a:lnTo>
                  <a:pt x="385356" y="39522"/>
                </a:lnTo>
                <a:lnTo>
                  <a:pt x="385356" y="57061"/>
                </a:lnTo>
                <a:lnTo>
                  <a:pt x="387794" y="64249"/>
                </a:lnTo>
                <a:lnTo>
                  <a:pt x="396455" y="72644"/>
                </a:lnTo>
                <a:lnTo>
                  <a:pt x="401066" y="74472"/>
                </a:lnTo>
                <a:lnTo>
                  <a:pt x="410489" y="74472"/>
                </a:lnTo>
                <a:lnTo>
                  <a:pt x="413931" y="73647"/>
                </a:lnTo>
                <a:lnTo>
                  <a:pt x="419760" y="70319"/>
                </a:lnTo>
                <a:lnTo>
                  <a:pt x="420954" y="69189"/>
                </a:lnTo>
                <a:lnTo>
                  <a:pt x="422097" y="68110"/>
                </a:lnTo>
                <a:lnTo>
                  <a:pt x="423862" y="65328"/>
                </a:lnTo>
                <a:lnTo>
                  <a:pt x="423862" y="92659"/>
                </a:lnTo>
                <a:lnTo>
                  <a:pt x="430364" y="92659"/>
                </a:lnTo>
                <a:lnTo>
                  <a:pt x="430364" y="65328"/>
                </a:lnTo>
                <a:lnTo>
                  <a:pt x="430466" y="31153"/>
                </a:lnTo>
                <a:lnTo>
                  <a:pt x="430491" y="30784"/>
                </a:lnTo>
                <a:lnTo>
                  <a:pt x="430872" y="25336"/>
                </a:lnTo>
                <a:lnTo>
                  <a:pt x="430974" y="22352"/>
                </a:lnTo>
                <a:close/>
              </a:path>
              <a:path w="545464" h="92710">
                <a:moveTo>
                  <a:pt x="486244" y="72275"/>
                </a:moveTo>
                <a:lnTo>
                  <a:pt x="485635" y="62585"/>
                </a:lnTo>
                <a:lnTo>
                  <a:pt x="485635" y="22352"/>
                </a:lnTo>
                <a:lnTo>
                  <a:pt x="479132" y="22352"/>
                </a:lnTo>
                <a:lnTo>
                  <a:pt x="479132" y="55511"/>
                </a:lnTo>
                <a:lnTo>
                  <a:pt x="478040" y="59804"/>
                </a:lnTo>
                <a:lnTo>
                  <a:pt x="473367" y="66713"/>
                </a:lnTo>
                <a:lnTo>
                  <a:pt x="469582" y="68580"/>
                </a:lnTo>
                <a:lnTo>
                  <a:pt x="459549" y="68580"/>
                </a:lnTo>
                <a:lnTo>
                  <a:pt x="456069" y="66916"/>
                </a:lnTo>
                <a:lnTo>
                  <a:pt x="452475" y="61023"/>
                </a:lnTo>
                <a:lnTo>
                  <a:pt x="451700" y="57061"/>
                </a:lnTo>
                <a:lnTo>
                  <a:pt x="451700" y="22352"/>
                </a:lnTo>
                <a:lnTo>
                  <a:pt x="445198" y="22352"/>
                </a:lnTo>
                <a:lnTo>
                  <a:pt x="445198" y="58318"/>
                </a:lnTo>
                <a:lnTo>
                  <a:pt x="445935" y="62522"/>
                </a:lnTo>
                <a:lnTo>
                  <a:pt x="450138" y="71259"/>
                </a:lnTo>
                <a:lnTo>
                  <a:pt x="455282" y="74066"/>
                </a:lnTo>
                <a:lnTo>
                  <a:pt x="466394" y="74066"/>
                </a:lnTo>
                <a:lnTo>
                  <a:pt x="469646" y="73266"/>
                </a:lnTo>
                <a:lnTo>
                  <a:pt x="475602" y="70091"/>
                </a:lnTo>
                <a:lnTo>
                  <a:pt x="477913" y="67830"/>
                </a:lnTo>
                <a:lnTo>
                  <a:pt x="479539" y="64922"/>
                </a:lnTo>
                <a:lnTo>
                  <a:pt x="479945" y="73355"/>
                </a:lnTo>
                <a:lnTo>
                  <a:pt x="486244" y="73355"/>
                </a:lnTo>
                <a:lnTo>
                  <a:pt x="486244" y="72275"/>
                </a:lnTo>
                <a:close/>
              </a:path>
              <a:path w="545464" h="92710">
                <a:moveTo>
                  <a:pt x="545465" y="39966"/>
                </a:moveTo>
                <a:lnTo>
                  <a:pt x="543407" y="33134"/>
                </a:lnTo>
                <a:lnTo>
                  <a:pt x="538873" y="27838"/>
                </a:lnTo>
                <a:lnTo>
                  <a:pt x="538873" y="43688"/>
                </a:lnTo>
                <a:lnTo>
                  <a:pt x="504532" y="43688"/>
                </a:lnTo>
                <a:lnTo>
                  <a:pt x="505142" y="37998"/>
                </a:lnTo>
                <a:lnTo>
                  <a:pt x="507009" y="33718"/>
                </a:lnTo>
                <a:lnTo>
                  <a:pt x="513283" y="27952"/>
                </a:lnTo>
                <a:lnTo>
                  <a:pt x="517093" y="26517"/>
                </a:lnTo>
                <a:lnTo>
                  <a:pt x="526503" y="26517"/>
                </a:lnTo>
                <a:lnTo>
                  <a:pt x="530517" y="28143"/>
                </a:lnTo>
                <a:lnTo>
                  <a:pt x="536587" y="34442"/>
                </a:lnTo>
                <a:lnTo>
                  <a:pt x="538327" y="38544"/>
                </a:lnTo>
                <a:lnTo>
                  <a:pt x="538873" y="43688"/>
                </a:lnTo>
                <a:lnTo>
                  <a:pt x="538873" y="27838"/>
                </a:lnTo>
                <a:lnTo>
                  <a:pt x="537743" y="26517"/>
                </a:lnTo>
                <a:lnTo>
                  <a:pt x="535139" y="23456"/>
                </a:lnTo>
                <a:lnTo>
                  <a:pt x="529285" y="21031"/>
                </a:lnTo>
                <a:lnTo>
                  <a:pt x="514997" y="21031"/>
                </a:lnTo>
                <a:lnTo>
                  <a:pt x="509511" y="23063"/>
                </a:lnTo>
                <a:lnTo>
                  <a:pt x="500367" y="31800"/>
                </a:lnTo>
                <a:lnTo>
                  <a:pt x="497941" y="38544"/>
                </a:lnTo>
                <a:lnTo>
                  <a:pt x="497928" y="56362"/>
                </a:lnTo>
                <a:lnTo>
                  <a:pt x="500265" y="63157"/>
                </a:lnTo>
                <a:lnTo>
                  <a:pt x="504939" y="67970"/>
                </a:lnTo>
                <a:lnTo>
                  <a:pt x="509206" y="72301"/>
                </a:lnTo>
                <a:lnTo>
                  <a:pt x="514781" y="74472"/>
                </a:lnTo>
                <a:lnTo>
                  <a:pt x="527926" y="74472"/>
                </a:lnTo>
                <a:lnTo>
                  <a:pt x="533107" y="72682"/>
                </a:lnTo>
                <a:lnTo>
                  <a:pt x="537362" y="68986"/>
                </a:lnTo>
                <a:lnTo>
                  <a:pt x="540829" y="65976"/>
                </a:lnTo>
                <a:lnTo>
                  <a:pt x="543204" y="61976"/>
                </a:lnTo>
                <a:lnTo>
                  <a:pt x="544360" y="57099"/>
                </a:lnTo>
                <a:lnTo>
                  <a:pt x="537349" y="57099"/>
                </a:lnTo>
                <a:lnTo>
                  <a:pt x="535647" y="61506"/>
                </a:lnTo>
                <a:lnTo>
                  <a:pt x="533387" y="64655"/>
                </a:lnTo>
                <a:lnTo>
                  <a:pt x="528091" y="68173"/>
                </a:lnTo>
                <a:lnTo>
                  <a:pt x="525157" y="68986"/>
                </a:lnTo>
                <a:lnTo>
                  <a:pt x="516420" y="68986"/>
                </a:lnTo>
                <a:lnTo>
                  <a:pt x="512229" y="67106"/>
                </a:lnTo>
                <a:lnTo>
                  <a:pt x="506069" y="59588"/>
                </a:lnTo>
                <a:lnTo>
                  <a:pt x="504532" y="54724"/>
                </a:lnTo>
                <a:lnTo>
                  <a:pt x="504532" y="48768"/>
                </a:lnTo>
                <a:lnTo>
                  <a:pt x="545465" y="48768"/>
                </a:lnTo>
                <a:lnTo>
                  <a:pt x="545465" y="43688"/>
                </a:lnTo>
                <a:lnTo>
                  <a:pt x="545465" y="3996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9" name="object 59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4447540" y="5558993"/>
            <a:ext cx="142239" cy="74066"/>
          </a:xfrm>
          <a:prstGeom prst="rect">
            <a:avLst/>
          </a:prstGeom>
        </p:spPr>
      </p:pic>
      <p:grpSp>
        <p:nvGrpSpPr>
          <p:cNvPr id="60" name="object 60"/>
          <p:cNvGrpSpPr/>
          <p:nvPr/>
        </p:nvGrpSpPr>
        <p:grpSpPr>
          <a:xfrm>
            <a:off x="4635804" y="5558993"/>
            <a:ext cx="433705" cy="92710"/>
            <a:chOff x="4635804" y="5558993"/>
            <a:chExt cx="433705" cy="92710"/>
          </a:xfrm>
        </p:grpSpPr>
        <p:pic>
          <p:nvPicPr>
            <p:cNvPr id="61" name="object 6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635804" y="5558993"/>
              <a:ext cx="116433" cy="92659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772037" y="5558993"/>
              <a:ext cx="296976" cy="92659"/>
            </a:xfrm>
            <a:prstGeom prst="rect">
              <a:avLst/>
            </a:prstGeom>
          </p:spPr>
        </p:pic>
      </p:grpSp>
      <p:grpSp>
        <p:nvGrpSpPr>
          <p:cNvPr id="63" name="object 63"/>
          <p:cNvGrpSpPr/>
          <p:nvPr/>
        </p:nvGrpSpPr>
        <p:grpSpPr>
          <a:xfrm>
            <a:off x="5086642" y="5792406"/>
            <a:ext cx="368300" cy="170815"/>
            <a:chOff x="5086642" y="5792406"/>
            <a:chExt cx="368300" cy="170815"/>
          </a:xfrm>
        </p:grpSpPr>
        <p:sp>
          <p:nvSpPr>
            <p:cNvPr id="64" name="object 64"/>
            <p:cNvSpPr/>
            <p:nvPr/>
          </p:nvSpPr>
          <p:spPr>
            <a:xfrm>
              <a:off x="5091214" y="5813425"/>
              <a:ext cx="347980" cy="145415"/>
            </a:xfrm>
            <a:custGeom>
              <a:avLst/>
              <a:gdLst/>
              <a:ahLst/>
              <a:cxnLst/>
              <a:rect l="l" t="t" r="r" b="b"/>
              <a:pathLst>
                <a:path w="347979" h="145414">
                  <a:moveTo>
                    <a:pt x="347751" y="0"/>
                  </a:moveTo>
                  <a:lnTo>
                    <a:pt x="0" y="14511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5388889" y="5798807"/>
              <a:ext cx="59690" cy="60960"/>
            </a:xfrm>
            <a:custGeom>
              <a:avLst/>
              <a:gdLst/>
              <a:ahLst/>
              <a:cxnLst/>
              <a:rect l="l" t="t" r="r" b="b"/>
              <a:pathLst>
                <a:path w="59689" h="60960">
                  <a:moveTo>
                    <a:pt x="25222" y="60464"/>
                  </a:moveTo>
                  <a:lnTo>
                    <a:pt x="59232" y="10795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6" name="object 66"/>
          <p:cNvGrpSpPr/>
          <p:nvPr/>
        </p:nvGrpSpPr>
        <p:grpSpPr>
          <a:xfrm>
            <a:off x="5023865" y="4616462"/>
            <a:ext cx="246379" cy="250190"/>
            <a:chOff x="5023865" y="4616462"/>
            <a:chExt cx="246379" cy="250190"/>
          </a:xfrm>
        </p:grpSpPr>
        <p:sp>
          <p:nvSpPr>
            <p:cNvPr id="67" name="object 67"/>
            <p:cNvSpPr/>
            <p:nvPr/>
          </p:nvSpPr>
          <p:spPr>
            <a:xfrm>
              <a:off x="5037226" y="4621034"/>
              <a:ext cx="228600" cy="232410"/>
            </a:xfrm>
            <a:custGeom>
              <a:avLst/>
              <a:gdLst/>
              <a:ahLst/>
              <a:cxnLst/>
              <a:rect l="l" t="t" r="r" b="b"/>
              <a:pathLst>
                <a:path w="228600" h="232410">
                  <a:moveTo>
                    <a:pt x="0" y="232067"/>
                  </a:moveTo>
                  <a:lnTo>
                    <a:pt x="228333" y="0"/>
                  </a:lnTo>
                </a:path>
              </a:pathLst>
            </a:custGeom>
            <a:ln w="91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5030266" y="4801196"/>
              <a:ext cx="59055" cy="59055"/>
            </a:xfrm>
            <a:custGeom>
              <a:avLst/>
              <a:gdLst/>
              <a:ahLst/>
              <a:cxnLst/>
              <a:rect l="l" t="t" r="r" b="b"/>
              <a:pathLst>
                <a:path w="59054" h="59054">
                  <a:moveTo>
                    <a:pt x="12090" y="0"/>
                  </a:moveTo>
                  <a:lnTo>
                    <a:pt x="0" y="58978"/>
                  </a:lnTo>
                  <a:lnTo>
                    <a:pt x="58788" y="45961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9" name="object 69"/>
          <p:cNvGrpSpPr/>
          <p:nvPr/>
        </p:nvGrpSpPr>
        <p:grpSpPr>
          <a:xfrm>
            <a:off x="4091851" y="5369928"/>
            <a:ext cx="326390" cy="215265"/>
            <a:chOff x="4091851" y="5369928"/>
            <a:chExt cx="326390" cy="215265"/>
          </a:xfrm>
        </p:grpSpPr>
        <p:sp>
          <p:nvSpPr>
            <p:cNvPr id="70" name="object 70"/>
            <p:cNvSpPr/>
            <p:nvPr/>
          </p:nvSpPr>
          <p:spPr>
            <a:xfrm>
              <a:off x="4106595" y="5381764"/>
              <a:ext cx="306705" cy="198755"/>
            </a:xfrm>
            <a:custGeom>
              <a:avLst/>
              <a:gdLst/>
              <a:ahLst/>
              <a:cxnLst/>
              <a:rect l="l" t="t" r="r" b="b"/>
              <a:pathLst>
                <a:path w="306704" h="198754">
                  <a:moveTo>
                    <a:pt x="0" y="0"/>
                  </a:moveTo>
                  <a:lnTo>
                    <a:pt x="306590" y="198373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4098251" y="5376329"/>
              <a:ext cx="60325" cy="55244"/>
            </a:xfrm>
            <a:custGeom>
              <a:avLst/>
              <a:gdLst/>
              <a:ahLst/>
              <a:cxnLst/>
              <a:rect l="l" t="t" r="r" b="b"/>
              <a:pathLst>
                <a:path w="60325" h="55245">
                  <a:moveTo>
                    <a:pt x="60198" y="0"/>
                  </a:moveTo>
                  <a:lnTo>
                    <a:pt x="0" y="50"/>
                  </a:lnTo>
                  <a:lnTo>
                    <a:pt x="24612" y="55003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2" name="object 72"/>
          <p:cNvGrpSpPr/>
          <p:nvPr/>
        </p:nvGrpSpPr>
        <p:grpSpPr>
          <a:xfrm>
            <a:off x="3354082" y="4960975"/>
            <a:ext cx="156210" cy="327660"/>
            <a:chOff x="3354082" y="4960975"/>
            <a:chExt cx="156210" cy="327660"/>
          </a:xfrm>
        </p:grpSpPr>
        <p:sp>
          <p:nvSpPr>
            <p:cNvPr id="73" name="object 73"/>
            <p:cNvSpPr/>
            <p:nvPr/>
          </p:nvSpPr>
          <p:spPr>
            <a:xfrm>
              <a:off x="3374707" y="4965547"/>
              <a:ext cx="130810" cy="307340"/>
            </a:xfrm>
            <a:custGeom>
              <a:avLst/>
              <a:gdLst/>
              <a:ahLst/>
              <a:cxnLst/>
              <a:rect l="l" t="t" r="r" b="b"/>
              <a:pathLst>
                <a:path w="130810" h="307339">
                  <a:moveTo>
                    <a:pt x="0" y="306946"/>
                  </a:moveTo>
                  <a:lnTo>
                    <a:pt x="130682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3360483" y="5222328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89">
                  <a:moveTo>
                    <a:pt x="0" y="0"/>
                  </a:moveTo>
                  <a:lnTo>
                    <a:pt x="10337" y="59309"/>
                  </a:lnTo>
                  <a:lnTo>
                    <a:pt x="60286" y="25666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5" name="object 75"/>
          <p:cNvGrpSpPr/>
          <p:nvPr/>
        </p:nvGrpSpPr>
        <p:grpSpPr>
          <a:xfrm>
            <a:off x="5354853" y="4005173"/>
            <a:ext cx="276225" cy="3222625"/>
            <a:chOff x="5354853" y="4005173"/>
            <a:chExt cx="276225" cy="3222625"/>
          </a:xfrm>
        </p:grpSpPr>
        <p:sp>
          <p:nvSpPr>
            <p:cNvPr id="76" name="object 76"/>
            <p:cNvSpPr/>
            <p:nvPr/>
          </p:nvSpPr>
          <p:spPr>
            <a:xfrm>
              <a:off x="5486501" y="4008374"/>
              <a:ext cx="13335" cy="2971800"/>
            </a:xfrm>
            <a:custGeom>
              <a:avLst/>
              <a:gdLst/>
              <a:ahLst/>
              <a:cxnLst/>
              <a:rect l="l" t="t" r="r" b="b"/>
              <a:pathLst>
                <a:path w="13335" h="2971800">
                  <a:moveTo>
                    <a:pt x="0" y="0"/>
                  </a:moveTo>
                  <a:lnTo>
                    <a:pt x="12801" y="2971800"/>
                  </a:lnTo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7" name="object 7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354853" y="7017651"/>
              <a:ext cx="275729" cy="210007"/>
            </a:xfrm>
            <a:prstGeom prst="rect">
              <a:avLst/>
            </a:prstGeom>
          </p:spPr>
        </p:pic>
      </p:grpSp>
      <p:grpSp>
        <p:nvGrpSpPr>
          <p:cNvPr id="78" name="object 78"/>
          <p:cNvGrpSpPr/>
          <p:nvPr/>
        </p:nvGrpSpPr>
        <p:grpSpPr>
          <a:xfrm>
            <a:off x="5524906" y="6461505"/>
            <a:ext cx="440055" cy="94615"/>
            <a:chOff x="5524906" y="6461505"/>
            <a:chExt cx="440055" cy="94615"/>
          </a:xfrm>
        </p:grpSpPr>
        <p:pic>
          <p:nvPicPr>
            <p:cNvPr id="79" name="object 7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810885" y="6461505"/>
              <a:ext cx="153822" cy="94081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5524906" y="6509257"/>
              <a:ext cx="257175" cy="0"/>
            </a:xfrm>
            <a:custGeom>
              <a:avLst/>
              <a:gdLst/>
              <a:ahLst/>
              <a:cxnLst/>
              <a:rect l="l" t="t" r="r" b="b"/>
              <a:pathLst>
                <a:path w="257175" h="0">
                  <a:moveTo>
                    <a:pt x="0" y="0"/>
                  </a:moveTo>
                  <a:lnTo>
                    <a:pt x="256819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1" name="object 81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4534954" y="4489348"/>
            <a:ext cx="896632" cy="146303"/>
          </a:xfrm>
          <a:prstGeom prst="rect">
            <a:avLst/>
          </a:prstGeom>
        </p:spPr>
      </p:pic>
      <p:pic>
        <p:nvPicPr>
          <p:cNvPr id="82" name="object 82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2924543" y="5752198"/>
            <a:ext cx="76835" cy="85483"/>
          </a:xfrm>
          <a:prstGeom prst="rect">
            <a:avLst/>
          </a:prstGeom>
        </p:spPr>
      </p:pic>
      <p:grpSp>
        <p:nvGrpSpPr>
          <p:cNvPr id="83" name="object 83"/>
          <p:cNvGrpSpPr/>
          <p:nvPr/>
        </p:nvGrpSpPr>
        <p:grpSpPr>
          <a:xfrm>
            <a:off x="2924949" y="5002796"/>
            <a:ext cx="93345" cy="703580"/>
            <a:chOff x="2924949" y="5002796"/>
            <a:chExt cx="93345" cy="703580"/>
          </a:xfrm>
        </p:grpSpPr>
        <p:pic>
          <p:nvPicPr>
            <p:cNvPr id="84" name="object 8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924949" y="5322874"/>
              <a:ext cx="74523" cy="383235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924949" y="5002796"/>
              <a:ext cx="92748" cy="296900"/>
            </a:xfrm>
            <a:prstGeom prst="rect">
              <a:avLst/>
            </a:prstGeom>
          </p:spPr>
        </p:pic>
      </p:grpSp>
      <p:sp>
        <p:nvSpPr>
          <p:cNvPr id="86" name="object 86"/>
          <p:cNvSpPr txBox="1"/>
          <p:nvPr/>
        </p:nvSpPr>
        <p:spPr>
          <a:xfrm>
            <a:off x="707395" y="500781"/>
            <a:ext cx="175387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5" b="1">
                <a:latin typeface="Tahoma"/>
                <a:cs typeface="Tahoma"/>
              </a:rPr>
              <a:t>Velocidad</a:t>
            </a:r>
            <a:r>
              <a:rPr dirty="0" sz="1150" spc="-55" b="1">
                <a:latin typeface="Tahoma"/>
                <a:cs typeface="Tahoma"/>
              </a:rPr>
              <a:t> </a:t>
            </a:r>
            <a:r>
              <a:rPr dirty="0" sz="1150" spc="-10" b="1">
                <a:latin typeface="Tahoma"/>
                <a:cs typeface="Tahoma"/>
              </a:rPr>
              <a:t>y</a:t>
            </a:r>
            <a:r>
              <a:rPr dirty="0" sz="1150" spc="-55" b="1">
                <a:latin typeface="Tahoma"/>
                <a:cs typeface="Tahoma"/>
              </a:rPr>
              <a:t> </a:t>
            </a:r>
            <a:r>
              <a:rPr dirty="0" sz="1150" spc="10" b="1">
                <a:latin typeface="Tahoma"/>
                <a:cs typeface="Tahoma"/>
              </a:rPr>
              <a:t>par</a:t>
            </a:r>
            <a:r>
              <a:rPr dirty="0" sz="1150" spc="-55" b="1">
                <a:latin typeface="Tahoma"/>
                <a:cs typeface="Tahoma"/>
              </a:rPr>
              <a:t> </a:t>
            </a:r>
            <a:r>
              <a:rPr dirty="0" sz="1150" spc="10" b="1">
                <a:latin typeface="Tahoma"/>
                <a:cs typeface="Tahoma"/>
              </a:rPr>
              <a:t>NEMA</a:t>
            </a:r>
            <a:r>
              <a:rPr dirty="0" sz="1150" spc="-50" b="1">
                <a:latin typeface="Tahoma"/>
                <a:cs typeface="Tahoma"/>
              </a:rPr>
              <a:t> </a:t>
            </a:r>
            <a:r>
              <a:rPr dirty="0" sz="1150" spc="-20" b="1">
                <a:latin typeface="Tahoma"/>
                <a:cs typeface="Tahoma"/>
              </a:rPr>
              <a:t>B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2903219" y="489351"/>
            <a:ext cx="414083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 spc="-60">
                <a:latin typeface="Microsoft Sans Serif"/>
                <a:cs typeface="Microsoft Sans Serif"/>
              </a:rPr>
              <a:t>Se </a:t>
            </a:r>
            <a:r>
              <a:rPr dirty="0" sz="1000" spc="30">
                <a:latin typeface="Microsoft Sans Serif"/>
                <a:cs typeface="Microsoft Sans Serif"/>
              </a:rPr>
              <a:t>utiliza </a:t>
            </a:r>
            <a:r>
              <a:rPr dirty="0" sz="1000" spc="60">
                <a:latin typeface="Microsoft Sans Serif"/>
                <a:cs typeface="Microsoft Sans Serif"/>
              </a:rPr>
              <a:t>un </a:t>
            </a:r>
            <a:r>
              <a:rPr dirty="0" sz="1000" spc="35">
                <a:latin typeface="Microsoft Sans Serif"/>
                <a:cs typeface="Microsoft Sans Serif"/>
              </a:rPr>
              <a:t>gráfico similar </a:t>
            </a:r>
            <a:r>
              <a:rPr dirty="0" sz="1000" spc="15">
                <a:latin typeface="Microsoft Sans Serif"/>
                <a:cs typeface="Microsoft Sans Serif"/>
              </a:rPr>
              <a:t>al </a:t>
            </a:r>
            <a:r>
              <a:rPr dirty="0" sz="1000" spc="40">
                <a:latin typeface="Microsoft Sans Serif"/>
                <a:cs typeface="Microsoft Sans Serif"/>
              </a:rPr>
              <a:t>que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35">
                <a:latin typeface="Microsoft Sans Serif"/>
                <a:cs typeface="Microsoft Sans Serif"/>
              </a:rPr>
              <a:t>ilustra </a:t>
            </a:r>
            <a:r>
              <a:rPr dirty="0" sz="1000">
                <a:latin typeface="Microsoft Sans Serif"/>
                <a:cs typeface="Microsoft Sans Serif"/>
              </a:rPr>
              <a:t>a </a:t>
            </a:r>
            <a:r>
              <a:rPr dirty="0" sz="1000" spc="35">
                <a:latin typeface="Microsoft Sans Serif"/>
                <a:cs typeface="Microsoft Sans Serif"/>
              </a:rPr>
              <a:t>continuación para </a:t>
            </a:r>
            <a:r>
              <a:rPr dirty="0" sz="1000" spc="40">
                <a:latin typeface="Microsoft Sans Serif"/>
                <a:cs typeface="Microsoft Sans Serif"/>
              </a:rPr>
              <a:t> </a:t>
            </a:r>
            <a:r>
              <a:rPr dirty="0" sz="1000" spc="50">
                <a:latin typeface="Microsoft Sans Serif"/>
                <a:cs typeface="Microsoft Sans Serif"/>
              </a:rPr>
              <a:t>mostrar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relación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entre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velocidad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del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70">
                <a:latin typeface="Microsoft Sans Serif"/>
                <a:cs typeface="Microsoft Sans Serif"/>
              </a:rPr>
              <a:t>motor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y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el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par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un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70">
                <a:latin typeface="Microsoft Sans Serif"/>
                <a:cs typeface="Microsoft Sans Serif"/>
              </a:rPr>
              <a:t>motor </a:t>
            </a:r>
            <a:r>
              <a:rPr dirty="0" sz="1000" spc="75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NEMA </a:t>
            </a:r>
            <a:r>
              <a:rPr dirty="0" sz="1000" spc="-15">
                <a:latin typeface="Microsoft Sans Serif"/>
                <a:cs typeface="Microsoft Sans Serif"/>
              </a:rPr>
              <a:t>B. </a:t>
            </a:r>
            <a:r>
              <a:rPr dirty="0" sz="1000" spc="20">
                <a:latin typeface="Microsoft Sans Serif"/>
                <a:cs typeface="Microsoft Sans Serif"/>
              </a:rPr>
              <a:t>Cuando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20">
                <a:latin typeface="Microsoft Sans Serif"/>
                <a:cs typeface="Microsoft Sans Serif"/>
              </a:rPr>
              <a:t>aplican </a:t>
            </a:r>
            <a:r>
              <a:rPr dirty="0" sz="1000" spc="35">
                <a:latin typeface="Microsoft Sans Serif"/>
                <a:cs typeface="Microsoft Sans Serif"/>
              </a:rPr>
              <a:t>tensión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25">
                <a:latin typeface="Microsoft Sans Serif"/>
                <a:cs typeface="Microsoft Sans Serif"/>
              </a:rPr>
              <a:t>frecuencia </a:t>
            </a:r>
            <a:r>
              <a:rPr dirty="0" sz="1000" spc="35">
                <a:latin typeface="Microsoft Sans Serif"/>
                <a:cs typeface="Microsoft Sans Serif"/>
              </a:rPr>
              <a:t>nominales </a:t>
            </a:r>
            <a:r>
              <a:rPr dirty="0" sz="1000" spc="15">
                <a:latin typeface="Microsoft Sans Serif"/>
                <a:cs typeface="Microsoft Sans Serif"/>
              </a:rPr>
              <a:t>al </a:t>
            </a:r>
            <a:r>
              <a:rPr dirty="0" sz="1000" spc="55">
                <a:latin typeface="Microsoft Sans Serif"/>
                <a:cs typeface="Microsoft Sans Serif"/>
              </a:rPr>
              <a:t>motor, </a:t>
            </a:r>
            <a:r>
              <a:rPr dirty="0" sz="1000" spc="-254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velocidad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síncrona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5">
                <a:latin typeface="Microsoft Sans Serif"/>
                <a:cs typeface="Microsoft Sans Serif"/>
              </a:rPr>
              <a:t>alcanza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el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100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60">
                <a:latin typeface="Microsoft Sans Serif"/>
                <a:cs typeface="Microsoft Sans Serif"/>
              </a:rPr>
              <a:t>%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inmediatamente.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45">
                <a:latin typeface="Microsoft Sans Serif"/>
                <a:cs typeface="Microsoft Sans Serif"/>
              </a:rPr>
              <a:t>El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65">
                <a:latin typeface="Microsoft Sans Serif"/>
                <a:cs typeface="Microsoft Sans Serif"/>
              </a:rPr>
              <a:t>rotor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debe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realizar </a:t>
            </a:r>
            <a:r>
              <a:rPr dirty="0" sz="1000" spc="40">
                <a:latin typeface="Microsoft Sans Serif"/>
                <a:cs typeface="Microsoft Sans Serif"/>
              </a:rPr>
              <a:t>una </a:t>
            </a:r>
            <a:r>
              <a:rPr dirty="0" sz="1000" spc="30">
                <a:latin typeface="Microsoft Sans Serif"/>
                <a:cs typeface="Microsoft Sans Serif"/>
              </a:rPr>
              <a:t>cierta </a:t>
            </a:r>
            <a:r>
              <a:rPr dirty="0" sz="1000" spc="35">
                <a:latin typeface="Microsoft Sans Serif"/>
                <a:cs typeface="Microsoft Sans Serif"/>
              </a:rPr>
              <a:t>cantidad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40">
                <a:latin typeface="Microsoft Sans Serif"/>
                <a:cs typeface="Microsoft Sans Serif"/>
              </a:rPr>
              <a:t>trabajo </a:t>
            </a:r>
            <a:r>
              <a:rPr dirty="0" sz="1000" spc="35">
                <a:latin typeface="Microsoft Sans Serif"/>
                <a:cs typeface="Microsoft Sans Serif"/>
              </a:rPr>
              <a:t>para superar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25">
                <a:latin typeface="Microsoft Sans Serif"/>
                <a:cs typeface="Microsoft Sans Serif"/>
              </a:rPr>
              <a:t>inercia </a:t>
            </a:r>
            <a:r>
              <a:rPr dirty="0" sz="1000" spc="3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mecánica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sí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50">
                <a:latin typeface="Microsoft Sans Serif"/>
                <a:cs typeface="Microsoft Sans Serif"/>
              </a:rPr>
              <a:t>mismo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y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carga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conectada.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2903220" y="1765702"/>
            <a:ext cx="4358005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15">
                <a:latin typeface="Microsoft Sans Serif"/>
                <a:cs typeface="Microsoft Sans Serif"/>
              </a:rPr>
              <a:t>Por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lo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general,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un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60">
                <a:latin typeface="Microsoft Sans Serif"/>
                <a:cs typeface="Microsoft Sans Serif"/>
              </a:rPr>
              <a:t>motor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NEMA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15">
                <a:latin typeface="Microsoft Sans Serif"/>
                <a:cs typeface="Microsoft Sans Serif"/>
              </a:rPr>
              <a:t>B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desarrollará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un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par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150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50">
                <a:latin typeface="Microsoft Sans Serif"/>
                <a:cs typeface="Microsoft Sans Serif"/>
              </a:rPr>
              <a:t>%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para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arrancar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5">
                <a:latin typeface="Microsoft Sans Serif"/>
                <a:cs typeface="Microsoft Sans Serif"/>
              </a:rPr>
              <a:t>rotor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15">
                <a:latin typeface="Microsoft Sans Serif"/>
                <a:cs typeface="Microsoft Sans Serif"/>
              </a:rPr>
              <a:t>carga. </a:t>
            </a:r>
            <a:r>
              <a:rPr dirty="0" sz="850" spc="-25">
                <a:latin typeface="Microsoft Sans Serif"/>
                <a:cs typeface="Microsoft Sans Serif"/>
              </a:rPr>
              <a:t>A </a:t>
            </a:r>
            <a:r>
              <a:rPr dirty="0" sz="850" spc="35">
                <a:latin typeface="Microsoft Sans Serif"/>
                <a:cs typeface="Microsoft Sans Serif"/>
              </a:rPr>
              <a:t>medida que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55">
                <a:latin typeface="Microsoft Sans Serif"/>
                <a:cs typeface="Microsoft Sans Serif"/>
              </a:rPr>
              <a:t>rotor </a:t>
            </a:r>
            <a:r>
              <a:rPr dirty="0" sz="850" spc="10">
                <a:latin typeface="Microsoft Sans Serif"/>
                <a:cs typeface="Microsoft Sans Serif"/>
              </a:rPr>
              <a:t>acelera, la </a:t>
            </a:r>
            <a:r>
              <a:rPr dirty="0" sz="850" spc="25">
                <a:latin typeface="Microsoft Sans Serif"/>
                <a:cs typeface="Microsoft Sans Serif"/>
              </a:rPr>
              <a:t>diferencia relativa de </a:t>
            </a:r>
            <a:r>
              <a:rPr dirty="0" sz="850" spc="20">
                <a:latin typeface="Microsoft Sans Serif"/>
                <a:cs typeface="Microsoft Sans Serif"/>
              </a:rPr>
              <a:t>velocidad </a:t>
            </a:r>
            <a:r>
              <a:rPr dirty="0" sz="850" spc="40">
                <a:latin typeface="Microsoft Sans Serif"/>
                <a:cs typeface="Microsoft Sans Serif"/>
              </a:rPr>
              <a:t>entre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1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velocidad </a:t>
            </a:r>
            <a:r>
              <a:rPr dirty="0" sz="850" spc="25">
                <a:latin typeface="Microsoft Sans Serif"/>
                <a:cs typeface="Microsoft Sans Serif"/>
              </a:rPr>
              <a:t>síncrona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20">
                <a:latin typeface="Microsoft Sans Serif"/>
                <a:cs typeface="Microsoft Sans Serif"/>
              </a:rPr>
              <a:t>velocidad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55">
                <a:latin typeface="Microsoft Sans Serif"/>
                <a:cs typeface="Microsoft Sans Serif"/>
              </a:rPr>
              <a:t>rotor </a:t>
            </a:r>
            <a:r>
              <a:rPr dirty="0" sz="850" spc="30">
                <a:latin typeface="Microsoft Sans Serif"/>
                <a:cs typeface="Microsoft Sans Serif"/>
              </a:rPr>
              <a:t>disminuye </a:t>
            </a:r>
            <a:r>
              <a:rPr dirty="0" sz="850" spc="20">
                <a:latin typeface="Microsoft Sans Serif"/>
                <a:cs typeface="Microsoft Sans Serif"/>
              </a:rPr>
              <a:t>hasta </a:t>
            </a:r>
            <a:r>
              <a:rPr dirty="0" sz="850" spc="35">
                <a:latin typeface="Microsoft Sans Serif"/>
                <a:cs typeface="Microsoft Sans Serif"/>
              </a:rPr>
              <a:t>que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55">
                <a:latin typeface="Microsoft Sans Serif"/>
                <a:cs typeface="Microsoft Sans Serif"/>
              </a:rPr>
              <a:t>rotor </a:t>
            </a:r>
            <a:r>
              <a:rPr dirty="0" sz="850" spc="5">
                <a:latin typeface="Microsoft Sans Serif"/>
                <a:cs typeface="Microsoft Sans Serif"/>
              </a:rPr>
              <a:t>alcanza </a:t>
            </a:r>
            <a:r>
              <a:rPr dirty="0" sz="850" spc="15">
                <a:latin typeface="Microsoft Sans Serif"/>
                <a:cs typeface="Microsoft Sans Serif"/>
              </a:rPr>
              <a:t>su </a:t>
            </a:r>
            <a:r>
              <a:rPr dirty="0" sz="850" spc="20">
                <a:latin typeface="Microsoft Sans Serif"/>
                <a:cs typeface="Microsoft Sans Serif"/>
              </a:rPr>
              <a:t> velocidad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5">
                <a:latin typeface="Microsoft Sans Serif"/>
                <a:cs typeface="Microsoft Sans Serif"/>
              </a:rPr>
              <a:t>funcionamiento. </a:t>
            </a:r>
            <a:r>
              <a:rPr dirty="0" sz="850" spc="-15">
                <a:latin typeface="Microsoft Sans Serif"/>
                <a:cs typeface="Microsoft Sans Serif"/>
              </a:rPr>
              <a:t>La </a:t>
            </a:r>
            <a:r>
              <a:rPr dirty="0" sz="850" spc="20">
                <a:latin typeface="Microsoft Sans Serif"/>
                <a:cs typeface="Microsoft Sans Serif"/>
              </a:rPr>
              <a:t>velocidad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5">
                <a:latin typeface="Microsoft Sans Serif"/>
                <a:cs typeface="Microsoft Sans Serif"/>
              </a:rPr>
              <a:t>funcionamiento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60">
                <a:latin typeface="Microsoft Sans Serif"/>
                <a:cs typeface="Microsoft Sans Serif"/>
              </a:rPr>
              <a:t>motor </a:t>
            </a:r>
            <a:r>
              <a:rPr dirty="0" sz="850" spc="-10">
                <a:latin typeface="Microsoft Sans Serif"/>
                <a:cs typeface="Microsoft Sans Serif"/>
              </a:rPr>
              <a:t>NEMA </a:t>
            </a:r>
            <a:r>
              <a:rPr dirty="0" sz="850" spc="-15">
                <a:latin typeface="Microsoft Sans Serif"/>
                <a:cs typeface="Microsoft Sans Serif"/>
              </a:rPr>
              <a:t>B 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con tensión, </a:t>
            </a:r>
            <a:r>
              <a:rPr dirty="0" sz="850" spc="20">
                <a:latin typeface="Microsoft Sans Serif"/>
                <a:cs typeface="Microsoft Sans Serif"/>
              </a:rPr>
              <a:t>frecuencia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20">
                <a:latin typeface="Microsoft Sans Serif"/>
                <a:cs typeface="Microsoft Sans Serif"/>
              </a:rPr>
              <a:t>carga </a:t>
            </a:r>
            <a:r>
              <a:rPr dirty="0" sz="850" spc="30">
                <a:latin typeface="Microsoft Sans Serif"/>
                <a:cs typeface="Microsoft Sans Serif"/>
              </a:rPr>
              <a:t>nominales </a:t>
            </a:r>
            <a:r>
              <a:rPr dirty="0" sz="850" spc="-10">
                <a:latin typeface="Microsoft Sans Serif"/>
                <a:cs typeface="Microsoft Sans Serif"/>
              </a:rPr>
              <a:t>es </a:t>
            </a:r>
            <a:r>
              <a:rPr dirty="0" sz="850" spc="35">
                <a:latin typeface="Microsoft Sans Serif"/>
                <a:cs typeface="Microsoft Sans Serif"/>
              </a:rPr>
              <a:t>aproximadamente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10">
                <a:latin typeface="Microsoft Sans Serif"/>
                <a:cs typeface="Microsoft Sans Serif"/>
              </a:rPr>
              <a:t>97 </a:t>
            </a:r>
            <a:r>
              <a:rPr dirty="0" sz="850" spc="-50">
                <a:latin typeface="Microsoft Sans Serif"/>
                <a:cs typeface="Microsoft Sans Serif"/>
              </a:rPr>
              <a:t>% </a:t>
            </a:r>
            <a:r>
              <a:rPr dirty="0" sz="850" spc="-10">
                <a:latin typeface="Microsoft Sans Serif"/>
                <a:cs typeface="Microsoft Sans Serif"/>
              </a:rPr>
              <a:t>(3 </a:t>
            </a:r>
            <a:r>
              <a:rPr dirty="0" sz="850" spc="-50">
                <a:latin typeface="Microsoft Sans Serif"/>
                <a:cs typeface="Microsoft Sans Serif"/>
              </a:rPr>
              <a:t>%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deslizamiento)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velocidad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síncrona.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15">
                <a:latin typeface="Microsoft Sans Serif"/>
                <a:cs typeface="Microsoft Sans Serif"/>
              </a:rPr>
              <a:t>La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cantidad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deslizamiento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y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5">
                <a:latin typeface="Microsoft Sans Serif"/>
                <a:cs typeface="Microsoft Sans Serif"/>
              </a:rPr>
              <a:t>torque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es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una </a:t>
            </a:r>
            <a:r>
              <a:rPr dirty="0" sz="850" spc="-22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función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15">
                <a:latin typeface="Microsoft Sans Serif"/>
                <a:cs typeface="Microsoft Sans Serif"/>
              </a:rPr>
              <a:t>carga. </a:t>
            </a:r>
            <a:r>
              <a:rPr dirty="0" sz="850" spc="5">
                <a:latin typeface="Microsoft Sans Serif"/>
                <a:cs typeface="Microsoft Sans Serif"/>
              </a:rPr>
              <a:t>Con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45">
                <a:latin typeface="Microsoft Sans Serif"/>
                <a:cs typeface="Microsoft Sans Serif"/>
              </a:rPr>
              <a:t>aumento </a:t>
            </a:r>
            <a:r>
              <a:rPr dirty="0" sz="850" spc="25">
                <a:latin typeface="Microsoft Sans Serif"/>
                <a:cs typeface="Microsoft Sans Serif"/>
              </a:rPr>
              <a:t>en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15">
                <a:latin typeface="Microsoft Sans Serif"/>
                <a:cs typeface="Microsoft Sans Serif"/>
              </a:rPr>
              <a:t>carga, </a:t>
            </a:r>
            <a:r>
              <a:rPr dirty="0" sz="850" spc="20">
                <a:latin typeface="Microsoft Sans Serif"/>
                <a:cs typeface="Microsoft Sans Serif"/>
              </a:rPr>
              <a:t>hay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45">
                <a:latin typeface="Microsoft Sans Serif"/>
                <a:cs typeface="Microsoft Sans Serif"/>
              </a:rPr>
              <a:t>aumento </a:t>
            </a:r>
            <a:r>
              <a:rPr dirty="0" sz="850" spc="30">
                <a:latin typeface="Microsoft Sans Serif"/>
                <a:cs typeface="Microsoft Sans Serif"/>
              </a:rPr>
              <a:t>correspondiente </a:t>
            </a:r>
            <a:r>
              <a:rPr dirty="0" sz="850" spc="3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en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25">
                <a:latin typeface="Microsoft Sans Serif"/>
                <a:cs typeface="Microsoft Sans Serif"/>
              </a:rPr>
              <a:t>deslizamiento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25">
                <a:latin typeface="Microsoft Sans Serif"/>
                <a:cs typeface="Microsoft Sans Serif"/>
              </a:rPr>
              <a:t>par. </a:t>
            </a:r>
            <a:r>
              <a:rPr dirty="0" sz="850" spc="5">
                <a:latin typeface="Microsoft Sans Serif"/>
                <a:cs typeface="Microsoft Sans Serif"/>
              </a:rPr>
              <a:t>Con </a:t>
            </a:r>
            <a:r>
              <a:rPr dirty="0" sz="850" spc="35">
                <a:latin typeface="Microsoft Sans Serif"/>
                <a:cs typeface="Microsoft Sans Serif"/>
              </a:rPr>
              <a:t>una </a:t>
            </a:r>
            <a:r>
              <a:rPr dirty="0" sz="850" spc="30">
                <a:latin typeface="Microsoft Sans Serif"/>
                <a:cs typeface="Microsoft Sans Serif"/>
              </a:rPr>
              <a:t>disminución </a:t>
            </a:r>
            <a:r>
              <a:rPr dirty="0" sz="850" spc="25">
                <a:latin typeface="Microsoft Sans Serif"/>
                <a:cs typeface="Microsoft Sans Serif"/>
              </a:rPr>
              <a:t>en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15">
                <a:latin typeface="Microsoft Sans Serif"/>
                <a:cs typeface="Microsoft Sans Serif"/>
              </a:rPr>
              <a:t>carga, </a:t>
            </a:r>
            <a:r>
              <a:rPr dirty="0" sz="850" spc="20">
                <a:latin typeface="Microsoft Sans Serif"/>
                <a:cs typeface="Microsoft Sans Serif"/>
              </a:rPr>
              <a:t>hay </a:t>
            </a:r>
            <a:r>
              <a:rPr dirty="0" sz="850" spc="35">
                <a:latin typeface="Microsoft Sans Serif"/>
                <a:cs typeface="Microsoft Sans Serif"/>
              </a:rPr>
              <a:t>una </a:t>
            </a:r>
            <a:r>
              <a:rPr dirty="0" sz="850" spc="30">
                <a:latin typeface="Microsoft Sans Serif"/>
                <a:cs typeface="Microsoft Sans Serif"/>
              </a:rPr>
              <a:t>disminución </a:t>
            </a:r>
            <a:r>
              <a:rPr dirty="0" sz="850" spc="3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correspondiente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en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deslizamiento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y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par.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27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5733" y="2166924"/>
            <a:ext cx="0" cy="2058670"/>
          </a:xfrm>
          <a:custGeom>
            <a:avLst/>
            <a:gdLst/>
            <a:ahLst/>
            <a:cxnLst/>
            <a:rect l="l" t="t" r="r" b="b"/>
            <a:pathLst>
              <a:path w="0" h="2058670">
                <a:moveTo>
                  <a:pt x="0" y="0"/>
                </a:moveTo>
                <a:lnTo>
                  <a:pt x="0" y="205831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462680" y="2166924"/>
            <a:ext cx="1270" cy="2058670"/>
          </a:xfrm>
          <a:custGeom>
            <a:avLst/>
            <a:gdLst/>
            <a:ahLst/>
            <a:cxnLst/>
            <a:rect l="l" t="t" r="r" b="b"/>
            <a:pathLst>
              <a:path w="1270" h="2058670">
                <a:moveTo>
                  <a:pt x="527" y="-2285"/>
                </a:moveTo>
                <a:lnTo>
                  <a:pt x="527" y="2060600"/>
                </a:lnTo>
              </a:path>
            </a:pathLst>
          </a:custGeom>
          <a:ln w="562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720541" y="2166924"/>
            <a:ext cx="635" cy="2058670"/>
          </a:xfrm>
          <a:custGeom>
            <a:avLst/>
            <a:gdLst/>
            <a:ahLst/>
            <a:cxnLst/>
            <a:rect l="l" t="t" r="r" b="b"/>
            <a:pathLst>
              <a:path w="635" h="2058670">
                <a:moveTo>
                  <a:pt x="203" y="-2285"/>
                </a:moveTo>
                <a:lnTo>
                  <a:pt x="203" y="2060600"/>
                </a:lnTo>
              </a:path>
            </a:pathLst>
          </a:custGeom>
          <a:ln w="497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977487" y="2166924"/>
            <a:ext cx="635" cy="2058670"/>
          </a:xfrm>
          <a:custGeom>
            <a:avLst/>
            <a:gdLst/>
            <a:ahLst/>
            <a:cxnLst/>
            <a:rect l="l" t="t" r="r" b="b"/>
            <a:pathLst>
              <a:path w="635" h="2058670">
                <a:moveTo>
                  <a:pt x="203" y="-2285"/>
                </a:moveTo>
                <a:lnTo>
                  <a:pt x="203" y="2060600"/>
                </a:lnTo>
              </a:path>
            </a:pathLst>
          </a:custGeom>
          <a:ln w="497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234434" y="2166924"/>
            <a:ext cx="1270" cy="2058670"/>
          </a:xfrm>
          <a:custGeom>
            <a:avLst/>
            <a:gdLst/>
            <a:ahLst/>
            <a:cxnLst/>
            <a:rect l="l" t="t" r="r" b="b"/>
            <a:pathLst>
              <a:path w="1270" h="2058670">
                <a:moveTo>
                  <a:pt x="342" y="-2285"/>
                </a:moveTo>
                <a:lnTo>
                  <a:pt x="342" y="2060600"/>
                </a:lnTo>
              </a:path>
            </a:pathLst>
          </a:custGeom>
          <a:ln w="525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491380" y="2166924"/>
            <a:ext cx="1270" cy="2058670"/>
          </a:xfrm>
          <a:custGeom>
            <a:avLst/>
            <a:gdLst/>
            <a:ahLst/>
            <a:cxnLst/>
            <a:rect l="l" t="t" r="r" b="b"/>
            <a:pathLst>
              <a:path w="1270" h="2058670">
                <a:moveTo>
                  <a:pt x="342" y="-2285"/>
                </a:moveTo>
                <a:lnTo>
                  <a:pt x="342" y="2060600"/>
                </a:lnTo>
              </a:path>
            </a:pathLst>
          </a:custGeom>
          <a:ln w="525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749241" y="2166924"/>
            <a:ext cx="0" cy="2058670"/>
          </a:xfrm>
          <a:custGeom>
            <a:avLst/>
            <a:gdLst/>
            <a:ahLst/>
            <a:cxnLst/>
            <a:rect l="l" t="t" r="r" b="b"/>
            <a:pathLst>
              <a:path w="0" h="2058670">
                <a:moveTo>
                  <a:pt x="0" y="0"/>
                </a:moveTo>
                <a:lnTo>
                  <a:pt x="0" y="0"/>
                </a:lnTo>
                <a:lnTo>
                  <a:pt x="0" y="1964421"/>
                </a:lnTo>
                <a:lnTo>
                  <a:pt x="0" y="205831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006187" y="2166924"/>
            <a:ext cx="0" cy="2058670"/>
          </a:xfrm>
          <a:custGeom>
            <a:avLst/>
            <a:gdLst/>
            <a:ahLst/>
            <a:cxnLst/>
            <a:rect l="l" t="t" r="r" b="b"/>
            <a:pathLst>
              <a:path w="0" h="2058670">
                <a:moveTo>
                  <a:pt x="0" y="0"/>
                </a:moveTo>
                <a:lnTo>
                  <a:pt x="0" y="0"/>
                </a:lnTo>
                <a:lnTo>
                  <a:pt x="0" y="1964421"/>
                </a:lnTo>
                <a:lnTo>
                  <a:pt x="0" y="205831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" name="object 10"/>
          <p:cNvGrpSpPr/>
          <p:nvPr/>
        </p:nvGrpSpPr>
        <p:grpSpPr>
          <a:xfrm>
            <a:off x="3202533" y="2165553"/>
            <a:ext cx="2063114" cy="2062480"/>
            <a:chOff x="3202533" y="2165553"/>
            <a:chExt cx="2063114" cy="2062480"/>
          </a:xfrm>
        </p:grpSpPr>
        <p:sp>
          <p:nvSpPr>
            <p:cNvPr id="11" name="object 11"/>
            <p:cNvSpPr/>
            <p:nvPr/>
          </p:nvSpPr>
          <p:spPr>
            <a:xfrm>
              <a:off x="3204819" y="2166924"/>
              <a:ext cx="2058670" cy="2058670"/>
            </a:xfrm>
            <a:custGeom>
              <a:avLst/>
              <a:gdLst/>
              <a:ahLst/>
              <a:cxnLst/>
              <a:rect l="l" t="t" r="r" b="b"/>
              <a:pathLst>
                <a:path w="2058670" h="2058670">
                  <a:moveTo>
                    <a:pt x="2058314" y="0"/>
                  </a:moveTo>
                  <a:lnTo>
                    <a:pt x="2058314" y="2058314"/>
                  </a:lnTo>
                </a:path>
                <a:path w="2058670" h="2058670">
                  <a:moveTo>
                    <a:pt x="0" y="2058314"/>
                  </a:moveTo>
                  <a:lnTo>
                    <a:pt x="2058314" y="205831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204819" y="3967237"/>
              <a:ext cx="2058670" cy="1270"/>
            </a:xfrm>
            <a:custGeom>
              <a:avLst/>
              <a:gdLst/>
              <a:ahLst/>
              <a:cxnLst/>
              <a:rect l="l" t="t" r="r" b="b"/>
              <a:pathLst>
                <a:path w="2058670" h="1270">
                  <a:moveTo>
                    <a:pt x="-2286" y="527"/>
                  </a:moveTo>
                  <a:lnTo>
                    <a:pt x="2060600" y="527"/>
                  </a:lnTo>
                </a:path>
              </a:pathLst>
            </a:custGeom>
            <a:ln w="562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204819" y="3710025"/>
              <a:ext cx="2058670" cy="635"/>
            </a:xfrm>
            <a:custGeom>
              <a:avLst/>
              <a:gdLst/>
              <a:ahLst/>
              <a:cxnLst/>
              <a:rect l="l" t="t" r="r" b="b"/>
              <a:pathLst>
                <a:path w="2058670" h="635">
                  <a:moveTo>
                    <a:pt x="-2286" y="203"/>
                  </a:moveTo>
                  <a:lnTo>
                    <a:pt x="2060600" y="203"/>
                  </a:lnTo>
                </a:path>
              </a:pathLst>
            </a:custGeom>
            <a:ln w="49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204819" y="3453079"/>
              <a:ext cx="2058670" cy="635"/>
            </a:xfrm>
            <a:custGeom>
              <a:avLst/>
              <a:gdLst/>
              <a:ahLst/>
              <a:cxnLst/>
              <a:rect l="l" t="t" r="r" b="b"/>
              <a:pathLst>
                <a:path w="2058670" h="635">
                  <a:moveTo>
                    <a:pt x="-2286" y="203"/>
                  </a:moveTo>
                  <a:lnTo>
                    <a:pt x="2060600" y="203"/>
                  </a:lnTo>
                </a:path>
              </a:pathLst>
            </a:custGeom>
            <a:ln w="497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202533" y="2939250"/>
              <a:ext cx="2063114" cy="257175"/>
            </a:xfrm>
            <a:custGeom>
              <a:avLst/>
              <a:gdLst/>
              <a:ahLst/>
              <a:cxnLst/>
              <a:rect l="l" t="t" r="r" b="b"/>
              <a:pathLst>
                <a:path w="2063114" h="257175">
                  <a:moveTo>
                    <a:pt x="0" y="256946"/>
                  </a:moveTo>
                  <a:lnTo>
                    <a:pt x="2062886" y="256946"/>
                  </a:lnTo>
                </a:path>
                <a:path w="2063114" h="257175">
                  <a:moveTo>
                    <a:pt x="0" y="0"/>
                  </a:moveTo>
                  <a:lnTo>
                    <a:pt x="2062886" y="0"/>
                  </a:lnTo>
                </a:path>
              </a:pathLst>
            </a:custGeom>
            <a:ln w="52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204819" y="2167839"/>
              <a:ext cx="2058670" cy="514350"/>
            </a:xfrm>
            <a:custGeom>
              <a:avLst/>
              <a:gdLst/>
              <a:ahLst/>
              <a:cxnLst/>
              <a:rect l="l" t="t" r="r" b="b"/>
              <a:pathLst>
                <a:path w="2058670" h="514350">
                  <a:moveTo>
                    <a:pt x="0" y="513892"/>
                  </a:moveTo>
                  <a:lnTo>
                    <a:pt x="0" y="513892"/>
                  </a:lnTo>
                  <a:lnTo>
                    <a:pt x="1964421" y="513892"/>
                  </a:lnTo>
                  <a:lnTo>
                    <a:pt x="2058314" y="513892"/>
                  </a:lnTo>
                </a:path>
                <a:path w="2058670" h="514350">
                  <a:moveTo>
                    <a:pt x="0" y="256946"/>
                  </a:moveTo>
                  <a:lnTo>
                    <a:pt x="0" y="256946"/>
                  </a:lnTo>
                  <a:lnTo>
                    <a:pt x="1964421" y="256946"/>
                  </a:lnTo>
                  <a:lnTo>
                    <a:pt x="2058314" y="256946"/>
                  </a:lnTo>
                </a:path>
                <a:path w="2058670" h="514350">
                  <a:moveTo>
                    <a:pt x="0" y="0"/>
                  </a:moveTo>
                  <a:lnTo>
                    <a:pt x="2058314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/>
          <p:cNvGrpSpPr/>
          <p:nvPr/>
        </p:nvGrpSpPr>
        <p:grpSpPr>
          <a:xfrm>
            <a:off x="2997466" y="3939171"/>
            <a:ext cx="147320" cy="73025"/>
            <a:chOff x="2997466" y="3939171"/>
            <a:chExt cx="147320" cy="73025"/>
          </a:xfrm>
        </p:grpSpPr>
        <p:sp>
          <p:nvSpPr>
            <p:cNvPr id="18" name="object 18"/>
            <p:cNvSpPr/>
            <p:nvPr/>
          </p:nvSpPr>
          <p:spPr>
            <a:xfrm>
              <a:off x="2997466" y="3939679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33" y="4800"/>
                  </a:lnTo>
                  <a:lnTo>
                    <a:pt x="6692" y="7785"/>
                  </a:lnTo>
                  <a:lnTo>
                    <a:pt x="3581" y="9512"/>
                  </a:lnTo>
                  <a:lnTo>
                    <a:pt x="0" y="11061"/>
                  </a:lnTo>
                  <a:lnTo>
                    <a:pt x="0" y="17678"/>
                  </a:lnTo>
                  <a:lnTo>
                    <a:pt x="15836" y="7213"/>
                  </a:lnTo>
                  <a:lnTo>
                    <a:pt x="15836" y="71310"/>
                  </a:lnTo>
                  <a:lnTo>
                    <a:pt x="22555" y="71310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39617" y="3939171"/>
              <a:ext cx="104851" cy="72834"/>
            </a:xfrm>
            <a:prstGeom prst="rect">
              <a:avLst/>
            </a:prstGeom>
          </p:spPr>
        </p:pic>
      </p:grp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98990" y="3676738"/>
            <a:ext cx="161328" cy="72834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88932" y="3416134"/>
            <a:ext cx="163156" cy="72834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88830" y="3160102"/>
            <a:ext cx="164172" cy="72834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95739" y="2908642"/>
            <a:ext cx="160921" cy="72834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90761" y="2645295"/>
            <a:ext cx="161328" cy="72834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89643" y="2390178"/>
            <a:ext cx="162445" cy="72834"/>
          </a:xfrm>
          <a:prstGeom prst="rect">
            <a:avLst/>
          </a:prstGeom>
        </p:spPr>
      </p:pic>
      <p:sp>
        <p:nvSpPr>
          <p:cNvPr id="26" name="object 26"/>
          <p:cNvSpPr/>
          <p:nvPr/>
        </p:nvSpPr>
        <p:spPr>
          <a:xfrm>
            <a:off x="3222193" y="2689961"/>
            <a:ext cx="2032000" cy="1535430"/>
          </a:xfrm>
          <a:custGeom>
            <a:avLst/>
            <a:gdLst/>
            <a:ahLst/>
            <a:cxnLst/>
            <a:rect l="l" t="t" r="r" b="b"/>
            <a:pathLst>
              <a:path w="2032000" h="1535429">
                <a:moveTo>
                  <a:pt x="0" y="1535277"/>
                </a:moveTo>
                <a:lnTo>
                  <a:pt x="0" y="0"/>
                </a:lnTo>
                <a:lnTo>
                  <a:pt x="61113" y="15237"/>
                </a:lnTo>
                <a:lnTo>
                  <a:pt x="119470" y="32451"/>
                </a:lnTo>
                <a:lnTo>
                  <a:pt x="175147" y="51560"/>
                </a:lnTo>
                <a:lnTo>
                  <a:pt x="228217" y="72480"/>
                </a:lnTo>
                <a:lnTo>
                  <a:pt x="278756" y="95131"/>
                </a:lnTo>
                <a:lnTo>
                  <a:pt x="326838" y="119429"/>
                </a:lnTo>
                <a:lnTo>
                  <a:pt x="372538" y="145292"/>
                </a:lnTo>
                <a:lnTo>
                  <a:pt x="415931" y="172637"/>
                </a:lnTo>
                <a:lnTo>
                  <a:pt x="457092" y="201383"/>
                </a:lnTo>
                <a:lnTo>
                  <a:pt x="496096" y="231446"/>
                </a:lnTo>
                <a:lnTo>
                  <a:pt x="533017" y="262745"/>
                </a:lnTo>
                <a:lnTo>
                  <a:pt x="567929" y="295197"/>
                </a:lnTo>
                <a:lnTo>
                  <a:pt x="600909" y="328720"/>
                </a:lnTo>
                <a:lnTo>
                  <a:pt x="632031" y="363231"/>
                </a:lnTo>
                <a:lnTo>
                  <a:pt x="661369" y="398647"/>
                </a:lnTo>
                <a:lnTo>
                  <a:pt x="688998" y="434888"/>
                </a:lnTo>
                <a:lnTo>
                  <a:pt x="714993" y="471869"/>
                </a:lnTo>
                <a:lnTo>
                  <a:pt x="739429" y="509509"/>
                </a:lnTo>
                <a:lnTo>
                  <a:pt x="762380" y="547725"/>
                </a:lnTo>
                <a:lnTo>
                  <a:pt x="783923" y="586435"/>
                </a:lnTo>
                <a:lnTo>
                  <a:pt x="804130" y="625557"/>
                </a:lnTo>
                <a:lnTo>
                  <a:pt x="823077" y="665008"/>
                </a:lnTo>
                <a:lnTo>
                  <a:pt x="840839" y="704706"/>
                </a:lnTo>
                <a:lnTo>
                  <a:pt x="857490" y="744568"/>
                </a:lnTo>
                <a:lnTo>
                  <a:pt x="873106" y="784512"/>
                </a:lnTo>
                <a:lnTo>
                  <a:pt x="887761" y="824455"/>
                </a:lnTo>
                <a:lnTo>
                  <a:pt x="901530" y="864316"/>
                </a:lnTo>
                <a:lnTo>
                  <a:pt x="914488" y="904012"/>
                </a:lnTo>
                <a:lnTo>
                  <a:pt x="926709" y="943460"/>
                </a:lnTo>
                <a:lnTo>
                  <a:pt x="938269" y="982578"/>
                </a:lnTo>
                <a:lnTo>
                  <a:pt x="949241" y="1021284"/>
                </a:lnTo>
                <a:lnTo>
                  <a:pt x="959702" y="1059495"/>
                </a:lnTo>
                <a:lnTo>
                  <a:pt x="969725" y="1097129"/>
                </a:lnTo>
                <a:lnTo>
                  <a:pt x="979385" y="1134104"/>
                </a:lnTo>
                <a:lnTo>
                  <a:pt x="988758" y="1170336"/>
                </a:lnTo>
                <a:lnTo>
                  <a:pt x="997918" y="1205744"/>
                </a:lnTo>
                <a:lnTo>
                  <a:pt x="1006940" y="1240246"/>
                </a:lnTo>
                <a:lnTo>
                  <a:pt x="1015898" y="1273759"/>
                </a:lnTo>
                <a:lnTo>
                  <a:pt x="2031796" y="1291132"/>
                </a:lnTo>
              </a:path>
            </a:pathLst>
          </a:custGeom>
          <a:ln w="2743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7" name="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267022" y="4312818"/>
            <a:ext cx="215493" cy="74472"/>
          </a:xfrm>
          <a:prstGeom prst="rect">
            <a:avLst/>
          </a:prstGeom>
        </p:spPr>
      </p:pic>
      <p:grpSp>
        <p:nvGrpSpPr>
          <p:cNvPr id="28" name="object 28"/>
          <p:cNvGrpSpPr/>
          <p:nvPr/>
        </p:nvGrpSpPr>
        <p:grpSpPr>
          <a:xfrm>
            <a:off x="2738907" y="2606344"/>
            <a:ext cx="95885" cy="1163955"/>
            <a:chOff x="2738907" y="2606344"/>
            <a:chExt cx="95885" cy="1163955"/>
          </a:xfrm>
        </p:grpSpPr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41714" y="3505276"/>
              <a:ext cx="74523" cy="264439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2741726" y="3354552"/>
              <a:ext cx="74295" cy="114300"/>
            </a:xfrm>
            <a:custGeom>
              <a:avLst/>
              <a:gdLst/>
              <a:ahLst/>
              <a:cxnLst/>
              <a:rect l="l" t="t" r="r" b="b"/>
              <a:pathLst>
                <a:path w="74294" h="114300">
                  <a:moveTo>
                    <a:pt x="73355" y="139"/>
                  </a:moveTo>
                  <a:lnTo>
                    <a:pt x="0" y="0"/>
                  </a:lnTo>
                  <a:lnTo>
                    <a:pt x="0" y="6502"/>
                  </a:lnTo>
                  <a:lnTo>
                    <a:pt x="73355" y="6642"/>
                  </a:lnTo>
                  <a:lnTo>
                    <a:pt x="73355" y="139"/>
                  </a:lnTo>
                  <a:close/>
                </a:path>
                <a:path w="74294" h="114300">
                  <a:moveTo>
                    <a:pt x="73367" y="107340"/>
                  </a:moveTo>
                  <a:lnTo>
                    <a:pt x="38315" y="107251"/>
                  </a:lnTo>
                  <a:lnTo>
                    <a:pt x="38366" y="73520"/>
                  </a:lnTo>
                  <a:lnTo>
                    <a:pt x="32473" y="73520"/>
                  </a:lnTo>
                  <a:lnTo>
                    <a:pt x="32423" y="107251"/>
                  </a:lnTo>
                  <a:lnTo>
                    <a:pt x="5905" y="107200"/>
                  </a:lnTo>
                  <a:lnTo>
                    <a:pt x="5956" y="72250"/>
                  </a:lnTo>
                  <a:lnTo>
                    <a:pt x="63" y="72250"/>
                  </a:lnTo>
                  <a:lnTo>
                    <a:pt x="0" y="113703"/>
                  </a:lnTo>
                  <a:lnTo>
                    <a:pt x="73355" y="113830"/>
                  </a:lnTo>
                  <a:lnTo>
                    <a:pt x="73367" y="107340"/>
                  </a:lnTo>
                  <a:close/>
                </a:path>
                <a:path w="74294" h="114300">
                  <a:moveTo>
                    <a:pt x="74104" y="41719"/>
                  </a:moveTo>
                  <a:lnTo>
                    <a:pt x="73304" y="38468"/>
                  </a:lnTo>
                  <a:lnTo>
                    <a:pt x="70142" y="32512"/>
                  </a:lnTo>
                  <a:lnTo>
                    <a:pt x="67881" y="30187"/>
                  </a:lnTo>
                  <a:lnTo>
                    <a:pt x="64973" y="28562"/>
                  </a:lnTo>
                  <a:lnTo>
                    <a:pt x="73406" y="28181"/>
                  </a:lnTo>
                  <a:lnTo>
                    <a:pt x="73418" y="21882"/>
                  </a:lnTo>
                  <a:lnTo>
                    <a:pt x="72339" y="21882"/>
                  </a:lnTo>
                  <a:lnTo>
                    <a:pt x="62649" y="22466"/>
                  </a:lnTo>
                  <a:lnTo>
                    <a:pt x="22415" y="22402"/>
                  </a:lnTo>
                  <a:lnTo>
                    <a:pt x="22402" y="28905"/>
                  </a:lnTo>
                  <a:lnTo>
                    <a:pt x="55562" y="28956"/>
                  </a:lnTo>
                  <a:lnTo>
                    <a:pt x="59855" y="30060"/>
                  </a:lnTo>
                  <a:lnTo>
                    <a:pt x="66763" y="34734"/>
                  </a:lnTo>
                  <a:lnTo>
                    <a:pt x="68618" y="38531"/>
                  </a:lnTo>
                  <a:lnTo>
                    <a:pt x="68592" y="48564"/>
                  </a:lnTo>
                  <a:lnTo>
                    <a:pt x="66941" y="52031"/>
                  </a:lnTo>
                  <a:lnTo>
                    <a:pt x="61048" y="55626"/>
                  </a:lnTo>
                  <a:lnTo>
                    <a:pt x="57061" y="56388"/>
                  </a:lnTo>
                  <a:lnTo>
                    <a:pt x="22352" y="56337"/>
                  </a:lnTo>
                  <a:lnTo>
                    <a:pt x="22352" y="62839"/>
                  </a:lnTo>
                  <a:lnTo>
                    <a:pt x="58318" y="62903"/>
                  </a:lnTo>
                  <a:lnTo>
                    <a:pt x="62509" y="62166"/>
                  </a:lnTo>
                  <a:lnTo>
                    <a:pt x="71247" y="57975"/>
                  </a:lnTo>
                  <a:lnTo>
                    <a:pt x="74079" y="52832"/>
                  </a:lnTo>
                  <a:lnTo>
                    <a:pt x="74104" y="4171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38907" y="2606344"/>
              <a:ext cx="95491" cy="732497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527293" y="545490"/>
            <a:ext cx="11576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b="1">
                <a:latin typeface="Tahoma"/>
                <a:cs typeface="Tahoma"/>
              </a:rPr>
              <a:t>Corriente</a:t>
            </a:r>
            <a:r>
              <a:rPr dirty="0" sz="800" spc="-45" b="1">
                <a:latin typeface="Tahoma"/>
                <a:cs typeface="Tahoma"/>
              </a:rPr>
              <a:t> </a:t>
            </a:r>
            <a:r>
              <a:rPr dirty="0" sz="800" b="1">
                <a:latin typeface="Tahoma"/>
                <a:cs typeface="Tahoma"/>
              </a:rPr>
              <a:t>de</a:t>
            </a:r>
            <a:r>
              <a:rPr dirty="0" sz="800" spc="-45" b="1">
                <a:latin typeface="Tahoma"/>
                <a:cs typeface="Tahoma"/>
              </a:rPr>
              <a:t> </a:t>
            </a:r>
            <a:r>
              <a:rPr dirty="0" sz="800" spc="5" b="1">
                <a:latin typeface="Tahoma"/>
                <a:cs typeface="Tahoma"/>
              </a:rPr>
              <a:t>arranque</a:t>
            </a:r>
            <a:endParaRPr sz="8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723118" y="487071"/>
            <a:ext cx="4286250" cy="1305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20">
                <a:latin typeface="Microsoft Sans Serif"/>
                <a:cs typeface="Microsoft Sans Serif"/>
              </a:rPr>
              <a:t>Cuando</a:t>
            </a:r>
            <a:r>
              <a:rPr dirty="0" sz="900" spc="-10">
                <a:latin typeface="Microsoft Sans Serif"/>
                <a:cs typeface="Microsoft Sans Serif"/>
              </a:rPr>
              <a:t> se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arranca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0">
                <a:latin typeface="Microsoft Sans Serif"/>
                <a:cs typeface="Microsoft Sans Serif"/>
              </a:rPr>
              <a:t>motor,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debe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realizar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trabajo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vencer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inercia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60">
                <a:latin typeface="Microsoft Sans Serif"/>
                <a:cs typeface="Microsoft Sans Serif"/>
              </a:rPr>
              <a:t>rotor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carga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adjunta.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corriente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arranque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medida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línea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entrante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(I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700" spc="-60">
                <a:latin typeface="Microsoft Sans Serif"/>
                <a:cs typeface="Microsoft Sans Serif"/>
              </a:rPr>
              <a:t>S</a:t>
            </a:r>
            <a:r>
              <a:rPr dirty="0" sz="900" spc="-60">
                <a:latin typeface="Microsoft Sans Serif"/>
                <a:cs typeface="Microsoft Sans Serif"/>
              </a:rPr>
              <a:t>) </a:t>
            </a:r>
            <a:r>
              <a:rPr dirty="0" sz="900" spc="15">
                <a:latin typeface="Microsoft Sans Serif"/>
                <a:cs typeface="Microsoft Sans Serif"/>
              </a:rPr>
              <a:t>suele </a:t>
            </a:r>
            <a:r>
              <a:rPr dirty="0" sz="900" spc="20">
                <a:latin typeface="Microsoft Sans Serif"/>
                <a:cs typeface="Microsoft Sans Serif"/>
              </a:rPr>
              <a:t>ser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10">
                <a:latin typeface="Microsoft Sans Serif"/>
                <a:cs typeface="Microsoft Sans Serif"/>
              </a:rPr>
              <a:t>600 </a:t>
            </a:r>
            <a:r>
              <a:rPr dirty="0" sz="900" spc="-55">
                <a:latin typeface="Microsoft Sans Serif"/>
                <a:cs typeface="Microsoft Sans Serif"/>
              </a:rPr>
              <a:t>%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35">
                <a:latin typeface="Microsoft Sans Serif"/>
                <a:cs typeface="Microsoft Sans Serif"/>
              </a:rPr>
              <a:t>corriente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25">
                <a:latin typeface="Microsoft Sans Serif"/>
                <a:cs typeface="Microsoft Sans Serif"/>
              </a:rPr>
              <a:t>plena </a:t>
            </a:r>
            <a:r>
              <a:rPr dirty="0" sz="900" spc="20">
                <a:latin typeface="Microsoft Sans Serif"/>
                <a:cs typeface="Microsoft Sans Serif"/>
              </a:rPr>
              <a:t>carga </a:t>
            </a:r>
            <a:r>
              <a:rPr dirty="0" sz="900" spc="30">
                <a:latin typeface="Microsoft Sans Serif"/>
                <a:cs typeface="Microsoft Sans Serif"/>
              </a:rPr>
              <a:t>cuando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35">
                <a:latin typeface="Microsoft Sans Serif"/>
                <a:cs typeface="Microsoft Sans Serif"/>
              </a:rPr>
              <a:t>tensión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frecuencia </a:t>
            </a:r>
            <a:r>
              <a:rPr dirty="0" sz="900" spc="30">
                <a:latin typeface="Microsoft Sans Serif"/>
                <a:cs typeface="Microsoft Sans Serif"/>
              </a:rPr>
              <a:t>nominales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20">
                <a:latin typeface="Microsoft Sans Serif"/>
                <a:cs typeface="Microsoft Sans Serif"/>
              </a:rPr>
              <a:t>aplican </a:t>
            </a:r>
            <a:r>
              <a:rPr dirty="0" sz="900" spc="55">
                <a:latin typeface="Microsoft Sans Serif"/>
                <a:cs typeface="Microsoft Sans Serif"/>
              </a:rPr>
              <a:t>por </a:t>
            </a:r>
            <a:r>
              <a:rPr dirty="0" sz="900" spc="45">
                <a:latin typeface="Microsoft Sans Serif"/>
                <a:cs typeface="Microsoft Sans Serif"/>
              </a:rPr>
              <a:t>primera </a:t>
            </a:r>
            <a:r>
              <a:rPr dirty="0" sz="900" spc="-5">
                <a:latin typeface="Microsoft Sans Serif"/>
                <a:cs typeface="Microsoft Sans Serif"/>
              </a:rPr>
              <a:t>vez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-10">
                <a:latin typeface="Microsoft Sans Serif"/>
                <a:cs typeface="Microsoft Sans Serif"/>
              </a:rPr>
              <a:t>NEMA </a:t>
            </a:r>
            <a:r>
              <a:rPr dirty="0" sz="900" spc="-15">
                <a:latin typeface="Microsoft Sans Serif"/>
                <a:cs typeface="Microsoft Sans Serif"/>
              </a:rPr>
              <a:t>B. La 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corriente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35">
                <a:latin typeface="Microsoft Sans Serif"/>
                <a:cs typeface="Microsoft Sans Serif"/>
              </a:rPr>
              <a:t>estator </a:t>
            </a:r>
            <a:r>
              <a:rPr dirty="0" sz="900" spc="30">
                <a:latin typeface="Microsoft Sans Serif"/>
                <a:cs typeface="Microsoft Sans Serif"/>
              </a:rPr>
              <a:t>disminuye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15">
                <a:latin typeface="Microsoft Sans Serif"/>
                <a:cs typeface="Microsoft Sans Serif"/>
              </a:rPr>
              <a:t>su </a:t>
            </a:r>
            <a:r>
              <a:rPr dirty="0" sz="900" spc="30">
                <a:latin typeface="Microsoft Sans Serif"/>
                <a:cs typeface="Microsoft Sans Serif"/>
              </a:rPr>
              <a:t>valor </a:t>
            </a:r>
            <a:r>
              <a:rPr dirty="0" sz="900" spc="40">
                <a:latin typeface="Microsoft Sans Serif"/>
                <a:cs typeface="Microsoft Sans Serif"/>
              </a:rPr>
              <a:t>nominal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35">
                <a:latin typeface="Microsoft Sans Serif"/>
                <a:cs typeface="Microsoft Sans Serif"/>
              </a:rPr>
              <a:t>medida que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60">
                <a:latin typeface="Microsoft Sans Serif"/>
                <a:cs typeface="Microsoft Sans Serif"/>
              </a:rPr>
              <a:t>rotor </a:t>
            </a:r>
            <a:r>
              <a:rPr dirty="0" sz="900" spc="6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alcanza </a:t>
            </a:r>
            <a:r>
              <a:rPr dirty="0" sz="900" spc="15">
                <a:latin typeface="Microsoft Sans Serif"/>
                <a:cs typeface="Microsoft Sans Serif"/>
              </a:rPr>
              <a:t>la velocidad. </a:t>
            </a: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30">
                <a:latin typeface="Microsoft Sans Serif"/>
                <a:cs typeface="Microsoft Sans Serif"/>
              </a:rPr>
              <a:t>siguiente gráfico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15">
                <a:latin typeface="Microsoft Sans Serif"/>
                <a:cs typeface="Microsoft Sans Serif"/>
              </a:rPr>
              <a:t>aplica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30">
                <a:latin typeface="Microsoft Sans Serif"/>
                <a:cs typeface="Microsoft Sans Serif"/>
              </a:rPr>
              <a:t>operación </a:t>
            </a:r>
            <a:r>
              <a:rPr dirty="0" sz="900" spc="25">
                <a:latin typeface="Microsoft Sans Serif"/>
                <a:cs typeface="Microsoft Sans Serif"/>
              </a:rPr>
              <a:t>"a </a:t>
            </a:r>
            <a:r>
              <a:rPr dirty="0" sz="900" spc="20">
                <a:latin typeface="Microsoft Sans Serif"/>
                <a:cs typeface="Microsoft Sans Serif"/>
              </a:rPr>
              <a:t>través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línea",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no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operación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variador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velocidad.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28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80433" y="6788289"/>
            <a:ext cx="104775" cy="57150"/>
          </a:xfrm>
          <a:custGeom>
            <a:avLst/>
            <a:gdLst/>
            <a:ahLst/>
            <a:cxnLst/>
            <a:rect l="l" t="t" r="r" b="b"/>
            <a:pathLst>
              <a:path w="104775" h="57150">
                <a:moveTo>
                  <a:pt x="104241" y="21145"/>
                </a:moveTo>
                <a:lnTo>
                  <a:pt x="84682" y="6329"/>
                </a:lnTo>
                <a:lnTo>
                  <a:pt x="62293" y="0"/>
                </a:lnTo>
                <a:lnTo>
                  <a:pt x="40076" y="1728"/>
                </a:lnTo>
                <a:lnTo>
                  <a:pt x="21031" y="11087"/>
                </a:lnTo>
                <a:lnTo>
                  <a:pt x="12344" y="19259"/>
                </a:lnTo>
                <a:lnTo>
                  <a:pt x="5714" y="29832"/>
                </a:lnTo>
                <a:lnTo>
                  <a:pt x="1485" y="42462"/>
                </a:lnTo>
                <a:lnTo>
                  <a:pt x="0" y="56807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4261015" y="6785088"/>
            <a:ext cx="1330960" cy="165100"/>
            <a:chOff x="4261015" y="6785088"/>
            <a:chExt cx="1330960" cy="165100"/>
          </a:xfrm>
        </p:grpSpPr>
        <p:sp>
          <p:nvSpPr>
            <p:cNvPr id="4" name="object 4"/>
            <p:cNvSpPr/>
            <p:nvPr/>
          </p:nvSpPr>
          <p:spPr>
            <a:xfrm>
              <a:off x="4673295" y="6788289"/>
              <a:ext cx="815340" cy="57150"/>
            </a:xfrm>
            <a:custGeom>
              <a:avLst/>
              <a:gdLst/>
              <a:ahLst/>
              <a:cxnLst/>
              <a:rect l="l" t="t" r="r" b="b"/>
              <a:pathLst>
                <a:path w="815339" h="57150">
                  <a:moveTo>
                    <a:pt x="477316" y="56807"/>
                  </a:moveTo>
                  <a:lnTo>
                    <a:pt x="814730" y="56807"/>
                  </a:lnTo>
                </a:path>
                <a:path w="815339" h="57150">
                  <a:moveTo>
                    <a:pt x="0" y="21145"/>
                  </a:moveTo>
                  <a:lnTo>
                    <a:pt x="19431" y="6329"/>
                  </a:lnTo>
                  <a:lnTo>
                    <a:pt x="41605" y="0"/>
                  </a:lnTo>
                  <a:lnTo>
                    <a:pt x="63779" y="1728"/>
                  </a:lnTo>
                  <a:lnTo>
                    <a:pt x="98526" y="30175"/>
                  </a:lnTo>
                  <a:lnTo>
                    <a:pt x="104241" y="56807"/>
                  </a:lnTo>
                  <a:lnTo>
                    <a:pt x="440740" y="5680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61015" y="6786003"/>
              <a:ext cx="436283" cy="16379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485282" y="6787374"/>
              <a:ext cx="104775" cy="57150"/>
            </a:xfrm>
            <a:custGeom>
              <a:avLst/>
              <a:gdLst/>
              <a:ahLst/>
              <a:cxnLst/>
              <a:rect l="l" t="t" r="r" b="b"/>
              <a:pathLst>
                <a:path w="104775" h="57150">
                  <a:moveTo>
                    <a:pt x="104241" y="21145"/>
                  </a:moveTo>
                  <a:lnTo>
                    <a:pt x="84682" y="6329"/>
                  </a:lnTo>
                  <a:lnTo>
                    <a:pt x="62293" y="0"/>
                  </a:lnTo>
                  <a:lnTo>
                    <a:pt x="40076" y="1728"/>
                  </a:lnTo>
                  <a:lnTo>
                    <a:pt x="21031" y="11087"/>
                  </a:lnTo>
                  <a:lnTo>
                    <a:pt x="12344" y="19259"/>
                  </a:lnTo>
                  <a:lnTo>
                    <a:pt x="5715" y="29832"/>
                  </a:lnTo>
                  <a:lnTo>
                    <a:pt x="1485" y="42462"/>
                  </a:lnTo>
                  <a:lnTo>
                    <a:pt x="0" y="5680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5977229" y="6788289"/>
            <a:ext cx="104775" cy="57150"/>
          </a:xfrm>
          <a:custGeom>
            <a:avLst/>
            <a:gdLst/>
            <a:ahLst/>
            <a:cxnLst/>
            <a:rect l="l" t="t" r="r" b="b"/>
            <a:pathLst>
              <a:path w="104775" h="57150">
                <a:moveTo>
                  <a:pt x="0" y="21145"/>
                </a:moveTo>
                <a:lnTo>
                  <a:pt x="19559" y="6329"/>
                </a:lnTo>
                <a:lnTo>
                  <a:pt x="41948" y="0"/>
                </a:lnTo>
                <a:lnTo>
                  <a:pt x="64165" y="1728"/>
                </a:lnTo>
                <a:lnTo>
                  <a:pt x="83210" y="11087"/>
                </a:lnTo>
                <a:lnTo>
                  <a:pt x="91897" y="19259"/>
                </a:lnTo>
                <a:lnTo>
                  <a:pt x="98526" y="29832"/>
                </a:lnTo>
                <a:lnTo>
                  <a:pt x="102755" y="42462"/>
                </a:lnTo>
                <a:lnTo>
                  <a:pt x="104241" y="56807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568150" y="6799376"/>
            <a:ext cx="44450" cy="146685"/>
          </a:xfrm>
          <a:custGeom>
            <a:avLst/>
            <a:gdLst/>
            <a:ahLst/>
            <a:cxnLst/>
            <a:rect l="l" t="t" r="r" b="b"/>
            <a:pathLst>
              <a:path w="44450" h="146684">
                <a:moveTo>
                  <a:pt x="36918" y="0"/>
                </a:moveTo>
                <a:lnTo>
                  <a:pt x="8643" y="30318"/>
                </a:lnTo>
                <a:lnTo>
                  <a:pt x="0" y="79324"/>
                </a:lnTo>
                <a:lnTo>
                  <a:pt x="5929" y="125244"/>
                </a:lnTo>
                <a:lnTo>
                  <a:pt x="21374" y="146303"/>
                </a:lnTo>
                <a:lnTo>
                  <a:pt x="36290" y="131945"/>
                </a:lnTo>
                <a:lnTo>
                  <a:pt x="44005" y="96583"/>
                </a:lnTo>
                <a:lnTo>
                  <a:pt x="40405" y="51792"/>
                </a:lnTo>
                <a:lnTo>
                  <a:pt x="21374" y="9143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605068" y="6787375"/>
            <a:ext cx="201295" cy="158750"/>
          </a:xfrm>
          <a:custGeom>
            <a:avLst/>
            <a:gdLst/>
            <a:ahLst/>
            <a:cxnLst/>
            <a:rect l="l" t="t" r="r" b="b"/>
            <a:pathLst>
              <a:path w="201295" h="158750">
                <a:moveTo>
                  <a:pt x="95097" y="10172"/>
                </a:moveTo>
                <a:lnTo>
                  <a:pt x="66822" y="40490"/>
                </a:lnTo>
                <a:lnTo>
                  <a:pt x="58178" y="89496"/>
                </a:lnTo>
                <a:lnTo>
                  <a:pt x="64108" y="135416"/>
                </a:lnTo>
                <a:lnTo>
                  <a:pt x="79552" y="156476"/>
                </a:lnTo>
                <a:lnTo>
                  <a:pt x="94468" y="142117"/>
                </a:lnTo>
                <a:lnTo>
                  <a:pt x="102184" y="106756"/>
                </a:lnTo>
                <a:lnTo>
                  <a:pt x="98583" y="61964"/>
                </a:lnTo>
                <a:lnTo>
                  <a:pt x="79552" y="19316"/>
                </a:lnTo>
              </a:path>
              <a:path w="201295" h="158750">
                <a:moveTo>
                  <a:pt x="83210" y="22974"/>
                </a:moveTo>
                <a:lnTo>
                  <a:pt x="63779" y="8158"/>
                </a:lnTo>
                <a:lnTo>
                  <a:pt x="41605" y="1828"/>
                </a:lnTo>
                <a:lnTo>
                  <a:pt x="19431" y="3557"/>
                </a:lnTo>
                <a:lnTo>
                  <a:pt x="0" y="12915"/>
                </a:lnTo>
              </a:path>
              <a:path w="201295" h="158750">
                <a:moveTo>
                  <a:pt x="178308" y="21145"/>
                </a:moveTo>
                <a:lnTo>
                  <a:pt x="158876" y="6329"/>
                </a:lnTo>
                <a:lnTo>
                  <a:pt x="136702" y="0"/>
                </a:lnTo>
                <a:lnTo>
                  <a:pt x="114528" y="1728"/>
                </a:lnTo>
                <a:lnTo>
                  <a:pt x="95097" y="11087"/>
                </a:lnTo>
              </a:path>
              <a:path w="201295" h="158750">
                <a:moveTo>
                  <a:pt x="193852" y="12001"/>
                </a:moveTo>
                <a:lnTo>
                  <a:pt x="165577" y="42319"/>
                </a:lnTo>
                <a:lnTo>
                  <a:pt x="156933" y="91325"/>
                </a:lnTo>
                <a:lnTo>
                  <a:pt x="162863" y="137245"/>
                </a:lnTo>
                <a:lnTo>
                  <a:pt x="178308" y="158305"/>
                </a:lnTo>
                <a:lnTo>
                  <a:pt x="193224" y="143946"/>
                </a:lnTo>
                <a:lnTo>
                  <a:pt x="200939" y="108584"/>
                </a:lnTo>
                <a:lnTo>
                  <a:pt x="197338" y="63793"/>
                </a:lnTo>
                <a:lnTo>
                  <a:pt x="178308" y="2114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798921" y="6789204"/>
            <a:ext cx="102235" cy="154940"/>
          </a:xfrm>
          <a:custGeom>
            <a:avLst/>
            <a:gdLst/>
            <a:ahLst/>
            <a:cxnLst/>
            <a:rect l="l" t="t" r="r" b="b"/>
            <a:pathLst>
              <a:path w="102235" h="154940">
                <a:moveTo>
                  <a:pt x="95097" y="8343"/>
                </a:moveTo>
                <a:lnTo>
                  <a:pt x="66822" y="38661"/>
                </a:lnTo>
                <a:lnTo>
                  <a:pt x="58178" y="87668"/>
                </a:lnTo>
                <a:lnTo>
                  <a:pt x="64108" y="133588"/>
                </a:lnTo>
                <a:lnTo>
                  <a:pt x="79552" y="154647"/>
                </a:lnTo>
                <a:lnTo>
                  <a:pt x="94468" y="140288"/>
                </a:lnTo>
                <a:lnTo>
                  <a:pt x="102184" y="104927"/>
                </a:lnTo>
                <a:lnTo>
                  <a:pt x="98583" y="60136"/>
                </a:lnTo>
                <a:lnTo>
                  <a:pt x="79552" y="17487"/>
                </a:lnTo>
              </a:path>
              <a:path w="102235" h="154940">
                <a:moveTo>
                  <a:pt x="83210" y="21145"/>
                </a:moveTo>
                <a:lnTo>
                  <a:pt x="63779" y="6329"/>
                </a:lnTo>
                <a:lnTo>
                  <a:pt x="41605" y="0"/>
                </a:lnTo>
                <a:lnTo>
                  <a:pt x="19431" y="1728"/>
                </a:lnTo>
                <a:lnTo>
                  <a:pt x="0" y="1108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894019" y="6787375"/>
            <a:ext cx="106045" cy="159385"/>
          </a:xfrm>
          <a:custGeom>
            <a:avLst/>
            <a:gdLst/>
            <a:ahLst/>
            <a:cxnLst/>
            <a:rect l="l" t="t" r="r" b="b"/>
            <a:pathLst>
              <a:path w="106045" h="159384">
                <a:moveTo>
                  <a:pt x="82296" y="23888"/>
                </a:moveTo>
                <a:lnTo>
                  <a:pt x="65979" y="60721"/>
                </a:lnTo>
                <a:lnTo>
                  <a:pt x="62864" y="105270"/>
                </a:lnTo>
                <a:lnTo>
                  <a:pt x="69694" y="142960"/>
                </a:lnTo>
                <a:lnTo>
                  <a:pt x="83210" y="159219"/>
                </a:lnTo>
                <a:lnTo>
                  <a:pt x="98126" y="144860"/>
                </a:lnTo>
                <a:lnTo>
                  <a:pt x="105841" y="109499"/>
                </a:lnTo>
                <a:lnTo>
                  <a:pt x="102241" y="64708"/>
                </a:lnTo>
                <a:lnTo>
                  <a:pt x="83210" y="22059"/>
                </a:lnTo>
              </a:path>
              <a:path w="106045" h="159384">
                <a:moveTo>
                  <a:pt x="83210" y="21145"/>
                </a:moveTo>
                <a:lnTo>
                  <a:pt x="63779" y="6329"/>
                </a:lnTo>
                <a:lnTo>
                  <a:pt x="41605" y="0"/>
                </a:lnTo>
                <a:lnTo>
                  <a:pt x="19431" y="1728"/>
                </a:lnTo>
                <a:lnTo>
                  <a:pt x="0" y="1108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131409" y="7570216"/>
            <a:ext cx="57150" cy="309245"/>
          </a:xfrm>
          <a:custGeom>
            <a:avLst/>
            <a:gdLst/>
            <a:ahLst/>
            <a:cxnLst/>
            <a:rect l="l" t="t" r="r" b="b"/>
            <a:pathLst>
              <a:path w="57150" h="309245">
                <a:moveTo>
                  <a:pt x="35661" y="0"/>
                </a:moveTo>
                <a:lnTo>
                  <a:pt x="50477" y="19430"/>
                </a:lnTo>
                <a:lnTo>
                  <a:pt x="56807" y="41605"/>
                </a:lnTo>
                <a:lnTo>
                  <a:pt x="55078" y="63779"/>
                </a:lnTo>
                <a:lnTo>
                  <a:pt x="26631" y="98526"/>
                </a:lnTo>
                <a:lnTo>
                  <a:pt x="0" y="104241"/>
                </a:lnTo>
                <a:lnTo>
                  <a:pt x="0" y="30906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" name="object 13"/>
          <p:cNvGrpSpPr/>
          <p:nvPr/>
        </p:nvGrpSpPr>
        <p:grpSpPr>
          <a:xfrm>
            <a:off x="5026710" y="6863842"/>
            <a:ext cx="163830" cy="730250"/>
            <a:chOff x="5026710" y="6863842"/>
            <a:chExt cx="163830" cy="730250"/>
          </a:xfrm>
        </p:grpSpPr>
        <p:sp>
          <p:nvSpPr>
            <p:cNvPr id="14" name="object 14"/>
            <p:cNvSpPr/>
            <p:nvPr/>
          </p:nvSpPr>
          <p:spPr>
            <a:xfrm>
              <a:off x="5130495" y="6866128"/>
              <a:ext cx="57150" cy="316865"/>
            </a:xfrm>
            <a:custGeom>
              <a:avLst/>
              <a:gdLst/>
              <a:ahLst/>
              <a:cxnLst/>
              <a:rect l="l" t="t" r="r" b="b"/>
              <a:pathLst>
                <a:path w="57150" h="316865">
                  <a:moveTo>
                    <a:pt x="35661" y="316382"/>
                  </a:moveTo>
                  <a:lnTo>
                    <a:pt x="50477" y="296951"/>
                  </a:lnTo>
                  <a:lnTo>
                    <a:pt x="56807" y="274777"/>
                  </a:lnTo>
                  <a:lnTo>
                    <a:pt x="55078" y="252602"/>
                  </a:lnTo>
                  <a:lnTo>
                    <a:pt x="26631" y="217855"/>
                  </a:lnTo>
                  <a:lnTo>
                    <a:pt x="0" y="212140"/>
                  </a:lnTo>
                  <a:lnTo>
                    <a:pt x="0" y="0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26710" y="7157593"/>
              <a:ext cx="163791" cy="436283"/>
            </a:xfrm>
            <a:prstGeom prst="rect">
              <a:avLst/>
            </a:prstGeom>
          </p:spPr>
        </p:pic>
      </p:grpSp>
      <p:sp>
        <p:nvSpPr>
          <p:cNvPr id="16" name="object 16"/>
          <p:cNvSpPr/>
          <p:nvPr/>
        </p:nvSpPr>
        <p:spPr>
          <a:xfrm>
            <a:off x="3108693" y="6783095"/>
            <a:ext cx="1074420" cy="128270"/>
          </a:xfrm>
          <a:custGeom>
            <a:avLst/>
            <a:gdLst/>
            <a:ahLst/>
            <a:cxnLst/>
            <a:rect l="l" t="t" r="r" b="b"/>
            <a:pathLst>
              <a:path w="1074420" h="128270">
                <a:moveTo>
                  <a:pt x="1073873" y="59474"/>
                </a:moveTo>
                <a:lnTo>
                  <a:pt x="646912" y="59474"/>
                </a:lnTo>
                <a:lnTo>
                  <a:pt x="619086" y="117411"/>
                </a:lnTo>
                <a:lnTo>
                  <a:pt x="565340" y="3048"/>
                </a:lnTo>
                <a:lnTo>
                  <a:pt x="517677" y="128092"/>
                </a:lnTo>
                <a:lnTo>
                  <a:pt x="470026" y="0"/>
                </a:lnTo>
                <a:lnTo>
                  <a:pt x="430009" y="121983"/>
                </a:lnTo>
                <a:lnTo>
                  <a:pt x="380822" y="3048"/>
                </a:lnTo>
                <a:lnTo>
                  <a:pt x="333171" y="118935"/>
                </a:lnTo>
                <a:lnTo>
                  <a:pt x="273710" y="3048"/>
                </a:lnTo>
                <a:lnTo>
                  <a:pt x="246646" y="59474"/>
                </a:lnTo>
                <a:lnTo>
                  <a:pt x="0" y="5947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111292" y="6824980"/>
            <a:ext cx="1387475" cy="1077595"/>
          </a:xfrm>
          <a:custGeom>
            <a:avLst/>
            <a:gdLst/>
            <a:ahLst/>
            <a:cxnLst/>
            <a:rect l="l" t="t" r="r" b="b"/>
            <a:pathLst>
              <a:path w="1387475" h="1077595">
                <a:moveTo>
                  <a:pt x="972007" y="16459"/>
                </a:moveTo>
                <a:lnTo>
                  <a:pt x="1318564" y="16459"/>
                </a:lnTo>
                <a:lnTo>
                  <a:pt x="1318564" y="358444"/>
                </a:lnTo>
                <a:lnTo>
                  <a:pt x="1377086" y="385876"/>
                </a:lnTo>
                <a:lnTo>
                  <a:pt x="1262786" y="439826"/>
                </a:lnTo>
                <a:lnTo>
                  <a:pt x="1387144" y="487375"/>
                </a:lnTo>
                <a:lnTo>
                  <a:pt x="1259128" y="534924"/>
                </a:lnTo>
                <a:lnTo>
                  <a:pt x="1381658" y="575157"/>
                </a:lnTo>
                <a:lnTo>
                  <a:pt x="1262786" y="624535"/>
                </a:lnTo>
                <a:lnTo>
                  <a:pt x="1378000" y="672084"/>
                </a:lnTo>
                <a:lnTo>
                  <a:pt x="1262786" y="731520"/>
                </a:lnTo>
                <a:lnTo>
                  <a:pt x="1318564" y="758037"/>
                </a:lnTo>
                <a:lnTo>
                  <a:pt x="1318564" y="1077163"/>
                </a:lnTo>
                <a:lnTo>
                  <a:pt x="39319" y="1075334"/>
                </a:lnTo>
              </a:path>
              <a:path w="1387475" h="1077595">
                <a:moveTo>
                  <a:pt x="19659" y="0"/>
                </a:moveTo>
                <a:lnTo>
                  <a:pt x="27301" y="1548"/>
                </a:lnTo>
                <a:lnTo>
                  <a:pt x="33551" y="5767"/>
                </a:lnTo>
                <a:lnTo>
                  <a:pt x="37770" y="12017"/>
                </a:lnTo>
                <a:lnTo>
                  <a:pt x="39319" y="19659"/>
                </a:lnTo>
                <a:lnTo>
                  <a:pt x="37770" y="27301"/>
                </a:lnTo>
                <a:lnTo>
                  <a:pt x="33551" y="33551"/>
                </a:lnTo>
                <a:lnTo>
                  <a:pt x="27301" y="37770"/>
                </a:lnTo>
                <a:lnTo>
                  <a:pt x="19659" y="39319"/>
                </a:lnTo>
                <a:lnTo>
                  <a:pt x="12017" y="37770"/>
                </a:lnTo>
                <a:lnTo>
                  <a:pt x="5767" y="33551"/>
                </a:lnTo>
                <a:lnTo>
                  <a:pt x="1548" y="27301"/>
                </a:lnTo>
                <a:lnTo>
                  <a:pt x="0" y="19659"/>
                </a:lnTo>
                <a:lnTo>
                  <a:pt x="1548" y="12017"/>
                </a:lnTo>
                <a:lnTo>
                  <a:pt x="5767" y="5767"/>
                </a:lnTo>
                <a:lnTo>
                  <a:pt x="12017" y="1548"/>
                </a:lnTo>
                <a:lnTo>
                  <a:pt x="19659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068523" y="6821322"/>
            <a:ext cx="39370" cy="39370"/>
          </a:xfrm>
          <a:custGeom>
            <a:avLst/>
            <a:gdLst/>
            <a:ahLst/>
            <a:cxnLst/>
            <a:rect l="l" t="t" r="r" b="b"/>
            <a:pathLst>
              <a:path w="39369" h="39370">
                <a:moveTo>
                  <a:pt x="19659" y="0"/>
                </a:moveTo>
                <a:lnTo>
                  <a:pt x="27301" y="1548"/>
                </a:lnTo>
                <a:lnTo>
                  <a:pt x="33551" y="5767"/>
                </a:lnTo>
                <a:lnTo>
                  <a:pt x="37770" y="12017"/>
                </a:lnTo>
                <a:lnTo>
                  <a:pt x="39319" y="19659"/>
                </a:lnTo>
                <a:lnTo>
                  <a:pt x="37770" y="27301"/>
                </a:lnTo>
                <a:lnTo>
                  <a:pt x="33551" y="33551"/>
                </a:lnTo>
                <a:lnTo>
                  <a:pt x="27301" y="37770"/>
                </a:lnTo>
                <a:lnTo>
                  <a:pt x="19659" y="39319"/>
                </a:lnTo>
                <a:lnTo>
                  <a:pt x="12017" y="37770"/>
                </a:lnTo>
                <a:lnTo>
                  <a:pt x="5767" y="33551"/>
                </a:lnTo>
                <a:lnTo>
                  <a:pt x="1548" y="27301"/>
                </a:lnTo>
                <a:lnTo>
                  <a:pt x="0" y="19659"/>
                </a:lnTo>
                <a:lnTo>
                  <a:pt x="1548" y="12017"/>
                </a:lnTo>
                <a:lnTo>
                  <a:pt x="5767" y="5767"/>
                </a:lnTo>
                <a:lnTo>
                  <a:pt x="12017" y="1548"/>
                </a:lnTo>
                <a:lnTo>
                  <a:pt x="19659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067608" y="7880197"/>
            <a:ext cx="39370" cy="39370"/>
          </a:xfrm>
          <a:custGeom>
            <a:avLst/>
            <a:gdLst/>
            <a:ahLst/>
            <a:cxnLst/>
            <a:rect l="l" t="t" r="r" b="b"/>
            <a:pathLst>
              <a:path w="39369" h="39370">
                <a:moveTo>
                  <a:pt x="19659" y="0"/>
                </a:moveTo>
                <a:lnTo>
                  <a:pt x="27301" y="1548"/>
                </a:lnTo>
                <a:lnTo>
                  <a:pt x="33551" y="5767"/>
                </a:lnTo>
                <a:lnTo>
                  <a:pt x="37770" y="12017"/>
                </a:lnTo>
                <a:lnTo>
                  <a:pt x="39319" y="19659"/>
                </a:lnTo>
                <a:lnTo>
                  <a:pt x="37770" y="27301"/>
                </a:lnTo>
                <a:lnTo>
                  <a:pt x="33551" y="33551"/>
                </a:lnTo>
                <a:lnTo>
                  <a:pt x="27301" y="37770"/>
                </a:lnTo>
                <a:lnTo>
                  <a:pt x="19659" y="39319"/>
                </a:lnTo>
                <a:lnTo>
                  <a:pt x="12017" y="37770"/>
                </a:lnTo>
                <a:lnTo>
                  <a:pt x="5767" y="33551"/>
                </a:lnTo>
                <a:lnTo>
                  <a:pt x="1548" y="27301"/>
                </a:lnTo>
                <a:lnTo>
                  <a:pt x="0" y="19659"/>
                </a:lnTo>
                <a:lnTo>
                  <a:pt x="1548" y="12017"/>
                </a:lnTo>
                <a:lnTo>
                  <a:pt x="5767" y="5767"/>
                </a:lnTo>
                <a:lnTo>
                  <a:pt x="12017" y="1548"/>
                </a:lnTo>
                <a:lnTo>
                  <a:pt x="19659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107842" y="7878368"/>
            <a:ext cx="2042795" cy="39370"/>
          </a:xfrm>
          <a:custGeom>
            <a:avLst/>
            <a:gdLst/>
            <a:ahLst/>
            <a:cxnLst/>
            <a:rect l="l" t="t" r="r" b="b"/>
            <a:pathLst>
              <a:path w="2042795" h="39370">
                <a:moveTo>
                  <a:pt x="2023110" y="0"/>
                </a:moveTo>
                <a:lnTo>
                  <a:pt x="2030752" y="1548"/>
                </a:lnTo>
                <a:lnTo>
                  <a:pt x="2037002" y="5767"/>
                </a:lnTo>
                <a:lnTo>
                  <a:pt x="2041221" y="12017"/>
                </a:lnTo>
                <a:lnTo>
                  <a:pt x="2042769" y="19659"/>
                </a:lnTo>
                <a:lnTo>
                  <a:pt x="2041221" y="27301"/>
                </a:lnTo>
                <a:lnTo>
                  <a:pt x="2037002" y="33551"/>
                </a:lnTo>
                <a:lnTo>
                  <a:pt x="2030752" y="37770"/>
                </a:lnTo>
                <a:lnTo>
                  <a:pt x="2023110" y="39319"/>
                </a:lnTo>
                <a:lnTo>
                  <a:pt x="2015467" y="37770"/>
                </a:lnTo>
                <a:lnTo>
                  <a:pt x="2009217" y="33551"/>
                </a:lnTo>
                <a:lnTo>
                  <a:pt x="2004998" y="27301"/>
                </a:lnTo>
                <a:lnTo>
                  <a:pt x="2003450" y="19659"/>
                </a:lnTo>
                <a:lnTo>
                  <a:pt x="2004998" y="12017"/>
                </a:lnTo>
                <a:lnTo>
                  <a:pt x="2009217" y="5767"/>
                </a:lnTo>
                <a:lnTo>
                  <a:pt x="2015467" y="1548"/>
                </a:lnTo>
                <a:lnTo>
                  <a:pt x="2023110" y="0"/>
                </a:lnTo>
                <a:close/>
              </a:path>
              <a:path w="2042795" h="39370">
                <a:moveTo>
                  <a:pt x="0" y="21945"/>
                </a:moveTo>
                <a:lnTo>
                  <a:pt x="2001621" y="2194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12299" y="6655561"/>
            <a:ext cx="100037" cy="7418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44225" y="6655561"/>
            <a:ext cx="88760" cy="74180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50078" y="7328611"/>
            <a:ext cx="111175" cy="73355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740844" y="6655561"/>
            <a:ext cx="92113" cy="73342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6322479" y="7147559"/>
            <a:ext cx="360045" cy="458470"/>
            <a:chOff x="6322479" y="7147559"/>
            <a:chExt cx="360045" cy="458470"/>
          </a:xfrm>
        </p:grpSpPr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79133" y="7341933"/>
              <a:ext cx="103390" cy="7335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327051" y="7162799"/>
              <a:ext cx="224154" cy="438784"/>
            </a:xfrm>
            <a:custGeom>
              <a:avLst/>
              <a:gdLst/>
              <a:ahLst/>
              <a:cxnLst/>
              <a:rect l="l" t="t" r="r" b="b"/>
              <a:pathLst>
                <a:path w="224154" h="438784">
                  <a:moveTo>
                    <a:pt x="223799" y="0"/>
                  </a:moveTo>
                  <a:lnTo>
                    <a:pt x="0" y="438327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503212" y="7153960"/>
              <a:ext cx="58419" cy="60325"/>
            </a:xfrm>
            <a:custGeom>
              <a:avLst/>
              <a:gdLst/>
              <a:ahLst/>
              <a:cxnLst/>
              <a:rect l="l" t="t" r="r" b="b"/>
              <a:pathLst>
                <a:path w="58420" h="60325">
                  <a:moveTo>
                    <a:pt x="58343" y="59880"/>
                  </a:moveTo>
                  <a:lnTo>
                    <a:pt x="52158" y="0"/>
                  </a:lnTo>
                  <a:lnTo>
                    <a:pt x="0" y="30086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/>
          <p:nvPr/>
        </p:nvSpPr>
        <p:spPr>
          <a:xfrm>
            <a:off x="4831778" y="7338276"/>
            <a:ext cx="81280" cy="73660"/>
          </a:xfrm>
          <a:custGeom>
            <a:avLst/>
            <a:gdLst/>
            <a:ahLst/>
            <a:cxnLst/>
            <a:rect l="l" t="t" r="r" b="b"/>
            <a:pathLst>
              <a:path w="81279" h="73659">
                <a:moveTo>
                  <a:pt x="6502" y="0"/>
                </a:moveTo>
                <a:lnTo>
                  <a:pt x="0" y="0"/>
                </a:lnTo>
                <a:lnTo>
                  <a:pt x="0" y="73367"/>
                </a:lnTo>
                <a:lnTo>
                  <a:pt x="6502" y="73367"/>
                </a:lnTo>
                <a:lnTo>
                  <a:pt x="6502" y="0"/>
                </a:lnTo>
                <a:close/>
              </a:path>
              <a:path w="81279" h="73659">
                <a:moveTo>
                  <a:pt x="80886" y="18338"/>
                </a:moveTo>
                <a:lnTo>
                  <a:pt x="73113" y="18338"/>
                </a:lnTo>
                <a:lnTo>
                  <a:pt x="52311" y="66332"/>
                </a:lnTo>
                <a:lnTo>
                  <a:pt x="31508" y="18338"/>
                </a:lnTo>
                <a:lnTo>
                  <a:pt x="23736" y="18338"/>
                </a:lnTo>
                <a:lnTo>
                  <a:pt x="23736" y="73355"/>
                </a:lnTo>
                <a:lnTo>
                  <a:pt x="28613" y="73355"/>
                </a:lnTo>
                <a:lnTo>
                  <a:pt x="28613" y="22987"/>
                </a:lnTo>
                <a:lnTo>
                  <a:pt x="50101" y="73355"/>
                </a:lnTo>
                <a:lnTo>
                  <a:pt x="54521" y="73355"/>
                </a:lnTo>
                <a:lnTo>
                  <a:pt x="76009" y="22987"/>
                </a:lnTo>
                <a:lnTo>
                  <a:pt x="76009" y="73355"/>
                </a:lnTo>
                <a:lnTo>
                  <a:pt x="80886" y="73355"/>
                </a:lnTo>
                <a:lnTo>
                  <a:pt x="80886" y="1833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0" name="object 30"/>
          <p:cNvGrpSpPr/>
          <p:nvPr/>
        </p:nvGrpSpPr>
        <p:grpSpPr>
          <a:xfrm>
            <a:off x="5652820" y="7010806"/>
            <a:ext cx="588010" cy="832485"/>
            <a:chOff x="5652820" y="7010806"/>
            <a:chExt cx="588010" cy="832485"/>
          </a:xfrm>
        </p:grpSpPr>
        <p:sp>
          <p:nvSpPr>
            <p:cNvPr id="31" name="object 31"/>
            <p:cNvSpPr/>
            <p:nvPr/>
          </p:nvSpPr>
          <p:spPr>
            <a:xfrm>
              <a:off x="5948286" y="7608366"/>
              <a:ext cx="92075" cy="73660"/>
            </a:xfrm>
            <a:custGeom>
              <a:avLst/>
              <a:gdLst/>
              <a:ahLst/>
              <a:cxnLst/>
              <a:rect l="l" t="t" r="r" b="b"/>
              <a:pathLst>
                <a:path w="92075" h="73659">
                  <a:moveTo>
                    <a:pt x="6502" y="0"/>
                  </a:moveTo>
                  <a:lnTo>
                    <a:pt x="0" y="0"/>
                  </a:lnTo>
                  <a:lnTo>
                    <a:pt x="0" y="73355"/>
                  </a:lnTo>
                  <a:lnTo>
                    <a:pt x="6502" y="73355"/>
                  </a:lnTo>
                  <a:lnTo>
                    <a:pt x="6502" y="0"/>
                  </a:lnTo>
                  <a:close/>
                </a:path>
                <a:path w="92075" h="73659">
                  <a:moveTo>
                    <a:pt x="91948" y="18326"/>
                  </a:moveTo>
                  <a:lnTo>
                    <a:pt x="87147" y="18326"/>
                  </a:lnTo>
                  <a:lnTo>
                    <a:pt x="74295" y="68440"/>
                  </a:lnTo>
                  <a:lnTo>
                    <a:pt x="57429" y="18326"/>
                  </a:lnTo>
                  <a:lnTo>
                    <a:pt x="51333" y="18326"/>
                  </a:lnTo>
                  <a:lnTo>
                    <a:pt x="35179" y="68389"/>
                  </a:lnTo>
                  <a:lnTo>
                    <a:pt x="22225" y="18326"/>
                  </a:lnTo>
                  <a:lnTo>
                    <a:pt x="16967" y="18326"/>
                  </a:lnTo>
                  <a:lnTo>
                    <a:pt x="31369" y="73342"/>
                  </a:lnTo>
                  <a:lnTo>
                    <a:pt x="38366" y="73342"/>
                  </a:lnTo>
                  <a:lnTo>
                    <a:pt x="54229" y="23660"/>
                  </a:lnTo>
                  <a:lnTo>
                    <a:pt x="70612" y="73342"/>
                  </a:lnTo>
                  <a:lnTo>
                    <a:pt x="77393" y="73342"/>
                  </a:lnTo>
                  <a:lnTo>
                    <a:pt x="91948" y="1832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5669076" y="7015378"/>
              <a:ext cx="567055" cy="788670"/>
            </a:xfrm>
            <a:custGeom>
              <a:avLst/>
              <a:gdLst/>
              <a:ahLst/>
              <a:cxnLst/>
              <a:rect l="l" t="t" r="r" b="b"/>
              <a:pathLst>
                <a:path w="567054" h="788670">
                  <a:moveTo>
                    <a:pt x="354253" y="0"/>
                  </a:moveTo>
                  <a:lnTo>
                    <a:pt x="393392" y="28509"/>
                  </a:lnTo>
                  <a:lnTo>
                    <a:pt x="429190" y="60105"/>
                  </a:lnTo>
                  <a:lnTo>
                    <a:pt x="461411" y="94486"/>
                  </a:lnTo>
                  <a:lnTo>
                    <a:pt x="489816" y="131354"/>
                  </a:lnTo>
                  <a:lnTo>
                    <a:pt x="514169" y="170408"/>
                  </a:lnTo>
                  <a:lnTo>
                    <a:pt x="534231" y="211349"/>
                  </a:lnTo>
                  <a:lnTo>
                    <a:pt x="549764" y="253879"/>
                  </a:lnTo>
                  <a:lnTo>
                    <a:pt x="560531" y="297696"/>
                  </a:lnTo>
                  <a:lnTo>
                    <a:pt x="566295" y="342502"/>
                  </a:lnTo>
                  <a:lnTo>
                    <a:pt x="566817" y="387997"/>
                  </a:lnTo>
                  <a:lnTo>
                    <a:pt x="561860" y="433882"/>
                  </a:lnTo>
                  <a:lnTo>
                    <a:pt x="551891" y="477400"/>
                  </a:lnTo>
                  <a:lnTo>
                    <a:pt x="537267" y="518612"/>
                  </a:lnTo>
                  <a:lnTo>
                    <a:pt x="518266" y="557393"/>
                  </a:lnTo>
                  <a:lnTo>
                    <a:pt x="495169" y="593620"/>
                  </a:lnTo>
                  <a:lnTo>
                    <a:pt x="468253" y="627170"/>
                  </a:lnTo>
                  <a:lnTo>
                    <a:pt x="437798" y="657917"/>
                  </a:lnTo>
                  <a:lnTo>
                    <a:pt x="404084" y="685738"/>
                  </a:lnTo>
                  <a:lnTo>
                    <a:pt x="367388" y="710509"/>
                  </a:lnTo>
                  <a:lnTo>
                    <a:pt x="327991" y="732106"/>
                  </a:lnTo>
                  <a:lnTo>
                    <a:pt x="286171" y="750405"/>
                  </a:lnTo>
                  <a:lnTo>
                    <a:pt x="242207" y="765282"/>
                  </a:lnTo>
                  <a:lnTo>
                    <a:pt x="196379" y="776613"/>
                  </a:lnTo>
                  <a:lnTo>
                    <a:pt x="148965" y="784273"/>
                  </a:lnTo>
                  <a:lnTo>
                    <a:pt x="100244" y="788140"/>
                  </a:lnTo>
                  <a:lnTo>
                    <a:pt x="50496" y="788089"/>
                  </a:lnTo>
                  <a:lnTo>
                    <a:pt x="0" y="783996"/>
                  </a:lnTo>
                </a:path>
              </a:pathLst>
            </a:custGeom>
            <a:ln w="91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5659221" y="7771726"/>
              <a:ext cx="54610" cy="65405"/>
            </a:xfrm>
            <a:custGeom>
              <a:avLst/>
              <a:gdLst/>
              <a:ahLst/>
              <a:cxnLst/>
              <a:rect l="l" t="t" r="r" b="b"/>
              <a:pathLst>
                <a:path w="54610" h="65404">
                  <a:moveTo>
                    <a:pt x="46202" y="65049"/>
                  </a:moveTo>
                  <a:lnTo>
                    <a:pt x="0" y="26454"/>
                  </a:lnTo>
                  <a:lnTo>
                    <a:pt x="54089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4" name="object 3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794899" y="8164741"/>
            <a:ext cx="573836" cy="75895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5566917" y="8164741"/>
            <a:ext cx="544830" cy="76200"/>
            <a:chOff x="5566917" y="8164741"/>
            <a:chExt cx="544830" cy="76200"/>
          </a:xfrm>
        </p:grpSpPr>
        <p:pic>
          <p:nvPicPr>
            <p:cNvPr id="36" name="object 3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66917" y="8166163"/>
              <a:ext cx="234187" cy="7447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35141" y="8164741"/>
              <a:ext cx="276136" cy="75895"/>
            </a:xfrm>
            <a:prstGeom prst="rect">
              <a:avLst/>
            </a:prstGeom>
          </p:spPr>
        </p:pic>
      </p:grpSp>
      <p:grpSp>
        <p:nvGrpSpPr>
          <p:cNvPr id="38" name="object 38"/>
          <p:cNvGrpSpPr/>
          <p:nvPr/>
        </p:nvGrpSpPr>
        <p:grpSpPr>
          <a:xfrm>
            <a:off x="4946015" y="7136866"/>
            <a:ext cx="78740" cy="525145"/>
            <a:chOff x="4946015" y="7136866"/>
            <a:chExt cx="78740" cy="525145"/>
          </a:xfrm>
        </p:grpSpPr>
        <p:sp>
          <p:nvSpPr>
            <p:cNvPr id="39" name="object 39"/>
            <p:cNvSpPr/>
            <p:nvPr/>
          </p:nvSpPr>
          <p:spPr>
            <a:xfrm>
              <a:off x="4985156" y="7136866"/>
              <a:ext cx="0" cy="508634"/>
            </a:xfrm>
            <a:custGeom>
              <a:avLst/>
              <a:gdLst/>
              <a:ahLst/>
              <a:cxnLst/>
              <a:rect l="l" t="t" r="r" b="b"/>
              <a:pathLst>
                <a:path w="0" h="508634">
                  <a:moveTo>
                    <a:pt x="0" y="508241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4952415" y="7604518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0"/>
                  </a:moveTo>
                  <a:lnTo>
                    <a:pt x="32740" y="50520"/>
                  </a:lnTo>
                  <a:lnTo>
                    <a:pt x="65506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1" name="object 41"/>
          <p:cNvGrpSpPr/>
          <p:nvPr/>
        </p:nvGrpSpPr>
        <p:grpSpPr>
          <a:xfrm>
            <a:off x="3687076" y="6994880"/>
            <a:ext cx="600075" cy="85725"/>
            <a:chOff x="3687076" y="6994880"/>
            <a:chExt cx="600075" cy="85725"/>
          </a:xfrm>
        </p:grpSpPr>
        <p:sp>
          <p:nvSpPr>
            <p:cNvPr id="42" name="object 42"/>
            <p:cNvSpPr/>
            <p:nvPr/>
          </p:nvSpPr>
          <p:spPr>
            <a:xfrm>
              <a:off x="3687077" y="6994880"/>
              <a:ext cx="59055" cy="74295"/>
            </a:xfrm>
            <a:custGeom>
              <a:avLst/>
              <a:gdLst/>
              <a:ahLst/>
              <a:cxnLst/>
              <a:rect l="l" t="t" r="r" b="b"/>
              <a:pathLst>
                <a:path w="59054" h="74295">
                  <a:moveTo>
                    <a:pt x="6502" y="0"/>
                  </a:moveTo>
                  <a:lnTo>
                    <a:pt x="0" y="0"/>
                  </a:lnTo>
                  <a:lnTo>
                    <a:pt x="0" y="73355"/>
                  </a:lnTo>
                  <a:lnTo>
                    <a:pt x="6502" y="73355"/>
                  </a:lnTo>
                  <a:lnTo>
                    <a:pt x="6502" y="0"/>
                  </a:lnTo>
                  <a:close/>
                </a:path>
                <a:path w="59054" h="74295">
                  <a:moveTo>
                    <a:pt x="58496" y="57226"/>
                  </a:moveTo>
                  <a:lnTo>
                    <a:pt x="32131" y="40284"/>
                  </a:lnTo>
                  <a:lnTo>
                    <a:pt x="27101" y="36372"/>
                  </a:lnTo>
                  <a:lnTo>
                    <a:pt x="27101" y="28905"/>
                  </a:lnTo>
                  <a:lnTo>
                    <a:pt x="28219" y="26492"/>
                  </a:lnTo>
                  <a:lnTo>
                    <a:pt x="32893" y="22682"/>
                  </a:lnTo>
                  <a:lnTo>
                    <a:pt x="36271" y="21691"/>
                  </a:lnTo>
                  <a:lnTo>
                    <a:pt x="43891" y="21691"/>
                  </a:lnTo>
                  <a:lnTo>
                    <a:pt x="46532" y="22301"/>
                  </a:lnTo>
                  <a:lnTo>
                    <a:pt x="50850" y="24942"/>
                  </a:lnTo>
                  <a:lnTo>
                    <a:pt x="52158" y="27152"/>
                  </a:lnTo>
                  <a:lnTo>
                    <a:pt x="52476" y="30149"/>
                  </a:lnTo>
                  <a:lnTo>
                    <a:pt x="57505" y="30149"/>
                  </a:lnTo>
                  <a:lnTo>
                    <a:pt x="57505" y="25679"/>
                  </a:lnTo>
                  <a:lnTo>
                    <a:pt x="55549" y="22301"/>
                  </a:lnTo>
                  <a:lnTo>
                    <a:pt x="48539" y="18186"/>
                  </a:lnTo>
                  <a:lnTo>
                    <a:pt x="44754" y="17272"/>
                  </a:lnTo>
                  <a:lnTo>
                    <a:pt x="34950" y="17272"/>
                  </a:lnTo>
                  <a:lnTo>
                    <a:pt x="30581" y="18580"/>
                  </a:lnTo>
                  <a:lnTo>
                    <a:pt x="23774" y="23812"/>
                  </a:lnTo>
                  <a:lnTo>
                    <a:pt x="22072" y="27457"/>
                  </a:lnTo>
                  <a:lnTo>
                    <a:pt x="22072" y="36093"/>
                  </a:lnTo>
                  <a:lnTo>
                    <a:pt x="23355" y="39217"/>
                  </a:lnTo>
                  <a:lnTo>
                    <a:pt x="28194" y="43434"/>
                  </a:lnTo>
                  <a:lnTo>
                    <a:pt x="32435" y="45516"/>
                  </a:lnTo>
                  <a:lnTo>
                    <a:pt x="43446" y="49377"/>
                  </a:lnTo>
                  <a:lnTo>
                    <a:pt x="46609" y="50571"/>
                  </a:lnTo>
                  <a:lnTo>
                    <a:pt x="51676" y="53060"/>
                  </a:lnTo>
                  <a:lnTo>
                    <a:pt x="53467" y="55676"/>
                  </a:lnTo>
                  <a:lnTo>
                    <a:pt x="53467" y="62636"/>
                  </a:lnTo>
                  <a:lnTo>
                    <a:pt x="51968" y="65328"/>
                  </a:lnTo>
                  <a:lnTo>
                    <a:pt x="46380" y="68935"/>
                  </a:lnTo>
                  <a:lnTo>
                    <a:pt x="43129" y="69773"/>
                  </a:lnTo>
                  <a:lnTo>
                    <a:pt x="35242" y="69773"/>
                  </a:lnTo>
                  <a:lnTo>
                    <a:pt x="32105" y="68961"/>
                  </a:lnTo>
                  <a:lnTo>
                    <a:pt x="27127" y="65506"/>
                  </a:lnTo>
                  <a:lnTo>
                    <a:pt x="25806" y="62763"/>
                  </a:lnTo>
                  <a:lnTo>
                    <a:pt x="25806" y="59105"/>
                  </a:lnTo>
                  <a:lnTo>
                    <a:pt x="20777" y="59105"/>
                  </a:lnTo>
                  <a:lnTo>
                    <a:pt x="21234" y="64236"/>
                  </a:lnTo>
                  <a:lnTo>
                    <a:pt x="23114" y="68072"/>
                  </a:lnTo>
                  <a:lnTo>
                    <a:pt x="29464" y="72999"/>
                  </a:lnTo>
                  <a:lnTo>
                    <a:pt x="33629" y="74193"/>
                  </a:lnTo>
                  <a:lnTo>
                    <a:pt x="44843" y="74193"/>
                  </a:lnTo>
                  <a:lnTo>
                    <a:pt x="49606" y="72796"/>
                  </a:lnTo>
                  <a:lnTo>
                    <a:pt x="56705" y="67208"/>
                  </a:lnTo>
                  <a:lnTo>
                    <a:pt x="58496" y="63525"/>
                  </a:lnTo>
                  <a:lnTo>
                    <a:pt x="58496" y="5722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3762146" y="7041121"/>
              <a:ext cx="508634" cy="0"/>
            </a:xfrm>
            <a:custGeom>
              <a:avLst/>
              <a:gdLst/>
              <a:ahLst/>
              <a:cxnLst/>
              <a:rect l="l" t="t" r="r" b="b"/>
              <a:pathLst>
                <a:path w="508635" h="0">
                  <a:moveTo>
                    <a:pt x="508241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4229798" y="7008355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40">
                  <a:moveTo>
                    <a:pt x="0" y="65519"/>
                  </a:moveTo>
                  <a:lnTo>
                    <a:pt x="50520" y="32766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5" name="object 45"/>
          <p:cNvGrpSpPr/>
          <p:nvPr/>
        </p:nvGrpSpPr>
        <p:grpSpPr>
          <a:xfrm>
            <a:off x="3043783" y="6880338"/>
            <a:ext cx="78740" cy="301625"/>
            <a:chOff x="3043783" y="6880338"/>
            <a:chExt cx="78740" cy="301625"/>
          </a:xfrm>
        </p:grpSpPr>
        <p:sp>
          <p:nvSpPr>
            <p:cNvPr id="46" name="object 46"/>
            <p:cNvSpPr/>
            <p:nvPr/>
          </p:nvSpPr>
          <p:spPr>
            <a:xfrm>
              <a:off x="3082963" y="6896671"/>
              <a:ext cx="0" cy="285750"/>
            </a:xfrm>
            <a:custGeom>
              <a:avLst/>
              <a:gdLst/>
              <a:ahLst/>
              <a:cxnLst/>
              <a:rect l="l" t="t" r="r" b="b"/>
              <a:pathLst>
                <a:path w="0" h="285750">
                  <a:moveTo>
                    <a:pt x="0" y="0"/>
                  </a:moveTo>
                  <a:lnTo>
                    <a:pt x="0" y="285254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3050184" y="6886739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19" y="50507"/>
                  </a:moveTo>
                  <a:lnTo>
                    <a:pt x="32778" y="0"/>
                  </a:lnTo>
                  <a:lnTo>
                    <a:pt x="0" y="50507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48" name="object 4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082467" y="7947406"/>
            <a:ext cx="3383737" cy="829437"/>
          </a:xfrm>
          <a:prstGeom prst="rect">
            <a:avLst/>
          </a:prstGeom>
        </p:spPr>
      </p:pic>
      <p:grpSp>
        <p:nvGrpSpPr>
          <p:cNvPr id="49" name="object 49"/>
          <p:cNvGrpSpPr/>
          <p:nvPr/>
        </p:nvGrpSpPr>
        <p:grpSpPr>
          <a:xfrm>
            <a:off x="3043808" y="7556601"/>
            <a:ext cx="78740" cy="301625"/>
            <a:chOff x="3043808" y="7556601"/>
            <a:chExt cx="78740" cy="301625"/>
          </a:xfrm>
        </p:grpSpPr>
        <p:sp>
          <p:nvSpPr>
            <p:cNvPr id="50" name="object 50"/>
            <p:cNvSpPr/>
            <p:nvPr/>
          </p:nvSpPr>
          <p:spPr>
            <a:xfrm>
              <a:off x="3082963" y="7556601"/>
              <a:ext cx="0" cy="285750"/>
            </a:xfrm>
            <a:custGeom>
              <a:avLst/>
              <a:gdLst/>
              <a:ahLst/>
              <a:cxnLst/>
              <a:rect l="l" t="t" r="r" b="b"/>
              <a:pathLst>
                <a:path w="0" h="285750">
                  <a:moveTo>
                    <a:pt x="0" y="285267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3050209" y="7801279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0"/>
                  </a:moveTo>
                  <a:lnTo>
                    <a:pt x="32753" y="50520"/>
                  </a:lnTo>
                  <a:lnTo>
                    <a:pt x="65519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2" name="object 52"/>
          <p:cNvGrpSpPr/>
          <p:nvPr/>
        </p:nvGrpSpPr>
        <p:grpSpPr>
          <a:xfrm>
            <a:off x="2920403" y="7217295"/>
            <a:ext cx="326390" cy="320675"/>
            <a:chOff x="2920403" y="7217295"/>
            <a:chExt cx="326390" cy="320675"/>
          </a:xfrm>
        </p:grpSpPr>
        <p:pic>
          <p:nvPicPr>
            <p:cNvPr id="53" name="object 5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999295" y="7217295"/>
              <a:ext cx="177177" cy="74472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20403" y="7334643"/>
              <a:ext cx="325920" cy="93776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009582" y="7449147"/>
              <a:ext cx="151104" cy="88277"/>
            </a:xfrm>
            <a:prstGeom prst="rect">
              <a:avLst/>
            </a:prstGeom>
          </p:spPr>
        </p:pic>
      </p:grpSp>
      <p:grpSp>
        <p:nvGrpSpPr>
          <p:cNvPr id="56" name="object 56"/>
          <p:cNvGrpSpPr/>
          <p:nvPr/>
        </p:nvGrpSpPr>
        <p:grpSpPr>
          <a:xfrm>
            <a:off x="5167769" y="6887819"/>
            <a:ext cx="564515" cy="983615"/>
            <a:chOff x="5167769" y="6887819"/>
            <a:chExt cx="564515" cy="983615"/>
          </a:xfrm>
        </p:grpSpPr>
        <p:sp>
          <p:nvSpPr>
            <p:cNvPr id="57" name="object 57"/>
            <p:cNvSpPr/>
            <p:nvPr/>
          </p:nvSpPr>
          <p:spPr>
            <a:xfrm>
              <a:off x="5686768" y="7246594"/>
              <a:ext cx="45720" cy="73660"/>
            </a:xfrm>
            <a:custGeom>
              <a:avLst/>
              <a:gdLst/>
              <a:ahLst/>
              <a:cxnLst/>
              <a:rect l="l" t="t" r="r" b="b"/>
              <a:pathLst>
                <a:path w="45720" h="73659">
                  <a:moveTo>
                    <a:pt x="43586" y="0"/>
                  </a:moveTo>
                  <a:lnTo>
                    <a:pt x="0" y="0"/>
                  </a:lnTo>
                  <a:lnTo>
                    <a:pt x="0" y="73355"/>
                  </a:lnTo>
                  <a:lnTo>
                    <a:pt x="45110" y="73355"/>
                  </a:lnTo>
                  <a:lnTo>
                    <a:pt x="45110" y="67462"/>
                  </a:lnTo>
                  <a:lnTo>
                    <a:pt x="6502" y="67462"/>
                  </a:lnTo>
                  <a:lnTo>
                    <a:pt x="6502" y="38290"/>
                  </a:lnTo>
                  <a:lnTo>
                    <a:pt x="42163" y="38290"/>
                  </a:lnTo>
                  <a:lnTo>
                    <a:pt x="42163" y="32410"/>
                  </a:lnTo>
                  <a:lnTo>
                    <a:pt x="6502" y="32410"/>
                  </a:lnTo>
                  <a:lnTo>
                    <a:pt x="6502" y="5892"/>
                  </a:lnTo>
                  <a:lnTo>
                    <a:pt x="43586" y="5892"/>
                  </a:lnTo>
                  <a:lnTo>
                    <a:pt x="4358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5191556" y="6899872"/>
              <a:ext cx="470534" cy="325120"/>
            </a:xfrm>
            <a:custGeom>
              <a:avLst/>
              <a:gdLst/>
              <a:ahLst/>
              <a:cxnLst/>
              <a:rect l="l" t="t" r="r" b="b"/>
              <a:pathLst>
                <a:path w="470535" h="325120">
                  <a:moveTo>
                    <a:pt x="0" y="0"/>
                  </a:moveTo>
                  <a:lnTo>
                    <a:pt x="470204" y="324700"/>
                  </a:lnTo>
                </a:path>
              </a:pathLst>
            </a:custGeom>
            <a:ln w="91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5183390" y="6894220"/>
              <a:ext cx="60325" cy="55880"/>
            </a:xfrm>
            <a:custGeom>
              <a:avLst/>
              <a:gdLst/>
              <a:ahLst/>
              <a:cxnLst/>
              <a:rect l="l" t="t" r="r" b="b"/>
              <a:pathLst>
                <a:path w="60325" h="55879">
                  <a:moveTo>
                    <a:pt x="60172" y="1765"/>
                  </a:moveTo>
                  <a:lnTo>
                    <a:pt x="0" y="0"/>
                  </a:lnTo>
                  <a:lnTo>
                    <a:pt x="22936" y="55676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5181054" y="7353503"/>
              <a:ext cx="484505" cy="504190"/>
            </a:xfrm>
            <a:custGeom>
              <a:avLst/>
              <a:gdLst/>
              <a:ahLst/>
              <a:cxnLst/>
              <a:rect l="l" t="t" r="r" b="b"/>
              <a:pathLst>
                <a:path w="484504" h="504190">
                  <a:moveTo>
                    <a:pt x="0" y="503986"/>
                  </a:moveTo>
                  <a:lnTo>
                    <a:pt x="484365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5174170" y="7805547"/>
              <a:ext cx="59055" cy="59690"/>
            </a:xfrm>
            <a:custGeom>
              <a:avLst/>
              <a:gdLst/>
              <a:ahLst/>
              <a:cxnLst/>
              <a:rect l="l" t="t" r="r" b="b"/>
              <a:pathLst>
                <a:path w="59054" h="59690">
                  <a:moveTo>
                    <a:pt x="11391" y="0"/>
                  </a:moveTo>
                  <a:lnTo>
                    <a:pt x="0" y="59105"/>
                  </a:lnTo>
                  <a:lnTo>
                    <a:pt x="58623" y="45402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2" name="object 62"/>
          <p:cNvSpPr txBox="1"/>
          <p:nvPr/>
        </p:nvSpPr>
        <p:spPr>
          <a:xfrm>
            <a:off x="2903220" y="539750"/>
            <a:ext cx="31248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45">
                <a:latin typeface="Microsoft Sans Serif"/>
                <a:cs typeface="Microsoft Sans Serif"/>
              </a:rPr>
              <a:t>Componentes</a:t>
            </a:r>
            <a:r>
              <a:rPr dirty="0" sz="1400" spc="-25">
                <a:latin typeface="Microsoft Sans Serif"/>
                <a:cs typeface="Microsoft Sans Serif"/>
              </a:rPr>
              <a:t> </a:t>
            </a:r>
            <a:r>
              <a:rPr dirty="0" sz="1400" spc="30">
                <a:latin typeface="Microsoft Sans Serif"/>
                <a:cs typeface="Microsoft Sans Serif"/>
              </a:rPr>
              <a:t>eléctricos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45">
                <a:latin typeface="Microsoft Sans Serif"/>
                <a:cs typeface="Microsoft Sans Serif"/>
              </a:rPr>
              <a:t>de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85">
                <a:latin typeface="Microsoft Sans Serif"/>
                <a:cs typeface="Microsoft Sans Serif"/>
              </a:rPr>
              <a:t>un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100">
                <a:latin typeface="Microsoft Sans Serif"/>
                <a:cs typeface="Microsoft Sans Serif"/>
              </a:rPr>
              <a:t>motor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2903220" y="1871979"/>
            <a:ext cx="4254500" cy="2222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68275">
              <a:lnSpc>
                <a:spcPct val="150000"/>
              </a:lnSpc>
              <a:spcBef>
                <a:spcPts val="100"/>
              </a:spcBef>
            </a:pPr>
            <a:r>
              <a:rPr dirty="0" sz="800" spc="10">
                <a:latin typeface="Microsoft Sans Serif"/>
                <a:cs typeface="Microsoft Sans Serif"/>
              </a:rPr>
              <a:t>Hasta </a:t>
            </a:r>
            <a:r>
              <a:rPr dirty="0" sz="800" spc="15">
                <a:latin typeface="Microsoft Sans Serif"/>
                <a:cs typeface="Microsoft Sans Serif"/>
              </a:rPr>
              <a:t>este </a:t>
            </a:r>
            <a:r>
              <a:rPr dirty="0" sz="800" spc="40">
                <a:latin typeface="Microsoft Sans Serif"/>
                <a:cs typeface="Microsoft Sans Serif"/>
              </a:rPr>
              <a:t>punto, </a:t>
            </a:r>
            <a:r>
              <a:rPr dirty="0" sz="800" spc="30">
                <a:latin typeface="Microsoft Sans Serif"/>
                <a:cs typeface="Microsoft Sans Serif"/>
              </a:rPr>
              <a:t>hemos examinado </a:t>
            </a:r>
            <a:r>
              <a:rPr dirty="0" sz="800" spc="15">
                <a:latin typeface="Microsoft Sans Serif"/>
                <a:cs typeface="Microsoft Sans Serif"/>
              </a:rPr>
              <a:t>el </a:t>
            </a:r>
            <a:r>
              <a:rPr dirty="0" sz="800" spc="35">
                <a:latin typeface="Microsoft Sans Serif"/>
                <a:cs typeface="Microsoft Sans Serif"/>
              </a:rPr>
              <a:t>funcionamiento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45">
                <a:latin typeface="Microsoft Sans Serif"/>
                <a:cs typeface="Microsoft Sans Serif"/>
              </a:rPr>
              <a:t>un </a:t>
            </a:r>
            <a:r>
              <a:rPr dirty="0" sz="800" spc="55">
                <a:latin typeface="Microsoft Sans Serif"/>
                <a:cs typeface="Microsoft Sans Serif"/>
              </a:rPr>
              <a:t>motor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-50">
                <a:latin typeface="Microsoft Sans Serif"/>
                <a:cs typeface="Microsoft Sans Serif"/>
              </a:rPr>
              <a:t>CA </a:t>
            </a:r>
            <a:r>
              <a:rPr dirty="0" sz="800" spc="20">
                <a:latin typeface="Microsoft Sans Serif"/>
                <a:cs typeface="Microsoft Sans Serif"/>
              </a:rPr>
              <a:t>con </a:t>
            </a:r>
            <a:r>
              <a:rPr dirty="0" sz="800" spc="2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tensión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y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frecuencia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nominales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aplicadas.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Muchas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aplicaciones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requieren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que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varíe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la </a:t>
            </a:r>
            <a:r>
              <a:rPr dirty="0" sz="800" spc="-19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velocidad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45">
                <a:latin typeface="Microsoft Sans Serif"/>
                <a:cs typeface="Microsoft Sans Serif"/>
              </a:rPr>
              <a:t>un </a:t>
            </a:r>
            <a:r>
              <a:rPr dirty="0" sz="800" spc="55">
                <a:latin typeface="Microsoft Sans Serif"/>
                <a:cs typeface="Microsoft Sans Serif"/>
              </a:rPr>
              <a:t>motor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-35">
                <a:latin typeface="Microsoft Sans Serif"/>
                <a:cs typeface="Microsoft Sans Serif"/>
              </a:rPr>
              <a:t>CA, </a:t>
            </a:r>
            <a:r>
              <a:rPr dirty="0" sz="800" spc="30">
                <a:latin typeface="Microsoft Sans Serif"/>
                <a:cs typeface="Microsoft Sans Serif"/>
              </a:rPr>
              <a:t>lo que </a:t>
            </a:r>
            <a:r>
              <a:rPr dirty="0" sz="800" spc="-10">
                <a:latin typeface="Microsoft Sans Serif"/>
                <a:cs typeface="Microsoft Sans Serif"/>
              </a:rPr>
              <a:t>se </a:t>
            </a:r>
            <a:r>
              <a:rPr dirty="0" sz="800" spc="35">
                <a:latin typeface="Microsoft Sans Serif"/>
                <a:cs typeface="Microsoft Sans Serif"/>
              </a:rPr>
              <a:t>logra </a:t>
            </a:r>
            <a:r>
              <a:rPr dirty="0" sz="800" spc="25">
                <a:latin typeface="Microsoft Sans Serif"/>
                <a:cs typeface="Microsoft Sans Serif"/>
              </a:rPr>
              <a:t>fácilmente </a:t>
            </a:r>
            <a:r>
              <a:rPr dirty="0" sz="800" spc="20">
                <a:latin typeface="Microsoft Sans Serif"/>
                <a:cs typeface="Microsoft Sans Serif"/>
              </a:rPr>
              <a:t>con </a:t>
            </a:r>
            <a:r>
              <a:rPr dirty="0" sz="800" spc="45">
                <a:latin typeface="Microsoft Sans Serif"/>
                <a:cs typeface="Microsoft Sans Serif"/>
              </a:rPr>
              <a:t>un </a:t>
            </a:r>
            <a:r>
              <a:rPr dirty="0" sz="800" spc="30">
                <a:latin typeface="Microsoft Sans Serif"/>
                <a:cs typeface="Microsoft Sans Serif"/>
              </a:rPr>
              <a:t>variador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3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frecuencia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-35">
                <a:latin typeface="Microsoft Sans Serif"/>
                <a:cs typeface="Microsoft Sans Serif"/>
              </a:rPr>
              <a:t>CA. </a:t>
            </a:r>
            <a:r>
              <a:rPr dirty="0" sz="800" spc="-10">
                <a:latin typeface="Microsoft Sans Serif"/>
                <a:cs typeface="Microsoft Sans Serif"/>
              </a:rPr>
              <a:t>Sin </a:t>
            </a:r>
            <a:r>
              <a:rPr dirty="0" sz="800" spc="35">
                <a:latin typeface="Microsoft Sans Serif"/>
                <a:cs typeface="Microsoft Sans Serif"/>
              </a:rPr>
              <a:t>embargo, </a:t>
            </a:r>
            <a:r>
              <a:rPr dirty="0" sz="800" spc="15">
                <a:latin typeface="Microsoft Sans Serif"/>
                <a:cs typeface="Microsoft Sans Serif"/>
              </a:rPr>
              <a:t>el </a:t>
            </a:r>
            <a:r>
              <a:rPr dirty="0" sz="800" spc="35">
                <a:latin typeface="Microsoft Sans Serif"/>
                <a:cs typeface="Microsoft Sans Serif"/>
              </a:rPr>
              <a:t>funcionamiento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45">
                <a:latin typeface="Microsoft Sans Serif"/>
                <a:cs typeface="Microsoft Sans Serif"/>
              </a:rPr>
              <a:t>un </a:t>
            </a:r>
            <a:r>
              <a:rPr dirty="0" sz="800" spc="55">
                <a:latin typeface="Microsoft Sans Serif"/>
                <a:cs typeface="Microsoft Sans Serif"/>
              </a:rPr>
              <a:t>motor </a:t>
            </a:r>
            <a:r>
              <a:rPr dirty="0" sz="800">
                <a:latin typeface="Microsoft Sans Serif"/>
                <a:cs typeface="Microsoft Sans Serif"/>
              </a:rPr>
              <a:t>a </a:t>
            </a:r>
            <a:r>
              <a:rPr dirty="0" sz="800" spc="30">
                <a:latin typeface="Microsoft Sans Serif"/>
                <a:cs typeface="Microsoft Sans Serif"/>
              </a:rPr>
              <a:t>una tensión </a:t>
            </a:r>
            <a:r>
              <a:rPr dirty="0" sz="800" spc="5">
                <a:latin typeface="Microsoft Sans Serif"/>
                <a:cs typeface="Microsoft Sans Serif"/>
              </a:rPr>
              <a:t>y </a:t>
            </a:r>
            <a:r>
              <a:rPr dirty="0" sz="800" spc="1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frecuencia </a:t>
            </a:r>
            <a:r>
              <a:rPr dirty="0" sz="800" spc="25">
                <a:latin typeface="Microsoft Sans Serif"/>
                <a:cs typeface="Microsoft Sans Serif"/>
              </a:rPr>
              <a:t>distintas de </a:t>
            </a:r>
            <a:r>
              <a:rPr dirty="0" sz="800">
                <a:latin typeface="Microsoft Sans Serif"/>
                <a:cs typeface="Microsoft Sans Serif"/>
              </a:rPr>
              <a:t>las </a:t>
            </a:r>
            <a:r>
              <a:rPr dirty="0" sz="800" spc="25">
                <a:latin typeface="Microsoft Sans Serif"/>
                <a:cs typeface="Microsoft Sans Serif"/>
              </a:rPr>
              <a:t>nominales </a:t>
            </a:r>
            <a:r>
              <a:rPr dirty="0" sz="800" spc="30">
                <a:latin typeface="Microsoft Sans Serif"/>
                <a:cs typeface="Microsoft Sans Serif"/>
              </a:rPr>
              <a:t>tiene </a:t>
            </a:r>
            <a:r>
              <a:rPr dirty="0" sz="800" spc="45">
                <a:latin typeface="Microsoft Sans Serif"/>
                <a:cs typeface="Microsoft Sans Serif"/>
              </a:rPr>
              <a:t>un </a:t>
            </a:r>
            <a:r>
              <a:rPr dirty="0" sz="800" spc="25">
                <a:latin typeface="Microsoft Sans Serif"/>
                <a:cs typeface="Microsoft Sans Serif"/>
              </a:rPr>
              <a:t>efecto sobre </a:t>
            </a:r>
            <a:r>
              <a:rPr dirty="0" sz="800" spc="10">
                <a:latin typeface="Microsoft Sans Serif"/>
                <a:cs typeface="Microsoft Sans Serif"/>
              </a:rPr>
              <a:t>la </a:t>
            </a:r>
            <a:r>
              <a:rPr dirty="0" sz="800" spc="30">
                <a:latin typeface="Microsoft Sans Serif"/>
                <a:cs typeface="Microsoft Sans Serif"/>
              </a:rPr>
              <a:t>corriente </a:t>
            </a:r>
            <a:r>
              <a:rPr dirty="0" sz="800" spc="5">
                <a:latin typeface="Microsoft Sans Serif"/>
                <a:cs typeface="Microsoft Sans Serif"/>
              </a:rPr>
              <a:t>y </a:t>
            </a:r>
            <a:r>
              <a:rPr dirty="0" sz="800" spc="15">
                <a:latin typeface="Microsoft Sans Serif"/>
                <a:cs typeface="Microsoft Sans Serif"/>
              </a:rPr>
              <a:t>el </a:t>
            </a:r>
            <a:r>
              <a:rPr dirty="0" sz="800" spc="35">
                <a:latin typeface="Microsoft Sans Serif"/>
                <a:cs typeface="Microsoft Sans Serif"/>
              </a:rPr>
              <a:t>par </a:t>
            </a:r>
            <a:r>
              <a:rPr dirty="0" sz="800" spc="25">
                <a:latin typeface="Microsoft Sans Serif"/>
                <a:cs typeface="Microsoft Sans Serif"/>
              </a:rPr>
              <a:t>del </a:t>
            </a:r>
            <a:r>
              <a:rPr dirty="0" sz="800" spc="30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motor. </a:t>
            </a:r>
            <a:r>
              <a:rPr dirty="0" sz="800" spc="5">
                <a:latin typeface="Microsoft Sans Serif"/>
                <a:cs typeface="Microsoft Sans Serif"/>
              </a:rPr>
              <a:t>Para </a:t>
            </a:r>
            <a:r>
              <a:rPr dirty="0" sz="800" spc="35">
                <a:latin typeface="Microsoft Sans Serif"/>
                <a:cs typeface="Microsoft Sans Serif"/>
              </a:rPr>
              <a:t>comprender cómo </a:t>
            </a:r>
            <a:r>
              <a:rPr dirty="0" sz="800" spc="30">
                <a:latin typeface="Microsoft Sans Serif"/>
                <a:cs typeface="Microsoft Sans Serif"/>
              </a:rPr>
              <a:t>pueden </a:t>
            </a:r>
            <a:r>
              <a:rPr dirty="0" sz="800" spc="25">
                <a:latin typeface="Microsoft Sans Serif"/>
                <a:cs typeface="Microsoft Sans Serif"/>
              </a:rPr>
              <a:t>cambiar </a:t>
            </a:r>
            <a:r>
              <a:rPr dirty="0" sz="800">
                <a:latin typeface="Microsoft Sans Serif"/>
                <a:cs typeface="Microsoft Sans Serif"/>
              </a:rPr>
              <a:t>las </a:t>
            </a:r>
            <a:r>
              <a:rPr dirty="0" sz="800" spc="15">
                <a:latin typeface="Microsoft Sans Serif"/>
                <a:cs typeface="Microsoft Sans Serif"/>
              </a:rPr>
              <a:t>características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45">
                <a:latin typeface="Microsoft Sans Serif"/>
                <a:cs typeface="Microsoft Sans Serif"/>
              </a:rPr>
              <a:t>un motor, </a:t>
            </a:r>
            <a:r>
              <a:rPr dirty="0" sz="800" spc="5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necesitamos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una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40">
                <a:latin typeface="Microsoft Sans Serif"/>
                <a:cs typeface="Microsoft Sans Serif"/>
              </a:rPr>
              <a:t>mejor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comprensión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tanto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los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40">
                <a:latin typeface="Microsoft Sans Serif"/>
                <a:cs typeface="Microsoft Sans Serif"/>
              </a:rPr>
              <a:t>motores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-50">
                <a:latin typeface="Microsoft Sans Serif"/>
                <a:cs typeface="Microsoft Sans Serif"/>
              </a:rPr>
              <a:t>CA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como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los  </a:t>
            </a:r>
            <a:r>
              <a:rPr dirty="0" sz="800" spc="25">
                <a:latin typeface="Microsoft Sans Serif"/>
                <a:cs typeface="Microsoft Sans Serif"/>
              </a:rPr>
              <a:t>convertidores</a:t>
            </a:r>
            <a:r>
              <a:rPr dirty="0" sz="800" spc="-1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frecuencia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-35">
                <a:latin typeface="Microsoft Sans Serif"/>
                <a:cs typeface="Microsoft Sans Serif"/>
              </a:rPr>
              <a:t>CA.</a:t>
            </a:r>
            <a:endParaRPr sz="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30">
                <a:latin typeface="Microsoft Sans Serif"/>
                <a:cs typeface="Microsoft Sans Serif"/>
              </a:rPr>
              <a:t>siguiente </a:t>
            </a:r>
            <a:r>
              <a:rPr dirty="0" sz="900" spc="35">
                <a:latin typeface="Microsoft Sans Serif"/>
                <a:cs typeface="Microsoft Sans Serif"/>
              </a:rPr>
              <a:t>diagrama </a:t>
            </a:r>
            <a:r>
              <a:rPr dirty="0" sz="900" spc="30">
                <a:latin typeface="Microsoft Sans Serif"/>
                <a:cs typeface="Microsoft Sans Serif"/>
              </a:rPr>
              <a:t>representa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30">
                <a:latin typeface="Microsoft Sans Serif"/>
                <a:cs typeface="Microsoft Sans Serif"/>
              </a:rPr>
              <a:t>circuito </a:t>
            </a:r>
            <a:r>
              <a:rPr dirty="0" sz="900" spc="25">
                <a:latin typeface="Microsoft Sans Serif"/>
                <a:cs typeface="Microsoft Sans Serif"/>
              </a:rPr>
              <a:t>equivalente </a:t>
            </a:r>
            <a:r>
              <a:rPr dirty="0" sz="900" spc="30">
                <a:latin typeface="Microsoft Sans Serif"/>
                <a:cs typeface="Microsoft Sans Serif"/>
              </a:rPr>
              <a:t>simplificado de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60">
                <a:latin typeface="Microsoft Sans Serif"/>
                <a:cs typeface="Microsoft Sans Serif"/>
              </a:rPr>
              <a:t>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40">
                <a:latin typeface="Microsoft Sans Serif"/>
                <a:cs typeface="Microsoft Sans Serif"/>
              </a:rPr>
              <a:t>CA. </a:t>
            </a:r>
            <a:r>
              <a:rPr dirty="0" sz="900" spc="-15">
                <a:latin typeface="Microsoft Sans Serif"/>
                <a:cs typeface="Microsoft Sans Serif"/>
              </a:rPr>
              <a:t>La </a:t>
            </a:r>
            <a:r>
              <a:rPr dirty="0" sz="900" spc="35">
                <a:latin typeface="Microsoft Sans Serif"/>
                <a:cs typeface="Microsoft Sans Serif"/>
              </a:rPr>
              <a:t>comprensión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este </a:t>
            </a:r>
            <a:r>
              <a:rPr dirty="0" sz="900" spc="35">
                <a:latin typeface="Microsoft Sans Serif"/>
                <a:cs typeface="Microsoft Sans Serif"/>
              </a:rPr>
              <a:t>diagrama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50">
                <a:latin typeface="Microsoft Sans Serif"/>
                <a:cs typeface="Microsoft Sans Serif"/>
              </a:rPr>
              <a:t>importante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comprender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cómo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se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aplica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65">
                <a:latin typeface="Microsoft Sans Serif"/>
                <a:cs typeface="Microsoft Sans Serif"/>
              </a:rPr>
              <a:t>motor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55">
                <a:latin typeface="Microsoft Sans Serif"/>
                <a:cs typeface="Microsoft Sans Serif"/>
              </a:rPr>
              <a:t>CA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variador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frecuencia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40">
                <a:latin typeface="Microsoft Sans Serif"/>
                <a:cs typeface="Microsoft Sans Serif"/>
              </a:rPr>
              <a:t>CA.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903214" y="4442461"/>
            <a:ext cx="233045" cy="1104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0">
              <a:lnSpc>
                <a:spcPct val="100000"/>
              </a:lnSpc>
              <a:spcBef>
                <a:spcPts val="100"/>
              </a:spcBef>
            </a:pPr>
            <a:r>
              <a:rPr dirty="0" sz="1200" spc="-85">
                <a:latin typeface="Microsoft Sans Serif"/>
                <a:cs typeface="Microsoft Sans Serif"/>
              </a:rPr>
              <a:t>V</a:t>
            </a:r>
            <a:r>
              <a:rPr dirty="0" sz="950" spc="-70">
                <a:latin typeface="Microsoft Sans Serif"/>
                <a:cs typeface="Microsoft Sans Serif"/>
              </a:rPr>
              <a:t>S  </a:t>
            </a:r>
            <a:r>
              <a:rPr dirty="0" sz="1200" spc="-125">
                <a:latin typeface="Microsoft Sans Serif"/>
                <a:cs typeface="Microsoft Sans Serif"/>
              </a:rPr>
              <a:t>R</a:t>
            </a:r>
            <a:r>
              <a:rPr dirty="0" sz="950" spc="-70">
                <a:latin typeface="Microsoft Sans Serif"/>
                <a:cs typeface="Microsoft Sans Serif"/>
              </a:rPr>
              <a:t>S  </a:t>
            </a:r>
            <a:r>
              <a:rPr dirty="0" sz="1200" spc="-40">
                <a:latin typeface="Microsoft Sans Serif"/>
                <a:cs typeface="Microsoft Sans Serif"/>
              </a:rPr>
              <a:t>L</a:t>
            </a:r>
            <a:r>
              <a:rPr dirty="0" sz="950" spc="-70">
                <a:latin typeface="Microsoft Sans Serif"/>
                <a:cs typeface="Microsoft Sans Serif"/>
              </a:rPr>
              <a:t>S  </a:t>
            </a:r>
            <a:r>
              <a:rPr dirty="0" sz="1200" spc="-20">
                <a:latin typeface="Microsoft Sans Serif"/>
                <a:cs typeface="Microsoft Sans Serif"/>
              </a:rPr>
              <a:t>I</a:t>
            </a:r>
            <a:r>
              <a:rPr dirty="0" sz="950" spc="-20">
                <a:latin typeface="Microsoft Sans Serif"/>
                <a:cs typeface="Microsoft Sans Serif"/>
              </a:rPr>
              <a:t>S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1200" spc="75">
                <a:latin typeface="Microsoft Sans Serif"/>
                <a:cs typeface="Microsoft Sans Serif"/>
              </a:rPr>
              <a:t>mi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500" spc="-20">
                <a:latin typeface="Microsoft Sans Serif"/>
                <a:cs typeface="Microsoft Sans Serif"/>
              </a:rPr>
              <a:t>L</a:t>
            </a:r>
            <a:r>
              <a:rPr dirty="0" sz="400" spc="-20">
                <a:latin typeface="Microsoft Sans Serif"/>
                <a:cs typeface="Microsoft Sans Serif"/>
              </a:rPr>
              <a:t>METRO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903220" y="5621231"/>
            <a:ext cx="220979" cy="67564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dirty="0" sz="500" spc="30">
                <a:latin typeface="Microsoft Sans Serif"/>
                <a:cs typeface="Microsoft Sans Serif"/>
              </a:rPr>
              <a:t>I</a:t>
            </a:r>
            <a:r>
              <a:rPr dirty="0" sz="400" spc="-20">
                <a:latin typeface="Microsoft Sans Serif"/>
                <a:cs typeface="Microsoft Sans Serif"/>
              </a:rPr>
              <a:t>METRO</a:t>
            </a:r>
            <a:endParaRPr sz="400">
              <a:latin typeface="Microsoft Sans Serif"/>
              <a:cs typeface="Microsoft Sans Serif"/>
            </a:endParaRPr>
          </a:p>
          <a:p>
            <a:pPr algn="just" marL="12700" marR="30480">
              <a:lnSpc>
                <a:spcPct val="100000"/>
              </a:lnSpc>
              <a:spcBef>
                <a:spcPts val="140"/>
              </a:spcBef>
            </a:pPr>
            <a:r>
              <a:rPr dirty="0" sz="1200" spc="-125">
                <a:latin typeface="Microsoft Sans Serif"/>
                <a:cs typeface="Microsoft Sans Serif"/>
              </a:rPr>
              <a:t>R</a:t>
            </a:r>
            <a:r>
              <a:rPr dirty="0" sz="950" spc="-60">
                <a:latin typeface="Microsoft Sans Serif"/>
                <a:cs typeface="Microsoft Sans Serif"/>
              </a:rPr>
              <a:t>R  </a:t>
            </a:r>
            <a:r>
              <a:rPr dirty="0" sz="1200" spc="-40">
                <a:latin typeface="Microsoft Sans Serif"/>
                <a:cs typeface="Microsoft Sans Serif"/>
              </a:rPr>
              <a:t>L</a:t>
            </a:r>
            <a:r>
              <a:rPr dirty="0" sz="950" spc="-60">
                <a:latin typeface="Microsoft Sans Serif"/>
                <a:cs typeface="Microsoft Sans Serif"/>
              </a:rPr>
              <a:t>R  </a:t>
            </a:r>
            <a:r>
              <a:rPr dirty="0" sz="1200" spc="70">
                <a:latin typeface="Microsoft Sans Serif"/>
                <a:cs typeface="Microsoft Sans Serif"/>
              </a:rPr>
              <a:t>I</a:t>
            </a:r>
            <a:r>
              <a:rPr dirty="0" sz="950" spc="-15">
                <a:latin typeface="Microsoft Sans Serif"/>
                <a:cs typeface="Microsoft Sans Serif"/>
              </a:rPr>
              <a:t>W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450584" y="4505959"/>
            <a:ext cx="2740660" cy="178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0">
                <a:latin typeface="Microsoft Sans Serif"/>
                <a:cs typeface="Microsoft Sans Serif"/>
              </a:rPr>
              <a:t>Tensión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línea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15">
                <a:latin typeface="Microsoft Sans Serif"/>
                <a:cs typeface="Microsoft Sans Serif"/>
              </a:rPr>
              <a:t>aplicada</a:t>
            </a:r>
            <a:r>
              <a:rPr dirty="0" sz="700">
                <a:latin typeface="Microsoft Sans Serif"/>
                <a:cs typeface="Microsoft Sans Serif"/>
              </a:rPr>
              <a:t> a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los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5">
                <a:latin typeface="Microsoft Sans Serif"/>
                <a:cs typeface="Microsoft Sans Serif"/>
              </a:rPr>
              <a:t>cables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25">
                <a:latin typeface="Microsoft Sans Serif"/>
                <a:cs typeface="Microsoft Sans Serif"/>
              </a:rPr>
              <a:t>alimentación</a:t>
            </a:r>
            <a:r>
              <a:rPr dirty="0" sz="700" spc="-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del</a:t>
            </a:r>
            <a:r>
              <a:rPr dirty="0" sz="700">
                <a:latin typeface="Microsoft Sans Serif"/>
                <a:cs typeface="Microsoft Sans Serif"/>
              </a:rPr>
              <a:t> </a:t>
            </a:r>
            <a:r>
              <a:rPr dirty="0" sz="700" spc="25">
                <a:latin typeface="Microsoft Sans Serif"/>
                <a:cs typeface="Microsoft Sans Serif"/>
              </a:rPr>
              <a:t>estator</a:t>
            </a:r>
            <a:endParaRPr sz="700">
              <a:latin typeface="Microsoft Sans Serif"/>
              <a:cs typeface="Microsoft Sans Serif"/>
            </a:endParaRPr>
          </a:p>
          <a:p>
            <a:pPr marL="12700" marR="1231900">
              <a:lnSpc>
                <a:spcPct val="154800"/>
              </a:lnSpc>
              <a:spcBef>
                <a:spcPts val="140"/>
              </a:spcBef>
            </a:pPr>
            <a:r>
              <a:rPr dirty="0" sz="700">
                <a:latin typeface="Microsoft Sans Serif"/>
                <a:cs typeface="Microsoft Sans Serif"/>
              </a:rPr>
              <a:t>Resistencia </a:t>
            </a:r>
            <a:r>
              <a:rPr dirty="0" sz="700" spc="20">
                <a:latin typeface="Microsoft Sans Serif"/>
                <a:cs typeface="Microsoft Sans Serif"/>
              </a:rPr>
              <a:t>del </a:t>
            </a:r>
            <a:r>
              <a:rPr dirty="0" sz="700" spc="25">
                <a:latin typeface="Microsoft Sans Serif"/>
                <a:cs typeface="Microsoft Sans Serif"/>
              </a:rPr>
              <a:t>estator </a:t>
            </a:r>
            <a:r>
              <a:rPr dirty="0" sz="700" spc="3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Inductancia</a:t>
            </a:r>
            <a:r>
              <a:rPr dirty="0" sz="800" spc="-1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1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fuga</a:t>
            </a:r>
            <a:r>
              <a:rPr dirty="0" sz="800" spc="-1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del</a:t>
            </a:r>
            <a:r>
              <a:rPr dirty="0" sz="800" spc="-1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estator </a:t>
            </a:r>
            <a:r>
              <a:rPr dirty="0" sz="800" spc="-2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Corriente</a:t>
            </a:r>
            <a:r>
              <a:rPr dirty="0" sz="800" spc="-1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del</a:t>
            </a:r>
            <a:r>
              <a:rPr dirty="0" sz="800" spc="-1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estator</a:t>
            </a:r>
            <a:endParaRPr sz="800">
              <a:latin typeface="Microsoft Sans Serif"/>
              <a:cs typeface="Microsoft Sans Serif"/>
            </a:endParaRPr>
          </a:p>
          <a:p>
            <a:pPr marL="12700" marR="710565">
              <a:lnSpc>
                <a:spcPct val="141200"/>
              </a:lnSpc>
              <a:spcBef>
                <a:spcPts val="10"/>
              </a:spcBef>
            </a:pPr>
            <a:r>
              <a:rPr dirty="0" sz="850" spc="30">
                <a:latin typeface="Microsoft Sans Serif"/>
                <a:cs typeface="Microsoft Sans Serif"/>
              </a:rPr>
              <a:t>Entrehierro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tensión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magnetización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Inductancia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magnetización</a:t>
            </a:r>
            <a:endParaRPr sz="8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dirty="0" sz="750" spc="25">
                <a:latin typeface="Microsoft Sans Serif"/>
                <a:cs typeface="Microsoft Sans Serif"/>
              </a:rPr>
              <a:t>Corriente</a:t>
            </a:r>
            <a:r>
              <a:rPr dirty="0" sz="750" spc="-3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3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magnetización</a:t>
            </a:r>
            <a:endParaRPr sz="750">
              <a:latin typeface="Microsoft Sans Serif"/>
              <a:cs typeface="Microsoft Sans Serif"/>
            </a:endParaRPr>
          </a:p>
          <a:p>
            <a:pPr marL="12700" marR="62230">
              <a:lnSpc>
                <a:spcPct val="126299"/>
              </a:lnSpc>
              <a:spcBef>
                <a:spcPts val="40"/>
              </a:spcBef>
            </a:pPr>
            <a:r>
              <a:rPr dirty="0" sz="950" spc="5">
                <a:latin typeface="Microsoft Sans Serif"/>
                <a:cs typeface="Microsoft Sans Serif"/>
              </a:rPr>
              <a:t>Resistencia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60">
                <a:latin typeface="Microsoft Sans Serif"/>
                <a:cs typeface="Microsoft Sans Serif"/>
              </a:rPr>
              <a:t>rotor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(varía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temperatura)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Inductancia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fuga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60">
                <a:latin typeface="Microsoft Sans Serif"/>
                <a:cs typeface="Microsoft Sans Serif"/>
              </a:rPr>
              <a:t>rotor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900" spc="30">
                <a:latin typeface="Microsoft Sans Serif"/>
                <a:cs typeface="Microsoft Sans Serif"/>
              </a:rPr>
              <a:t>Corriente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trabajo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o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producción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par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29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81070" y="2709075"/>
            <a:ext cx="100330" cy="311150"/>
          </a:xfrm>
          <a:custGeom>
            <a:avLst/>
            <a:gdLst/>
            <a:ahLst/>
            <a:cxnLst/>
            <a:rect l="l" t="t" r="r" b="b"/>
            <a:pathLst>
              <a:path w="100329" h="311150">
                <a:moveTo>
                  <a:pt x="0" y="0"/>
                </a:moveTo>
                <a:lnTo>
                  <a:pt x="406" y="308190"/>
                </a:lnTo>
                <a:lnTo>
                  <a:pt x="99961" y="310642"/>
                </a:lnTo>
                <a:lnTo>
                  <a:pt x="98983" y="6083"/>
                </a:lnTo>
                <a:lnTo>
                  <a:pt x="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763113" y="2815640"/>
            <a:ext cx="10160" cy="110489"/>
          </a:xfrm>
          <a:custGeom>
            <a:avLst/>
            <a:gdLst/>
            <a:ahLst/>
            <a:cxnLst/>
            <a:rect l="l" t="t" r="r" b="b"/>
            <a:pathLst>
              <a:path w="10160" h="110489">
                <a:moveTo>
                  <a:pt x="9753" y="0"/>
                </a:moveTo>
                <a:lnTo>
                  <a:pt x="0" y="0"/>
                </a:lnTo>
                <a:lnTo>
                  <a:pt x="0" y="110032"/>
                </a:lnTo>
                <a:lnTo>
                  <a:pt x="9753" y="110032"/>
                </a:lnTo>
                <a:lnTo>
                  <a:pt x="975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926130" y="2870352"/>
            <a:ext cx="76200" cy="36830"/>
          </a:xfrm>
          <a:custGeom>
            <a:avLst/>
            <a:gdLst/>
            <a:ahLst/>
            <a:cxnLst/>
            <a:rect l="l" t="t" r="r" b="b"/>
            <a:pathLst>
              <a:path w="76200" h="36830">
                <a:moveTo>
                  <a:pt x="76200" y="0"/>
                </a:moveTo>
                <a:lnTo>
                  <a:pt x="0" y="0"/>
                </a:lnTo>
                <a:lnTo>
                  <a:pt x="0" y="8229"/>
                </a:lnTo>
                <a:lnTo>
                  <a:pt x="76200" y="8229"/>
                </a:lnTo>
                <a:lnTo>
                  <a:pt x="76200" y="0"/>
                </a:lnTo>
                <a:close/>
              </a:path>
              <a:path w="76200" h="36830">
                <a:moveTo>
                  <a:pt x="76200" y="28498"/>
                </a:moveTo>
                <a:lnTo>
                  <a:pt x="0" y="28498"/>
                </a:lnTo>
                <a:lnTo>
                  <a:pt x="0" y="36728"/>
                </a:lnTo>
                <a:lnTo>
                  <a:pt x="76200" y="36728"/>
                </a:lnTo>
                <a:lnTo>
                  <a:pt x="76200" y="2849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96273" y="2861487"/>
            <a:ext cx="66675" cy="6418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99510" y="2715247"/>
            <a:ext cx="67665" cy="110032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3084220" y="2904426"/>
            <a:ext cx="66675" cy="107950"/>
          </a:xfrm>
          <a:custGeom>
            <a:avLst/>
            <a:gdLst/>
            <a:ahLst/>
            <a:cxnLst/>
            <a:rect l="l" t="t" r="r" b="b"/>
            <a:pathLst>
              <a:path w="66675" h="107950">
                <a:moveTo>
                  <a:pt x="42710" y="0"/>
                </a:moveTo>
                <a:lnTo>
                  <a:pt x="24422" y="0"/>
                </a:lnTo>
                <a:lnTo>
                  <a:pt x="16802" y="2590"/>
                </a:lnTo>
                <a:lnTo>
                  <a:pt x="4305" y="13360"/>
                </a:lnTo>
                <a:lnTo>
                  <a:pt x="1054" y="20980"/>
                </a:lnTo>
                <a:lnTo>
                  <a:pt x="1054" y="30632"/>
                </a:lnTo>
                <a:lnTo>
                  <a:pt x="12179" y="30632"/>
                </a:lnTo>
                <a:lnTo>
                  <a:pt x="12179" y="24129"/>
                </a:lnTo>
                <a:lnTo>
                  <a:pt x="14122" y="18897"/>
                </a:lnTo>
                <a:lnTo>
                  <a:pt x="21831" y="10972"/>
                </a:lnTo>
                <a:lnTo>
                  <a:pt x="27012" y="8991"/>
                </a:lnTo>
                <a:lnTo>
                  <a:pt x="40830" y="8991"/>
                </a:lnTo>
                <a:lnTo>
                  <a:pt x="46266" y="11379"/>
                </a:lnTo>
                <a:lnTo>
                  <a:pt x="52463" y="19710"/>
                </a:lnTo>
                <a:lnTo>
                  <a:pt x="53784" y="23875"/>
                </a:lnTo>
                <a:lnTo>
                  <a:pt x="53784" y="31902"/>
                </a:lnTo>
                <a:lnTo>
                  <a:pt x="28596" y="69675"/>
                </a:lnTo>
                <a:lnTo>
                  <a:pt x="0" y="97370"/>
                </a:lnTo>
                <a:lnTo>
                  <a:pt x="0" y="107746"/>
                </a:lnTo>
                <a:lnTo>
                  <a:pt x="66281" y="107746"/>
                </a:lnTo>
                <a:lnTo>
                  <a:pt x="66281" y="98450"/>
                </a:lnTo>
                <a:lnTo>
                  <a:pt x="12179" y="98450"/>
                </a:lnTo>
                <a:lnTo>
                  <a:pt x="24176" y="87048"/>
                </a:lnTo>
                <a:lnTo>
                  <a:pt x="52329" y="56873"/>
                </a:lnTo>
                <a:lnTo>
                  <a:pt x="64909" y="32207"/>
                </a:lnTo>
                <a:lnTo>
                  <a:pt x="64909" y="19100"/>
                </a:lnTo>
                <a:lnTo>
                  <a:pt x="61963" y="12318"/>
                </a:lnTo>
                <a:lnTo>
                  <a:pt x="50177" y="2463"/>
                </a:lnTo>
                <a:lnTo>
                  <a:pt x="4271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302114" y="2902140"/>
            <a:ext cx="62230" cy="110489"/>
          </a:xfrm>
          <a:custGeom>
            <a:avLst/>
            <a:gdLst/>
            <a:ahLst/>
            <a:cxnLst/>
            <a:rect l="l" t="t" r="r" b="b"/>
            <a:pathLst>
              <a:path w="62229" h="110489">
                <a:moveTo>
                  <a:pt x="62179" y="0"/>
                </a:moveTo>
                <a:lnTo>
                  <a:pt x="0" y="0"/>
                </a:lnTo>
                <a:lnTo>
                  <a:pt x="0" y="110032"/>
                </a:lnTo>
                <a:lnTo>
                  <a:pt x="9753" y="110032"/>
                </a:lnTo>
                <a:lnTo>
                  <a:pt x="9753" y="57454"/>
                </a:lnTo>
                <a:lnTo>
                  <a:pt x="60350" y="57454"/>
                </a:lnTo>
                <a:lnTo>
                  <a:pt x="60350" y="48615"/>
                </a:lnTo>
                <a:lnTo>
                  <a:pt x="9753" y="48615"/>
                </a:lnTo>
                <a:lnTo>
                  <a:pt x="9753" y="8839"/>
                </a:lnTo>
                <a:lnTo>
                  <a:pt x="62179" y="8839"/>
                </a:lnTo>
                <a:lnTo>
                  <a:pt x="6217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432111" y="2901949"/>
            <a:ext cx="65405" cy="110489"/>
          </a:xfrm>
          <a:custGeom>
            <a:avLst/>
            <a:gdLst/>
            <a:ahLst/>
            <a:cxnLst/>
            <a:rect l="l" t="t" r="r" b="b"/>
            <a:pathLst>
              <a:path w="65404" h="110489">
                <a:moveTo>
                  <a:pt x="65227" y="101600"/>
                </a:moveTo>
                <a:lnTo>
                  <a:pt x="9753" y="101600"/>
                </a:lnTo>
                <a:lnTo>
                  <a:pt x="9753" y="0"/>
                </a:lnTo>
                <a:lnTo>
                  <a:pt x="0" y="0"/>
                </a:lnTo>
                <a:lnTo>
                  <a:pt x="0" y="101600"/>
                </a:lnTo>
                <a:lnTo>
                  <a:pt x="0" y="110490"/>
                </a:lnTo>
                <a:lnTo>
                  <a:pt x="65227" y="110490"/>
                </a:lnTo>
                <a:lnTo>
                  <a:pt x="65227" y="10160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165411" y="2943999"/>
            <a:ext cx="74295" cy="70485"/>
          </a:xfrm>
          <a:custGeom>
            <a:avLst/>
            <a:gdLst/>
            <a:ahLst/>
            <a:cxnLst/>
            <a:rect l="l" t="t" r="r" b="b"/>
            <a:pathLst>
              <a:path w="74294" h="70485">
                <a:moveTo>
                  <a:pt x="73964" y="0"/>
                </a:moveTo>
                <a:lnTo>
                  <a:pt x="16535" y="0"/>
                </a:lnTo>
                <a:lnTo>
                  <a:pt x="12573" y="1244"/>
                </a:lnTo>
                <a:lnTo>
                  <a:pt x="6019" y="7010"/>
                </a:lnTo>
                <a:lnTo>
                  <a:pt x="2793" y="12928"/>
                </a:lnTo>
                <a:lnTo>
                  <a:pt x="0" y="21513"/>
                </a:lnTo>
                <a:lnTo>
                  <a:pt x="2895" y="21513"/>
                </a:lnTo>
                <a:lnTo>
                  <a:pt x="5283" y="17348"/>
                </a:lnTo>
                <a:lnTo>
                  <a:pt x="7924" y="14376"/>
                </a:lnTo>
                <a:lnTo>
                  <a:pt x="12573" y="11404"/>
                </a:lnTo>
                <a:lnTo>
                  <a:pt x="15290" y="10794"/>
                </a:lnTo>
                <a:lnTo>
                  <a:pt x="22326" y="10794"/>
                </a:lnTo>
                <a:lnTo>
                  <a:pt x="14858" y="51422"/>
                </a:lnTo>
                <a:lnTo>
                  <a:pt x="10058" y="57772"/>
                </a:lnTo>
                <a:lnTo>
                  <a:pt x="8889" y="59588"/>
                </a:lnTo>
                <a:lnTo>
                  <a:pt x="7950" y="61823"/>
                </a:lnTo>
                <a:lnTo>
                  <a:pt x="7746" y="62941"/>
                </a:lnTo>
                <a:lnTo>
                  <a:pt x="7746" y="66001"/>
                </a:lnTo>
                <a:lnTo>
                  <a:pt x="8331" y="67513"/>
                </a:lnTo>
                <a:lnTo>
                  <a:pt x="10668" y="69875"/>
                </a:lnTo>
                <a:lnTo>
                  <a:pt x="12141" y="70484"/>
                </a:lnTo>
                <a:lnTo>
                  <a:pt x="17729" y="70484"/>
                </a:lnTo>
                <a:lnTo>
                  <a:pt x="27289" y="28501"/>
                </a:lnTo>
                <a:lnTo>
                  <a:pt x="28498" y="10794"/>
                </a:lnTo>
                <a:lnTo>
                  <a:pt x="47853" y="10794"/>
                </a:lnTo>
                <a:lnTo>
                  <a:pt x="46620" y="22563"/>
                </a:lnTo>
                <a:lnTo>
                  <a:pt x="45739" y="32264"/>
                </a:lnTo>
                <a:lnTo>
                  <a:pt x="45210" y="39898"/>
                </a:lnTo>
                <a:lnTo>
                  <a:pt x="45034" y="45465"/>
                </a:lnTo>
                <a:lnTo>
                  <a:pt x="45034" y="55079"/>
                </a:lnTo>
                <a:lnTo>
                  <a:pt x="46304" y="61671"/>
                </a:lnTo>
                <a:lnTo>
                  <a:pt x="51485" y="68706"/>
                </a:lnTo>
                <a:lnTo>
                  <a:pt x="54686" y="70484"/>
                </a:lnTo>
                <a:lnTo>
                  <a:pt x="62179" y="70484"/>
                </a:lnTo>
                <a:lnTo>
                  <a:pt x="65455" y="68846"/>
                </a:lnTo>
                <a:lnTo>
                  <a:pt x="71246" y="62395"/>
                </a:lnTo>
                <a:lnTo>
                  <a:pt x="73126" y="56883"/>
                </a:lnTo>
                <a:lnTo>
                  <a:pt x="73964" y="49047"/>
                </a:lnTo>
                <a:lnTo>
                  <a:pt x="71374" y="49047"/>
                </a:lnTo>
                <a:lnTo>
                  <a:pt x="70916" y="51854"/>
                </a:lnTo>
                <a:lnTo>
                  <a:pt x="69900" y="54025"/>
                </a:lnTo>
                <a:lnTo>
                  <a:pt x="66725" y="57023"/>
                </a:lnTo>
                <a:lnTo>
                  <a:pt x="64871" y="57759"/>
                </a:lnTo>
                <a:lnTo>
                  <a:pt x="60045" y="57759"/>
                </a:lnTo>
                <a:lnTo>
                  <a:pt x="57835" y="56641"/>
                </a:lnTo>
                <a:lnTo>
                  <a:pt x="54254" y="52247"/>
                </a:lnTo>
                <a:lnTo>
                  <a:pt x="53365" y="48590"/>
                </a:lnTo>
                <a:lnTo>
                  <a:pt x="53527" y="35558"/>
                </a:lnTo>
                <a:lnTo>
                  <a:pt x="54013" y="27479"/>
                </a:lnTo>
                <a:lnTo>
                  <a:pt x="54822" y="19224"/>
                </a:lnTo>
                <a:lnTo>
                  <a:pt x="55956" y="10794"/>
                </a:lnTo>
                <a:lnTo>
                  <a:pt x="73964" y="10794"/>
                </a:lnTo>
                <a:lnTo>
                  <a:pt x="7396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510686" y="2947987"/>
            <a:ext cx="66675" cy="64769"/>
          </a:xfrm>
          <a:custGeom>
            <a:avLst/>
            <a:gdLst/>
            <a:ahLst/>
            <a:cxnLst/>
            <a:rect l="l" t="t" r="r" b="b"/>
            <a:pathLst>
              <a:path w="66675" h="64769">
                <a:moveTo>
                  <a:pt x="66675" y="0"/>
                </a:moveTo>
                <a:lnTo>
                  <a:pt x="57607" y="0"/>
                </a:lnTo>
                <a:lnTo>
                  <a:pt x="33337" y="55981"/>
                </a:lnTo>
                <a:lnTo>
                  <a:pt x="9067" y="0"/>
                </a:lnTo>
                <a:lnTo>
                  <a:pt x="0" y="0"/>
                </a:lnTo>
                <a:lnTo>
                  <a:pt x="0" y="64185"/>
                </a:lnTo>
                <a:lnTo>
                  <a:pt x="5689" y="64185"/>
                </a:lnTo>
                <a:lnTo>
                  <a:pt x="5689" y="5422"/>
                </a:lnTo>
                <a:lnTo>
                  <a:pt x="30759" y="64185"/>
                </a:lnTo>
                <a:lnTo>
                  <a:pt x="35915" y="64185"/>
                </a:lnTo>
                <a:lnTo>
                  <a:pt x="60972" y="5422"/>
                </a:lnTo>
                <a:lnTo>
                  <a:pt x="60972" y="64185"/>
                </a:lnTo>
                <a:lnTo>
                  <a:pt x="66675" y="64185"/>
                </a:lnTo>
                <a:lnTo>
                  <a:pt x="6667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046907" y="2883801"/>
            <a:ext cx="565150" cy="1905"/>
          </a:xfrm>
          <a:custGeom>
            <a:avLst/>
            <a:gdLst/>
            <a:ahLst/>
            <a:cxnLst/>
            <a:rect l="l" t="t" r="r" b="b"/>
            <a:pathLst>
              <a:path w="565150" h="1905">
                <a:moveTo>
                  <a:pt x="0" y="1828"/>
                </a:moveTo>
                <a:lnTo>
                  <a:pt x="56509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763177" y="7170699"/>
            <a:ext cx="10160" cy="110489"/>
          </a:xfrm>
          <a:custGeom>
            <a:avLst/>
            <a:gdLst/>
            <a:ahLst/>
            <a:cxnLst/>
            <a:rect l="l" t="t" r="r" b="b"/>
            <a:pathLst>
              <a:path w="10160" h="110490">
                <a:moveTo>
                  <a:pt x="9753" y="0"/>
                </a:moveTo>
                <a:lnTo>
                  <a:pt x="0" y="0"/>
                </a:lnTo>
                <a:lnTo>
                  <a:pt x="0" y="110032"/>
                </a:lnTo>
                <a:lnTo>
                  <a:pt x="9753" y="110032"/>
                </a:lnTo>
                <a:lnTo>
                  <a:pt x="975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896590" y="7225398"/>
            <a:ext cx="76200" cy="36830"/>
          </a:xfrm>
          <a:custGeom>
            <a:avLst/>
            <a:gdLst/>
            <a:ahLst/>
            <a:cxnLst/>
            <a:rect l="l" t="t" r="r" b="b"/>
            <a:pathLst>
              <a:path w="76200" h="36829">
                <a:moveTo>
                  <a:pt x="76200" y="0"/>
                </a:moveTo>
                <a:lnTo>
                  <a:pt x="0" y="0"/>
                </a:lnTo>
                <a:lnTo>
                  <a:pt x="0" y="8229"/>
                </a:lnTo>
                <a:lnTo>
                  <a:pt x="76200" y="8229"/>
                </a:lnTo>
                <a:lnTo>
                  <a:pt x="76200" y="0"/>
                </a:lnTo>
                <a:close/>
              </a:path>
              <a:path w="76200" h="36829">
                <a:moveTo>
                  <a:pt x="76200" y="28498"/>
                </a:moveTo>
                <a:lnTo>
                  <a:pt x="0" y="28498"/>
                </a:lnTo>
                <a:lnTo>
                  <a:pt x="0" y="36728"/>
                </a:lnTo>
                <a:lnTo>
                  <a:pt x="76200" y="36728"/>
                </a:lnTo>
                <a:lnTo>
                  <a:pt x="76200" y="2849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792869" y="7215289"/>
            <a:ext cx="44450" cy="66675"/>
          </a:xfrm>
          <a:custGeom>
            <a:avLst/>
            <a:gdLst/>
            <a:ahLst/>
            <a:cxnLst/>
            <a:rect l="l" t="t" r="r" b="b"/>
            <a:pathLst>
              <a:path w="44450" h="66675">
                <a:moveTo>
                  <a:pt x="27978" y="0"/>
                </a:moveTo>
                <a:lnTo>
                  <a:pt x="16535" y="0"/>
                </a:lnTo>
                <a:lnTo>
                  <a:pt x="11442" y="1536"/>
                </a:lnTo>
                <a:lnTo>
                  <a:pt x="3505" y="7632"/>
                </a:lnTo>
                <a:lnTo>
                  <a:pt x="1511" y="11887"/>
                </a:lnTo>
                <a:lnTo>
                  <a:pt x="1511" y="21970"/>
                </a:lnTo>
                <a:lnTo>
                  <a:pt x="3022" y="25603"/>
                </a:lnTo>
                <a:lnTo>
                  <a:pt x="8661" y="30530"/>
                </a:lnTo>
                <a:lnTo>
                  <a:pt x="13601" y="32956"/>
                </a:lnTo>
                <a:lnTo>
                  <a:pt x="26466" y="37464"/>
                </a:lnTo>
                <a:lnTo>
                  <a:pt x="30137" y="38849"/>
                </a:lnTo>
                <a:lnTo>
                  <a:pt x="36068" y="41757"/>
                </a:lnTo>
                <a:lnTo>
                  <a:pt x="38138" y="44805"/>
                </a:lnTo>
                <a:lnTo>
                  <a:pt x="38138" y="52933"/>
                </a:lnTo>
                <a:lnTo>
                  <a:pt x="36385" y="56070"/>
                </a:lnTo>
                <a:lnTo>
                  <a:pt x="29870" y="60274"/>
                </a:lnTo>
                <a:lnTo>
                  <a:pt x="26085" y="61252"/>
                </a:lnTo>
                <a:lnTo>
                  <a:pt x="16891" y="61252"/>
                </a:lnTo>
                <a:lnTo>
                  <a:pt x="13220" y="60312"/>
                </a:lnTo>
                <a:lnTo>
                  <a:pt x="7416" y="56286"/>
                </a:lnTo>
                <a:lnTo>
                  <a:pt x="5867" y="53085"/>
                </a:lnTo>
                <a:lnTo>
                  <a:pt x="5867" y="48806"/>
                </a:lnTo>
                <a:lnTo>
                  <a:pt x="0" y="48806"/>
                </a:lnTo>
                <a:lnTo>
                  <a:pt x="533" y="54800"/>
                </a:lnTo>
                <a:lnTo>
                  <a:pt x="2730" y="59270"/>
                </a:lnTo>
                <a:lnTo>
                  <a:pt x="10134" y="65023"/>
                </a:lnTo>
                <a:lnTo>
                  <a:pt x="14998" y="66408"/>
                </a:lnTo>
                <a:lnTo>
                  <a:pt x="28092" y="66408"/>
                </a:lnTo>
                <a:lnTo>
                  <a:pt x="33642" y="64782"/>
                </a:lnTo>
                <a:lnTo>
                  <a:pt x="41935" y="58267"/>
                </a:lnTo>
                <a:lnTo>
                  <a:pt x="44005" y="53962"/>
                </a:lnTo>
                <a:lnTo>
                  <a:pt x="44005" y="46621"/>
                </a:lnTo>
                <a:lnTo>
                  <a:pt x="13246" y="26860"/>
                </a:lnTo>
                <a:lnTo>
                  <a:pt x="7378" y="22288"/>
                </a:lnTo>
                <a:lnTo>
                  <a:pt x="7378" y="13576"/>
                </a:lnTo>
                <a:lnTo>
                  <a:pt x="8686" y="10756"/>
                </a:lnTo>
                <a:lnTo>
                  <a:pt x="14135" y="6311"/>
                </a:lnTo>
                <a:lnTo>
                  <a:pt x="18084" y="5156"/>
                </a:lnTo>
                <a:lnTo>
                  <a:pt x="26974" y="5156"/>
                </a:lnTo>
                <a:lnTo>
                  <a:pt x="30048" y="5880"/>
                </a:lnTo>
                <a:lnTo>
                  <a:pt x="35090" y="8953"/>
                </a:lnTo>
                <a:lnTo>
                  <a:pt x="36626" y="11531"/>
                </a:lnTo>
                <a:lnTo>
                  <a:pt x="36982" y="15036"/>
                </a:lnTo>
                <a:lnTo>
                  <a:pt x="42849" y="15036"/>
                </a:lnTo>
                <a:lnTo>
                  <a:pt x="42849" y="9817"/>
                </a:lnTo>
                <a:lnTo>
                  <a:pt x="40576" y="5880"/>
                </a:lnTo>
                <a:lnTo>
                  <a:pt x="32397" y="1079"/>
                </a:lnTo>
                <a:lnTo>
                  <a:pt x="2797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194811" y="7171004"/>
            <a:ext cx="10160" cy="110489"/>
          </a:xfrm>
          <a:custGeom>
            <a:avLst/>
            <a:gdLst/>
            <a:ahLst/>
            <a:cxnLst/>
            <a:rect l="l" t="t" r="r" b="b"/>
            <a:pathLst>
              <a:path w="10160" h="110490">
                <a:moveTo>
                  <a:pt x="9753" y="0"/>
                </a:moveTo>
                <a:lnTo>
                  <a:pt x="0" y="0"/>
                </a:lnTo>
                <a:lnTo>
                  <a:pt x="0" y="110032"/>
                </a:lnTo>
                <a:lnTo>
                  <a:pt x="9753" y="110032"/>
                </a:lnTo>
                <a:lnTo>
                  <a:pt x="975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07244" y="7206818"/>
            <a:ext cx="76200" cy="74218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3552787" y="7171004"/>
            <a:ext cx="10160" cy="110489"/>
          </a:xfrm>
          <a:custGeom>
            <a:avLst/>
            <a:gdLst/>
            <a:ahLst/>
            <a:cxnLst/>
            <a:rect l="l" t="t" r="r" b="b"/>
            <a:pathLst>
              <a:path w="10160" h="110490">
                <a:moveTo>
                  <a:pt x="9753" y="0"/>
                </a:moveTo>
                <a:lnTo>
                  <a:pt x="0" y="0"/>
                </a:lnTo>
                <a:lnTo>
                  <a:pt x="0" y="110032"/>
                </a:lnTo>
                <a:lnTo>
                  <a:pt x="9753" y="110032"/>
                </a:lnTo>
                <a:lnTo>
                  <a:pt x="975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27971" y="7164844"/>
            <a:ext cx="118402" cy="116192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3051555" y="7096785"/>
            <a:ext cx="746760" cy="236854"/>
            <a:chOff x="3051555" y="7096785"/>
            <a:chExt cx="746760" cy="236854"/>
          </a:xfrm>
        </p:grpSpPr>
        <p:sp>
          <p:nvSpPr>
            <p:cNvPr id="21" name="object 21"/>
            <p:cNvSpPr/>
            <p:nvPr/>
          </p:nvSpPr>
          <p:spPr>
            <a:xfrm>
              <a:off x="3578034" y="7164844"/>
              <a:ext cx="131445" cy="116205"/>
            </a:xfrm>
            <a:custGeom>
              <a:avLst/>
              <a:gdLst/>
              <a:ahLst/>
              <a:cxnLst/>
              <a:rect l="l" t="t" r="r" b="b"/>
              <a:pathLst>
                <a:path w="131445" h="116204">
                  <a:moveTo>
                    <a:pt x="87477" y="52006"/>
                  </a:moveTo>
                  <a:lnTo>
                    <a:pt x="81876" y="52006"/>
                  </a:lnTo>
                  <a:lnTo>
                    <a:pt x="66878" y="110477"/>
                  </a:lnTo>
                  <a:lnTo>
                    <a:pt x="47205" y="52006"/>
                  </a:lnTo>
                  <a:lnTo>
                    <a:pt x="40093" y="52006"/>
                  </a:lnTo>
                  <a:lnTo>
                    <a:pt x="21247" y="110413"/>
                  </a:lnTo>
                  <a:lnTo>
                    <a:pt x="6134" y="52006"/>
                  </a:lnTo>
                  <a:lnTo>
                    <a:pt x="0" y="52006"/>
                  </a:lnTo>
                  <a:lnTo>
                    <a:pt x="16802" y="116192"/>
                  </a:lnTo>
                  <a:lnTo>
                    <a:pt x="24968" y="116192"/>
                  </a:lnTo>
                  <a:lnTo>
                    <a:pt x="43472" y="58229"/>
                  </a:lnTo>
                  <a:lnTo>
                    <a:pt x="62585" y="116192"/>
                  </a:lnTo>
                  <a:lnTo>
                    <a:pt x="70497" y="116192"/>
                  </a:lnTo>
                  <a:lnTo>
                    <a:pt x="87477" y="52006"/>
                  </a:lnTo>
                  <a:close/>
                </a:path>
                <a:path w="131445" h="116204">
                  <a:moveTo>
                    <a:pt x="131305" y="57429"/>
                  </a:moveTo>
                  <a:lnTo>
                    <a:pt x="99745" y="57429"/>
                  </a:lnTo>
                  <a:lnTo>
                    <a:pt x="106730" y="50787"/>
                  </a:lnTo>
                  <a:lnTo>
                    <a:pt x="112483" y="45148"/>
                  </a:lnTo>
                  <a:lnTo>
                    <a:pt x="130505" y="18796"/>
                  </a:lnTo>
                  <a:lnTo>
                    <a:pt x="130505" y="11150"/>
                  </a:lnTo>
                  <a:lnTo>
                    <a:pt x="128778" y="7188"/>
                  </a:lnTo>
                  <a:lnTo>
                    <a:pt x="121907" y="1447"/>
                  </a:lnTo>
                  <a:lnTo>
                    <a:pt x="117551" y="0"/>
                  </a:lnTo>
                  <a:lnTo>
                    <a:pt x="106883" y="0"/>
                  </a:lnTo>
                  <a:lnTo>
                    <a:pt x="102438" y="1511"/>
                  </a:lnTo>
                  <a:lnTo>
                    <a:pt x="95148" y="7797"/>
                  </a:lnTo>
                  <a:lnTo>
                    <a:pt x="93256" y="12242"/>
                  </a:lnTo>
                  <a:lnTo>
                    <a:pt x="93256" y="17868"/>
                  </a:lnTo>
                  <a:lnTo>
                    <a:pt x="99745" y="17868"/>
                  </a:lnTo>
                  <a:lnTo>
                    <a:pt x="99745" y="14084"/>
                  </a:lnTo>
                  <a:lnTo>
                    <a:pt x="100876" y="11023"/>
                  </a:lnTo>
                  <a:lnTo>
                    <a:pt x="105371" y="6400"/>
                  </a:lnTo>
                  <a:lnTo>
                    <a:pt x="108394" y="5245"/>
                  </a:lnTo>
                  <a:lnTo>
                    <a:pt x="116459" y="5245"/>
                  </a:lnTo>
                  <a:lnTo>
                    <a:pt x="119621" y="6642"/>
                  </a:lnTo>
                  <a:lnTo>
                    <a:pt x="123240" y="11506"/>
                  </a:lnTo>
                  <a:lnTo>
                    <a:pt x="124015" y="13931"/>
                  </a:lnTo>
                  <a:lnTo>
                    <a:pt x="124015" y="18618"/>
                  </a:lnTo>
                  <a:lnTo>
                    <a:pt x="97904" y="52133"/>
                  </a:lnTo>
                  <a:lnTo>
                    <a:pt x="92633" y="56807"/>
                  </a:lnTo>
                  <a:lnTo>
                    <a:pt x="92633" y="62852"/>
                  </a:lnTo>
                  <a:lnTo>
                    <a:pt x="131305" y="62852"/>
                  </a:lnTo>
                  <a:lnTo>
                    <a:pt x="131305" y="5742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053841" y="7099071"/>
              <a:ext cx="741680" cy="232410"/>
            </a:xfrm>
            <a:custGeom>
              <a:avLst/>
              <a:gdLst/>
              <a:ahLst/>
              <a:cxnLst/>
              <a:rect l="l" t="t" r="r" b="b"/>
              <a:pathLst>
                <a:path w="741679" h="232409">
                  <a:moveTo>
                    <a:pt x="0" y="177393"/>
                  </a:moveTo>
                  <a:lnTo>
                    <a:pt x="18287" y="165506"/>
                  </a:lnTo>
                  <a:lnTo>
                    <a:pt x="51206" y="232257"/>
                  </a:lnTo>
                  <a:lnTo>
                    <a:pt x="100583" y="0"/>
                  </a:lnTo>
                  <a:lnTo>
                    <a:pt x="741578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527293" y="539140"/>
            <a:ext cx="877569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b="1">
                <a:latin typeface="Tahoma"/>
                <a:cs typeface="Tahoma"/>
              </a:rPr>
              <a:t>Linea</a:t>
            </a:r>
            <a:r>
              <a:rPr dirty="0" sz="850" spc="-30" b="1">
                <a:latin typeface="Tahoma"/>
                <a:cs typeface="Tahoma"/>
              </a:rPr>
              <a:t> </a:t>
            </a:r>
            <a:r>
              <a:rPr dirty="0" sz="850" b="1">
                <a:latin typeface="Tahoma"/>
                <a:cs typeface="Tahoma"/>
              </a:rPr>
              <a:t>de</a:t>
            </a:r>
            <a:r>
              <a:rPr dirty="0" sz="850" spc="-30" b="1">
                <a:latin typeface="Tahoma"/>
                <a:cs typeface="Tahoma"/>
              </a:rPr>
              <a:t> </a:t>
            </a:r>
            <a:r>
              <a:rPr dirty="0" sz="850" spc="-5" b="1">
                <a:latin typeface="Tahoma"/>
                <a:cs typeface="Tahoma"/>
              </a:rPr>
              <a:t>voltaje</a:t>
            </a:r>
            <a:endParaRPr sz="85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23118" y="485792"/>
            <a:ext cx="425386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dirty="0" sz="850" spc="15">
                <a:latin typeface="Microsoft Sans Serif"/>
                <a:cs typeface="Microsoft Sans Serif"/>
              </a:rPr>
              <a:t>Voltaje </a:t>
            </a:r>
            <a:r>
              <a:rPr dirty="0" sz="850" spc="-50">
                <a:latin typeface="Microsoft Sans Serif"/>
                <a:cs typeface="Microsoft Sans Serif"/>
              </a:rPr>
              <a:t>(V</a:t>
            </a:r>
            <a:r>
              <a:rPr dirty="0" sz="700" spc="-50">
                <a:latin typeface="Microsoft Sans Serif"/>
                <a:cs typeface="Microsoft Sans Serif"/>
              </a:rPr>
              <a:t>S</a:t>
            </a:r>
            <a:r>
              <a:rPr dirty="0" sz="850" spc="-50">
                <a:latin typeface="Microsoft Sans Serif"/>
                <a:cs typeface="Microsoft Sans Serif"/>
              </a:rPr>
              <a:t>)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15">
                <a:latin typeface="Microsoft Sans Serif"/>
                <a:cs typeface="Microsoft Sans Serif"/>
              </a:rPr>
              <a:t>aplica </a:t>
            </a:r>
            <a:r>
              <a:rPr dirty="0" sz="850">
                <a:latin typeface="Microsoft Sans Serif"/>
                <a:cs typeface="Microsoft Sans Serif"/>
              </a:rPr>
              <a:t>a </a:t>
            </a:r>
            <a:r>
              <a:rPr dirty="0" sz="850" spc="15">
                <a:latin typeface="Microsoft Sans Serif"/>
                <a:cs typeface="Microsoft Sans Serif"/>
              </a:rPr>
              <a:t>los </a:t>
            </a:r>
            <a:r>
              <a:rPr dirty="0" sz="850" spc="5">
                <a:latin typeface="Microsoft Sans Serif"/>
                <a:cs typeface="Microsoft Sans Serif"/>
              </a:rPr>
              <a:t>cables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0">
                <a:latin typeface="Microsoft Sans Serif"/>
                <a:cs typeface="Microsoft Sans Serif"/>
              </a:rPr>
              <a:t>alimentación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30">
                <a:latin typeface="Microsoft Sans Serif"/>
                <a:cs typeface="Microsoft Sans Serif"/>
              </a:rPr>
              <a:t>estator </a:t>
            </a:r>
            <a:r>
              <a:rPr dirty="0" sz="850" spc="15">
                <a:latin typeface="Microsoft Sans Serif"/>
                <a:cs typeface="Microsoft Sans Serif"/>
              </a:rPr>
              <a:t>desde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40">
                <a:latin typeface="Microsoft Sans Serif"/>
                <a:cs typeface="Microsoft Sans Serif"/>
              </a:rPr>
              <a:t>fuente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0">
                <a:latin typeface="Microsoft Sans Serif"/>
                <a:cs typeface="Microsoft Sans Serif"/>
              </a:rPr>
              <a:t> alimentación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-40">
                <a:latin typeface="Microsoft Sans Serif"/>
                <a:cs typeface="Microsoft Sans Serif"/>
              </a:rPr>
              <a:t>CA.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-15">
                <a:latin typeface="Microsoft Sans Serif"/>
                <a:cs typeface="Microsoft Sans Serif"/>
              </a:rPr>
              <a:t>Las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caídas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voltaje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ocurren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debido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>
                <a:latin typeface="Microsoft Sans Serif"/>
                <a:cs typeface="Microsoft Sans Serif"/>
              </a:rPr>
              <a:t>a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resistencia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estator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-50">
                <a:latin typeface="Microsoft Sans Serif"/>
                <a:cs typeface="Microsoft Sans Serif"/>
              </a:rPr>
              <a:t>(R</a:t>
            </a:r>
            <a:r>
              <a:rPr dirty="0" sz="700" spc="-50">
                <a:latin typeface="Microsoft Sans Serif"/>
                <a:cs typeface="Microsoft Sans Serif"/>
              </a:rPr>
              <a:t>S</a:t>
            </a:r>
            <a:r>
              <a:rPr dirty="0" sz="850" spc="-50">
                <a:latin typeface="Microsoft Sans Serif"/>
                <a:cs typeface="Microsoft Sans Serif"/>
              </a:rPr>
              <a:t>). </a:t>
            </a:r>
            <a:r>
              <a:rPr dirty="0" sz="850" spc="-35">
                <a:latin typeface="Microsoft Sans Serif"/>
                <a:cs typeface="Microsoft Sans Serif"/>
              </a:rPr>
              <a:t>El </a:t>
            </a:r>
            <a:r>
              <a:rPr dirty="0" sz="850" spc="25">
                <a:latin typeface="Microsoft Sans Serif"/>
                <a:cs typeface="Microsoft Sans Serif"/>
              </a:rPr>
              <a:t>voltaje </a:t>
            </a:r>
            <a:r>
              <a:rPr dirty="0" sz="850" spc="30">
                <a:latin typeface="Microsoft Sans Serif"/>
                <a:cs typeface="Microsoft Sans Serif"/>
              </a:rPr>
              <a:t>resultante </a:t>
            </a:r>
            <a:r>
              <a:rPr dirty="0" sz="850" spc="-55">
                <a:latin typeface="Microsoft Sans Serif"/>
                <a:cs typeface="Microsoft Sans Serif"/>
              </a:rPr>
              <a:t>(E) </a:t>
            </a:r>
            <a:r>
              <a:rPr dirty="0" sz="850" spc="30">
                <a:latin typeface="Microsoft Sans Serif"/>
                <a:cs typeface="Microsoft Sans Serif"/>
              </a:rPr>
              <a:t>representa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25">
                <a:latin typeface="Microsoft Sans Serif"/>
                <a:cs typeface="Microsoft Sans Serif"/>
              </a:rPr>
              <a:t>fuerza </a:t>
            </a:r>
            <a:r>
              <a:rPr dirty="0" sz="850" spc="10">
                <a:latin typeface="Microsoft Sans Serif"/>
                <a:cs typeface="Microsoft Sans Serif"/>
              </a:rPr>
              <a:t>(cemf) </a:t>
            </a:r>
            <a:r>
              <a:rPr dirty="0" sz="850" spc="30">
                <a:latin typeface="Microsoft Sans Serif"/>
                <a:cs typeface="Microsoft Sans Serif"/>
              </a:rPr>
              <a:t>disponible para </a:t>
            </a:r>
            <a:r>
              <a:rPr dirty="0" sz="850" spc="40">
                <a:latin typeface="Microsoft Sans Serif"/>
                <a:cs typeface="Microsoft Sans Serif"/>
              </a:rPr>
              <a:t>producir </a:t>
            </a:r>
            <a:r>
              <a:rPr dirty="0" sz="850" spc="4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flujo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y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par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magnetización.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27299" y="1440836"/>
            <a:ext cx="1471295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b="1">
                <a:latin typeface="Tahoma"/>
                <a:cs typeface="Tahoma"/>
              </a:rPr>
              <a:t>Corriente</a:t>
            </a:r>
            <a:r>
              <a:rPr dirty="0" sz="950" spc="-70" b="1">
                <a:latin typeface="Tahoma"/>
                <a:cs typeface="Tahoma"/>
              </a:rPr>
              <a:t> </a:t>
            </a:r>
            <a:r>
              <a:rPr dirty="0" sz="950" spc="5" b="1">
                <a:latin typeface="Tahoma"/>
                <a:cs typeface="Tahoma"/>
              </a:rPr>
              <a:t>magnetizante</a:t>
            </a:r>
            <a:endParaRPr sz="95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723124" y="1400200"/>
            <a:ext cx="3938904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dirty="0" sz="850" spc="25">
                <a:latin typeface="Microsoft Sans Serif"/>
                <a:cs typeface="Microsoft Sans Serif"/>
              </a:rPr>
              <a:t>Corriente de magnetización </a:t>
            </a:r>
            <a:r>
              <a:rPr dirty="0" sz="850" spc="-20">
                <a:latin typeface="Microsoft Sans Serif"/>
                <a:cs typeface="Microsoft Sans Serif"/>
              </a:rPr>
              <a:t>(I</a:t>
            </a:r>
            <a:r>
              <a:rPr dirty="0" sz="650" spc="-20">
                <a:latin typeface="Microsoft Sans Serif"/>
                <a:cs typeface="Microsoft Sans Serif"/>
              </a:rPr>
              <a:t>METRO</a:t>
            </a:r>
            <a:r>
              <a:rPr dirty="0" sz="850" spc="-20">
                <a:latin typeface="Microsoft Sans Serif"/>
                <a:cs typeface="Microsoft Sans Serif"/>
              </a:rPr>
              <a:t>) </a:t>
            </a:r>
            <a:r>
              <a:rPr dirty="0" sz="850" spc="-10">
                <a:latin typeface="Microsoft Sans Serif"/>
                <a:cs typeface="Microsoft Sans Serif"/>
              </a:rPr>
              <a:t>es </a:t>
            </a:r>
            <a:r>
              <a:rPr dirty="0" sz="850" spc="20">
                <a:latin typeface="Microsoft Sans Serif"/>
                <a:cs typeface="Microsoft Sans Serif"/>
              </a:rPr>
              <a:t>responsable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40">
                <a:latin typeface="Microsoft Sans Serif"/>
                <a:cs typeface="Microsoft Sans Serif"/>
              </a:rPr>
              <a:t>producir </a:t>
            </a:r>
            <a:r>
              <a:rPr dirty="0" sz="850" spc="15">
                <a:latin typeface="Microsoft Sans Serif"/>
                <a:cs typeface="Microsoft Sans Serif"/>
              </a:rPr>
              <a:t>líneas </a:t>
            </a:r>
            <a:r>
              <a:rPr dirty="0" sz="850" spc="2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magnéticas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flujo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que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se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unen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magnéticamente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con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circuito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5">
                <a:latin typeface="Microsoft Sans Serif"/>
                <a:cs typeface="Microsoft Sans Serif"/>
              </a:rPr>
              <a:t>rotor.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15">
                <a:latin typeface="Microsoft Sans Serif"/>
                <a:cs typeface="Microsoft Sans Serif"/>
              </a:rPr>
              <a:t>La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corriente </a:t>
            </a:r>
            <a:r>
              <a:rPr dirty="0" sz="850" spc="25">
                <a:latin typeface="Microsoft Sans Serif"/>
                <a:cs typeface="Microsoft Sans Serif"/>
              </a:rPr>
              <a:t>de magnetización </a:t>
            </a:r>
            <a:r>
              <a:rPr dirty="0" sz="850" spc="-10">
                <a:latin typeface="Microsoft Sans Serif"/>
                <a:cs typeface="Microsoft Sans Serif"/>
              </a:rPr>
              <a:t>es </a:t>
            </a:r>
            <a:r>
              <a:rPr dirty="0" sz="850" spc="30">
                <a:latin typeface="Microsoft Sans Serif"/>
                <a:cs typeface="Microsoft Sans Serif"/>
              </a:rPr>
              <a:t>típicamente </a:t>
            </a:r>
            <a:r>
              <a:rPr dirty="0" sz="850" spc="35">
                <a:latin typeface="Microsoft Sans Serif"/>
                <a:cs typeface="Microsoft Sans Serif"/>
              </a:rPr>
              <a:t>alrededor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-10">
                <a:latin typeface="Microsoft Sans Serif"/>
                <a:cs typeface="Microsoft Sans Serif"/>
              </a:rPr>
              <a:t>30%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35">
                <a:latin typeface="Microsoft Sans Serif"/>
                <a:cs typeface="Microsoft Sans Serif"/>
              </a:rPr>
              <a:t>corriente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nominal. </a:t>
            </a:r>
            <a:r>
              <a:rPr dirty="0" sz="850" spc="-15">
                <a:latin typeface="Microsoft Sans Serif"/>
                <a:cs typeface="Microsoft Sans Serif"/>
              </a:rPr>
              <a:t>La </a:t>
            </a:r>
            <a:r>
              <a:rPr dirty="0" sz="850" spc="35">
                <a:latin typeface="Microsoft Sans Serif"/>
                <a:cs typeface="Microsoft Sans Serif"/>
              </a:rPr>
              <a:t>corriente </a:t>
            </a:r>
            <a:r>
              <a:rPr dirty="0" sz="850" spc="25">
                <a:latin typeface="Microsoft Sans Serif"/>
                <a:cs typeface="Microsoft Sans Serif"/>
              </a:rPr>
              <a:t>de magnetización, </a:t>
            </a:r>
            <a:r>
              <a:rPr dirty="0" sz="850" spc="35">
                <a:latin typeface="Microsoft Sans Serif"/>
                <a:cs typeface="Microsoft Sans Serif"/>
              </a:rPr>
              <a:t>como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40">
                <a:latin typeface="Microsoft Sans Serif"/>
                <a:cs typeface="Microsoft Sans Serif"/>
              </a:rPr>
              <a:t>flujo </a:t>
            </a:r>
            <a:r>
              <a:rPr dirty="0" sz="850" spc="-20">
                <a:latin typeface="Microsoft Sans Serif"/>
                <a:cs typeface="Microsoft Sans Serif"/>
              </a:rPr>
              <a:t>(Φ), </a:t>
            </a:r>
            <a:r>
              <a:rPr dirty="0" sz="850" spc="-10">
                <a:latin typeface="Microsoft Sans Serif"/>
                <a:cs typeface="Microsoft Sans Serif"/>
              </a:rPr>
              <a:t>es </a:t>
            </a:r>
            <a:r>
              <a:rPr dirty="0" sz="850" spc="35">
                <a:latin typeface="Microsoft Sans Serif"/>
                <a:cs typeface="Microsoft Sans Serif"/>
              </a:rPr>
              <a:t>proporcional </a:t>
            </a:r>
            <a:r>
              <a:rPr dirty="0" sz="850" spc="10">
                <a:latin typeface="Microsoft Sans Serif"/>
                <a:cs typeface="Microsoft Sans Serif"/>
              </a:rPr>
              <a:t>al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voltaje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55">
                <a:latin typeface="Microsoft Sans Serif"/>
                <a:cs typeface="Microsoft Sans Serif"/>
              </a:rPr>
              <a:t>(E)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y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frecuencia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40">
                <a:latin typeface="Microsoft Sans Serif"/>
                <a:cs typeface="Microsoft Sans Serif"/>
              </a:rPr>
              <a:t>(F).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7300" y="3453790"/>
            <a:ext cx="118491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latin typeface="Tahoma"/>
                <a:cs typeface="Tahoma"/>
              </a:rPr>
              <a:t>Corriente</a:t>
            </a:r>
            <a:r>
              <a:rPr dirty="0" sz="900" spc="-45" b="1">
                <a:latin typeface="Tahoma"/>
                <a:cs typeface="Tahoma"/>
              </a:rPr>
              <a:t> </a:t>
            </a:r>
            <a:r>
              <a:rPr dirty="0" sz="900" b="1">
                <a:latin typeface="Tahoma"/>
                <a:cs typeface="Tahoma"/>
              </a:rPr>
              <a:t>de</a:t>
            </a:r>
            <a:r>
              <a:rPr dirty="0" sz="900" spc="-40" b="1">
                <a:latin typeface="Tahoma"/>
                <a:cs typeface="Tahoma"/>
              </a:rPr>
              <a:t> </a:t>
            </a:r>
            <a:r>
              <a:rPr dirty="0" sz="900" spc="-5" b="1">
                <a:latin typeface="Tahoma"/>
                <a:cs typeface="Tahoma"/>
              </a:rPr>
              <a:t>trabajo</a:t>
            </a:r>
            <a:endParaRPr sz="9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723124" y="3408070"/>
            <a:ext cx="426212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15">
                <a:latin typeface="Microsoft Sans Serif"/>
                <a:cs typeface="Microsoft Sans Serif"/>
              </a:rPr>
              <a:t>La </a:t>
            </a:r>
            <a:r>
              <a:rPr dirty="0" sz="900" spc="35">
                <a:latin typeface="Microsoft Sans Serif"/>
                <a:cs typeface="Microsoft Sans Serif"/>
              </a:rPr>
              <a:t>corriente que </a:t>
            </a:r>
            <a:r>
              <a:rPr dirty="0" sz="900" spc="30">
                <a:latin typeface="Microsoft Sans Serif"/>
                <a:cs typeface="Microsoft Sans Serif"/>
              </a:rPr>
              <a:t>fluye en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30">
                <a:latin typeface="Microsoft Sans Serif"/>
                <a:cs typeface="Microsoft Sans Serif"/>
              </a:rPr>
              <a:t>circuito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60">
                <a:latin typeface="Microsoft Sans Serif"/>
                <a:cs typeface="Microsoft Sans Serif"/>
              </a:rPr>
              <a:t>rotor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35">
                <a:latin typeface="Microsoft Sans Serif"/>
                <a:cs typeface="Microsoft Sans Serif"/>
              </a:rPr>
              <a:t>produce </a:t>
            </a:r>
            <a:r>
              <a:rPr dirty="0" sz="900" spc="40">
                <a:latin typeface="Microsoft Sans Serif"/>
                <a:cs typeface="Microsoft Sans Serif"/>
              </a:rPr>
              <a:t>par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40">
                <a:latin typeface="Microsoft Sans Serif"/>
                <a:cs typeface="Microsoft Sans Serif"/>
              </a:rPr>
              <a:t>denomina </a:t>
            </a:r>
            <a:r>
              <a:rPr dirty="0" sz="900" spc="4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corriente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trabajo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-5">
                <a:latin typeface="Microsoft Sans Serif"/>
                <a:cs typeface="Microsoft Sans Serif"/>
              </a:rPr>
              <a:t>(I</a:t>
            </a:r>
            <a:r>
              <a:rPr dirty="0" sz="750" spc="-5">
                <a:latin typeface="Microsoft Sans Serif"/>
                <a:cs typeface="Microsoft Sans Serif"/>
              </a:rPr>
              <a:t>W</a:t>
            </a:r>
            <a:r>
              <a:rPr dirty="0" sz="900" spc="-5">
                <a:latin typeface="Microsoft Sans Serif"/>
                <a:cs typeface="Microsoft Sans Serif"/>
              </a:rPr>
              <a:t>). </a:t>
            </a:r>
            <a:r>
              <a:rPr dirty="0" sz="900" spc="-15">
                <a:latin typeface="Microsoft Sans Serif"/>
                <a:cs typeface="Microsoft Sans Serif"/>
              </a:rPr>
              <a:t>La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corriente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trabajo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función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carga.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Un </a:t>
            </a:r>
            <a:r>
              <a:rPr dirty="0" sz="900" spc="-22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aumento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carga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hace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circuito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60">
                <a:latin typeface="Microsoft Sans Serif"/>
                <a:cs typeface="Microsoft Sans Serif"/>
              </a:rPr>
              <a:t>rotor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trabaje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más,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aumentando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corriente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trabajo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-5">
                <a:latin typeface="Microsoft Sans Serif"/>
                <a:cs typeface="Microsoft Sans Serif"/>
              </a:rPr>
              <a:t>(I</a:t>
            </a:r>
            <a:r>
              <a:rPr dirty="0" sz="750" spc="-5">
                <a:latin typeface="Microsoft Sans Serif"/>
                <a:cs typeface="Microsoft Sans Serif"/>
              </a:rPr>
              <a:t>W</a:t>
            </a:r>
            <a:r>
              <a:rPr dirty="0" sz="900" spc="-5">
                <a:latin typeface="Microsoft Sans Serif"/>
                <a:cs typeface="Microsoft Sans Serif"/>
              </a:rPr>
              <a:t>). </a:t>
            </a:r>
            <a:r>
              <a:rPr dirty="0" sz="900" spc="20">
                <a:latin typeface="Microsoft Sans Serif"/>
                <a:cs typeface="Microsoft Sans Serif"/>
              </a:rPr>
              <a:t>Una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disminución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carga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disminuye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trabajo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hace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circuito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60">
                <a:latin typeface="Microsoft Sans Serif"/>
                <a:cs typeface="Microsoft Sans Serif"/>
              </a:rPr>
              <a:t>rotor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al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disminuir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corriente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trabajo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5">
                <a:latin typeface="Microsoft Sans Serif"/>
                <a:cs typeface="Microsoft Sans Serif"/>
              </a:rPr>
              <a:t>(I</a:t>
            </a:r>
            <a:r>
              <a:rPr dirty="0" sz="750" spc="-5">
                <a:latin typeface="Microsoft Sans Serif"/>
                <a:cs typeface="Microsoft Sans Serif"/>
              </a:rPr>
              <a:t>W</a:t>
            </a:r>
            <a:r>
              <a:rPr dirty="0" sz="900" spc="-5">
                <a:latin typeface="Microsoft Sans Serif"/>
                <a:cs typeface="Microsoft Sans Serif"/>
              </a:rPr>
              <a:t>).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27306" y="4753000"/>
            <a:ext cx="1018540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b="1">
                <a:latin typeface="Tahoma"/>
                <a:cs typeface="Tahoma"/>
              </a:rPr>
              <a:t>Corriente</a:t>
            </a:r>
            <a:r>
              <a:rPr dirty="0" sz="750" spc="-40" b="1">
                <a:latin typeface="Tahoma"/>
                <a:cs typeface="Tahoma"/>
              </a:rPr>
              <a:t> </a:t>
            </a:r>
            <a:r>
              <a:rPr dirty="0" sz="750" b="1">
                <a:latin typeface="Tahoma"/>
                <a:cs typeface="Tahoma"/>
              </a:rPr>
              <a:t>del</a:t>
            </a:r>
            <a:r>
              <a:rPr dirty="0" sz="750" spc="-35" b="1">
                <a:latin typeface="Tahoma"/>
                <a:cs typeface="Tahoma"/>
              </a:rPr>
              <a:t> </a:t>
            </a:r>
            <a:r>
              <a:rPr dirty="0" sz="750" b="1">
                <a:latin typeface="Tahoma"/>
                <a:cs typeface="Tahoma"/>
              </a:rPr>
              <a:t>estator</a:t>
            </a:r>
            <a:endParaRPr sz="75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723130" y="4686960"/>
            <a:ext cx="4324350" cy="2037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25">
                <a:latin typeface="Microsoft Sans Serif"/>
                <a:cs typeface="Microsoft Sans Serif"/>
              </a:rPr>
              <a:t>Corriente del </a:t>
            </a:r>
            <a:r>
              <a:rPr dirty="0" sz="850" spc="30">
                <a:latin typeface="Microsoft Sans Serif"/>
                <a:cs typeface="Microsoft Sans Serif"/>
              </a:rPr>
              <a:t>estator </a:t>
            </a:r>
            <a:r>
              <a:rPr dirty="0" sz="850" spc="-25">
                <a:latin typeface="Microsoft Sans Serif"/>
                <a:cs typeface="Microsoft Sans Serif"/>
              </a:rPr>
              <a:t>(I</a:t>
            </a:r>
            <a:r>
              <a:rPr dirty="0" sz="650" spc="-25">
                <a:latin typeface="Microsoft Sans Serif"/>
                <a:cs typeface="Microsoft Sans Serif"/>
              </a:rPr>
              <a:t>S</a:t>
            </a:r>
            <a:r>
              <a:rPr dirty="0" sz="850" spc="-25">
                <a:latin typeface="Microsoft Sans Serif"/>
                <a:cs typeface="Microsoft Sans Serif"/>
              </a:rPr>
              <a:t>) </a:t>
            </a:r>
            <a:r>
              <a:rPr dirty="0" sz="850" spc="-10">
                <a:latin typeface="Microsoft Sans Serif"/>
                <a:cs typeface="Microsoft Sans Serif"/>
              </a:rPr>
              <a:t>es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35">
                <a:latin typeface="Microsoft Sans Serif"/>
                <a:cs typeface="Microsoft Sans Serif"/>
              </a:rPr>
              <a:t>corriente que </a:t>
            </a:r>
            <a:r>
              <a:rPr dirty="0" sz="850" spc="25">
                <a:latin typeface="Microsoft Sans Serif"/>
                <a:cs typeface="Microsoft Sans Serif"/>
              </a:rPr>
              <a:t>fluye en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30">
                <a:latin typeface="Microsoft Sans Serif"/>
                <a:cs typeface="Microsoft Sans Serif"/>
              </a:rPr>
              <a:t>circuito </a:t>
            </a:r>
            <a:r>
              <a:rPr dirty="0" sz="850" spc="25">
                <a:latin typeface="Microsoft Sans Serif"/>
                <a:cs typeface="Microsoft Sans Serif"/>
              </a:rPr>
              <a:t>del estator. </a:t>
            </a:r>
            <a:r>
              <a:rPr dirty="0" sz="850" spc="-15">
                <a:latin typeface="Microsoft Sans Serif"/>
                <a:cs typeface="Microsoft Sans Serif"/>
              </a:rPr>
              <a:t>La 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corriente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30">
                <a:latin typeface="Microsoft Sans Serif"/>
                <a:cs typeface="Microsoft Sans Serif"/>
              </a:rPr>
              <a:t>estator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30">
                <a:latin typeface="Microsoft Sans Serif"/>
                <a:cs typeface="Microsoft Sans Serif"/>
              </a:rPr>
              <a:t>puede </a:t>
            </a:r>
            <a:r>
              <a:rPr dirty="0" sz="850" spc="45">
                <a:latin typeface="Microsoft Sans Serif"/>
                <a:cs typeface="Microsoft Sans Serif"/>
              </a:rPr>
              <a:t>medir </a:t>
            </a:r>
            <a:r>
              <a:rPr dirty="0" sz="850" spc="25">
                <a:latin typeface="Microsoft Sans Serif"/>
                <a:cs typeface="Microsoft Sans Serif"/>
              </a:rPr>
              <a:t>en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20">
                <a:latin typeface="Microsoft Sans Serif"/>
                <a:cs typeface="Microsoft Sans Serif"/>
              </a:rPr>
              <a:t>línea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5">
                <a:latin typeface="Microsoft Sans Serif"/>
                <a:cs typeface="Microsoft Sans Serif"/>
              </a:rPr>
              <a:t>suministro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40">
                <a:latin typeface="Microsoft Sans Serif"/>
                <a:cs typeface="Microsoft Sans Serif"/>
              </a:rPr>
              <a:t>también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15">
                <a:latin typeface="Microsoft Sans Serif"/>
                <a:cs typeface="Microsoft Sans Serif"/>
              </a:rPr>
              <a:t>conoce </a:t>
            </a:r>
            <a:r>
              <a:rPr dirty="0" sz="850" spc="2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como corriente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5">
                <a:latin typeface="Microsoft Sans Serif"/>
                <a:cs typeface="Microsoft Sans Serif"/>
              </a:rPr>
              <a:t>línea. </a:t>
            </a:r>
            <a:r>
              <a:rPr dirty="0" sz="850" spc="30">
                <a:latin typeface="Microsoft Sans Serif"/>
                <a:cs typeface="Microsoft Sans Serif"/>
              </a:rPr>
              <a:t>Un </a:t>
            </a:r>
            <a:r>
              <a:rPr dirty="0" sz="850" spc="45">
                <a:latin typeface="Microsoft Sans Serif"/>
                <a:cs typeface="Microsoft Sans Serif"/>
              </a:rPr>
              <a:t>amperímetro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20">
                <a:latin typeface="Microsoft Sans Serif"/>
                <a:cs typeface="Microsoft Sans Serif"/>
              </a:rPr>
              <a:t>abrazadera, </a:t>
            </a:r>
            <a:r>
              <a:rPr dirty="0" sz="850" spc="50">
                <a:latin typeface="Microsoft Sans Serif"/>
                <a:cs typeface="Microsoft Sans Serif"/>
              </a:rPr>
              <a:t>por </a:t>
            </a:r>
            <a:r>
              <a:rPr dirty="0" sz="850" spc="25">
                <a:latin typeface="Microsoft Sans Serif"/>
                <a:cs typeface="Microsoft Sans Serif"/>
              </a:rPr>
              <a:t>ejemplo,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10">
                <a:latin typeface="Microsoft Sans Serif"/>
                <a:cs typeface="Microsoft Sans Serif"/>
              </a:rPr>
              <a:t>usa </a:t>
            </a:r>
            <a:r>
              <a:rPr dirty="0" sz="850" spc="25">
                <a:latin typeface="Microsoft Sans Serif"/>
                <a:cs typeface="Microsoft Sans Serif"/>
              </a:rPr>
              <a:t>con </a:t>
            </a:r>
            <a:r>
              <a:rPr dirty="0" sz="850" spc="3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frecuencia </a:t>
            </a:r>
            <a:r>
              <a:rPr dirty="0" sz="850" spc="30">
                <a:latin typeface="Microsoft Sans Serif"/>
                <a:cs typeface="Microsoft Sans Serif"/>
              </a:rPr>
              <a:t>para </a:t>
            </a:r>
            <a:r>
              <a:rPr dirty="0" sz="850" spc="45">
                <a:latin typeface="Microsoft Sans Serif"/>
                <a:cs typeface="Microsoft Sans Serif"/>
              </a:rPr>
              <a:t>medir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35">
                <a:latin typeface="Microsoft Sans Serif"/>
                <a:cs typeface="Microsoft Sans Serif"/>
              </a:rPr>
              <a:t>corriente </a:t>
            </a:r>
            <a:r>
              <a:rPr dirty="0" sz="850" spc="25">
                <a:latin typeface="Microsoft Sans Serif"/>
                <a:cs typeface="Microsoft Sans Serif"/>
              </a:rPr>
              <a:t>del estator. </a:t>
            </a:r>
            <a:r>
              <a:rPr dirty="0" sz="850" spc="-15">
                <a:latin typeface="Microsoft Sans Serif"/>
                <a:cs typeface="Microsoft Sans Serif"/>
              </a:rPr>
              <a:t>La </a:t>
            </a:r>
            <a:r>
              <a:rPr dirty="0" sz="850" spc="10">
                <a:latin typeface="Microsoft Sans Serif"/>
                <a:cs typeface="Microsoft Sans Serif"/>
              </a:rPr>
              <a:t>clasificación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0">
                <a:latin typeface="Microsoft Sans Serif"/>
                <a:cs typeface="Microsoft Sans Serif"/>
              </a:rPr>
              <a:t>amperios </a:t>
            </a:r>
            <a:r>
              <a:rPr dirty="0" sz="850">
                <a:latin typeface="Microsoft Sans Serif"/>
                <a:cs typeface="Microsoft Sans Serif"/>
              </a:rPr>
              <a:t>a </a:t>
            </a:r>
            <a:r>
              <a:rPr dirty="0" sz="850" spc="25">
                <a:latin typeface="Microsoft Sans Serif"/>
                <a:cs typeface="Microsoft Sans Serif"/>
              </a:rPr>
              <a:t>plena </a:t>
            </a:r>
            <a:r>
              <a:rPr dirty="0" sz="850" spc="3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carga </a:t>
            </a:r>
            <a:r>
              <a:rPr dirty="0" sz="850" spc="25">
                <a:latin typeface="Microsoft Sans Serif"/>
                <a:cs typeface="Microsoft Sans Serif"/>
              </a:rPr>
              <a:t>en </a:t>
            </a:r>
            <a:r>
              <a:rPr dirty="0" sz="850" spc="10">
                <a:latin typeface="Microsoft Sans Serif"/>
                <a:cs typeface="Microsoft Sans Serif"/>
              </a:rPr>
              <a:t>la placa </a:t>
            </a:r>
            <a:r>
              <a:rPr dirty="0" sz="850" spc="25">
                <a:latin typeface="Microsoft Sans Serif"/>
                <a:cs typeface="Microsoft Sans Serif"/>
              </a:rPr>
              <a:t>de identificación de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60">
                <a:latin typeface="Microsoft Sans Serif"/>
                <a:cs typeface="Microsoft Sans Serif"/>
              </a:rPr>
              <a:t>motor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30">
                <a:latin typeface="Microsoft Sans Serif"/>
                <a:cs typeface="Microsoft Sans Serif"/>
              </a:rPr>
              <a:t>refiere </a:t>
            </a:r>
            <a:r>
              <a:rPr dirty="0" sz="850">
                <a:latin typeface="Microsoft Sans Serif"/>
                <a:cs typeface="Microsoft Sans Serif"/>
              </a:rPr>
              <a:t>a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35">
                <a:latin typeface="Microsoft Sans Serif"/>
                <a:cs typeface="Microsoft Sans Serif"/>
              </a:rPr>
              <a:t>corriente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30">
                <a:latin typeface="Microsoft Sans Serif"/>
                <a:cs typeface="Microsoft Sans Serif"/>
              </a:rPr>
              <a:t>estator </a:t>
            </a:r>
            <a:r>
              <a:rPr dirty="0" sz="850">
                <a:latin typeface="Microsoft Sans Serif"/>
                <a:cs typeface="Microsoft Sans Serif"/>
              </a:rPr>
              <a:t>a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tensión,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frecuencia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y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carga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nominales.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60">
                <a:latin typeface="Microsoft Sans Serif"/>
                <a:cs typeface="Microsoft Sans Serif"/>
              </a:rPr>
              <a:t>Es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corriente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máxima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que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60">
                <a:latin typeface="Microsoft Sans Serif"/>
                <a:cs typeface="Microsoft Sans Serif"/>
              </a:rPr>
              <a:t>motor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puede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transportar </a:t>
            </a:r>
            <a:r>
              <a:rPr dirty="0" sz="850" spc="20">
                <a:latin typeface="Microsoft Sans Serif"/>
                <a:cs typeface="Microsoft Sans Serif"/>
              </a:rPr>
              <a:t>sin </a:t>
            </a:r>
            <a:r>
              <a:rPr dirty="0" sz="850" spc="15">
                <a:latin typeface="Microsoft Sans Serif"/>
                <a:cs typeface="Microsoft Sans Serif"/>
              </a:rPr>
              <a:t>dañarse. </a:t>
            </a:r>
            <a:r>
              <a:rPr dirty="0" sz="850" spc="-15">
                <a:latin typeface="Microsoft Sans Serif"/>
                <a:cs typeface="Microsoft Sans Serif"/>
              </a:rPr>
              <a:t>La </a:t>
            </a:r>
            <a:r>
              <a:rPr dirty="0" sz="850" spc="35">
                <a:latin typeface="Microsoft Sans Serif"/>
                <a:cs typeface="Microsoft Sans Serif"/>
              </a:rPr>
              <a:t>corriente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30">
                <a:latin typeface="Microsoft Sans Serif"/>
                <a:cs typeface="Microsoft Sans Serif"/>
              </a:rPr>
              <a:t>estator </a:t>
            </a:r>
            <a:r>
              <a:rPr dirty="0" sz="850" spc="-10">
                <a:latin typeface="Microsoft Sans Serif"/>
                <a:cs typeface="Microsoft Sans Serif"/>
              </a:rPr>
              <a:t>es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30">
                <a:latin typeface="Microsoft Sans Serif"/>
                <a:cs typeface="Microsoft Sans Serif"/>
              </a:rPr>
              <a:t>suma </a:t>
            </a:r>
            <a:r>
              <a:rPr dirty="0" sz="850" spc="25">
                <a:latin typeface="Microsoft Sans Serif"/>
                <a:cs typeface="Microsoft Sans Serif"/>
              </a:rPr>
              <a:t>vectorial de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35">
                <a:latin typeface="Microsoft Sans Serif"/>
                <a:cs typeface="Microsoft Sans Serif"/>
              </a:rPr>
              <a:t>corriente </a:t>
            </a:r>
            <a:r>
              <a:rPr dirty="0" sz="850" spc="4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5">
                <a:latin typeface="Microsoft Sans Serif"/>
                <a:cs typeface="Microsoft Sans Serif"/>
              </a:rPr>
              <a:t>trabajo </a:t>
            </a:r>
            <a:r>
              <a:rPr dirty="0" sz="850" spc="-5">
                <a:latin typeface="Microsoft Sans Serif"/>
                <a:cs typeface="Microsoft Sans Serif"/>
              </a:rPr>
              <a:t>(I</a:t>
            </a:r>
            <a:r>
              <a:rPr dirty="0" sz="650" spc="-5">
                <a:latin typeface="Microsoft Sans Serif"/>
                <a:cs typeface="Microsoft Sans Serif"/>
              </a:rPr>
              <a:t>W</a:t>
            </a:r>
            <a:r>
              <a:rPr dirty="0" sz="850" spc="-5">
                <a:latin typeface="Microsoft Sans Serif"/>
                <a:cs typeface="Microsoft Sans Serif"/>
              </a:rPr>
              <a:t>)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35">
                <a:latin typeface="Microsoft Sans Serif"/>
                <a:cs typeface="Microsoft Sans Serif"/>
              </a:rPr>
              <a:t>corriente </a:t>
            </a:r>
            <a:r>
              <a:rPr dirty="0" sz="850" spc="30">
                <a:latin typeface="Microsoft Sans Serif"/>
                <a:cs typeface="Microsoft Sans Serif"/>
              </a:rPr>
              <a:t>magnetizante </a:t>
            </a:r>
            <a:r>
              <a:rPr dirty="0" sz="850" spc="-15">
                <a:latin typeface="Microsoft Sans Serif"/>
                <a:cs typeface="Microsoft Sans Serif"/>
              </a:rPr>
              <a:t>(I</a:t>
            </a:r>
            <a:r>
              <a:rPr dirty="0" sz="650" spc="-15">
                <a:latin typeface="Microsoft Sans Serif"/>
                <a:cs typeface="Microsoft Sans Serif"/>
              </a:rPr>
              <a:t>METRO</a:t>
            </a:r>
            <a:r>
              <a:rPr dirty="0" sz="850" spc="-15">
                <a:latin typeface="Microsoft Sans Serif"/>
                <a:cs typeface="Microsoft Sans Serif"/>
              </a:rPr>
              <a:t>). </a:t>
            </a:r>
            <a:r>
              <a:rPr dirty="0" sz="850" spc="15">
                <a:latin typeface="Microsoft Sans Serif"/>
                <a:cs typeface="Microsoft Sans Serif"/>
              </a:rPr>
              <a:t>Por </a:t>
            </a:r>
            <a:r>
              <a:rPr dirty="0" sz="850" spc="30">
                <a:latin typeface="Microsoft Sans Serif"/>
                <a:cs typeface="Microsoft Sans Serif"/>
              </a:rPr>
              <a:t>lo </a:t>
            </a:r>
            <a:r>
              <a:rPr dirty="0" sz="850" spc="25">
                <a:latin typeface="Microsoft Sans Serif"/>
                <a:cs typeface="Microsoft Sans Serif"/>
              </a:rPr>
              <a:t>general,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35">
                <a:latin typeface="Microsoft Sans Serif"/>
                <a:cs typeface="Microsoft Sans Serif"/>
              </a:rPr>
              <a:t>corriente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magnetización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-20">
                <a:latin typeface="Microsoft Sans Serif"/>
                <a:cs typeface="Microsoft Sans Serif"/>
              </a:rPr>
              <a:t>(I</a:t>
            </a:r>
            <a:r>
              <a:rPr dirty="0" sz="650" spc="-20">
                <a:latin typeface="Microsoft Sans Serif"/>
                <a:cs typeface="Microsoft Sans Serif"/>
              </a:rPr>
              <a:t>METRO</a:t>
            </a:r>
            <a:r>
              <a:rPr dirty="0" sz="850" spc="-20">
                <a:latin typeface="Microsoft Sans Serif"/>
                <a:cs typeface="Microsoft Sans Serif"/>
              </a:rPr>
              <a:t>)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permanece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constante.</a:t>
            </a:r>
            <a:r>
              <a:rPr dirty="0" sz="850" spc="1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Corriente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trabajo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-5">
                <a:latin typeface="Microsoft Sans Serif"/>
                <a:cs typeface="Microsoft Sans Serif"/>
              </a:rPr>
              <a:t>(I</a:t>
            </a:r>
            <a:r>
              <a:rPr dirty="0" sz="650" spc="-5">
                <a:latin typeface="Microsoft Sans Serif"/>
                <a:cs typeface="Microsoft Sans Serif"/>
              </a:rPr>
              <a:t>W</a:t>
            </a:r>
            <a:r>
              <a:rPr dirty="0" sz="850" spc="-5">
                <a:latin typeface="Microsoft Sans Serif"/>
                <a:cs typeface="Microsoft Sans Serif"/>
              </a:rPr>
              <a:t>)</a:t>
            </a:r>
            <a:r>
              <a:rPr dirty="0" sz="850" spc="1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variará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con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carga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aplicada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que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provoca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un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cambio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correspondiente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en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corriente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del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estator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-20">
                <a:latin typeface="Microsoft Sans Serif"/>
                <a:cs typeface="Microsoft Sans Serif"/>
              </a:rPr>
              <a:t>(I</a:t>
            </a:r>
            <a:r>
              <a:rPr dirty="0" sz="650" spc="-20">
                <a:latin typeface="Microsoft Sans Serif"/>
                <a:cs typeface="Microsoft Sans Serif"/>
              </a:rPr>
              <a:t>S</a:t>
            </a:r>
            <a:endParaRPr sz="6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dirty="0" sz="850" spc="-20">
                <a:latin typeface="Microsoft Sans Serif"/>
                <a:cs typeface="Microsoft Sans Serif"/>
              </a:rPr>
              <a:t>).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30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66262" y="3363226"/>
            <a:ext cx="202704" cy="9105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05190" y="3509898"/>
            <a:ext cx="128471" cy="9107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04385" y="3363226"/>
            <a:ext cx="199136" cy="9105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39744" y="3509898"/>
            <a:ext cx="128471" cy="91071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3249282" y="3461943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4">
                <a:moveTo>
                  <a:pt x="63500" y="0"/>
                </a:moveTo>
                <a:lnTo>
                  <a:pt x="0" y="0"/>
                </a:lnTo>
                <a:lnTo>
                  <a:pt x="0" y="6857"/>
                </a:lnTo>
                <a:lnTo>
                  <a:pt x="63500" y="6857"/>
                </a:lnTo>
                <a:lnTo>
                  <a:pt x="63500" y="0"/>
                </a:lnTo>
                <a:close/>
              </a:path>
              <a:path w="63500" h="31114">
                <a:moveTo>
                  <a:pt x="63500" y="23749"/>
                </a:moveTo>
                <a:lnTo>
                  <a:pt x="0" y="23749"/>
                </a:lnTo>
                <a:lnTo>
                  <a:pt x="0" y="30606"/>
                </a:lnTo>
                <a:lnTo>
                  <a:pt x="63500" y="30606"/>
                </a:lnTo>
                <a:lnTo>
                  <a:pt x="63500" y="2374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3363201" y="3416350"/>
            <a:ext cx="494030" cy="93345"/>
            <a:chOff x="3363201" y="3416350"/>
            <a:chExt cx="494030" cy="93345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63201" y="3418255"/>
              <a:ext cx="205866" cy="9105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02342" y="3416350"/>
              <a:ext cx="254888" cy="92328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4590732" y="3461943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4">
                <a:moveTo>
                  <a:pt x="63500" y="0"/>
                </a:moveTo>
                <a:lnTo>
                  <a:pt x="0" y="0"/>
                </a:lnTo>
                <a:lnTo>
                  <a:pt x="0" y="6857"/>
                </a:lnTo>
                <a:lnTo>
                  <a:pt x="63500" y="6857"/>
                </a:lnTo>
                <a:lnTo>
                  <a:pt x="63500" y="0"/>
                </a:lnTo>
                <a:close/>
              </a:path>
              <a:path w="63500" h="31114">
                <a:moveTo>
                  <a:pt x="63500" y="23749"/>
                </a:moveTo>
                <a:lnTo>
                  <a:pt x="0" y="23749"/>
                </a:lnTo>
                <a:lnTo>
                  <a:pt x="0" y="30606"/>
                </a:lnTo>
                <a:lnTo>
                  <a:pt x="63500" y="30606"/>
                </a:lnTo>
                <a:lnTo>
                  <a:pt x="63500" y="2374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1" name="object 11"/>
          <p:cNvGrpSpPr/>
          <p:nvPr/>
        </p:nvGrpSpPr>
        <p:grpSpPr>
          <a:xfrm>
            <a:off x="4703762" y="3416350"/>
            <a:ext cx="451484" cy="93345"/>
            <a:chOff x="4703762" y="3416350"/>
            <a:chExt cx="451484" cy="93345"/>
          </a:xfrm>
        </p:grpSpPr>
        <p:sp>
          <p:nvSpPr>
            <p:cNvPr id="12" name="object 12"/>
            <p:cNvSpPr/>
            <p:nvPr/>
          </p:nvSpPr>
          <p:spPr>
            <a:xfrm>
              <a:off x="4703762" y="3418255"/>
              <a:ext cx="167640" cy="91440"/>
            </a:xfrm>
            <a:custGeom>
              <a:avLst/>
              <a:gdLst/>
              <a:ahLst/>
              <a:cxnLst/>
              <a:rect l="l" t="t" r="r" b="b"/>
              <a:pathLst>
                <a:path w="167639" h="91439">
                  <a:moveTo>
                    <a:pt x="58928" y="60680"/>
                  </a:moveTo>
                  <a:lnTo>
                    <a:pt x="57213" y="55918"/>
                  </a:lnTo>
                  <a:lnTo>
                    <a:pt x="50355" y="47853"/>
                  </a:lnTo>
                  <a:lnTo>
                    <a:pt x="45681" y="45224"/>
                  </a:lnTo>
                  <a:lnTo>
                    <a:pt x="39751" y="43954"/>
                  </a:lnTo>
                  <a:lnTo>
                    <a:pt x="46266" y="42329"/>
                  </a:lnTo>
                  <a:lnTo>
                    <a:pt x="51054" y="39458"/>
                  </a:lnTo>
                  <a:lnTo>
                    <a:pt x="56476" y="32181"/>
                  </a:lnTo>
                  <a:lnTo>
                    <a:pt x="57658" y="28409"/>
                  </a:lnTo>
                  <a:lnTo>
                    <a:pt x="57658" y="17995"/>
                  </a:lnTo>
                  <a:lnTo>
                    <a:pt x="55626" y="12788"/>
                  </a:lnTo>
                  <a:lnTo>
                    <a:pt x="46393" y="2794"/>
                  </a:lnTo>
                  <a:lnTo>
                    <a:pt x="38950" y="0"/>
                  </a:lnTo>
                  <a:lnTo>
                    <a:pt x="19646" y="0"/>
                  </a:lnTo>
                  <a:lnTo>
                    <a:pt x="12319" y="2882"/>
                  </a:lnTo>
                  <a:lnTo>
                    <a:pt x="3263" y="13119"/>
                  </a:lnTo>
                  <a:lnTo>
                    <a:pt x="1270" y="18199"/>
                  </a:lnTo>
                  <a:lnTo>
                    <a:pt x="1270" y="23876"/>
                  </a:lnTo>
                  <a:lnTo>
                    <a:pt x="9652" y="23876"/>
                  </a:lnTo>
                  <a:lnTo>
                    <a:pt x="10325" y="17881"/>
                  </a:lnTo>
                  <a:lnTo>
                    <a:pt x="12573" y="13423"/>
                  </a:lnTo>
                  <a:lnTo>
                    <a:pt x="19685" y="8102"/>
                  </a:lnTo>
                  <a:lnTo>
                    <a:pt x="24041" y="6858"/>
                  </a:lnTo>
                  <a:lnTo>
                    <a:pt x="36068" y="6858"/>
                  </a:lnTo>
                  <a:lnTo>
                    <a:pt x="41148" y="8674"/>
                  </a:lnTo>
                  <a:lnTo>
                    <a:pt x="47752" y="15455"/>
                  </a:lnTo>
                  <a:lnTo>
                    <a:pt x="49276" y="19304"/>
                  </a:lnTo>
                  <a:lnTo>
                    <a:pt x="49276" y="28282"/>
                  </a:lnTo>
                  <a:lnTo>
                    <a:pt x="47663" y="32042"/>
                  </a:lnTo>
                  <a:lnTo>
                    <a:pt x="40805" y="38735"/>
                  </a:lnTo>
                  <a:lnTo>
                    <a:pt x="35852" y="40525"/>
                  </a:lnTo>
                  <a:lnTo>
                    <a:pt x="29591" y="40525"/>
                  </a:lnTo>
                  <a:lnTo>
                    <a:pt x="24511" y="40132"/>
                  </a:lnTo>
                  <a:lnTo>
                    <a:pt x="24511" y="47752"/>
                  </a:lnTo>
                  <a:lnTo>
                    <a:pt x="26644" y="47371"/>
                  </a:lnTo>
                  <a:lnTo>
                    <a:pt x="35521" y="47371"/>
                  </a:lnTo>
                  <a:lnTo>
                    <a:pt x="40576" y="49047"/>
                  </a:lnTo>
                  <a:lnTo>
                    <a:pt x="48450" y="55740"/>
                  </a:lnTo>
                  <a:lnTo>
                    <a:pt x="50419" y="60109"/>
                  </a:lnTo>
                  <a:lnTo>
                    <a:pt x="50419" y="70954"/>
                  </a:lnTo>
                  <a:lnTo>
                    <a:pt x="48450" y="75387"/>
                  </a:lnTo>
                  <a:lnTo>
                    <a:pt x="40576" y="82232"/>
                  </a:lnTo>
                  <a:lnTo>
                    <a:pt x="35471" y="83947"/>
                  </a:lnTo>
                  <a:lnTo>
                    <a:pt x="23533" y="83947"/>
                  </a:lnTo>
                  <a:lnTo>
                    <a:pt x="18694" y="82321"/>
                  </a:lnTo>
                  <a:lnTo>
                    <a:pt x="10642" y="75793"/>
                  </a:lnTo>
                  <a:lnTo>
                    <a:pt x="8636" y="71602"/>
                  </a:lnTo>
                  <a:lnTo>
                    <a:pt x="8636" y="66421"/>
                  </a:lnTo>
                  <a:lnTo>
                    <a:pt x="0" y="66421"/>
                  </a:lnTo>
                  <a:lnTo>
                    <a:pt x="0" y="68961"/>
                  </a:lnTo>
                  <a:lnTo>
                    <a:pt x="355" y="71488"/>
                  </a:lnTo>
                  <a:lnTo>
                    <a:pt x="24422" y="91059"/>
                  </a:lnTo>
                  <a:lnTo>
                    <a:pt x="38569" y="91059"/>
                  </a:lnTo>
                  <a:lnTo>
                    <a:pt x="46316" y="88353"/>
                  </a:lnTo>
                  <a:lnTo>
                    <a:pt x="56553" y="78270"/>
                  </a:lnTo>
                  <a:lnTo>
                    <a:pt x="58928" y="72682"/>
                  </a:lnTo>
                  <a:lnTo>
                    <a:pt x="58928" y="60680"/>
                  </a:lnTo>
                  <a:close/>
                </a:path>
                <a:path w="167639" h="91439">
                  <a:moveTo>
                    <a:pt x="89281" y="78879"/>
                  </a:moveTo>
                  <a:lnTo>
                    <a:pt x="79121" y="78879"/>
                  </a:lnTo>
                  <a:lnTo>
                    <a:pt x="79121" y="89801"/>
                  </a:lnTo>
                  <a:lnTo>
                    <a:pt x="89281" y="89801"/>
                  </a:lnTo>
                  <a:lnTo>
                    <a:pt x="89281" y="78879"/>
                  </a:lnTo>
                  <a:close/>
                </a:path>
                <a:path w="167639" h="91439">
                  <a:moveTo>
                    <a:pt x="167132" y="59778"/>
                  </a:moveTo>
                  <a:lnTo>
                    <a:pt x="165188" y="55029"/>
                  </a:lnTo>
                  <a:lnTo>
                    <a:pt x="158496" y="48196"/>
                  </a:lnTo>
                  <a:lnTo>
                    <a:pt x="158496" y="61048"/>
                  </a:lnTo>
                  <a:lnTo>
                    <a:pt x="158496" y="71120"/>
                  </a:lnTo>
                  <a:lnTo>
                    <a:pt x="156476" y="75641"/>
                  </a:lnTo>
                  <a:lnTo>
                    <a:pt x="148437" y="82486"/>
                  </a:lnTo>
                  <a:lnTo>
                    <a:pt x="143344" y="84201"/>
                  </a:lnTo>
                  <a:lnTo>
                    <a:pt x="131064" y="84201"/>
                  </a:lnTo>
                  <a:lnTo>
                    <a:pt x="125984" y="82473"/>
                  </a:lnTo>
                  <a:lnTo>
                    <a:pt x="117856" y="75526"/>
                  </a:lnTo>
                  <a:lnTo>
                    <a:pt x="115862" y="71120"/>
                  </a:lnTo>
                  <a:lnTo>
                    <a:pt x="115849" y="61048"/>
                  </a:lnTo>
                  <a:lnTo>
                    <a:pt x="117221" y="57277"/>
                  </a:lnTo>
                  <a:lnTo>
                    <a:pt x="123736" y="49568"/>
                  </a:lnTo>
                  <a:lnTo>
                    <a:pt x="129451" y="47371"/>
                  </a:lnTo>
                  <a:lnTo>
                    <a:pt x="144945" y="47371"/>
                  </a:lnTo>
                  <a:lnTo>
                    <a:pt x="150710" y="49568"/>
                  </a:lnTo>
                  <a:lnTo>
                    <a:pt x="157137" y="57200"/>
                  </a:lnTo>
                  <a:lnTo>
                    <a:pt x="158496" y="61048"/>
                  </a:lnTo>
                  <a:lnTo>
                    <a:pt x="158496" y="48196"/>
                  </a:lnTo>
                  <a:lnTo>
                    <a:pt x="157734" y="47409"/>
                  </a:lnTo>
                  <a:lnTo>
                    <a:pt x="153327" y="45008"/>
                  </a:lnTo>
                  <a:lnTo>
                    <a:pt x="148082" y="43827"/>
                  </a:lnTo>
                  <a:lnTo>
                    <a:pt x="153924" y="42303"/>
                  </a:lnTo>
                  <a:lnTo>
                    <a:pt x="157111" y="40525"/>
                  </a:lnTo>
                  <a:lnTo>
                    <a:pt x="158330" y="39852"/>
                  </a:lnTo>
                  <a:lnTo>
                    <a:pt x="164249" y="33058"/>
                  </a:lnTo>
                  <a:lnTo>
                    <a:pt x="165735" y="28625"/>
                  </a:lnTo>
                  <a:lnTo>
                    <a:pt x="165735" y="16256"/>
                  </a:lnTo>
                  <a:lnTo>
                    <a:pt x="163042" y="10693"/>
                  </a:lnTo>
                  <a:lnTo>
                    <a:pt x="158216" y="6858"/>
                  </a:lnTo>
                  <a:lnTo>
                    <a:pt x="157607" y="6375"/>
                  </a:lnTo>
                  <a:lnTo>
                    <a:pt x="157607" y="27609"/>
                  </a:lnTo>
                  <a:lnTo>
                    <a:pt x="156248" y="31153"/>
                  </a:lnTo>
                  <a:lnTo>
                    <a:pt x="149987" y="38455"/>
                  </a:lnTo>
                  <a:lnTo>
                    <a:pt x="144526" y="40525"/>
                  </a:lnTo>
                  <a:lnTo>
                    <a:pt x="129794" y="40525"/>
                  </a:lnTo>
                  <a:lnTo>
                    <a:pt x="124282" y="38392"/>
                  </a:lnTo>
                  <a:lnTo>
                    <a:pt x="118021" y="31127"/>
                  </a:lnTo>
                  <a:lnTo>
                    <a:pt x="116713" y="27609"/>
                  </a:lnTo>
                  <a:lnTo>
                    <a:pt x="116713" y="19227"/>
                  </a:lnTo>
                  <a:lnTo>
                    <a:pt x="118110" y="15532"/>
                  </a:lnTo>
                  <a:lnTo>
                    <a:pt x="120904" y="12573"/>
                  </a:lnTo>
                  <a:lnTo>
                    <a:pt x="124460" y="8775"/>
                  </a:lnTo>
                  <a:lnTo>
                    <a:pt x="129882" y="6858"/>
                  </a:lnTo>
                  <a:lnTo>
                    <a:pt x="144360" y="6858"/>
                  </a:lnTo>
                  <a:lnTo>
                    <a:pt x="149771" y="8801"/>
                  </a:lnTo>
                  <a:lnTo>
                    <a:pt x="156210" y="15659"/>
                  </a:lnTo>
                  <a:lnTo>
                    <a:pt x="157568" y="19227"/>
                  </a:lnTo>
                  <a:lnTo>
                    <a:pt x="157607" y="27609"/>
                  </a:lnTo>
                  <a:lnTo>
                    <a:pt x="157607" y="6375"/>
                  </a:lnTo>
                  <a:lnTo>
                    <a:pt x="152298" y="2133"/>
                  </a:lnTo>
                  <a:lnTo>
                    <a:pt x="145453" y="0"/>
                  </a:lnTo>
                  <a:lnTo>
                    <a:pt x="128866" y="0"/>
                  </a:lnTo>
                  <a:lnTo>
                    <a:pt x="122021" y="2133"/>
                  </a:lnTo>
                  <a:lnTo>
                    <a:pt x="111277" y="10693"/>
                  </a:lnTo>
                  <a:lnTo>
                    <a:pt x="108585" y="16256"/>
                  </a:lnTo>
                  <a:lnTo>
                    <a:pt x="108610" y="28625"/>
                  </a:lnTo>
                  <a:lnTo>
                    <a:pt x="110109" y="32981"/>
                  </a:lnTo>
                  <a:lnTo>
                    <a:pt x="116205" y="39928"/>
                  </a:lnTo>
                  <a:lnTo>
                    <a:pt x="120561" y="42379"/>
                  </a:lnTo>
                  <a:lnTo>
                    <a:pt x="126238" y="43827"/>
                  </a:lnTo>
                  <a:lnTo>
                    <a:pt x="120904" y="45008"/>
                  </a:lnTo>
                  <a:lnTo>
                    <a:pt x="116497" y="47409"/>
                  </a:lnTo>
                  <a:lnTo>
                    <a:pt x="109131" y="55118"/>
                  </a:lnTo>
                  <a:lnTo>
                    <a:pt x="107213" y="59778"/>
                  </a:lnTo>
                  <a:lnTo>
                    <a:pt x="107188" y="71729"/>
                  </a:lnTo>
                  <a:lnTo>
                    <a:pt x="109347" y="77304"/>
                  </a:lnTo>
                  <a:lnTo>
                    <a:pt x="114058" y="82486"/>
                  </a:lnTo>
                  <a:lnTo>
                    <a:pt x="119087" y="88049"/>
                  </a:lnTo>
                  <a:lnTo>
                    <a:pt x="126911" y="91059"/>
                  </a:lnTo>
                  <a:lnTo>
                    <a:pt x="147320" y="91059"/>
                  </a:lnTo>
                  <a:lnTo>
                    <a:pt x="155155" y="88011"/>
                  </a:lnTo>
                  <a:lnTo>
                    <a:pt x="158584" y="84201"/>
                  </a:lnTo>
                  <a:lnTo>
                    <a:pt x="164973" y="77101"/>
                  </a:lnTo>
                  <a:lnTo>
                    <a:pt x="167055" y="71729"/>
                  </a:lnTo>
                  <a:lnTo>
                    <a:pt x="167132" y="5977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99850" y="3416350"/>
              <a:ext cx="254888" cy="92328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2928581" y="3482098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 h="0">
                <a:moveTo>
                  <a:pt x="0" y="0"/>
                </a:moveTo>
                <a:lnTo>
                  <a:pt x="26974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263135" y="3482098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 h="0">
                <a:moveTo>
                  <a:pt x="0" y="0"/>
                </a:moveTo>
                <a:lnTo>
                  <a:pt x="26974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/>
          <p:cNvGrpSpPr/>
          <p:nvPr/>
        </p:nvGrpSpPr>
        <p:grpSpPr>
          <a:xfrm>
            <a:off x="2931617" y="5924893"/>
            <a:ext cx="194310" cy="84455"/>
            <a:chOff x="2931617" y="5924893"/>
            <a:chExt cx="194310" cy="84455"/>
          </a:xfrm>
        </p:grpSpPr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31617" y="5924893"/>
              <a:ext cx="87922" cy="8409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062452" y="5954293"/>
              <a:ext cx="63500" cy="44450"/>
            </a:xfrm>
            <a:custGeom>
              <a:avLst/>
              <a:gdLst/>
              <a:ahLst/>
              <a:cxnLst/>
              <a:rect l="l" t="t" r="r" b="b"/>
              <a:pathLst>
                <a:path w="63500" h="44450">
                  <a:moveTo>
                    <a:pt x="38695" y="8382"/>
                  </a:moveTo>
                  <a:lnTo>
                    <a:pt x="16865" y="8382"/>
                  </a:lnTo>
                  <a:lnTo>
                    <a:pt x="21120" y="9931"/>
                  </a:lnTo>
                  <a:lnTo>
                    <a:pt x="27093" y="13271"/>
                  </a:lnTo>
                  <a:lnTo>
                    <a:pt x="32195" y="16154"/>
                  </a:lnTo>
                  <a:lnTo>
                    <a:pt x="36233" y="18122"/>
                  </a:lnTo>
                  <a:lnTo>
                    <a:pt x="41478" y="19900"/>
                  </a:lnTo>
                  <a:lnTo>
                    <a:pt x="43814" y="20345"/>
                  </a:lnTo>
                  <a:lnTo>
                    <a:pt x="50164" y="20345"/>
                  </a:lnTo>
                  <a:lnTo>
                    <a:pt x="53975" y="18719"/>
                  </a:lnTo>
                  <a:lnTo>
                    <a:pt x="60451" y="12179"/>
                  </a:lnTo>
                  <a:lnTo>
                    <a:pt x="60659" y="11671"/>
                  </a:lnTo>
                  <a:lnTo>
                    <a:pt x="46393" y="11671"/>
                  </a:lnTo>
                  <a:lnTo>
                    <a:pt x="42392" y="10350"/>
                  </a:lnTo>
                  <a:lnTo>
                    <a:pt x="38695" y="8382"/>
                  </a:lnTo>
                  <a:close/>
                </a:path>
                <a:path w="63500" h="44450">
                  <a:moveTo>
                    <a:pt x="19024" y="0"/>
                  </a:moveTo>
                  <a:lnTo>
                    <a:pt x="12903" y="0"/>
                  </a:lnTo>
                  <a:lnTo>
                    <a:pt x="9245" y="1663"/>
                  </a:lnTo>
                  <a:lnTo>
                    <a:pt x="2793" y="8216"/>
                  </a:lnTo>
                  <a:lnTo>
                    <a:pt x="851" y="13017"/>
                  </a:lnTo>
                  <a:lnTo>
                    <a:pt x="767" y="13271"/>
                  </a:lnTo>
                  <a:lnTo>
                    <a:pt x="0" y="19900"/>
                  </a:lnTo>
                  <a:lnTo>
                    <a:pt x="2857" y="19900"/>
                  </a:lnTo>
                  <a:lnTo>
                    <a:pt x="3415" y="16129"/>
                  </a:lnTo>
                  <a:lnTo>
                    <a:pt x="4699" y="13271"/>
                  </a:lnTo>
                  <a:lnTo>
                    <a:pt x="8775" y="9359"/>
                  </a:lnTo>
                  <a:lnTo>
                    <a:pt x="11175" y="8382"/>
                  </a:lnTo>
                  <a:lnTo>
                    <a:pt x="38695" y="8382"/>
                  </a:lnTo>
                  <a:lnTo>
                    <a:pt x="31064" y="4318"/>
                  </a:lnTo>
                  <a:lnTo>
                    <a:pt x="26746" y="2222"/>
                  </a:lnTo>
                  <a:lnTo>
                    <a:pt x="24574" y="1485"/>
                  </a:lnTo>
                  <a:lnTo>
                    <a:pt x="21539" y="495"/>
                  </a:lnTo>
                  <a:lnTo>
                    <a:pt x="19024" y="0"/>
                  </a:lnTo>
                  <a:close/>
                </a:path>
                <a:path w="63500" h="44450">
                  <a:moveTo>
                    <a:pt x="63322" y="444"/>
                  </a:moveTo>
                  <a:lnTo>
                    <a:pt x="60210" y="444"/>
                  </a:lnTo>
                  <a:lnTo>
                    <a:pt x="59639" y="4114"/>
                  </a:lnTo>
                  <a:lnTo>
                    <a:pt x="58229" y="7035"/>
                  </a:lnTo>
                  <a:lnTo>
                    <a:pt x="54305" y="10845"/>
                  </a:lnTo>
                  <a:lnTo>
                    <a:pt x="52133" y="11671"/>
                  </a:lnTo>
                  <a:lnTo>
                    <a:pt x="60659" y="11671"/>
                  </a:lnTo>
                  <a:lnTo>
                    <a:pt x="62496" y="7175"/>
                  </a:lnTo>
                  <a:lnTo>
                    <a:pt x="63322" y="444"/>
                  </a:lnTo>
                  <a:close/>
                </a:path>
                <a:path w="63500" h="44450">
                  <a:moveTo>
                    <a:pt x="38552" y="32372"/>
                  </a:moveTo>
                  <a:lnTo>
                    <a:pt x="16865" y="32372"/>
                  </a:lnTo>
                  <a:lnTo>
                    <a:pt x="21120" y="33934"/>
                  </a:lnTo>
                  <a:lnTo>
                    <a:pt x="32195" y="40157"/>
                  </a:lnTo>
                  <a:lnTo>
                    <a:pt x="36233" y="42125"/>
                  </a:lnTo>
                  <a:lnTo>
                    <a:pt x="41478" y="43942"/>
                  </a:lnTo>
                  <a:lnTo>
                    <a:pt x="43814" y="44411"/>
                  </a:lnTo>
                  <a:lnTo>
                    <a:pt x="50164" y="44411"/>
                  </a:lnTo>
                  <a:lnTo>
                    <a:pt x="53975" y="42760"/>
                  </a:lnTo>
                  <a:lnTo>
                    <a:pt x="60451" y="36182"/>
                  </a:lnTo>
                  <a:lnTo>
                    <a:pt x="60633" y="35737"/>
                  </a:lnTo>
                  <a:lnTo>
                    <a:pt x="46393" y="35737"/>
                  </a:lnTo>
                  <a:lnTo>
                    <a:pt x="42392" y="34417"/>
                  </a:lnTo>
                  <a:lnTo>
                    <a:pt x="38552" y="32372"/>
                  </a:lnTo>
                  <a:close/>
                </a:path>
                <a:path w="63500" h="44450">
                  <a:moveTo>
                    <a:pt x="19024" y="24066"/>
                  </a:moveTo>
                  <a:lnTo>
                    <a:pt x="12903" y="24066"/>
                  </a:lnTo>
                  <a:lnTo>
                    <a:pt x="9245" y="25704"/>
                  </a:lnTo>
                  <a:lnTo>
                    <a:pt x="6032" y="29006"/>
                  </a:lnTo>
                  <a:lnTo>
                    <a:pt x="2793" y="32283"/>
                  </a:lnTo>
                  <a:lnTo>
                    <a:pt x="774" y="37274"/>
                  </a:lnTo>
                  <a:lnTo>
                    <a:pt x="0" y="43967"/>
                  </a:lnTo>
                  <a:lnTo>
                    <a:pt x="2857" y="43967"/>
                  </a:lnTo>
                  <a:lnTo>
                    <a:pt x="3415" y="40132"/>
                  </a:lnTo>
                  <a:lnTo>
                    <a:pt x="4699" y="37274"/>
                  </a:lnTo>
                  <a:lnTo>
                    <a:pt x="6731" y="35306"/>
                  </a:lnTo>
                  <a:lnTo>
                    <a:pt x="8775" y="33362"/>
                  </a:lnTo>
                  <a:lnTo>
                    <a:pt x="11175" y="32372"/>
                  </a:lnTo>
                  <a:lnTo>
                    <a:pt x="38552" y="32372"/>
                  </a:lnTo>
                  <a:lnTo>
                    <a:pt x="31064" y="28384"/>
                  </a:lnTo>
                  <a:lnTo>
                    <a:pt x="26746" y="26288"/>
                  </a:lnTo>
                  <a:lnTo>
                    <a:pt x="24574" y="25552"/>
                  </a:lnTo>
                  <a:lnTo>
                    <a:pt x="21539" y="24561"/>
                  </a:lnTo>
                  <a:lnTo>
                    <a:pt x="19024" y="24066"/>
                  </a:lnTo>
                  <a:close/>
                </a:path>
                <a:path w="63500" h="44450">
                  <a:moveTo>
                    <a:pt x="63322" y="24434"/>
                  </a:moveTo>
                  <a:lnTo>
                    <a:pt x="60210" y="24434"/>
                  </a:lnTo>
                  <a:lnTo>
                    <a:pt x="59639" y="28117"/>
                  </a:lnTo>
                  <a:lnTo>
                    <a:pt x="58229" y="31038"/>
                  </a:lnTo>
                  <a:lnTo>
                    <a:pt x="56006" y="33172"/>
                  </a:lnTo>
                  <a:lnTo>
                    <a:pt x="54305" y="34861"/>
                  </a:lnTo>
                  <a:lnTo>
                    <a:pt x="52133" y="35737"/>
                  </a:lnTo>
                  <a:lnTo>
                    <a:pt x="60633" y="35737"/>
                  </a:lnTo>
                  <a:lnTo>
                    <a:pt x="62496" y="31178"/>
                  </a:lnTo>
                  <a:lnTo>
                    <a:pt x="63322" y="244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/>
          <p:nvPr/>
        </p:nvSpPr>
        <p:spPr>
          <a:xfrm>
            <a:off x="3200361" y="5845518"/>
            <a:ext cx="56515" cy="92075"/>
          </a:xfrm>
          <a:custGeom>
            <a:avLst/>
            <a:gdLst/>
            <a:ahLst/>
            <a:cxnLst/>
            <a:rect l="l" t="t" r="r" b="b"/>
            <a:pathLst>
              <a:path w="56514" h="92075">
                <a:moveTo>
                  <a:pt x="54482" y="0"/>
                </a:moveTo>
                <a:lnTo>
                  <a:pt x="0" y="0"/>
                </a:lnTo>
                <a:lnTo>
                  <a:pt x="0" y="91694"/>
                </a:lnTo>
                <a:lnTo>
                  <a:pt x="56387" y="91694"/>
                </a:lnTo>
                <a:lnTo>
                  <a:pt x="56387" y="84327"/>
                </a:lnTo>
                <a:lnTo>
                  <a:pt x="8127" y="84327"/>
                </a:lnTo>
                <a:lnTo>
                  <a:pt x="8127" y="47879"/>
                </a:lnTo>
                <a:lnTo>
                  <a:pt x="52704" y="47879"/>
                </a:lnTo>
                <a:lnTo>
                  <a:pt x="52704" y="40512"/>
                </a:lnTo>
                <a:lnTo>
                  <a:pt x="8127" y="40512"/>
                </a:lnTo>
                <a:lnTo>
                  <a:pt x="8127" y="7366"/>
                </a:lnTo>
                <a:lnTo>
                  <a:pt x="54482" y="7366"/>
                </a:lnTo>
                <a:lnTo>
                  <a:pt x="544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0" name="object 20"/>
          <p:cNvGrpSpPr/>
          <p:nvPr/>
        </p:nvGrpSpPr>
        <p:grpSpPr>
          <a:xfrm>
            <a:off x="3158388" y="5968606"/>
            <a:ext cx="126364" cy="115570"/>
            <a:chOff x="3158388" y="5968606"/>
            <a:chExt cx="126364" cy="115570"/>
          </a:xfrm>
        </p:grpSpPr>
        <p:sp>
          <p:nvSpPr>
            <p:cNvPr id="21" name="object 21"/>
            <p:cNvSpPr/>
            <p:nvPr/>
          </p:nvSpPr>
          <p:spPr>
            <a:xfrm>
              <a:off x="3202647" y="5992202"/>
              <a:ext cx="52069" cy="92075"/>
            </a:xfrm>
            <a:custGeom>
              <a:avLst/>
              <a:gdLst/>
              <a:ahLst/>
              <a:cxnLst/>
              <a:rect l="l" t="t" r="r" b="b"/>
              <a:pathLst>
                <a:path w="52070" h="92075">
                  <a:moveTo>
                    <a:pt x="51816" y="0"/>
                  </a:moveTo>
                  <a:lnTo>
                    <a:pt x="0" y="0"/>
                  </a:lnTo>
                  <a:lnTo>
                    <a:pt x="0" y="91694"/>
                  </a:lnTo>
                  <a:lnTo>
                    <a:pt x="8128" y="91694"/>
                  </a:lnTo>
                  <a:lnTo>
                    <a:pt x="8128" y="47878"/>
                  </a:lnTo>
                  <a:lnTo>
                    <a:pt x="50292" y="47878"/>
                  </a:lnTo>
                  <a:lnTo>
                    <a:pt x="50292" y="40512"/>
                  </a:lnTo>
                  <a:lnTo>
                    <a:pt x="8128" y="40512"/>
                  </a:lnTo>
                  <a:lnTo>
                    <a:pt x="8128" y="7365"/>
                  </a:lnTo>
                  <a:lnTo>
                    <a:pt x="51816" y="7365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160674" y="5970892"/>
              <a:ext cx="121920" cy="1270"/>
            </a:xfrm>
            <a:custGeom>
              <a:avLst/>
              <a:gdLst/>
              <a:ahLst/>
              <a:cxnLst/>
              <a:rect l="l" t="t" r="r" b="b"/>
              <a:pathLst>
                <a:path w="121920" h="1270">
                  <a:moveTo>
                    <a:pt x="0" y="0"/>
                  </a:moveTo>
                  <a:lnTo>
                    <a:pt x="121665" y="91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/>
          <p:cNvGrpSpPr/>
          <p:nvPr/>
        </p:nvGrpSpPr>
        <p:grpSpPr>
          <a:xfrm>
            <a:off x="2923197" y="6552539"/>
            <a:ext cx="174625" cy="92075"/>
            <a:chOff x="2923197" y="6552539"/>
            <a:chExt cx="174625" cy="92075"/>
          </a:xfrm>
        </p:grpSpPr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23197" y="6552539"/>
              <a:ext cx="67056" cy="9169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034322" y="6598132"/>
              <a:ext cx="63500" cy="31115"/>
            </a:xfrm>
            <a:custGeom>
              <a:avLst/>
              <a:gdLst/>
              <a:ahLst/>
              <a:cxnLst/>
              <a:rect l="l" t="t" r="r" b="b"/>
              <a:pathLst>
                <a:path w="63500" h="31115">
                  <a:moveTo>
                    <a:pt x="63500" y="0"/>
                  </a:moveTo>
                  <a:lnTo>
                    <a:pt x="0" y="0"/>
                  </a:lnTo>
                  <a:lnTo>
                    <a:pt x="0" y="6858"/>
                  </a:lnTo>
                  <a:lnTo>
                    <a:pt x="63500" y="6858"/>
                  </a:lnTo>
                  <a:lnTo>
                    <a:pt x="63500" y="0"/>
                  </a:lnTo>
                  <a:close/>
                </a:path>
                <a:path w="63500" h="31115">
                  <a:moveTo>
                    <a:pt x="63500" y="23749"/>
                  </a:moveTo>
                  <a:lnTo>
                    <a:pt x="0" y="23749"/>
                  </a:lnTo>
                  <a:lnTo>
                    <a:pt x="0" y="30607"/>
                  </a:lnTo>
                  <a:lnTo>
                    <a:pt x="63500" y="30607"/>
                  </a:lnTo>
                  <a:lnTo>
                    <a:pt x="63500" y="2374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6" name="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153194" y="6552539"/>
            <a:ext cx="271208" cy="91757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2933306" y="7162724"/>
            <a:ext cx="8255" cy="92075"/>
          </a:xfrm>
          <a:custGeom>
            <a:avLst/>
            <a:gdLst/>
            <a:ahLst/>
            <a:cxnLst/>
            <a:rect l="l" t="t" r="r" b="b"/>
            <a:pathLst>
              <a:path w="8255" h="92075">
                <a:moveTo>
                  <a:pt x="8127" y="0"/>
                </a:moveTo>
                <a:lnTo>
                  <a:pt x="0" y="0"/>
                </a:lnTo>
                <a:lnTo>
                  <a:pt x="0" y="91693"/>
                </a:lnTo>
                <a:lnTo>
                  <a:pt x="8127" y="91693"/>
                </a:lnTo>
                <a:lnTo>
                  <a:pt x="812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095129" y="7208316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5">
                <a:moveTo>
                  <a:pt x="63500" y="0"/>
                </a:moveTo>
                <a:lnTo>
                  <a:pt x="0" y="0"/>
                </a:lnTo>
                <a:lnTo>
                  <a:pt x="0" y="6857"/>
                </a:lnTo>
                <a:lnTo>
                  <a:pt x="63500" y="6857"/>
                </a:lnTo>
                <a:lnTo>
                  <a:pt x="63500" y="0"/>
                </a:lnTo>
                <a:close/>
              </a:path>
              <a:path w="63500" h="31115">
                <a:moveTo>
                  <a:pt x="63500" y="23748"/>
                </a:moveTo>
                <a:lnTo>
                  <a:pt x="0" y="23748"/>
                </a:lnTo>
                <a:lnTo>
                  <a:pt x="0" y="30606"/>
                </a:lnTo>
                <a:lnTo>
                  <a:pt x="63500" y="30606"/>
                </a:lnTo>
                <a:lnTo>
                  <a:pt x="63500" y="237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9" name="object 2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963621" y="7181062"/>
            <a:ext cx="76187" cy="73355"/>
          </a:xfrm>
          <a:prstGeom prst="rect">
            <a:avLst/>
          </a:prstGeom>
        </p:spPr>
      </p:pic>
      <p:sp>
        <p:nvSpPr>
          <p:cNvPr id="30" name="object 30"/>
          <p:cNvSpPr/>
          <p:nvPr/>
        </p:nvSpPr>
        <p:spPr>
          <a:xfrm>
            <a:off x="3363912" y="7086244"/>
            <a:ext cx="56515" cy="92075"/>
          </a:xfrm>
          <a:custGeom>
            <a:avLst/>
            <a:gdLst/>
            <a:ahLst/>
            <a:cxnLst/>
            <a:rect l="l" t="t" r="r" b="b"/>
            <a:pathLst>
              <a:path w="56514" h="92075">
                <a:moveTo>
                  <a:pt x="54483" y="0"/>
                </a:moveTo>
                <a:lnTo>
                  <a:pt x="0" y="0"/>
                </a:lnTo>
                <a:lnTo>
                  <a:pt x="0" y="91694"/>
                </a:lnTo>
                <a:lnTo>
                  <a:pt x="56387" y="91694"/>
                </a:lnTo>
                <a:lnTo>
                  <a:pt x="56387" y="84328"/>
                </a:lnTo>
                <a:lnTo>
                  <a:pt x="8127" y="84328"/>
                </a:lnTo>
                <a:lnTo>
                  <a:pt x="8127" y="47879"/>
                </a:lnTo>
                <a:lnTo>
                  <a:pt x="52704" y="47879"/>
                </a:lnTo>
                <a:lnTo>
                  <a:pt x="52704" y="40513"/>
                </a:lnTo>
                <a:lnTo>
                  <a:pt x="8127" y="40513"/>
                </a:lnTo>
                <a:lnTo>
                  <a:pt x="8127" y="7366"/>
                </a:lnTo>
                <a:lnTo>
                  <a:pt x="54483" y="7366"/>
                </a:lnTo>
                <a:lnTo>
                  <a:pt x="5448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206813" y="7243889"/>
            <a:ext cx="55244" cy="90170"/>
          </a:xfrm>
          <a:custGeom>
            <a:avLst/>
            <a:gdLst/>
            <a:ahLst/>
            <a:cxnLst/>
            <a:rect l="l" t="t" r="r" b="b"/>
            <a:pathLst>
              <a:path w="55245" h="90170">
                <a:moveTo>
                  <a:pt x="35598" y="0"/>
                </a:moveTo>
                <a:lnTo>
                  <a:pt x="20358" y="0"/>
                </a:lnTo>
                <a:lnTo>
                  <a:pt x="14008" y="2159"/>
                </a:lnTo>
                <a:lnTo>
                  <a:pt x="3594" y="11137"/>
                </a:lnTo>
                <a:lnTo>
                  <a:pt x="888" y="17487"/>
                </a:lnTo>
                <a:lnTo>
                  <a:pt x="888" y="25527"/>
                </a:lnTo>
                <a:lnTo>
                  <a:pt x="10160" y="25527"/>
                </a:lnTo>
                <a:lnTo>
                  <a:pt x="10160" y="20104"/>
                </a:lnTo>
                <a:lnTo>
                  <a:pt x="11760" y="15748"/>
                </a:lnTo>
                <a:lnTo>
                  <a:pt x="18199" y="9143"/>
                </a:lnTo>
                <a:lnTo>
                  <a:pt x="22517" y="7493"/>
                </a:lnTo>
                <a:lnTo>
                  <a:pt x="34023" y="7493"/>
                </a:lnTo>
                <a:lnTo>
                  <a:pt x="38557" y="9486"/>
                </a:lnTo>
                <a:lnTo>
                  <a:pt x="43726" y="16421"/>
                </a:lnTo>
                <a:lnTo>
                  <a:pt x="44831" y="19900"/>
                </a:lnTo>
                <a:lnTo>
                  <a:pt x="44831" y="26581"/>
                </a:lnTo>
                <a:lnTo>
                  <a:pt x="19050" y="63118"/>
                </a:lnTo>
                <a:lnTo>
                  <a:pt x="0" y="81153"/>
                </a:lnTo>
                <a:lnTo>
                  <a:pt x="0" y="89789"/>
                </a:lnTo>
                <a:lnTo>
                  <a:pt x="55245" y="89789"/>
                </a:lnTo>
                <a:lnTo>
                  <a:pt x="55245" y="82042"/>
                </a:lnTo>
                <a:lnTo>
                  <a:pt x="10160" y="82042"/>
                </a:lnTo>
                <a:lnTo>
                  <a:pt x="20154" y="72543"/>
                </a:lnTo>
                <a:lnTo>
                  <a:pt x="49593" y="39116"/>
                </a:lnTo>
                <a:lnTo>
                  <a:pt x="54089" y="26835"/>
                </a:lnTo>
                <a:lnTo>
                  <a:pt x="54089" y="15913"/>
                </a:lnTo>
                <a:lnTo>
                  <a:pt x="51638" y="10261"/>
                </a:lnTo>
                <a:lnTo>
                  <a:pt x="41821" y="2057"/>
                </a:lnTo>
                <a:lnTo>
                  <a:pt x="3559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2" name="object 32"/>
          <p:cNvGrpSpPr/>
          <p:nvPr/>
        </p:nvGrpSpPr>
        <p:grpSpPr>
          <a:xfrm>
            <a:off x="3179635" y="7217905"/>
            <a:ext cx="411480" cy="118110"/>
            <a:chOff x="3179635" y="7217905"/>
            <a:chExt cx="411480" cy="118110"/>
          </a:xfrm>
        </p:grpSpPr>
        <p:sp>
          <p:nvSpPr>
            <p:cNvPr id="33" name="object 33"/>
            <p:cNvSpPr/>
            <p:nvPr/>
          </p:nvSpPr>
          <p:spPr>
            <a:xfrm>
              <a:off x="3274479" y="7241984"/>
              <a:ext cx="296545" cy="93980"/>
            </a:xfrm>
            <a:custGeom>
              <a:avLst/>
              <a:gdLst/>
              <a:ahLst/>
              <a:cxnLst/>
              <a:rect l="l" t="t" r="r" b="b"/>
              <a:pathLst>
                <a:path w="296545" h="93979">
                  <a:moveTo>
                    <a:pt x="61633" y="34886"/>
                  </a:moveTo>
                  <a:lnTo>
                    <a:pt x="13779" y="34886"/>
                  </a:lnTo>
                  <a:lnTo>
                    <a:pt x="10477" y="35915"/>
                  </a:lnTo>
                  <a:lnTo>
                    <a:pt x="5016" y="40728"/>
                  </a:lnTo>
                  <a:lnTo>
                    <a:pt x="2324" y="45656"/>
                  </a:lnTo>
                  <a:lnTo>
                    <a:pt x="0" y="52806"/>
                  </a:lnTo>
                  <a:lnTo>
                    <a:pt x="2413" y="52806"/>
                  </a:lnTo>
                  <a:lnTo>
                    <a:pt x="4406" y="49339"/>
                  </a:lnTo>
                  <a:lnTo>
                    <a:pt x="6604" y="46863"/>
                  </a:lnTo>
                  <a:lnTo>
                    <a:pt x="10477" y="44386"/>
                  </a:lnTo>
                  <a:lnTo>
                    <a:pt x="12738" y="43878"/>
                  </a:lnTo>
                  <a:lnTo>
                    <a:pt x="18605" y="43878"/>
                  </a:lnTo>
                  <a:lnTo>
                    <a:pt x="8382" y="83032"/>
                  </a:lnTo>
                  <a:lnTo>
                    <a:pt x="7404" y="84543"/>
                  </a:lnTo>
                  <a:lnTo>
                    <a:pt x="6629" y="86398"/>
                  </a:lnTo>
                  <a:lnTo>
                    <a:pt x="6451" y="87337"/>
                  </a:lnTo>
                  <a:lnTo>
                    <a:pt x="6451" y="89890"/>
                  </a:lnTo>
                  <a:lnTo>
                    <a:pt x="6946" y="91147"/>
                  </a:lnTo>
                  <a:lnTo>
                    <a:pt x="8890" y="93116"/>
                  </a:lnTo>
                  <a:lnTo>
                    <a:pt x="10121" y="93624"/>
                  </a:lnTo>
                  <a:lnTo>
                    <a:pt x="14757" y="93624"/>
                  </a:lnTo>
                  <a:lnTo>
                    <a:pt x="23736" y="43878"/>
                  </a:lnTo>
                  <a:lnTo>
                    <a:pt x="39878" y="43878"/>
                  </a:lnTo>
                  <a:lnTo>
                    <a:pt x="38112" y="61772"/>
                  </a:lnTo>
                  <a:lnTo>
                    <a:pt x="37668" y="68135"/>
                  </a:lnTo>
                  <a:lnTo>
                    <a:pt x="37528" y="72771"/>
                  </a:lnTo>
                  <a:lnTo>
                    <a:pt x="37528" y="80797"/>
                  </a:lnTo>
                  <a:lnTo>
                    <a:pt x="38569" y="86271"/>
                  </a:lnTo>
                  <a:lnTo>
                    <a:pt x="42900" y="92138"/>
                  </a:lnTo>
                  <a:lnTo>
                    <a:pt x="45567" y="93624"/>
                  </a:lnTo>
                  <a:lnTo>
                    <a:pt x="51816" y="93624"/>
                  </a:lnTo>
                  <a:lnTo>
                    <a:pt x="54546" y="92265"/>
                  </a:lnTo>
                  <a:lnTo>
                    <a:pt x="59372" y="86893"/>
                  </a:lnTo>
                  <a:lnTo>
                    <a:pt x="60934" y="82296"/>
                  </a:lnTo>
                  <a:lnTo>
                    <a:pt x="61633" y="75755"/>
                  </a:lnTo>
                  <a:lnTo>
                    <a:pt x="59474" y="75755"/>
                  </a:lnTo>
                  <a:lnTo>
                    <a:pt x="59093" y="78105"/>
                  </a:lnTo>
                  <a:lnTo>
                    <a:pt x="58254" y="79908"/>
                  </a:lnTo>
                  <a:lnTo>
                    <a:pt x="55600" y="82397"/>
                  </a:lnTo>
                  <a:lnTo>
                    <a:pt x="54051" y="83019"/>
                  </a:lnTo>
                  <a:lnTo>
                    <a:pt x="50038" y="83019"/>
                  </a:lnTo>
                  <a:lnTo>
                    <a:pt x="48196" y="82080"/>
                  </a:lnTo>
                  <a:lnTo>
                    <a:pt x="45199" y="78422"/>
                  </a:lnTo>
                  <a:lnTo>
                    <a:pt x="44462" y="75374"/>
                  </a:lnTo>
                  <a:lnTo>
                    <a:pt x="44602" y="64516"/>
                  </a:lnTo>
                  <a:lnTo>
                    <a:pt x="45008" y="57785"/>
                  </a:lnTo>
                  <a:lnTo>
                    <a:pt x="45681" y="50914"/>
                  </a:lnTo>
                  <a:lnTo>
                    <a:pt x="46634" y="43878"/>
                  </a:lnTo>
                  <a:lnTo>
                    <a:pt x="61633" y="43878"/>
                  </a:lnTo>
                  <a:lnTo>
                    <a:pt x="61633" y="34886"/>
                  </a:lnTo>
                  <a:close/>
                </a:path>
                <a:path w="296545" h="93979">
                  <a:moveTo>
                    <a:pt x="130429" y="0"/>
                  </a:moveTo>
                  <a:lnTo>
                    <a:pt x="78613" y="0"/>
                  </a:lnTo>
                  <a:lnTo>
                    <a:pt x="78613" y="91694"/>
                  </a:lnTo>
                  <a:lnTo>
                    <a:pt x="86741" y="91694"/>
                  </a:lnTo>
                  <a:lnTo>
                    <a:pt x="86741" y="47879"/>
                  </a:lnTo>
                  <a:lnTo>
                    <a:pt x="128905" y="47879"/>
                  </a:lnTo>
                  <a:lnTo>
                    <a:pt x="128905" y="40513"/>
                  </a:lnTo>
                  <a:lnTo>
                    <a:pt x="86741" y="40513"/>
                  </a:lnTo>
                  <a:lnTo>
                    <a:pt x="86741" y="7366"/>
                  </a:lnTo>
                  <a:lnTo>
                    <a:pt x="130429" y="7366"/>
                  </a:lnTo>
                  <a:lnTo>
                    <a:pt x="130429" y="0"/>
                  </a:lnTo>
                  <a:close/>
                </a:path>
                <a:path w="296545" h="93979">
                  <a:moveTo>
                    <a:pt x="205994" y="84328"/>
                  </a:moveTo>
                  <a:lnTo>
                    <a:pt x="159766" y="84328"/>
                  </a:lnTo>
                  <a:lnTo>
                    <a:pt x="159766" y="0"/>
                  </a:lnTo>
                  <a:lnTo>
                    <a:pt x="151638" y="0"/>
                  </a:lnTo>
                  <a:lnTo>
                    <a:pt x="151638" y="91694"/>
                  </a:lnTo>
                  <a:lnTo>
                    <a:pt x="205994" y="91694"/>
                  </a:lnTo>
                  <a:lnTo>
                    <a:pt x="205994" y="84328"/>
                  </a:lnTo>
                  <a:close/>
                </a:path>
                <a:path w="296545" h="93979">
                  <a:moveTo>
                    <a:pt x="295986" y="18338"/>
                  </a:moveTo>
                  <a:lnTo>
                    <a:pt x="285623" y="18338"/>
                  </a:lnTo>
                  <a:lnTo>
                    <a:pt x="257886" y="82334"/>
                  </a:lnTo>
                  <a:lnTo>
                    <a:pt x="230149" y="18338"/>
                  </a:lnTo>
                  <a:lnTo>
                    <a:pt x="219786" y="18338"/>
                  </a:lnTo>
                  <a:lnTo>
                    <a:pt x="219786" y="91694"/>
                  </a:lnTo>
                  <a:lnTo>
                    <a:pt x="226288" y="91694"/>
                  </a:lnTo>
                  <a:lnTo>
                    <a:pt x="226288" y="24536"/>
                  </a:lnTo>
                  <a:lnTo>
                    <a:pt x="254939" y="91694"/>
                  </a:lnTo>
                  <a:lnTo>
                    <a:pt x="260832" y="91694"/>
                  </a:lnTo>
                  <a:lnTo>
                    <a:pt x="289483" y="24536"/>
                  </a:lnTo>
                  <a:lnTo>
                    <a:pt x="289483" y="91694"/>
                  </a:lnTo>
                  <a:lnTo>
                    <a:pt x="295986" y="91694"/>
                  </a:lnTo>
                  <a:lnTo>
                    <a:pt x="295986" y="1833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3181921" y="7220191"/>
              <a:ext cx="407034" cy="1905"/>
            </a:xfrm>
            <a:custGeom>
              <a:avLst/>
              <a:gdLst/>
              <a:ahLst/>
              <a:cxnLst/>
              <a:rect l="l" t="t" r="r" b="b"/>
              <a:pathLst>
                <a:path w="407035" h="1904">
                  <a:moveTo>
                    <a:pt x="0" y="1828"/>
                  </a:moveTo>
                  <a:lnTo>
                    <a:pt x="406793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2903220" y="476250"/>
            <a:ext cx="2208530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55">
                <a:latin typeface="Microsoft Sans Serif"/>
                <a:cs typeface="Microsoft Sans Serif"/>
              </a:rPr>
              <a:t>voltaje</a:t>
            </a:r>
            <a:r>
              <a:rPr dirty="0" sz="1900" spc="-35">
                <a:latin typeface="Microsoft Sans Serif"/>
                <a:cs typeface="Microsoft Sans Serif"/>
              </a:rPr>
              <a:t> </a:t>
            </a:r>
            <a:r>
              <a:rPr dirty="0" sz="1900" spc="15">
                <a:latin typeface="Microsoft Sans Serif"/>
                <a:cs typeface="Microsoft Sans Serif"/>
              </a:rPr>
              <a:t>y</a:t>
            </a:r>
            <a:r>
              <a:rPr dirty="0" sz="1900" spc="-35">
                <a:latin typeface="Microsoft Sans Serif"/>
                <a:cs typeface="Microsoft Sans Serif"/>
              </a:rPr>
              <a:t> </a:t>
            </a:r>
            <a:r>
              <a:rPr dirty="0" sz="1900" spc="50">
                <a:latin typeface="Microsoft Sans Serif"/>
                <a:cs typeface="Microsoft Sans Serif"/>
              </a:rPr>
              <a:t>frecuencia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07390" y="1920240"/>
            <a:ext cx="102171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latin typeface="Tahoma"/>
                <a:cs typeface="Tahoma"/>
              </a:rPr>
              <a:t>voltios</a:t>
            </a:r>
            <a:r>
              <a:rPr dirty="0" sz="900" spc="-60" b="1">
                <a:latin typeface="Tahoma"/>
                <a:cs typeface="Tahoma"/>
              </a:rPr>
              <a:t> </a:t>
            </a:r>
            <a:r>
              <a:rPr dirty="0" sz="900" spc="5" b="1">
                <a:latin typeface="Tahoma"/>
                <a:cs typeface="Tahoma"/>
              </a:rPr>
              <a:t>por</a:t>
            </a:r>
            <a:r>
              <a:rPr dirty="0" sz="900" spc="-55" b="1">
                <a:latin typeface="Tahoma"/>
                <a:cs typeface="Tahoma"/>
              </a:rPr>
              <a:t> </a:t>
            </a:r>
            <a:r>
              <a:rPr dirty="0" sz="900" b="1">
                <a:latin typeface="Tahoma"/>
                <a:cs typeface="Tahoma"/>
              </a:rPr>
              <a:t>hercio</a:t>
            </a:r>
            <a:endParaRPr sz="9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903214" y="1874519"/>
            <a:ext cx="429704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>
                <a:latin typeface="Microsoft Sans Serif"/>
                <a:cs typeface="Microsoft Sans Serif"/>
              </a:rPr>
              <a:t>Existe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relación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entre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voltaje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frecuencia.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Esta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relación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se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conoce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como </a:t>
            </a:r>
            <a:r>
              <a:rPr dirty="0" sz="900" spc="-22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voltios </a:t>
            </a:r>
            <a:r>
              <a:rPr dirty="0" sz="900" spc="55">
                <a:latin typeface="Microsoft Sans Serif"/>
                <a:cs typeface="Microsoft Sans Serif"/>
              </a:rPr>
              <a:t>por </a:t>
            </a:r>
            <a:r>
              <a:rPr dirty="0" sz="900" spc="30">
                <a:latin typeface="Microsoft Sans Serif"/>
                <a:cs typeface="Microsoft Sans Serif"/>
              </a:rPr>
              <a:t>hercio </a:t>
            </a:r>
            <a:r>
              <a:rPr dirty="0" sz="900" spc="-10">
                <a:latin typeface="Microsoft Sans Serif"/>
                <a:cs typeface="Microsoft Sans Serif"/>
              </a:rPr>
              <a:t>(V/Hz). </a:t>
            </a:r>
            <a:r>
              <a:rPr dirty="0" sz="900" spc="30">
                <a:latin typeface="Microsoft Sans Serif"/>
                <a:cs typeface="Microsoft Sans Serif"/>
              </a:rPr>
              <a:t>Un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55">
                <a:latin typeface="Microsoft Sans Serif"/>
                <a:cs typeface="Microsoft Sans Serif"/>
              </a:rPr>
              <a:t>CA </a:t>
            </a:r>
            <a:r>
              <a:rPr dirty="0" sz="900" spc="30">
                <a:latin typeface="Microsoft Sans Serif"/>
                <a:cs typeface="Microsoft Sans Serif"/>
              </a:rPr>
              <a:t>típico fabricado para </a:t>
            </a:r>
            <a:r>
              <a:rPr dirty="0" sz="900" spc="25">
                <a:latin typeface="Microsoft Sans Serif"/>
                <a:cs typeface="Microsoft Sans Serif"/>
              </a:rPr>
              <a:t>uso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2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Estados </a:t>
            </a:r>
            <a:r>
              <a:rPr dirty="0" sz="900" spc="25">
                <a:latin typeface="Microsoft Sans Serif"/>
                <a:cs typeface="Microsoft Sans Serif"/>
              </a:rPr>
              <a:t>Unidos </a:t>
            </a:r>
            <a:r>
              <a:rPr dirty="0" sz="900" spc="15">
                <a:latin typeface="Microsoft Sans Serif"/>
                <a:cs typeface="Microsoft Sans Serif"/>
              </a:rPr>
              <a:t>está clasificado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10">
                <a:latin typeface="Microsoft Sans Serif"/>
                <a:cs typeface="Microsoft Sans Serif"/>
              </a:rPr>
              <a:t>460 </a:t>
            </a:r>
            <a:r>
              <a:rPr dirty="0" sz="900" spc="-60">
                <a:latin typeface="Microsoft Sans Serif"/>
                <a:cs typeface="Microsoft Sans Serif"/>
              </a:rPr>
              <a:t>VCA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10">
                <a:latin typeface="Microsoft Sans Serif"/>
                <a:cs typeface="Microsoft Sans Serif"/>
              </a:rPr>
              <a:t>60 </a:t>
            </a:r>
            <a:r>
              <a:rPr dirty="0" sz="900" spc="-10">
                <a:latin typeface="Microsoft Sans Serif"/>
                <a:cs typeface="Microsoft Sans Serif"/>
              </a:rPr>
              <a:t>Hz. </a:t>
            </a:r>
            <a:r>
              <a:rPr dirty="0" sz="900" spc="-15">
                <a:latin typeface="Microsoft Sans Serif"/>
                <a:cs typeface="Microsoft Sans Serif"/>
              </a:rPr>
              <a:t>La </a:t>
            </a:r>
            <a:r>
              <a:rPr dirty="0" sz="900" spc="25">
                <a:latin typeface="Microsoft Sans Serif"/>
                <a:cs typeface="Microsoft Sans Serif"/>
              </a:rPr>
              <a:t>relación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5">
                <a:latin typeface="Microsoft Sans Serif"/>
                <a:cs typeface="Microsoft Sans Serif"/>
              </a:rPr>
              <a:t>7,67 </a:t>
            </a:r>
            <a:r>
              <a:rPr dirty="0" sz="900" spc="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voltios </a:t>
            </a:r>
            <a:r>
              <a:rPr dirty="0" sz="900" spc="55">
                <a:latin typeface="Microsoft Sans Serif"/>
                <a:cs typeface="Microsoft Sans Serif"/>
              </a:rPr>
              <a:t>por </a:t>
            </a:r>
            <a:r>
              <a:rPr dirty="0" sz="900" spc="25">
                <a:latin typeface="Microsoft Sans Serif"/>
                <a:cs typeface="Microsoft Sans Serif"/>
              </a:rPr>
              <a:t>hercio. </a:t>
            </a:r>
            <a:r>
              <a:rPr dirty="0" sz="900" spc="35">
                <a:latin typeface="Microsoft Sans Serif"/>
                <a:cs typeface="Microsoft Sans Serif"/>
              </a:rPr>
              <a:t>No todos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45">
                <a:latin typeface="Microsoft Sans Serif"/>
                <a:cs typeface="Microsoft Sans Serif"/>
              </a:rPr>
              <a:t>motores </a:t>
            </a:r>
            <a:r>
              <a:rPr dirty="0" sz="900" spc="35">
                <a:latin typeface="Microsoft Sans Serif"/>
                <a:cs typeface="Microsoft Sans Serif"/>
              </a:rPr>
              <a:t>tienen una </a:t>
            </a:r>
            <a:r>
              <a:rPr dirty="0" sz="900" spc="25">
                <a:latin typeface="Microsoft Sans Serif"/>
                <a:cs typeface="Microsoft Sans Serif"/>
              </a:rPr>
              <a:t>relación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5">
                <a:latin typeface="Microsoft Sans Serif"/>
                <a:cs typeface="Microsoft Sans Serif"/>
              </a:rPr>
              <a:t>7,67 </a:t>
            </a:r>
            <a:r>
              <a:rPr dirty="0" sz="900">
                <a:latin typeface="Microsoft Sans Serif"/>
                <a:cs typeface="Microsoft Sans Serif"/>
              </a:rPr>
              <a:t>V/Hz. </a:t>
            </a:r>
            <a:r>
              <a:rPr dirty="0" sz="900" spc="30">
                <a:latin typeface="Microsoft Sans Serif"/>
                <a:cs typeface="Microsoft Sans Serif"/>
              </a:rPr>
              <a:t>Un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65">
                <a:latin typeface="Microsoft Sans Serif"/>
                <a:cs typeface="Microsoft Sans Serif"/>
              </a:rPr>
              <a:t>motor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230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voltios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60</a:t>
            </a:r>
            <a:r>
              <a:rPr dirty="0" sz="900" spc="-10">
                <a:latin typeface="Microsoft Sans Serif"/>
                <a:cs typeface="Microsoft Sans Serif"/>
              </a:rPr>
              <a:t> Hz,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por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ejemplo,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tiene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relación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3,8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V/Hz.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903212" y="3986530"/>
            <a:ext cx="4241800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10">
                <a:latin typeface="Microsoft Sans Serif"/>
                <a:cs typeface="Microsoft Sans Serif"/>
              </a:rPr>
              <a:t>Flujo </a:t>
            </a:r>
            <a:r>
              <a:rPr dirty="0" sz="850" spc="-20">
                <a:latin typeface="Microsoft Sans Serif"/>
                <a:cs typeface="Microsoft Sans Serif"/>
              </a:rPr>
              <a:t>(Φ), </a:t>
            </a:r>
            <a:r>
              <a:rPr dirty="0" sz="850" spc="35">
                <a:latin typeface="Microsoft Sans Serif"/>
                <a:cs typeface="Microsoft Sans Serif"/>
              </a:rPr>
              <a:t>corriente </a:t>
            </a:r>
            <a:r>
              <a:rPr dirty="0" sz="850" spc="25">
                <a:latin typeface="Microsoft Sans Serif"/>
                <a:cs typeface="Microsoft Sans Serif"/>
              </a:rPr>
              <a:t>de magnetización </a:t>
            </a:r>
            <a:r>
              <a:rPr dirty="0" sz="850" spc="-20">
                <a:latin typeface="Microsoft Sans Serif"/>
                <a:cs typeface="Microsoft Sans Serif"/>
              </a:rPr>
              <a:t>(I</a:t>
            </a:r>
            <a:r>
              <a:rPr dirty="0" sz="700" spc="-20">
                <a:latin typeface="Microsoft Sans Serif"/>
                <a:cs typeface="Microsoft Sans Serif"/>
              </a:rPr>
              <a:t>METRO</a:t>
            </a:r>
            <a:r>
              <a:rPr dirty="0" sz="850" spc="-20">
                <a:latin typeface="Microsoft Sans Serif"/>
                <a:cs typeface="Microsoft Sans Serif"/>
              </a:rPr>
              <a:t>)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40">
                <a:latin typeface="Microsoft Sans Serif"/>
                <a:cs typeface="Microsoft Sans Serif"/>
              </a:rPr>
              <a:t>par </a:t>
            </a:r>
            <a:r>
              <a:rPr dirty="0" sz="850" spc="30">
                <a:latin typeface="Microsoft Sans Serif"/>
                <a:cs typeface="Microsoft Sans Serif"/>
              </a:rPr>
              <a:t>dependen </a:t>
            </a:r>
            <a:r>
              <a:rPr dirty="0" sz="850" spc="35">
                <a:latin typeface="Microsoft Sans Serif"/>
                <a:cs typeface="Microsoft Sans Serif"/>
              </a:rPr>
              <a:t>todos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5">
                <a:latin typeface="Microsoft Sans Serif"/>
                <a:cs typeface="Microsoft Sans Serif"/>
              </a:rPr>
              <a:t>esta </a:t>
            </a:r>
            <a:r>
              <a:rPr dirty="0" sz="850" spc="20">
                <a:latin typeface="Microsoft Sans Serif"/>
                <a:cs typeface="Microsoft Sans Serif"/>
              </a:rPr>
              <a:t> relación. </a:t>
            </a:r>
            <a:r>
              <a:rPr dirty="0" sz="850" spc="-35">
                <a:latin typeface="Microsoft Sans Serif"/>
                <a:cs typeface="Microsoft Sans Serif"/>
              </a:rPr>
              <a:t>El </a:t>
            </a:r>
            <a:r>
              <a:rPr dirty="0" sz="850" spc="45">
                <a:latin typeface="Microsoft Sans Serif"/>
                <a:cs typeface="Microsoft Sans Serif"/>
              </a:rPr>
              <a:t>aumento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20">
                <a:latin typeface="Microsoft Sans Serif"/>
                <a:cs typeface="Microsoft Sans Serif"/>
              </a:rPr>
              <a:t>frecuencia </a:t>
            </a:r>
            <a:r>
              <a:rPr dirty="0" sz="850" spc="-45">
                <a:latin typeface="Microsoft Sans Serif"/>
                <a:cs typeface="Microsoft Sans Serif"/>
              </a:rPr>
              <a:t>(F) </a:t>
            </a:r>
            <a:r>
              <a:rPr dirty="0" sz="850" spc="20">
                <a:latin typeface="Microsoft Sans Serif"/>
                <a:cs typeface="Microsoft Sans Serif"/>
              </a:rPr>
              <a:t>sin </a:t>
            </a:r>
            <a:r>
              <a:rPr dirty="0" sz="850" spc="40">
                <a:latin typeface="Microsoft Sans Serif"/>
                <a:cs typeface="Microsoft Sans Serif"/>
              </a:rPr>
              <a:t>aumentar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25">
                <a:latin typeface="Microsoft Sans Serif"/>
                <a:cs typeface="Microsoft Sans Serif"/>
              </a:rPr>
              <a:t>voltaje </a:t>
            </a:r>
            <a:r>
              <a:rPr dirty="0" sz="850" spc="-40">
                <a:latin typeface="Microsoft Sans Serif"/>
                <a:cs typeface="Microsoft Sans Serif"/>
              </a:rPr>
              <a:t>(E), </a:t>
            </a:r>
            <a:r>
              <a:rPr dirty="0" sz="850" spc="50">
                <a:latin typeface="Microsoft Sans Serif"/>
                <a:cs typeface="Microsoft Sans Serif"/>
              </a:rPr>
              <a:t>por </a:t>
            </a:r>
            <a:r>
              <a:rPr dirty="0" sz="850" spc="25">
                <a:latin typeface="Microsoft Sans Serif"/>
                <a:cs typeface="Microsoft Sans Serif"/>
              </a:rPr>
              <a:t>ejemplo, </a:t>
            </a:r>
            <a:r>
              <a:rPr dirty="0" sz="850" spc="3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provocará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45">
                <a:latin typeface="Microsoft Sans Serif"/>
                <a:cs typeface="Microsoft Sans Serif"/>
              </a:rPr>
              <a:t>aumento </a:t>
            </a:r>
            <a:r>
              <a:rPr dirty="0" sz="850" spc="30">
                <a:latin typeface="Microsoft Sans Serif"/>
                <a:cs typeface="Microsoft Sans Serif"/>
              </a:rPr>
              <a:t>correspondiente </a:t>
            </a:r>
            <a:r>
              <a:rPr dirty="0" sz="850" spc="25">
                <a:latin typeface="Microsoft Sans Serif"/>
                <a:cs typeface="Microsoft Sans Serif"/>
              </a:rPr>
              <a:t>en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15">
                <a:latin typeface="Microsoft Sans Serif"/>
                <a:cs typeface="Microsoft Sans Serif"/>
              </a:rPr>
              <a:t>velocidad. </a:t>
            </a:r>
            <a:r>
              <a:rPr dirty="0" sz="850" spc="-10">
                <a:latin typeface="Microsoft Sans Serif"/>
                <a:cs typeface="Microsoft Sans Serif"/>
              </a:rPr>
              <a:t>Sin </a:t>
            </a:r>
            <a:r>
              <a:rPr dirty="0" sz="850" spc="35">
                <a:latin typeface="Microsoft Sans Serif"/>
                <a:cs typeface="Microsoft Sans Serif"/>
              </a:rPr>
              <a:t>embargo,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40">
                <a:latin typeface="Microsoft Sans Serif"/>
                <a:cs typeface="Microsoft Sans Serif"/>
              </a:rPr>
              <a:t>flujo </a:t>
            </a:r>
            <a:r>
              <a:rPr dirty="0" sz="850" spc="4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disminuirá</a:t>
            </a:r>
            <a:r>
              <a:rPr dirty="0" sz="850" spc="5">
                <a:latin typeface="Microsoft Sans Serif"/>
                <a:cs typeface="Microsoft Sans Serif"/>
              </a:rPr>
              <a:t> y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par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60">
                <a:latin typeface="Microsoft Sans Serif"/>
                <a:cs typeface="Microsoft Sans Serif"/>
              </a:rPr>
              <a:t>motor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disminuirá.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Corriente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magnetización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-20">
                <a:latin typeface="Microsoft Sans Serif"/>
                <a:cs typeface="Microsoft Sans Serif"/>
              </a:rPr>
              <a:t>(I</a:t>
            </a:r>
            <a:r>
              <a:rPr dirty="0" sz="700" spc="-20">
                <a:latin typeface="Microsoft Sans Serif"/>
                <a:cs typeface="Microsoft Sans Serif"/>
              </a:rPr>
              <a:t>METRO</a:t>
            </a:r>
            <a:r>
              <a:rPr dirty="0" sz="850" spc="-20">
                <a:latin typeface="Microsoft Sans Serif"/>
                <a:cs typeface="Microsoft Sans Serif"/>
              </a:rPr>
              <a:t>)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también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disminuirá. </a:t>
            </a:r>
            <a:r>
              <a:rPr dirty="0" sz="850" spc="20">
                <a:latin typeface="Microsoft Sans Serif"/>
                <a:cs typeface="Microsoft Sans Serif"/>
              </a:rPr>
              <a:t>Una </a:t>
            </a:r>
            <a:r>
              <a:rPr dirty="0" sz="850" spc="30">
                <a:latin typeface="Microsoft Sans Serif"/>
                <a:cs typeface="Microsoft Sans Serif"/>
              </a:rPr>
              <a:t>disminución </a:t>
            </a:r>
            <a:r>
              <a:rPr dirty="0" sz="850" spc="25">
                <a:latin typeface="Microsoft Sans Serif"/>
                <a:cs typeface="Microsoft Sans Serif"/>
              </a:rPr>
              <a:t>en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35">
                <a:latin typeface="Microsoft Sans Serif"/>
                <a:cs typeface="Microsoft Sans Serif"/>
              </a:rPr>
              <a:t>corriente </a:t>
            </a:r>
            <a:r>
              <a:rPr dirty="0" sz="850" spc="25">
                <a:latin typeface="Microsoft Sans Serif"/>
                <a:cs typeface="Microsoft Sans Serif"/>
              </a:rPr>
              <a:t>de magnetización provocará </a:t>
            </a:r>
            <a:r>
              <a:rPr dirty="0" sz="850" spc="35">
                <a:latin typeface="Microsoft Sans Serif"/>
                <a:cs typeface="Microsoft Sans Serif"/>
              </a:rPr>
              <a:t>una </a:t>
            </a:r>
            <a:r>
              <a:rPr dirty="0" sz="850" spc="4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disminución correspondiente </a:t>
            </a:r>
            <a:r>
              <a:rPr dirty="0" sz="850" spc="25">
                <a:latin typeface="Microsoft Sans Serif"/>
                <a:cs typeface="Microsoft Sans Serif"/>
              </a:rPr>
              <a:t>en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30">
                <a:latin typeface="Microsoft Sans Serif"/>
                <a:cs typeface="Microsoft Sans Serif"/>
              </a:rPr>
              <a:t>estator </a:t>
            </a:r>
            <a:r>
              <a:rPr dirty="0" sz="850" spc="40">
                <a:latin typeface="Microsoft Sans Serif"/>
                <a:cs typeface="Microsoft Sans Serif"/>
              </a:rPr>
              <a:t>o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20">
                <a:latin typeface="Microsoft Sans Serif"/>
                <a:cs typeface="Microsoft Sans Serif"/>
              </a:rPr>
              <a:t>línea </a:t>
            </a:r>
            <a:r>
              <a:rPr dirty="0" sz="850" spc="-25">
                <a:latin typeface="Microsoft Sans Serif"/>
                <a:cs typeface="Microsoft Sans Serif"/>
              </a:rPr>
              <a:t>(I</a:t>
            </a:r>
            <a:r>
              <a:rPr dirty="0" sz="700" spc="-25">
                <a:latin typeface="Microsoft Sans Serif"/>
                <a:cs typeface="Microsoft Sans Serif"/>
              </a:rPr>
              <a:t>S</a:t>
            </a:r>
            <a:r>
              <a:rPr dirty="0" sz="850" spc="-25">
                <a:latin typeface="Microsoft Sans Serif"/>
                <a:cs typeface="Microsoft Sans Serif"/>
              </a:rPr>
              <a:t>) </a:t>
            </a:r>
            <a:r>
              <a:rPr dirty="0" sz="850" spc="10">
                <a:latin typeface="Microsoft Sans Serif"/>
                <a:cs typeface="Microsoft Sans Serif"/>
              </a:rPr>
              <a:t>Actual. </a:t>
            </a:r>
            <a:r>
              <a:rPr dirty="0" sz="850" spc="5">
                <a:latin typeface="Microsoft Sans Serif"/>
                <a:cs typeface="Microsoft Sans Serif"/>
              </a:rPr>
              <a:t>Todas estas </a:t>
            </a:r>
            <a:r>
              <a:rPr dirty="0" sz="850" spc="1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disminuciones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están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relacionadas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y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afectan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gran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medida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capacidad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60">
                <a:latin typeface="Microsoft Sans Serif"/>
                <a:cs typeface="Microsoft Sans Serif"/>
              </a:rPr>
              <a:t>motor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para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manejar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una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carga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determinada.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31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43111" y="1631950"/>
            <a:ext cx="174625" cy="92075"/>
            <a:chOff x="2743111" y="1631950"/>
            <a:chExt cx="174625" cy="920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3111" y="1631950"/>
              <a:ext cx="67056" cy="9169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854236" y="1677542"/>
              <a:ext cx="63500" cy="31115"/>
            </a:xfrm>
            <a:custGeom>
              <a:avLst/>
              <a:gdLst/>
              <a:ahLst/>
              <a:cxnLst/>
              <a:rect l="l" t="t" r="r" b="b"/>
              <a:pathLst>
                <a:path w="63500" h="31114">
                  <a:moveTo>
                    <a:pt x="63500" y="0"/>
                  </a:moveTo>
                  <a:lnTo>
                    <a:pt x="0" y="0"/>
                  </a:lnTo>
                  <a:lnTo>
                    <a:pt x="0" y="6857"/>
                  </a:lnTo>
                  <a:lnTo>
                    <a:pt x="63500" y="6857"/>
                  </a:lnTo>
                  <a:lnTo>
                    <a:pt x="63500" y="0"/>
                  </a:lnTo>
                  <a:close/>
                </a:path>
                <a:path w="63500" h="31114">
                  <a:moveTo>
                    <a:pt x="63500" y="23749"/>
                  </a:moveTo>
                  <a:lnTo>
                    <a:pt x="0" y="23749"/>
                  </a:lnTo>
                  <a:lnTo>
                    <a:pt x="0" y="30606"/>
                  </a:lnTo>
                  <a:lnTo>
                    <a:pt x="63500" y="30606"/>
                  </a:lnTo>
                  <a:lnTo>
                    <a:pt x="63500" y="2374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73108" y="1631950"/>
            <a:ext cx="271208" cy="9175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22689" y="6184519"/>
            <a:ext cx="159308" cy="7284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77345" y="5455742"/>
            <a:ext cx="159308" cy="72847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4980394" y="6189598"/>
            <a:ext cx="135255" cy="72390"/>
          </a:xfrm>
          <a:custGeom>
            <a:avLst/>
            <a:gdLst/>
            <a:ahLst/>
            <a:cxnLst/>
            <a:rect l="l" t="t" r="r" b="b"/>
            <a:pathLst>
              <a:path w="135254" h="72389">
                <a:moveTo>
                  <a:pt x="22555" y="0"/>
                </a:moveTo>
                <a:lnTo>
                  <a:pt x="16256" y="0"/>
                </a:lnTo>
                <a:lnTo>
                  <a:pt x="10845" y="4813"/>
                </a:lnTo>
                <a:lnTo>
                  <a:pt x="6705" y="7797"/>
                </a:lnTo>
                <a:lnTo>
                  <a:pt x="3594" y="9525"/>
                </a:lnTo>
                <a:lnTo>
                  <a:pt x="0" y="11074"/>
                </a:lnTo>
                <a:lnTo>
                  <a:pt x="0" y="17678"/>
                </a:lnTo>
                <a:lnTo>
                  <a:pt x="15849" y="7213"/>
                </a:lnTo>
                <a:lnTo>
                  <a:pt x="15849" y="71323"/>
                </a:lnTo>
                <a:lnTo>
                  <a:pt x="22555" y="71323"/>
                </a:lnTo>
                <a:lnTo>
                  <a:pt x="22555" y="0"/>
                </a:lnTo>
                <a:close/>
              </a:path>
              <a:path w="135254" h="72389">
                <a:moveTo>
                  <a:pt x="67360" y="0"/>
                </a:moveTo>
                <a:lnTo>
                  <a:pt x="61061" y="0"/>
                </a:lnTo>
                <a:lnTo>
                  <a:pt x="55638" y="4813"/>
                </a:lnTo>
                <a:lnTo>
                  <a:pt x="51511" y="7797"/>
                </a:lnTo>
                <a:lnTo>
                  <a:pt x="48399" y="9525"/>
                </a:lnTo>
                <a:lnTo>
                  <a:pt x="44805" y="11074"/>
                </a:lnTo>
                <a:lnTo>
                  <a:pt x="44805" y="17678"/>
                </a:lnTo>
                <a:lnTo>
                  <a:pt x="60655" y="7213"/>
                </a:lnTo>
                <a:lnTo>
                  <a:pt x="60655" y="71323"/>
                </a:lnTo>
                <a:lnTo>
                  <a:pt x="67360" y="71323"/>
                </a:lnTo>
                <a:lnTo>
                  <a:pt x="67360" y="0"/>
                </a:lnTo>
                <a:close/>
              </a:path>
              <a:path w="135254" h="72389">
                <a:moveTo>
                  <a:pt x="135229" y="41554"/>
                </a:moveTo>
                <a:lnTo>
                  <a:pt x="133299" y="35966"/>
                </a:lnTo>
                <a:lnTo>
                  <a:pt x="125577" y="27432"/>
                </a:lnTo>
                <a:lnTo>
                  <a:pt x="120357" y="25298"/>
                </a:lnTo>
                <a:lnTo>
                  <a:pt x="110604" y="25298"/>
                </a:lnTo>
                <a:lnTo>
                  <a:pt x="107708" y="25895"/>
                </a:lnTo>
                <a:lnTo>
                  <a:pt x="102489" y="28270"/>
                </a:lnTo>
                <a:lnTo>
                  <a:pt x="100139" y="30048"/>
                </a:lnTo>
                <a:lnTo>
                  <a:pt x="98044" y="32410"/>
                </a:lnTo>
                <a:lnTo>
                  <a:pt x="99263" y="6400"/>
                </a:lnTo>
                <a:lnTo>
                  <a:pt x="131673" y="6400"/>
                </a:lnTo>
                <a:lnTo>
                  <a:pt x="131673" y="1016"/>
                </a:lnTo>
                <a:lnTo>
                  <a:pt x="93065" y="1016"/>
                </a:lnTo>
                <a:lnTo>
                  <a:pt x="91338" y="41859"/>
                </a:lnTo>
                <a:lnTo>
                  <a:pt x="98044" y="41859"/>
                </a:lnTo>
                <a:lnTo>
                  <a:pt x="98856" y="38481"/>
                </a:lnTo>
                <a:lnTo>
                  <a:pt x="100609" y="35763"/>
                </a:lnTo>
                <a:lnTo>
                  <a:pt x="106032" y="31699"/>
                </a:lnTo>
                <a:lnTo>
                  <a:pt x="109245" y="30683"/>
                </a:lnTo>
                <a:lnTo>
                  <a:pt x="117856" y="30683"/>
                </a:lnTo>
                <a:lnTo>
                  <a:pt x="121678" y="32385"/>
                </a:lnTo>
                <a:lnTo>
                  <a:pt x="127025" y="38887"/>
                </a:lnTo>
                <a:lnTo>
                  <a:pt x="128320" y="43053"/>
                </a:lnTo>
                <a:lnTo>
                  <a:pt x="128320" y="53136"/>
                </a:lnTo>
                <a:lnTo>
                  <a:pt x="127127" y="57277"/>
                </a:lnTo>
                <a:lnTo>
                  <a:pt x="121843" y="64858"/>
                </a:lnTo>
                <a:lnTo>
                  <a:pt x="117551" y="66954"/>
                </a:lnTo>
                <a:lnTo>
                  <a:pt x="107797" y="66954"/>
                </a:lnTo>
                <a:lnTo>
                  <a:pt x="104406" y="65874"/>
                </a:lnTo>
                <a:lnTo>
                  <a:pt x="98717" y="61341"/>
                </a:lnTo>
                <a:lnTo>
                  <a:pt x="97231" y="58089"/>
                </a:lnTo>
                <a:lnTo>
                  <a:pt x="97231" y="53949"/>
                </a:lnTo>
                <a:lnTo>
                  <a:pt x="89916" y="53949"/>
                </a:lnTo>
                <a:lnTo>
                  <a:pt x="89916" y="55778"/>
                </a:lnTo>
                <a:lnTo>
                  <a:pt x="90195" y="57708"/>
                </a:lnTo>
                <a:lnTo>
                  <a:pt x="107861" y="72339"/>
                </a:lnTo>
                <a:lnTo>
                  <a:pt x="118694" y="72339"/>
                </a:lnTo>
                <a:lnTo>
                  <a:pt x="124472" y="70154"/>
                </a:lnTo>
                <a:lnTo>
                  <a:pt x="133070" y="61417"/>
                </a:lnTo>
                <a:lnTo>
                  <a:pt x="135229" y="55651"/>
                </a:lnTo>
                <a:lnTo>
                  <a:pt x="135229" y="4155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035668" y="6934327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5" h="73025">
                <a:moveTo>
                  <a:pt x="30606" y="0"/>
                </a:moveTo>
                <a:lnTo>
                  <a:pt x="13550" y="0"/>
                </a:lnTo>
                <a:lnTo>
                  <a:pt x="6870" y="4953"/>
                </a:lnTo>
                <a:lnTo>
                  <a:pt x="3149" y="14833"/>
                </a:lnTo>
                <a:lnTo>
                  <a:pt x="1054" y="20459"/>
                </a:lnTo>
                <a:lnTo>
                  <a:pt x="0" y="27673"/>
                </a:lnTo>
                <a:lnTo>
                  <a:pt x="0" y="36474"/>
                </a:lnTo>
                <a:lnTo>
                  <a:pt x="15709" y="72847"/>
                </a:lnTo>
                <a:lnTo>
                  <a:pt x="32778" y="72847"/>
                </a:lnTo>
                <a:lnTo>
                  <a:pt x="39458" y="67906"/>
                </a:lnTo>
                <a:lnTo>
                  <a:pt x="39741" y="67157"/>
                </a:lnTo>
                <a:lnTo>
                  <a:pt x="16662" y="67157"/>
                </a:lnTo>
                <a:lnTo>
                  <a:pt x="12052" y="63195"/>
                </a:lnTo>
                <a:lnTo>
                  <a:pt x="7658" y="50330"/>
                </a:lnTo>
                <a:lnTo>
                  <a:pt x="6917" y="44877"/>
                </a:lnTo>
                <a:lnTo>
                  <a:pt x="6996" y="27673"/>
                </a:lnTo>
                <a:lnTo>
                  <a:pt x="7683" y="22733"/>
                </a:lnTo>
                <a:lnTo>
                  <a:pt x="12153" y="9652"/>
                </a:lnTo>
                <a:lnTo>
                  <a:pt x="16725" y="5689"/>
                </a:lnTo>
                <a:lnTo>
                  <a:pt x="38007" y="5689"/>
                </a:lnTo>
                <a:lnTo>
                  <a:pt x="36334" y="3098"/>
                </a:lnTo>
                <a:lnTo>
                  <a:pt x="30606" y="0"/>
                </a:lnTo>
                <a:close/>
              </a:path>
              <a:path w="46355" h="73025">
                <a:moveTo>
                  <a:pt x="38007" y="5689"/>
                </a:moveTo>
                <a:lnTo>
                  <a:pt x="29667" y="5689"/>
                </a:lnTo>
                <a:lnTo>
                  <a:pt x="34264" y="9652"/>
                </a:lnTo>
                <a:lnTo>
                  <a:pt x="38671" y="22529"/>
                </a:lnTo>
                <a:lnTo>
                  <a:pt x="39420" y="28073"/>
                </a:lnTo>
                <a:lnTo>
                  <a:pt x="39502" y="44068"/>
                </a:lnTo>
                <a:lnTo>
                  <a:pt x="38646" y="50228"/>
                </a:lnTo>
                <a:lnTo>
                  <a:pt x="34175" y="63233"/>
                </a:lnTo>
                <a:lnTo>
                  <a:pt x="29603" y="67157"/>
                </a:lnTo>
                <a:lnTo>
                  <a:pt x="39741" y="67157"/>
                </a:lnTo>
                <a:lnTo>
                  <a:pt x="45275" y="52463"/>
                </a:lnTo>
                <a:lnTo>
                  <a:pt x="46329" y="45288"/>
                </a:lnTo>
                <a:lnTo>
                  <a:pt x="46329" y="36474"/>
                </a:lnTo>
                <a:lnTo>
                  <a:pt x="40335" y="9296"/>
                </a:lnTo>
                <a:lnTo>
                  <a:pt x="38007" y="568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115420" y="6929755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19" y="0"/>
                </a:moveTo>
                <a:lnTo>
                  <a:pt x="13550" y="0"/>
                </a:lnTo>
                <a:lnTo>
                  <a:pt x="6883" y="4953"/>
                </a:lnTo>
                <a:lnTo>
                  <a:pt x="3149" y="14833"/>
                </a:lnTo>
                <a:lnTo>
                  <a:pt x="1054" y="20459"/>
                </a:lnTo>
                <a:lnTo>
                  <a:pt x="0" y="27673"/>
                </a:lnTo>
                <a:lnTo>
                  <a:pt x="0" y="36474"/>
                </a:lnTo>
                <a:lnTo>
                  <a:pt x="15722" y="72847"/>
                </a:lnTo>
                <a:lnTo>
                  <a:pt x="32778" y="72847"/>
                </a:lnTo>
                <a:lnTo>
                  <a:pt x="39458" y="67906"/>
                </a:lnTo>
                <a:lnTo>
                  <a:pt x="39741" y="67157"/>
                </a:lnTo>
                <a:lnTo>
                  <a:pt x="16662" y="67157"/>
                </a:lnTo>
                <a:lnTo>
                  <a:pt x="12064" y="63195"/>
                </a:lnTo>
                <a:lnTo>
                  <a:pt x="7658" y="50330"/>
                </a:lnTo>
                <a:lnTo>
                  <a:pt x="6917" y="44877"/>
                </a:lnTo>
                <a:lnTo>
                  <a:pt x="6998" y="27673"/>
                </a:lnTo>
                <a:lnTo>
                  <a:pt x="7696" y="22733"/>
                </a:lnTo>
                <a:lnTo>
                  <a:pt x="12153" y="9652"/>
                </a:lnTo>
                <a:lnTo>
                  <a:pt x="16725" y="5689"/>
                </a:lnTo>
                <a:lnTo>
                  <a:pt x="38007" y="5689"/>
                </a:lnTo>
                <a:lnTo>
                  <a:pt x="36334" y="3098"/>
                </a:lnTo>
                <a:lnTo>
                  <a:pt x="30619" y="0"/>
                </a:lnTo>
                <a:close/>
              </a:path>
              <a:path w="46354" h="73025">
                <a:moveTo>
                  <a:pt x="38007" y="5689"/>
                </a:moveTo>
                <a:lnTo>
                  <a:pt x="29667" y="5689"/>
                </a:lnTo>
                <a:lnTo>
                  <a:pt x="34277" y="9652"/>
                </a:lnTo>
                <a:lnTo>
                  <a:pt x="38671" y="22529"/>
                </a:lnTo>
                <a:lnTo>
                  <a:pt x="39420" y="28073"/>
                </a:lnTo>
                <a:lnTo>
                  <a:pt x="39502" y="44069"/>
                </a:lnTo>
                <a:lnTo>
                  <a:pt x="38646" y="50228"/>
                </a:lnTo>
                <a:lnTo>
                  <a:pt x="34175" y="63233"/>
                </a:lnTo>
                <a:lnTo>
                  <a:pt x="29603" y="67157"/>
                </a:lnTo>
                <a:lnTo>
                  <a:pt x="39741" y="67157"/>
                </a:lnTo>
                <a:lnTo>
                  <a:pt x="45288" y="52463"/>
                </a:lnTo>
                <a:lnTo>
                  <a:pt x="46329" y="45288"/>
                </a:lnTo>
                <a:lnTo>
                  <a:pt x="46329" y="36474"/>
                </a:lnTo>
                <a:lnTo>
                  <a:pt x="40335" y="9296"/>
                </a:lnTo>
                <a:lnTo>
                  <a:pt x="38007" y="568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19844" y="5453913"/>
            <a:ext cx="162153" cy="72847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3212109" y="7116762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06" y="0"/>
                </a:moveTo>
                <a:lnTo>
                  <a:pt x="13538" y="0"/>
                </a:lnTo>
                <a:lnTo>
                  <a:pt x="6870" y="4940"/>
                </a:lnTo>
                <a:lnTo>
                  <a:pt x="1041" y="20447"/>
                </a:lnTo>
                <a:lnTo>
                  <a:pt x="0" y="27660"/>
                </a:lnTo>
                <a:lnTo>
                  <a:pt x="0" y="36474"/>
                </a:lnTo>
                <a:lnTo>
                  <a:pt x="15709" y="72834"/>
                </a:lnTo>
                <a:lnTo>
                  <a:pt x="32778" y="72834"/>
                </a:lnTo>
                <a:lnTo>
                  <a:pt x="39446" y="67894"/>
                </a:lnTo>
                <a:lnTo>
                  <a:pt x="39724" y="67157"/>
                </a:lnTo>
                <a:lnTo>
                  <a:pt x="16662" y="67157"/>
                </a:lnTo>
                <a:lnTo>
                  <a:pt x="12052" y="63195"/>
                </a:lnTo>
                <a:lnTo>
                  <a:pt x="7645" y="50317"/>
                </a:lnTo>
                <a:lnTo>
                  <a:pt x="6916" y="44870"/>
                </a:lnTo>
                <a:lnTo>
                  <a:pt x="6996" y="27660"/>
                </a:lnTo>
                <a:lnTo>
                  <a:pt x="7683" y="22720"/>
                </a:lnTo>
                <a:lnTo>
                  <a:pt x="12153" y="9651"/>
                </a:lnTo>
                <a:lnTo>
                  <a:pt x="16725" y="5689"/>
                </a:lnTo>
                <a:lnTo>
                  <a:pt x="38001" y="5689"/>
                </a:lnTo>
                <a:lnTo>
                  <a:pt x="36334" y="3098"/>
                </a:lnTo>
                <a:lnTo>
                  <a:pt x="30606" y="0"/>
                </a:lnTo>
                <a:close/>
              </a:path>
              <a:path w="46354" h="73025">
                <a:moveTo>
                  <a:pt x="38001" y="5689"/>
                </a:moveTo>
                <a:lnTo>
                  <a:pt x="29667" y="5689"/>
                </a:lnTo>
                <a:lnTo>
                  <a:pt x="34264" y="9651"/>
                </a:lnTo>
                <a:lnTo>
                  <a:pt x="38671" y="22517"/>
                </a:lnTo>
                <a:lnTo>
                  <a:pt x="39410" y="28068"/>
                </a:lnTo>
                <a:lnTo>
                  <a:pt x="39490" y="44056"/>
                </a:lnTo>
                <a:lnTo>
                  <a:pt x="38633" y="50215"/>
                </a:lnTo>
                <a:lnTo>
                  <a:pt x="36880" y="55372"/>
                </a:lnTo>
                <a:lnTo>
                  <a:pt x="34162" y="63220"/>
                </a:lnTo>
                <a:lnTo>
                  <a:pt x="29591" y="67157"/>
                </a:lnTo>
                <a:lnTo>
                  <a:pt x="39724" y="67157"/>
                </a:lnTo>
                <a:lnTo>
                  <a:pt x="45275" y="52450"/>
                </a:lnTo>
                <a:lnTo>
                  <a:pt x="46316" y="45275"/>
                </a:lnTo>
                <a:lnTo>
                  <a:pt x="46316" y="36474"/>
                </a:lnTo>
                <a:lnTo>
                  <a:pt x="40322" y="9296"/>
                </a:lnTo>
                <a:lnTo>
                  <a:pt x="38001" y="568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262422" y="7122236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07" y="0"/>
                </a:moveTo>
                <a:lnTo>
                  <a:pt x="13550" y="0"/>
                </a:lnTo>
                <a:lnTo>
                  <a:pt x="6870" y="4952"/>
                </a:lnTo>
                <a:lnTo>
                  <a:pt x="3149" y="14833"/>
                </a:lnTo>
                <a:lnTo>
                  <a:pt x="1054" y="20459"/>
                </a:lnTo>
                <a:lnTo>
                  <a:pt x="0" y="27673"/>
                </a:lnTo>
                <a:lnTo>
                  <a:pt x="0" y="36474"/>
                </a:lnTo>
                <a:lnTo>
                  <a:pt x="15709" y="72847"/>
                </a:lnTo>
                <a:lnTo>
                  <a:pt x="32778" y="72847"/>
                </a:lnTo>
                <a:lnTo>
                  <a:pt x="39458" y="67906"/>
                </a:lnTo>
                <a:lnTo>
                  <a:pt x="39741" y="67157"/>
                </a:lnTo>
                <a:lnTo>
                  <a:pt x="16662" y="67157"/>
                </a:lnTo>
                <a:lnTo>
                  <a:pt x="12052" y="63195"/>
                </a:lnTo>
                <a:lnTo>
                  <a:pt x="7658" y="50330"/>
                </a:lnTo>
                <a:lnTo>
                  <a:pt x="6918" y="44877"/>
                </a:lnTo>
                <a:lnTo>
                  <a:pt x="6994" y="27673"/>
                </a:lnTo>
                <a:lnTo>
                  <a:pt x="7683" y="22720"/>
                </a:lnTo>
                <a:lnTo>
                  <a:pt x="12153" y="9651"/>
                </a:lnTo>
                <a:lnTo>
                  <a:pt x="16725" y="5689"/>
                </a:lnTo>
                <a:lnTo>
                  <a:pt x="38007" y="5689"/>
                </a:lnTo>
                <a:lnTo>
                  <a:pt x="36334" y="3098"/>
                </a:lnTo>
                <a:lnTo>
                  <a:pt x="30607" y="0"/>
                </a:lnTo>
                <a:close/>
              </a:path>
              <a:path w="46354" h="73025">
                <a:moveTo>
                  <a:pt x="38007" y="5689"/>
                </a:moveTo>
                <a:lnTo>
                  <a:pt x="29667" y="5689"/>
                </a:lnTo>
                <a:lnTo>
                  <a:pt x="34264" y="9651"/>
                </a:lnTo>
                <a:lnTo>
                  <a:pt x="38671" y="22517"/>
                </a:lnTo>
                <a:lnTo>
                  <a:pt x="39421" y="28068"/>
                </a:lnTo>
                <a:lnTo>
                  <a:pt x="39504" y="44056"/>
                </a:lnTo>
                <a:lnTo>
                  <a:pt x="38646" y="50228"/>
                </a:lnTo>
                <a:lnTo>
                  <a:pt x="34175" y="63233"/>
                </a:lnTo>
                <a:lnTo>
                  <a:pt x="29603" y="67157"/>
                </a:lnTo>
                <a:lnTo>
                  <a:pt x="39741" y="67157"/>
                </a:lnTo>
                <a:lnTo>
                  <a:pt x="45275" y="52463"/>
                </a:lnTo>
                <a:lnTo>
                  <a:pt x="46329" y="45275"/>
                </a:lnTo>
                <a:lnTo>
                  <a:pt x="46329" y="36474"/>
                </a:lnTo>
                <a:lnTo>
                  <a:pt x="40335" y="9296"/>
                </a:lnTo>
                <a:lnTo>
                  <a:pt x="38007" y="568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916197" y="7116762"/>
            <a:ext cx="104635" cy="7283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957366" y="7122236"/>
            <a:ext cx="104648" cy="7284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655946" y="7116762"/>
            <a:ext cx="102806" cy="7283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697116" y="7122236"/>
            <a:ext cx="102819" cy="72847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3125317" y="5454827"/>
            <a:ext cx="1612900" cy="1616710"/>
            <a:chOff x="3125317" y="5454827"/>
            <a:chExt cx="1612900" cy="1616710"/>
          </a:xfrm>
        </p:grpSpPr>
        <p:sp>
          <p:nvSpPr>
            <p:cNvPr id="19" name="object 19"/>
            <p:cNvSpPr/>
            <p:nvPr/>
          </p:nvSpPr>
          <p:spPr>
            <a:xfrm>
              <a:off x="3220237" y="5491505"/>
              <a:ext cx="1482090" cy="1482090"/>
            </a:xfrm>
            <a:custGeom>
              <a:avLst/>
              <a:gdLst/>
              <a:ahLst/>
              <a:cxnLst/>
              <a:rect l="l" t="t" r="r" b="b"/>
              <a:pathLst>
                <a:path w="1482089" h="1482090">
                  <a:moveTo>
                    <a:pt x="1481543" y="1481556"/>
                  </a:moveTo>
                  <a:lnTo>
                    <a:pt x="0" y="1481556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698822" y="5568645"/>
              <a:ext cx="0" cy="1407160"/>
            </a:xfrm>
            <a:custGeom>
              <a:avLst/>
              <a:gdLst/>
              <a:ahLst/>
              <a:cxnLst/>
              <a:rect l="l" t="t" r="r" b="b"/>
              <a:pathLst>
                <a:path w="0" h="1407159">
                  <a:moveTo>
                    <a:pt x="0" y="0"/>
                  </a:moveTo>
                  <a:lnTo>
                    <a:pt x="0" y="1406931"/>
                  </a:lnTo>
                </a:path>
              </a:pathLst>
            </a:custGeom>
            <a:ln w="6400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666043" y="5558713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19" y="50520"/>
                  </a:moveTo>
                  <a:lnTo>
                    <a:pt x="32778" y="0"/>
                  </a:lnTo>
                  <a:lnTo>
                    <a:pt x="0" y="5052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225368" y="5493981"/>
              <a:ext cx="1386205" cy="0"/>
            </a:xfrm>
            <a:custGeom>
              <a:avLst/>
              <a:gdLst/>
              <a:ahLst/>
              <a:cxnLst/>
              <a:rect l="l" t="t" r="r" b="b"/>
              <a:pathLst>
                <a:path w="1386204" h="0">
                  <a:moveTo>
                    <a:pt x="0" y="0"/>
                  </a:moveTo>
                  <a:lnTo>
                    <a:pt x="1386166" y="0"/>
                  </a:lnTo>
                </a:path>
              </a:pathLst>
            </a:custGeom>
            <a:ln w="6400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570958" y="5461228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0" y="0"/>
                  </a:moveTo>
                  <a:lnTo>
                    <a:pt x="50507" y="32753"/>
                  </a:lnTo>
                  <a:lnTo>
                    <a:pt x="0" y="65519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961015" y="6308115"/>
              <a:ext cx="0" cy="662940"/>
            </a:xfrm>
            <a:custGeom>
              <a:avLst/>
              <a:gdLst/>
              <a:ahLst/>
              <a:cxnLst/>
              <a:rect l="l" t="t" r="r" b="b"/>
              <a:pathLst>
                <a:path w="0" h="662940">
                  <a:moveTo>
                    <a:pt x="0" y="0"/>
                  </a:moveTo>
                  <a:lnTo>
                    <a:pt x="0" y="662444"/>
                  </a:lnTo>
                </a:path>
              </a:pathLst>
            </a:custGeom>
            <a:ln w="6400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928236" y="6298184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19" y="50520"/>
                  </a:moveTo>
                  <a:lnTo>
                    <a:pt x="32778" y="0"/>
                  </a:lnTo>
                  <a:lnTo>
                    <a:pt x="0" y="5052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231349" y="6232283"/>
              <a:ext cx="645795" cy="0"/>
            </a:xfrm>
            <a:custGeom>
              <a:avLst/>
              <a:gdLst/>
              <a:ahLst/>
              <a:cxnLst/>
              <a:rect l="l" t="t" r="r" b="b"/>
              <a:pathLst>
                <a:path w="645795" h="0">
                  <a:moveTo>
                    <a:pt x="0" y="0"/>
                  </a:moveTo>
                  <a:lnTo>
                    <a:pt x="645388" y="0"/>
                  </a:lnTo>
                </a:path>
              </a:pathLst>
            </a:custGeom>
            <a:ln w="6400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836161" y="6199543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0" y="0"/>
                  </a:moveTo>
                  <a:lnTo>
                    <a:pt x="50507" y="32740"/>
                  </a:lnTo>
                  <a:lnTo>
                    <a:pt x="0" y="65506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125317" y="5492991"/>
              <a:ext cx="1575435" cy="1577975"/>
            </a:xfrm>
            <a:custGeom>
              <a:avLst/>
              <a:gdLst/>
              <a:ahLst/>
              <a:cxnLst/>
              <a:rect l="l" t="t" r="r" b="b"/>
              <a:pathLst>
                <a:path w="1575435" h="1577975">
                  <a:moveTo>
                    <a:pt x="94919" y="0"/>
                  </a:moveTo>
                  <a:lnTo>
                    <a:pt x="0" y="0"/>
                  </a:lnTo>
                </a:path>
                <a:path w="1575435" h="1577975">
                  <a:moveTo>
                    <a:pt x="94919" y="184912"/>
                  </a:moveTo>
                  <a:lnTo>
                    <a:pt x="71192" y="184912"/>
                  </a:lnTo>
                  <a:lnTo>
                    <a:pt x="47464" y="184912"/>
                  </a:lnTo>
                  <a:lnTo>
                    <a:pt x="23734" y="184912"/>
                  </a:lnTo>
                  <a:lnTo>
                    <a:pt x="0" y="184912"/>
                  </a:lnTo>
                </a:path>
                <a:path w="1575435" h="1577975">
                  <a:moveTo>
                    <a:pt x="94919" y="369824"/>
                  </a:moveTo>
                  <a:lnTo>
                    <a:pt x="71192" y="369824"/>
                  </a:lnTo>
                  <a:lnTo>
                    <a:pt x="47464" y="369824"/>
                  </a:lnTo>
                  <a:lnTo>
                    <a:pt x="23734" y="369824"/>
                  </a:lnTo>
                  <a:lnTo>
                    <a:pt x="0" y="369824"/>
                  </a:lnTo>
                </a:path>
                <a:path w="1575435" h="1577975">
                  <a:moveTo>
                    <a:pt x="94919" y="554748"/>
                  </a:moveTo>
                  <a:lnTo>
                    <a:pt x="71192" y="554748"/>
                  </a:lnTo>
                  <a:lnTo>
                    <a:pt x="47464" y="554748"/>
                  </a:lnTo>
                  <a:lnTo>
                    <a:pt x="23734" y="554748"/>
                  </a:lnTo>
                  <a:lnTo>
                    <a:pt x="0" y="554748"/>
                  </a:lnTo>
                </a:path>
                <a:path w="1575435" h="1577975">
                  <a:moveTo>
                    <a:pt x="94919" y="739660"/>
                  </a:moveTo>
                  <a:lnTo>
                    <a:pt x="71192" y="739660"/>
                  </a:lnTo>
                  <a:lnTo>
                    <a:pt x="47464" y="739660"/>
                  </a:lnTo>
                  <a:lnTo>
                    <a:pt x="23734" y="739660"/>
                  </a:lnTo>
                  <a:lnTo>
                    <a:pt x="0" y="739660"/>
                  </a:lnTo>
                </a:path>
                <a:path w="1575435" h="1577975">
                  <a:moveTo>
                    <a:pt x="94919" y="924572"/>
                  </a:moveTo>
                  <a:lnTo>
                    <a:pt x="71192" y="924572"/>
                  </a:lnTo>
                  <a:lnTo>
                    <a:pt x="47464" y="924572"/>
                  </a:lnTo>
                  <a:lnTo>
                    <a:pt x="23734" y="924572"/>
                  </a:lnTo>
                  <a:lnTo>
                    <a:pt x="0" y="924572"/>
                  </a:lnTo>
                </a:path>
                <a:path w="1575435" h="1577975">
                  <a:moveTo>
                    <a:pt x="94919" y="1109497"/>
                  </a:moveTo>
                  <a:lnTo>
                    <a:pt x="71192" y="1109497"/>
                  </a:lnTo>
                  <a:lnTo>
                    <a:pt x="47464" y="1109497"/>
                  </a:lnTo>
                  <a:lnTo>
                    <a:pt x="23734" y="1109497"/>
                  </a:lnTo>
                  <a:lnTo>
                    <a:pt x="0" y="1109497"/>
                  </a:lnTo>
                </a:path>
                <a:path w="1575435" h="1577975">
                  <a:moveTo>
                    <a:pt x="94919" y="1294409"/>
                  </a:moveTo>
                  <a:lnTo>
                    <a:pt x="71192" y="1294409"/>
                  </a:lnTo>
                  <a:lnTo>
                    <a:pt x="47464" y="1294409"/>
                  </a:lnTo>
                  <a:lnTo>
                    <a:pt x="23734" y="1294409"/>
                  </a:lnTo>
                  <a:lnTo>
                    <a:pt x="0" y="1294409"/>
                  </a:lnTo>
                </a:path>
                <a:path w="1575435" h="1577975">
                  <a:moveTo>
                    <a:pt x="94919" y="1479321"/>
                  </a:moveTo>
                  <a:lnTo>
                    <a:pt x="0" y="1479321"/>
                  </a:lnTo>
                </a:path>
                <a:path w="1575435" h="1577975">
                  <a:moveTo>
                    <a:pt x="95656" y="1482293"/>
                  </a:moveTo>
                  <a:lnTo>
                    <a:pt x="95656" y="1577213"/>
                  </a:lnTo>
                </a:path>
                <a:path w="1575435" h="1577975">
                  <a:moveTo>
                    <a:pt x="280581" y="1482382"/>
                  </a:moveTo>
                  <a:lnTo>
                    <a:pt x="280581" y="1506116"/>
                  </a:lnTo>
                  <a:lnTo>
                    <a:pt x="280581" y="1529846"/>
                  </a:lnTo>
                  <a:lnTo>
                    <a:pt x="280581" y="1553574"/>
                  </a:lnTo>
                  <a:lnTo>
                    <a:pt x="280581" y="1577301"/>
                  </a:lnTo>
                </a:path>
                <a:path w="1575435" h="1577975">
                  <a:moveTo>
                    <a:pt x="465493" y="1482470"/>
                  </a:moveTo>
                  <a:lnTo>
                    <a:pt x="465493" y="1506205"/>
                  </a:lnTo>
                  <a:lnTo>
                    <a:pt x="465493" y="1529935"/>
                  </a:lnTo>
                  <a:lnTo>
                    <a:pt x="465493" y="1553663"/>
                  </a:lnTo>
                  <a:lnTo>
                    <a:pt x="465493" y="1577390"/>
                  </a:lnTo>
                </a:path>
                <a:path w="1575435" h="1577975">
                  <a:moveTo>
                    <a:pt x="650405" y="1482572"/>
                  </a:moveTo>
                  <a:lnTo>
                    <a:pt x="650412" y="1506299"/>
                  </a:lnTo>
                  <a:lnTo>
                    <a:pt x="650414" y="1530027"/>
                  </a:lnTo>
                  <a:lnTo>
                    <a:pt x="650412" y="1553758"/>
                  </a:lnTo>
                  <a:lnTo>
                    <a:pt x="650405" y="1577492"/>
                  </a:lnTo>
                </a:path>
                <a:path w="1575435" h="1577975">
                  <a:moveTo>
                    <a:pt x="835317" y="1482661"/>
                  </a:moveTo>
                  <a:lnTo>
                    <a:pt x="835324" y="1506395"/>
                  </a:lnTo>
                  <a:lnTo>
                    <a:pt x="835326" y="1530126"/>
                  </a:lnTo>
                  <a:lnTo>
                    <a:pt x="835324" y="1553854"/>
                  </a:lnTo>
                  <a:lnTo>
                    <a:pt x="835317" y="1577581"/>
                  </a:lnTo>
                </a:path>
                <a:path w="1575435" h="1577975">
                  <a:moveTo>
                    <a:pt x="1020241" y="1482763"/>
                  </a:moveTo>
                  <a:lnTo>
                    <a:pt x="1020241" y="1506489"/>
                  </a:lnTo>
                  <a:lnTo>
                    <a:pt x="1020241" y="1530216"/>
                  </a:lnTo>
                  <a:lnTo>
                    <a:pt x="1020241" y="1553943"/>
                  </a:lnTo>
                  <a:lnTo>
                    <a:pt x="1020241" y="1577670"/>
                  </a:lnTo>
                </a:path>
                <a:path w="1575435" h="1577975">
                  <a:moveTo>
                    <a:pt x="1205153" y="1482852"/>
                  </a:moveTo>
                  <a:lnTo>
                    <a:pt x="1205160" y="1506578"/>
                  </a:lnTo>
                  <a:lnTo>
                    <a:pt x="1205163" y="1530305"/>
                  </a:lnTo>
                  <a:lnTo>
                    <a:pt x="1205160" y="1554032"/>
                  </a:lnTo>
                  <a:lnTo>
                    <a:pt x="1205153" y="1577759"/>
                  </a:lnTo>
                </a:path>
                <a:path w="1575435" h="1577975">
                  <a:moveTo>
                    <a:pt x="1390078" y="1482940"/>
                  </a:moveTo>
                  <a:lnTo>
                    <a:pt x="1390078" y="1506667"/>
                  </a:lnTo>
                  <a:lnTo>
                    <a:pt x="1390078" y="1530396"/>
                  </a:lnTo>
                  <a:lnTo>
                    <a:pt x="1390078" y="1554126"/>
                  </a:lnTo>
                  <a:lnTo>
                    <a:pt x="1390078" y="1577860"/>
                  </a:lnTo>
                </a:path>
                <a:path w="1575435" h="1577975">
                  <a:moveTo>
                    <a:pt x="1574990" y="1483029"/>
                  </a:moveTo>
                  <a:lnTo>
                    <a:pt x="1574990" y="157794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221710" y="5498922"/>
              <a:ext cx="1471930" cy="1473200"/>
            </a:xfrm>
            <a:custGeom>
              <a:avLst/>
              <a:gdLst/>
              <a:ahLst/>
              <a:cxnLst/>
              <a:rect l="l" t="t" r="r" b="b"/>
              <a:pathLst>
                <a:path w="1471929" h="1473200">
                  <a:moveTo>
                    <a:pt x="0" y="1472653"/>
                  </a:moveTo>
                  <a:lnTo>
                    <a:pt x="1471917" y="0"/>
                  </a:lnTo>
                </a:path>
              </a:pathLst>
            </a:custGeom>
            <a:ln w="25603">
              <a:solidFill>
                <a:srgbClr val="40404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/>
          <p:cNvGrpSpPr/>
          <p:nvPr/>
        </p:nvGrpSpPr>
        <p:grpSpPr>
          <a:xfrm>
            <a:off x="5190032" y="5454827"/>
            <a:ext cx="1612900" cy="1616710"/>
            <a:chOff x="5190032" y="5454827"/>
            <a:chExt cx="1612900" cy="1616710"/>
          </a:xfrm>
        </p:grpSpPr>
        <p:sp>
          <p:nvSpPr>
            <p:cNvPr id="31" name="object 31"/>
            <p:cNvSpPr/>
            <p:nvPr/>
          </p:nvSpPr>
          <p:spPr>
            <a:xfrm>
              <a:off x="5284952" y="5491505"/>
              <a:ext cx="1482090" cy="1482090"/>
            </a:xfrm>
            <a:custGeom>
              <a:avLst/>
              <a:gdLst/>
              <a:ahLst/>
              <a:cxnLst/>
              <a:rect l="l" t="t" r="r" b="b"/>
              <a:pathLst>
                <a:path w="1482090" h="1482090">
                  <a:moveTo>
                    <a:pt x="1481543" y="1481556"/>
                  </a:moveTo>
                  <a:lnTo>
                    <a:pt x="0" y="1481556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763537" y="5568645"/>
              <a:ext cx="0" cy="1407160"/>
            </a:xfrm>
            <a:custGeom>
              <a:avLst/>
              <a:gdLst/>
              <a:ahLst/>
              <a:cxnLst/>
              <a:rect l="l" t="t" r="r" b="b"/>
              <a:pathLst>
                <a:path w="0" h="1407159">
                  <a:moveTo>
                    <a:pt x="0" y="0"/>
                  </a:moveTo>
                  <a:lnTo>
                    <a:pt x="0" y="1406931"/>
                  </a:lnTo>
                </a:path>
              </a:pathLst>
            </a:custGeom>
            <a:ln w="6400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730771" y="5558713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40" h="50800">
                  <a:moveTo>
                    <a:pt x="65506" y="50520"/>
                  </a:moveTo>
                  <a:lnTo>
                    <a:pt x="32766" y="0"/>
                  </a:lnTo>
                  <a:lnTo>
                    <a:pt x="0" y="5052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5290083" y="5493981"/>
              <a:ext cx="1386205" cy="0"/>
            </a:xfrm>
            <a:custGeom>
              <a:avLst/>
              <a:gdLst/>
              <a:ahLst/>
              <a:cxnLst/>
              <a:rect l="l" t="t" r="r" b="b"/>
              <a:pathLst>
                <a:path w="1386204" h="0">
                  <a:moveTo>
                    <a:pt x="0" y="0"/>
                  </a:moveTo>
                  <a:lnTo>
                    <a:pt x="1386166" y="0"/>
                  </a:lnTo>
                </a:path>
              </a:pathLst>
            </a:custGeom>
            <a:ln w="6400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6635673" y="5461228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0" y="0"/>
                  </a:moveTo>
                  <a:lnTo>
                    <a:pt x="50507" y="32753"/>
                  </a:lnTo>
                  <a:lnTo>
                    <a:pt x="0" y="65519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6025730" y="6308115"/>
              <a:ext cx="0" cy="662940"/>
            </a:xfrm>
            <a:custGeom>
              <a:avLst/>
              <a:gdLst/>
              <a:ahLst/>
              <a:cxnLst/>
              <a:rect l="l" t="t" r="r" b="b"/>
              <a:pathLst>
                <a:path w="0" h="662940">
                  <a:moveTo>
                    <a:pt x="0" y="0"/>
                  </a:moveTo>
                  <a:lnTo>
                    <a:pt x="0" y="662444"/>
                  </a:lnTo>
                </a:path>
              </a:pathLst>
            </a:custGeom>
            <a:ln w="6400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992952" y="6298184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19" y="50520"/>
                  </a:moveTo>
                  <a:lnTo>
                    <a:pt x="32778" y="0"/>
                  </a:lnTo>
                  <a:lnTo>
                    <a:pt x="0" y="5052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5296065" y="6232283"/>
              <a:ext cx="645795" cy="0"/>
            </a:xfrm>
            <a:custGeom>
              <a:avLst/>
              <a:gdLst/>
              <a:ahLst/>
              <a:cxnLst/>
              <a:rect l="l" t="t" r="r" b="b"/>
              <a:pathLst>
                <a:path w="645795" h="0">
                  <a:moveTo>
                    <a:pt x="0" y="0"/>
                  </a:moveTo>
                  <a:lnTo>
                    <a:pt x="645388" y="0"/>
                  </a:lnTo>
                </a:path>
              </a:pathLst>
            </a:custGeom>
            <a:ln w="6400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5900877" y="6199543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0" y="0"/>
                  </a:moveTo>
                  <a:lnTo>
                    <a:pt x="50507" y="32740"/>
                  </a:lnTo>
                  <a:lnTo>
                    <a:pt x="0" y="65506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5190032" y="5492991"/>
              <a:ext cx="1575435" cy="1577975"/>
            </a:xfrm>
            <a:custGeom>
              <a:avLst/>
              <a:gdLst/>
              <a:ahLst/>
              <a:cxnLst/>
              <a:rect l="l" t="t" r="r" b="b"/>
              <a:pathLst>
                <a:path w="1575434" h="1577975">
                  <a:moveTo>
                    <a:pt x="94919" y="0"/>
                  </a:moveTo>
                  <a:lnTo>
                    <a:pt x="0" y="0"/>
                  </a:lnTo>
                </a:path>
                <a:path w="1575434" h="1577975">
                  <a:moveTo>
                    <a:pt x="94919" y="184912"/>
                  </a:moveTo>
                  <a:lnTo>
                    <a:pt x="71192" y="184912"/>
                  </a:lnTo>
                  <a:lnTo>
                    <a:pt x="47464" y="184912"/>
                  </a:lnTo>
                  <a:lnTo>
                    <a:pt x="23734" y="184912"/>
                  </a:lnTo>
                  <a:lnTo>
                    <a:pt x="0" y="184912"/>
                  </a:lnTo>
                </a:path>
                <a:path w="1575434" h="1577975">
                  <a:moveTo>
                    <a:pt x="94919" y="369824"/>
                  </a:moveTo>
                  <a:lnTo>
                    <a:pt x="71192" y="369824"/>
                  </a:lnTo>
                  <a:lnTo>
                    <a:pt x="47464" y="369824"/>
                  </a:lnTo>
                  <a:lnTo>
                    <a:pt x="23734" y="369824"/>
                  </a:lnTo>
                  <a:lnTo>
                    <a:pt x="0" y="369824"/>
                  </a:lnTo>
                </a:path>
                <a:path w="1575434" h="1577975">
                  <a:moveTo>
                    <a:pt x="94919" y="554748"/>
                  </a:moveTo>
                  <a:lnTo>
                    <a:pt x="71192" y="554748"/>
                  </a:lnTo>
                  <a:lnTo>
                    <a:pt x="47464" y="554748"/>
                  </a:lnTo>
                  <a:lnTo>
                    <a:pt x="23734" y="554748"/>
                  </a:lnTo>
                  <a:lnTo>
                    <a:pt x="0" y="554748"/>
                  </a:lnTo>
                </a:path>
                <a:path w="1575434" h="1577975">
                  <a:moveTo>
                    <a:pt x="94919" y="739660"/>
                  </a:moveTo>
                  <a:lnTo>
                    <a:pt x="71192" y="739660"/>
                  </a:lnTo>
                  <a:lnTo>
                    <a:pt x="47464" y="739660"/>
                  </a:lnTo>
                  <a:lnTo>
                    <a:pt x="23734" y="739660"/>
                  </a:lnTo>
                  <a:lnTo>
                    <a:pt x="0" y="739660"/>
                  </a:lnTo>
                </a:path>
                <a:path w="1575434" h="1577975">
                  <a:moveTo>
                    <a:pt x="94919" y="924572"/>
                  </a:moveTo>
                  <a:lnTo>
                    <a:pt x="71192" y="924572"/>
                  </a:lnTo>
                  <a:lnTo>
                    <a:pt x="47464" y="924572"/>
                  </a:lnTo>
                  <a:lnTo>
                    <a:pt x="23734" y="924572"/>
                  </a:lnTo>
                  <a:lnTo>
                    <a:pt x="0" y="924572"/>
                  </a:lnTo>
                </a:path>
                <a:path w="1575434" h="1577975">
                  <a:moveTo>
                    <a:pt x="94919" y="1109497"/>
                  </a:moveTo>
                  <a:lnTo>
                    <a:pt x="71192" y="1109497"/>
                  </a:lnTo>
                  <a:lnTo>
                    <a:pt x="47464" y="1109497"/>
                  </a:lnTo>
                  <a:lnTo>
                    <a:pt x="23734" y="1109497"/>
                  </a:lnTo>
                  <a:lnTo>
                    <a:pt x="0" y="1109497"/>
                  </a:lnTo>
                </a:path>
                <a:path w="1575434" h="1577975">
                  <a:moveTo>
                    <a:pt x="94919" y="1294409"/>
                  </a:moveTo>
                  <a:lnTo>
                    <a:pt x="71192" y="1294409"/>
                  </a:lnTo>
                  <a:lnTo>
                    <a:pt x="47464" y="1294409"/>
                  </a:lnTo>
                  <a:lnTo>
                    <a:pt x="23734" y="1294409"/>
                  </a:lnTo>
                  <a:lnTo>
                    <a:pt x="0" y="1294409"/>
                  </a:lnTo>
                </a:path>
                <a:path w="1575434" h="1577975">
                  <a:moveTo>
                    <a:pt x="94919" y="1479321"/>
                  </a:moveTo>
                  <a:lnTo>
                    <a:pt x="0" y="1479321"/>
                  </a:lnTo>
                </a:path>
                <a:path w="1575434" h="1577975">
                  <a:moveTo>
                    <a:pt x="95656" y="1482293"/>
                  </a:moveTo>
                  <a:lnTo>
                    <a:pt x="95656" y="1577213"/>
                  </a:lnTo>
                </a:path>
                <a:path w="1575434" h="1577975">
                  <a:moveTo>
                    <a:pt x="280581" y="1482382"/>
                  </a:moveTo>
                  <a:lnTo>
                    <a:pt x="280581" y="1506116"/>
                  </a:lnTo>
                  <a:lnTo>
                    <a:pt x="280581" y="1529846"/>
                  </a:lnTo>
                  <a:lnTo>
                    <a:pt x="280581" y="1553574"/>
                  </a:lnTo>
                  <a:lnTo>
                    <a:pt x="280581" y="1577301"/>
                  </a:lnTo>
                </a:path>
                <a:path w="1575434" h="1577975">
                  <a:moveTo>
                    <a:pt x="465493" y="1482470"/>
                  </a:moveTo>
                  <a:lnTo>
                    <a:pt x="465493" y="1506205"/>
                  </a:lnTo>
                  <a:lnTo>
                    <a:pt x="465493" y="1529935"/>
                  </a:lnTo>
                  <a:lnTo>
                    <a:pt x="465493" y="1553663"/>
                  </a:lnTo>
                  <a:lnTo>
                    <a:pt x="465493" y="1577390"/>
                  </a:lnTo>
                </a:path>
                <a:path w="1575434" h="1577975">
                  <a:moveTo>
                    <a:pt x="650405" y="1482572"/>
                  </a:moveTo>
                  <a:lnTo>
                    <a:pt x="650405" y="1506299"/>
                  </a:lnTo>
                  <a:lnTo>
                    <a:pt x="650405" y="1530027"/>
                  </a:lnTo>
                  <a:lnTo>
                    <a:pt x="650405" y="1553758"/>
                  </a:lnTo>
                  <a:lnTo>
                    <a:pt x="650405" y="1577492"/>
                  </a:lnTo>
                </a:path>
                <a:path w="1575434" h="1577975">
                  <a:moveTo>
                    <a:pt x="835317" y="1482661"/>
                  </a:moveTo>
                  <a:lnTo>
                    <a:pt x="835317" y="1506395"/>
                  </a:lnTo>
                  <a:lnTo>
                    <a:pt x="835317" y="1530126"/>
                  </a:lnTo>
                  <a:lnTo>
                    <a:pt x="835317" y="1553854"/>
                  </a:lnTo>
                  <a:lnTo>
                    <a:pt x="835317" y="1577581"/>
                  </a:lnTo>
                </a:path>
                <a:path w="1575434" h="1577975">
                  <a:moveTo>
                    <a:pt x="1020241" y="1482763"/>
                  </a:moveTo>
                  <a:lnTo>
                    <a:pt x="1020241" y="1506489"/>
                  </a:lnTo>
                  <a:lnTo>
                    <a:pt x="1020241" y="1530216"/>
                  </a:lnTo>
                  <a:lnTo>
                    <a:pt x="1020241" y="1553943"/>
                  </a:lnTo>
                  <a:lnTo>
                    <a:pt x="1020241" y="1577670"/>
                  </a:lnTo>
                </a:path>
                <a:path w="1575434" h="1577975">
                  <a:moveTo>
                    <a:pt x="1205153" y="1482852"/>
                  </a:moveTo>
                  <a:lnTo>
                    <a:pt x="1205153" y="1506578"/>
                  </a:lnTo>
                  <a:lnTo>
                    <a:pt x="1205153" y="1530305"/>
                  </a:lnTo>
                  <a:lnTo>
                    <a:pt x="1205153" y="1554032"/>
                  </a:lnTo>
                  <a:lnTo>
                    <a:pt x="1205153" y="1577759"/>
                  </a:lnTo>
                </a:path>
                <a:path w="1575434" h="1577975">
                  <a:moveTo>
                    <a:pt x="1390065" y="1482940"/>
                  </a:moveTo>
                  <a:lnTo>
                    <a:pt x="1390072" y="1506667"/>
                  </a:lnTo>
                  <a:lnTo>
                    <a:pt x="1390075" y="1530396"/>
                  </a:lnTo>
                  <a:lnTo>
                    <a:pt x="1390072" y="1554126"/>
                  </a:lnTo>
                  <a:lnTo>
                    <a:pt x="1390065" y="1577860"/>
                  </a:lnTo>
                </a:path>
                <a:path w="1575434" h="1577975">
                  <a:moveTo>
                    <a:pt x="1574990" y="1483029"/>
                  </a:moveTo>
                  <a:lnTo>
                    <a:pt x="1574990" y="157794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5286425" y="5498922"/>
              <a:ext cx="1471930" cy="1473200"/>
            </a:xfrm>
            <a:custGeom>
              <a:avLst/>
              <a:gdLst/>
              <a:ahLst/>
              <a:cxnLst/>
              <a:rect l="l" t="t" r="r" b="b"/>
              <a:pathLst>
                <a:path w="1471929" h="1473200">
                  <a:moveTo>
                    <a:pt x="0" y="1472653"/>
                  </a:moveTo>
                  <a:lnTo>
                    <a:pt x="1471917" y="0"/>
                  </a:lnTo>
                </a:path>
              </a:pathLst>
            </a:custGeom>
            <a:ln w="25603">
              <a:solidFill>
                <a:srgbClr val="40404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42" name="object 4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486251" y="8057997"/>
            <a:ext cx="199136" cy="91058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519271" y="8204682"/>
            <a:ext cx="130810" cy="91058"/>
          </a:xfrm>
          <a:prstGeom prst="rect">
            <a:avLst/>
          </a:prstGeom>
        </p:spPr>
      </p:pic>
      <p:sp>
        <p:nvSpPr>
          <p:cNvPr id="44" name="object 44"/>
          <p:cNvSpPr/>
          <p:nvPr/>
        </p:nvSpPr>
        <p:spPr>
          <a:xfrm>
            <a:off x="3770477" y="8166455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5">
                <a:moveTo>
                  <a:pt x="63500" y="0"/>
                </a:moveTo>
                <a:lnTo>
                  <a:pt x="0" y="0"/>
                </a:lnTo>
                <a:lnTo>
                  <a:pt x="0" y="6857"/>
                </a:lnTo>
                <a:lnTo>
                  <a:pt x="63500" y="6857"/>
                </a:lnTo>
                <a:lnTo>
                  <a:pt x="63500" y="0"/>
                </a:lnTo>
                <a:close/>
              </a:path>
              <a:path w="63500" h="31115">
                <a:moveTo>
                  <a:pt x="63500" y="23748"/>
                </a:moveTo>
                <a:lnTo>
                  <a:pt x="0" y="23748"/>
                </a:lnTo>
                <a:lnTo>
                  <a:pt x="0" y="30606"/>
                </a:lnTo>
                <a:lnTo>
                  <a:pt x="63500" y="30606"/>
                </a:lnTo>
                <a:lnTo>
                  <a:pt x="63500" y="237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5" name="object 45"/>
          <p:cNvGrpSpPr/>
          <p:nvPr/>
        </p:nvGrpSpPr>
        <p:grpSpPr>
          <a:xfrm>
            <a:off x="3884383" y="8120850"/>
            <a:ext cx="494030" cy="93345"/>
            <a:chOff x="3884383" y="8120850"/>
            <a:chExt cx="494030" cy="93345"/>
          </a:xfrm>
        </p:grpSpPr>
        <p:pic>
          <p:nvPicPr>
            <p:cNvPr id="46" name="object 4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884383" y="8122755"/>
              <a:ext cx="205866" cy="91071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23524" y="8120850"/>
              <a:ext cx="254888" cy="92328"/>
            </a:xfrm>
            <a:prstGeom prst="rect">
              <a:avLst/>
            </a:prstGeom>
          </p:spPr>
        </p:pic>
      </p:grpSp>
      <p:sp>
        <p:nvSpPr>
          <p:cNvPr id="48" name="object 48"/>
          <p:cNvSpPr/>
          <p:nvPr/>
        </p:nvSpPr>
        <p:spPr>
          <a:xfrm>
            <a:off x="3445002" y="8176869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 h="0">
                <a:moveTo>
                  <a:pt x="0" y="0"/>
                </a:moveTo>
                <a:lnTo>
                  <a:pt x="26974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503989" y="8061375"/>
            <a:ext cx="169545" cy="90805"/>
          </a:xfrm>
          <a:custGeom>
            <a:avLst/>
            <a:gdLst/>
            <a:ahLst/>
            <a:cxnLst/>
            <a:rect l="l" t="t" r="r" b="b"/>
            <a:pathLst>
              <a:path w="169545" h="90804">
                <a:moveTo>
                  <a:pt x="28194" y="0"/>
                </a:moveTo>
                <a:lnTo>
                  <a:pt x="20320" y="0"/>
                </a:lnTo>
                <a:lnTo>
                  <a:pt x="13538" y="6007"/>
                </a:lnTo>
                <a:lnTo>
                  <a:pt x="8382" y="9740"/>
                </a:lnTo>
                <a:lnTo>
                  <a:pt x="4483" y="11899"/>
                </a:lnTo>
                <a:lnTo>
                  <a:pt x="0" y="13843"/>
                </a:lnTo>
                <a:lnTo>
                  <a:pt x="0" y="22098"/>
                </a:lnTo>
                <a:lnTo>
                  <a:pt x="19812" y="9017"/>
                </a:lnTo>
                <a:lnTo>
                  <a:pt x="19812" y="89154"/>
                </a:lnTo>
                <a:lnTo>
                  <a:pt x="28194" y="89154"/>
                </a:lnTo>
                <a:lnTo>
                  <a:pt x="28194" y="0"/>
                </a:lnTo>
                <a:close/>
              </a:path>
              <a:path w="169545" h="90804">
                <a:moveTo>
                  <a:pt x="84201" y="0"/>
                </a:moveTo>
                <a:lnTo>
                  <a:pt x="76327" y="0"/>
                </a:lnTo>
                <a:lnTo>
                  <a:pt x="69557" y="6007"/>
                </a:lnTo>
                <a:lnTo>
                  <a:pt x="64389" y="9740"/>
                </a:lnTo>
                <a:lnTo>
                  <a:pt x="60490" y="11899"/>
                </a:lnTo>
                <a:lnTo>
                  <a:pt x="56007" y="13843"/>
                </a:lnTo>
                <a:lnTo>
                  <a:pt x="56007" y="22098"/>
                </a:lnTo>
                <a:lnTo>
                  <a:pt x="75819" y="9017"/>
                </a:lnTo>
                <a:lnTo>
                  <a:pt x="75819" y="89154"/>
                </a:lnTo>
                <a:lnTo>
                  <a:pt x="84201" y="89154"/>
                </a:lnTo>
                <a:lnTo>
                  <a:pt x="84201" y="0"/>
                </a:lnTo>
                <a:close/>
              </a:path>
              <a:path w="169545" h="90804">
                <a:moveTo>
                  <a:pt x="169037" y="51943"/>
                </a:moveTo>
                <a:lnTo>
                  <a:pt x="166624" y="44958"/>
                </a:lnTo>
                <a:lnTo>
                  <a:pt x="156972" y="34290"/>
                </a:lnTo>
                <a:lnTo>
                  <a:pt x="150456" y="31623"/>
                </a:lnTo>
                <a:lnTo>
                  <a:pt x="138264" y="31623"/>
                </a:lnTo>
                <a:lnTo>
                  <a:pt x="134645" y="32359"/>
                </a:lnTo>
                <a:lnTo>
                  <a:pt x="128117" y="35331"/>
                </a:lnTo>
                <a:lnTo>
                  <a:pt x="125183" y="37553"/>
                </a:lnTo>
                <a:lnTo>
                  <a:pt x="122555" y="40513"/>
                </a:lnTo>
                <a:lnTo>
                  <a:pt x="124079" y="8001"/>
                </a:lnTo>
                <a:lnTo>
                  <a:pt x="164592" y="8001"/>
                </a:lnTo>
                <a:lnTo>
                  <a:pt x="164592" y="1270"/>
                </a:lnTo>
                <a:lnTo>
                  <a:pt x="116332" y="1270"/>
                </a:lnTo>
                <a:lnTo>
                  <a:pt x="114173" y="52324"/>
                </a:lnTo>
                <a:lnTo>
                  <a:pt x="122555" y="52324"/>
                </a:lnTo>
                <a:lnTo>
                  <a:pt x="123571" y="48094"/>
                </a:lnTo>
                <a:lnTo>
                  <a:pt x="125768" y="44704"/>
                </a:lnTo>
                <a:lnTo>
                  <a:pt x="132549" y="39624"/>
                </a:lnTo>
                <a:lnTo>
                  <a:pt x="136563" y="38354"/>
                </a:lnTo>
                <a:lnTo>
                  <a:pt x="147320" y="38354"/>
                </a:lnTo>
                <a:lnTo>
                  <a:pt x="152107" y="40474"/>
                </a:lnTo>
                <a:lnTo>
                  <a:pt x="158788" y="48602"/>
                </a:lnTo>
                <a:lnTo>
                  <a:pt x="160401" y="53809"/>
                </a:lnTo>
                <a:lnTo>
                  <a:pt x="160401" y="66421"/>
                </a:lnTo>
                <a:lnTo>
                  <a:pt x="158915" y="71589"/>
                </a:lnTo>
                <a:lnTo>
                  <a:pt x="152311" y="81064"/>
                </a:lnTo>
                <a:lnTo>
                  <a:pt x="146939" y="83693"/>
                </a:lnTo>
                <a:lnTo>
                  <a:pt x="134747" y="83693"/>
                </a:lnTo>
                <a:lnTo>
                  <a:pt x="130517" y="82334"/>
                </a:lnTo>
                <a:lnTo>
                  <a:pt x="123405" y="76669"/>
                </a:lnTo>
                <a:lnTo>
                  <a:pt x="121539" y="72605"/>
                </a:lnTo>
                <a:lnTo>
                  <a:pt x="121539" y="67437"/>
                </a:lnTo>
                <a:lnTo>
                  <a:pt x="112395" y="67437"/>
                </a:lnTo>
                <a:lnTo>
                  <a:pt x="112395" y="69723"/>
                </a:lnTo>
                <a:lnTo>
                  <a:pt x="112750" y="72136"/>
                </a:lnTo>
                <a:lnTo>
                  <a:pt x="134835" y="90424"/>
                </a:lnTo>
                <a:lnTo>
                  <a:pt x="148374" y="90424"/>
                </a:lnTo>
                <a:lnTo>
                  <a:pt x="155600" y="87693"/>
                </a:lnTo>
                <a:lnTo>
                  <a:pt x="166344" y="76771"/>
                </a:lnTo>
                <a:lnTo>
                  <a:pt x="169037" y="69557"/>
                </a:lnTo>
                <a:lnTo>
                  <a:pt x="169037" y="5194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0" name="object 5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518150" y="8207426"/>
            <a:ext cx="130810" cy="91059"/>
          </a:xfrm>
          <a:prstGeom prst="rect">
            <a:avLst/>
          </a:prstGeom>
        </p:spPr>
      </p:pic>
      <p:sp>
        <p:nvSpPr>
          <p:cNvPr id="51" name="object 51"/>
          <p:cNvSpPr/>
          <p:nvPr/>
        </p:nvSpPr>
        <p:spPr>
          <a:xfrm>
            <a:off x="5786259" y="8159051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5">
                <a:moveTo>
                  <a:pt x="63500" y="0"/>
                </a:moveTo>
                <a:lnTo>
                  <a:pt x="0" y="0"/>
                </a:lnTo>
                <a:lnTo>
                  <a:pt x="0" y="6858"/>
                </a:lnTo>
                <a:lnTo>
                  <a:pt x="63500" y="6858"/>
                </a:lnTo>
                <a:lnTo>
                  <a:pt x="63500" y="0"/>
                </a:lnTo>
                <a:close/>
              </a:path>
              <a:path w="63500" h="31115">
                <a:moveTo>
                  <a:pt x="63500" y="23749"/>
                </a:moveTo>
                <a:lnTo>
                  <a:pt x="0" y="23749"/>
                </a:lnTo>
                <a:lnTo>
                  <a:pt x="0" y="30607"/>
                </a:lnTo>
                <a:lnTo>
                  <a:pt x="63500" y="30607"/>
                </a:lnTo>
                <a:lnTo>
                  <a:pt x="63500" y="2374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2" name="object 52"/>
          <p:cNvGrpSpPr/>
          <p:nvPr/>
        </p:nvGrpSpPr>
        <p:grpSpPr>
          <a:xfrm>
            <a:off x="5899277" y="8113458"/>
            <a:ext cx="451484" cy="93345"/>
            <a:chOff x="5899277" y="8113458"/>
            <a:chExt cx="451484" cy="93345"/>
          </a:xfrm>
        </p:grpSpPr>
        <p:sp>
          <p:nvSpPr>
            <p:cNvPr id="53" name="object 53"/>
            <p:cNvSpPr/>
            <p:nvPr/>
          </p:nvSpPr>
          <p:spPr>
            <a:xfrm>
              <a:off x="5899277" y="8115363"/>
              <a:ext cx="167640" cy="91440"/>
            </a:xfrm>
            <a:custGeom>
              <a:avLst/>
              <a:gdLst/>
              <a:ahLst/>
              <a:cxnLst/>
              <a:rect l="l" t="t" r="r" b="b"/>
              <a:pathLst>
                <a:path w="167639" h="91440">
                  <a:moveTo>
                    <a:pt x="58928" y="60667"/>
                  </a:moveTo>
                  <a:lnTo>
                    <a:pt x="57226" y="55905"/>
                  </a:lnTo>
                  <a:lnTo>
                    <a:pt x="50368" y="47866"/>
                  </a:lnTo>
                  <a:lnTo>
                    <a:pt x="45681" y="45212"/>
                  </a:lnTo>
                  <a:lnTo>
                    <a:pt x="39751" y="43942"/>
                  </a:lnTo>
                  <a:lnTo>
                    <a:pt x="46278" y="42341"/>
                  </a:lnTo>
                  <a:lnTo>
                    <a:pt x="51066" y="39458"/>
                  </a:lnTo>
                  <a:lnTo>
                    <a:pt x="56476" y="32181"/>
                  </a:lnTo>
                  <a:lnTo>
                    <a:pt x="57658" y="28409"/>
                  </a:lnTo>
                  <a:lnTo>
                    <a:pt x="57658" y="17995"/>
                  </a:lnTo>
                  <a:lnTo>
                    <a:pt x="55638" y="12788"/>
                  </a:lnTo>
                  <a:lnTo>
                    <a:pt x="46405" y="2794"/>
                  </a:lnTo>
                  <a:lnTo>
                    <a:pt x="38950" y="0"/>
                  </a:lnTo>
                  <a:lnTo>
                    <a:pt x="19646" y="0"/>
                  </a:lnTo>
                  <a:lnTo>
                    <a:pt x="12319" y="2882"/>
                  </a:lnTo>
                  <a:lnTo>
                    <a:pt x="3263" y="13131"/>
                  </a:lnTo>
                  <a:lnTo>
                    <a:pt x="1282" y="18211"/>
                  </a:lnTo>
                  <a:lnTo>
                    <a:pt x="1282" y="23876"/>
                  </a:lnTo>
                  <a:lnTo>
                    <a:pt x="9652" y="23876"/>
                  </a:lnTo>
                  <a:lnTo>
                    <a:pt x="10337" y="17868"/>
                  </a:lnTo>
                  <a:lnTo>
                    <a:pt x="12573" y="13423"/>
                  </a:lnTo>
                  <a:lnTo>
                    <a:pt x="19685" y="8089"/>
                  </a:lnTo>
                  <a:lnTo>
                    <a:pt x="24053" y="6858"/>
                  </a:lnTo>
                  <a:lnTo>
                    <a:pt x="36068" y="6858"/>
                  </a:lnTo>
                  <a:lnTo>
                    <a:pt x="41148" y="8686"/>
                  </a:lnTo>
                  <a:lnTo>
                    <a:pt x="47752" y="15455"/>
                  </a:lnTo>
                  <a:lnTo>
                    <a:pt x="49276" y="19304"/>
                  </a:lnTo>
                  <a:lnTo>
                    <a:pt x="49276" y="28282"/>
                  </a:lnTo>
                  <a:lnTo>
                    <a:pt x="47675" y="32054"/>
                  </a:lnTo>
                  <a:lnTo>
                    <a:pt x="40817" y="38735"/>
                  </a:lnTo>
                  <a:lnTo>
                    <a:pt x="35864" y="40513"/>
                  </a:lnTo>
                  <a:lnTo>
                    <a:pt x="29603" y="40513"/>
                  </a:lnTo>
                  <a:lnTo>
                    <a:pt x="24523" y="40132"/>
                  </a:lnTo>
                  <a:lnTo>
                    <a:pt x="24523" y="47752"/>
                  </a:lnTo>
                  <a:lnTo>
                    <a:pt x="26657" y="47371"/>
                  </a:lnTo>
                  <a:lnTo>
                    <a:pt x="35521" y="47371"/>
                  </a:lnTo>
                  <a:lnTo>
                    <a:pt x="40576" y="49047"/>
                  </a:lnTo>
                  <a:lnTo>
                    <a:pt x="48450" y="55740"/>
                  </a:lnTo>
                  <a:lnTo>
                    <a:pt x="50419" y="60121"/>
                  </a:lnTo>
                  <a:lnTo>
                    <a:pt x="50419" y="70954"/>
                  </a:lnTo>
                  <a:lnTo>
                    <a:pt x="48450" y="75374"/>
                  </a:lnTo>
                  <a:lnTo>
                    <a:pt x="40576" y="82232"/>
                  </a:lnTo>
                  <a:lnTo>
                    <a:pt x="35483" y="83947"/>
                  </a:lnTo>
                  <a:lnTo>
                    <a:pt x="23545" y="83947"/>
                  </a:lnTo>
                  <a:lnTo>
                    <a:pt x="18694" y="82321"/>
                  </a:lnTo>
                  <a:lnTo>
                    <a:pt x="10655" y="75806"/>
                  </a:lnTo>
                  <a:lnTo>
                    <a:pt x="8636" y="71589"/>
                  </a:lnTo>
                  <a:lnTo>
                    <a:pt x="8636" y="66421"/>
                  </a:lnTo>
                  <a:lnTo>
                    <a:pt x="0" y="66421"/>
                  </a:lnTo>
                  <a:lnTo>
                    <a:pt x="0" y="68961"/>
                  </a:lnTo>
                  <a:lnTo>
                    <a:pt x="368" y="71488"/>
                  </a:lnTo>
                  <a:lnTo>
                    <a:pt x="24434" y="91059"/>
                  </a:lnTo>
                  <a:lnTo>
                    <a:pt x="38569" y="91059"/>
                  </a:lnTo>
                  <a:lnTo>
                    <a:pt x="46316" y="88353"/>
                  </a:lnTo>
                  <a:lnTo>
                    <a:pt x="56565" y="78282"/>
                  </a:lnTo>
                  <a:lnTo>
                    <a:pt x="58928" y="72694"/>
                  </a:lnTo>
                  <a:lnTo>
                    <a:pt x="58928" y="60667"/>
                  </a:lnTo>
                  <a:close/>
                </a:path>
                <a:path w="167639" h="91440">
                  <a:moveTo>
                    <a:pt x="89293" y="78867"/>
                  </a:moveTo>
                  <a:lnTo>
                    <a:pt x="79133" y="78867"/>
                  </a:lnTo>
                  <a:lnTo>
                    <a:pt x="79133" y="89801"/>
                  </a:lnTo>
                  <a:lnTo>
                    <a:pt x="89293" y="89801"/>
                  </a:lnTo>
                  <a:lnTo>
                    <a:pt x="89293" y="78867"/>
                  </a:lnTo>
                  <a:close/>
                </a:path>
                <a:path w="167639" h="91440">
                  <a:moveTo>
                    <a:pt x="167132" y="59778"/>
                  </a:moveTo>
                  <a:lnTo>
                    <a:pt x="165188" y="55041"/>
                  </a:lnTo>
                  <a:lnTo>
                    <a:pt x="158496" y="48209"/>
                  </a:lnTo>
                  <a:lnTo>
                    <a:pt x="158496" y="61048"/>
                  </a:lnTo>
                  <a:lnTo>
                    <a:pt x="158496" y="71120"/>
                  </a:lnTo>
                  <a:lnTo>
                    <a:pt x="156489" y="75628"/>
                  </a:lnTo>
                  <a:lnTo>
                    <a:pt x="148450" y="82486"/>
                  </a:lnTo>
                  <a:lnTo>
                    <a:pt x="143344" y="84201"/>
                  </a:lnTo>
                  <a:lnTo>
                    <a:pt x="131064" y="84201"/>
                  </a:lnTo>
                  <a:lnTo>
                    <a:pt x="125984" y="82473"/>
                  </a:lnTo>
                  <a:lnTo>
                    <a:pt x="117856" y="75526"/>
                  </a:lnTo>
                  <a:lnTo>
                    <a:pt x="115849" y="71120"/>
                  </a:lnTo>
                  <a:lnTo>
                    <a:pt x="115849" y="61048"/>
                  </a:lnTo>
                  <a:lnTo>
                    <a:pt x="117233" y="57277"/>
                  </a:lnTo>
                  <a:lnTo>
                    <a:pt x="123748" y="49580"/>
                  </a:lnTo>
                  <a:lnTo>
                    <a:pt x="129463" y="47371"/>
                  </a:lnTo>
                  <a:lnTo>
                    <a:pt x="144957" y="47371"/>
                  </a:lnTo>
                  <a:lnTo>
                    <a:pt x="150710" y="49580"/>
                  </a:lnTo>
                  <a:lnTo>
                    <a:pt x="157149" y="57200"/>
                  </a:lnTo>
                  <a:lnTo>
                    <a:pt x="158496" y="61048"/>
                  </a:lnTo>
                  <a:lnTo>
                    <a:pt x="158496" y="48209"/>
                  </a:lnTo>
                  <a:lnTo>
                    <a:pt x="157734" y="47421"/>
                  </a:lnTo>
                  <a:lnTo>
                    <a:pt x="153339" y="45008"/>
                  </a:lnTo>
                  <a:lnTo>
                    <a:pt x="148082" y="43815"/>
                  </a:lnTo>
                  <a:lnTo>
                    <a:pt x="153924" y="42291"/>
                  </a:lnTo>
                  <a:lnTo>
                    <a:pt x="157111" y="40513"/>
                  </a:lnTo>
                  <a:lnTo>
                    <a:pt x="158330" y="39839"/>
                  </a:lnTo>
                  <a:lnTo>
                    <a:pt x="164261" y="33070"/>
                  </a:lnTo>
                  <a:lnTo>
                    <a:pt x="165735" y="28625"/>
                  </a:lnTo>
                  <a:lnTo>
                    <a:pt x="165735" y="16256"/>
                  </a:lnTo>
                  <a:lnTo>
                    <a:pt x="163055" y="10693"/>
                  </a:lnTo>
                  <a:lnTo>
                    <a:pt x="158216" y="6858"/>
                  </a:lnTo>
                  <a:lnTo>
                    <a:pt x="157607" y="6375"/>
                  </a:lnTo>
                  <a:lnTo>
                    <a:pt x="157607" y="27609"/>
                  </a:lnTo>
                  <a:lnTo>
                    <a:pt x="156260" y="31165"/>
                  </a:lnTo>
                  <a:lnTo>
                    <a:pt x="153543" y="34290"/>
                  </a:lnTo>
                  <a:lnTo>
                    <a:pt x="149987" y="38442"/>
                  </a:lnTo>
                  <a:lnTo>
                    <a:pt x="144526" y="40513"/>
                  </a:lnTo>
                  <a:lnTo>
                    <a:pt x="129794" y="40513"/>
                  </a:lnTo>
                  <a:lnTo>
                    <a:pt x="124294" y="38404"/>
                  </a:lnTo>
                  <a:lnTo>
                    <a:pt x="118033" y="31115"/>
                  </a:lnTo>
                  <a:lnTo>
                    <a:pt x="116725" y="27609"/>
                  </a:lnTo>
                  <a:lnTo>
                    <a:pt x="116725" y="19227"/>
                  </a:lnTo>
                  <a:lnTo>
                    <a:pt x="118122" y="15544"/>
                  </a:lnTo>
                  <a:lnTo>
                    <a:pt x="124460" y="8763"/>
                  </a:lnTo>
                  <a:lnTo>
                    <a:pt x="129882" y="6858"/>
                  </a:lnTo>
                  <a:lnTo>
                    <a:pt x="144360" y="6858"/>
                  </a:lnTo>
                  <a:lnTo>
                    <a:pt x="149783" y="8813"/>
                  </a:lnTo>
                  <a:lnTo>
                    <a:pt x="156210" y="15671"/>
                  </a:lnTo>
                  <a:lnTo>
                    <a:pt x="157568" y="19227"/>
                  </a:lnTo>
                  <a:lnTo>
                    <a:pt x="157607" y="27609"/>
                  </a:lnTo>
                  <a:lnTo>
                    <a:pt x="157607" y="6375"/>
                  </a:lnTo>
                  <a:lnTo>
                    <a:pt x="152298" y="2146"/>
                  </a:lnTo>
                  <a:lnTo>
                    <a:pt x="145465" y="0"/>
                  </a:lnTo>
                  <a:lnTo>
                    <a:pt x="128866" y="0"/>
                  </a:lnTo>
                  <a:lnTo>
                    <a:pt x="122034" y="2146"/>
                  </a:lnTo>
                  <a:lnTo>
                    <a:pt x="111277" y="10693"/>
                  </a:lnTo>
                  <a:lnTo>
                    <a:pt x="108585" y="16256"/>
                  </a:lnTo>
                  <a:lnTo>
                    <a:pt x="108610" y="28625"/>
                  </a:lnTo>
                  <a:lnTo>
                    <a:pt x="110109" y="32981"/>
                  </a:lnTo>
                  <a:lnTo>
                    <a:pt x="116205" y="39928"/>
                  </a:lnTo>
                  <a:lnTo>
                    <a:pt x="120573" y="42379"/>
                  </a:lnTo>
                  <a:lnTo>
                    <a:pt x="126238" y="43815"/>
                  </a:lnTo>
                  <a:lnTo>
                    <a:pt x="120904" y="45008"/>
                  </a:lnTo>
                  <a:lnTo>
                    <a:pt x="116509" y="47421"/>
                  </a:lnTo>
                  <a:lnTo>
                    <a:pt x="109143" y="55118"/>
                  </a:lnTo>
                  <a:lnTo>
                    <a:pt x="107226" y="59778"/>
                  </a:lnTo>
                  <a:lnTo>
                    <a:pt x="107200" y="71716"/>
                  </a:lnTo>
                  <a:lnTo>
                    <a:pt x="109347" y="77304"/>
                  </a:lnTo>
                  <a:lnTo>
                    <a:pt x="114058" y="82486"/>
                  </a:lnTo>
                  <a:lnTo>
                    <a:pt x="119087" y="88061"/>
                  </a:lnTo>
                  <a:lnTo>
                    <a:pt x="126923" y="91059"/>
                  </a:lnTo>
                  <a:lnTo>
                    <a:pt x="147332" y="91059"/>
                  </a:lnTo>
                  <a:lnTo>
                    <a:pt x="155155" y="88011"/>
                  </a:lnTo>
                  <a:lnTo>
                    <a:pt x="158584" y="84201"/>
                  </a:lnTo>
                  <a:lnTo>
                    <a:pt x="164973" y="77089"/>
                  </a:lnTo>
                  <a:lnTo>
                    <a:pt x="167055" y="71716"/>
                  </a:lnTo>
                  <a:lnTo>
                    <a:pt x="167132" y="5977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4" name="object 5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095365" y="8113458"/>
              <a:ext cx="254888" cy="92329"/>
            </a:xfrm>
            <a:prstGeom prst="rect">
              <a:avLst/>
            </a:prstGeom>
          </p:spPr>
        </p:pic>
      </p:grpSp>
      <p:sp>
        <p:nvSpPr>
          <p:cNvPr id="55" name="object 55"/>
          <p:cNvSpPr/>
          <p:nvPr/>
        </p:nvSpPr>
        <p:spPr>
          <a:xfrm>
            <a:off x="5443880" y="8179930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 h="0">
                <a:moveTo>
                  <a:pt x="0" y="0"/>
                </a:moveTo>
                <a:lnTo>
                  <a:pt x="26974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6" name="object 5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482695" y="7566050"/>
            <a:ext cx="202691" cy="91058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521610" y="7712735"/>
            <a:ext cx="128471" cy="91059"/>
          </a:xfrm>
          <a:prstGeom prst="rect">
            <a:avLst/>
          </a:prstGeom>
        </p:spPr>
      </p:pic>
      <p:sp>
        <p:nvSpPr>
          <p:cNvPr id="58" name="object 58"/>
          <p:cNvSpPr/>
          <p:nvPr/>
        </p:nvSpPr>
        <p:spPr>
          <a:xfrm>
            <a:off x="3770477" y="7669428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5">
                <a:moveTo>
                  <a:pt x="63500" y="0"/>
                </a:moveTo>
                <a:lnTo>
                  <a:pt x="0" y="0"/>
                </a:lnTo>
                <a:lnTo>
                  <a:pt x="0" y="6857"/>
                </a:lnTo>
                <a:lnTo>
                  <a:pt x="63500" y="6857"/>
                </a:lnTo>
                <a:lnTo>
                  <a:pt x="63500" y="0"/>
                </a:lnTo>
                <a:close/>
              </a:path>
              <a:path w="63500" h="31115">
                <a:moveTo>
                  <a:pt x="63500" y="23748"/>
                </a:moveTo>
                <a:lnTo>
                  <a:pt x="0" y="23748"/>
                </a:lnTo>
                <a:lnTo>
                  <a:pt x="0" y="30606"/>
                </a:lnTo>
                <a:lnTo>
                  <a:pt x="63500" y="30606"/>
                </a:lnTo>
                <a:lnTo>
                  <a:pt x="63500" y="237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9" name="object 59"/>
          <p:cNvGrpSpPr/>
          <p:nvPr/>
        </p:nvGrpSpPr>
        <p:grpSpPr>
          <a:xfrm>
            <a:off x="3884383" y="7623835"/>
            <a:ext cx="494030" cy="93345"/>
            <a:chOff x="3884383" y="7623835"/>
            <a:chExt cx="494030" cy="93345"/>
          </a:xfrm>
        </p:grpSpPr>
        <p:pic>
          <p:nvPicPr>
            <p:cNvPr id="60" name="object 6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884383" y="7625740"/>
              <a:ext cx="205866" cy="91059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123524" y="7623835"/>
              <a:ext cx="254888" cy="92329"/>
            </a:xfrm>
            <a:prstGeom prst="rect">
              <a:avLst/>
            </a:prstGeom>
          </p:spPr>
        </p:pic>
      </p:grpSp>
      <p:sp>
        <p:nvSpPr>
          <p:cNvPr id="62" name="object 62"/>
          <p:cNvSpPr/>
          <p:nvPr/>
        </p:nvSpPr>
        <p:spPr>
          <a:xfrm>
            <a:off x="3445002" y="7684922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 h="0">
                <a:moveTo>
                  <a:pt x="0" y="0"/>
                </a:moveTo>
                <a:lnTo>
                  <a:pt x="26974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63" name="object 63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485129" y="7550505"/>
            <a:ext cx="199136" cy="91059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5520488" y="7697190"/>
            <a:ext cx="128471" cy="91058"/>
          </a:xfrm>
          <a:prstGeom prst="rect">
            <a:avLst/>
          </a:prstGeom>
        </p:spPr>
      </p:pic>
      <p:sp>
        <p:nvSpPr>
          <p:cNvPr id="65" name="object 65"/>
          <p:cNvSpPr/>
          <p:nvPr/>
        </p:nvSpPr>
        <p:spPr>
          <a:xfrm>
            <a:off x="5776112" y="7653883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5">
                <a:moveTo>
                  <a:pt x="63500" y="0"/>
                </a:moveTo>
                <a:lnTo>
                  <a:pt x="0" y="0"/>
                </a:lnTo>
                <a:lnTo>
                  <a:pt x="0" y="6857"/>
                </a:lnTo>
                <a:lnTo>
                  <a:pt x="63500" y="6857"/>
                </a:lnTo>
                <a:lnTo>
                  <a:pt x="63500" y="0"/>
                </a:lnTo>
                <a:close/>
              </a:path>
              <a:path w="63500" h="31115">
                <a:moveTo>
                  <a:pt x="63500" y="23749"/>
                </a:moveTo>
                <a:lnTo>
                  <a:pt x="0" y="23749"/>
                </a:lnTo>
                <a:lnTo>
                  <a:pt x="0" y="30606"/>
                </a:lnTo>
                <a:lnTo>
                  <a:pt x="63500" y="30606"/>
                </a:lnTo>
                <a:lnTo>
                  <a:pt x="63500" y="2374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6" name="object 66"/>
          <p:cNvGrpSpPr/>
          <p:nvPr/>
        </p:nvGrpSpPr>
        <p:grpSpPr>
          <a:xfrm>
            <a:off x="5889142" y="7608290"/>
            <a:ext cx="451484" cy="93345"/>
            <a:chOff x="5889142" y="7608290"/>
            <a:chExt cx="451484" cy="93345"/>
          </a:xfrm>
        </p:grpSpPr>
        <p:sp>
          <p:nvSpPr>
            <p:cNvPr id="67" name="object 67"/>
            <p:cNvSpPr/>
            <p:nvPr/>
          </p:nvSpPr>
          <p:spPr>
            <a:xfrm>
              <a:off x="5889142" y="7610195"/>
              <a:ext cx="167640" cy="91440"/>
            </a:xfrm>
            <a:custGeom>
              <a:avLst/>
              <a:gdLst/>
              <a:ahLst/>
              <a:cxnLst/>
              <a:rect l="l" t="t" r="r" b="b"/>
              <a:pathLst>
                <a:path w="167639" h="91440">
                  <a:moveTo>
                    <a:pt x="58928" y="60667"/>
                  </a:moveTo>
                  <a:lnTo>
                    <a:pt x="57213" y="55905"/>
                  </a:lnTo>
                  <a:lnTo>
                    <a:pt x="50355" y="47866"/>
                  </a:lnTo>
                  <a:lnTo>
                    <a:pt x="45681" y="45212"/>
                  </a:lnTo>
                  <a:lnTo>
                    <a:pt x="39751" y="43954"/>
                  </a:lnTo>
                  <a:lnTo>
                    <a:pt x="46278" y="42341"/>
                  </a:lnTo>
                  <a:lnTo>
                    <a:pt x="51054" y="39458"/>
                  </a:lnTo>
                  <a:lnTo>
                    <a:pt x="56476" y="32181"/>
                  </a:lnTo>
                  <a:lnTo>
                    <a:pt x="57658" y="28409"/>
                  </a:lnTo>
                  <a:lnTo>
                    <a:pt x="57658" y="17995"/>
                  </a:lnTo>
                  <a:lnTo>
                    <a:pt x="55626" y="12788"/>
                  </a:lnTo>
                  <a:lnTo>
                    <a:pt x="46393" y="2806"/>
                  </a:lnTo>
                  <a:lnTo>
                    <a:pt x="38950" y="0"/>
                  </a:lnTo>
                  <a:lnTo>
                    <a:pt x="19646" y="0"/>
                  </a:lnTo>
                  <a:lnTo>
                    <a:pt x="12319" y="2882"/>
                  </a:lnTo>
                  <a:lnTo>
                    <a:pt x="3263" y="13131"/>
                  </a:lnTo>
                  <a:lnTo>
                    <a:pt x="1270" y="18211"/>
                  </a:lnTo>
                  <a:lnTo>
                    <a:pt x="1270" y="23888"/>
                  </a:lnTo>
                  <a:lnTo>
                    <a:pt x="9652" y="23888"/>
                  </a:lnTo>
                  <a:lnTo>
                    <a:pt x="10325" y="17868"/>
                  </a:lnTo>
                  <a:lnTo>
                    <a:pt x="12573" y="13423"/>
                  </a:lnTo>
                  <a:lnTo>
                    <a:pt x="19685" y="8089"/>
                  </a:lnTo>
                  <a:lnTo>
                    <a:pt x="24041" y="6858"/>
                  </a:lnTo>
                  <a:lnTo>
                    <a:pt x="36068" y="6858"/>
                  </a:lnTo>
                  <a:lnTo>
                    <a:pt x="41148" y="8686"/>
                  </a:lnTo>
                  <a:lnTo>
                    <a:pt x="47752" y="15455"/>
                  </a:lnTo>
                  <a:lnTo>
                    <a:pt x="49276" y="19316"/>
                  </a:lnTo>
                  <a:lnTo>
                    <a:pt x="49276" y="28282"/>
                  </a:lnTo>
                  <a:lnTo>
                    <a:pt x="47675" y="32054"/>
                  </a:lnTo>
                  <a:lnTo>
                    <a:pt x="40817" y="38735"/>
                  </a:lnTo>
                  <a:lnTo>
                    <a:pt x="35852" y="40513"/>
                  </a:lnTo>
                  <a:lnTo>
                    <a:pt x="29591" y="40513"/>
                  </a:lnTo>
                  <a:lnTo>
                    <a:pt x="24511" y="40132"/>
                  </a:lnTo>
                  <a:lnTo>
                    <a:pt x="24511" y="47752"/>
                  </a:lnTo>
                  <a:lnTo>
                    <a:pt x="26644" y="47371"/>
                  </a:lnTo>
                  <a:lnTo>
                    <a:pt x="35521" y="47371"/>
                  </a:lnTo>
                  <a:lnTo>
                    <a:pt x="40576" y="49047"/>
                  </a:lnTo>
                  <a:lnTo>
                    <a:pt x="48450" y="55740"/>
                  </a:lnTo>
                  <a:lnTo>
                    <a:pt x="50419" y="60121"/>
                  </a:lnTo>
                  <a:lnTo>
                    <a:pt x="50419" y="70954"/>
                  </a:lnTo>
                  <a:lnTo>
                    <a:pt x="48450" y="75374"/>
                  </a:lnTo>
                  <a:lnTo>
                    <a:pt x="40576" y="82232"/>
                  </a:lnTo>
                  <a:lnTo>
                    <a:pt x="35471" y="83947"/>
                  </a:lnTo>
                  <a:lnTo>
                    <a:pt x="23533" y="83947"/>
                  </a:lnTo>
                  <a:lnTo>
                    <a:pt x="18694" y="82321"/>
                  </a:lnTo>
                  <a:lnTo>
                    <a:pt x="10642" y="75806"/>
                  </a:lnTo>
                  <a:lnTo>
                    <a:pt x="8636" y="71589"/>
                  </a:lnTo>
                  <a:lnTo>
                    <a:pt x="8636" y="66421"/>
                  </a:lnTo>
                  <a:lnTo>
                    <a:pt x="0" y="66421"/>
                  </a:lnTo>
                  <a:lnTo>
                    <a:pt x="0" y="68961"/>
                  </a:lnTo>
                  <a:lnTo>
                    <a:pt x="368" y="71488"/>
                  </a:lnTo>
                  <a:lnTo>
                    <a:pt x="24422" y="91059"/>
                  </a:lnTo>
                  <a:lnTo>
                    <a:pt x="38569" y="91059"/>
                  </a:lnTo>
                  <a:lnTo>
                    <a:pt x="46316" y="88353"/>
                  </a:lnTo>
                  <a:lnTo>
                    <a:pt x="56553" y="78282"/>
                  </a:lnTo>
                  <a:lnTo>
                    <a:pt x="58928" y="72694"/>
                  </a:lnTo>
                  <a:lnTo>
                    <a:pt x="58928" y="60667"/>
                  </a:lnTo>
                  <a:close/>
                </a:path>
                <a:path w="167639" h="91440">
                  <a:moveTo>
                    <a:pt x="89281" y="78867"/>
                  </a:moveTo>
                  <a:lnTo>
                    <a:pt x="79121" y="78867"/>
                  </a:lnTo>
                  <a:lnTo>
                    <a:pt x="79121" y="89789"/>
                  </a:lnTo>
                  <a:lnTo>
                    <a:pt x="89281" y="89789"/>
                  </a:lnTo>
                  <a:lnTo>
                    <a:pt x="89281" y="78867"/>
                  </a:lnTo>
                  <a:close/>
                </a:path>
                <a:path w="167639" h="91440">
                  <a:moveTo>
                    <a:pt x="167132" y="59778"/>
                  </a:moveTo>
                  <a:lnTo>
                    <a:pt x="165188" y="55041"/>
                  </a:lnTo>
                  <a:lnTo>
                    <a:pt x="158496" y="48209"/>
                  </a:lnTo>
                  <a:lnTo>
                    <a:pt x="158496" y="61048"/>
                  </a:lnTo>
                  <a:lnTo>
                    <a:pt x="158496" y="71120"/>
                  </a:lnTo>
                  <a:lnTo>
                    <a:pt x="156489" y="75641"/>
                  </a:lnTo>
                  <a:lnTo>
                    <a:pt x="148437" y="82499"/>
                  </a:lnTo>
                  <a:lnTo>
                    <a:pt x="143344" y="84201"/>
                  </a:lnTo>
                  <a:lnTo>
                    <a:pt x="131064" y="84201"/>
                  </a:lnTo>
                  <a:lnTo>
                    <a:pt x="125984" y="82473"/>
                  </a:lnTo>
                  <a:lnTo>
                    <a:pt x="117856" y="75526"/>
                  </a:lnTo>
                  <a:lnTo>
                    <a:pt x="115849" y="71120"/>
                  </a:lnTo>
                  <a:lnTo>
                    <a:pt x="115849" y="61048"/>
                  </a:lnTo>
                  <a:lnTo>
                    <a:pt x="117221" y="57277"/>
                  </a:lnTo>
                  <a:lnTo>
                    <a:pt x="123748" y="49580"/>
                  </a:lnTo>
                  <a:lnTo>
                    <a:pt x="129451" y="47371"/>
                  </a:lnTo>
                  <a:lnTo>
                    <a:pt x="144945" y="47371"/>
                  </a:lnTo>
                  <a:lnTo>
                    <a:pt x="150710" y="49580"/>
                  </a:lnTo>
                  <a:lnTo>
                    <a:pt x="157149" y="57200"/>
                  </a:lnTo>
                  <a:lnTo>
                    <a:pt x="158496" y="61048"/>
                  </a:lnTo>
                  <a:lnTo>
                    <a:pt x="158496" y="48209"/>
                  </a:lnTo>
                  <a:lnTo>
                    <a:pt x="157734" y="47421"/>
                  </a:lnTo>
                  <a:lnTo>
                    <a:pt x="153327" y="45008"/>
                  </a:lnTo>
                  <a:lnTo>
                    <a:pt x="148082" y="43815"/>
                  </a:lnTo>
                  <a:lnTo>
                    <a:pt x="153924" y="42291"/>
                  </a:lnTo>
                  <a:lnTo>
                    <a:pt x="157111" y="40513"/>
                  </a:lnTo>
                  <a:lnTo>
                    <a:pt x="158330" y="39839"/>
                  </a:lnTo>
                  <a:lnTo>
                    <a:pt x="164249" y="33070"/>
                  </a:lnTo>
                  <a:lnTo>
                    <a:pt x="165735" y="28625"/>
                  </a:lnTo>
                  <a:lnTo>
                    <a:pt x="165735" y="16256"/>
                  </a:lnTo>
                  <a:lnTo>
                    <a:pt x="163042" y="10693"/>
                  </a:lnTo>
                  <a:lnTo>
                    <a:pt x="158216" y="6858"/>
                  </a:lnTo>
                  <a:lnTo>
                    <a:pt x="157607" y="6375"/>
                  </a:lnTo>
                  <a:lnTo>
                    <a:pt x="157607" y="27609"/>
                  </a:lnTo>
                  <a:lnTo>
                    <a:pt x="156260" y="31165"/>
                  </a:lnTo>
                  <a:lnTo>
                    <a:pt x="149987" y="38442"/>
                  </a:lnTo>
                  <a:lnTo>
                    <a:pt x="144526" y="40513"/>
                  </a:lnTo>
                  <a:lnTo>
                    <a:pt x="129794" y="40513"/>
                  </a:lnTo>
                  <a:lnTo>
                    <a:pt x="124294" y="38404"/>
                  </a:lnTo>
                  <a:lnTo>
                    <a:pt x="118021" y="31127"/>
                  </a:lnTo>
                  <a:lnTo>
                    <a:pt x="116713" y="27609"/>
                  </a:lnTo>
                  <a:lnTo>
                    <a:pt x="116713" y="19227"/>
                  </a:lnTo>
                  <a:lnTo>
                    <a:pt x="118110" y="15544"/>
                  </a:lnTo>
                  <a:lnTo>
                    <a:pt x="124460" y="8775"/>
                  </a:lnTo>
                  <a:lnTo>
                    <a:pt x="129882" y="6858"/>
                  </a:lnTo>
                  <a:lnTo>
                    <a:pt x="144360" y="6858"/>
                  </a:lnTo>
                  <a:lnTo>
                    <a:pt x="149783" y="8813"/>
                  </a:lnTo>
                  <a:lnTo>
                    <a:pt x="156210" y="15671"/>
                  </a:lnTo>
                  <a:lnTo>
                    <a:pt x="157568" y="19227"/>
                  </a:lnTo>
                  <a:lnTo>
                    <a:pt x="157607" y="27609"/>
                  </a:lnTo>
                  <a:lnTo>
                    <a:pt x="157607" y="6375"/>
                  </a:lnTo>
                  <a:lnTo>
                    <a:pt x="152298" y="2146"/>
                  </a:lnTo>
                  <a:lnTo>
                    <a:pt x="145453" y="0"/>
                  </a:lnTo>
                  <a:lnTo>
                    <a:pt x="128866" y="0"/>
                  </a:lnTo>
                  <a:lnTo>
                    <a:pt x="122021" y="2146"/>
                  </a:lnTo>
                  <a:lnTo>
                    <a:pt x="111277" y="10693"/>
                  </a:lnTo>
                  <a:lnTo>
                    <a:pt x="108585" y="16256"/>
                  </a:lnTo>
                  <a:lnTo>
                    <a:pt x="108610" y="28625"/>
                  </a:lnTo>
                  <a:lnTo>
                    <a:pt x="110109" y="32981"/>
                  </a:lnTo>
                  <a:lnTo>
                    <a:pt x="116205" y="39928"/>
                  </a:lnTo>
                  <a:lnTo>
                    <a:pt x="120573" y="42379"/>
                  </a:lnTo>
                  <a:lnTo>
                    <a:pt x="126238" y="43815"/>
                  </a:lnTo>
                  <a:lnTo>
                    <a:pt x="120904" y="45008"/>
                  </a:lnTo>
                  <a:lnTo>
                    <a:pt x="116509" y="47421"/>
                  </a:lnTo>
                  <a:lnTo>
                    <a:pt x="109143" y="55118"/>
                  </a:lnTo>
                  <a:lnTo>
                    <a:pt x="107213" y="59778"/>
                  </a:lnTo>
                  <a:lnTo>
                    <a:pt x="107188" y="71716"/>
                  </a:lnTo>
                  <a:lnTo>
                    <a:pt x="109347" y="77304"/>
                  </a:lnTo>
                  <a:lnTo>
                    <a:pt x="114071" y="82499"/>
                  </a:lnTo>
                  <a:lnTo>
                    <a:pt x="119087" y="88061"/>
                  </a:lnTo>
                  <a:lnTo>
                    <a:pt x="126923" y="91059"/>
                  </a:lnTo>
                  <a:lnTo>
                    <a:pt x="147320" y="91059"/>
                  </a:lnTo>
                  <a:lnTo>
                    <a:pt x="155155" y="88011"/>
                  </a:lnTo>
                  <a:lnTo>
                    <a:pt x="158584" y="84201"/>
                  </a:lnTo>
                  <a:lnTo>
                    <a:pt x="164973" y="77089"/>
                  </a:lnTo>
                  <a:lnTo>
                    <a:pt x="167055" y="71716"/>
                  </a:lnTo>
                  <a:lnTo>
                    <a:pt x="167132" y="5977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8" name="object 6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085230" y="7608290"/>
              <a:ext cx="254888" cy="92329"/>
            </a:xfrm>
            <a:prstGeom prst="rect">
              <a:avLst/>
            </a:prstGeom>
          </p:spPr>
        </p:pic>
      </p:grpSp>
      <p:sp>
        <p:nvSpPr>
          <p:cNvPr id="69" name="object 69"/>
          <p:cNvSpPr/>
          <p:nvPr/>
        </p:nvSpPr>
        <p:spPr>
          <a:xfrm>
            <a:off x="5443880" y="7669377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 h="0">
                <a:moveTo>
                  <a:pt x="0" y="0"/>
                </a:moveTo>
                <a:lnTo>
                  <a:pt x="26974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0" name="object 7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3758501" y="7233463"/>
            <a:ext cx="454647" cy="92659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5799797" y="7233463"/>
            <a:ext cx="454647" cy="92659"/>
          </a:xfrm>
          <a:prstGeom prst="rect">
            <a:avLst/>
          </a:prstGeom>
        </p:spPr>
      </p:pic>
      <p:pic>
        <p:nvPicPr>
          <p:cNvPr id="72" name="object 7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2742361" y="6076454"/>
            <a:ext cx="93789" cy="325920"/>
          </a:xfrm>
          <a:prstGeom prst="rect">
            <a:avLst/>
          </a:prstGeom>
        </p:spPr>
      </p:pic>
      <p:pic>
        <p:nvPicPr>
          <p:cNvPr id="73" name="object 7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4046130" y="5697270"/>
            <a:ext cx="329463" cy="307860"/>
          </a:xfrm>
          <a:prstGeom prst="rect">
            <a:avLst/>
          </a:prstGeom>
        </p:spPr>
      </p:pic>
      <p:pic>
        <p:nvPicPr>
          <p:cNvPr id="74" name="object 74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6160122" y="5657341"/>
            <a:ext cx="290766" cy="290055"/>
          </a:xfrm>
          <a:prstGeom prst="rect">
            <a:avLst/>
          </a:prstGeom>
        </p:spPr>
      </p:pic>
      <p:sp>
        <p:nvSpPr>
          <p:cNvPr id="75" name="object 75"/>
          <p:cNvSpPr txBox="1"/>
          <p:nvPr/>
        </p:nvSpPr>
        <p:spPr>
          <a:xfrm>
            <a:off x="527293" y="501040"/>
            <a:ext cx="104140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5" b="1">
                <a:latin typeface="Tahoma"/>
                <a:cs typeface="Tahoma"/>
              </a:rPr>
              <a:t>Par</a:t>
            </a:r>
            <a:r>
              <a:rPr dirty="0" sz="1150" spc="-40" b="1">
                <a:latin typeface="Tahoma"/>
                <a:cs typeface="Tahoma"/>
              </a:rPr>
              <a:t> </a:t>
            </a:r>
            <a:r>
              <a:rPr dirty="0" sz="1150" spc="5" b="1">
                <a:latin typeface="Tahoma"/>
                <a:cs typeface="Tahoma"/>
              </a:rPr>
              <a:t>constante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2723118" y="487070"/>
            <a:ext cx="432435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5">
                <a:latin typeface="Microsoft Sans Serif"/>
                <a:cs typeface="Microsoft Sans Serif"/>
              </a:rPr>
              <a:t>Los </a:t>
            </a:r>
            <a:r>
              <a:rPr dirty="0" sz="900" spc="45">
                <a:latin typeface="Microsoft Sans Serif"/>
                <a:cs typeface="Microsoft Sans Serif"/>
              </a:rPr>
              <a:t>motores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55">
                <a:latin typeface="Microsoft Sans Serif"/>
                <a:cs typeface="Microsoft Sans Serif"/>
              </a:rPr>
              <a:t>CA </a:t>
            </a:r>
            <a:r>
              <a:rPr dirty="0" sz="900" spc="35">
                <a:latin typeface="Microsoft Sans Serif"/>
                <a:cs typeface="Microsoft Sans Serif"/>
              </a:rPr>
              <a:t>que funcionan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20">
                <a:latin typeface="Microsoft Sans Serif"/>
                <a:cs typeface="Microsoft Sans Serif"/>
              </a:rPr>
              <a:t>línea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55">
                <a:latin typeface="Microsoft Sans Serif"/>
                <a:cs typeface="Microsoft Sans Serif"/>
              </a:rPr>
              <a:t>CA </a:t>
            </a:r>
            <a:r>
              <a:rPr dirty="0" sz="900" spc="35">
                <a:latin typeface="Microsoft Sans Serif"/>
                <a:cs typeface="Microsoft Sans Serif"/>
              </a:rPr>
              <a:t>funcionan </a:t>
            </a:r>
            <a:r>
              <a:rPr dirty="0" sz="900" spc="25">
                <a:latin typeface="Microsoft Sans Serif"/>
                <a:cs typeface="Microsoft Sans Serif"/>
              </a:rPr>
              <a:t>con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40">
                <a:latin typeface="Microsoft Sans Serif"/>
                <a:cs typeface="Microsoft Sans Serif"/>
              </a:rPr>
              <a:t>flujo </a:t>
            </a:r>
            <a:r>
              <a:rPr dirty="0" sz="900" spc="4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constante </a:t>
            </a:r>
            <a:r>
              <a:rPr dirty="0" sz="900" spc="-25">
                <a:latin typeface="Microsoft Sans Serif"/>
                <a:cs typeface="Microsoft Sans Serif"/>
              </a:rPr>
              <a:t>(Φ) </a:t>
            </a:r>
            <a:r>
              <a:rPr dirty="0" sz="900" spc="45">
                <a:latin typeface="Microsoft Sans Serif"/>
                <a:cs typeface="Microsoft Sans Serif"/>
              </a:rPr>
              <a:t>porque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25">
                <a:latin typeface="Microsoft Sans Serif"/>
                <a:cs typeface="Microsoft Sans Serif"/>
              </a:rPr>
              <a:t>voltaje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5">
                <a:latin typeface="Microsoft Sans Serif"/>
                <a:cs typeface="Microsoft Sans Serif"/>
              </a:rPr>
              <a:t>frecuencia son </a:t>
            </a:r>
            <a:r>
              <a:rPr dirty="0" sz="900" spc="20">
                <a:latin typeface="Microsoft Sans Serif"/>
                <a:cs typeface="Microsoft Sans Serif"/>
              </a:rPr>
              <a:t>constantes. </a:t>
            </a:r>
            <a:r>
              <a:rPr dirty="0" sz="900" spc="-50">
                <a:latin typeface="Microsoft Sans Serif"/>
                <a:cs typeface="Microsoft Sans Serif"/>
              </a:rPr>
              <a:t>Se </a:t>
            </a:r>
            <a:r>
              <a:rPr dirty="0" sz="900" spc="15">
                <a:latin typeface="Microsoft Sans Serif"/>
                <a:cs typeface="Microsoft Sans Serif"/>
              </a:rPr>
              <a:t>dice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2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motores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operados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flujo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constante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tienen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par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constante.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Sin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embargo,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par </a:t>
            </a:r>
            <a:r>
              <a:rPr dirty="0" sz="900" spc="-22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real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producido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está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determinado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por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demanda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carga.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2723133" y="2134260"/>
            <a:ext cx="4269105" cy="2585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30">
                <a:latin typeface="Microsoft Sans Serif"/>
                <a:cs typeface="Microsoft Sans Serif"/>
              </a:rPr>
              <a:t>Un </a:t>
            </a:r>
            <a:r>
              <a:rPr dirty="0" sz="950" spc="35">
                <a:latin typeface="Microsoft Sans Serif"/>
                <a:cs typeface="Microsoft Sans Serif"/>
              </a:rPr>
              <a:t>variador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60">
                <a:latin typeface="Microsoft Sans Serif"/>
                <a:cs typeface="Microsoft Sans Serif"/>
              </a:rPr>
              <a:t>CA </a:t>
            </a:r>
            <a:r>
              <a:rPr dirty="0" sz="950" spc="-10">
                <a:latin typeface="Microsoft Sans Serif"/>
                <a:cs typeface="Microsoft Sans Serif"/>
              </a:rPr>
              <a:t>es </a:t>
            </a:r>
            <a:r>
              <a:rPr dirty="0" sz="950">
                <a:latin typeface="Microsoft Sans Serif"/>
                <a:cs typeface="Microsoft Sans Serif"/>
              </a:rPr>
              <a:t>capaz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0">
                <a:latin typeface="Microsoft Sans Serif"/>
                <a:cs typeface="Microsoft Sans Serif"/>
              </a:rPr>
              <a:t>operar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25">
                <a:latin typeface="Microsoft Sans Serif"/>
                <a:cs typeface="Microsoft Sans Serif"/>
              </a:rPr>
              <a:t>con </a:t>
            </a:r>
            <a:r>
              <a:rPr dirty="0" sz="950" spc="45">
                <a:latin typeface="Microsoft Sans Serif"/>
                <a:cs typeface="Microsoft Sans Serif"/>
              </a:rPr>
              <a:t>flujo </a:t>
            </a:r>
            <a:r>
              <a:rPr dirty="0" sz="950" spc="30">
                <a:latin typeface="Microsoft Sans Serif"/>
                <a:cs typeface="Microsoft Sans Serif"/>
              </a:rPr>
              <a:t>constante </a:t>
            </a:r>
            <a:r>
              <a:rPr dirty="0" sz="950" spc="-25">
                <a:latin typeface="Microsoft Sans Serif"/>
                <a:cs typeface="Microsoft Sans Serif"/>
              </a:rPr>
              <a:t>(Φ) </a:t>
            </a:r>
            <a:r>
              <a:rPr dirty="0" sz="950" spc="-2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desde </a:t>
            </a:r>
            <a:r>
              <a:rPr dirty="0" sz="950" spc="40">
                <a:latin typeface="Microsoft Sans Serif"/>
                <a:cs typeface="Microsoft Sans Serif"/>
              </a:rPr>
              <a:t>aproximadamente </a:t>
            </a:r>
            <a:r>
              <a:rPr dirty="0" sz="950" spc="25">
                <a:latin typeface="Microsoft Sans Serif"/>
                <a:cs typeface="Microsoft Sans Serif"/>
              </a:rPr>
              <a:t>cero </a:t>
            </a:r>
            <a:r>
              <a:rPr dirty="0" sz="950" spc="-20">
                <a:latin typeface="Microsoft Sans Serif"/>
                <a:cs typeface="Microsoft Sans Serif"/>
              </a:rPr>
              <a:t>(0) </a:t>
            </a:r>
            <a:r>
              <a:rPr dirty="0" sz="950" spc="25">
                <a:latin typeface="Microsoft Sans Serif"/>
                <a:cs typeface="Microsoft Sans Serif"/>
              </a:rPr>
              <a:t>hasta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5">
                <a:latin typeface="Microsoft Sans Serif"/>
                <a:cs typeface="Microsoft Sans Serif"/>
              </a:rPr>
              <a:t>frecuencia </a:t>
            </a:r>
            <a:r>
              <a:rPr dirty="0" sz="950" spc="45">
                <a:latin typeface="Microsoft Sans Serif"/>
                <a:cs typeface="Microsoft Sans Serif"/>
              </a:rPr>
              <a:t>nominal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10">
                <a:latin typeface="Microsoft Sans Serif"/>
                <a:cs typeface="Microsoft Sans Serif"/>
              </a:rPr>
              <a:t>placa </a:t>
            </a:r>
            <a:r>
              <a:rPr dirty="0" sz="950" spc="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 identificación del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30">
                <a:latin typeface="Microsoft Sans Serif"/>
                <a:cs typeface="Microsoft Sans Serif"/>
              </a:rPr>
              <a:t>(típicamente </a:t>
            </a:r>
            <a:r>
              <a:rPr dirty="0" sz="950" spc="15">
                <a:latin typeface="Microsoft Sans Serif"/>
                <a:cs typeface="Microsoft Sans Serif"/>
              </a:rPr>
              <a:t>60 </a:t>
            </a:r>
            <a:r>
              <a:rPr dirty="0" sz="950" spc="-15">
                <a:latin typeface="Microsoft Sans Serif"/>
                <a:cs typeface="Microsoft Sans Serif"/>
              </a:rPr>
              <a:t>Hz). </a:t>
            </a:r>
            <a:r>
              <a:rPr dirty="0" sz="950" spc="-10">
                <a:latin typeface="Microsoft Sans Serif"/>
                <a:cs typeface="Microsoft Sans Serif"/>
              </a:rPr>
              <a:t>Este es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45">
                <a:latin typeface="Microsoft Sans Serif"/>
                <a:cs typeface="Microsoft Sans Serif"/>
              </a:rPr>
              <a:t>rango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5">
                <a:latin typeface="Microsoft Sans Serif"/>
                <a:cs typeface="Microsoft Sans Serif"/>
              </a:rPr>
              <a:t>par </a:t>
            </a:r>
            <a:r>
              <a:rPr dirty="0" sz="950" spc="5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constante.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Siempre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que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mantenga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una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relación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constante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voltios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por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hercio,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45">
                <a:latin typeface="Microsoft Sans Serif"/>
                <a:cs typeface="Microsoft Sans Serif"/>
              </a:rPr>
              <a:t>tendrá </a:t>
            </a:r>
            <a:r>
              <a:rPr dirty="0" sz="950" spc="15">
                <a:latin typeface="Microsoft Sans Serif"/>
                <a:cs typeface="Microsoft Sans Serif"/>
              </a:rPr>
              <a:t>características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5">
                <a:latin typeface="Microsoft Sans Serif"/>
                <a:cs typeface="Microsoft Sans Serif"/>
              </a:rPr>
              <a:t>par </a:t>
            </a:r>
            <a:r>
              <a:rPr dirty="0" sz="950" spc="25">
                <a:latin typeface="Microsoft Sans Serif"/>
                <a:cs typeface="Microsoft Sans Serif"/>
              </a:rPr>
              <a:t>constante. </a:t>
            </a:r>
            <a:r>
              <a:rPr dirty="0" sz="950" spc="-5">
                <a:latin typeface="Microsoft Sans Serif"/>
                <a:cs typeface="Microsoft Sans Serif"/>
              </a:rPr>
              <a:t>Los </a:t>
            </a:r>
            <a:r>
              <a:rPr dirty="0" sz="950" spc="25">
                <a:latin typeface="Microsoft Sans Serif"/>
                <a:cs typeface="Microsoft Sans Serif"/>
              </a:rPr>
              <a:t>variadores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-60">
                <a:latin typeface="Microsoft Sans Serif"/>
                <a:cs typeface="Microsoft Sans Serif"/>
              </a:rPr>
              <a:t>CA </a:t>
            </a:r>
            <a:r>
              <a:rPr dirty="0" sz="950" spc="30">
                <a:latin typeface="Microsoft Sans Serif"/>
                <a:cs typeface="Microsoft Sans Serif"/>
              </a:rPr>
              <a:t>cambian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5">
                <a:latin typeface="Microsoft Sans Serif"/>
                <a:cs typeface="Microsoft Sans Serif"/>
              </a:rPr>
              <a:t>frecuencia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30">
                <a:latin typeface="Microsoft Sans Serif"/>
                <a:cs typeface="Microsoft Sans Serif"/>
              </a:rPr>
              <a:t>variar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velocidad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25">
                <a:latin typeface="Microsoft Sans Serif"/>
                <a:cs typeface="Microsoft Sans Serif"/>
              </a:rPr>
              <a:t>voltaje </a:t>
            </a:r>
            <a:r>
              <a:rPr dirty="0" sz="950" spc="3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proporcionalmente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45">
                <a:latin typeface="Microsoft Sans Serif"/>
                <a:cs typeface="Microsoft Sans Serif"/>
              </a:rPr>
              <a:t>mantener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45">
                <a:latin typeface="Microsoft Sans Serif"/>
                <a:cs typeface="Microsoft Sans Serif"/>
              </a:rPr>
              <a:t>flujo </a:t>
            </a:r>
            <a:r>
              <a:rPr dirty="0" sz="950" spc="25">
                <a:latin typeface="Microsoft Sans Serif"/>
                <a:cs typeface="Microsoft Sans Serif"/>
              </a:rPr>
              <a:t>constante. </a:t>
            </a:r>
            <a:r>
              <a:rPr dirty="0" sz="950" spc="-5">
                <a:latin typeface="Microsoft Sans Serif"/>
                <a:cs typeface="Microsoft Sans Serif"/>
              </a:rPr>
              <a:t>Los </a:t>
            </a:r>
            <a:r>
              <a:rPr dirty="0" sz="950" spc="25">
                <a:latin typeface="Microsoft Sans Serif"/>
                <a:cs typeface="Microsoft Sans Serif"/>
              </a:rPr>
              <a:t>siguientes </a:t>
            </a:r>
            <a:r>
              <a:rPr dirty="0" sz="950" spc="3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gráficos </a:t>
            </a:r>
            <a:r>
              <a:rPr dirty="0" sz="950" spc="35">
                <a:latin typeface="Microsoft Sans Serif"/>
                <a:cs typeface="Microsoft Sans Serif"/>
              </a:rPr>
              <a:t>ilustran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5">
                <a:latin typeface="Microsoft Sans Serif"/>
                <a:cs typeface="Microsoft Sans Serif"/>
              </a:rPr>
              <a:t>relación </a:t>
            </a:r>
            <a:r>
              <a:rPr dirty="0" sz="950" spc="30">
                <a:latin typeface="Microsoft Sans Serif"/>
                <a:cs typeface="Microsoft Sans Serif"/>
              </a:rPr>
              <a:t>de voltios </a:t>
            </a:r>
            <a:r>
              <a:rPr dirty="0" sz="950" spc="55">
                <a:latin typeface="Microsoft Sans Serif"/>
                <a:cs typeface="Microsoft Sans Serif"/>
              </a:rPr>
              <a:t>por </a:t>
            </a:r>
            <a:r>
              <a:rPr dirty="0" sz="950" spc="30">
                <a:latin typeface="Microsoft Sans Serif"/>
                <a:cs typeface="Microsoft Sans Serif"/>
              </a:rPr>
              <a:t>hercio de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460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voltios, </a:t>
            </a:r>
            <a:r>
              <a:rPr dirty="0" sz="950" spc="15">
                <a:latin typeface="Microsoft Sans Serif"/>
                <a:cs typeface="Microsoft Sans Serif"/>
              </a:rPr>
              <a:t>60 </a:t>
            </a:r>
            <a:r>
              <a:rPr dirty="0" sz="950" spc="25">
                <a:latin typeface="Microsoft Sans Serif"/>
                <a:cs typeface="Microsoft Sans Serif"/>
              </a:rPr>
              <a:t>hercios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230 </a:t>
            </a:r>
            <a:r>
              <a:rPr dirty="0" sz="950" spc="25">
                <a:latin typeface="Microsoft Sans Serif"/>
                <a:cs typeface="Microsoft Sans Serif"/>
              </a:rPr>
              <a:t>voltios, </a:t>
            </a:r>
            <a:r>
              <a:rPr dirty="0" sz="950" spc="15">
                <a:latin typeface="Microsoft Sans Serif"/>
                <a:cs typeface="Microsoft Sans Serif"/>
              </a:rPr>
              <a:t>60 </a:t>
            </a:r>
            <a:r>
              <a:rPr dirty="0" sz="950" spc="-10">
                <a:latin typeface="Microsoft Sans Serif"/>
                <a:cs typeface="Microsoft Sans Serif"/>
              </a:rPr>
              <a:t>Hz. </a:t>
            </a:r>
            <a:r>
              <a:rPr dirty="0" sz="950" spc="5">
                <a:latin typeface="Microsoft Sans Serif"/>
                <a:cs typeface="Microsoft Sans Serif"/>
              </a:rPr>
              <a:t>Para </a:t>
            </a:r>
            <a:r>
              <a:rPr dirty="0" sz="950" spc="40">
                <a:latin typeface="Microsoft Sans Serif"/>
                <a:cs typeface="Microsoft Sans Serif"/>
              </a:rPr>
              <a:t>operar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7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460 </a:t>
            </a:r>
            <a:r>
              <a:rPr dirty="0" sz="950" spc="30">
                <a:latin typeface="Microsoft Sans Serif"/>
                <a:cs typeface="Microsoft Sans Serif"/>
              </a:rPr>
              <a:t>voltios </a:t>
            </a:r>
            <a:r>
              <a:rPr dirty="0" sz="950" spc="15">
                <a:latin typeface="Microsoft Sans Serif"/>
                <a:cs typeface="Microsoft Sans Serif"/>
              </a:rPr>
              <a:t>al </a:t>
            </a:r>
            <a:r>
              <a:rPr dirty="0" sz="950" spc="-10">
                <a:latin typeface="Microsoft Sans Serif"/>
                <a:cs typeface="Microsoft Sans Serif"/>
              </a:rPr>
              <a:t>50%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velocidad </a:t>
            </a:r>
            <a:r>
              <a:rPr dirty="0" sz="950" spc="25">
                <a:latin typeface="Microsoft Sans Serif"/>
                <a:cs typeface="Microsoft Sans Serif"/>
              </a:rPr>
              <a:t>con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5">
                <a:latin typeface="Microsoft Sans Serif"/>
                <a:cs typeface="Microsoft Sans Serif"/>
              </a:rPr>
              <a:t>relación correcta,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25">
                <a:latin typeface="Microsoft Sans Serif"/>
                <a:cs typeface="Microsoft Sans Serif"/>
              </a:rPr>
              <a:t>voltaje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frecuencia </a:t>
            </a:r>
            <a:r>
              <a:rPr dirty="0" sz="950" spc="20">
                <a:latin typeface="Microsoft Sans Serif"/>
                <a:cs typeface="Microsoft Sans Serif"/>
              </a:rPr>
              <a:t>aplicados </a:t>
            </a:r>
            <a:r>
              <a:rPr dirty="0" sz="950" spc="25">
                <a:latin typeface="Microsoft Sans Serif"/>
                <a:cs typeface="Microsoft Sans Serif"/>
              </a:rPr>
              <a:t>serían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230 </a:t>
            </a:r>
            <a:r>
              <a:rPr dirty="0" sz="950" spc="25">
                <a:latin typeface="Microsoft Sans Serif"/>
                <a:cs typeface="Microsoft Sans Serif"/>
              </a:rPr>
              <a:t>voltios, </a:t>
            </a:r>
            <a:r>
              <a:rPr dirty="0" sz="950" spc="15">
                <a:latin typeface="Microsoft Sans Serif"/>
                <a:cs typeface="Microsoft Sans Serif"/>
              </a:rPr>
              <a:t>30 </a:t>
            </a:r>
            <a:r>
              <a:rPr dirty="0" sz="950" spc="-10">
                <a:latin typeface="Microsoft Sans Serif"/>
                <a:cs typeface="Microsoft Sans Serif"/>
              </a:rPr>
              <a:t>Hz. </a:t>
            </a:r>
            <a:r>
              <a:rPr dirty="0" sz="950" spc="5">
                <a:latin typeface="Microsoft Sans Serif"/>
                <a:cs typeface="Microsoft Sans Serif"/>
              </a:rPr>
              <a:t>Para </a:t>
            </a:r>
            <a:r>
              <a:rPr dirty="0" sz="950" spc="40">
                <a:latin typeface="Microsoft Sans Serif"/>
                <a:cs typeface="Microsoft Sans Serif"/>
              </a:rPr>
              <a:t>operar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230 </a:t>
            </a:r>
            <a:r>
              <a:rPr dirty="0" sz="950" spc="30">
                <a:latin typeface="Microsoft Sans Serif"/>
                <a:cs typeface="Microsoft Sans Serif"/>
              </a:rPr>
              <a:t>voltios </a:t>
            </a:r>
            <a:r>
              <a:rPr dirty="0" sz="950" spc="15">
                <a:latin typeface="Microsoft Sans Serif"/>
                <a:cs typeface="Microsoft Sans Serif"/>
              </a:rPr>
              <a:t>al </a:t>
            </a:r>
            <a:r>
              <a:rPr dirty="0" sz="950" spc="-10">
                <a:latin typeface="Microsoft Sans Serif"/>
                <a:cs typeface="Microsoft Sans Serif"/>
              </a:rPr>
              <a:t>50%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velocidad </a:t>
            </a:r>
            <a:r>
              <a:rPr dirty="0" sz="950" spc="25">
                <a:latin typeface="Microsoft Sans Serif"/>
                <a:cs typeface="Microsoft Sans Serif"/>
              </a:rPr>
              <a:t>con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5">
                <a:latin typeface="Microsoft Sans Serif"/>
                <a:cs typeface="Microsoft Sans Serif"/>
              </a:rPr>
              <a:t>relación correcta,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25">
                <a:latin typeface="Microsoft Sans Serif"/>
                <a:cs typeface="Microsoft Sans Serif"/>
              </a:rPr>
              <a:t>voltaje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frecuencia </a:t>
            </a:r>
            <a:r>
              <a:rPr dirty="0" sz="950" spc="20">
                <a:latin typeface="Microsoft Sans Serif"/>
                <a:cs typeface="Microsoft Sans Serif"/>
              </a:rPr>
              <a:t>aplicados </a:t>
            </a:r>
            <a:r>
              <a:rPr dirty="0" sz="950" spc="25">
                <a:latin typeface="Microsoft Sans Serif"/>
                <a:cs typeface="Microsoft Sans Serif"/>
              </a:rPr>
              <a:t>serían </a:t>
            </a:r>
            <a:r>
              <a:rPr dirty="0" sz="950" spc="15">
                <a:latin typeface="Microsoft Sans Serif"/>
                <a:cs typeface="Microsoft Sans Serif"/>
              </a:rPr>
              <a:t>115 </a:t>
            </a:r>
            <a:r>
              <a:rPr dirty="0" sz="950" spc="25">
                <a:latin typeface="Microsoft Sans Serif"/>
                <a:cs typeface="Microsoft Sans Serif"/>
              </a:rPr>
              <a:t>voltios, </a:t>
            </a:r>
            <a:r>
              <a:rPr dirty="0" sz="950" spc="15">
                <a:latin typeface="Microsoft Sans Serif"/>
                <a:cs typeface="Microsoft Sans Serif"/>
              </a:rPr>
              <a:t>30 </a:t>
            </a:r>
            <a:r>
              <a:rPr dirty="0" sz="950" spc="-10">
                <a:latin typeface="Microsoft Sans Serif"/>
                <a:cs typeface="Microsoft Sans Serif"/>
              </a:rPr>
              <a:t>Hz. </a:t>
            </a: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25">
                <a:latin typeface="Microsoft Sans Serif"/>
                <a:cs typeface="Microsoft Sans Serif"/>
              </a:rPr>
              <a:t>relación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25">
                <a:latin typeface="Microsoft Sans Serif"/>
                <a:cs typeface="Microsoft Sans Serif"/>
              </a:rPr>
              <a:t>voltaje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frecuencia</a:t>
            </a:r>
            <a:r>
              <a:rPr dirty="0" sz="950" spc="-10">
                <a:latin typeface="Microsoft Sans Serif"/>
                <a:cs typeface="Microsoft Sans Serif"/>
              </a:rPr>
              <a:t> se </a:t>
            </a:r>
            <a:r>
              <a:rPr dirty="0" sz="950" spc="35">
                <a:latin typeface="Microsoft Sans Serif"/>
                <a:cs typeface="Microsoft Sans Serif"/>
              </a:rPr>
              <a:t>puede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mantener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cualquier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velocidad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hasta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60</a:t>
            </a:r>
            <a:r>
              <a:rPr dirty="0" sz="950" spc="-10">
                <a:latin typeface="Microsoft Sans Serif"/>
                <a:cs typeface="Microsoft Sans Serif"/>
              </a:rPr>
              <a:t> Hz.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32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17366" y="5956896"/>
            <a:ext cx="61594" cy="864235"/>
          </a:xfrm>
          <a:custGeom>
            <a:avLst/>
            <a:gdLst/>
            <a:ahLst/>
            <a:cxnLst/>
            <a:rect l="l" t="t" r="r" b="b"/>
            <a:pathLst>
              <a:path w="61595" h="864234">
                <a:moveTo>
                  <a:pt x="13081" y="0"/>
                </a:moveTo>
                <a:lnTo>
                  <a:pt x="0" y="864107"/>
                </a:lnTo>
                <a:lnTo>
                  <a:pt x="61264" y="864107"/>
                </a:lnTo>
                <a:lnTo>
                  <a:pt x="59095" y="813447"/>
                </a:lnTo>
                <a:lnTo>
                  <a:pt x="45487" y="458795"/>
                </a:lnTo>
                <a:lnTo>
                  <a:pt x="40711" y="357255"/>
                </a:lnTo>
                <a:lnTo>
                  <a:pt x="37942" y="306416"/>
                </a:lnTo>
                <a:lnTo>
                  <a:pt x="34859" y="255522"/>
                </a:lnTo>
                <a:lnTo>
                  <a:pt x="31413" y="204568"/>
                </a:lnTo>
                <a:lnTo>
                  <a:pt x="27559" y="153544"/>
                </a:lnTo>
                <a:lnTo>
                  <a:pt x="23249" y="102447"/>
                </a:lnTo>
                <a:lnTo>
                  <a:pt x="18439" y="51267"/>
                </a:lnTo>
                <a:lnTo>
                  <a:pt x="13081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884839" y="5956884"/>
            <a:ext cx="61594" cy="864235"/>
          </a:xfrm>
          <a:custGeom>
            <a:avLst/>
            <a:gdLst/>
            <a:ahLst/>
            <a:cxnLst/>
            <a:rect l="l" t="t" r="r" b="b"/>
            <a:pathLst>
              <a:path w="61595" h="864234">
                <a:moveTo>
                  <a:pt x="0" y="0"/>
                </a:moveTo>
                <a:lnTo>
                  <a:pt x="0" y="864120"/>
                </a:lnTo>
                <a:lnTo>
                  <a:pt x="61264" y="864120"/>
                </a:lnTo>
                <a:lnTo>
                  <a:pt x="56575" y="762813"/>
                </a:lnTo>
                <a:lnTo>
                  <a:pt x="48719" y="610877"/>
                </a:lnTo>
                <a:lnTo>
                  <a:pt x="42764" y="509526"/>
                </a:lnTo>
                <a:lnTo>
                  <a:pt x="36098" y="408061"/>
                </a:lnTo>
                <a:lnTo>
                  <a:pt x="28605" y="306431"/>
                </a:lnTo>
                <a:lnTo>
                  <a:pt x="20169" y="204580"/>
                </a:lnTo>
                <a:lnTo>
                  <a:pt x="15560" y="153555"/>
                </a:lnTo>
                <a:lnTo>
                  <a:pt x="10672" y="102454"/>
                </a:lnTo>
                <a:lnTo>
                  <a:pt x="5490" y="51271"/>
                </a:lnTo>
                <a:lnTo>
                  <a:pt x="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570691" y="5960160"/>
            <a:ext cx="61594" cy="864235"/>
          </a:xfrm>
          <a:custGeom>
            <a:avLst/>
            <a:gdLst/>
            <a:ahLst/>
            <a:cxnLst/>
            <a:rect l="l" t="t" r="r" b="b"/>
            <a:pathLst>
              <a:path w="61595" h="864234">
                <a:moveTo>
                  <a:pt x="0" y="0"/>
                </a:moveTo>
                <a:lnTo>
                  <a:pt x="0" y="864120"/>
                </a:lnTo>
                <a:lnTo>
                  <a:pt x="61264" y="864120"/>
                </a:lnTo>
                <a:lnTo>
                  <a:pt x="56575" y="762812"/>
                </a:lnTo>
                <a:lnTo>
                  <a:pt x="48719" y="610875"/>
                </a:lnTo>
                <a:lnTo>
                  <a:pt x="42764" y="509522"/>
                </a:lnTo>
                <a:lnTo>
                  <a:pt x="36098" y="408056"/>
                </a:lnTo>
                <a:lnTo>
                  <a:pt x="28605" y="306425"/>
                </a:lnTo>
                <a:lnTo>
                  <a:pt x="20169" y="204575"/>
                </a:lnTo>
                <a:lnTo>
                  <a:pt x="15560" y="153550"/>
                </a:lnTo>
                <a:lnTo>
                  <a:pt x="10672" y="102451"/>
                </a:lnTo>
                <a:lnTo>
                  <a:pt x="5490" y="51269"/>
                </a:lnTo>
                <a:lnTo>
                  <a:pt x="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246727" y="5956884"/>
            <a:ext cx="61594" cy="864235"/>
          </a:xfrm>
          <a:custGeom>
            <a:avLst/>
            <a:gdLst/>
            <a:ahLst/>
            <a:cxnLst/>
            <a:rect l="l" t="t" r="r" b="b"/>
            <a:pathLst>
              <a:path w="61595" h="864234">
                <a:moveTo>
                  <a:pt x="0" y="0"/>
                </a:moveTo>
                <a:lnTo>
                  <a:pt x="0" y="864120"/>
                </a:lnTo>
                <a:lnTo>
                  <a:pt x="61264" y="864120"/>
                </a:lnTo>
                <a:lnTo>
                  <a:pt x="56575" y="762813"/>
                </a:lnTo>
                <a:lnTo>
                  <a:pt x="48719" y="610877"/>
                </a:lnTo>
                <a:lnTo>
                  <a:pt x="42764" y="509526"/>
                </a:lnTo>
                <a:lnTo>
                  <a:pt x="36098" y="408061"/>
                </a:lnTo>
                <a:lnTo>
                  <a:pt x="28605" y="306431"/>
                </a:lnTo>
                <a:lnTo>
                  <a:pt x="20169" y="204580"/>
                </a:lnTo>
                <a:lnTo>
                  <a:pt x="15560" y="153555"/>
                </a:lnTo>
                <a:lnTo>
                  <a:pt x="10672" y="102454"/>
                </a:lnTo>
                <a:lnTo>
                  <a:pt x="5490" y="51271"/>
                </a:lnTo>
                <a:lnTo>
                  <a:pt x="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909669" y="5956884"/>
            <a:ext cx="61594" cy="864235"/>
          </a:xfrm>
          <a:custGeom>
            <a:avLst/>
            <a:gdLst/>
            <a:ahLst/>
            <a:cxnLst/>
            <a:rect l="l" t="t" r="r" b="b"/>
            <a:pathLst>
              <a:path w="61595" h="864234">
                <a:moveTo>
                  <a:pt x="0" y="0"/>
                </a:moveTo>
                <a:lnTo>
                  <a:pt x="0" y="864120"/>
                </a:lnTo>
                <a:lnTo>
                  <a:pt x="61264" y="864120"/>
                </a:lnTo>
                <a:lnTo>
                  <a:pt x="56575" y="762813"/>
                </a:lnTo>
                <a:lnTo>
                  <a:pt x="48719" y="610877"/>
                </a:lnTo>
                <a:lnTo>
                  <a:pt x="42764" y="509526"/>
                </a:lnTo>
                <a:lnTo>
                  <a:pt x="36098" y="408061"/>
                </a:lnTo>
                <a:lnTo>
                  <a:pt x="28605" y="306431"/>
                </a:lnTo>
                <a:lnTo>
                  <a:pt x="20169" y="204580"/>
                </a:lnTo>
                <a:lnTo>
                  <a:pt x="15560" y="153555"/>
                </a:lnTo>
                <a:lnTo>
                  <a:pt x="10672" y="102454"/>
                </a:lnTo>
                <a:lnTo>
                  <a:pt x="5490" y="51271"/>
                </a:lnTo>
                <a:lnTo>
                  <a:pt x="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572611" y="5960160"/>
            <a:ext cx="61594" cy="864235"/>
          </a:xfrm>
          <a:custGeom>
            <a:avLst/>
            <a:gdLst/>
            <a:ahLst/>
            <a:cxnLst/>
            <a:rect l="l" t="t" r="r" b="b"/>
            <a:pathLst>
              <a:path w="61595" h="864234">
                <a:moveTo>
                  <a:pt x="0" y="0"/>
                </a:moveTo>
                <a:lnTo>
                  <a:pt x="0" y="864120"/>
                </a:lnTo>
                <a:lnTo>
                  <a:pt x="61264" y="864120"/>
                </a:lnTo>
                <a:lnTo>
                  <a:pt x="56575" y="762812"/>
                </a:lnTo>
                <a:lnTo>
                  <a:pt x="48719" y="610875"/>
                </a:lnTo>
                <a:lnTo>
                  <a:pt x="42764" y="509522"/>
                </a:lnTo>
                <a:lnTo>
                  <a:pt x="36098" y="408056"/>
                </a:lnTo>
                <a:lnTo>
                  <a:pt x="28605" y="306425"/>
                </a:lnTo>
                <a:lnTo>
                  <a:pt x="20169" y="204575"/>
                </a:lnTo>
                <a:lnTo>
                  <a:pt x="15560" y="153550"/>
                </a:lnTo>
                <a:lnTo>
                  <a:pt x="10672" y="102451"/>
                </a:lnTo>
                <a:lnTo>
                  <a:pt x="5490" y="51269"/>
                </a:lnTo>
                <a:lnTo>
                  <a:pt x="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198986" y="5963437"/>
            <a:ext cx="61594" cy="864235"/>
          </a:xfrm>
          <a:custGeom>
            <a:avLst/>
            <a:gdLst/>
            <a:ahLst/>
            <a:cxnLst/>
            <a:rect l="l" t="t" r="r" b="b"/>
            <a:pathLst>
              <a:path w="61595" h="864234">
                <a:moveTo>
                  <a:pt x="0" y="0"/>
                </a:moveTo>
                <a:lnTo>
                  <a:pt x="0" y="864120"/>
                </a:lnTo>
                <a:lnTo>
                  <a:pt x="61264" y="864120"/>
                </a:lnTo>
                <a:lnTo>
                  <a:pt x="56579" y="762812"/>
                </a:lnTo>
                <a:lnTo>
                  <a:pt x="48725" y="610875"/>
                </a:lnTo>
                <a:lnTo>
                  <a:pt x="42769" y="509522"/>
                </a:lnTo>
                <a:lnTo>
                  <a:pt x="36103" y="408056"/>
                </a:lnTo>
                <a:lnTo>
                  <a:pt x="28608" y="306425"/>
                </a:lnTo>
                <a:lnTo>
                  <a:pt x="20170" y="204575"/>
                </a:lnTo>
                <a:lnTo>
                  <a:pt x="15561" y="153550"/>
                </a:lnTo>
                <a:lnTo>
                  <a:pt x="10673" y="102451"/>
                </a:lnTo>
                <a:lnTo>
                  <a:pt x="5490" y="51269"/>
                </a:lnTo>
                <a:lnTo>
                  <a:pt x="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300221" y="5100192"/>
          <a:ext cx="1971675" cy="1727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79"/>
                <a:gridCol w="200660"/>
                <a:gridCol w="195579"/>
                <a:gridCol w="199389"/>
                <a:gridCol w="203200"/>
                <a:gridCol w="189230"/>
                <a:gridCol w="205104"/>
                <a:gridCol w="187959"/>
                <a:gridCol w="194945"/>
                <a:gridCol w="182880"/>
              </a:tblGrid>
              <a:tr h="2068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810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864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960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929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906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846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930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911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94037" y="5274449"/>
            <a:ext cx="2402916" cy="168286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96069" y="5083911"/>
            <a:ext cx="158686" cy="7284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31602" y="7031558"/>
            <a:ext cx="1011402" cy="94081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10454" y="7254697"/>
            <a:ext cx="102819" cy="7284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40276" y="7254697"/>
            <a:ext cx="104648" cy="72847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3569411" y="7254696"/>
            <a:ext cx="88900" cy="73025"/>
          </a:xfrm>
          <a:custGeom>
            <a:avLst/>
            <a:gdLst/>
            <a:ahLst/>
            <a:cxnLst/>
            <a:rect l="l" t="t" r="r" b="b"/>
            <a:pathLst>
              <a:path w="88900" h="73025">
                <a:moveTo>
                  <a:pt x="22555" y="508"/>
                </a:moveTo>
                <a:lnTo>
                  <a:pt x="16256" y="508"/>
                </a:lnTo>
                <a:lnTo>
                  <a:pt x="10833" y="5321"/>
                </a:lnTo>
                <a:lnTo>
                  <a:pt x="6705" y="8293"/>
                </a:lnTo>
                <a:lnTo>
                  <a:pt x="3594" y="10033"/>
                </a:lnTo>
                <a:lnTo>
                  <a:pt x="0" y="11582"/>
                </a:lnTo>
                <a:lnTo>
                  <a:pt x="0" y="18186"/>
                </a:lnTo>
                <a:lnTo>
                  <a:pt x="15849" y="7721"/>
                </a:lnTo>
                <a:lnTo>
                  <a:pt x="15849" y="71831"/>
                </a:lnTo>
                <a:lnTo>
                  <a:pt x="22555" y="71831"/>
                </a:lnTo>
                <a:lnTo>
                  <a:pt x="22555" y="508"/>
                </a:lnTo>
                <a:close/>
              </a:path>
              <a:path w="88900" h="73025">
                <a:moveTo>
                  <a:pt x="88480" y="36474"/>
                </a:moveTo>
                <a:lnTo>
                  <a:pt x="81648" y="7988"/>
                </a:lnTo>
                <a:lnTo>
                  <a:pt x="81648" y="44056"/>
                </a:lnTo>
                <a:lnTo>
                  <a:pt x="80797" y="50228"/>
                </a:lnTo>
                <a:lnTo>
                  <a:pt x="79044" y="55372"/>
                </a:lnTo>
                <a:lnTo>
                  <a:pt x="76327" y="63233"/>
                </a:lnTo>
                <a:lnTo>
                  <a:pt x="71755" y="67157"/>
                </a:lnTo>
                <a:lnTo>
                  <a:pt x="58826" y="67157"/>
                </a:lnTo>
                <a:lnTo>
                  <a:pt x="54216" y="63195"/>
                </a:lnTo>
                <a:lnTo>
                  <a:pt x="49809" y="50330"/>
                </a:lnTo>
                <a:lnTo>
                  <a:pt x="49072" y="44881"/>
                </a:lnTo>
                <a:lnTo>
                  <a:pt x="49149" y="27673"/>
                </a:lnTo>
                <a:lnTo>
                  <a:pt x="49847" y="22720"/>
                </a:lnTo>
                <a:lnTo>
                  <a:pt x="54317" y="9652"/>
                </a:lnTo>
                <a:lnTo>
                  <a:pt x="58889" y="5689"/>
                </a:lnTo>
                <a:lnTo>
                  <a:pt x="71831" y="5689"/>
                </a:lnTo>
                <a:lnTo>
                  <a:pt x="76428" y="9652"/>
                </a:lnTo>
                <a:lnTo>
                  <a:pt x="80835" y="22517"/>
                </a:lnTo>
                <a:lnTo>
                  <a:pt x="81572" y="28079"/>
                </a:lnTo>
                <a:lnTo>
                  <a:pt x="81648" y="44056"/>
                </a:lnTo>
                <a:lnTo>
                  <a:pt x="81648" y="7988"/>
                </a:lnTo>
                <a:lnTo>
                  <a:pt x="80162" y="5689"/>
                </a:lnTo>
                <a:lnTo>
                  <a:pt x="78498" y="3098"/>
                </a:lnTo>
                <a:lnTo>
                  <a:pt x="72771" y="0"/>
                </a:lnTo>
                <a:lnTo>
                  <a:pt x="55702" y="0"/>
                </a:lnTo>
                <a:lnTo>
                  <a:pt x="49034" y="4953"/>
                </a:lnTo>
                <a:lnTo>
                  <a:pt x="43205" y="20459"/>
                </a:lnTo>
                <a:lnTo>
                  <a:pt x="42164" y="27673"/>
                </a:lnTo>
                <a:lnTo>
                  <a:pt x="42164" y="36474"/>
                </a:lnTo>
                <a:lnTo>
                  <a:pt x="57873" y="72847"/>
                </a:lnTo>
                <a:lnTo>
                  <a:pt x="74942" y="72847"/>
                </a:lnTo>
                <a:lnTo>
                  <a:pt x="81610" y="67906"/>
                </a:lnTo>
                <a:lnTo>
                  <a:pt x="81889" y="67157"/>
                </a:lnTo>
                <a:lnTo>
                  <a:pt x="87439" y="52463"/>
                </a:lnTo>
                <a:lnTo>
                  <a:pt x="88480" y="45275"/>
                </a:lnTo>
                <a:lnTo>
                  <a:pt x="88480" y="3647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86403" y="7254697"/>
            <a:ext cx="102819" cy="72847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564786" y="7254697"/>
            <a:ext cx="105663" cy="72847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887163" y="7254697"/>
            <a:ext cx="102412" cy="72847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4010621" y="7413408"/>
            <a:ext cx="655320" cy="92710"/>
            <a:chOff x="4010621" y="7413408"/>
            <a:chExt cx="655320" cy="92710"/>
          </a:xfrm>
        </p:grpSpPr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10621" y="7413408"/>
              <a:ext cx="454647" cy="9265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496257" y="7456893"/>
              <a:ext cx="26034" cy="5715"/>
            </a:xfrm>
            <a:custGeom>
              <a:avLst/>
              <a:gdLst/>
              <a:ahLst/>
              <a:cxnLst/>
              <a:rect l="l" t="t" r="r" b="b"/>
              <a:pathLst>
                <a:path w="26035" h="5715">
                  <a:moveTo>
                    <a:pt x="25603" y="0"/>
                  </a:moveTo>
                  <a:lnTo>
                    <a:pt x="0" y="0"/>
                  </a:lnTo>
                  <a:lnTo>
                    <a:pt x="0" y="5384"/>
                  </a:lnTo>
                  <a:lnTo>
                    <a:pt x="25603" y="5384"/>
                  </a:lnTo>
                  <a:lnTo>
                    <a:pt x="256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61281" y="7413408"/>
              <a:ext cx="104546" cy="73355"/>
            </a:xfrm>
            <a:prstGeom prst="rect">
              <a:avLst/>
            </a:prstGeom>
          </p:spPr>
        </p:pic>
      </p:grpSp>
      <p:sp>
        <p:nvSpPr>
          <p:cNvPr id="23" name="object 23"/>
          <p:cNvSpPr/>
          <p:nvPr/>
        </p:nvSpPr>
        <p:spPr>
          <a:xfrm>
            <a:off x="3345992" y="7249211"/>
            <a:ext cx="44450" cy="72390"/>
          </a:xfrm>
          <a:custGeom>
            <a:avLst/>
            <a:gdLst/>
            <a:ahLst/>
            <a:cxnLst/>
            <a:rect l="l" t="t" r="r" b="b"/>
            <a:pathLst>
              <a:path w="44450" h="72390">
                <a:moveTo>
                  <a:pt x="28486" y="0"/>
                </a:moveTo>
                <a:lnTo>
                  <a:pt x="16294" y="0"/>
                </a:lnTo>
                <a:lnTo>
                  <a:pt x="11214" y="1727"/>
                </a:lnTo>
                <a:lnTo>
                  <a:pt x="2882" y="8902"/>
                </a:lnTo>
                <a:lnTo>
                  <a:pt x="711" y="13982"/>
                </a:lnTo>
                <a:lnTo>
                  <a:pt x="711" y="20421"/>
                </a:lnTo>
                <a:lnTo>
                  <a:pt x="8127" y="20421"/>
                </a:lnTo>
                <a:lnTo>
                  <a:pt x="8127" y="16090"/>
                </a:lnTo>
                <a:lnTo>
                  <a:pt x="9410" y="12598"/>
                </a:lnTo>
                <a:lnTo>
                  <a:pt x="14566" y="7315"/>
                </a:lnTo>
                <a:lnTo>
                  <a:pt x="18021" y="5994"/>
                </a:lnTo>
                <a:lnTo>
                  <a:pt x="27228" y="5994"/>
                </a:lnTo>
                <a:lnTo>
                  <a:pt x="30848" y="7581"/>
                </a:lnTo>
                <a:lnTo>
                  <a:pt x="34988" y="13144"/>
                </a:lnTo>
                <a:lnTo>
                  <a:pt x="35864" y="15913"/>
                </a:lnTo>
                <a:lnTo>
                  <a:pt x="35864" y="21272"/>
                </a:lnTo>
                <a:lnTo>
                  <a:pt x="11112" y="54762"/>
                </a:lnTo>
                <a:lnTo>
                  <a:pt x="0" y="64922"/>
                </a:lnTo>
                <a:lnTo>
                  <a:pt x="0" y="71831"/>
                </a:lnTo>
                <a:lnTo>
                  <a:pt x="44196" y="71831"/>
                </a:lnTo>
                <a:lnTo>
                  <a:pt x="44196" y="65633"/>
                </a:lnTo>
                <a:lnTo>
                  <a:pt x="8127" y="65633"/>
                </a:lnTo>
                <a:lnTo>
                  <a:pt x="16127" y="58030"/>
                </a:lnTo>
                <a:lnTo>
                  <a:pt x="42672" y="24384"/>
                </a:lnTo>
                <a:lnTo>
                  <a:pt x="43281" y="21475"/>
                </a:lnTo>
                <a:lnTo>
                  <a:pt x="43281" y="12738"/>
                </a:lnTo>
                <a:lnTo>
                  <a:pt x="41313" y="8216"/>
                </a:lnTo>
                <a:lnTo>
                  <a:pt x="33464" y="1638"/>
                </a:lnTo>
                <a:lnTo>
                  <a:pt x="2848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object 2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536387" y="6705231"/>
            <a:ext cx="153822" cy="94081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2920479" y="5564352"/>
            <a:ext cx="93345" cy="807085"/>
            <a:chOff x="2920479" y="5564352"/>
            <a:chExt cx="93345" cy="807085"/>
          </a:xfrm>
        </p:grpSpPr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920479" y="5884379"/>
              <a:ext cx="76911" cy="48665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21012" y="5564352"/>
              <a:ext cx="92659" cy="296964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707395" y="478526"/>
            <a:ext cx="1370965" cy="403860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1150" spc="-10" b="1">
                <a:latin typeface="Tahoma"/>
                <a:cs typeface="Tahoma"/>
              </a:rPr>
              <a:t>Voltaje</a:t>
            </a:r>
            <a:r>
              <a:rPr dirty="0" sz="1150" spc="-75" b="1">
                <a:latin typeface="Tahoma"/>
                <a:cs typeface="Tahoma"/>
              </a:rPr>
              <a:t> </a:t>
            </a:r>
            <a:r>
              <a:rPr dirty="0" sz="1150" spc="-10" b="1">
                <a:latin typeface="Tahoma"/>
                <a:cs typeface="Tahoma"/>
              </a:rPr>
              <a:t>Reducido</a:t>
            </a:r>
            <a:r>
              <a:rPr dirty="0" sz="1150" spc="-70" b="1">
                <a:latin typeface="Tahoma"/>
                <a:cs typeface="Tahoma"/>
              </a:rPr>
              <a:t> </a:t>
            </a:r>
            <a:r>
              <a:rPr dirty="0" sz="1150" spc="-10" b="1">
                <a:latin typeface="Tahoma"/>
                <a:cs typeface="Tahoma"/>
              </a:rPr>
              <a:t>y</a:t>
            </a:r>
            <a:endParaRPr sz="11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dirty="0" sz="1050" spc="-15" b="1">
                <a:latin typeface="Tahoma"/>
                <a:cs typeface="Tahoma"/>
              </a:rPr>
              <a:t>Inicio</a:t>
            </a:r>
            <a:r>
              <a:rPr dirty="0" sz="1050" spc="-55" b="1">
                <a:latin typeface="Tahoma"/>
                <a:cs typeface="Tahoma"/>
              </a:rPr>
              <a:t> </a:t>
            </a:r>
            <a:r>
              <a:rPr dirty="0" sz="1050" b="1">
                <a:latin typeface="Tahoma"/>
                <a:cs typeface="Tahoma"/>
              </a:rPr>
              <a:t>de</a:t>
            </a:r>
            <a:r>
              <a:rPr dirty="0" sz="1050" spc="-55" b="1">
                <a:latin typeface="Tahoma"/>
                <a:cs typeface="Tahoma"/>
              </a:rPr>
              <a:t> </a:t>
            </a:r>
            <a:r>
              <a:rPr dirty="0" sz="1050" b="1">
                <a:latin typeface="Tahoma"/>
                <a:cs typeface="Tahoma"/>
              </a:rPr>
              <a:t>frecuencia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903219" y="486811"/>
            <a:ext cx="4343400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15">
                <a:latin typeface="Microsoft Sans Serif"/>
                <a:cs typeface="Microsoft Sans Serif"/>
              </a:rPr>
              <a:t>Recordará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-10">
                <a:latin typeface="Microsoft Sans Serif"/>
                <a:cs typeface="Microsoft Sans Serif"/>
              </a:rPr>
              <a:t>NEMA </a:t>
            </a:r>
            <a:r>
              <a:rPr dirty="0" sz="900" spc="-20">
                <a:latin typeface="Microsoft Sans Serif"/>
                <a:cs typeface="Microsoft Sans Serif"/>
              </a:rPr>
              <a:t>B </a:t>
            </a:r>
            <a:r>
              <a:rPr dirty="0" sz="900" spc="30">
                <a:latin typeface="Microsoft Sans Serif"/>
                <a:cs typeface="Microsoft Sans Serif"/>
              </a:rPr>
              <a:t>arrancado conectándolo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40">
                <a:latin typeface="Microsoft Sans Serif"/>
                <a:cs typeface="Microsoft Sans Serif"/>
              </a:rPr>
              <a:t>fuente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alimentación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voltaje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frecuencia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completos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desarrollará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aproximadamente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150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55">
                <a:latin typeface="Microsoft Sans Serif"/>
                <a:cs typeface="Microsoft Sans Serif"/>
              </a:rPr>
              <a:t>%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par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arranque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600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55">
                <a:latin typeface="Microsoft Sans Serif"/>
                <a:cs typeface="Microsoft Sans Serif"/>
              </a:rPr>
              <a:t>%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corriente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arranque.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Una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ventaja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de  </a:t>
            </a:r>
            <a:r>
              <a:rPr dirty="0" sz="900" spc="30">
                <a:latin typeface="Microsoft Sans Serif"/>
                <a:cs typeface="Microsoft Sans Serif"/>
              </a:rPr>
              <a:t>utilizar </a:t>
            </a:r>
            <a:r>
              <a:rPr dirty="0" sz="900" spc="25">
                <a:latin typeface="Microsoft Sans Serif"/>
                <a:cs typeface="Microsoft Sans Serif"/>
              </a:rPr>
              <a:t>variadores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55">
                <a:latin typeface="Microsoft Sans Serif"/>
                <a:cs typeface="Microsoft Sans Serif"/>
              </a:rPr>
              <a:t>CA </a:t>
            </a:r>
            <a:r>
              <a:rPr dirty="0" sz="900" spc="30">
                <a:latin typeface="Microsoft Sans Serif"/>
                <a:cs typeface="Microsoft Sans Serif"/>
              </a:rPr>
              <a:t>para arrancar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15">
                <a:latin typeface="Microsoft Sans Serif"/>
                <a:cs typeface="Microsoft Sans Serif"/>
              </a:rPr>
              <a:t>la capacidad </a:t>
            </a:r>
            <a:r>
              <a:rPr dirty="0" sz="900" spc="30">
                <a:latin typeface="Microsoft Sans Serif"/>
                <a:cs typeface="Microsoft Sans Serif"/>
              </a:rPr>
              <a:t>de desarrollar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40">
                <a:latin typeface="Microsoft Sans Serif"/>
                <a:cs typeface="Microsoft Sans Serif"/>
              </a:rPr>
              <a:t>par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10">
                <a:latin typeface="Microsoft Sans Serif"/>
                <a:cs typeface="Microsoft Sans Serif"/>
              </a:rPr>
              <a:t>150 </a:t>
            </a:r>
            <a:r>
              <a:rPr dirty="0" sz="900" spc="-55">
                <a:latin typeface="Microsoft Sans Serif"/>
                <a:cs typeface="Microsoft Sans Serif"/>
              </a:rPr>
              <a:t>% </a:t>
            </a:r>
            <a:r>
              <a:rPr dirty="0" sz="900" spc="25">
                <a:latin typeface="Microsoft Sans Serif"/>
                <a:cs typeface="Microsoft Sans Serif"/>
              </a:rPr>
              <a:t>con </a:t>
            </a:r>
            <a:r>
              <a:rPr dirty="0" sz="900" spc="35">
                <a:latin typeface="Microsoft Sans Serif"/>
                <a:cs typeface="Microsoft Sans Serif"/>
              </a:rPr>
              <a:t>una corriente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0">
                <a:latin typeface="Microsoft Sans Serif"/>
                <a:cs typeface="Microsoft Sans Serif"/>
              </a:rPr>
              <a:t>arranque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10">
                <a:latin typeface="Microsoft Sans Serif"/>
                <a:cs typeface="Microsoft Sans Serif"/>
              </a:rPr>
              <a:t>150 </a:t>
            </a:r>
            <a:r>
              <a:rPr dirty="0" sz="900" spc="-55">
                <a:latin typeface="Microsoft Sans Serif"/>
                <a:cs typeface="Microsoft Sans Serif"/>
              </a:rPr>
              <a:t>% </a:t>
            </a:r>
            <a:r>
              <a:rPr dirty="0" sz="900" spc="40">
                <a:latin typeface="Microsoft Sans Serif"/>
                <a:cs typeface="Microsoft Sans Serif"/>
              </a:rPr>
              <a:t>o </a:t>
            </a:r>
            <a:r>
              <a:rPr dirty="0" sz="900" spc="25">
                <a:latin typeface="Microsoft Sans Serif"/>
                <a:cs typeface="Microsoft Sans Serif"/>
              </a:rPr>
              <a:t>menos. </a:t>
            </a:r>
            <a:r>
              <a:rPr dirty="0" sz="900">
                <a:latin typeface="Microsoft Sans Serif"/>
                <a:cs typeface="Microsoft Sans Serif"/>
              </a:rPr>
              <a:t>Esto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posible </a:t>
            </a:r>
            <a:r>
              <a:rPr dirty="0" sz="900" spc="45">
                <a:latin typeface="Microsoft Sans Serif"/>
                <a:cs typeface="Microsoft Sans Serif"/>
              </a:rPr>
              <a:t>porque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35">
                <a:latin typeface="Microsoft Sans Serif"/>
                <a:cs typeface="Microsoft Sans Serif"/>
              </a:rPr>
              <a:t>variador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55">
                <a:latin typeface="Microsoft Sans Serif"/>
                <a:cs typeface="Microsoft Sans Serif"/>
              </a:rPr>
              <a:t>CA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>
                <a:latin typeface="Microsoft Sans Serif"/>
                <a:cs typeface="Microsoft Sans Serif"/>
              </a:rPr>
              <a:t>capaz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5">
                <a:latin typeface="Microsoft Sans Serif"/>
                <a:cs typeface="Microsoft Sans Serif"/>
              </a:rPr>
              <a:t>mantener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25">
                <a:latin typeface="Microsoft Sans Serif"/>
                <a:cs typeface="Microsoft Sans Serif"/>
              </a:rPr>
              <a:t>relación </a:t>
            </a:r>
            <a:r>
              <a:rPr dirty="0" sz="900" spc="30">
                <a:latin typeface="Microsoft Sans Serif"/>
                <a:cs typeface="Microsoft Sans Serif"/>
              </a:rPr>
              <a:t>constante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5">
                <a:latin typeface="Microsoft Sans Serif"/>
                <a:cs typeface="Microsoft Sans Serif"/>
              </a:rPr>
              <a:t>voltios </a:t>
            </a:r>
            <a:r>
              <a:rPr dirty="0" sz="900" spc="55">
                <a:latin typeface="Microsoft Sans Serif"/>
                <a:cs typeface="Microsoft Sans Serif"/>
              </a:rPr>
              <a:t>por </a:t>
            </a:r>
            <a:r>
              <a:rPr dirty="0" sz="900" spc="30">
                <a:latin typeface="Microsoft Sans Serif"/>
                <a:cs typeface="Microsoft Sans Serif"/>
              </a:rPr>
              <a:t>hercio </a:t>
            </a:r>
            <a:r>
              <a:rPr dirty="0" sz="900" spc="20">
                <a:latin typeface="Microsoft Sans Serif"/>
                <a:cs typeface="Microsoft Sans Serif"/>
              </a:rPr>
              <a:t>desde </a:t>
            </a:r>
            <a:r>
              <a:rPr dirty="0" sz="900" spc="40">
                <a:latin typeface="Microsoft Sans Serif"/>
                <a:cs typeface="Microsoft Sans Serif"/>
              </a:rPr>
              <a:t>aproximadamente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25">
                <a:latin typeface="Microsoft Sans Serif"/>
                <a:cs typeface="Microsoft Sans Serif"/>
              </a:rPr>
              <a:t>cero </a:t>
            </a:r>
            <a:r>
              <a:rPr dirty="0" sz="900" spc="20">
                <a:latin typeface="Microsoft Sans Serif"/>
                <a:cs typeface="Microsoft Sans Serif"/>
              </a:rPr>
              <a:t>hasta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 velocidad </a:t>
            </a:r>
            <a:r>
              <a:rPr dirty="0" sz="900" spc="5">
                <a:latin typeface="Microsoft Sans Serif"/>
                <a:cs typeface="Microsoft Sans Serif"/>
              </a:rPr>
              <a:t>base, </a:t>
            </a:r>
            <a:r>
              <a:rPr dirty="0" sz="900" spc="40">
                <a:latin typeface="Microsoft Sans Serif"/>
                <a:cs typeface="Microsoft Sans Serif"/>
              </a:rPr>
              <a:t>manteniendo </a:t>
            </a:r>
            <a:r>
              <a:rPr dirty="0" sz="900">
                <a:latin typeface="Microsoft Sans Serif"/>
                <a:cs typeface="Microsoft Sans Serif"/>
              </a:rPr>
              <a:t>así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40">
                <a:latin typeface="Microsoft Sans Serif"/>
                <a:cs typeface="Microsoft Sans Serif"/>
              </a:rPr>
              <a:t>flujo </a:t>
            </a:r>
            <a:r>
              <a:rPr dirty="0" sz="900" spc="-25">
                <a:latin typeface="Microsoft Sans Serif"/>
                <a:cs typeface="Microsoft Sans Serif"/>
              </a:rPr>
              <a:t>(Φ) </a:t>
            </a:r>
            <a:r>
              <a:rPr dirty="0" sz="900" spc="25">
                <a:latin typeface="Microsoft Sans Serif"/>
                <a:cs typeface="Microsoft Sans Serif"/>
              </a:rPr>
              <a:t>constante. </a:t>
            </a: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40">
                <a:latin typeface="Microsoft Sans Serif"/>
                <a:cs typeface="Microsoft Sans Serif"/>
              </a:rPr>
              <a:t>par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35">
                <a:latin typeface="Microsoft Sans Serif"/>
                <a:cs typeface="Microsoft Sans Serif"/>
              </a:rPr>
              <a:t>proporcional </a:t>
            </a:r>
            <a:r>
              <a:rPr dirty="0" sz="900" spc="15">
                <a:latin typeface="Microsoft Sans Serif"/>
                <a:cs typeface="Microsoft Sans Serif"/>
              </a:rPr>
              <a:t>al </a:t>
            </a:r>
            <a:r>
              <a:rPr dirty="0" sz="900" spc="2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cuadrado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flujo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desarrollado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0">
                <a:latin typeface="Microsoft Sans Serif"/>
                <a:cs typeface="Microsoft Sans Serif"/>
              </a:rPr>
              <a:t>motor.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903215" y="2335934"/>
            <a:ext cx="4203700" cy="21983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65">
                <a:latin typeface="Microsoft Sans Serif"/>
                <a:cs typeface="Microsoft Sans Serif"/>
              </a:rPr>
              <a:t>T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-250">
                <a:latin typeface="Lucida Sans Unicode"/>
                <a:cs typeface="Lucida Sans Unicode"/>
              </a:rPr>
              <a:t>≈</a:t>
            </a:r>
            <a:r>
              <a:rPr dirty="0" sz="1100" spc="-65">
                <a:latin typeface="Lucida Sans Unicode"/>
                <a:cs typeface="Lucida Sans Unicode"/>
              </a:rPr>
              <a:t> </a:t>
            </a:r>
            <a:r>
              <a:rPr dirty="0" sz="1100" spc="-10">
                <a:latin typeface="Microsoft Sans Serif"/>
                <a:cs typeface="Microsoft Sans Serif"/>
              </a:rPr>
              <a:t>Φ</a:t>
            </a:r>
            <a:r>
              <a:rPr dirty="0" sz="850" spc="10">
                <a:latin typeface="Microsoft Sans Serif"/>
                <a:cs typeface="Microsoft Sans Serif"/>
              </a:rPr>
              <a:t>2</a:t>
            </a:r>
            <a:endParaRPr sz="85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  <a:spcBef>
                <a:spcPts val="1390"/>
              </a:spcBef>
            </a:pPr>
            <a:r>
              <a:rPr dirty="0" sz="850" spc="-15">
                <a:latin typeface="Microsoft Sans Serif"/>
                <a:cs typeface="Microsoft Sans Serif"/>
              </a:rPr>
              <a:t>La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curva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par/velocidad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se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desplaza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hacia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derecha</a:t>
            </a:r>
            <a:r>
              <a:rPr dirty="0" sz="850">
                <a:latin typeface="Microsoft Sans Serif"/>
                <a:cs typeface="Microsoft Sans Serif"/>
              </a:rPr>
              <a:t> a </a:t>
            </a:r>
            <a:r>
              <a:rPr dirty="0" sz="850" spc="35">
                <a:latin typeface="Microsoft Sans Serif"/>
                <a:cs typeface="Microsoft Sans Serif"/>
              </a:rPr>
              <a:t>medida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que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aumentan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frecuencia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20">
                <a:latin typeface="Microsoft Sans Serif"/>
                <a:cs typeface="Microsoft Sans Serif"/>
              </a:rPr>
              <a:t>voltaje. </a:t>
            </a:r>
            <a:r>
              <a:rPr dirty="0" sz="850" spc="-15">
                <a:latin typeface="Microsoft Sans Serif"/>
                <a:cs typeface="Microsoft Sans Serif"/>
              </a:rPr>
              <a:t>Las </a:t>
            </a:r>
            <a:r>
              <a:rPr dirty="0" sz="850" spc="15">
                <a:latin typeface="Microsoft Sans Serif"/>
                <a:cs typeface="Microsoft Sans Serif"/>
              </a:rPr>
              <a:t>líneas </a:t>
            </a:r>
            <a:r>
              <a:rPr dirty="0" sz="850" spc="30">
                <a:latin typeface="Microsoft Sans Serif"/>
                <a:cs typeface="Microsoft Sans Serif"/>
              </a:rPr>
              <a:t>punteadas </a:t>
            </a:r>
            <a:r>
              <a:rPr dirty="0" sz="850" spc="25">
                <a:latin typeface="Microsoft Sans Serif"/>
                <a:cs typeface="Microsoft Sans Serif"/>
              </a:rPr>
              <a:t>en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20">
                <a:latin typeface="Microsoft Sans Serif"/>
                <a:cs typeface="Microsoft Sans Serif"/>
              </a:rPr>
              <a:t>curva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0">
                <a:latin typeface="Microsoft Sans Serif"/>
                <a:cs typeface="Microsoft Sans Serif"/>
              </a:rPr>
              <a:t>par/velocidad </a:t>
            </a:r>
            <a:r>
              <a:rPr dirty="0" sz="850" spc="35">
                <a:latin typeface="Microsoft Sans Serif"/>
                <a:cs typeface="Microsoft Sans Serif"/>
              </a:rPr>
              <a:t>que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ilustra</a:t>
            </a:r>
            <a:r>
              <a:rPr dirty="0" sz="850">
                <a:latin typeface="Microsoft Sans Serif"/>
                <a:cs typeface="Microsoft Sans Serif"/>
              </a:rPr>
              <a:t> a </a:t>
            </a:r>
            <a:r>
              <a:rPr dirty="0" sz="850" spc="30">
                <a:latin typeface="Microsoft Sans Serif"/>
                <a:cs typeface="Microsoft Sans Serif"/>
              </a:rPr>
              <a:t>continuación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representan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parte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curva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que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5">
                <a:latin typeface="Microsoft Sans Serif"/>
                <a:cs typeface="Microsoft Sans Serif"/>
              </a:rPr>
              <a:t>no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utiliza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variador.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-35">
                <a:latin typeface="Microsoft Sans Serif"/>
                <a:cs typeface="Microsoft Sans Serif"/>
              </a:rPr>
              <a:t>El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variador </a:t>
            </a:r>
            <a:r>
              <a:rPr dirty="0" sz="850" spc="25">
                <a:latin typeface="Microsoft Sans Serif"/>
                <a:cs typeface="Microsoft Sans Serif"/>
              </a:rPr>
              <a:t>arranca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10">
                <a:latin typeface="Microsoft Sans Serif"/>
                <a:cs typeface="Microsoft Sans Serif"/>
              </a:rPr>
              <a:t>acelera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60">
                <a:latin typeface="Microsoft Sans Serif"/>
                <a:cs typeface="Microsoft Sans Serif"/>
              </a:rPr>
              <a:t>motor </a:t>
            </a:r>
            <a:r>
              <a:rPr dirty="0" sz="850" spc="25">
                <a:latin typeface="Microsoft Sans Serif"/>
                <a:cs typeface="Microsoft Sans Serif"/>
              </a:rPr>
              <a:t>suavemente </a:t>
            </a:r>
            <a:r>
              <a:rPr dirty="0" sz="850">
                <a:latin typeface="Microsoft Sans Serif"/>
                <a:cs typeface="Microsoft Sans Serif"/>
              </a:rPr>
              <a:t>a </a:t>
            </a:r>
            <a:r>
              <a:rPr dirty="0" sz="850" spc="35">
                <a:latin typeface="Microsoft Sans Serif"/>
                <a:cs typeface="Microsoft Sans Serif"/>
              </a:rPr>
              <a:t>medida que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20">
                <a:latin typeface="Microsoft Sans Serif"/>
                <a:cs typeface="Microsoft Sans Serif"/>
              </a:rPr>
              <a:t>frecuencia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2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voltaje </a:t>
            </a:r>
            <a:r>
              <a:rPr dirty="0" sz="850" spc="40">
                <a:latin typeface="Microsoft Sans Serif"/>
                <a:cs typeface="Microsoft Sans Serif"/>
              </a:rPr>
              <a:t>aumentan </a:t>
            </a:r>
            <a:r>
              <a:rPr dirty="0" sz="850" spc="35">
                <a:latin typeface="Microsoft Sans Serif"/>
                <a:cs typeface="Microsoft Sans Serif"/>
              </a:rPr>
              <a:t>gradualmente </a:t>
            </a:r>
            <a:r>
              <a:rPr dirty="0" sz="850" spc="20">
                <a:latin typeface="Microsoft Sans Serif"/>
                <a:cs typeface="Microsoft Sans Serif"/>
              </a:rPr>
              <a:t>hasta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20">
                <a:latin typeface="Microsoft Sans Serif"/>
                <a:cs typeface="Microsoft Sans Serif"/>
              </a:rPr>
              <a:t>velocidad </a:t>
            </a:r>
            <a:r>
              <a:rPr dirty="0" sz="850" spc="10">
                <a:latin typeface="Microsoft Sans Serif"/>
                <a:cs typeface="Microsoft Sans Serif"/>
              </a:rPr>
              <a:t>deseada. </a:t>
            </a:r>
            <a:r>
              <a:rPr dirty="0" sz="850" spc="-35">
                <a:latin typeface="Microsoft Sans Serif"/>
                <a:cs typeface="Microsoft Sans Serif"/>
              </a:rPr>
              <a:t>El </a:t>
            </a:r>
            <a:r>
              <a:rPr dirty="0" sz="850" spc="20">
                <a:latin typeface="Microsoft Sans Serif"/>
                <a:cs typeface="Microsoft Sans Serif"/>
              </a:rPr>
              <a:t>deslizamiento, </a:t>
            </a:r>
            <a:r>
              <a:rPr dirty="0" sz="850" spc="25">
                <a:latin typeface="Microsoft Sans Serif"/>
                <a:cs typeface="Microsoft Sans Serif"/>
              </a:rPr>
              <a:t>en </a:t>
            </a:r>
            <a:r>
              <a:rPr dirty="0" sz="850" spc="30">
                <a:latin typeface="Microsoft Sans Serif"/>
                <a:cs typeface="Microsoft Sans Serif"/>
              </a:rPr>
              <a:t> </a:t>
            </a:r>
            <a:r>
              <a:rPr dirty="0" sz="850" spc="-25">
                <a:latin typeface="Microsoft Sans Serif"/>
                <a:cs typeface="Microsoft Sans Serif"/>
              </a:rPr>
              <a:t>RPM, </a:t>
            </a:r>
            <a:r>
              <a:rPr dirty="0" sz="850" spc="25">
                <a:latin typeface="Microsoft Sans Serif"/>
                <a:cs typeface="Microsoft Sans Serif"/>
              </a:rPr>
              <a:t>permanece constante en </a:t>
            </a:r>
            <a:r>
              <a:rPr dirty="0" sz="850" spc="50">
                <a:latin typeface="Microsoft Sans Serif"/>
                <a:cs typeface="Microsoft Sans Serif"/>
              </a:rPr>
              <a:t>todo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40">
                <a:latin typeface="Microsoft Sans Serif"/>
                <a:cs typeface="Microsoft Sans Serif"/>
              </a:rPr>
              <a:t>rango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5">
                <a:latin typeface="Microsoft Sans Serif"/>
                <a:cs typeface="Microsoft Sans Serif"/>
              </a:rPr>
              <a:t>velocidad. </a:t>
            </a:r>
            <a:r>
              <a:rPr dirty="0" sz="850" spc="30">
                <a:latin typeface="Microsoft Sans Serif"/>
                <a:cs typeface="Microsoft Sans Serif"/>
              </a:rPr>
              <a:t>Un variador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-40">
                <a:latin typeface="Microsoft Sans Serif"/>
                <a:cs typeface="Microsoft Sans Serif"/>
              </a:rPr>
              <a:t>CA,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3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tamaño </a:t>
            </a:r>
            <a:r>
              <a:rPr dirty="0" sz="850" spc="20">
                <a:latin typeface="Microsoft Sans Serif"/>
                <a:cs typeface="Microsoft Sans Serif"/>
              </a:rPr>
              <a:t>adecuado </a:t>
            </a:r>
            <a:r>
              <a:rPr dirty="0" sz="850" spc="30">
                <a:latin typeface="Microsoft Sans Serif"/>
                <a:cs typeface="Microsoft Sans Serif"/>
              </a:rPr>
              <a:t>para </a:t>
            </a:r>
            <a:r>
              <a:rPr dirty="0" sz="850" spc="50">
                <a:latin typeface="Microsoft Sans Serif"/>
                <a:cs typeface="Microsoft Sans Serif"/>
              </a:rPr>
              <a:t>un motor, </a:t>
            </a:r>
            <a:r>
              <a:rPr dirty="0" sz="850" spc="-10">
                <a:latin typeface="Microsoft Sans Serif"/>
                <a:cs typeface="Microsoft Sans Serif"/>
              </a:rPr>
              <a:t>es </a:t>
            </a:r>
            <a:r>
              <a:rPr dirty="0" sz="850">
                <a:latin typeface="Microsoft Sans Serif"/>
                <a:cs typeface="Microsoft Sans Serif"/>
              </a:rPr>
              <a:t>capaz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40">
                <a:latin typeface="Microsoft Sans Serif"/>
                <a:cs typeface="Microsoft Sans Serif"/>
              </a:rPr>
              <a:t>entregar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40">
                <a:latin typeface="Microsoft Sans Serif"/>
                <a:cs typeface="Microsoft Sans Serif"/>
              </a:rPr>
              <a:t>par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10">
                <a:latin typeface="Microsoft Sans Serif"/>
                <a:cs typeface="Microsoft Sans Serif"/>
              </a:rPr>
              <a:t>150 </a:t>
            </a:r>
            <a:r>
              <a:rPr dirty="0" sz="850" spc="-50">
                <a:latin typeface="Microsoft Sans Serif"/>
                <a:cs typeface="Microsoft Sans Serif"/>
              </a:rPr>
              <a:t>% </a:t>
            </a:r>
            <a:r>
              <a:rPr dirty="0" sz="850">
                <a:latin typeface="Microsoft Sans Serif"/>
                <a:cs typeface="Microsoft Sans Serif"/>
              </a:rPr>
              <a:t>a 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cualquier </a:t>
            </a:r>
            <a:r>
              <a:rPr dirty="0" sz="850" spc="20">
                <a:latin typeface="Microsoft Sans Serif"/>
                <a:cs typeface="Microsoft Sans Serif"/>
              </a:rPr>
              <a:t>velocidad hasta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20">
                <a:latin typeface="Microsoft Sans Serif"/>
                <a:cs typeface="Microsoft Sans Serif"/>
              </a:rPr>
              <a:t>velocidad </a:t>
            </a:r>
            <a:r>
              <a:rPr dirty="0" sz="850" spc="30">
                <a:latin typeface="Microsoft Sans Serif"/>
                <a:cs typeface="Microsoft Sans Serif"/>
              </a:rPr>
              <a:t>correspondiente </a:t>
            </a:r>
            <a:r>
              <a:rPr dirty="0" sz="850" spc="10">
                <a:latin typeface="Microsoft Sans Serif"/>
                <a:cs typeface="Microsoft Sans Serif"/>
              </a:rPr>
              <a:t>al </a:t>
            </a:r>
            <a:r>
              <a:rPr dirty="0" sz="850" spc="25">
                <a:latin typeface="Microsoft Sans Serif"/>
                <a:cs typeface="Microsoft Sans Serif"/>
              </a:rPr>
              <a:t>voltaje de </a:t>
            </a:r>
            <a:r>
              <a:rPr dirty="0" sz="850" spc="20">
                <a:latin typeface="Microsoft Sans Serif"/>
                <a:cs typeface="Microsoft Sans Serif"/>
              </a:rPr>
              <a:t>línea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0">
                <a:latin typeface="Microsoft Sans Serif"/>
                <a:cs typeface="Microsoft Sans Serif"/>
              </a:rPr>
              <a:t> entrada.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15">
                <a:latin typeface="Microsoft Sans Serif"/>
                <a:cs typeface="Microsoft Sans Serif"/>
              </a:rPr>
              <a:t>Las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únicas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limitaciones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par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arranque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son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corriente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máxima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variador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y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par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máximo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motor,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lo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que</a:t>
            </a:r>
            <a:r>
              <a:rPr dirty="0" sz="850" spc="-5">
                <a:latin typeface="Microsoft Sans Serif"/>
                <a:cs typeface="Microsoft Sans Serif"/>
              </a:rPr>
              <a:t> sea </a:t>
            </a:r>
            <a:r>
              <a:rPr dirty="0" sz="850" spc="40">
                <a:latin typeface="Microsoft Sans Serif"/>
                <a:cs typeface="Microsoft Sans Serif"/>
              </a:rPr>
              <a:t>menor.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903220" y="7892186"/>
            <a:ext cx="4359275" cy="18529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20">
                <a:latin typeface="Microsoft Sans Serif"/>
                <a:cs typeface="Microsoft Sans Serif"/>
              </a:rPr>
              <a:t>Algunas </a:t>
            </a:r>
            <a:r>
              <a:rPr dirty="0" sz="850" spc="15">
                <a:latin typeface="Microsoft Sans Serif"/>
                <a:cs typeface="Microsoft Sans Serif"/>
              </a:rPr>
              <a:t>aplicaciones </a:t>
            </a:r>
            <a:r>
              <a:rPr dirty="0" sz="850" spc="35">
                <a:latin typeface="Microsoft Sans Serif"/>
                <a:cs typeface="Microsoft Sans Serif"/>
              </a:rPr>
              <a:t>requieren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40">
                <a:latin typeface="Microsoft Sans Serif"/>
                <a:cs typeface="Microsoft Sans Serif"/>
              </a:rPr>
              <a:t>par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5">
                <a:latin typeface="Microsoft Sans Serif"/>
                <a:cs typeface="Microsoft Sans Serif"/>
              </a:rPr>
              <a:t>arranque superior </a:t>
            </a:r>
            <a:r>
              <a:rPr dirty="0" sz="850" spc="10">
                <a:latin typeface="Microsoft Sans Serif"/>
                <a:cs typeface="Microsoft Sans Serif"/>
              </a:rPr>
              <a:t>al 150 </a:t>
            </a:r>
            <a:r>
              <a:rPr dirty="0" sz="850" spc="-30">
                <a:latin typeface="Microsoft Sans Serif"/>
                <a:cs typeface="Microsoft Sans Serif"/>
              </a:rPr>
              <a:t>%. </a:t>
            </a:r>
            <a:r>
              <a:rPr dirty="0" sz="850" spc="30">
                <a:latin typeface="Microsoft Sans Serif"/>
                <a:cs typeface="Microsoft Sans Serif"/>
              </a:rPr>
              <a:t>Un </a:t>
            </a:r>
            <a:r>
              <a:rPr dirty="0" sz="850" spc="3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transportador, </a:t>
            </a:r>
            <a:r>
              <a:rPr dirty="0" sz="850" spc="50">
                <a:latin typeface="Microsoft Sans Serif"/>
                <a:cs typeface="Microsoft Sans Serif"/>
              </a:rPr>
              <a:t>por </a:t>
            </a:r>
            <a:r>
              <a:rPr dirty="0" sz="850" spc="25">
                <a:latin typeface="Microsoft Sans Serif"/>
                <a:cs typeface="Microsoft Sans Serif"/>
              </a:rPr>
              <a:t>ejemplo, </a:t>
            </a:r>
            <a:r>
              <a:rPr dirty="0" sz="850" spc="30">
                <a:latin typeface="Microsoft Sans Serif"/>
                <a:cs typeface="Microsoft Sans Serif"/>
              </a:rPr>
              <a:t>puede </a:t>
            </a:r>
            <a:r>
              <a:rPr dirty="0" sz="850" spc="40">
                <a:latin typeface="Microsoft Sans Serif"/>
                <a:cs typeface="Microsoft Sans Serif"/>
              </a:rPr>
              <a:t>requerir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40">
                <a:latin typeface="Microsoft Sans Serif"/>
                <a:cs typeface="Microsoft Sans Serif"/>
              </a:rPr>
              <a:t>par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5">
                <a:latin typeface="Microsoft Sans Serif"/>
                <a:cs typeface="Microsoft Sans Serif"/>
              </a:rPr>
              <a:t>arranque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10">
                <a:latin typeface="Microsoft Sans Serif"/>
                <a:cs typeface="Microsoft Sans Serif"/>
              </a:rPr>
              <a:t>200 </a:t>
            </a:r>
            <a:r>
              <a:rPr dirty="0" sz="850" spc="-30">
                <a:latin typeface="Microsoft Sans Serif"/>
                <a:cs typeface="Microsoft Sans Serif"/>
              </a:rPr>
              <a:t>%. </a:t>
            </a:r>
            <a:r>
              <a:rPr dirty="0" sz="850" spc="-40">
                <a:latin typeface="Microsoft Sans Serif"/>
                <a:cs typeface="Microsoft Sans Serif"/>
              </a:rPr>
              <a:t>Si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55">
                <a:latin typeface="Microsoft Sans Serif"/>
                <a:cs typeface="Microsoft Sans Serif"/>
              </a:rPr>
              <a:t> </a:t>
            </a:r>
            <a:r>
              <a:rPr dirty="0" sz="850" spc="60">
                <a:latin typeface="Microsoft Sans Serif"/>
                <a:cs typeface="Microsoft Sans Serif"/>
              </a:rPr>
              <a:t>motor </a:t>
            </a:r>
            <a:r>
              <a:rPr dirty="0" sz="850" spc="-10">
                <a:latin typeface="Microsoft Sans Serif"/>
                <a:cs typeface="Microsoft Sans Serif"/>
              </a:rPr>
              <a:t>es </a:t>
            </a:r>
            <a:r>
              <a:rPr dirty="0" sz="850">
                <a:latin typeface="Microsoft Sans Serif"/>
                <a:cs typeface="Microsoft Sans Serif"/>
              </a:rPr>
              <a:t>capaz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5">
                <a:latin typeface="Microsoft Sans Serif"/>
                <a:cs typeface="Microsoft Sans Serif"/>
              </a:rPr>
              <a:t>generar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40">
                <a:latin typeface="Microsoft Sans Serif"/>
                <a:cs typeface="Microsoft Sans Serif"/>
              </a:rPr>
              <a:t>par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10">
                <a:latin typeface="Microsoft Sans Serif"/>
                <a:cs typeface="Microsoft Sans Serif"/>
              </a:rPr>
              <a:t>200 </a:t>
            </a:r>
            <a:r>
              <a:rPr dirty="0" sz="850" spc="-50">
                <a:latin typeface="Microsoft Sans Serif"/>
                <a:cs typeface="Microsoft Sans Serif"/>
              </a:rPr>
              <a:t>% </a:t>
            </a:r>
            <a:r>
              <a:rPr dirty="0" sz="850" spc="10">
                <a:latin typeface="Microsoft Sans Serif"/>
                <a:cs typeface="Microsoft Sans Serif"/>
              </a:rPr>
              <a:t>al 200 </a:t>
            </a:r>
            <a:r>
              <a:rPr dirty="0" sz="850" spc="-50">
                <a:latin typeface="Microsoft Sans Serif"/>
                <a:cs typeface="Microsoft Sans Serif"/>
              </a:rPr>
              <a:t>%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35">
                <a:latin typeface="Microsoft Sans Serif"/>
                <a:cs typeface="Microsoft Sans Serif"/>
              </a:rPr>
              <a:t>corriente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30">
                <a:latin typeface="Microsoft Sans Serif"/>
                <a:cs typeface="Microsoft Sans Serif"/>
              </a:rPr>
              <a:t>variador </a:t>
            </a:r>
            <a:r>
              <a:rPr dirty="0" sz="850" spc="-10">
                <a:latin typeface="Microsoft Sans Serif"/>
                <a:cs typeface="Microsoft Sans Serif"/>
              </a:rPr>
              <a:t>es 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>
                <a:latin typeface="Microsoft Sans Serif"/>
                <a:cs typeface="Microsoft Sans Serif"/>
              </a:rPr>
              <a:t>capaz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5">
                <a:latin typeface="Microsoft Sans Serif"/>
                <a:cs typeface="Microsoft Sans Serif"/>
              </a:rPr>
              <a:t>generar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10">
                <a:latin typeface="Microsoft Sans Serif"/>
                <a:cs typeface="Microsoft Sans Serif"/>
              </a:rPr>
              <a:t>200 </a:t>
            </a:r>
            <a:r>
              <a:rPr dirty="0" sz="850" spc="-50">
                <a:latin typeface="Microsoft Sans Serif"/>
                <a:cs typeface="Microsoft Sans Serif"/>
              </a:rPr>
              <a:t>%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0">
                <a:latin typeface="Microsoft Sans Serif"/>
                <a:cs typeface="Microsoft Sans Serif"/>
              </a:rPr>
              <a:t>corriente, </a:t>
            </a:r>
            <a:r>
              <a:rPr dirty="0" sz="850" spc="20">
                <a:latin typeface="Microsoft Sans Serif"/>
                <a:cs typeface="Microsoft Sans Serif"/>
              </a:rPr>
              <a:t>entonces </a:t>
            </a:r>
            <a:r>
              <a:rPr dirty="0" sz="850" spc="-10">
                <a:latin typeface="Microsoft Sans Serif"/>
                <a:cs typeface="Microsoft Sans Serif"/>
              </a:rPr>
              <a:t>es </a:t>
            </a:r>
            <a:r>
              <a:rPr dirty="0" sz="850" spc="25">
                <a:latin typeface="Microsoft Sans Serif"/>
                <a:cs typeface="Microsoft Sans Serif"/>
              </a:rPr>
              <a:t>posible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40">
                <a:latin typeface="Microsoft Sans Serif"/>
                <a:cs typeface="Microsoft Sans Serif"/>
              </a:rPr>
              <a:t>par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60">
                <a:latin typeface="Microsoft Sans Serif"/>
                <a:cs typeface="Microsoft Sans Serif"/>
              </a:rPr>
              <a:t>motor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3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200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30">
                <a:latin typeface="Microsoft Sans Serif"/>
                <a:cs typeface="Microsoft Sans Serif"/>
              </a:rPr>
              <a:t>%.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Por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lo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general,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los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variadores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son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>
                <a:latin typeface="Microsoft Sans Serif"/>
                <a:cs typeface="Microsoft Sans Serif"/>
              </a:rPr>
              <a:t>capaces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producir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150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50">
                <a:latin typeface="Microsoft Sans Serif"/>
                <a:cs typeface="Microsoft Sans Serif"/>
              </a:rPr>
              <a:t>%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corriente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nominal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placa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identificación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del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variador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durante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un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-15">
                <a:latin typeface="Microsoft Sans Serif"/>
                <a:cs typeface="Microsoft Sans Serif"/>
              </a:rPr>
              <a:t>(1)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5">
                <a:latin typeface="Microsoft Sans Serif"/>
                <a:cs typeface="Microsoft Sans Serif"/>
              </a:rPr>
              <a:t>minuto.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-50">
                <a:latin typeface="Microsoft Sans Serif"/>
                <a:cs typeface="Microsoft Sans Serif"/>
              </a:rPr>
              <a:t>Se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requeriría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una unidad </a:t>
            </a:r>
            <a:r>
              <a:rPr dirty="0" sz="850" spc="25">
                <a:latin typeface="Microsoft Sans Serif"/>
                <a:cs typeface="Microsoft Sans Serif"/>
              </a:rPr>
              <a:t>con </a:t>
            </a:r>
            <a:r>
              <a:rPr dirty="0" sz="850" spc="35">
                <a:latin typeface="Microsoft Sans Serif"/>
                <a:cs typeface="Microsoft Sans Serif"/>
              </a:rPr>
              <a:t>una </a:t>
            </a:r>
            <a:r>
              <a:rPr dirty="0" sz="850" spc="10">
                <a:latin typeface="Microsoft Sans Serif"/>
                <a:cs typeface="Microsoft Sans Serif"/>
              </a:rPr>
              <a:t>clasificación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5">
                <a:latin typeface="Microsoft Sans Serif"/>
                <a:cs typeface="Microsoft Sans Serif"/>
              </a:rPr>
              <a:t>corriente </a:t>
            </a:r>
            <a:r>
              <a:rPr dirty="0" sz="850" spc="30">
                <a:latin typeface="Microsoft Sans Serif"/>
                <a:cs typeface="Microsoft Sans Serif"/>
              </a:rPr>
              <a:t>mayor. </a:t>
            </a:r>
            <a:r>
              <a:rPr dirty="0" sz="850" spc="-60">
                <a:latin typeface="Microsoft Sans Serif"/>
                <a:cs typeface="Microsoft Sans Serif"/>
              </a:rPr>
              <a:t>Es </a:t>
            </a:r>
            <a:r>
              <a:rPr dirty="0" sz="850" spc="35">
                <a:latin typeface="Microsoft Sans Serif"/>
                <a:cs typeface="Microsoft Sans Serif"/>
              </a:rPr>
              <a:t>apropiado suministrar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5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variador </a:t>
            </a:r>
            <a:r>
              <a:rPr dirty="0" sz="850" spc="25">
                <a:latin typeface="Microsoft Sans Serif"/>
                <a:cs typeface="Microsoft Sans Serif"/>
              </a:rPr>
              <a:t>con </a:t>
            </a:r>
            <a:r>
              <a:rPr dirty="0" sz="850" spc="35">
                <a:latin typeface="Microsoft Sans Serif"/>
                <a:cs typeface="Microsoft Sans Serif"/>
              </a:rPr>
              <a:t>una </a:t>
            </a:r>
            <a:r>
              <a:rPr dirty="0" sz="850" spc="10">
                <a:latin typeface="Microsoft Sans Serif"/>
                <a:cs typeface="Microsoft Sans Serif"/>
              </a:rPr>
              <a:t>clasificación </a:t>
            </a:r>
            <a:r>
              <a:rPr dirty="0" sz="850" spc="25">
                <a:latin typeface="Microsoft Sans Serif"/>
                <a:cs typeface="Microsoft Sans Serif"/>
              </a:rPr>
              <a:t>de potencia </a:t>
            </a:r>
            <a:r>
              <a:rPr dirty="0" sz="850" spc="35">
                <a:latin typeface="Microsoft Sans Serif"/>
                <a:cs typeface="Microsoft Sans Serif"/>
              </a:rPr>
              <a:t>continua </a:t>
            </a:r>
            <a:r>
              <a:rPr dirty="0" sz="850" spc="20">
                <a:latin typeface="Microsoft Sans Serif"/>
                <a:cs typeface="Microsoft Sans Serif"/>
              </a:rPr>
              <a:t>más </a:t>
            </a:r>
            <a:r>
              <a:rPr dirty="0" sz="850" spc="25">
                <a:latin typeface="Microsoft Sans Serif"/>
                <a:cs typeface="Microsoft Sans Serif"/>
              </a:rPr>
              <a:t>alta </a:t>
            </a:r>
            <a:r>
              <a:rPr dirty="0" sz="850" spc="35">
                <a:latin typeface="Microsoft Sans Serif"/>
                <a:cs typeface="Microsoft Sans Serif"/>
              </a:rPr>
              <a:t>que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60">
                <a:latin typeface="Microsoft Sans Serif"/>
                <a:cs typeface="Microsoft Sans Serif"/>
              </a:rPr>
              <a:t>motor </a:t>
            </a:r>
            <a:r>
              <a:rPr dirty="0" sz="850" spc="30">
                <a:latin typeface="Microsoft Sans Serif"/>
                <a:cs typeface="Microsoft Sans Serif"/>
              </a:rPr>
              <a:t>cuando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requiere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un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par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máximo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alto.</a:t>
            </a:r>
            <a:endParaRPr sz="850">
              <a:latin typeface="Microsoft Sans Serif"/>
              <a:cs typeface="Microsoft Sans Serif"/>
            </a:endParaRPr>
          </a:p>
          <a:p>
            <a:pPr algn="r" marR="16510">
              <a:lnSpc>
                <a:spcPts val="1425"/>
              </a:lnSpc>
            </a:pPr>
            <a:r>
              <a:rPr dirty="0" sz="1200" spc="15">
                <a:latin typeface="Microsoft Sans Serif"/>
                <a:cs typeface="Microsoft Sans Serif"/>
              </a:rPr>
              <a:t>33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51531" y="4070083"/>
            <a:ext cx="194310" cy="84455"/>
            <a:chOff x="2751531" y="4070083"/>
            <a:chExt cx="194310" cy="844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51531" y="4070083"/>
              <a:ext cx="87922" cy="840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882353" y="4099483"/>
              <a:ext cx="63500" cy="44450"/>
            </a:xfrm>
            <a:custGeom>
              <a:avLst/>
              <a:gdLst/>
              <a:ahLst/>
              <a:cxnLst/>
              <a:rect l="l" t="t" r="r" b="b"/>
              <a:pathLst>
                <a:path w="63500" h="44450">
                  <a:moveTo>
                    <a:pt x="38708" y="8382"/>
                  </a:moveTo>
                  <a:lnTo>
                    <a:pt x="16878" y="8382"/>
                  </a:lnTo>
                  <a:lnTo>
                    <a:pt x="21132" y="9931"/>
                  </a:lnTo>
                  <a:lnTo>
                    <a:pt x="27106" y="13271"/>
                  </a:lnTo>
                  <a:lnTo>
                    <a:pt x="32208" y="16154"/>
                  </a:lnTo>
                  <a:lnTo>
                    <a:pt x="36245" y="18122"/>
                  </a:lnTo>
                  <a:lnTo>
                    <a:pt x="41490" y="19900"/>
                  </a:lnTo>
                  <a:lnTo>
                    <a:pt x="43815" y="20345"/>
                  </a:lnTo>
                  <a:lnTo>
                    <a:pt x="50165" y="20345"/>
                  </a:lnTo>
                  <a:lnTo>
                    <a:pt x="53975" y="18719"/>
                  </a:lnTo>
                  <a:lnTo>
                    <a:pt x="60452" y="12179"/>
                  </a:lnTo>
                  <a:lnTo>
                    <a:pt x="60660" y="11671"/>
                  </a:lnTo>
                  <a:lnTo>
                    <a:pt x="46405" y="11671"/>
                  </a:lnTo>
                  <a:lnTo>
                    <a:pt x="42405" y="10350"/>
                  </a:lnTo>
                  <a:lnTo>
                    <a:pt x="38708" y="8382"/>
                  </a:lnTo>
                  <a:close/>
                </a:path>
                <a:path w="63500" h="44450">
                  <a:moveTo>
                    <a:pt x="19037" y="0"/>
                  </a:moveTo>
                  <a:lnTo>
                    <a:pt x="12915" y="0"/>
                  </a:lnTo>
                  <a:lnTo>
                    <a:pt x="9258" y="1663"/>
                  </a:lnTo>
                  <a:lnTo>
                    <a:pt x="2793" y="8216"/>
                  </a:lnTo>
                  <a:lnTo>
                    <a:pt x="863" y="13017"/>
                  </a:lnTo>
                  <a:lnTo>
                    <a:pt x="779" y="13271"/>
                  </a:lnTo>
                  <a:lnTo>
                    <a:pt x="0" y="19900"/>
                  </a:lnTo>
                  <a:lnTo>
                    <a:pt x="2857" y="19900"/>
                  </a:lnTo>
                  <a:lnTo>
                    <a:pt x="3427" y="16129"/>
                  </a:lnTo>
                  <a:lnTo>
                    <a:pt x="4699" y="13271"/>
                  </a:lnTo>
                  <a:lnTo>
                    <a:pt x="8788" y="9359"/>
                  </a:lnTo>
                  <a:lnTo>
                    <a:pt x="11175" y="8382"/>
                  </a:lnTo>
                  <a:lnTo>
                    <a:pt x="38708" y="8382"/>
                  </a:lnTo>
                  <a:lnTo>
                    <a:pt x="31076" y="4318"/>
                  </a:lnTo>
                  <a:lnTo>
                    <a:pt x="26758" y="2222"/>
                  </a:lnTo>
                  <a:lnTo>
                    <a:pt x="21551" y="495"/>
                  </a:lnTo>
                  <a:lnTo>
                    <a:pt x="19037" y="0"/>
                  </a:lnTo>
                  <a:close/>
                </a:path>
                <a:path w="63500" h="44450">
                  <a:moveTo>
                    <a:pt x="63334" y="444"/>
                  </a:moveTo>
                  <a:lnTo>
                    <a:pt x="60223" y="444"/>
                  </a:lnTo>
                  <a:lnTo>
                    <a:pt x="59651" y="4114"/>
                  </a:lnTo>
                  <a:lnTo>
                    <a:pt x="58229" y="7035"/>
                  </a:lnTo>
                  <a:lnTo>
                    <a:pt x="54317" y="10845"/>
                  </a:lnTo>
                  <a:lnTo>
                    <a:pt x="52133" y="11671"/>
                  </a:lnTo>
                  <a:lnTo>
                    <a:pt x="60660" y="11671"/>
                  </a:lnTo>
                  <a:lnTo>
                    <a:pt x="62509" y="7175"/>
                  </a:lnTo>
                  <a:lnTo>
                    <a:pt x="63334" y="444"/>
                  </a:lnTo>
                  <a:close/>
                </a:path>
                <a:path w="63500" h="44450">
                  <a:moveTo>
                    <a:pt x="38557" y="32372"/>
                  </a:moveTo>
                  <a:lnTo>
                    <a:pt x="16878" y="32372"/>
                  </a:lnTo>
                  <a:lnTo>
                    <a:pt x="21132" y="33934"/>
                  </a:lnTo>
                  <a:lnTo>
                    <a:pt x="32208" y="40157"/>
                  </a:lnTo>
                  <a:lnTo>
                    <a:pt x="36245" y="42125"/>
                  </a:lnTo>
                  <a:lnTo>
                    <a:pt x="41490" y="43942"/>
                  </a:lnTo>
                  <a:lnTo>
                    <a:pt x="43815" y="44411"/>
                  </a:lnTo>
                  <a:lnTo>
                    <a:pt x="50165" y="44411"/>
                  </a:lnTo>
                  <a:lnTo>
                    <a:pt x="53975" y="42760"/>
                  </a:lnTo>
                  <a:lnTo>
                    <a:pt x="60452" y="36182"/>
                  </a:lnTo>
                  <a:lnTo>
                    <a:pt x="60634" y="35737"/>
                  </a:lnTo>
                  <a:lnTo>
                    <a:pt x="46405" y="35737"/>
                  </a:lnTo>
                  <a:lnTo>
                    <a:pt x="42405" y="34417"/>
                  </a:lnTo>
                  <a:lnTo>
                    <a:pt x="38557" y="32372"/>
                  </a:lnTo>
                  <a:close/>
                </a:path>
                <a:path w="63500" h="44450">
                  <a:moveTo>
                    <a:pt x="19037" y="24066"/>
                  </a:moveTo>
                  <a:lnTo>
                    <a:pt x="12915" y="24066"/>
                  </a:lnTo>
                  <a:lnTo>
                    <a:pt x="9258" y="25704"/>
                  </a:lnTo>
                  <a:lnTo>
                    <a:pt x="6032" y="29006"/>
                  </a:lnTo>
                  <a:lnTo>
                    <a:pt x="2793" y="32283"/>
                  </a:lnTo>
                  <a:lnTo>
                    <a:pt x="787" y="37274"/>
                  </a:lnTo>
                  <a:lnTo>
                    <a:pt x="0" y="43967"/>
                  </a:lnTo>
                  <a:lnTo>
                    <a:pt x="2857" y="43967"/>
                  </a:lnTo>
                  <a:lnTo>
                    <a:pt x="3427" y="40132"/>
                  </a:lnTo>
                  <a:lnTo>
                    <a:pt x="4699" y="37274"/>
                  </a:lnTo>
                  <a:lnTo>
                    <a:pt x="6731" y="35306"/>
                  </a:lnTo>
                  <a:lnTo>
                    <a:pt x="8788" y="33362"/>
                  </a:lnTo>
                  <a:lnTo>
                    <a:pt x="11175" y="32372"/>
                  </a:lnTo>
                  <a:lnTo>
                    <a:pt x="38557" y="32372"/>
                  </a:lnTo>
                  <a:lnTo>
                    <a:pt x="31076" y="28397"/>
                  </a:lnTo>
                  <a:lnTo>
                    <a:pt x="26758" y="26288"/>
                  </a:lnTo>
                  <a:lnTo>
                    <a:pt x="21551" y="24561"/>
                  </a:lnTo>
                  <a:lnTo>
                    <a:pt x="19037" y="24066"/>
                  </a:lnTo>
                  <a:close/>
                </a:path>
                <a:path w="63500" h="44450">
                  <a:moveTo>
                    <a:pt x="63334" y="24434"/>
                  </a:moveTo>
                  <a:lnTo>
                    <a:pt x="60223" y="24434"/>
                  </a:lnTo>
                  <a:lnTo>
                    <a:pt x="59651" y="28117"/>
                  </a:lnTo>
                  <a:lnTo>
                    <a:pt x="58229" y="31038"/>
                  </a:lnTo>
                  <a:lnTo>
                    <a:pt x="56006" y="33172"/>
                  </a:lnTo>
                  <a:lnTo>
                    <a:pt x="54317" y="34861"/>
                  </a:lnTo>
                  <a:lnTo>
                    <a:pt x="52133" y="35737"/>
                  </a:lnTo>
                  <a:lnTo>
                    <a:pt x="60634" y="35737"/>
                  </a:lnTo>
                  <a:lnTo>
                    <a:pt x="62509" y="31178"/>
                  </a:lnTo>
                  <a:lnTo>
                    <a:pt x="63334" y="244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/>
          <p:nvPr/>
        </p:nvSpPr>
        <p:spPr>
          <a:xfrm>
            <a:off x="3020275" y="3990708"/>
            <a:ext cx="56515" cy="92075"/>
          </a:xfrm>
          <a:custGeom>
            <a:avLst/>
            <a:gdLst/>
            <a:ahLst/>
            <a:cxnLst/>
            <a:rect l="l" t="t" r="r" b="b"/>
            <a:pathLst>
              <a:path w="56514" h="92075">
                <a:moveTo>
                  <a:pt x="54482" y="0"/>
                </a:moveTo>
                <a:lnTo>
                  <a:pt x="0" y="0"/>
                </a:lnTo>
                <a:lnTo>
                  <a:pt x="0" y="91694"/>
                </a:lnTo>
                <a:lnTo>
                  <a:pt x="56387" y="91694"/>
                </a:lnTo>
                <a:lnTo>
                  <a:pt x="56387" y="84328"/>
                </a:lnTo>
                <a:lnTo>
                  <a:pt x="8127" y="84328"/>
                </a:lnTo>
                <a:lnTo>
                  <a:pt x="8127" y="47879"/>
                </a:lnTo>
                <a:lnTo>
                  <a:pt x="52705" y="47879"/>
                </a:lnTo>
                <a:lnTo>
                  <a:pt x="52705" y="40512"/>
                </a:lnTo>
                <a:lnTo>
                  <a:pt x="8127" y="40512"/>
                </a:lnTo>
                <a:lnTo>
                  <a:pt x="8127" y="7366"/>
                </a:lnTo>
                <a:lnTo>
                  <a:pt x="54482" y="7366"/>
                </a:lnTo>
                <a:lnTo>
                  <a:pt x="544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2978302" y="4113796"/>
            <a:ext cx="126364" cy="115570"/>
            <a:chOff x="2978302" y="4113796"/>
            <a:chExt cx="126364" cy="115570"/>
          </a:xfrm>
        </p:grpSpPr>
        <p:sp>
          <p:nvSpPr>
            <p:cNvPr id="7" name="object 7"/>
            <p:cNvSpPr/>
            <p:nvPr/>
          </p:nvSpPr>
          <p:spPr>
            <a:xfrm>
              <a:off x="3022561" y="4137393"/>
              <a:ext cx="52069" cy="92075"/>
            </a:xfrm>
            <a:custGeom>
              <a:avLst/>
              <a:gdLst/>
              <a:ahLst/>
              <a:cxnLst/>
              <a:rect l="l" t="t" r="r" b="b"/>
              <a:pathLst>
                <a:path w="52069" h="92075">
                  <a:moveTo>
                    <a:pt x="51815" y="0"/>
                  </a:moveTo>
                  <a:lnTo>
                    <a:pt x="0" y="0"/>
                  </a:lnTo>
                  <a:lnTo>
                    <a:pt x="0" y="91694"/>
                  </a:lnTo>
                  <a:lnTo>
                    <a:pt x="8127" y="91694"/>
                  </a:lnTo>
                  <a:lnTo>
                    <a:pt x="8127" y="47878"/>
                  </a:lnTo>
                  <a:lnTo>
                    <a:pt x="50291" y="47878"/>
                  </a:lnTo>
                  <a:lnTo>
                    <a:pt x="50291" y="40512"/>
                  </a:lnTo>
                  <a:lnTo>
                    <a:pt x="8127" y="40512"/>
                  </a:lnTo>
                  <a:lnTo>
                    <a:pt x="8127" y="7365"/>
                  </a:lnTo>
                  <a:lnTo>
                    <a:pt x="51815" y="7365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980588" y="4116082"/>
              <a:ext cx="121920" cy="1270"/>
            </a:xfrm>
            <a:custGeom>
              <a:avLst/>
              <a:gdLst/>
              <a:ahLst/>
              <a:cxnLst/>
              <a:rect l="l" t="t" r="r" b="b"/>
              <a:pathLst>
                <a:path w="121919" h="1270">
                  <a:moveTo>
                    <a:pt x="0" y="0"/>
                  </a:moveTo>
                  <a:lnTo>
                    <a:pt x="121665" y="91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3747680" y="4136390"/>
            <a:ext cx="174625" cy="92075"/>
            <a:chOff x="3747680" y="4136390"/>
            <a:chExt cx="174625" cy="9207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47680" y="4136390"/>
              <a:ext cx="67055" cy="9169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858805" y="4181983"/>
              <a:ext cx="63500" cy="31115"/>
            </a:xfrm>
            <a:custGeom>
              <a:avLst/>
              <a:gdLst/>
              <a:ahLst/>
              <a:cxnLst/>
              <a:rect l="l" t="t" r="r" b="b"/>
              <a:pathLst>
                <a:path w="63500" h="31114">
                  <a:moveTo>
                    <a:pt x="63500" y="0"/>
                  </a:moveTo>
                  <a:lnTo>
                    <a:pt x="0" y="0"/>
                  </a:lnTo>
                  <a:lnTo>
                    <a:pt x="0" y="6858"/>
                  </a:lnTo>
                  <a:lnTo>
                    <a:pt x="63500" y="6858"/>
                  </a:lnTo>
                  <a:lnTo>
                    <a:pt x="63500" y="0"/>
                  </a:lnTo>
                  <a:close/>
                </a:path>
                <a:path w="63500" h="31114">
                  <a:moveTo>
                    <a:pt x="63500" y="23749"/>
                  </a:moveTo>
                  <a:lnTo>
                    <a:pt x="0" y="23749"/>
                  </a:lnTo>
                  <a:lnTo>
                    <a:pt x="0" y="30607"/>
                  </a:lnTo>
                  <a:lnTo>
                    <a:pt x="63500" y="30607"/>
                  </a:lnTo>
                  <a:lnTo>
                    <a:pt x="63500" y="2374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77678" y="4136390"/>
            <a:ext cx="271208" cy="91757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3210242" y="4658207"/>
            <a:ext cx="2749550" cy="1832610"/>
            <a:chOff x="3210242" y="4658207"/>
            <a:chExt cx="2749550" cy="1832610"/>
          </a:xfrm>
        </p:grpSpPr>
        <p:sp>
          <p:nvSpPr>
            <p:cNvPr id="14" name="object 14"/>
            <p:cNvSpPr/>
            <p:nvPr/>
          </p:nvSpPr>
          <p:spPr>
            <a:xfrm>
              <a:off x="3212528" y="4665586"/>
              <a:ext cx="1821814" cy="1821814"/>
            </a:xfrm>
            <a:custGeom>
              <a:avLst/>
              <a:gdLst/>
              <a:ahLst/>
              <a:cxnLst/>
              <a:rect l="l" t="t" r="r" b="b"/>
              <a:pathLst>
                <a:path w="1821814" h="1821814">
                  <a:moveTo>
                    <a:pt x="1821586" y="0"/>
                  </a:moveTo>
                  <a:lnTo>
                    <a:pt x="0" y="0"/>
                  </a:lnTo>
                  <a:lnTo>
                    <a:pt x="0" y="1821586"/>
                  </a:lnTo>
                  <a:lnTo>
                    <a:pt x="1821586" y="1821586"/>
                  </a:lnTo>
                  <a:lnTo>
                    <a:pt x="1821586" y="0"/>
                  </a:lnTo>
                  <a:close/>
                </a:path>
              </a:pathLst>
            </a:custGeom>
            <a:solidFill>
              <a:srgbClr val="6C6E7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212528" y="4665586"/>
              <a:ext cx="1821814" cy="1821814"/>
            </a:xfrm>
            <a:custGeom>
              <a:avLst/>
              <a:gdLst/>
              <a:ahLst/>
              <a:cxnLst/>
              <a:rect l="l" t="t" r="r" b="b"/>
              <a:pathLst>
                <a:path w="1821814" h="1821814">
                  <a:moveTo>
                    <a:pt x="0" y="1821586"/>
                  </a:moveTo>
                  <a:lnTo>
                    <a:pt x="1821586" y="1821586"/>
                  </a:lnTo>
                  <a:lnTo>
                    <a:pt x="1821586" y="0"/>
                  </a:lnTo>
                  <a:lnTo>
                    <a:pt x="0" y="0"/>
                  </a:lnTo>
                  <a:lnTo>
                    <a:pt x="0" y="182158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040083" y="4677536"/>
              <a:ext cx="914400" cy="1809750"/>
            </a:xfrm>
            <a:custGeom>
              <a:avLst/>
              <a:gdLst/>
              <a:ahLst/>
              <a:cxnLst/>
              <a:rect l="l" t="t" r="r" b="b"/>
              <a:pathLst>
                <a:path w="914400" h="1809750">
                  <a:moveTo>
                    <a:pt x="913777" y="0"/>
                  </a:moveTo>
                  <a:lnTo>
                    <a:pt x="0" y="0"/>
                  </a:lnTo>
                  <a:lnTo>
                    <a:pt x="0" y="1809635"/>
                  </a:lnTo>
                  <a:lnTo>
                    <a:pt x="913777" y="1809635"/>
                  </a:lnTo>
                  <a:lnTo>
                    <a:pt x="913777" y="0"/>
                  </a:lnTo>
                  <a:close/>
                </a:path>
              </a:pathLst>
            </a:custGeom>
            <a:solidFill>
              <a:srgbClr val="BBBD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215182" y="4660493"/>
              <a:ext cx="2738755" cy="1827530"/>
            </a:xfrm>
            <a:custGeom>
              <a:avLst/>
              <a:gdLst/>
              <a:ahLst/>
              <a:cxnLst/>
              <a:rect l="l" t="t" r="r" b="b"/>
              <a:pathLst>
                <a:path w="2738754" h="1827529">
                  <a:moveTo>
                    <a:pt x="1824901" y="1826679"/>
                  </a:moveTo>
                  <a:lnTo>
                    <a:pt x="2738678" y="1826679"/>
                  </a:lnTo>
                  <a:lnTo>
                    <a:pt x="2738678" y="17043"/>
                  </a:lnTo>
                  <a:lnTo>
                    <a:pt x="1824901" y="17043"/>
                  </a:lnTo>
                  <a:lnTo>
                    <a:pt x="1824901" y="1826679"/>
                  </a:lnTo>
                  <a:close/>
                </a:path>
                <a:path w="2738754" h="1827529">
                  <a:moveTo>
                    <a:pt x="2738628" y="1826971"/>
                  </a:moveTo>
                  <a:lnTo>
                    <a:pt x="0" y="1826971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221520" y="4663541"/>
              <a:ext cx="2735580" cy="1827530"/>
            </a:xfrm>
            <a:custGeom>
              <a:avLst/>
              <a:gdLst/>
              <a:ahLst/>
              <a:cxnLst/>
              <a:rect l="l" t="t" r="r" b="b"/>
              <a:pathLst>
                <a:path w="2735579" h="1827529">
                  <a:moveTo>
                    <a:pt x="1816976" y="70459"/>
                  </a:moveTo>
                  <a:lnTo>
                    <a:pt x="1816976" y="1827021"/>
                  </a:lnTo>
                </a:path>
                <a:path w="2735579" h="1827529">
                  <a:moveTo>
                    <a:pt x="2735033" y="70459"/>
                  </a:moveTo>
                  <a:lnTo>
                    <a:pt x="2735033" y="1827021"/>
                  </a:lnTo>
                </a:path>
                <a:path w="2735579" h="1827529">
                  <a:moveTo>
                    <a:pt x="0" y="0"/>
                  </a:moveTo>
                  <a:lnTo>
                    <a:pt x="1730959" y="0"/>
                  </a:lnTo>
                </a:path>
              </a:pathLst>
            </a:custGeom>
            <a:ln w="6400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01911" y="5546039"/>
            <a:ext cx="159296" cy="72847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3018840" y="6460439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5" h="73025">
                <a:moveTo>
                  <a:pt x="30606" y="0"/>
                </a:moveTo>
                <a:lnTo>
                  <a:pt x="13538" y="0"/>
                </a:lnTo>
                <a:lnTo>
                  <a:pt x="6870" y="4952"/>
                </a:lnTo>
                <a:lnTo>
                  <a:pt x="1041" y="20459"/>
                </a:lnTo>
                <a:lnTo>
                  <a:pt x="0" y="27673"/>
                </a:lnTo>
                <a:lnTo>
                  <a:pt x="0" y="36474"/>
                </a:lnTo>
                <a:lnTo>
                  <a:pt x="15709" y="72847"/>
                </a:lnTo>
                <a:lnTo>
                  <a:pt x="32778" y="72847"/>
                </a:lnTo>
                <a:lnTo>
                  <a:pt x="39446" y="67906"/>
                </a:lnTo>
                <a:lnTo>
                  <a:pt x="39729" y="67157"/>
                </a:lnTo>
                <a:lnTo>
                  <a:pt x="16662" y="67157"/>
                </a:lnTo>
                <a:lnTo>
                  <a:pt x="12052" y="63195"/>
                </a:lnTo>
                <a:lnTo>
                  <a:pt x="7645" y="50330"/>
                </a:lnTo>
                <a:lnTo>
                  <a:pt x="6916" y="44877"/>
                </a:lnTo>
                <a:lnTo>
                  <a:pt x="6994" y="27673"/>
                </a:lnTo>
                <a:lnTo>
                  <a:pt x="7683" y="22720"/>
                </a:lnTo>
                <a:lnTo>
                  <a:pt x="12153" y="9651"/>
                </a:lnTo>
                <a:lnTo>
                  <a:pt x="16725" y="5689"/>
                </a:lnTo>
                <a:lnTo>
                  <a:pt x="38001" y="5689"/>
                </a:lnTo>
                <a:lnTo>
                  <a:pt x="36334" y="3098"/>
                </a:lnTo>
                <a:lnTo>
                  <a:pt x="30606" y="0"/>
                </a:lnTo>
                <a:close/>
              </a:path>
              <a:path w="46355" h="73025">
                <a:moveTo>
                  <a:pt x="38001" y="5689"/>
                </a:moveTo>
                <a:lnTo>
                  <a:pt x="29667" y="5689"/>
                </a:lnTo>
                <a:lnTo>
                  <a:pt x="34264" y="9651"/>
                </a:lnTo>
                <a:lnTo>
                  <a:pt x="38671" y="22517"/>
                </a:lnTo>
                <a:lnTo>
                  <a:pt x="39410" y="28068"/>
                </a:lnTo>
                <a:lnTo>
                  <a:pt x="39492" y="44056"/>
                </a:lnTo>
                <a:lnTo>
                  <a:pt x="38633" y="50228"/>
                </a:lnTo>
                <a:lnTo>
                  <a:pt x="36880" y="55371"/>
                </a:lnTo>
                <a:lnTo>
                  <a:pt x="34162" y="63233"/>
                </a:lnTo>
                <a:lnTo>
                  <a:pt x="29590" y="67157"/>
                </a:lnTo>
                <a:lnTo>
                  <a:pt x="39729" y="67157"/>
                </a:lnTo>
                <a:lnTo>
                  <a:pt x="45275" y="52463"/>
                </a:lnTo>
                <a:lnTo>
                  <a:pt x="46316" y="45275"/>
                </a:lnTo>
                <a:lnTo>
                  <a:pt x="46316" y="36474"/>
                </a:lnTo>
                <a:lnTo>
                  <a:pt x="40322" y="9296"/>
                </a:lnTo>
                <a:lnTo>
                  <a:pt x="38001" y="568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1" name="object 21"/>
          <p:cNvGrpSpPr/>
          <p:nvPr/>
        </p:nvGrpSpPr>
        <p:grpSpPr>
          <a:xfrm>
            <a:off x="2899067" y="4632553"/>
            <a:ext cx="316230" cy="73025"/>
            <a:chOff x="2899067" y="4632553"/>
            <a:chExt cx="316230" cy="73025"/>
          </a:xfrm>
        </p:grpSpPr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99067" y="4632553"/>
              <a:ext cx="162140" cy="7284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098139" y="4662322"/>
              <a:ext cx="117475" cy="0"/>
            </a:xfrm>
            <a:custGeom>
              <a:avLst/>
              <a:gdLst/>
              <a:ahLst/>
              <a:cxnLst/>
              <a:rect l="l" t="t" r="r" b="b"/>
              <a:pathLst>
                <a:path w="117475" h="0">
                  <a:moveTo>
                    <a:pt x="117043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/>
          <p:nvPr/>
        </p:nvSpPr>
        <p:spPr>
          <a:xfrm>
            <a:off x="3098139" y="4890350"/>
            <a:ext cx="117475" cy="0"/>
          </a:xfrm>
          <a:custGeom>
            <a:avLst/>
            <a:gdLst/>
            <a:ahLst/>
            <a:cxnLst/>
            <a:rect l="l" t="t" r="r" b="b"/>
            <a:pathLst>
              <a:path w="117475" h="0">
                <a:moveTo>
                  <a:pt x="117043" y="0"/>
                </a:moveTo>
                <a:lnTo>
                  <a:pt x="87782" y="0"/>
                </a:lnTo>
                <a:lnTo>
                  <a:pt x="58521" y="0"/>
                </a:lnTo>
                <a:lnTo>
                  <a:pt x="29260" y="0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098139" y="5118379"/>
            <a:ext cx="117475" cy="0"/>
          </a:xfrm>
          <a:custGeom>
            <a:avLst/>
            <a:gdLst/>
            <a:ahLst/>
            <a:cxnLst/>
            <a:rect l="l" t="t" r="r" b="b"/>
            <a:pathLst>
              <a:path w="117475" h="0">
                <a:moveTo>
                  <a:pt x="117043" y="0"/>
                </a:moveTo>
                <a:lnTo>
                  <a:pt x="87782" y="0"/>
                </a:lnTo>
                <a:lnTo>
                  <a:pt x="58521" y="0"/>
                </a:lnTo>
                <a:lnTo>
                  <a:pt x="29260" y="0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098139" y="5346407"/>
            <a:ext cx="117475" cy="0"/>
          </a:xfrm>
          <a:custGeom>
            <a:avLst/>
            <a:gdLst/>
            <a:ahLst/>
            <a:cxnLst/>
            <a:rect l="l" t="t" r="r" b="b"/>
            <a:pathLst>
              <a:path w="117475" h="0">
                <a:moveTo>
                  <a:pt x="117043" y="0"/>
                </a:moveTo>
                <a:lnTo>
                  <a:pt x="87782" y="0"/>
                </a:lnTo>
                <a:lnTo>
                  <a:pt x="58521" y="0"/>
                </a:lnTo>
                <a:lnTo>
                  <a:pt x="29260" y="0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098139" y="5574436"/>
            <a:ext cx="117475" cy="0"/>
          </a:xfrm>
          <a:custGeom>
            <a:avLst/>
            <a:gdLst/>
            <a:ahLst/>
            <a:cxnLst/>
            <a:rect l="l" t="t" r="r" b="b"/>
            <a:pathLst>
              <a:path w="117475" h="0">
                <a:moveTo>
                  <a:pt x="117043" y="0"/>
                </a:moveTo>
                <a:lnTo>
                  <a:pt x="87782" y="0"/>
                </a:lnTo>
                <a:lnTo>
                  <a:pt x="58521" y="0"/>
                </a:lnTo>
                <a:lnTo>
                  <a:pt x="29260" y="0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098139" y="5802464"/>
            <a:ext cx="117475" cy="0"/>
          </a:xfrm>
          <a:custGeom>
            <a:avLst/>
            <a:gdLst/>
            <a:ahLst/>
            <a:cxnLst/>
            <a:rect l="l" t="t" r="r" b="b"/>
            <a:pathLst>
              <a:path w="117475" h="0">
                <a:moveTo>
                  <a:pt x="117043" y="0"/>
                </a:moveTo>
                <a:lnTo>
                  <a:pt x="87782" y="0"/>
                </a:lnTo>
                <a:lnTo>
                  <a:pt x="58521" y="0"/>
                </a:lnTo>
                <a:lnTo>
                  <a:pt x="29260" y="0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098139" y="6030493"/>
            <a:ext cx="117475" cy="0"/>
          </a:xfrm>
          <a:custGeom>
            <a:avLst/>
            <a:gdLst/>
            <a:ahLst/>
            <a:cxnLst/>
            <a:rect l="l" t="t" r="r" b="b"/>
            <a:pathLst>
              <a:path w="117475" h="0">
                <a:moveTo>
                  <a:pt x="117043" y="0"/>
                </a:moveTo>
                <a:lnTo>
                  <a:pt x="87782" y="0"/>
                </a:lnTo>
                <a:lnTo>
                  <a:pt x="58521" y="0"/>
                </a:lnTo>
                <a:lnTo>
                  <a:pt x="29260" y="0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098139" y="6258521"/>
            <a:ext cx="117475" cy="0"/>
          </a:xfrm>
          <a:custGeom>
            <a:avLst/>
            <a:gdLst/>
            <a:ahLst/>
            <a:cxnLst/>
            <a:rect l="l" t="t" r="r" b="b"/>
            <a:pathLst>
              <a:path w="117475" h="0">
                <a:moveTo>
                  <a:pt x="117043" y="0"/>
                </a:moveTo>
                <a:lnTo>
                  <a:pt x="87782" y="0"/>
                </a:lnTo>
                <a:lnTo>
                  <a:pt x="58521" y="0"/>
                </a:lnTo>
                <a:lnTo>
                  <a:pt x="29260" y="0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098139" y="6486550"/>
            <a:ext cx="118110" cy="121285"/>
          </a:xfrm>
          <a:custGeom>
            <a:avLst/>
            <a:gdLst/>
            <a:ahLst/>
            <a:cxnLst/>
            <a:rect l="l" t="t" r="r" b="b"/>
            <a:pathLst>
              <a:path w="118110" h="121284">
                <a:moveTo>
                  <a:pt x="117043" y="0"/>
                </a:moveTo>
                <a:lnTo>
                  <a:pt x="0" y="0"/>
                </a:lnTo>
              </a:path>
              <a:path w="118110" h="121284">
                <a:moveTo>
                  <a:pt x="117957" y="3657"/>
                </a:moveTo>
                <a:lnTo>
                  <a:pt x="117957" y="12070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442868" y="6490208"/>
            <a:ext cx="0" cy="117475"/>
          </a:xfrm>
          <a:custGeom>
            <a:avLst/>
            <a:gdLst/>
            <a:ahLst/>
            <a:cxnLst/>
            <a:rect l="l" t="t" r="r" b="b"/>
            <a:pathLst>
              <a:path w="0" h="117475">
                <a:moveTo>
                  <a:pt x="0" y="0"/>
                </a:moveTo>
                <a:lnTo>
                  <a:pt x="0" y="28832"/>
                </a:lnTo>
                <a:lnTo>
                  <a:pt x="0" y="57835"/>
                </a:lnTo>
                <a:lnTo>
                  <a:pt x="0" y="87182"/>
                </a:lnTo>
                <a:lnTo>
                  <a:pt x="0" y="11704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671468" y="6490208"/>
            <a:ext cx="0" cy="117475"/>
          </a:xfrm>
          <a:custGeom>
            <a:avLst/>
            <a:gdLst/>
            <a:ahLst/>
            <a:cxnLst/>
            <a:rect l="l" t="t" r="r" b="b"/>
            <a:pathLst>
              <a:path w="0" h="117475">
                <a:moveTo>
                  <a:pt x="0" y="0"/>
                </a:moveTo>
                <a:lnTo>
                  <a:pt x="0" y="28832"/>
                </a:lnTo>
                <a:lnTo>
                  <a:pt x="0" y="57835"/>
                </a:lnTo>
                <a:lnTo>
                  <a:pt x="0" y="87182"/>
                </a:lnTo>
                <a:lnTo>
                  <a:pt x="0" y="11704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899153" y="6490208"/>
            <a:ext cx="0" cy="117475"/>
          </a:xfrm>
          <a:custGeom>
            <a:avLst/>
            <a:gdLst/>
            <a:ahLst/>
            <a:cxnLst/>
            <a:rect l="l" t="t" r="r" b="b"/>
            <a:pathLst>
              <a:path w="0" h="117475">
                <a:moveTo>
                  <a:pt x="0" y="0"/>
                </a:moveTo>
                <a:lnTo>
                  <a:pt x="0" y="28832"/>
                </a:lnTo>
                <a:lnTo>
                  <a:pt x="0" y="57835"/>
                </a:lnTo>
                <a:lnTo>
                  <a:pt x="0" y="87182"/>
                </a:lnTo>
                <a:lnTo>
                  <a:pt x="0" y="11704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126839" y="6490208"/>
            <a:ext cx="0" cy="117475"/>
          </a:xfrm>
          <a:custGeom>
            <a:avLst/>
            <a:gdLst/>
            <a:ahLst/>
            <a:cxnLst/>
            <a:rect l="l" t="t" r="r" b="b"/>
            <a:pathLst>
              <a:path w="0" h="117475">
                <a:moveTo>
                  <a:pt x="0" y="0"/>
                </a:moveTo>
                <a:lnTo>
                  <a:pt x="0" y="28832"/>
                </a:lnTo>
                <a:lnTo>
                  <a:pt x="0" y="57835"/>
                </a:lnTo>
                <a:lnTo>
                  <a:pt x="0" y="87182"/>
                </a:lnTo>
                <a:lnTo>
                  <a:pt x="0" y="11704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355439" y="6490208"/>
            <a:ext cx="0" cy="117475"/>
          </a:xfrm>
          <a:custGeom>
            <a:avLst/>
            <a:gdLst/>
            <a:ahLst/>
            <a:cxnLst/>
            <a:rect l="l" t="t" r="r" b="b"/>
            <a:pathLst>
              <a:path w="0" h="117475">
                <a:moveTo>
                  <a:pt x="0" y="0"/>
                </a:moveTo>
                <a:lnTo>
                  <a:pt x="0" y="28832"/>
                </a:lnTo>
                <a:lnTo>
                  <a:pt x="0" y="57835"/>
                </a:lnTo>
                <a:lnTo>
                  <a:pt x="0" y="87182"/>
                </a:lnTo>
                <a:lnTo>
                  <a:pt x="0" y="11704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276240" y="6492036"/>
            <a:ext cx="0" cy="117475"/>
          </a:xfrm>
          <a:custGeom>
            <a:avLst/>
            <a:gdLst/>
            <a:ahLst/>
            <a:cxnLst/>
            <a:rect l="l" t="t" r="r" b="b"/>
            <a:pathLst>
              <a:path w="0" h="117475">
                <a:moveTo>
                  <a:pt x="0" y="0"/>
                </a:moveTo>
                <a:lnTo>
                  <a:pt x="0" y="28832"/>
                </a:lnTo>
                <a:lnTo>
                  <a:pt x="0" y="57835"/>
                </a:lnTo>
                <a:lnTo>
                  <a:pt x="0" y="87182"/>
                </a:lnTo>
                <a:lnTo>
                  <a:pt x="0" y="11704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583125" y="6490208"/>
            <a:ext cx="0" cy="117475"/>
          </a:xfrm>
          <a:custGeom>
            <a:avLst/>
            <a:gdLst/>
            <a:ahLst/>
            <a:cxnLst/>
            <a:rect l="l" t="t" r="r" b="b"/>
            <a:pathLst>
              <a:path w="0" h="117475">
                <a:moveTo>
                  <a:pt x="0" y="0"/>
                </a:moveTo>
                <a:lnTo>
                  <a:pt x="0" y="28832"/>
                </a:lnTo>
                <a:lnTo>
                  <a:pt x="0" y="57835"/>
                </a:lnTo>
                <a:lnTo>
                  <a:pt x="0" y="87182"/>
                </a:lnTo>
                <a:lnTo>
                  <a:pt x="0" y="11704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503926" y="6492036"/>
            <a:ext cx="0" cy="117475"/>
          </a:xfrm>
          <a:custGeom>
            <a:avLst/>
            <a:gdLst/>
            <a:ahLst/>
            <a:cxnLst/>
            <a:rect l="l" t="t" r="r" b="b"/>
            <a:pathLst>
              <a:path w="0" h="117475">
                <a:moveTo>
                  <a:pt x="0" y="0"/>
                </a:moveTo>
                <a:lnTo>
                  <a:pt x="0" y="28832"/>
                </a:lnTo>
                <a:lnTo>
                  <a:pt x="0" y="57835"/>
                </a:lnTo>
                <a:lnTo>
                  <a:pt x="0" y="87182"/>
                </a:lnTo>
                <a:lnTo>
                  <a:pt x="0" y="11704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811725" y="6490208"/>
            <a:ext cx="0" cy="117475"/>
          </a:xfrm>
          <a:custGeom>
            <a:avLst/>
            <a:gdLst/>
            <a:ahLst/>
            <a:cxnLst/>
            <a:rect l="l" t="t" r="r" b="b"/>
            <a:pathLst>
              <a:path w="0" h="117475">
                <a:moveTo>
                  <a:pt x="0" y="0"/>
                </a:moveTo>
                <a:lnTo>
                  <a:pt x="0" y="28832"/>
                </a:lnTo>
                <a:lnTo>
                  <a:pt x="0" y="57835"/>
                </a:lnTo>
                <a:lnTo>
                  <a:pt x="0" y="87182"/>
                </a:lnTo>
                <a:lnTo>
                  <a:pt x="0" y="11704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732526" y="6492036"/>
            <a:ext cx="0" cy="117475"/>
          </a:xfrm>
          <a:custGeom>
            <a:avLst/>
            <a:gdLst/>
            <a:ahLst/>
            <a:cxnLst/>
            <a:rect l="l" t="t" r="r" b="b"/>
            <a:pathLst>
              <a:path w="0" h="117475">
                <a:moveTo>
                  <a:pt x="0" y="0"/>
                </a:moveTo>
                <a:lnTo>
                  <a:pt x="0" y="28832"/>
                </a:lnTo>
                <a:lnTo>
                  <a:pt x="0" y="57835"/>
                </a:lnTo>
                <a:lnTo>
                  <a:pt x="0" y="87182"/>
                </a:lnTo>
                <a:lnTo>
                  <a:pt x="0" y="11704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039410" y="6491122"/>
            <a:ext cx="0" cy="117475"/>
          </a:xfrm>
          <a:custGeom>
            <a:avLst/>
            <a:gdLst/>
            <a:ahLst/>
            <a:cxnLst/>
            <a:rect l="l" t="t" r="r" b="b"/>
            <a:pathLst>
              <a:path w="0" h="117475">
                <a:moveTo>
                  <a:pt x="0" y="0"/>
                </a:moveTo>
                <a:lnTo>
                  <a:pt x="0" y="11704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5956553" y="6488379"/>
            <a:ext cx="0" cy="117475"/>
          </a:xfrm>
          <a:custGeom>
            <a:avLst/>
            <a:gdLst/>
            <a:ahLst/>
            <a:cxnLst/>
            <a:rect l="l" t="t" r="r" b="b"/>
            <a:pathLst>
              <a:path w="0" h="117475">
                <a:moveTo>
                  <a:pt x="0" y="0"/>
                </a:moveTo>
                <a:lnTo>
                  <a:pt x="0" y="11704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195142" y="6655460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5" h="73025">
                <a:moveTo>
                  <a:pt x="30606" y="0"/>
                </a:moveTo>
                <a:lnTo>
                  <a:pt x="13550" y="0"/>
                </a:lnTo>
                <a:lnTo>
                  <a:pt x="6870" y="4952"/>
                </a:lnTo>
                <a:lnTo>
                  <a:pt x="3149" y="14833"/>
                </a:lnTo>
                <a:lnTo>
                  <a:pt x="1054" y="20459"/>
                </a:lnTo>
                <a:lnTo>
                  <a:pt x="0" y="27673"/>
                </a:lnTo>
                <a:lnTo>
                  <a:pt x="0" y="36474"/>
                </a:lnTo>
                <a:lnTo>
                  <a:pt x="15709" y="72847"/>
                </a:lnTo>
                <a:lnTo>
                  <a:pt x="32778" y="72847"/>
                </a:lnTo>
                <a:lnTo>
                  <a:pt x="39458" y="67906"/>
                </a:lnTo>
                <a:lnTo>
                  <a:pt x="39741" y="67157"/>
                </a:lnTo>
                <a:lnTo>
                  <a:pt x="16662" y="67157"/>
                </a:lnTo>
                <a:lnTo>
                  <a:pt x="12052" y="63195"/>
                </a:lnTo>
                <a:lnTo>
                  <a:pt x="7658" y="50330"/>
                </a:lnTo>
                <a:lnTo>
                  <a:pt x="6917" y="44877"/>
                </a:lnTo>
                <a:lnTo>
                  <a:pt x="6995" y="27673"/>
                </a:lnTo>
                <a:lnTo>
                  <a:pt x="7683" y="22720"/>
                </a:lnTo>
                <a:lnTo>
                  <a:pt x="12153" y="9651"/>
                </a:lnTo>
                <a:lnTo>
                  <a:pt x="16725" y="5689"/>
                </a:lnTo>
                <a:lnTo>
                  <a:pt x="38007" y="5689"/>
                </a:lnTo>
                <a:lnTo>
                  <a:pt x="36334" y="3098"/>
                </a:lnTo>
                <a:lnTo>
                  <a:pt x="30606" y="0"/>
                </a:lnTo>
                <a:close/>
              </a:path>
              <a:path w="46355" h="73025">
                <a:moveTo>
                  <a:pt x="38007" y="5689"/>
                </a:moveTo>
                <a:lnTo>
                  <a:pt x="29667" y="5689"/>
                </a:lnTo>
                <a:lnTo>
                  <a:pt x="34264" y="9651"/>
                </a:lnTo>
                <a:lnTo>
                  <a:pt x="38671" y="22529"/>
                </a:lnTo>
                <a:lnTo>
                  <a:pt x="39419" y="28068"/>
                </a:lnTo>
                <a:lnTo>
                  <a:pt x="39502" y="44068"/>
                </a:lnTo>
                <a:lnTo>
                  <a:pt x="38646" y="50228"/>
                </a:lnTo>
                <a:lnTo>
                  <a:pt x="34175" y="63233"/>
                </a:lnTo>
                <a:lnTo>
                  <a:pt x="29603" y="67157"/>
                </a:lnTo>
                <a:lnTo>
                  <a:pt x="39741" y="67157"/>
                </a:lnTo>
                <a:lnTo>
                  <a:pt x="45275" y="52463"/>
                </a:lnTo>
                <a:lnTo>
                  <a:pt x="46329" y="45288"/>
                </a:lnTo>
                <a:lnTo>
                  <a:pt x="46329" y="36474"/>
                </a:lnTo>
                <a:lnTo>
                  <a:pt x="40335" y="9296"/>
                </a:lnTo>
                <a:lnTo>
                  <a:pt x="38007" y="568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5" name="object 4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072966" y="6655460"/>
            <a:ext cx="104648" cy="72847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986451" y="6655460"/>
            <a:ext cx="102819" cy="72847"/>
          </a:xfrm>
          <a:prstGeom prst="rect">
            <a:avLst/>
          </a:prstGeom>
        </p:spPr>
      </p:pic>
      <p:sp>
        <p:nvSpPr>
          <p:cNvPr id="47" name="object 47"/>
          <p:cNvSpPr/>
          <p:nvPr/>
        </p:nvSpPr>
        <p:spPr>
          <a:xfrm>
            <a:off x="3217011" y="4669637"/>
            <a:ext cx="2740025" cy="1816100"/>
          </a:xfrm>
          <a:custGeom>
            <a:avLst/>
            <a:gdLst/>
            <a:ahLst/>
            <a:cxnLst/>
            <a:rect l="l" t="t" r="r" b="b"/>
            <a:pathLst>
              <a:path w="2740025" h="1816100">
                <a:moveTo>
                  <a:pt x="0" y="1815998"/>
                </a:moveTo>
                <a:lnTo>
                  <a:pt x="1815084" y="0"/>
                </a:lnTo>
                <a:lnTo>
                  <a:pt x="2739542" y="3657"/>
                </a:lnTo>
              </a:path>
            </a:pathLst>
          </a:custGeom>
          <a:ln w="25603">
            <a:solidFill>
              <a:srgbClr val="404041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48" name="object 4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902883" y="6655460"/>
            <a:ext cx="104444" cy="72847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204053" y="5593283"/>
            <a:ext cx="583387" cy="212445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127840" y="4715332"/>
            <a:ext cx="770229" cy="93370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780078" y="5113678"/>
            <a:ext cx="1019352" cy="692050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434789" y="6790080"/>
            <a:ext cx="454647" cy="92659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743720" y="5383568"/>
            <a:ext cx="93789" cy="325920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756941" y="8284514"/>
            <a:ext cx="1343266" cy="110362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160672" y="8206054"/>
            <a:ext cx="1818005" cy="287629"/>
          </a:xfrm>
          <a:prstGeom prst="rect">
            <a:avLst/>
          </a:prstGeom>
        </p:spPr>
      </p:pic>
      <p:sp>
        <p:nvSpPr>
          <p:cNvPr id="56" name="object 56"/>
          <p:cNvSpPr txBox="1"/>
          <p:nvPr/>
        </p:nvSpPr>
        <p:spPr>
          <a:xfrm>
            <a:off x="527293" y="545490"/>
            <a:ext cx="153860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 b="1">
                <a:latin typeface="Tahoma"/>
                <a:cs typeface="Tahoma"/>
              </a:rPr>
              <a:t>Caballos</a:t>
            </a:r>
            <a:r>
              <a:rPr dirty="0" sz="800" spc="-50" b="1">
                <a:latin typeface="Tahoma"/>
                <a:cs typeface="Tahoma"/>
              </a:rPr>
              <a:t> </a:t>
            </a:r>
            <a:r>
              <a:rPr dirty="0" sz="800" b="1">
                <a:latin typeface="Tahoma"/>
                <a:cs typeface="Tahoma"/>
              </a:rPr>
              <a:t>de</a:t>
            </a:r>
            <a:r>
              <a:rPr dirty="0" sz="800" spc="-45" b="1">
                <a:latin typeface="Tahoma"/>
                <a:cs typeface="Tahoma"/>
              </a:rPr>
              <a:t> </a:t>
            </a:r>
            <a:r>
              <a:rPr dirty="0" sz="800" b="1">
                <a:latin typeface="Tahoma"/>
                <a:cs typeface="Tahoma"/>
              </a:rPr>
              <a:t>fuerza</a:t>
            </a:r>
            <a:r>
              <a:rPr dirty="0" sz="800" spc="-45" b="1">
                <a:latin typeface="Tahoma"/>
                <a:cs typeface="Tahoma"/>
              </a:rPr>
              <a:t> </a:t>
            </a:r>
            <a:r>
              <a:rPr dirty="0" sz="800" b="1">
                <a:latin typeface="Tahoma"/>
                <a:cs typeface="Tahoma"/>
              </a:rPr>
              <a:t>constantes</a:t>
            </a:r>
            <a:endParaRPr sz="800"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723118" y="485800"/>
            <a:ext cx="4344670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20">
                <a:latin typeface="Microsoft Sans Serif"/>
                <a:cs typeface="Microsoft Sans Serif"/>
              </a:rPr>
              <a:t>Algunas </a:t>
            </a:r>
            <a:r>
              <a:rPr dirty="0" sz="850" spc="15">
                <a:latin typeface="Microsoft Sans Serif"/>
                <a:cs typeface="Microsoft Sans Serif"/>
              </a:rPr>
              <a:t>aplicaciones </a:t>
            </a:r>
            <a:r>
              <a:rPr dirty="0" sz="850" spc="35">
                <a:latin typeface="Microsoft Sans Serif"/>
                <a:cs typeface="Microsoft Sans Serif"/>
              </a:rPr>
              <a:t>requieren que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60">
                <a:latin typeface="Microsoft Sans Serif"/>
                <a:cs typeface="Microsoft Sans Serif"/>
              </a:rPr>
              <a:t>motor </a:t>
            </a:r>
            <a:r>
              <a:rPr dirty="0" sz="850" spc="30">
                <a:latin typeface="Microsoft Sans Serif"/>
                <a:cs typeface="Microsoft Sans Serif"/>
              </a:rPr>
              <a:t>funcione </a:t>
            </a:r>
            <a:r>
              <a:rPr dirty="0" sz="850" spc="50">
                <a:latin typeface="Microsoft Sans Serif"/>
                <a:cs typeface="Microsoft Sans Serif"/>
              </a:rPr>
              <a:t>por </a:t>
            </a:r>
            <a:r>
              <a:rPr dirty="0" sz="850" spc="25">
                <a:latin typeface="Microsoft Sans Serif"/>
                <a:cs typeface="Microsoft Sans Serif"/>
              </a:rPr>
              <a:t>encima de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20">
                <a:latin typeface="Microsoft Sans Serif"/>
                <a:cs typeface="Microsoft Sans Serif"/>
              </a:rPr>
              <a:t>velocidad </a:t>
            </a:r>
            <a:r>
              <a:rPr dirty="0" sz="850" spc="25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base. </a:t>
            </a:r>
            <a:r>
              <a:rPr dirty="0" sz="850" spc="-15">
                <a:latin typeface="Microsoft Sans Serif"/>
                <a:cs typeface="Microsoft Sans Serif"/>
              </a:rPr>
              <a:t>La </a:t>
            </a:r>
            <a:r>
              <a:rPr dirty="0" sz="850" spc="25">
                <a:latin typeface="Microsoft Sans Serif"/>
                <a:cs typeface="Microsoft Sans Serif"/>
              </a:rPr>
              <a:t>naturaleza de </a:t>
            </a:r>
            <a:r>
              <a:rPr dirty="0" sz="850" spc="5">
                <a:latin typeface="Microsoft Sans Serif"/>
                <a:cs typeface="Microsoft Sans Serif"/>
              </a:rPr>
              <a:t>estas </a:t>
            </a:r>
            <a:r>
              <a:rPr dirty="0" sz="850" spc="15">
                <a:latin typeface="Microsoft Sans Serif"/>
                <a:cs typeface="Microsoft Sans Serif"/>
              </a:rPr>
              <a:t>aplicaciones </a:t>
            </a:r>
            <a:r>
              <a:rPr dirty="0" sz="850" spc="35">
                <a:latin typeface="Microsoft Sans Serif"/>
                <a:cs typeface="Microsoft Sans Serif"/>
              </a:rPr>
              <a:t>requiere </a:t>
            </a:r>
            <a:r>
              <a:rPr dirty="0" sz="850" spc="30">
                <a:latin typeface="Microsoft Sans Serif"/>
                <a:cs typeface="Microsoft Sans Serif"/>
              </a:rPr>
              <a:t>menos </a:t>
            </a:r>
            <a:r>
              <a:rPr dirty="0" sz="850" spc="45">
                <a:latin typeface="Microsoft Sans Serif"/>
                <a:cs typeface="Microsoft Sans Serif"/>
              </a:rPr>
              <a:t>torque </a:t>
            </a:r>
            <a:r>
              <a:rPr dirty="0" sz="850">
                <a:latin typeface="Microsoft Sans Serif"/>
                <a:cs typeface="Microsoft Sans Serif"/>
              </a:rPr>
              <a:t>a </a:t>
            </a:r>
            <a:r>
              <a:rPr dirty="0" sz="850" spc="15">
                <a:latin typeface="Microsoft Sans Serif"/>
                <a:cs typeface="Microsoft Sans Serif"/>
              </a:rPr>
              <a:t>velocidades </a:t>
            </a:r>
            <a:r>
              <a:rPr dirty="0" sz="850" spc="20">
                <a:latin typeface="Microsoft Sans Serif"/>
                <a:cs typeface="Microsoft Sans Serif"/>
              </a:rPr>
              <a:t>más </a:t>
            </a:r>
            <a:r>
              <a:rPr dirty="0" sz="850" spc="2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altas. </a:t>
            </a:r>
            <a:r>
              <a:rPr dirty="0" sz="850" spc="-10">
                <a:latin typeface="Microsoft Sans Serif"/>
                <a:cs typeface="Microsoft Sans Serif"/>
              </a:rPr>
              <a:t>Sin </a:t>
            </a:r>
            <a:r>
              <a:rPr dirty="0" sz="850" spc="35">
                <a:latin typeface="Microsoft Sans Serif"/>
                <a:cs typeface="Microsoft Sans Serif"/>
              </a:rPr>
              <a:t>embargo,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25">
                <a:latin typeface="Microsoft Sans Serif"/>
                <a:cs typeface="Microsoft Sans Serif"/>
              </a:rPr>
              <a:t>voltaje </a:t>
            </a:r>
            <a:r>
              <a:rPr dirty="0" sz="850" spc="45">
                <a:latin typeface="Microsoft Sans Serif"/>
                <a:cs typeface="Microsoft Sans Serif"/>
              </a:rPr>
              <a:t>no </a:t>
            </a:r>
            <a:r>
              <a:rPr dirty="0" sz="850" spc="30">
                <a:latin typeface="Microsoft Sans Serif"/>
                <a:cs typeface="Microsoft Sans Serif"/>
              </a:rPr>
              <a:t>puede </a:t>
            </a:r>
            <a:r>
              <a:rPr dirty="0" sz="850" spc="15">
                <a:latin typeface="Microsoft Sans Serif"/>
                <a:cs typeface="Microsoft Sans Serif"/>
              </a:rPr>
              <a:t>ser </a:t>
            </a:r>
            <a:r>
              <a:rPr dirty="0" sz="850" spc="40">
                <a:latin typeface="Microsoft Sans Serif"/>
                <a:cs typeface="Microsoft Sans Serif"/>
              </a:rPr>
              <a:t>mayor </a:t>
            </a:r>
            <a:r>
              <a:rPr dirty="0" sz="850" spc="35">
                <a:latin typeface="Microsoft Sans Serif"/>
                <a:cs typeface="Microsoft Sans Serif"/>
              </a:rPr>
              <a:t>que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25">
                <a:latin typeface="Microsoft Sans Serif"/>
                <a:cs typeface="Microsoft Sans Serif"/>
              </a:rPr>
              <a:t>voltaje de </a:t>
            </a:r>
            <a:r>
              <a:rPr dirty="0" sz="850" spc="35">
                <a:latin typeface="Microsoft Sans Serif"/>
                <a:cs typeface="Microsoft Sans Serif"/>
              </a:rPr>
              <a:t>suministro </a:t>
            </a:r>
            <a:r>
              <a:rPr dirty="0" sz="850" spc="4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disponible. </a:t>
            </a:r>
            <a:r>
              <a:rPr dirty="0" sz="850">
                <a:latin typeface="Microsoft Sans Serif"/>
                <a:cs typeface="Microsoft Sans Serif"/>
              </a:rPr>
              <a:t>Esto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30">
                <a:latin typeface="Microsoft Sans Serif"/>
                <a:cs typeface="Microsoft Sans Serif"/>
              </a:rPr>
              <a:t>puede </a:t>
            </a:r>
            <a:r>
              <a:rPr dirty="0" sz="850" spc="35">
                <a:latin typeface="Microsoft Sans Serif"/>
                <a:cs typeface="Microsoft Sans Serif"/>
              </a:rPr>
              <a:t>ilustrar </a:t>
            </a:r>
            <a:r>
              <a:rPr dirty="0" sz="850" spc="30">
                <a:latin typeface="Microsoft Sans Serif"/>
                <a:cs typeface="Microsoft Sans Serif"/>
              </a:rPr>
              <a:t>usando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60">
                <a:latin typeface="Microsoft Sans Serif"/>
                <a:cs typeface="Microsoft Sans Serif"/>
              </a:rPr>
              <a:t>motor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0">
                <a:latin typeface="Microsoft Sans Serif"/>
                <a:cs typeface="Microsoft Sans Serif"/>
              </a:rPr>
              <a:t>460 </a:t>
            </a:r>
            <a:r>
              <a:rPr dirty="0" sz="850" spc="25">
                <a:latin typeface="Microsoft Sans Serif"/>
                <a:cs typeface="Microsoft Sans Serif"/>
              </a:rPr>
              <a:t>voltios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10">
                <a:latin typeface="Microsoft Sans Serif"/>
                <a:cs typeface="Microsoft Sans Serif"/>
              </a:rPr>
              <a:t>60 </a:t>
            </a:r>
            <a:r>
              <a:rPr dirty="0" sz="850" spc="-10">
                <a:latin typeface="Microsoft Sans Serif"/>
                <a:cs typeface="Microsoft Sans Serif"/>
              </a:rPr>
              <a:t>Hz. </a:t>
            </a:r>
            <a:r>
              <a:rPr dirty="0" sz="850" spc="-35">
                <a:latin typeface="Microsoft Sans Serif"/>
                <a:cs typeface="Microsoft Sans Serif"/>
              </a:rPr>
              <a:t>El </a:t>
            </a:r>
            <a:r>
              <a:rPr dirty="0" sz="850" spc="25">
                <a:latin typeface="Microsoft Sans Serif"/>
                <a:cs typeface="Microsoft Sans Serif"/>
              </a:rPr>
              <a:t>voltaje </a:t>
            </a:r>
            <a:r>
              <a:rPr dirty="0" sz="850" spc="30">
                <a:latin typeface="Microsoft Sans Serif"/>
                <a:cs typeface="Microsoft Sans Serif"/>
              </a:rPr>
              <a:t> permanecerá </a:t>
            </a:r>
            <a:r>
              <a:rPr dirty="0" sz="850" spc="25">
                <a:latin typeface="Microsoft Sans Serif"/>
                <a:cs typeface="Microsoft Sans Serif"/>
              </a:rPr>
              <a:t>en </a:t>
            </a:r>
            <a:r>
              <a:rPr dirty="0" sz="850" spc="10">
                <a:latin typeface="Microsoft Sans Serif"/>
                <a:cs typeface="Microsoft Sans Serif"/>
              </a:rPr>
              <a:t>460 </a:t>
            </a:r>
            <a:r>
              <a:rPr dirty="0" sz="850" spc="25">
                <a:latin typeface="Microsoft Sans Serif"/>
                <a:cs typeface="Microsoft Sans Serif"/>
              </a:rPr>
              <a:t>voltios </a:t>
            </a:r>
            <a:r>
              <a:rPr dirty="0" sz="850" spc="30">
                <a:latin typeface="Microsoft Sans Serif"/>
                <a:cs typeface="Microsoft Sans Serif"/>
              </a:rPr>
              <a:t>para </a:t>
            </a:r>
            <a:r>
              <a:rPr dirty="0" sz="850" spc="25">
                <a:latin typeface="Microsoft Sans Serif"/>
                <a:cs typeface="Microsoft Sans Serif"/>
              </a:rPr>
              <a:t>cualquier </a:t>
            </a:r>
            <a:r>
              <a:rPr dirty="0" sz="850" spc="20">
                <a:latin typeface="Microsoft Sans Serif"/>
                <a:cs typeface="Microsoft Sans Serif"/>
              </a:rPr>
              <a:t>velocidad </a:t>
            </a:r>
            <a:r>
              <a:rPr dirty="0" sz="850" spc="35">
                <a:latin typeface="Microsoft Sans Serif"/>
                <a:cs typeface="Microsoft Sans Serif"/>
              </a:rPr>
              <a:t>superior </a:t>
            </a:r>
            <a:r>
              <a:rPr dirty="0" sz="850">
                <a:latin typeface="Microsoft Sans Serif"/>
                <a:cs typeface="Microsoft Sans Serif"/>
              </a:rPr>
              <a:t>a </a:t>
            </a:r>
            <a:r>
              <a:rPr dirty="0" sz="850" spc="10">
                <a:latin typeface="Microsoft Sans Serif"/>
                <a:cs typeface="Microsoft Sans Serif"/>
              </a:rPr>
              <a:t>60 </a:t>
            </a:r>
            <a:r>
              <a:rPr dirty="0" sz="850" spc="-10">
                <a:latin typeface="Microsoft Sans Serif"/>
                <a:cs typeface="Microsoft Sans Serif"/>
              </a:rPr>
              <a:t>Hz. </a:t>
            </a:r>
            <a:r>
              <a:rPr dirty="0" sz="850" spc="30">
                <a:latin typeface="Microsoft Sans Serif"/>
                <a:cs typeface="Microsoft Sans Serif"/>
              </a:rPr>
              <a:t>Un </a:t>
            </a:r>
            <a:r>
              <a:rPr dirty="0" sz="850" spc="60">
                <a:latin typeface="Microsoft Sans Serif"/>
                <a:cs typeface="Microsoft Sans Serif"/>
              </a:rPr>
              <a:t>motor </a:t>
            </a:r>
            <a:r>
              <a:rPr dirty="0" sz="850" spc="6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operado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por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encima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su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frecuencia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nominal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está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operando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una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región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conocida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como </a:t>
            </a:r>
            <a:r>
              <a:rPr dirty="0" sz="850" spc="25">
                <a:latin typeface="Microsoft Sans Serif"/>
                <a:cs typeface="Microsoft Sans Serif"/>
              </a:rPr>
              <a:t>potencia constante. </a:t>
            </a:r>
            <a:r>
              <a:rPr dirty="0" sz="850" spc="-50">
                <a:latin typeface="Microsoft Sans Serif"/>
                <a:cs typeface="Microsoft Sans Serif"/>
              </a:rPr>
              <a:t>Se </a:t>
            </a:r>
            <a:r>
              <a:rPr dirty="0" sz="850" spc="35">
                <a:latin typeface="Microsoft Sans Serif"/>
                <a:cs typeface="Microsoft Sans Serif"/>
              </a:rPr>
              <a:t>mantienen </a:t>
            </a:r>
            <a:r>
              <a:rPr dirty="0" sz="850" spc="20">
                <a:latin typeface="Microsoft Sans Serif"/>
                <a:cs typeface="Microsoft Sans Serif"/>
              </a:rPr>
              <a:t>constantes </a:t>
            </a:r>
            <a:r>
              <a:rPr dirty="0" sz="850" spc="15">
                <a:latin typeface="Microsoft Sans Serif"/>
                <a:cs typeface="Microsoft Sans Serif"/>
              </a:rPr>
              <a:t>los </a:t>
            </a:r>
            <a:r>
              <a:rPr dirty="0" sz="850" spc="25">
                <a:latin typeface="Microsoft Sans Serif"/>
                <a:cs typeface="Microsoft Sans Serif"/>
              </a:rPr>
              <a:t>voltios </a:t>
            </a:r>
            <a:r>
              <a:rPr dirty="0" sz="850" spc="50">
                <a:latin typeface="Microsoft Sans Serif"/>
                <a:cs typeface="Microsoft Sans Serif"/>
              </a:rPr>
              <a:t>por </a:t>
            </a:r>
            <a:r>
              <a:rPr dirty="0" sz="850" spc="25">
                <a:latin typeface="Microsoft Sans Serif"/>
                <a:cs typeface="Microsoft Sans Serif"/>
              </a:rPr>
              <a:t>hercio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40">
                <a:latin typeface="Microsoft Sans Serif"/>
                <a:cs typeface="Microsoft Sans Serif"/>
              </a:rPr>
              <a:t>par </a:t>
            </a:r>
            <a:r>
              <a:rPr dirty="0" sz="850">
                <a:latin typeface="Microsoft Sans Serif"/>
                <a:cs typeface="Microsoft Sans Serif"/>
              </a:rPr>
              <a:t>a 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60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Hz.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Por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encima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60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Hz,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relación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voltios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por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hercio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disminuye.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723133" y="2337460"/>
            <a:ext cx="573405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10">
                <a:latin typeface="Microsoft Sans Serif"/>
                <a:cs typeface="Microsoft Sans Serif"/>
              </a:rPr>
              <a:t>Frecuencia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727716" y="2318410"/>
            <a:ext cx="30289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10">
                <a:latin typeface="Microsoft Sans Serif"/>
                <a:cs typeface="Microsoft Sans Serif"/>
              </a:rPr>
              <a:t>V/</a:t>
            </a:r>
            <a:r>
              <a:rPr dirty="0" sz="1000" spc="-10">
                <a:latin typeface="Microsoft Sans Serif"/>
                <a:cs typeface="Microsoft Sans Serif"/>
              </a:rPr>
              <a:t>Hz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1000" spc="5">
                <a:latin typeface="Microsoft Sans Serif"/>
                <a:cs typeface="Microsoft Sans Serif"/>
              </a:rPr>
              <a:t>7.67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1000" spc="5">
                <a:latin typeface="Microsoft Sans Serif"/>
                <a:cs typeface="Microsoft Sans Serif"/>
              </a:rPr>
              <a:t>7.67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1000" spc="5">
                <a:latin typeface="Microsoft Sans Serif"/>
                <a:cs typeface="Microsoft Sans Serif"/>
              </a:rPr>
              <a:t>6.6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1000" spc="5">
                <a:latin typeface="Microsoft Sans Serif"/>
                <a:cs typeface="Microsoft Sans Serif"/>
              </a:rPr>
              <a:t>5.1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723133" y="2621940"/>
            <a:ext cx="340995" cy="63500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dirty="0" sz="950" spc="15">
                <a:latin typeface="Microsoft Sans Serif"/>
                <a:cs typeface="Microsoft Sans Serif"/>
              </a:rPr>
              <a:t>30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Hz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950" spc="15">
                <a:latin typeface="Microsoft Sans Serif"/>
                <a:cs typeface="Microsoft Sans Serif"/>
              </a:rPr>
              <a:t>60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Hz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950" spc="15">
                <a:latin typeface="Microsoft Sans Serif"/>
                <a:cs typeface="Microsoft Sans Serif"/>
              </a:rPr>
              <a:t>70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Hz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950" spc="15">
                <a:latin typeface="Microsoft Sans Serif"/>
                <a:cs typeface="Microsoft Sans Serif"/>
              </a:rPr>
              <a:t>90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Hz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723133" y="3439820"/>
            <a:ext cx="215138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45">
                <a:latin typeface="Microsoft Sans Serif"/>
                <a:cs typeface="Microsoft Sans Serif"/>
              </a:rPr>
              <a:t>El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flujo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-25">
                <a:latin typeface="Microsoft Sans Serif"/>
                <a:cs typeface="Microsoft Sans Serif"/>
              </a:rPr>
              <a:t>(Φ)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0">
                <a:latin typeface="Microsoft Sans Serif"/>
                <a:cs typeface="Microsoft Sans Serif"/>
              </a:rPr>
              <a:t>y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el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50">
                <a:latin typeface="Microsoft Sans Serif"/>
                <a:cs typeface="Microsoft Sans Serif"/>
              </a:rPr>
              <a:t>par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-45">
                <a:latin typeface="Microsoft Sans Serif"/>
                <a:cs typeface="Microsoft Sans Serif"/>
              </a:rPr>
              <a:t>(T)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disminuyen: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723133" y="7267601"/>
            <a:ext cx="4305300" cy="574040"/>
          </a:xfrm>
          <a:prstGeom prst="rect">
            <a:avLst/>
          </a:prstGeom>
        </p:spPr>
        <p:txBody>
          <a:bodyPr wrap="square" lIns="0" tIns="660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dirty="0" sz="850" spc="-5">
                <a:latin typeface="Microsoft Sans Serif"/>
                <a:cs typeface="Microsoft Sans Serif"/>
              </a:rPr>
              <a:t>Los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caballos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fuerza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permanecen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constantes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>
                <a:latin typeface="Microsoft Sans Serif"/>
                <a:cs typeface="Microsoft Sans Serif"/>
              </a:rPr>
              <a:t>a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medida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que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aumenta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velocidad</a:t>
            </a:r>
            <a:endParaRPr sz="85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dirty="0" sz="850" spc="-10">
                <a:latin typeface="Microsoft Sans Serif"/>
                <a:cs typeface="Microsoft Sans Serif"/>
              </a:rPr>
              <a:t>(N)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y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par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35">
                <a:latin typeface="Microsoft Sans Serif"/>
                <a:cs typeface="Microsoft Sans Serif"/>
              </a:rPr>
              <a:t>(T)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disminuye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en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proporción.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15">
                <a:latin typeface="Microsoft Sans Serif"/>
                <a:cs typeface="Microsoft Sans Serif"/>
              </a:rPr>
              <a:t>La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siguiente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5">
                <a:latin typeface="Microsoft Sans Serif"/>
                <a:cs typeface="Microsoft Sans Serif"/>
              </a:rPr>
              <a:t>fórmula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se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aplica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>
                <a:latin typeface="Microsoft Sans Serif"/>
                <a:cs typeface="Microsoft Sans Serif"/>
              </a:rPr>
              <a:t>a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velocidad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en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revoluciones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por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minuto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25">
                <a:latin typeface="Microsoft Sans Serif"/>
                <a:cs typeface="Microsoft Sans Serif"/>
              </a:rPr>
              <a:t>(RPM).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34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28200" y="2921660"/>
            <a:ext cx="2268855" cy="1540510"/>
            <a:chOff x="2928200" y="2921660"/>
            <a:chExt cx="2268855" cy="1540510"/>
          </a:xfrm>
        </p:grpSpPr>
        <p:sp>
          <p:nvSpPr>
            <p:cNvPr id="3" name="object 3"/>
            <p:cNvSpPr/>
            <p:nvPr/>
          </p:nvSpPr>
          <p:spPr>
            <a:xfrm>
              <a:off x="2934728" y="3665664"/>
              <a:ext cx="961390" cy="601345"/>
            </a:xfrm>
            <a:custGeom>
              <a:avLst/>
              <a:gdLst/>
              <a:ahLst/>
              <a:cxnLst/>
              <a:rect l="l" t="t" r="r" b="b"/>
              <a:pathLst>
                <a:path w="961389" h="601345">
                  <a:moveTo>
                    <a:pt x="960958" y="0"/>
                  </a:moveTo>
                  <a:lnTo>
                    <a:pt x="0" y="0"/>
                  </a:lnTo>
                  <a:lnTo>
                    <a:pt x="0" y="601141"/>
                  </a:lnTo>
                  <a:lnTo>
                    <a:pt x="960958" y="601141"/>
                  </a:lnTo>
                  <a:lnTo>
                    <a:pt x="960958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934728" y="3665664"/>
              <a:ext cx="961390" cy="601345"/>
            </a:xfrm>
            <a:custGeom>
              <a:avLst/>
              <a:gdLst/>
              <a:ahLst/>
              <a:cxnLst/>
              <a:rect l="l" t="t" r="r" b="b"/>
              <a:pathLst>
                <a:path w="961389" h="601345">
                  <a:moveTo>
                    <a:pt x="0" y="0"/>
                  </a:moveTo>
                  <a:lnTo>
                    <a:pt x="960958" y="0"/>
                  </a:lnTo>
                  <a:lnTo>
                    <a:pt x="960958" y="601141"/>
                  </a:lnTo>
                  <a:lnTo>
                    <a:pt x="0" y="60114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895686" y="3665664"/>
              <a:ext cx="1298575" cy="601345"/>
            </a:xfrm>
            <a:custGeom>
              <a:avLst/>
              <a:gdLst/>
              <a:ahLst/>
              <a:cxnLst/>
              <a:rect l="l" t="t" r="r" b="b"/>
              <a:pathLst>
                <a:path w="1298575" h="601345">
                  <a:moveTo>
                    <a:pt x="0" y="0"/>
                  </a:moveTo>
                  <a:lnTo>
                    <a:pt x="0" y="601141"/>
                  </a:lnTo>
                  <a:lnTo>
                    <a:pt x="1298575" y="601141"/>
                  </a:lnTo>
                  <a:lnTo>
                    <a:pt x="1298575" y="443445"/>
                  </a:lnTo>
                  <a:lnTo>
                    <a:pt x="1244191" y="438985"/>
                  </a:lnTo>
                  <a:lnTo>
                    <a:pt x="1189935" y="433131"/>
                  </a:lnTo>
                  <a:lnTo>
                    <a:pt x="1135859" y="425945"/>
                  </a:lnTo>
                  <a:lnTo>
                    <a:pt x="1082017" y="417493"/>
                  </a:lnTo>
                  <a:lnTo>
                    <a:pt x="1028464" y="407838"/>
                  </a:lnTo>
                  <a:lnTo>
                    <a:pt x="975252" y="397042"/>
                  </a:lnTo>
                  <a:lnTo>
                    <a:pt x="922436" y="385171"/>
                  </a:lnTo>
                  <a:lnTo>
                    <a:pt x="870070" y="372287"/>
                  </a:lnTo>
                  <a:lnTo>
                    <a:pt x="818207" y="358454"/>
                  </a:lnTo>
                  <a:lnTo>
                    <a:pt x="766901" y="343737"/>
                  </a:lnTo>
                  <a:lnTo>
                    <a:pt x="716206" y="328197"/>
                  </a:lnTo>
                  <a:lnTo>
                    <a:pt x="666176" y="311900"/>
                  </a:lnTo>
                  <a:lnTo>
                    <a:pt x="616864" y="294909"/>
                  </a:lnTo>
                  <a:lnTo>
                    <a:pt x="568325" y="277287"/>
                  </a:lnTo>
                  <a:lnTo>
                    <a:pt x="520611" y="259097"/>
                  </a:lnTo>
                  <a:lnTo>
                    <a:pt x="473778" y="240405"/>
                  </a:lnTo>
                  <a:lnTo>
                    <a:pt x="427878" y="221273"/>
                  </a:lnTo>
                  <a:lnTo>
                    <a:pt x="382967" y="201765"/>
                  </a:lnTo>
                  <a:lnTo>
                    <a:pt x="339096" y="181944"/>
                  </a:lnTo>
                  <a:lnTo>
                    <a:pt x="296320" y="161875"/>
                  </a:lnTo>
                  <a:lnTo>
                    <a:pt x="254694" y="141620"/>
                  </a:lnTo>
                  <a:lnTo>
                    <a:pt x="214270" y="121244"/>
                  </a:lnTo>
                  <a:lnTo>
                    <a:pt x="175103" y="100810"/>
                  </a:lnTo>
                  <a:lnTo>
                    <a:pt x="137247" y="80382"/>
                  </a:lnTo>
                  <a:lnTo>
                    <a:pt x="100754" y="60023"/>
                  </a:lnTo>
                  <a:lnTo>
                    <a:pt x="65679" y="39797"/>
                  </a:lnTo>
                  <a:lnTo>
                    <a:pt x="32077" y="19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895686" y="3665664"/>
              <a:ext cx="1298575" cy="601345"/>
            </a:xfrm>
            <a:custGeom>
              <a:avLst/>
              <a:gdLst/>
              <a:ahLst/>
              <a:cxnLst/>
              <a:rect l="l" t="t" r="r" b="b"/>
              <a:pathLst>
                <a:path w="1298575" h="601345">
                  <a:moveTo>
                    <a:pt x="0" y="0"/>
                  </a:moveTo>
                  <a:lnTo>
                    <a:pt x="0" y="601141"/>
                  </a:lnTo>
                  <a:lnTo>
                    <a:pt x="1298575" y="601141"/>
                  </a:lnTo>
                  <a:lnTo>
                    <a:pt x="1298575" y="443445"/>
                  </a:lnTo>
                  <a:lnTo>
                    <a:pt x="1244191" y="438985"/>
                  </a:lnTo>
                  <a:lnTo>
                    <a:pt x="1189935" y="433131"/>
                  </a:lnTo>
                  <a:lnTo>
                    <a:pt x="1135859" y="425945"/>
                  </a:lnTo>
                  <a:lnTo>
                    <a:pt x="1082017" y="417493"/>
                  </a:lnTo>
                  <a:lnTo>
                    <a:pt x="1028464" y="407838"/>
                  </a:lnTo>
                  <a:lnTo>
                    <a:pt x="975252" y="397042"/>
                  </a:lnTo>
                  <a:lnTo>
                    <a:pt x="922436" y="385171"/>
                  </a:lnTo>
                  <a:lnTo>
                    <a:pt x="870070" y="372287"/>
                  </a:lnTo>
                  <a:lnTo>
                    <a:pt x="818207" y="358454"/>
                  </a:lnTo>
                  <a:lnTo>
                    <a:pt x="766901" y="343737"/>
                  </a:lnTo>
                  <a:lnTo>
                    <a:pt x="716206" y="328197"/>
                  </a:lnTo>
                  <a:lnTo>
                    <a:pt x="666176" y="311900"/>
                  </a:lnTo>
                  <a:lnTo>
                    <a:pt x="616864" y="294909"/>
                  </a:lnTo>
                  <a:lnTo>
                    <a:pt x="568325" y="277287"/>
                  </a:lnTo>
                  <a:lnTo>
                    <a:pt x="520611" y="259097"/>
                  </a:lnTo>
                  <a:lnTo>
                    <a:pt x="473778" y="240405"/>
                  </a:lnTo>
                  <a:lnTo>
                    <a:pt x="427878" y="221273"/>
                  </a:lnTo>
                  <a:lnTo>
                    <a:pt x="382967" y="201765"/>
                  </a:lnTo>
                  <a:lnTo>
                    <a:pt x="339096" y="181944"/>
                  </a:lnTo>
                  <a:lnTo>
                    <a:pt x="296320" y="161875"/>
                  </a:lnTo>
                  <a:lnTo>
                    <a:pt x="254694" y="141620"/>
                  </a:lnTo>
                  <a:lnTo>
                    <a:pt x="214270" y="121244"/>
                  </a:lnTo>
                  <a:lnTo>
                    <a:pt x="175103" y="100810"/>
                  </a:lnTo>
                  <a:lnTo>
                    <a:pt x="137247" y="80382"/>
                  </a:lnTo>
                  <a:lnTo>
                    <a:pt x="100754" y="60023"/>
                  </a:lnTo>
                  <a:lnTo>
                    <a:pt x="65679" y="39797"/>
                  </a:lnTo>
                  <a:lnTo>
                    <a:pt x="32077" y="19768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934728" y="2921660"/>
              <a:ext cx="0" cy="1345565"/>
            </a:xfrm>
            <a:custGeom>
              <a:avLst/>
              <a:gdLst/>
              <a:ahLst/>
              <a:cxnLst/>
              <a:rect l="l" t="t" r="r" b="b"/>
              <a:pathLst>
                <a:path w="0" h="1345564">
                  <a:moveTo>
                    <a:pt x="0" y="1345145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933280" y="3058780"/>
              <a:ext cx="2030095" cy="1209675"/>
            </a:xfrm>
            <a:custGeom>
              <a:avLst/>
              <a:gdLst/>
              <a:ahLst/>
              <a:cxnLst/>
              <a:rect l="l" t="t" r="r" b="b"/>
              <a:pathLst>
                <a:path w="2030095" h="1209675">
                  <a:moveTo>
                    <a:pt x="149618" y="94654"/>
                  </a:moveTo>
                  <a:lnTo>
                    <a:pt x="193853" y="56391"/>
                  </a:lnTo>
                  <a:lnTo>
                    <a:pt x="237582" y="27613"/>
                  </a:lnTo>
                  <a:lnTo>
                    <a:pt x="280690" y="8753"/>
                  </a:lnTo>
                  <a:lnTo>
                    <a:pt x="323062" y="240"/>
                  </a:lnTo>
                  <a:lnTo>
                    <a:pt x="343938" y="0"/>
                  </a:lnTo>
                  <a:lnTo>
                    <a:pt x="364586" y="2507"/>
                  </a:lnTo>
                  <a:lnTo>
                    <a:pt x="405146" y="15985"/>
                  </a:lnTo>
                  <a:lnTo>
                    <a:pt x="444628" y="41104"/>
                  </a:lnTo>
                  <a:lnTo>
                    <a:pt x="482918" y="78296"/>
                  </a:lnTo>
                  <a:lnTo>
                    <a:pt x="519901" y="127992"/>
                  </a:lnTo>
                  <a:lnTo>
                    <a:pt x="555463" y="190623"/>
                  </a:lnTo>
                  <a:lnTo>
                    <a:pt x="572676" y="226924"/>
                  </a:lnTo>
                  <a:lnTo>
                    <a:pt x="589491" y="266620"/>
                  </a:lnTo>
                  <a:lnTo>
                    <a:pt x="605893" y="309766"/>
                  </a:lnTo>
                  <a:lnTo>
                    <a:pt x="621868" y="356415"/>
                  </a:lnTo>
                  <a:lnTo>
                    <a:pt x="637403" y="406622"/>
                  </a:lnTo>
                  <a:lnTo>
                    <a:pt x="652482" y="460439"/>
                  </a:lnTo>
                  <a:lnTo>
                    <a:pt x="667092" y="517921"/>
                  </a:lnTo>
                  <a:lnTo>
                    <a:pt x="681218" y="579123"/>
                  </a:lnTo>
                  <a:lnTo>
                    <a:pt x="694846" y="644097"/>
                  </a:lnTo>
                  <a:lnTo>
                    <a:pt x="707961" y="712897"/>
                  </a:lnTo>
                  <a:lnTo>
                    <a:pt x="720550" y="785578"/>
                  </a:lnTo>
                  <a:lnTo>
                    <a:pt x="732598" y="862194"/>
                  </a:lnTo>
                  <a:lnTo>
                    <a:pt x="744090" y="942798"/>
                  </a:lnTo>
                  <a:lnTo>
                    <a:pt x="755013" y="1027444"/>
                  </a:lnTo>
                  <a:lnTo>
                    <a:pt x="765352" y="1116187"/>
                  </a:lnTo>
                  <a:lnTo>
                    <a:pt x="775093" y="1209079"/>
                  </a:lnTo>
                </a:path>
                <a:path w="2030095" h="1209675">
                  <a:moveTo>
                    <a:pt x="1104" y="28398"/>
                  </a:moveTo>
                  <a:lnTo>
                    <a:pt x="41769" y="9286"/>
                  </a:lnTo>
                  <a:lnTo>
                    <a:pt x="81572" y="568"/>
                  </a:lnTo>
                  <a:lnTo>
                    <a:pt x="101126" y="241"/>
                  </a:lnTo>
                  <a:lnTo>
                    <a:pt x="120438" y="2672"/>
                  </a:lnTo>
                  <a:lnTo>
                    <a:pt x="158295" y="16025"/>
                  </a:lnTo>
                  <a:lnTo>
                    <a:pt x="195069" y="41053"/>
                  </a:lnTo>
                  <a:lnTo>
                    <a:pt x="230688" y="78184"/>
                  </a:lnTo>
                  <a:lnTo>
                    <a:pt x="265078" y="127844"/>
                  </a:lnTo>
                  <a:lnTo>
                    <a:pt x="298165" y="190461"/>
                  </a:lnTo>
                  <a:lnTo>
                    <a:pt x="314198" y="226762"/>
                  </a:lnTo>
                  <a:lnTo>
                    <a:pt x="329877" y="266462"/>
                  </a:lnTo>
                  <a:lnTo>
                    <a:pt x="345194" y="309615"/>
                  </a:lnTo>
                  <a:lnTo>
                    <a:pt x="360140" y="356274"/>
                  </a:lnTo>
                  <a:lnTo>
                    <a:pt x="374705" y="406492"/>
                  </a:lnTo>
                  <a:lnTo>
                    <a:pt x="388881" y="460323"/>
                  </a:lnTo>
                  <a:lnTo>
                    <a:pt x="402657" y="517820"/>
                  </a:lnTo>
                  <a:lnTo>
                    <a:pt x="416026" y="579037"/>
                  </a:lnTo>
                  <a:lnTo>
                    <a:pt x="428977" y="644026"/>
                  </a:lnTo>
                  <a:lnTo>
                    <a:pt x="441502" y="712842"/>
                  </a:lnTo>
                  <a:lnTo>
                    <a:pt x="453592" y="785538"/>
                  </a:lnTo>
                  <a:lnTo>
                    <a:pt x="465237" y="862167"/>
                  </a:lnTo>
                  <a:lnTo>
                    <a:pt x="476428" y="942782"/>
                  </a:lnTo>
                  <a:lnTo>
                    <a:pt x="487156" y="1027437"/>
                  </a:lnTo>
                  <a:lnTo>
                    <a:pt x="497412" y="1116185"/>
                  </a:lnTo>
                  <a:lnTo>
                    <a:pt x="507187" y="1209079"/>
                  </a:lnTo>
                </a:path>
                <a:path w="2030095" h="1209675">
                  <a:moveTo>
                    <a:pt x="0" y="91974"/>
                  </a:moveTo>
                  <a:lnTo>
                    <a:pt x="26131" y="138237"/>
                  </a:lnTo>
                  <a:lnTo>
                    <a:pt x="51808" y="193042"/>
                  </a:lnTo>
                  <a:lnTo>
                    <a:pt x="76938" y="256753"/>
                  </a:lnTo>
                  <a:lnTo>
                    <a:pt x="101429" y="329731"/>
                  </a:lnTo>
                  <a:lnTo>
                    <a:pt x="113406" y="369809"/>
                  </a:lnTo>
                  <a:lnTo>
                    <a:pt x="125188" y="412340"/>
                  </a:lnTo>
                  <a:lnTo>
                    <a:pt x="136765" y="457369"/>
                  </a:lnTo>
                  <a:lnTo>
                    <a:pt x="148125" y="504941"/>
                  </a:lnTo>
                  <a:lnTo>
                    <a:pt x="159255" y="555103"/>
                  </a:lnTo>
                  <a:lnTo>
                    <a:pt x="170146" y="607899"/>
                  </a:lnTo>
                  <a:lnTo>
                    <a:pt x="180784" y="663374"/>
                  </a:lnTo>
                  <a:lnTo>
                    <a:pt x="191160" y="721574"/>
                  </a:lnTo>
                  <a:lnTo>
                    <a:pt x="201260" y="782545"/>
                  </a:lnTo>
                  <a:lnTo>
                    <a:pt x="211074" y="846330"/>
                  </a:lnTo>
                  <a:lnTo>
                    <a:pt x="220591" y="912977"/>
                  </a:lnTo>
                  <a:lnTo>
                    <a:pt x="229798" y="982530"/>
                  </a:lnTo>
                  <a:lnTo>
                    <a:pt x="238684" y="1055035"/>
                  </a:lnTo>
                  <a:lnTo>
                    <a:pt x="247237" y="1130536"/>
                  </a:lnTo>
                  <a:lnTo>
                    <a:pt x="255447" y="1209079"/>
                  </a:lnTo>
                </a:path>
                <a:path w="2030095" h="1209675">
                  <a:moveTo>
                    <a:pt x="435241" y="97575"/>
                  </a:moveTo>
                  <a:lnTo>
                    <a:pt x="479654" y="60321"/>
                  </a:lnTo>
                  <a:lnTo>
                    <a:pt x="523457" y="32012"/>
                  </a:lnTo>
                  <a:lnTo>
                    <a:pt x="566497" y="13045"/>
                  </a:lnTo>
                  <a:lnTo>
                    <a:pt x="608622" y="3815"/>
                  </a:lnTo>
                  <a:lnTo>
                    <a:pt x="629295" y="2976"/>
                  </a:lnTo>
                  <a:lnTo>
                    <a:pt x="649682" y="4720"/>
                  </a:lnTo>
                  <a:lnTo>
                    <a:pt x="689523" y="16154"/>
                  </a:lnTo>
                  <a:lnTo>
                    <a:pt x="727995" y="38514"/>
                  </a:lnTo>
                  <a:lnTo>
                    <a:pt x="764944" y="72196"/>
                  </a:lnTo>
                  <a:lnTo>
                    <a:pt x="800220" y="117596"/>
                  </a:lnTo>
                  <a:lnTo>
                    <a:pt x="833670" y="175111"/>
                  </a:lnTo>
                  <a:lnTo>
                    <a:pt x="865142" y="245136"/>
                  </a:lnTo>
                  <a:lnTo>
                    <a:pt x="880089" y="284964"/>
                  </a:lnTo>
                  <a:lnTo>
                    <a:pt x="894485" y="328068"/>
                  </a:lnTo>
                  <a:lnTo>
                    <a:pt x="908311" y="374498"/>
                  </a:lnTo>
                  <a:lnTo>
                    <a:pt x="921547" y="424303"/>
                  </a:lnTo>
                  <a:lnTo>
                    <a:pt x="934175" y="477532"/>
                  </a:lnTo>
                  <a:lnTo>
                    <a:pt x="946175" y="534236"/>
                  </a:lnTo>
                  <a:lnTo>
                    <a:pt x="957530" y="594463"/>
                  </a:lnTo>
                  <a:lnTo>
                    <a:pt x="968219" y="658264"/>
                  </a:lnTo>
                  <a:lnTo>
                    <a:pt x="978223" y="725688"/>
                  </a:lnTo>
                  <a:lnTo>
                    <a:pt x="987525" y="796783"/>
                  </a:lnTo>
                  <a:lnTo>
                    <a:pt x="996104" y="871601"/>
                  </a:lnTo>
                  <a:lnTo>
                    <a:pt x="1003942" y="950190"/>
                  </a:lnTo>
                  <a:lnTo>
                    <a:pt x="1011020" y="1032599"/>
                  </a:lnTo>
                  <a:lnTo>
                    <a:pt x="1017319" y="1118879"/>
                  </a:lnTo>
                  <a:lnTo>
                    <a:pt x="1022819" y="1209079"/>
                  </a:lnTo>
                </a:path>
                <a:path w="2030095" h="1209675">
                  <a:moveTo>
                    <a:pt x="702729" y="339497"/>
                  </a:moveTo>
                  <a:lnTo>
                    <a:pt x="760143" y="302347"/>
                  </a:lnTo>
                  <a:lnTo>
                    <a:pt x="814564" y="276484"/>
                  </a:lnTo>
                  <a:lnTo>
                    <a:pt x="866032" y="262432"/>
                  </a:lnTo>
                  <a:lnTo>
                    <a:pt x="890670" y="259999"/>
                  </a:lnTo>
                  <a:lnTo>
                    <a:pt x="914584" y="260715"/>
                  </a:lnTo>
                  <a:lnTo>
                    <a:pt x="960259" y="271858"/>
                  </a:lnTo>
                  <a:lnTo>
                    <a:pt x="1003095" y="296384"/>
                  </a:lnTo>
                  <a:lnTo>
                    <a:pt x="1043130" y="334819"/>
                  </a:lnTo>
                  <a:lnTo>
                    <a:pt x="1080404" y="387686"/>
                  </a:lnTo>
                  <a:lnTo>
                    <a:pt x="1114954" y="455510"/>
                  </a:lnTo>
                  <a:lnTo>
                    <a:pt x="1131219" y="495195"/>
                  </a:lnTo>
                  <a:lnTo>
                    <a:pt x="1146818" y="538815"/>
                  </a:lnTo>
                  <a:lnTo>
                    <a:pt x="1161756" y="586437"/>
                  </a:lnTo>
                  <a:lnTo>
                    <a:pt x="1176036" y="638125"/>
                  </a:lnTo>
                  <a:lnTo>
                    <a:pt x="1189664" y="693946"/>
                  </a:lnTo>
                  <a:lnTo>
                    <a:pt x="1202645" y="753965"/>
                  </a:lnTo>
                  <a:lnTo>
                    <a:pt x="1214984" y="818247"/>
                  </a:lnTo>
                  <a:lnTo>
                    <a:pt x="1226684" y="886858"/>
                  </a:lnTo>
                  <a:lnTo>
                    <a:pt x="1237752" y="959864"/>
                  </a:lnTo>
                  <a:lnTo>
                    <a:pt x="1248192" y="1037330"/>
                  </a:lnTo>
                  <a:lnTo>
                    <a:pt x="1258008" y="1119322"/>
                  </a:lnTo>
                  <a:lnTo>
                    <a:pt x="1267206" y="1205904"/>
                  </a:lnTo>
                </a:path>
                <a:path w="2030095" h="1209675">
                  <a:moveTo>
                    <a:pt x="1089012" y="612179"/>
                  </a:moveTo>
                  <a:lnTo>
                    <a:pt x="1142611" y="582084"/>
                  </a:lnTo>
                  <a:lnTo>
                    <a:pt x="1194440" y="565728"/>
                  </a:lnTo>
                  <a:lnTo>
                    <a:pt x="1219621" y="563423"/>
                  </a:lnTo>
                  <a:lnTo>
                    <a:pt x="1244276" y="565420"/>
                  </a:lnTo>
                  <a:lnTo>
                    <a:pt x="1291895" y="583469"/>
                  </a:lnTo>
                  <a:lnTo>
                    <a:pt x="1337075" y="622184"/>
                  </a:lnTo>
                  <a:lnTo>
                    <a:pt x="1379592" y="683874"/>
                  </a:lnTo>
                  <a:lnTo>
                    <a:pt x="1399782" y="724056"/>
                  </a:lnTo>
                  <a:lnTo>
                    <a:pt x="1419223" y="770848"/>
                  </a:lnTo>
                  <a:lnTo>
                    <a:pt x="1437888" y="824538"/>
                  </a:lnTo>
                  <a:lnTo>
                    <a:pt x="1455747" y="885415"/>
                  </a:lnTo>
                  <a:lnTo>
                    <a:pt x="1472773" y="953767"/>
                  </a:lnTo>
                  <a:lnTo>
                    <a:pt x="1488939" y="1029884"/>
                  </a:lnTo>
                  <a:lnTo>
                    <a:pt x="1504216" y="1114054"/>
                  </a:lnTo>
                  <a:lnTo>
                    <a:pt x="1518577" y="1206565"/>
                  </a:lnTo>
                </a:path>
                <a:path w="2030095" h="1209675">
                  <a:moveTo>
                    <a:pt x="1295781" y="866179"/>
                  </a:moveTo>
                  <a:lnTo>
                    <a:pt x="1334719" y="848752"/>
                  </a:lnTo>
                  <a:lnTo>
                    <a:pt x="1371839" y="834810"/>
                  </a:lnTo>
                  <a:lnTo>
                    <a:pt x="1441094" y="818826"/>
                  </a:lnTo>
                  <a:lnTo>
                    <a:pt x="1473463" y="817504"/>
                  </a:lnTo>
                  <a:lnTo>
                    <a:pt x="1504482" y="821109"/>
                  </a:lnTo>
                  <a:lnTo>
                    <a:pt x="1562939" y="844543"/>
                  </a:lnTo>
                  <a:lnTo>
                    <a:pt x="1617401" y="892010"/>
                  </a:lnTo>
                  <a:lnTo>
                    <a:pt x="1643426" y="925657"/>
                  </a:lnTo>
                  <a:lnTo>
                    <a:pt x="1668804" y="966393"/>
                  </a:lnTo>
                  <a:lnTo>
                    <a:pt x="1693651" y="1014580"/>
                  </a:lnTo>
                  <a:lnTo>
                    <a:pt x="1718083" y="1070576"/>
                  </a:lnTo>
                  <a:lnTo>
                    <a:pt x="1742220" y="1134743"/>
                  </a:lnTo>
                  <a:lnTo>
                    <a:pt x="1766176" y="1207441"/>
                  </a:lnTo>
                </a:path>
                <a:path w="2030095" h="1209675">
                  <a:moveTo>
                    <a:pt x="1751393" y="980479"/>
                  </a:moveTo>
                  <a:lnTo>
                    <a:pt x="1789962" y="981706"/>
                  </a:lnTo>
                  <a:lnTo>
                    <a:pt x="1827180" y="990290"/>
                  </a:lnTo>
                  <a:lnTo>
                    <a:pt x="1863182" y="1006448"/>
                  </a:lnTo>
                  <a:lnTo>
                    <a:pt x="1898107" y="1030393"/>
                  </a:lnTo>
                  <a:lnTo>
                    <a:pt x="1932089" y="1062341"/>
                  </a:lnTo>
                  <a:lnTo>
                    <a:pt x="1965266" y="1102505"/>
                  </a:lnTo>
                  <a:lnTo>
                    <a:pt x="1997775" y="1151101"/>
                  </a:lnTo>
                  <a:lnTo>
                    <a:pt x="2029752" y="1208343"/>
                  </a:lnTo>
                </a:path>
              </a:pathLst>
            </a:custGeom>
            <a:ln w="64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28200" y="4293260"/>
              <a:ext cx="2265172" cy="168795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2933280" y="5929706"/>
            <a:ext cx="259715" cy="130175"/>
            <a:chOff x="2933280" y="5929706"/>
            <a:chExt cx="259715" cy="130175"/>
          </a:xfrm>
        </p:grpSpPr>
        <p:sp>
          <p:nvSpPr>
            <p:cNvPr id="11" name="object 11"/>
            <p:cNvSpPr/>
            <p:nvPr/>
          </p:nvSpPr>
          <p:spPr>
            <a:xfrm>
              <a:off x="2933280" y="5929706"/>
              <a:ext cx="52069" cy="92075"/>
            </a:xfrm>
            <a:custGeom>
              <a:avLst/>
              <a:gdLst/>
              <a:ahLst/>
              <a:cxnLst/>
              <a:rect l="l" t="t" r="r" b="b"/>
              <a:pathLst>
                <a:path w="52069" h="92075">
                  <a:moveTo>
                    <a:pt x="51815" y="0"/>
                  </a:moveTo>
                  <a:lnTo>
                    <a:pt x="0" y="0"/>
                  </a:lnTo>
                  <a:lnTo>
                    <a:pt x="0" y="91693"/>
                  </a:lnTo>
                  <a:lnTo>
                    <a:pt x="8127" y="91693"/>
                  </a:lnTo>
                  <a:lnTo>
                    <a:pt x="8127" y="47878"/>
                  </a:lnTo>
                  <a:lnTo>
                    <a:pt x="50291" y="47878"/>
                  </a:lnTo>
                  <a:lnTo>
                    <a:pt x="50291" y="40512"/>
                  </a:lnTo>
                  <a:lnTo>
                    <a:pt x="8127" y="40512"/>
                  </a:lnTo>
                  <a:lnTo>
                    <a:pt x="8127" y="7365"/>
                  </a:lnTo>
                  <a:lnTo>
                    <a:pt x="51815" y="7365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06305" y="5967806"/>
              <a:ext cx="186689" cy="91693"/>
            </a:xfrm>
            <a:prstGeom prst="rect">
              <a:avLst/>
            </a:prstGeom>
          </p:spPr>
        </p:pic>
      </p:grpSp>
      <p:sp>
        <p:nvSpPr>
          <p:cNvPr id="13" name="object 13"/>
          <p:cNvSpPr/>
          <p:nvPr/>
        </p:nvSpPr>
        <p:spPr>
          <a:xfrm>
            <a:off x="3239465" y="5975299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4">
                <a:moveTo>
                  <a:pt x="63500" y="0"/>
                </a:moveTo>
                <a:lnTo>
                  <a:pt x="0" y="0"/>
                </a:lnTo>
                <a:lnTo>
                  <a:pt x="0" y="6858"/>
                </a:lnTo>
                <a:lnTo>
                  <a:pt x="63500" y="6858"/>
                </a:lnTo>
                <a:lnTo>
                  <a:pt x="63500" y="0"/>
                </a:lnTo>
                <a:close/>
              </a:path>
              <a:path w="63500" h="31114">
                <a:moveTo>
                  <a:pt x="63500" y="23749"/>
                </a:moveTo>
                <a:lnTo>
                  <a:pt x="0" y="23749"/>
                </a:lnTo>
                <a:lnTo>
                  <a:pt x="0" y="30607"/>
                </a:lnTo>
                <a:lnTo>
                  <a:pt x="63500" y="30607"/>
                </a:lnTo>
                <a:lnTo>
                  <a:pt x="63500" y="2374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4" name="object 14"/>
          <p:cNvGrpSpPr/>
          <p:nvPr/>
        </p:nvGrpSpPr>
        <p:grpSpPr>
          <a:xfrm>
            <a:off x="3404425" y="5855601"/>
            <a:ext cx="1253490" cy="262890"/>
            <a:chOff x="3404425" y="5855601"/>
            <a:chExt cx="1253490" cy="262890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04425" y="5855601"/>
              <a:ext cx="1194447" cy="26250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639881" y="5872200"/>
              <a:ext cx="18415" cy="220979"/>
            </a:xfrm>
            <a:custGeom>
              <a:avLst/>
              <a:gdLst/>
              <a:ahLst/>
              <a:cxnLst/>
              <a:rect l="l" t="t" r="r" b="b"/>
              <a:pathLst>
                <a:path w="18414" h="220979">
                  <a:moveTo>
                    <a:pt x="5029" y="0"/>
                  </a:moveTo>
                  <a:lnTo>
                    <a:pt x="0" y="0"/>
                  </a:lnTo>
                  <a:lnTo>
                    <a:pt x="4600" y="35704"/>
                  </a:lnTo>
                  <a:lnTo>
                    <a:pt x="7886" y="65852"/>
                  </a:lnTo>
                  <a:lnTo>
                    <a:pt x="9858" y="90443"/>
                  </a:lnTo>
                  <a:lnTo>
                    <a:pt x="10515" y="109474"/>
                  </a:lnTo>
                  <a:lnTo>
                    <a:pt x="10272" y="123856"/>
                  </a:lnTo>
                  <a:lnTo>
                    <a:pt x="9544" y="138811"/>
                  </a:lnTo>
                  <a:lnTo>
                    <a:pt x="8329" y="154336"/>
                  </a:lnTo>
                  <a:lnTo>
                    <a:pt x="6629" y="170434"/>
                  </a:lnTo>
                  <a:lnTo>
                    <a:pt x="0" y="220725"/>
                  </a:lnTo>
                  <a:lnTo>
                    <a:pt x="4914" y="220725"/>
                  </a:lnTo>
                  <a:lnTo>
                    <a:pt x="13206" y="170706"/>
                  </a:lnTo>
                  <a:lnTo>
                    <a:pt x="15639" y="152037"/>
                  </a:lnTo>
                  <a:lnTo>
                    <a:pt x="17196" y="135228"/>
                  </a:lnTo>
                  <a:lnTo>
                    <a:pt x="17963" y="118464"/>
                  </a:lnTo>
                  <a:lnTo>
                    <a:pt x="17963" y="101647"/>
                  </a:lnTo>
                  <a:lnTo>
                    <a:pt x="17196" y="85264"/>
                  </a:lnTo>
                  <a:lnTo>
                    <a:pt x="15639" y="68866"/>
                  </a:lnTo>
                  <a:lnTo>
                    <a:pt x="11658" y="39624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/>
          <p:nvPr/>
        </p:nvSpPr>
        <p:spPr>
          <a:xfrm>
            <a:off x="3347145" y="5872200"/>
            <a:ext cx="0" cy="220979"/>
          </a:xfrm>
          <a:custGeom>
            <a:avLst/>
            <a:gdLst/>
            <a:ahLst/>
            <a:cxnLst/>
            <a:rect l="l" t="t" r="r" b="b"/>
            <a:pathLst>
              <a:path w="0" h="220979">
                <a:moveTo>
                  <a:pt x="0" y="0"/>
                </a:moveTo>
                <a:lnTo>
                  <a:pt x="0" y="220725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671440" y="5794082"/>
            <a:ext cx="44450" cy="72390"/>
          </a:xfrm>
          <a:custGeom>
            <a:avLst/>
            <a:gdLst/>
            <a:ahLst/>
            <a:cxnLst/>
            <a:rect l="l" t="t" r="r" b="b"/>
            <a:pathLst>
              <a:path w="44450" h="72389">
                <a:moveTo>
                  <a:pt x="28473" y="0"/>
                </a:moveTo>
                <a:lnTo>
                  <a:pt x="16281" y="0"/>
                </a:lnTo>
                <a:lnTo>
                  <a:pt x="11201" y="1727"/>
                </a:lnTo>
                <a:lnTo>
                  <a:pt x="2870" y="8902"/>
                </a:lnTo>
                <a:lnTo>
                  <a:pt x="711" y="13982"/>
                </a:lnTo>
                <a:lnTo>
                  <a:pt x="711" y="20421"/>
                </a:lnTo>
                <a:lnTo>
                  <a:pt x="8128" y="20421"/>
                </a:lnTo>
                <a:lnTo>
                  <a:pt x="8128" y="16078"/>
                </a:lnTo>
                <a:lnTo>
                  <a:pt x="9410" y="12598"/>
                </a:lnTo>
                <a:lnTo>
                  <a:pt x="14554" y="7302"/>
                </a:lnTo>
                <a:lnTo>
                  <a:pt x="18008" y="5981"/>
                </a:lnTo>
                <a:lnTo>
                  <a:pt x="27228" y="5981"/>
                </a:lnTo>
                <a:lnTo>
                  <a:pt x="30848" y="7581"/>
                </a:lnTo>
                <a:lnTo>
                  <a:pt x="34975" y="13131"/>
                </a:lnTo>
                <a:lnTo>
                  <a:pt x="35864" y="15913"/>
                </a:lnTo>
                <a:lnTo>
                  <a:pt x="35864" y="21259"/>
                </a:lnTo>
                <a:lnTo>
                  <a:pt x="11099" y="54749"/>
                </a:lnTo>
                <a:lnTo>
                  <a:pt x="0" y="64909"/>
                </a:lnTo>
                <a:lnTo>
                  <a:pt x="0" y="71818"/>
                </a:lnTo>
                <a:lnTo>
                  <a:pt x="44196" y="71818"/>
                </a:lnTo>
                <a:lnTo>
                  <a:pt x="44196" y="65620"/>
                </a:lnTo>
                <a:lnTo>
                  <a:pt x="8128" y="65620"/>
                </a:lnTo>
                <a:lnTo>
                  <a:pt x="16121" y="58024"/>
                </a:lnTo>
                <a:lnTo>
                  <a:pt x="42672" y="24371"/>
                </a:lnTo>
                <a:lnTo>
                  <a:pt x="43281" y="21462"/>
                </a:lnTo>
                <a:lnTo>
                  <a:pt x="43281" y="12725"/>
                </a:lnTo>
                <a:lnTo>
                  <a:pt x="41313" y="8204"/>
                </a:lnTo>
                <a:lnTo>
                  <a:pt x="33451" y="1638"/>
                </a:lnTo>
                <a:lnTo>
                  <a:pt x="2847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9" name="object 19"/>
          <p:cNvGrpSpPr/>
          <p:nvPr/>
        </p:nvGrpSpPr>
        <p:grpSpPr>
          <a:xfrm>
            <a:off x="2935922" y="7196569"/>
            <a:ext cx="259715" cy="130175"/>
            <a:chOff x="2935922" y="7196569"/>
            <a:chExt cx="259715" cy="130175"/>
          </a:xfrm>
        </p:grpSpPr>
        <p:sp>
          <p:nvSpPr>
            <p:cNvPr id="20" name="object 20"/>
            <p:cNvSpPr/>
            <p:nvPr/>
          </p:nvSpPr>
          <p:spPr>
            <a:xfrm>
              <a:off x="2935922" y="7196569"/>
              <a:ext cx="52069" cy="92075"/>
            </a:xfrm>
            <a:custGeom>
              <a:avLst/>
              <a:gdLst/>
              <a:ahLst/>
              <a:cxnLst/>
              <a:rect l="l" t="t" r="r" b="b"/>
              <a:pathLst>
                <a:path w="52069" h="92075">
                  <a:moveTo>
                    <a:pt x="51815" y="0"/>
                  </a:moveTo>
                  <a:lnTo>
                    <a:pt x="0" y="0"/>
                  </a:lnTo>
                  <a:lnTo>
                    <a:pt x="0" y="91693"/>
                  </a:lnTo>
                  <a:lnTo>
                    <a:pt x="8140" y="91693"/>
                  </a:lnTo>
                  <a:lnTo>
                    <a:pt x="8140" y="47879"/>
                  </a:lnTo>
                  <a:lnTo>
                    <a:pt x="50291" y="47879"/>
                  </a:lnTo>
                  <a:lnTo>
                    <a:pt x="50291" y="40512"/>
                  </a:lnTo>
                  <a:lnTo>
                    <a:pt x="8140" y="40512"/>
                  </a:lnTo>
                  <a:lnTo>
                    <a:pt x="8140" y="7366"/>
                  </a:lnTo>
                  <a:lnTo>
                    <a:pt x="51815" y="7366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08947" y="7234669"/>
              <a:ext cx="186689" cy="91693"/>
            </a:xfrm>
            <a:prstGeom prst="rect">
              <a:avLst/>
            </a:prstGeom>
          </p:spPr>
        </p:pic>
      </p:grpSp>
      <p:sp>
        <p:nvSpPr>
          <p:cNvPr id="22" name="object 22"/>
          <p:cNvSpPr/>
          <p:nvPr/>
        </p:nvSpPr>
        <p:spPr>
          <a:xfrm>
            <a:off x="3242119" y="7242162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5">
                <a:moveTo>
                  <a:pt x="63499" y="0"/>
                </a:moveTo>
                <a:lnTo>
                  <a:pt x="0" y="0"/>
                </a:lnTo>
                <a:lnTo>
                  <a:pt x="0" y="6857"/>
                </a:lnTo>
                <a:lnTo>
                  <a:pt x="63499" y="6857"/>
                </a:lnTo>
                <a:lnTo>
                  <a:pt x="63499" y="0"/>
                </a:lnTo>
                <a:close/>
              </a:path>
              <a:path w="63500" h="31115">
                <a:moveTo>
                  <a:pt x="63499" y="23748"/>
                </a:moveTo>
                <a:lnTo>
                  <a:pt x="0" y="23748"/>
                </a:lnTo>
                <a:lnTo>
                  <a:pt x="0" y="30606"/>
                </a:lnTo>
                <a:lnTo>
                  <a:pt x="63499" y="30606"/>
                </a:lnTo>
                <a:lnTo>
                  <a:pt x="63499" y="237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" name="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22588" y="7125792"/>
            <a:ext cx="128471" cy="91058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20503" y="7272477"/>
            <a:ext cx="130555" cy="91059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3617277" y="7136498"/>
            <a:ext cx="17145" cy="265430"/>
          </a:xfrm>
          <a:custGeom>
            <a:avLst/>
            <a:gdLst/>
            <a:ahLst/>
            <a:cxnLst/>
            <a:rect l="l" t="t" r="r" b="b"/>
            <a:pathLst>
              <a:path w="17145" h="265429">
                <a:moveTo>
                  <a:pt x="4699" y="0"/>
                </a:moveTo>
                <a:lnTo>
                  <a:pt x="0" y="0"/>
                </a:lnTo>
                <a:lnTo>
                  <a:pt x="4300" y="42843"/>
                </a:lnTo>
                <a:lnTo>
                  <a:pt x="7372" y="79019"/>
                </a:lnTo>
                <a:lnTo>
                  <a:pt x="9215" y="108527"/>
                </a:lnTo>
                <a:lnTo>
                  <a:pt x="9829" y="131368"/>
                </a:lnTo>
                <a:lnTo>
                  <a:pt x="9601" y="148628"/>
                </a:lnTo>
                <a:lnTo>
                  <a:pt x="8918" y="166573"/>
                </a:lnTo>
                <a:lnTo>
                  <a:pt x="7783" y="185204"/>
                </a:lnTo>
                <a:lnTo>
                  <a:pt x="6197" y="204520"/>
                </a:lnTo>
                <a:lnTo>
                  <a:pt x="0" y="264871"/>
                </a:lnTo>
                <a:lnTo>
                  <a:pt x="4597" y="264871"/>
                </a:lnTo>
                <a:lnTo>
                  <a:pt x="12339" y="204844"/>
                </a:lnTo>
                <a:lnTo>
                  <a:pt x="14609" y="182441"/>
                </a:lnTo>
                <a:lnTo>
                  <a:pt x="16063" y="162267"/>
                </a:lnTo>
                <a:lnTo>
                  <a:pt x="16787" y="142151"/>
                </a:lnTo>
                <a:lnTo>
                  <a:pt x="16787" y="121977"/>
                </a:lnTo>
                <a:lnTo>
                  <a:pt x="16063" y="102317"/>
                </a:lnTo>
                <a:lnTo>
                  <a:pt x="14609" y="82638"/>
                </a:lnTo>
                <a:lnTo>
                  <a:pt x="10896" y="47548"/>
                </a:lnTo>
                <a:lnTo>
                  <a:pt x="469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345092" y="7136498"/>
            <a:ext cx="17145" cy="265430"/>
          </a:xfrm>
          <a:custGeom>
            <a:avLst/>
            <a:gdLst/>
            <a:ahLst/>
            <a:cxnLst/>
            <a:rect l="l" t="t" r="r" b="b"/>
            <a:pathLst>
              <a:path w="17145" h="265429">
                <a:moveTo>
                  <a:pt x="16787" y="0"/>
                </a:moveTo>
                <a:lnTo>
                  <a:pt x="12088" y="0"/>
                </a:lnTo>
                <a:lnTo>
                  <a:pt x="5891" y="47548"/>
                </a:lnTo>
                <a:lnTo>
                  <a:pt x="2183" y="82638"/>
                </a:lnTo>
                <a:lnTo>
                  <a:pt x="723" y="102317"/>
                </a:lnTo>
                <a:lnTo>
                  <a:pt x="0" y="121977"/>
                </a:lnTo>
                <a:lnTo>
                  <a:pt x="0" y="142151"/>
                </a:lnTo>
                <a:lnTo>
                  <a:pt x="723" y="162267"/>
                </a:lnTo>
                <a:lnTo>
                  <a:pt x="2183" y="182441"/>
                </a:lnTo>
                <a:lnTo>
                  <a:pt x="4450" y="204844"/>
                </a:lnTo>
                <a:lnTo>
                  <a:pt x="12203" y="264871"/>
                </a:lnTo>
                <a:lnTo>
                  <a:pt x="16787" y="264871"/>
                </a:lnTo>
                <a:lnTo>
                  <a:pt x="10590" y="204520"/>
                </a:lnTo>
                <a:lnTo>
                  <a:pt x="9004" y="185204"/>
                </a:lnTo>
                <a:lnTo>
                  <a:pt x="7869" y="166573"/>
                </a:lnTo>
                <a:lnTo>
                  <a:pt x="7186" y="148628"/>
                </a:lnTo>
                <a:lnTo>
                  <a:pt x="6958" y="131368"/>
                </a:lnTo>
                <a:lnTo>
                  <a:pt x="7572" y="108527"/>
                </a:lnTo>
                <a:lnTo>
                  <a:pt x="9415" y="79019"/>
                </a:lnTo>
                <a:lnTo>
                  <a:pt x="12487" y="42843"/>
                </a:lnTo>
                <a:lnTo>
                  <a:pt x="1678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648405" y="7072248"/>
            <a:ext cx="44450" cy="72390"/>
          </a:xfrm>
          <a:custGeom>
            <a:avLst/>
            <a:gdLst/>
            <a:ahLst/>
            <a:cxnLst/>
            <a:rect l="l" t="t" r="r" b="b"/>
            <a:pathLst>
              <a:path w="44450" h="72390">
                <a:moveTo>
                  <a:pt x="28473" y="0"/>
                </a:moveTo>
                <a:lnTo>
                  <a:pt x="16281" y="0"/>
                </a:lnTo>
                <a:lnTo>
                  <a:pt x="11201" y="1727"/>
                </a:lnTo>
                <a:lnTo>
                  <a:pt x="2870" y="8902"/>
                </a:lnTo>
                <a:lnTo>
                  <a:pt x="711" y="13982"/>
                </a:lnTo>
                <a:lnTo>
                  <a:pt x="711" y="20421"/>
                </a:lnTo>
                <a:lnTo>
                  <a:pt x="8127" y="20421"/>
                </a:lnTo>
                <a:lnTo>
                  <a:pt x="8127" y="16078"/>
                </a:lnTo>
                <a:lnTo>
                  <a:pt x="9410" y="12598"/>
                </a:lnTo>
                <a:lnTo>
                  <a:pt x="14554" y="7302"/>
                </a:lnTo>
                <a:lnTo>
                  <a:pt x="18008" y="5981"/>
                </a:lnTo>
                <a:lnTo>
                  <a:pt x="27228" y="5981"/>
                </a:lnTo>
                <a:lnTo>
                  <a:pt x="30848" y="7581"/>
                </a:lnTo>
                <a:lnTo>
                  <a:pt x="34975" y="13131"/>
                </a:lnTo>
                <a:lnTo>
                  <a:pt x="35852" y="15913"/>
                </a:lnTo>
                <a:lnTo>
                  <a:pt x="35852" y="21259"/>
                </a:lnTo>
                <a:lnTo>
                  <a:pt x="11099" y="54762"/>
                </a:lnTo>
                <a:lnTo>
                  <a:pt x="0" y="64909"/>
                </a:lnTo>
                <a:lnTo>
                  <a:pt x="0" y="71818"/>
                </a:lnTo>
                <a:lnTo>
                  <a:pt x="44195" y="71818"/>
                </a:lnTo>
                <a:lnTo>
                  <a:pt x="44195" y="65620"/>
                </a:lnTo>
                <a:lnTo>
                  <a:pt x="8127" y="65620"/>
                </a:lnTo>
                <a:lnTo>
                  <a:pt x="16121" y="58024"/>
                </a:lnTo>
                <a:lnTo>
                  <a:pt x="42659" y="24371"/>
                </a:lnTo>
                <a:lnTo>
                  <a:pt x="43281" y="21462"/>
                </a:lnTo>
                <a:lnTo>
                  <a:pt x="43281" y="12725"/>
                </a:lnTo>
                <a:lnTo>
                  <a:pt x="41313" y="8204"/>
                </a:lnTo>
                <a:lnTo>
                  <a:pt x="33451" y="1638"/>
                </a:lnTo>
                <a:lnTo>
                  <a:pt x="2847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370021" y="7249541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4" h="0">
                <a:moveTo>
                  <a:pt x="0" y="0"/>
                </a:moveTo>
                <a:lnTo>
                  <a:pt x="24022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698328" y="7242797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5">
                <a:moveTo>
                  <a:pt x="63500" y="0"/>
                </a:moveTo>
                <a:lnTo>
                  <a:pt x="0" y="0"/>
                </a:lnTo>
                <a:lnTo>
                  <a:pt x="0" y="6858"/>
                </a:lnTo>
                <a:lnTo>
                  <a:pt x="63500" y="6858"/>
                </a:lnTo>
                <a:lnTo>
                  <a:pt x="63500" y="0"/>
                </a:lnTo>
                <a:close/>
              </a:path>
              <a:path w="63500" h="31115">
                <a:moveTo>
                  <a:pt x="63500" y="23749"/>
                </a:moveTo>
                <a:lnTo>
                  <a:pt x="0" y="23749"/>
                </a:lnTo>
                <a:lnTo>
                  <a:pt x="0" y="30607"/>
                </a:lnTo>
                <a:lnTo>
                  <a:pt x="63500" y="30607"/>
                </a:lnTo>
                <a:lnTo>
                  <a:pt x="63500" y="2374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0" name="object 3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810088" y="7196569"/>
            <a:ext cx="255397" cy="96139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2931261" y="7644524"/>
            <a:ext cx="259715" cy="130175"/>
            <a:chOff x="2931261" y="7644524"/>
            <a:chExt cx="259715" cy="130175"/>
          </a:xfrm>
        </p:grpSpPr>
        <p:sp>
          <p:nvSpPr>
            <p:cNvPr id="32" name="object 32"/>
            <p:cNvSpPr/>
            <p:nvPr/>
          </p:nvSpPr>
          <p:spPr>
            <a:xfrm>
              <a:off x="2931261" y="7644524"/>
              <a:ext cx="52069" cy="92075"/>
            </a:xfrm>
            <a:custGeom>
              <a:avLst/>
              <a:gdLst/>
              <a:ahLst/>
              <a:cxnLst/>
              <a:rect l="l" t="t" r="r" b="b"/>
              <a:pathLst>
                <a:path w="52069" h="92075">
                  <a:moveTo>
                    <a:pt x="51803" y="0"/>
                  </a:moveTo>
                  <a:lnTo>
                    <a:pt x="0" y="0"/>
                  </a:lnTo>
                  <a:lnTo>
                    <a:pt x="0" y="91693"/>
                  </a:lnTo>
                  <a:lnTo>
                    <a:pt x="8128" y="91693"/>
                  </a:lnTo>
                  <a:lnTo>
                    <a:pt x="8128" y="47878"/>
                  </a:lnTo>
                  <a:lnTo>
                    <a:pt x="50279" y="47878"/>
                  </a:lnTo>
                  <a:lnTo>
                    <a:pt x="50279" y="40512"/>
                  </a:lnTo>
                  <a:lnTo>
                    <a:pt x="8128" y="40512"/>
                  </a:lnTo>
                  <a:lnTo>
                    <a:pt x="8128" y="7365"/>
                  </a:lnTo>
                  <a:lnTo>
                    <a:pt x="51803" y="7365"/>
                  </a:lnTo>
                  <a:lnTo>
                    <a:pt x="518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04273" y="7682624"/>
              <a:ext cx="186690" cy="91693"/>
            </a:xfrm>
            <a:prstGeom prst="rect">
              <a:avLst/>
            </a:prstGeom>
          </p:spPr>
        </p:pic>
      </p:grpSp>
      <p:sp>
        <p:nvSpPr>
          <p:cNvPr id="34" name="object 34"/>
          <p:cNvSpPr/>
          <p:nvPr/>
        </p:nvSpPr>
        <p:spPr>
          <a:xfrm>
            <a:off x="3237445" y="7690116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5">
                <a:moveTo>
                  <a:pt x="63500" y="0"/>
                </a:moveTo>
                <a:lnTo>
                  <a:pt x="0" y="0"/>
                </a:lnTo>
                <a:lnTo>
                  <a:pt x="0" y="6858"/>
                </a:lnTo>
                <a:lnTo>
                  <a:pt x="63500" y="6858"/>
                </a:lnTo>
                <a:lnTo>
                  <a:pt x="63500" y="0"/>
                </a:lnTo>
                <a:close/>
              </a:path>
              <a:path w="63500" h="31115">
                <a:moveTo>
                  <a:pt x="63500" y="23749"/>
                </a:moveTo>
                <a:lnTo>
                  <a:pt x="0" y="23749"/>
                </a:lnTo>
                <a:lnTo>
                  <a:pt x="0" y="30607"/>
                </a:lnTo>
                <a:lnTo>
                  <a:pt x="63500" y="30607"/>
                </a:lnTo>
                <a:lnTo>
                  <a:pt x="63500" y="2374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5" name="object 3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424569" y="7581290"/>
            <a:ext cx="128471" cy="91059"/>
          </a:xfrm>
          <a:prstGeom prst="rect">
            <a:avLst/>
          </a:prstGeom>
        </p:spPr>
      </p:pic>
      <p:grpSp>
        <p:nvGrpSpPr>
          <p:cNvPr id="36" name="object 36"/>
          <p:cNvGrpSpPr/>
          <p:nvPr/>
        </p:nvGrpSpPr>
        <p:grpSpPr>
          <a:xfrm>
            <a:off x="3347073" y="7527734"/>
            <a:ext cx="410209" cy="329565"/>
            <a:chOff x="3347073" y="7527734"/>
            <a:chExt cx="410209" cy="329565"/>
          </a:xfrm>
        </p:grpSpPr>
        <p:sp>
          <p:nvSpPr>
            <p:cNvPr id="37" name="object 37"/>
            <p:cNvSpPr/>
            <p:nvPr/>
          </p:nvSpPr>
          <p:spPr>
            <a:xfrm>
              <a:off x="3400768" y="7728610"/>
              <a:ext cx="28575" cy="89535"/>
            </a:xfrm>
            <a:custGeom>
              <a:avLst/>
              <a:gdLst/>
              <a:ahLst/>
              <a:cxnLst/>
              <a:rect l="l" t="t" r="r" b="b"/>
              <a:pathLst>
                <a:path w="28575" h="89534">
                  <a:moveTo>
                    <a:pt x="28194" y="0"/>
                  </a:moveTo>
                  <a:lnTo>
                    <a:pt x="20320" y="0"/>
                  </a:lnTo>
                  <a:lnTo>
                    <a:pt x="13538" y="6007"/>
                  </a:lnTo>
                  <a:lnTo>
                    <a:pt x="8382" y="9728"/>
                  </a:lnTo>
                  <a:lnTo>
                    <a:pt x="4483" y="11887"/>
                  </a:lnTo>
                  <a:lnTo>
                    <a:pt x="0" y="13842"/>
                  </a:lnTo>
                  <a:lnTo>
                    <a:pt x="0" y="22097"/>
                  </a:lnTo>
                  <a:lnTo>
                    <a:pt x="19812" y="9016"/>
                  </a:lnTo>
                  <a:lnTo>
                    <a:pt x="19812" y="89153"/>
                  </a:lnTo>
                  <a:lnTo>
                    <a:pt x="28194" y="89153"/>
                  </a:lnTo>
                  <a:lnTo>
                    <a:pt x="281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56648" y="7727975"/>
              <a:ext cx="128524" cy="91058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3347072" y="7527734"/>
              <a:ext cx="347980" cy="329565"/>
            </a:xfrm>
            <a:custGeom>
              <a:avLst/>
              <a:gdLst/>
              <a:ahLst/>
              <a:cxnLst/>
              <a:rect l="l" t="t" r="r" b="b"/>
              <a:pathLst>
                <a:path w="347979" h="329565">
                  <a:moveTo>
                    <a:pt x="16789" y="64262"/>
                  </a:moveTo>
                  <a:lnTo>
                    <a:pt x="12090" y="64262"/>
                  </a:lnTo>
                  <a:lnTo>
                    <a:pt x="5892" y="111810"/>
                  </a:lnTo>
                  <a:lnTo>
                    <a:pt x="2171" y="146900"/>
                  </a:lnTo>
                  <a:lnTo>
                    <a:pt x="723" y="166585"/>
                  </a:lnTo>
                  <a:lnTo>
                    <a:pt x="0" y="186245"/>
                  </a:lnTo>
                  <a:lnTo>
                    <a:pt x="0" y="206413"/>
                  </a:lnTo>
                  <a:lnTo>
                    <a:pt x="723" y="226529"/>
                  </a:lnTo>
                  <a:lnTo>
                    <a:pt x="2171" y="246710"/>
                  </a:lnTo>
                  <a:lnTo>
                    <a:pt x="4445" y="269100"/>
                  </a:lnTo>
                  <a:lnTo>
                    <a:pt x="12192" y="329120"/>
                  </a:lnTo>
                  <a:lnTo>
                    <a:pt x="16789" y="329120"/>
                  </a:lnTo>
                  <a:lnTo>
                    <a:pt x="10591" y="268770"/>
                  </a:lnTo>
                  <a:lnTo>
                    <a:pt x="9004" y="249466"/>
                  </a:lnTo>
                  <a:lnTo>
                    <a:pt x="7861" y="230835"/>
                  </a:lnTo>
                  <a:lnTo>
                    <a:pt x="7175" y="212890"/>
                  </a:lnTo>
                  <a:lnTo>
                    <a:pt x="6959" y="195618"/>
                  </a:lnTo>
                  <a:lnTo>
                    <a:pt x="7569" y="172783"/>
                  </a:lnTo>
                  <a:lnTo>
                    <a:pt x="9410" y="143281"/>
                  </a:lnTo>
                  <a:lnTo>
                    <a:pt x="12484" y="107099"/>
                  </a:lnTo>
                  <a:lnTo>
                    <a:pt x="16789" y="64262"/>
                  </a:lnTo>
                  <a:close/>
                </a:path>
                <a:path w="347979" h="329565">
                  <a:moveTo>
                    <a:pt x="288963" y="186245"/>
                  </a:moveTo>
                  <a:lnTo>
                    <a:pt x="288239" y="166585"/>
                  </a:lnTo>
                  <a:lnTo>
                    <a:pt x="286778" y="146900"/>
                  </a:lnTo>
                  <a:lnTo>
                    <a:pt x="283083" y="111810"/>
                  </a:lnTo>
                  <a:lnTo>
                    <a:pt x="276885" y="64262"/>
                  </a:lnTo>
                  <a:lnTo>
                    <a:pt x="272186" y="64262"/>
                  </a:lnTo>
                  <a:lnTo>
                    <a:pt x="276479" y="107099"/>
                  </a:lnTo>
                  <a:lnTo>
                    <a:pt x="279552" y="143281"/>
                  </a:lnTo>
                  <a:lnTo>
                    <a:pt x="281393" y="172783"/>
                  </a:lnTo>
                  <a:lnTo>
                    <a:pt x="282016" y="195618"/>
                  </a:lnTo>
                  <a:lnTo>
                    <a:pt x="281787" y="212890"/>
                  </a:lnTo>
                  <a:lnTo>
                    <a:pt x="281101" y="230835"/>
                  </a:lnTo>
                  <a:lnTo>
                    <a:pt x="279958" y="249466"/>
                  </a:lnTo>
                  <a:lnTo>
                    <a:pt x="278384" y="268770"/>
                  </a:lnTo>
                  <a:lnTo>
                    <a:pt x="272186" y="329120"/>
                  </a:lnTo>
                  <a:lnTo>
                    <a:pt x="276771" y="329120"/>
                  </a:lnTo>
                  <a:lnTo>
                    <a:pt x="284518" y="269100"/>
                  </a:lnTo>
                  <a:lnTo>
                    <a:pt x="286778" y="246710"/>
                  </a:lnTo>
                  <a:lnTo>
                    <a:pt x="288239" y="226529"/>
                  </a:lnTo>
                  <a:lnTo>
                    <a:pt x="288963" y="206413"/>
                  </a:lnTo>
                  <a:lnTo>
                    <a:pt x="288963" y="186245"/>
                  </a:lnTo>
                  <a:close/>
                </a:path>
                <a:path w="347979" h="329565">
                  <a:moveTo>
                    <a:pt x="347510" y="65633"/>
                  </a:moveTo>
                  <a:lnTo>
                    <a:pt x="311442" y="65633"/>
                  </a:lnTo>
                  <a:lnTo>
                    <a:pt x="319430" y="58039"/>
                  </a:lnTo>
                  <a:lnTo>
                    <a:pt x="325996" y="51587"/>
                  </a:lnTo>
                  <a:lnTo>
                    <a:pt x="346595" y="21475"/>
                  </a:lnTo>
                  <a:lnTo>
                    <a:pt x="346595" y="12738"/>
                  </a:lnTo>
                  <a:lnTo>
                    <a:pt x="344627" y="8216"/>
                  </a:lnTo>
                  <a:lnTo>
                    <a:pt x="336765" y="1638"/>
                  </a:lnTo>
                  <a:lnTo>
                    <a:pt x="331787" y="0"/>
                  </a:lnTo>
                  <a:lnTo>
                    <a:pt x="319595" y="0"/>
                  </a:lnTo>
                  <a:lnTo>
                    <a:pt x="314515" y="1727"/>
                  </a:lnTo>
                  <a:lnTo>
                    <a:pt x="306184" y="8902"/>
                  </a:lnTo>
                  <a:lnTo>
                    <a:pt x="304025" y="13982"/>
                  </a:lnTo>
                  <a:lnTo>
                    <a:pt x="304025" y="20421"/>
                  </a:lnTo>
                  <a:lnTo>
                    <a:pt x="311442" y="20421"/>
                  </a:lnTo>
                  <a:lnTo>
                    <a:pt x="311442" y="16090"/>
                  </a:lnTo>
                  <a:lnTo>
                    <a:pt x="312724" y="12598"/>
                  </a:lnTo>
                  <a:lnTo>
                    <a:pt x="317868" y="7315"/>
                  </a:lnTo>
                  <a:lnTo>
                    <a:pt x="321322" y="5994"/>
                  </a:lnTo>
                  <a:lnTo>
                    <a:pt x="330542" y="5994"/>
                  </a:lnTo>
                  <a:lnTo>
                    <a:pt x="334162" y="7581"/>
                  </a:lnTo>
                  <a:lnTo>
                    <a:pt x="338289" y="13144"/>
                  </a:lnTo>
                  <a:lnTo>
                    <a:pt x="339166" y="15913"/>
                  </a:lnTo>
                  <a:lnTo>
                    <a:pt x="339166" y="21272"/>
                  </a:lnTo>
                  <a:lnTo>
                    <a:pt x="314413" y="54762"/>
                  </a:lnTo>
                  <a:lnTo>
                    <a:pt x="303314" y="64922"/>
                  </a:lnTo>
                  <a:lnTo>
                    <a:pt x="303314" y="71831"/>
                  </a:lnTo>
                  <a:lnTo>
                    <a:pt x="347510" y="71831"/>
                  </a:lnTo>
                  <a:lnTo>
                    <a:pt x="347510" y="6563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3371659" y="7705039"/>
              <a:ext cx="240665" cy="0"/>
            </a:xfrm>
            <a:custGeom>
              <a:avLst/>
              <a:gdLst/>
              <a:ahLst/>
              <a:cxnLst/>
              <a:rect l="l" t="t" r="r" b="b"/>
              <a:pathLst>
                <a:path w="240664" h="0">
                  <a:moveTo>
                    <a:pt x="0" y="0"/>
                  </a:moveTo>
                  <a:lnTo>
                    <a:pt x="240207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3693655" y="7690751"/>
              <a:ext cx="63500" cy="31115"/>
            </a:xfrm>
            <a:custGeom>
              <a:avLst/>
              <a:gdLst/>
              <a:ahLst/>
              <a:cxnLst/>
              <a:rect l="l" t="t" r="r" b="b"/>
              <a:pathLst>
                <a:path w="63500" h="31115">
                  <a:moveTo>
                    <a:pt x="63500" y="0"/>
                  </a:moveTo>
                  <a:lnTo>
                    <a:pt x="0" y="0"/>
                  </a:lnTo>
                  <a:lnTo>
                    <a:pt x="0" y="6857"/>
                  </a:lnTo>
                  <a:lnTo>
                    <a:pt x="63500" y="6857"/>
                  </a:lnTo>
                  <a:lnTo>
                    <a:pt x="63500" y="0"/>
                  </a:lnTo>
                  <a:close/>
                </a:path>
                <a:path w="63500" h="31115">
                  <a:moveTo>
                    <a:pt x="63500" y="23748"/>
                  </a:moveTo>
                  <a:lnTo>
                    <a:pt x="0" y="23748"/>
                  </a:lnTo>
                  <a:lnTo>
                    <a:pt x="0" y="30606"/>
                  </a:lnTo>
                  <a:lnTo>
                    <a:pt x="63500" y="30606"/>
                  </a:lnTo>
                  <a:lnTo>
                    <a:pt x="63500" y="2374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42" name="object 4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808971" y="7644524"/>
            <a:ext cx="251841" cy="96138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707395" y="545231"/>
            <a:ext cx="114109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b="1">
                <a:latin typeface="Tahoma"/>
                <a:cs typeface="Tahoma"/>
              </a:rPr>
              <a:t>CampoDebilitamiento</a:t>
            </a:r>
            <a:endParaRPr sz="80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903220" y="551581"/>
            <a:ext cx="4159250" cy="8712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20">
                <a:latin typeface="Microsoft Sans Serif"/>
                <a:cs typeface="Microsoft Sans Serif"/>
              </a:rPr>
              <a:t>También</a:t>
            </a:r>
            <a:r>
              <a:rPr dirty="0" sz="750" spc="-5">
                <a:latin typeface="Microsoft Sans Serif"/>
                <a:cs typeface="Microsoft Sans Serif"/>
              </a:rPr>
              <a:t> se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puede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decir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que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los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motores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que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funcionan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45">
                <a:latin typeface="Microsoft Sans Serif"/>
                <a:cs typeface="Microsoft Sans Serif"/>
              </a:rPr>
              <a:t>por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encima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frecuencia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5">
                <a:latin typeface="Microsoft Sans Serif"/>
                <a:cs typeface="Microsoft Sans Serif"/>
              </a:rPr>
              <a:t>base</a:t>
            </a:r>
            <a:endParaRPr sz="750">
              <a:latin typeface="Microsoft Sans Serif"/>
              <a:cs typeface="Microsoft Sans Serif"/>
            </a:endParaRPr>
          </a:p>
          <a:p>
            <a:pPr marL="12700" marR="5080">
              <a:lnSpc>
                <a:spcPct val="160000"/>
              </a:lnSpc>
            </a:pPr>
            <a:r>
              <a:rPr dirty="0" sz="750" spc="30">
                <a:latin typeface="Microsoft Sans Serif"/>
                <a:cs typeface="Microsoft Sans Serif"/>
              </a:rPr>
              <a:t>tienen </a:t>
            </a:r>
            <a:r>
              <a:rPr dirty="0" sz="750" spc="45">
                <a:latin typeface="Microsoft Sans Serif"/>
                <a:cs typeface="Microsoft Sans Serif"/>
              </a:rPr>
              <a:t>un </a:t>
            </a:r>
            <a:r>
              <a:rPr dirty="0" sz="750" spc="30">
                <a:latin typeface="Microsoft Sans Serif"/>
                <a:cs typeface="Microsoft Sans Serif"/>
              </a:rPr>
              <a:t>debilitamiento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20">
                <a:latin typeface="Microsoft Sans Serif"/>
                <a:cs typeface="Microsoft Sans Serif"/>
              </a:rPr>
              <a:t>campo. </a:t>
            </a:r>
            <a:r>
              <a:rPr dirty="0" sz="750" spc="-35">
                <a:latin typeface="Microsoft Sans Serif"/>
                <a:cs typeface="Microsoft Sans Serif"/>
              </a:rPr>
              <a:t>El </a:t>
            </a:r>
            <a:r>
              <a:rPr dirty="0" sz="750" spc="30">
                <a:latin typeface="Microsoft Sans Serif"/>
                <a:cs typeface="Microsoft Sans Serif"/>
              </a:rPr>
              <a:t>debilitamiento </a:t>
            </a:r>
            <a:r>
              <a:rPr dirty="0" sz="750" spc="20">
                <a:latin typeface="Microsoft Sans Serif"/>
                <a:cs typeface="Microsoft Sans Serif"/>
              </a:rPr>
              <a:t>del </a:t>
            </a:r>
            <a:r>
              <a:rPr dirty="0" sz="750" spc="25">
                <a:latin typeface="Microsoft Sans Serif"/>
                <a:cs typeface="Microsoft Sans Serif"/>
              </a:rPr>
              <a:t>campo </a:t>
            </a:r>
            <a:r>
              <a:rPr dirty="0" sz="750" spc="30">
                <a:latin typeface="Microsoft Sans Serif"/>
                <a:cs typeface="Microsoft Sans Serif"/>
              </a:rPr>
              <a:t>ocurre </a:t>
            </a:r>
            <a:r>
              <a:rPr dirty="0" sz="750" spc="25">
                <a:latin typeface="Microsoft Sans Serif"/>
                <a:cs typeface="Microsoft Sans Serif"/>
              </a:rPr>
              <a:t>siempre </a:t>
            </a:r>
            <a:r>
              <a:rPr dirty="0" sz="750" spc="30">
                <a:latin typeface="Microsoft Sans Serif"/>
                <a:cs typeface="Microsoft Sans Serif"/>
              </a:rPr>
              <a:t>que </a:t>
            </a:r>
            <a:r>
              <a:rPr dirty="0" sz="750" spc="15">
                <a:latin typeface="Microsoft Sans Serif"/>
                <a:cs typeface="Microsoft Sans Serif"/>
              </a:rPr>
              <a:t>hay </a:t>
            </a:r>
            <a:r>
              <a:rPr dirty="0" sz="750" spc="45">
                <a:latin typeface="Microsoft Sans Serif"/>
                <a:cs typeface="Microsoft Sans Serif"/>
              </a:rPr>
              <a:t>un </a:t>
            </a:r>
            <a:r>
              <a:rPr dirty="0" sz="750" spc="-185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aumento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en</a:t>
            </a:r>
            <a:r>
              <a:rPr dirty="0" sz="750" spc="10">
                <a:latin typeface="Microsoft Sans Serif"/>
                <a:cs typeface="Microsoft Sans Serif"/>
              </a:rPr>
              <a:t> la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frecuencia</a:t>
            </a:r>
            <a:r>
              <a:rPr dirty="0" sz="750" spc="10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sin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45">
                <a:latin typeface="Microsoft Sans Serif"/>
                <a:cs typeface="Microsoft Sans Serif"/>
              </a:rPr>
              <a:t>un</a:t>
            </a:r>
            <a:r>
              <a:rPr dirty="0" sz="750" spc="10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aumento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correspondiente</a:t>
            </a:r>
            <a:r>
              <a:rPr dirty="0" sz="750" spc="1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en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el </a:t>
            </a:r>
            <a:r>
              <a:rPr dirty="0" sz="750" spc="15">
                <a:latin typeface="Microsoft Sans Serif"/>
                <a:cs typeface="Microsoft Sans Serif"/>
              </a:rPr>
              <a:t>voltaje.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Aunque</a:t>
            </a:r>
            <a:r>
              <a:rPr dirty="0" sz="750" spc="10">
                <a:latin typeface="Microsoft Sans Serif"/>
                <a:cs typeface="Microsoft Sans Serif"/>
              </a:rPr>
              <a:t> </a:t>
            </a:r>
            <a:r>
              <a:rPr dirty="0" sz="750" spc="45">
                <a:latin typeface="Microsoft Sans Serif"/>
                <a:cs typeface="Microsoft Sans Serif"/>
              </a:rPr>
              <a:t>un</a:t>
            </a:r>
            <a:r>
              <a:rPr dirty="0" sz="750" spc="1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variador </a:t>
            </a:r>
            <a:r>
              <a:rPr dirty="0" sz="750" spc="-18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20">
                <a:latin typeface="Microsoft Sans Serif"/>
                <a:cs typeface="Microsoft Sans Serif"/>
              </a:rPr>
              <a:t>frecuencia </a:t>
            </a:r>
            <a:r>
              <a:rPr dirty="0" sz="750" spc="25">
                <a:latin typeface="Microsoft Sans Serif"/>
                <a:cs typeface="Microsoft Sans Serif"/>
              </a:rPr>
              <a:t>de </a:t>
            </a:r>
            <a:r>
              <a:rPr dirty="0" sz="750" spc="-45">
                <a:latin typeface="Microsoft Sans Serif"/>
                <a:cs typeface="Microsoft Sans Serif"/>
              </a:rPr>
              <a:t>CA </a:t>
            </a:r>
            <a:r>
              <a:rPr dirty="0" sz="750" spc="25">
                <a:latin typeface="Microsoft Sans Serif"/>
                <a:cs typeface="Microsoft Sans Serif"/>
              </a:rPr>
              <a:t>puede configurarse para </a:t>
            </a:r>
            <a:r>
              <a:rPr dirty="0" sz="750" spc="10">
                <a:latin typeface="Microsoft Sans Serif"/>
                <a:cs typeface="Microsoft Sans Serif"/>
              </a:rPr>
              <a:t>el </a:t>
            </a:r>
            <a:r>
              <a:rPr dirty="0" sz="750" spc="30">
                <a:latin typeface="Microsoft Sans Serif"/>
                <a:cs typeface="Microsoft Sans Serif"/>
              </a:rPr>
              <a:t>debilitamiento </a:t>
            </a:r>
            <a:r>
              <a:rPr dirty="0" sz="750" spc="20">
                <a:latin typeface="Microsoft Sans Serif"/>
                <a:cs typeface="Microsoft Sans Serif"/>
              </a:rPr>
              <a:t>del </a:t>
            </a:r>
            <a:r>
              <a:rPr dirty="0" sz="750" spc="25">
                <a:latin typeface="Microsoft Sans Serif"/>
                <a:cs typeface="Microsoft Sans Serif"/>
              </a:rPr>
              <a:t>campo </a:t>
            </a:r>
            <a:r>
              <a:rPr dirty="0" sz="750">
                <a:latin typeface="Microsoft Sans Serif"/>
                <a:cs typeface="Microsoft Sans Serif"/>
              </a:rPr>
              <a:t>a </a:t>
            </a:r>
            <a:r>
              <a:rPr dirty="0" sz="750" spc="25">
                <a:latin typeface="Microsoft Sans Serif"/>
                <a:cs typeface="Microsoft Sans Serif"/>
              </a:rPr>
              <a:t>cualquier </a:t>
            </a:r>
            <a:r>
              <a:rPr dirty="0" sz="750" spc="30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velocidad,</a:t>
            </a:r>
            <a:r>
              <a:rPr dirty="0" sz="750" spc="-1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generalmente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solo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ocurre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más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allá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frecuencia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5">
                <a:latin typeface="Microsoft Sans Serif"/>
                <a:cs typeface="Microsoft Sans Serif"/>
              </a:rPr>
              <a:t>base.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903220" y="1766972"/>
            <a:ext cx="398589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25">
                <a:latin typeface="Microsoft Sans Serif"/>
                <a:cs typeface="Microsoft Sans Serif"/>
              </a:rPr>
              <a:t>Hemos visto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55">
                <a:latin typeface="Microsoft Sans Serif"/>
                <a:cs typeface="Microsoft Sans Serif"/>
              </a:rPr>
              <a:t>por </a:t>
            </a:r>
            <a:r>
              <a:rPr dirty="0" sz="900" spc="30">
                <a:latin typeface="Microsoft Sans Serif"/>
                <a:cs typeface="Microsoft Sans Serif"/>
              </a:rPr>
              <a:t>debajo de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5">
                <a:latin typeface="Microsoft Sans Serif"/>
                <a:cs typeface="Microsoft Sans Serif"/>
              </a:rPr>
              <a:t>base,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40">
                <a:latin typeface="Microsoft Sans Serif"/>
                <a:cs typeface="Microsoft Sans Serif"/>
              </a:rPr>
              <a:t>región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0">
                <a:latin typeface="Microsoft Sans Serif"/>
                <a:cs typeface="Microsoft Sans Serif"/>
              </a:rPr>
              <a:t>par </a:t>
            </a:r>
            <a:r>
              <a:rPr dirty="0" sz="900" spc="4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constante,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65">
                <a:latin typeface="Microsoft Sans Serif"/>
                <a:cs typeface="Microsoft Sans Serif"/>
              </a:rPr>
              <a:t>motor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puede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desarrollar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par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nominal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cualquier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velocidad. </a:t>
            </a:r>
            <a:r>
              <a:rPr dirty="0" sz="900" spc="-220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Sin </a:t>
            </a:r>
            <a:r>
              <a:rPr dirty="0" sz="900" spc="35">
                <a:latin typeface="Microsoft Sans Serif"/>
                <a:cs typeface="Microsoft Sans Serif"/>
              </a:rPr>
              <a:t>embargo, </a:t>
            </a:r>
            <a:r>
              <a:rPr dirty="0" sz="900" spc="55">
                <a:latin typeface="Microsoft Sans Serif"/>
                <a:cs typeface="Microsoft Sans Serif"/>
              </a:rPr>
              <a:t>por </a:t>
            </a:r>
            <a:r>
              <a:rPr dirty="0" sz="900" spc="25">
                <a:latin typeface="Microsoft Sans Serif"/>
                <a:cs typeface="Microsoft Sans Serif"/>
              </a:rPr>
              <a:t>encima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5">
                <a:latin typeface="Microsoft Sans Serif"/>
                <a:cs typeface="Microsoft Sans Serif"/>
              </a:rPr>
              <a:t>base,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40">
                <a:latin typeface="Microsoft Sans Serif"/>
                <a:cs typeface="Microsoft Sans Serif"/>
              </a:rPr>
              <a:t>región </a:t>
            </a:r>
            <a:r>
              <a:rPr dirty="0" sz="900" spc="30">
                <a:latin typeface="Microsoft Sans Serif"/>
                <a:cs typeface="Microsoft Sans Serif"/>
              </a:rPr>
              <a:t>de potencia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constante,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par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máximo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permisible</a:t>
            </a:r>
            <a:r>
              <a:rPr dirty="0" sz="900" spc="-10">
                <a:latin typeface="Microsoft Sans Serif"/>
                <a:cs typeface="Microsoft Sans Serif"/>
              </a:rPr>
              <a:t> se </a:t>
            </a:r>
            <a:r>
              <a:rPr dirty="0" sz="900" spc="25">
                <a:latin typeface="Microsoft Sans Serif"/>
                <a:cs typeface="Microsoft Sans Serif"/>
              </a:rPr>
              <a:t>reduce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considerablemente.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07390" y="4919116"/>
            <a:ext cx="160083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b="1">
                <a:latin typeface="Tahoma"/>
                <a:cs typeface="Tahoma"/>
              </a:rPr>
              <a:t>Factor</a:t>
            </a:r>
            <a:r>
              <a:rPr dirty="0" sz="700" spc="-45" b="1">
                <a:latin typeface="Tahoma"/>
                <a:cs typeface="Tahoma"/>
              </a:rPr>
              <a:t> </a:t>
            </a:r>
            <a:r>
              <a:rPr dirty="0" sz="700" b="1">
                <a:latin typeface="Tahoma"/>
                <a:cs typeface="Tahoma"/>
              </a:rPr>
              <a:t>de</a:t>
            </a:r>
            <a:r>
              <a:rPr dirty="0" sz="700" spc="-40" b="1">
                <a:latin typeface="Tahoma"/>
                <a:cs typeface="Tahoma"/>
              </a:rPr>
              <a:t> </a:t>
            </a:r>
            <a:r>
              <a:rPr dirty="0" sz="700" spc="5" b="1">
                <a:latin typeface="Tahoma"/>
                <a:cs typeface="Tahoma"/>
              </a:rPr>
              <a:t>debilitamiento</a:t>
            </a:r>
            <a:r>
              <a:rPr dirty="0" sz="700" spc="-40" b="1">
                <a:latin typeface="Tahoma"/>
                <a:cs typeface="Tahoma"/>
              </a:rPr>
              <a:t> </a:t>
            </a:r>
            <a:r>
              <a:rPr dirty="0" sz="700" b="1">
                <a:latin typeface="Tahoma"/>
                <a:cs typeface="Tahoma"/>
              </a:rPr>
              <a:t>del</a:t>
            </a:r>
            <a:r>
              <a:rPr dirty="0" sz="700" spc="-45" b="1">
                <a:latin typeface="Tahoma"/>
                <a:cs typeface="Tahoma"/>
              </a:rPr>
              <a:t> </a:t>
            </a:r>
            <a:r>
              <a:rPr dirty="0" sz="700" b="1">
                <a:latin typeface="Tahoma"/>
                <a:cs typeface="Tahoma"/>
              </a:rPr>
              <a:t>campo</a:t>
            </a:r>
            <a:endParaRPr sz="700"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903214" y="4846726"/>
            <a:ext cx="388429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30">
                <a:latin typeface="Microsoft Sans Serif"/>
                <a:cs typeface="Microsoft Sans Serif"/>
              </a:rPr>
              <a:t>Un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factor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debilitamiento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campo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-45">
                <a:latin typeface="Microsoft Sans Serif"/>
                <a:cs typeface="Microsoft Sans Serif"/>
              </a:rPr>
              <a:t>(F</a:t>
            </a:r>
            <a:r>
              <a:rPr dirty="0" sz="700" spc="-45">
                <a:latin typeface="Microsoft Sans Serif"/>
                <a:cs typeface="Microsoft Sans Serif"/>
              </a:rPr>
              <a:t>FW</a:t>
            </a:r>
            <a:r>
              <a:rPr dirty="0" sz="850" spc="-45">
                <a:latin typeface="Microsoft Sans Serif"/>
                <a:cs typeface="Microsoft Sans Serif"/>
              </a:rPr>
              <a:t>)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se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puede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utilizar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para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calcular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cantidad </a:t>
            </a:r>
            <a:r>
              <a:rPr dirty="0" sz="850" spc="25">
                <a:latin typeface="Microsoft Sans Serif"/>
                <a:cs typeface="Microsoft Sans Serif"/>
              </a:rPr>
              <a:t>de reducción de </a:t>
            </a:r>
            <a:r>
              <a:rPr dirty="0" sz="850" spc="40">
                <a:latin typeface="Microsoft Sans Serif"/>
                <a:cs typeface="Microsoft Sans Serif"/>
              </a:rPr>
              <a:t>par </a:t>
            </a:r>
            <a:r>
              <a:rPr dirty="0" sz="850" spc="10">
                <a:latin typeface="Microsoft Sans Serif"/>
                <a:cs typeface="Microsoft Sans Serif"/>
              </a:rPr>
              <a:t>necesaria </a:t>
            </a:r>
            <a:r>
              <a:rPr dirty="0" sz="850" spc="30">
                <a:latin typeface="Microsoft Sans Serif"/>
                <a:cs typeface="Microsoft Sans Serif"/>
              </a:rPr>
              <a:t>para </a:t>
            </a:r>
            <a:r>
              <a:rPr dirty="0" sz="850" spc="35">
                <a:latin typeface="Microsoft Sans Serif"/>
                <a:cs typeface="Microsoft Sans Serif"/>
              </a:rPr>
              <a:t>una </a:t>
            </a:r>
            <a:r>
              <a:rPr dirty="0" sz="850" spc="20">
                <a:latin typeface="Microsoft Sans Serif"/>
                <a:cs typeface="Microsoft Sans Serif"/>
              </a:rPr>
              <a:t>frecuencia </a:t>
            </a:r>
            <a:r>
              <a:rPr dirty="0" sz="850" spc="30">
                <a:latin typeface="Microsoft Sans Serif"/>
                <a:cs typeface="Microsoft Sans Serif"/>
              </a:rPr>
              <a:t>extendida </a:t>
            </a:r>
            <a:r>
              <a:rPr dirty="0" sz="850" spc="3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determinada.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903220" y="6318656"/>
            <a:ext cx="43040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20">
                <a:latin typeface="Microsoft Sans Serif"/>
                <a:cs typeface="Microsoft Sans Serif"/>
              </a:rPr>
              <a:t>Por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ejemplo,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65">
                <a:latin typeface="Microsoft Sans Serif"/>
                <a:cs typeface="Microsoft Sans Serif"/>
              </a:rPr>
              <a:t>motor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60</a:t>
            </a:r>
            <a:r>
              <a:rPr dirty="0" sz="900" spc="-5">
                <a:latin typeface="Microsoft Sans Serif"/>
                <a:cs typeface="Microsoft Sans Serif"/>
              </a:rPr>
              <a:t> Hz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solo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puede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desarrollar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par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nominal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44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55">
                <a:latin typeface="Microsoft Sans Serif"/>
                <a:cs typeface="Microsoft Sans Serif"/>
              </a:rPr>
              <a:t>%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90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5">
                <a:latin typeface="Microsoft Sans Serif"/>
                <a:cs typeface="Microsoft Sans Serif"/>
              </a:rPr>
              <a:t>Hz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par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nominal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25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55">
                <a:latin typeface="Microsoft Sans Serif"/>
                <a:cs typeface="Microsoft Sans Serif"/>
              </a:rPr>
              <a:t>%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120</a:t>
            </a:r>
            <a:r>
              <a:rPr dirty="0" sz="900" spc="-10">
                <a:latin typeface="Microsoft Sans Serif"/>
                <a:cs typeface="Microsoft Sans Serif"/>
              </a:rPr>
              <a:t> Hz.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35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13277" y="4158208"/>
            <a:ext cx="3660775" cy="2374265"/>
            <a:chOff x="3113277" y="4158208"/>
            <a:chExt cx="3660775" cy="2374265"/>
          </a:xfrm>
        </p:grpSpPr>
        <p:sp>
          <p:nvSpPr>
            <p:cNvPr id="3" name="object 3"/>
            <p:cNvSpPr/>
            <p:nvPr/>
          </p:nvSpPr>
          <p:spPr>
            <a:xfrm>
              <a:off x="3113277" y="4306163"/>
              <a:ext cx="3495675" cy="1835785"/>
            </a:xfrm>
            <a:custGeom>
              <a:avLst/>
              <a:gdLst/>
              <a:ahLst/>
              <a:cxnLst/>
              <a:rect l="l" t="t" r="r" b="b"/>
              <a:pathLst>
                <a:path w="3495675" h="1835785">
                  <a:moveTo>
                    <a:pt x="1756206" y="0"/>
                  </a:moveTo>
                  <a:lnTo>
                    <a:pt x="8572" y="0"/>
                  </a:lnTo>
                  <a:lnTo>
                    <a:pt x="0" y="731608"/>
                  </a:lnTo>
                  <a:lnTo>
                    <a:pt x="1756206" y="731608"/>
                  </a:lnTo>
                  <a:lnTo>
                    <a:pt x="1772556" y="781279"/>
                  </a:lnTo>
                  <a:lnTo>
                    <a:pt x="1791443" y="829959"/>
                  </a:lnTo>
                  <a:lnTo>
                    <a:pt x="1812756" y="877639"/>
                  </a:lnTo>
                  <a:lnTo>
                    <a:pt x="1836387" y="924305"/>
                  </a:lnTo>
                  <a:lnTo>
                    <a:pt x="1862224" y="969947"/>
                  </a:lnTo>
                  <a:lnTo>
                    <a:pt x="1890158" y="1014554"/>
                  </a:lnTo>
                  <a:lnTo>
                    <a:pt x="1920077" y="1058114"/>
                  </a:lnTo>
                  <a:lnTo>
                    <a:pt x="1951872" y="1100616"/>
                  </a:lnTo>
                  <a:lnTo>
                    <a:pt x="1985432" y="1142049"/>
                  </a:lnTo>
                  <a:lnTo>
                    <a:pt x="2020647" y="1182400"/>
                  </a:lnTo>
                  <a:lnTo>
                    <a:pt x="2057407" y="1221660"/>
                  </a:lnTo>
                  <a:lnTo>
                    <a:pt x="2095601" y="1259816"/>
                  </a:lnTo>
                  <a:lnTo>
                    <a:pt x="2135118" y="1296858"/>
                  </a:lnTo>
                  <a:lnTo>
                    <a:pt x="2175850" y="1332773"/>
                  </a:lnTo>
                  <a:lnTo>
                    <a:pt x="2217685" y="1367551"/>
                  </a:lnTo>
                  <a:lnTo>
                    <a:pt x="2260513" y="1401180"/>
                  </a:lnTo>
                  <a:lnTo>
                    <a:pt x="2304224" y="1433648"/>
                  </a:lnTo>
                  <a:lnTo>
                    <a:pt x="2348708" y="1464946"/>
                  </a:lnTo>
                  <a:lnTo>
                    <a:pt x="2393853" y="1495060"/>
                  </a:lnTo>
                  <a:lnTo>
                    <a:pt x="2439551" y="1523981"/>
                  </a:lnTo>
                  <a:lnTo>
                    <a:pt x="2485690" y="1551695"/>
                  </a:lnTo>
                  <a:lnTo>
                    <a:pt x="2532160" y="1578193"/>
                  </a:lnTo>
                  <a:lnTo>
                    <a:pt x="2578851" y="1603463"/>
                  </a:lnTo>
                  <a:lnTo>
                    <a:pt x="2625653" y="1627493"/>
                  </a:lnTo>
                  <a:lnTo>
                    <a:pt x="2672455" y="1650273"/>
                  </a:lnTo>
                  <a:lnTo>
                    <a:pt x="2719147" y="1671790"/>
                  </a:lnTo>
                  <a:lnTo>
                    <a:pt x="2765619" y="1692034"/>
                  </a:lnTo>
                  <a:lnTo>
                    <a:pt x="2811760" y="1710992"/>
                  </a:lnTo>
                  <a:lnTo>
                    <a:pt x="2857461" y="1728655"/>
                  </a:lnTo>
                  <a:lnTo>
                    <a:pt x="2902610" y="1745010"/>
                  </a:lnTo>
                  <a:lnTo>
                    <a:pt x="2947097" y="1760046"/>
                  </a:lnTo>
                  <a:lnTo>
                    <a:pt x="2990813" y="1773752"/>
                  </a:lnTo>
                  <a:lnTo>
                    <a:pt x="3033646" y="1786116"/>
                  </a:lnTo>
                  <a:lnTo>
                    <a:pt x="3075487" y="1797127"/>
                  </a:lnTo>
                  <a:lnTo>
                    <a:pt x="3116226" y="1806774"/>
                  </a:lnTo>
                  <a:lnTo>
                    <a:pt x="3155751" y="1815046"/>
                  </a:lnTo>
                  <a:lnTo>
                    <a:pt x="3193953" y="1821930"/>
                  </a:lnTo>
                  <a:lnTo>
                    <a:pt x="3265945" y="1831493"/>
                  </a:lnTo>
                  <a:lnTo>
                    <a:pt x="3331320" y="1835372"/>
                  </a:lnTo>
                  <a:lnTo>
                    <a:pt x="3361250" y="1835152"/>
                  </a:lnTo>
                  <a:lnTo>
                    <a:pt x="3415045" y="1830335"/>
                  </a:lnTo>
                  <a:lnTo>
                    <a:pt x="3460016" y="1819608"/>
                  </a:lnTo>
                  <a:lnTo>
                    <a:pt x="3495281" y="1802879"/>
                  </a:lnTo>
                  <a:lnTo>
                    <a:pt x="3495281" y="1656397"/>
                  </a:lnTo>
                  <a:lnTo>
                    <a:pt x="3451622" y="1642911"/>
                  </a:lnTo>
                  <a:lnTo>
                    <a:pt x="3408236" y="1628127"/>
                  </a:lnTo>
                  <a:lnTo>
                    <a:pt x="3365127" y="1612075"/>
                  </a:lnTo>
                  <a:lnTo>
                    <a:pt x="3322302" y="1594786"/>
                  </a:lnTo>
                  <a:lnTo>
                    <a:pt x="3279766" y="1576292"/>
                  </a:lnTo>
                  <a:lnTo>
                    <a:pt x="3237525" y="1556623"/>
                  </a:lnTo>
                  <a:lnTo>
                    <a:pt x="3195584" y="1535811"/>
                  </a:lnTo>
                  <a:lnTo>
                    <a:pt x="3153950" y="1513886"/>
                  </a:lnTo>
                  <a:lnTo>
                    <a:pt x="3112626" y="1490880"/>
                  </a:lnTo>
                  <a:lnTo>
                    <a:pt x="3071621" y="1466824"/>
                  </a:lnTo>
                  <a:lnTo>
                    <a:pt x="3030938" y="1441749"/>
                  </a:lnTo>
                  <a:lnTo>
                    <a:pt x="2990583" y="1415685"/>
                  </a:lnTo>
                  <a:lnTo>
                    <a:pt x="2950563" y="1388665"/>
                  </a:lnTo>
                  <a:lnTo>
                    <a:pt x="2910883" y="1360718"/>
                  </a:lnTo>
                  <a:lnTo>
                    <a:pt x="2871548" y="1331877"/>
                  </a:lnTo>
                  <a:lnTo>
                    <a:pt x="2832564" y="1302172"/>
                  </a:lnTo>
                  <a:lnTo>
                    <a:pt x="2793937" y="1271634"/>
                  </a:lnTo>
                  <a:lnTo>
                    <a:pt x="2755672" y="1240294"/>
                  </a:lnTo>
                  <a:lnTo>
                    <a:pt x="2717776" y="1208184"/>
                  </a:lnTo>
                  <a:lnTo>
                    <a:pt x="2680252" y="1175334"/>
                  </a:lnTo>
                  <a:lnTo>
                    <a:pt x="2643108" y="1141775"/>
                  </a:lnTo>
                  <a:lnTo>
                    <a:pt x="2606349" y="1107539"/>
                  </a:lnTo>
                  <a:lnTo>
                    <a:pt x="2569980" y="1072657"/>
                  </a:lnTo>
                  <a:lnTo>
                    <a:pt x="2534008" y="1037159"/>
                  </a:lnTo>
                  <a:lnTo>
                    <a:pt x="2498437" y="1001077"/>
                  </a:lnTo>
                  <a:lnTo>
                    <a:pt x="2463274" y="964442"/>
                  </a:lnTo>
                  <a:lnTo>
                    <a:pt x="2428523" y="927284"/>
                  </a:lnTo>
                  <a:lnTo>
                    <a:pt x="2394192" y="889636"/>
                  </a:lnTo>
                  <a:lnTo>
                    <a:pt x="2360284" y="851528"/>
                  </a:lnTo>
                  <a:lnTo>
                    <a:pt x="2326807" y="812990"/>
                  </a:lnTo>
                  <a:lnTo>
                    <a:pt x="2293764" y="774055"/>
                  </a:lnTo>
                  <a:lnTo>
                    <a:pt x="2261164" y="734753"/>
                  </a:lnTo>
                  <a:lnTo>
                    <a:pt x="2229010" y="695115"/>
                  </a:lnTo>
                  <a:lnTo>
                    <a:pt x="2197308" y="655172"/>
                  </a:lnTo>
                  <a:lnTo>
                    <a:pt x="2166064" y="614956"/>
                  </a:lnTo>
                  <a:lnTo>
                    <a:pt x="2135284" y="574497"/>
                  </a:lnTo>
                  <a:lnTo>
                    <a:pt x="2104974" y="533827"/>
                  </a:lnTo>
                  <a:lnTo>
                    <a:pt x="2075138" y="492976"/>
                  </a:lnTo>
                  <a:lnTo>
                    <a:pt x="2045783" y="451976"/>
                  </a:lnTo>
                  <a:lnTo>
                    <a:pt x="2016914" y="410857"/>
                  </a:lnTo>
                  <a:lnTo>
                    <a:pt x="1988537" y="369652"/>
                  </a:lnTo>
                  <a:lnTo>
                    <a:pt x="1960658" y="328390"/>
                  </a:lnTo>
                  <a:lnTo>
                    <a:pt x="1933281" y="287103"/>
                  </a:lnTo>
                  <a:lnTo>
                    <a:pt x="1906414" y="245822"/>
                  </a:lnTo>
                  <a:lnTo>
                    <a:pt x="1880060" y="204578"/>
                  </a:lnTo>
                  <a:lnTo>
                    <a:pt x="1854227" y="163402"/>
                  </a:lnTo>
                  <a:lnTo>
                    <a:pt x="1828919" y="122325"/>
                  </a:lnTo>
                  <a:lnTo>
                    <a:pt x="1804143" y="81378"/>
                  </a:lnTo>
                  <a:lnTo>
                    <a:pt x="1779903" y="40593"/>
                  </a:lnTo>
                  <a:lnTo>
                    <a:pt x="1756206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113277" y="5037429"/>
              <a:ext cx="3495675" cy="1487805"/>
            </a:xfrm>
            <a:custGeom>
              <a:avLst/>
              <a:gdLst/>
              <a:ahLst/>
              <a:cxnLst/>
              <a:rect l="l" t="t" r="r" b="b"/>
              <a:pathLst>
                <a:path w="3495675" h="1487804">
                  <a:moveTo>
                    <a:pt x="1756206" y="0"/>
                  </a:moveTo>
                  <a:lnTo>
                    <a:pt x="0" y="0"/>
                  </a:lnTo>
                  <a:lnTo>
                    <a:pt x="0" y="1487208"/>
                  </a:lnTo>
                  <a:lnTo>
                    <a:pt x="3493884" y="1479499"/>
                  </a:lnTo>
                  <a:lnTo>
                    <a:pt x="3495141" y="1066101"/>
                  </a:lnTo>
                  <a:lnTo>
                    <a:pt x="3491441" y="1066505"/>
                  </a:lnTo>
                  <a:lnTo>
                    <a:pt x="3484752" y="1066596"/>
                  </a:lnTo>
                  <a:lnTo>
                    <a:pt x="3430062" y="1062735"/>
                  </a:lnTo>
                  <a:lnTo>
                    <a:pt x="3387325" y="1057507"/>
                  </a:lnTo>
                  <a:lnTo>
                    <a:pt x="3335369" y="1049497"/>
                  </a:lnTo>
                  <a:lnTo>
                    <a:pt x="3274975" y="1038270"/>
                  </a:lnTo>
                  <a:lnTo>
                    <a:pt x="3206925" y="1023390"/>
                  </a:lnTo>
                  <a:lnTo>
                    <a:pt x="3132001" y="1004420"/>
                  </a:lnTo>
                  <a:lnTo>
                    <a:pt x="3092205" y="993264"/>
                  </a:lnTo>
                  <a:lnTo>
                    <a:pt x="3050984" y="980923"/>
                  </a:lnTo>
                  <a:lnTo>
                    <a:pt x="3008435" y="967341"/>
                  </a:lnTo>
                  <a:lnTo>
                    <a:pt x="2964656" y="952463"/>
                  </a:lnTo>
                  <a:lnTo>
                    <a:pt x="2919745" y="936236"/>
                  </a:lnTo>
                  <a:lnTo>
                    <a:pt x="2873799" y="918604"/>
                  </a:lnTo>
                  <a:lnTo>
                    <a:pt x="2826916" y="899514"/>
                  </a:lnTo>
                  <a:lnTo>
                    <a:pt x="2779194" y="878910"/>
                  </a:lnTo>
                  <a:lnTo>
                    <a:pt x="2730730" y="856738"/>
                  </a:lnTo>
                  <a:lnTo>
                    <a:pt x="2681623" y="832943"/>
                  </a:lnTo>
                  <a:lnTo>
                    <a:pt x="2631969" y="807471"/>
                  </a:lnTo>
                  <a:lnTo>
                    <a:pt x="2581868" y="780268"/>
                  </a:lnTo>
                  <a:lnTo>
                    <a:pt x="2531415" y="751278"/>
                  </a:lnTo>
                  <a:lnTo>
                    <a:pt x="2480709" y="720447"/>
                  </a:lnTo>
                  <a:lnTo>
                    <a:pt x="2429848" y="687722"/>
                  </a:lnTo>
                  <a:lnTo>
                    <a:pt x="2378930" y="653046"/>
                  </a:lnTo>
                  <a:lnTo>
                    <a:pt x="2328052" y="616366"/>
                  </a:lnTo>
                  <a:lnTo>
                    <a:pt x="2277311" y="577626"/>
                  </a:lnTo>
                  <a:lnTo>
                    <a:pt x="2226806" y="536774"/>
                  </a:lnTo>
                  <a:lnTo>
                    <a:pt x="2176634" y="493753"/>
                  </a:lnTo>
                  <a:lnTo>
                    <a:pt x="2126894" y="448509"/>
                  </a:lnTo>
                  <a:lnTo>
                    <a:pt x="2077682" y="400989"/>
                  </a:lnTo>
                  <a:lnTo>
                    <a:pt x="2029096" y="351136"/>
                  </a:lnTo>
                  <a:lnTo>
                    <a:pt x="1981234" y="298897"/>
                  </a:lnTo>
                  <a:lnTo>
                    <a:pt x="1934194" y="244218"/>
                  </a:lnTo>
                  <a:lnTo>
                    <a:pt x="1888074" y="187043"/>
                  </a:lnTo>
                  <a:lnTo>
                    <a:pt x="1842970" y="127318"/>
                  </a:lnTo>
                  <a:lnTo>
                    <a:pt x="1798982" y="64988"/>
                  </a:lnTo>
                  <a:lnTo>
                    <a:pt x="1756206" y="0"/>
                  </a:lnTo>
                  <a:close/>
                </a:path>
              </a:pathLst>
            </a:custGeom>
            <a:solidFill>
              <a:srgbClr val="6C6E7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123641" y="4167352"/>
              <a:ext cx="3641090" cy="2356485"/>
            </a:xfrm>
            <a:custGeom>
              <a:avLst/>
              <a:gdLst/>
              <a:ahLst/>
              <a:cxnLst/>
              <a:rect l="l" t="t" r="r" b="b"/>
              <a:pathLst>
                <a:path w="3641090" h="2356484">
                  <a:moveTo>
                    <a:pt x="3640924" y="2355888"/>
                  </a:moveTo>
                  <a:lnTo>
                    <a:pt x="0" y="2355888"/>
                  </a:lnTo>
                  <a:lnTo>
                    <a:pt x="0" y="0"/>
                  </a:lnTo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120593" y="4166920"/>
              <a:ext cx="3644900" cy="2346325"/>
            </a:xfrm>
            <a:custGeom>
              <a:avLst/>
              <a:gdLst/>
              <a:ahLst/>
              <a:cxnLst/>
              <a:rect l="l" t="t" r="r" b="b"/>
              <a:pathLst>
                <a:path w="3644900" h="2346325">
                  <a:moveTo>
                    <a:pt x="0" y="138074"/>
                  </a:moveTo>
                  <a:lnTo>
                    <a:pt x="3644341" y="138074"/>
                  </a:lnTo>
                </a:path>
                <a:path w="3644900" h="2346325">
                  <a:moveTo>
                    <a:pt x="3488562" y="870483"/>
                  </a:moveTo>
                  <a:lnTo>
                    <a:pt x="3644480" y="870483"/>
                  </a:lnTo>
                </a:path>
                <a:path w="3644900" h="2346325">
                  <a:moveTo>
                    <a:pt x="139" y="870483"/>
                  </a:moveTo>
                  <a:lnTo>
                    <a:pt x="1742643" y="870483"/>
                  </a:lnTo>
                </a:path>
                <a:path w="3644900" h="2346325">
                  <a:moveTo>
                    <a:pt x="1079" y="1018641"/>
                  </a:moveTo>
                  <a:lnTo>
                    <a:pt x="1079" y="1018641"/>
                  </a:lnTo>
                  <a:lnTo>
                    <a:pt x="3593954" y="1018641"/>
                  </a:lnTo>
                  <a:lnTo>
                    <a:pt x="3644569" y="1018641"/>
                  </a:lnTo>
                </a:path>
                <a:path w="3644900" h="2346325">
                  <a:moveTo>
                    <a:pt x="1079" y="1165860"/>
                  </a:moveTo>
                  <a:lnTo>
                    <a:pt x="1079" y="1165860"/>
                  </a:lnTo>
                  <a:lnTo>
                    <a:pt x="3593954" y="1165860"/>
                  </a:lnTo>
                  <a:lnTo>
                    <a:pt x="3644569" y="1165860"/>
                  </a:lnTo>
                </a:path>
                <a:path w="3644900" h="2346325">
                  <a:moveTo>
                    <a:pt x="1126680" y="1312532"/>
                  </a:moveTo>
                  <a:lnTo>
                    <a:pt x="1126680" y="1312532"/>
                  </a:lnTo>
                  <a:lnTo>
                    <a:pt x="3593334" y="1312532"/>
                  </a:lnTo>
                  <a:lnTo>
                    <a:pt x="3644480" y="1312532"/>
                  </a:lnTo>
                </a:path>
                <a:path w="3644900" h="2346325">
                  <a:moveTo>
                    <a:pt x="990" y="1312532"/>
                  </a:moveTo>
                  <a:lnTo>
                    <a:pt x="990" y="1312532"/>
                  </a:lnTo>
                  <a:lnTo>
                    <a:pt x="906611" y="1312532"/>
                  </a:lnTo>
                  <a:lnTo>
                    <a:pt x="957059" y="1312532"/>
                  </a:lnTo>
                </a:path>
                <a:path w="3644900" h="2346325">
                  <a:moveTo>
                    <a:pt x="949350" y="1459877"/>
                  </a:moveTo>
                  <a:lnTo>
                    <a:pt x="949350" y="1459877"/>
                  </a:lnTo>
                  <a:lnTo>
                    <a:pt x="3593477" y="1459877"/>
                  </a:lnTo>
                  <a:lnTo>
                    <a:pt x="3644480" y="1459877"/>
                  </a:lnTo>
                </a:path>
                <a:path w="3644900" h="2346325">
                  <a:moveTo>
                    <a:pt x="990" y="1459877"/>
                  </a:moveTo>
                  <a:lnTo>
                    <a:pt x="990" y="1459877"/>
                  </a:lnTo>
                  <a:lnTo>
                    <a:pt x="709035" y="1459877"/>
                  </a:lnTo>
                  <a:lnTo>
                    <a:pt x="760869" y="1459877"/>
                  </a:lnTo>
                </a:path>
                <a:path w="3644900" h="2346325">
                  <a:moveTo>
                    <a:pt x="771156" y="1607235"/>
                  </a:moveTo>
                  <a:lnTo>
                    <a:pt x="771156" y="1607235"/>
                  </a:lnTo>
                  <a:lnTo>
                    <a:pt x="3593772" y="1607235"/>
                  </a:lnTo>
                  <a:lnTo>
                    <a:pt x="3644480" y="1607235"/>
                  </a:lnTo>
                </a:path>
                <a:path w="3644900" h="2346325">
                  <a:moveTo>
                    <a:pt x="990" y="1607235"/>
                  </a:moveTo>
                  <a:lnTo>
                    <a:pt x="990" y="1607235"/>
                  </a:lnTo>
                  <a:lnTo>
                    <a:pt x="488799" y="1607235"/>
                  </a:lnTo>
                  <a:lnTo>
                    <a:pt x="540702" y="1607235"/>
                  </a:lnTo>
                </a:path>
                <a:path w="3644900" h="2346325">
                  <a:moveTo>
                    <a:pt x="1079" y="1754733"/>
                  </a:moveTo>
                  <a:lnTo>
                    <a:pt x="1079" y="1754733"/>
                  </a:lnTo>
                  <a:lnTo>
                    <a:pt x="3593954" y="1754733"/>
                  </a:lnTo>
                  <a:lnTo>
                    <a:pt x="3644569" y="1754733"/>
                  </a:lnTo>
                </a:path>
                <a:path w="3644900" h="2346325">
                  <a:moveTo>
                    <a:pt x="2545346" y="1901926"/>
                  </a:moveTo>
                  <a:lnTo>
                    <a:pt x="2545346" y="1901926"/>
                  </a:lnTo>
                  <a:lnTo>
                    <a:pt x="3592565" y="1901926"/>
                  </a:lnTo>
                  <a:lnTo>
                    <a:pt x="3644480" y="1901926"/>
                  </a:lnTo>
                </a:path>
                <a:path w="3644900" h="2346325">
                  <a:moveTo>
                    <a:pt x="990" y="1901926"/>
                  </a:moveTo>
                  <a:lnTo>
                    <a:pt x="990" y="1901926"/>
                  </a:lnTo>
                  <a:lnTo>
                    <a:pt x="876439" y="1901926"/>
                  </a:lnTo>
                  <a:lnTo>
                    <a:pt x="932218" y="1901926"/>
                  </a:lnTo>
                </a:path>
                <a:path w="3644900" h="2346325">
                  <a:moveTo>
                    <a:pt x="1079" y="2050084"/>
                  </a:moveTo>
                  <a:lnTo>
                    <a:pt x="1079" y="2050084"/>
                  </a:lnTo>
                  <a:lnTo>
                    <a:pt x="3593954" y="2050084"/>
                  </a:lnTo>
                  <a:lnTo>
                    <a:pt x="3644569" y="2050084"/>
                  </a:lnTo>
                </a:path>
                <a:path w="3644900" h="2346325">
                  <a:moveTo>
                    <a:pt x="1079" y="2197303"/>
                  </a:moveTo>
                  <a:lnTo>
                    <a:pt x="1079" y="2197303"/>
                  </a:lnTo>
                  <a:lnTo>
                    <a:pt x="3593954" y="2197303"/>
                  </a:lnTo>
                  <a:lnTo>
                    <a:pt x="3644569" y="2197303"/>
                  </a:lnTo>
                </a:path>
                <a:path w="3644900" h="2346325">
                  <a:moveTo>
                    <a:pt x="3488435" y="0"/>
                  </a:moveTo>
                  <a:lnTo>
                    <a:pt x="3488435" y="2345613"/>
                  </a:lnTo>
                </a:path>
                <a:path w="3644900" h="2346325">
                  <a:moveTo>
                    <a:pt x="2616098" y="368"/>
                  </a:moveTo>
                  <a:lnTo>
                    <a:pt x="2616098" y="368"/>
                  </a:lnTo>
                  <a:lnTo>
                    <a:pt x="2616098" y="2294973"/>
                  </a:lnTo>
                  <a:lnTo>
                    <a:pt x="2616098" y="2345982"/>
                  </a:lnTo>
                </a:path>
                <a:path w="3644900" h="2346325">
                  <a:moveTo>
                    <a:pt x="1745208" y="1977326"/>
                  </a:moveTo>
                  <a:lnTo>
                    <a:pt x="1745208" y="1977326"/>
                  </a:lnTo>
                  <a:lnTo>
                    <a:pt x="1745208" y="2300875"/>
                  </a:lnTo>
                  <a:lnTo>
                    <a:pt x="1745208" y="2345690"/>
                  </a:lnTo>
                </a:path>
                <a:path w="3644900" h="2346325">
                  <a:moveTo>
                    <a:pt x="1745208" y="88"/>
                  </a:moveTo>
                  <a:lnTo>
                    <a:pt x="1745208" y="88"/>
                  </a:lnTo>
                  <a:lnTo>
                    <a:pt x="1745208" y="1736514"/>
                  </a:lnTo>
                  <a:lnTo>
                    <a:pt x="1745208" y="1789709"/>
                  </a:lnTo>
                </a:path>
                <a:path w="3644900" h="2346325">
                  <a:moveTo>
                    <a:pt x="873099" y="1518996"/>
                  </a:moveTo>
                  <a:lnTo>
                    <a:pt x="873099" y="1518996"/>
                  </a:lnTo>
                  <a:lnTo>
                    <a:pt x="873099" y="2293743"/>
                  </a:lnTo>
                  <a:lnTo>
                    <a:pt x="873099" y="2345690"/>
                  </a:lnTo>
                </a:path>
                <a:path w="3644900" h="2346325">
                  <a:moveTo>
                    <a:pt x="873353" y="645909"/>
                  </a:moveTo>
                  <a:lnTo>
                    <a:pt x="873353" y="645909"/>
                  </a:lnTo>
                  <a:lnTo>
                    <a:pt x="873353" y="1322975"/>
                  </a:lnTo>
                  <a:lnTo>
                    <a:pt x="873353" y="1374940"/>
                  </a:lnTo>
                </a:path>
                <a:path w="3644900" h="2346325">
                  <a:moveTo>
                    <a:pt x="873353" y="825"/>
                  </a:moveTo>
                  <a:lnTo>
                    <a:pt x="873353" y="825"/>
                  </a:lnTo>
                  <a:lnTo>
                    <a:pt x="873353" y="251041"/>
                  </a:lnTo>
                  <a:lnTo>
                    <a:pt x="873353" y="30151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122421" y="5037950"/>
              <a:ext cx="3486785" cy="1487805"/>
            </a:xfrm>
            <a:custGeom>
              <a:avLst/>
              <a:gdLst/>
              <a:ahLst/>
              <a:cxnLst/>
              <a:rect l="l" t="t" r="r" b="b"/>
              <a:pathLst>
                <a:path w="3486784" h="1487804">
                  <a:moveTo>
                    <a:pt x="0" y="1487208"/>
                  </a:moveTo>
                  <a:lnTo>
                    <a:pt x="1747647" y="0"/>
                  </a:lnTo>
                  <a:lnTo>
                    <a:pt x="3486708" y="0"/>
                  </a:lnTo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61163" y="6130963"/>
              <a:ext cx="196189" cy="7518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56974" y="5811621"/>
              <a:ext cx="197091" cy="7518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61854" y="4531423"/>
              <a:ext cx="656729" cy="21141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19435" y="6014275"/>
              <a:ext cx="1225105" cy="9489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700208" y="5457659"/>
              <a:ext cx="481330" cy="414020"/>
            </a:xfrm>
            <a:custGeom>
              <a:avLst/>
              <a:gdLst/>
              <a:ahLst/>
              <a:cxnLst/>
              <a:rect l="l" t="t" r="r" b="b"/>
              <a:pathLst>
                <a:path w="481329" h="414020">
                  <a:moveTo>
                    <a:pt x="12052" y="347980"/>
                  </a:moveTo>
                  <a:lnTo>
                    <a:pt x="0" y="358140"/>
                  </a:lnTo>
                  <a:lnTo>
                    <a:pt x="47231" y="414020"/>
                  </a:lnTo>
                  <a:lnTo>
                    <a:pt x="59283" y="405130"/>
                  </a:lnTo>
                  <a:lnTo>
                    <a:pt x="38544" y="379730"/>
                  </a:lnTo>
                  <a:lnTo>
                    <a:pt x="49193" y="370840"/>
                  </a:lnTo>
                  <a:lnTo>
                    <a:pt x="30899" y="370840"/>
                  </a:lnTo>
                  <a:lnTo>
                    <a:pt x="12052" y="347980"/>
                  </a:lnTo>
                  <a:close/>
                </a:path>
                <a:path w="481329" h="414020">
                  <a:moveTo>
                    <a:pt x="80825" y="361950"/>
                  </a:moveTo>
                  <a:lnTo>
                    <a:pt x="59842" y="361950"/>
                  </a:lnTo>
                  <a:lnTo>
                    <a:pt x="80581" y="386080"/>
                  </a:lnTo>
                  <a:lnTo>
                    <a:pt x="92633" y="375920"/>
                  </a:lnTo>
                  <a:lnTo>
                    <a:pt x="80825" y="361950"/>
                  </a:lnTo>
                  <a:close/>
                </a:path>
                <a:path w="481329" h="414020">
                  <a:moveTo>
                    <a:pt x="45402" y="320040"/>
                  </a:moveTo>
                  <a:lnTo>
                    <a:pt x="33362" y="330200"/>
                  </a:lnTo>
                  <a:lnTo>
                    <a:pt x="52196" y="353060"/>
                  </a:lnTo>
                  <a:lnTo>
                    <a:pt x="30899" y="370840"/>
                  </a:lnTo>
                  <a:lnTo>
                    <a:pt x="49193" y="370840"/>
                  </a:lnTo>
                  <a:lnTo>
                    <a:pt x="59842" y="361950"/>
                  </a:lnTo>
                  <a:lnTo>
                    <a:pt x="80825" y="361950"/>
                  </a:lnTo>
                  <a:lnTo>
                    <a:pt x="45402" y="320040"/>
                  </a:lnTo>
                  <a:close/>
                </a:path>
                <a:path w="481329" h="414020">
                  <a:moveTo>
                    <a:pt x="101269" y="303530"/>
                  </a:moveTo>
                  <a:lnTo>
                    <a:pt x="94399" y="306070"/>
                  </a:lnTo>
                  <a:lnTo>
                    <a:pt x="80606" y="317500"/>
                  </a:lnTo>
                  <a:lnTo>
                    <a:pt x="77241" y="325120"/>
                  </a:lnTo>
                  <a:lnTo>
                    <a:pt x="77787" y="337820"/>
                  </a:lnTo>
                  <a:lnTo>
                    <a:pt x="80289" y="344170"/>
                  </a:lnTo>
                  <a:lnTo>
                    <a:pt x="90627" y="356870"/>
                  </a:lnTo>
                  <a:lnTo>
                    <a:pt x="96926" y="360680"/>
                  </a:lnTo>
                  <a:lnTo>
                    <a:pt x="110401" y="360680"/>
                  </a:lnTo>
                  <a:lnTo>
                    <a:pt x="116560" y="358140"/>
                  </a:lnTo>
                  <a:lnTo>
                    <a:pt x="122415" y="354330"/>
                  </a:lnTo>
                  <a:lnTo>
                    <a:pt x="126461" y="350520"/>
                  </a:lnTo>
                  <a:lnTo>
                    <a:pt x="110401" y="350520"/>
                  </a:lnTo>
                  <a:lnTo>
                    <a:pt x="103962" y="349250"/>
                  </a:lnTo>
                  <a:lnTo>
                    <a:pt x="93103" y="335280"/>
                  </a:lnTo>
                  <a:lnTo>
                    <a:pt x="91008" y="331470"/>
                  </a:lnTo>
                  <a:lnTo>
                    <a:pt x="90258" y="325120"/>
                  </a:lnTo>
                  <a:lnTo>
                    <a:pt x="91465" y="322580"/>
                  </a:lnTo>
                  <a:lnTo>
                    <a:pt x="96913" y="317500"/>
                  </a:lnTo>
                  <a:lnTo>
                    <a:pt x="99694" y="316230"/>
                  </a:lnTo>
                  <a:lnTo>
                    <a:pt x="125842" y="316230"/>
                  </a:lnTo>
                  <a:lnTo>
                    <a:pt x="120268" y="309880"/>
                  </a:lnTo>
                  <a:lnTo>
                    <a:pt x="114604" y="306070"/>
                  </a:lnTo>
                  <a:lnTo>
                    <a:pt x="101269" y="303530"/>
                  </a:lnTo>
                  <a:close/>
                </a:path>
                <a:path w="481329" h="414020">
                  <a:moveTo>
                    <a:pt x="125842" y="316230"/>
                  </a:moveTo>
                  <a:lnTo>
                    <a:pt x="99694" y="316230"/>
                  </a:lnTo>
                  <a:lnTo>
                    <a:pt x="105994" y="317500"/>
                  </a:lnTo>
                  <a:lnTo>
                    <a:pt x="109562" y="320040"/>
                  </a:lnTo>
                  <a:lnTo>
                    <a:pt x="117538" y="330200"/>
                  </a:lnTo>
                  <a:lnTo>
                    <a:pt x="119761" y="334010"/>
                  </a:lnTo>
                  <a:lnTo>
                    <a:pt x="120205" y="340360"/>
                  </a:lnTo>
                  <a:lnTo>
                    <a:pt x="118948" y="342900"/>
                  </a:lnTo>
                  <a:lnTo>
                    <a:pt x="116204" y="345440"/>
                  </a:lnTo>
                  <a:lnTo>
                    <a:pt x="110401" y="350520"/>
                  </a:lnTo>
                  <a:lnTo>
                    <a:pt x="126461" y="350520"/>
                  </a:lnTo>
                  <a:lnTo>
                    <a:pt x="129158" y="347980"/>
                  </a:lnTo>
                  <a:lnTo>
                    <a:pt x="132575" y="341630"/>
                  </a:lnTo>
                  <a:lnTo>
                    <a:pt x="132765" y="327660"/>
                  </a:lnTo>
                  <a:lnTo>
                    <a:pt x="130301" y="321310"/>
                  </a:lnTo>
                  <a:lnTo>
                    <a:pt x="125842" y="316230"/>
                  </a:lnTo>
                  <a:close/>
                </a:path>
                <a:path w="481329" h="414020">
                  <a:moveTo>
                    <a:pt x="127711" y="279400"/>
                  </a:moveTo>
                  <a:lnTo>
                    <a:pt x="117132" y="288290"/>
                  </a:lnTo>
                  <a:lnTo>
                    <a:pt x="117386" y="289560"/>
                  </a:lnTo>
                  <a:lnTo>
                    <a:pt x="121602" y="293370"/>
                  </a:lnTo>
                  <a:lnTo>
                    <a:pt x="122720" y="294640"/>
                  </a:lnTo>
                  <a:lnTo>
                    <a:pt x="150469" y="327660"/>
                  </a:lnTo>
                  <a:lnTo>
                    <a:pt x="161975" y="317500"/>
                  </a:lnTo>
                  <a:lnTo>
                    <a:pt x="143205" y="295910"/>
                  </a:lnTo>
                  <a:lnTo>
                    <a:pt x="141820" y="293370"/>
                  </a:lnTo>
                  <a:lnTo>
                    <a:pt x="141160" y="287020"/>
                  </a:lnTo>
                  <a:lnTo>
                    <a:pt x="134150" y="287020"/>
                  </a:lnTo>
                  <a:lnTo>
                    <a:pt x="127711" y="279400"/>
                  </a:lnTo>
                  <a:close/>
                </a:path>
                <a:path w="481329" h="414020">
                  <a:moveTo>
                    <a:pt x="178790" y="284480"/>
                  </a:moveTo>
                  <a:lnTo>
                    <a:pt x="167982" y="293370"/>
                  </a:lnTo>
                  <a:lnTo>
                    <a:pt x="171678" y="298450"/>
                  </a:lnTo>
                  <a:lnTo>
                    <a:pt x="176161" y="299720"/>
                  </a:lnTo>
                  <a:lnTo>
                    <a:pt x="185813" y="298450"/>
                  </a:lnTo>
                  <a:lnTo>
                    <a:pt x="190373" y="297180"/>
                  </a:lnTo>
                  <a:lnTo>
                    <a:pt x="200837" y="288290"/>
                  </a:lnTo>
                  <a:lnTo>
                    <a:pt x="201675" y="287020"/>
                  </a:lnTo>
                  <a:lnTo>
                    <a:pt x="181622" y="287020"/>
                  </a:lnTo>
                  <a:lnTo>
                    <a:pt x="180098" y="285750"/>
                  </a:lnTo>
                  <a:lnTo>
                    <a:pt x="178790" y="284480"/>
                  </a:lnTo>
                  <a:close/>
                </a:path>
                <a:path w="481329" h="414020">
                  <a:moveTo>
                    <a:pt x="141109" y="267970"/>
                  </a:moveTo>
                  <a:lnTo>
                    <a:pt x="136969" y="271780"/>
                  </a:lnTo>
                  <a:lnTo>
                    <a:pt x="134467" y="275590"/>
                  </a:lnTo>
                  <a:lnTo>
                    <a:pt x="133083" y="280670"/>
                  </a:lnTo>
                  <a:lnTo>
                    <a:pt x="133261" y="284480"/>
                  </a:lnTo>
                  <a:lnTo>
                    <a:pt x="134150" y="287020"/>
                  </a:lnTo>
                  <a:lnTo>
                    <a:pt x="141160" y="287020"/>
                  </a:lnTo>
                  <a:lnTo>
                    <a:pt x="142862" y="284480"/>
                  </a:lnTo>
                  <a:lnTo>
                    <a:pt x="146646" y="280670"/>
                  </a:lnTo>
                  <a:lnTo>
                    <a:pt x="149809" y="278130"/>
                  </a:lnTo>
                  <a:lnTo>
                    <a:pt x="141109" y="267970"/>
                  </a:lnTo>
                  <a:close/>
                </a:path>
                <a:path w="481329" h="414020">
                  <a:moveTo>
                    <a:pt x="205725" y="273050"/>
                  </a:moveTo>
                  <a:lnTo>
                    <a:pt x="190322" y="273050"/>
                  </a:lnTo>
                  <a:lnTo>
                    <a:pt x="191338" y="274320"/>
                  </a:lnTo>
                  <a:lnTo>
                    <a:pt x="193255" y="276860"/>
                  </a:lnTo>
                  <a:lnTo>
                    <a:pt x="193662" y="278130"/>
                  </a:lnTo>
                  <a:lnTo>
                    <a:pt x="193116" y="281940"/>
                  </a:lnTo>
                  <a:lnTo>
                    <a:pt x="191998" y="283210"/>
                  </a:lnTo>
                  <a:lnTo>
                    <a:pt x="187744" y="287020"/>
                  </a:lnTo>
                  <a:lnTo>
                    <a:pt x="201675" y="287020"/>
                  </a:lnTo>
                  <a:lnTo>
                    <a:pt x="204190" y="283210"/>
                  </a:lnTo>
                  <a:lnTo>
                    <a:pt x="205725" y="273050"/>
                  </a:lnTo>
                  <a:close/>
                </a:path>
                <a:path w="481329" h="414020">
                  <a:moveTo>
                    <a:pt x="179298" y="243840"/>
                  </a:moveTo>
                  <a:lnTo>
                    <a:pt x="170383" y="243840"/>
                  </a:lnTo>
                  <a:lnTo>
                    <a:pt x="166103" y="246380"/>
                  </a:lnTo>
                  <a:lnTo>
                    <a:pt x="156514" y="254000"/>
                  </a:lnTo>
                  <a:lnTo>
                    <a:pt x="153263" y="259080"/>
                  </a:lnTo>
                  <a:lnTo>
                    <a:pt x="150749" y="267970"/>
                  </a:lnTo>
                  <a:lnTo>
                    <a:pt x="151739" y="273050"/>
                  </a:lnTo>
                  <a:lnTo>
                    <a:pt x="157924" y="279400"/>
                  </a:lnTo>
                  <a:lnTo>
                    <a:pt x="161518" y="281940"/>
                  </a:lnTo>
                  <a:lnTo>
                    <a:pt x="168020" y="281940"/>
                  </a:lnTo>
                  <a:lnTo>
                    <a:pt x="170853" y="280670"/>
                  </a:lnTo>
                  <a:lnTo>
                    <a:pt x="174205" y="279400"/>
                  </a:lnTo>
                  <a:lnTo>
                    <a:pt x="185597" y="274320"/>
                  </a:lnTo>
                  <a:lnTo>
                    <a:pt x="187642" y="273050"/>
                  </a:lnTo>
                  <a:lnTo>
                    <a:pt x="205725" y="273050"/>
                  </a:lnTo>
                  <a:lnTo>
                    <a:pt x="205917" y="271780"/>
                  </a:lnTo>
                  <a:lnTo>
                    <a:pt x="204774" y="267970"/>
                  </a:lnTo>
                  <a:lnTo>
                    <a:pt x="166128" y="267970"/>
                  </a:lnTo>
                  <a:lnTo>
                    <a:pt x="165214" y="266700"/>
                  </a:lnTo>
                  <a:lnTo>
                    <a:pt x="163423" y="265430"/>
                  </a:lnTo>
                  <a:lnTo>
                    <a:pt x="163131" y="264160"/>
                  </a:lnTo>
                  <a:lnTo>
                    <a:pt x="163982" y="260350"/>
                  </a:lnTo>
                  <a:lnTo>
                    <a:pt x="164985" y="259080"/>
                  </a:lnTo>
                  <a:lnTo>
                    <a:pt x="170370" y="255270"/>
                  </a:lnTo>
                  <a:lnTo>
                    <a:pt x="178921" y="255270"/>
                  </a:lnTo>
                  <a:lnTo>
                    <a:pt x="186423" y="248920"/>
                  </a:lnTo>
                  <a:lnTo>
                    <a:pt x="183235" y="245110"/>
                  </a:lnTo>
                  <a:lnTo>
                    <a:pt x="179298" y="243840"/>
                  </a:lnTo>
                  <a:close/>
                </a:path>
                <a:path w="481329" h="414020">
                  <a:moveTo>
                    <a:pt x="190576" y="257810"/>
                  </a:moveTo>
                  <a:lnTo>
                    <a:pt x="170256" y="266700"/>
                  </a:lnTo>
                  <a:lnTo>
                    <a:pt x="168224" y="267970"/>
                  </a:lnTo>
                  <a:lnTo>
                    <a:pt x="204774" y="267970"/>
                  </a:lnTo>
                  <a:lnTo>
                    <a:pt x="197154" y="259080"/>
                  </a:lnTo>
                  <a:lnTo>
                    <a:pt x="190576" y="257810"/>
                  </a:lnTo>
                  <a:close/>
                </a:path>
                <a:path w="481329" h="414020">
                  <a:moveTo>
                    <a:pt x="216065" y="208280"/>
                  </a:moveTo>
                  <a:lnTo>
                    <a:pt x="209270" y="209550"/>
                  </a:lnTo>
                  <a:lnTo>
                    <a:pt x="196532" y="220980"/>
                  </a:lnTo>
                  <a:lnTo>
                    <a:pt x="193471" y="226060"/>
                  </a:lnTo>
                  <a:lnTo>
                    <a:pt x="193738" y="240030"/>
                  </a:lnTo>
                  <a:lnTo>
                    <a:pt x="196456" y="246380"/>
                  </a:lnTo>
                  <a:lnTo>
                    <a:pt x="207098" y="259080"/>
                  </a:lnTo>
                  <a:lnTo>
                    <a:pt x="212801" y="262890"/>
                  </a:lnTo>
                  <a:lnTo>
                    <a:pt x="224955" y="264160"/>
                  </a:lnTo>
                  <a:lnTo>
                    <a:pt x="231152" y="262890"/>
                  </a:lnTo>
                  <a:lnTo>
                    <a:pt x="242506" y="252730"/>
                  </a:lnTo>
                  <a:lnTo>
                    <a:pt x="225450" y="252730"/>
                  </a:lnTo>
                  <a:lnTo>
                    <a:pt x="220319" y="251460"/>
                  </a:lnTo>
                  <a:lnTo>
                    <a:pt x="217525" y="248920"/>
                  </a:lnTo>
                  <a:lnTo>
                    <a:pt x="214515" y="245110"/>
                  </a:lnTo>
                  <a:lnTo>
                    <a:pt x="223789" y="237490"/>
                  </a:lnTo>
                  <a:lnTo>
                    <a:pt x="208762" y="237490"/>
                  </a:lnTo>
                  <a:lnTo>
                    <a:pt x="206755" y="236220"/>
                  </a:lnTo>
                  <a:lnTo>
                    <a:pt x="205689" y="232410"/>
                  </a:lnTo>
                  <a:lnTo>
                    <a:pt x="205435" y="227330"/>
                  </a:lnTo>
                  <a:lnTo>
                    <a:pt x="206565" y="224790"/>
                  </a:lnTo>
                  <a:lnTo>
                    <a:pt x="211848" y="220980"/>
                  </a:lnTo>
                  <a:lnTo>
                    <a:pt x="214871" y="219710"/>
                  </a:lnTo>
                  <a:lnTo>
                    <a:pt x="237286" y="219710"/>
                  </a:lnTo>
                  <a:lnTo>
                    <a:pt x="234950" y="217170"/>
                  </a:lnTo>
                  <a:lnTo>
                    <a:pt x="229082" y="212090"/>
                  </a:lnTo>
                  <a:lnTo>
                    <a:pt x="216065" y="208280"/>
                  </a:lnTo>
                  <a:close/>
                </a:path>
                <a:path w="481329" h="414020">
                  <a:moveTo>
                    <a:pt x="178921" y="255270"/>
                  </a:moveTo>
                  <a:lnTo>
                    <a:pt x="173647" y="255270"/>
                  </a:lnTo>
                  <a:lnTo>
                    <a:pt x="174828" y="256540"/>
                  </a:lnTo>
                  <a:lnTo>
                    <a:pt x="175399" y="256540"/>
                  </a:lnTo>
                  <a:lnTo>
                    <a:pt x="175920" y="257810"/>
                  </a:lnTo>
                  <a:lnTo>
                    <a:pt x="178921" y="255270"/>
                  </a:lnTo>
                  <a:close/>
                </a:path>
                <a:path w="481329" h="414020">
                  <a:moveTo>
                    <a:pt x="244043" y="229870"/>
                  </a:moveTo>
                  <a:lnTo>
                    <a:pt x="233552" y="237490"/>
                  </a:lnTo>
                  <a:lnTo>
                    <a:pt x="234695" y="240030"/>
                  </a:lnTo>
                  <a:lnTo>
                    <a:pt x="234962" y="242570"/>
                  </a:lnTo>
                  <a:lnTo>
                    <a:pt x="233895" y="246380"/>
                  </a:lnTo>
                  <a:lnTo>
                    <a:pt x="232803" y="247650"/>
                  </a:lnTo>
                  <a:lnTo>
                    <a:pt x="228193" y="251460"/>
                  </a:lnTo>
                  <a:lnTo>
                    <a:pt x="225450" y="252730"/>
                  </a:lnTo>
                  <a:lnTo>
                    <a:pt x="242506" y="252730"/>
                  </a:lnTo>
                  <a:lnTo>
                    <a:pt x="245643" y="248920"/>
                  </a:lnTo>
                  <a:lnTo>
                    <a:pt x="248284" y="238760"/>
                  </a:lnTo>
                  <a:lnTo>
                    <a:pt x="247332" y="233680"/>
                  </a:lnTo>
                  <a:lnTo>
                    <a:pt x="244043" y="229870"/>
                  </a:lnTo>
                  <a:close/>
                </a:path>
                <a:path w="481329" h="414020">
                  <a:moveTo>
                    <a:pt x="241604" y="184150"/>
                  </a:moveTo>
                  <a:lnTo>
                    <a:pt x="230174" y="194310"/>
                  </a:lnTo>
                  <a:lnTo>
                    <a:pt x="232194" y="195580"/>
                  </a:lnTo>
                  <a:lnTo>
                    <a:pt x="233908" y="198120"/>
                  </a:lnTo>
                  <a:lnTo>
                    <a:pt x="234835" y="198120"/>
                  </a:lnTo>
                  <a:lnTo>
                    <a:pt x="276072" y="247650"/>
                  </a:lnTo>
                  <a:lnTo>
                    <a:pt x="287578" y="237490"/>
                  </a:lnTo>
                  <a:lnTo>
                    <a:pt x="271221" y="218440"/>
                  </a:lnTo>
                  <a:lnTo>
                    <a:pt x="278193" y="218440"/>
                  </a:lnTo>
                  <a:lnTo>
                    <a:pt x="283171" y="217170"/>
                  </a:lnTo>
                  <a:lnTo>
                    <a:pt x="284975" y="215900"/>
                  </a:lnTo>
                  <a:lnTo>
                    <a:pt x="290023" y="212090"/>
                  </a:lnTo>
                  <a:lnTo>
                    <a:pt x="271437" y="212090"/>
                  </a:lnTo>
                  <a:lnTo>
                    <a:pt x="265188" y="210820"/>
                  </a:lnTo>
                  <a:lnTo>
                    <a:pt x="261950" y="208280"/>
                  </a:lnTo>
                  <a:lnTo>
                    <a:pt x="254927" y="200660"/>
                  </a:lnTo>
                  <a:lnTo>
                    <a:pt x="252971" y="195580"/>
                  </a:lnTo>
                  <a:lnTo>
                    <a:pt x="252488" y="189230"/>
                  </a:lnTo>
                  <a:lnTo>
                    <a:pt x="246824" y="189230"/>
                  </a:lnTo>
                  <a:lnTo>
                    <a:pt x="241604" y="184150"/>
                  </a:lnTo>
                  <a:close/>
                </a:path>
                <a:path w="481329" h="414020">
                  <a:moveTo>
                    <a:pt x="237286" y="219710"/>
                  </a:moveTo>
                  <a:lnTo>
                    <a:pt x="214871" y="219710"/>
                  </a:lnTo>
                  <a:lnTo>
                    <a:pt x="218008" y="222250"/>
                  </a:lnTo>
                  <a:lnTo>
                    <a:pt x="219621" y="222250"/>
                  </a:lnTo>
                  <a:lnTo>
                    <a:pt x="221284" y="223520"/>
                  </a:lnTo>
                  <a:lnTo>
                    <a:pt x="222986" y="226060"/>
                  </a:lnTo>
                  <a:lnTo>
                    <a:pt x="208762" y="237490"/>
                  </a:lnTo>
                  <a:lnTo>
                    <a:pt x="223789" y="237490"/>
                  </a:lnTo>
                  <a:lnTo>
                    <a:pt x="240791" y="223520"/>
                  </a:lnTo>
                  <a:lnTo>
                    <a:pt x="237286" y="219710"/>
                  </a:lnTo>
                  <a:close/>
                </a:path>
                <a:path w="481329" h="414020">
                  <a:moveTo>
                    <a:pt x="278193" y="218440"/>
                  </a:moveTo>
                  <a:lnTo>
                    <a:pt x="271221" y="218440"/>
                  </a:lnTo>
                  <a:lnTo>
                    <a:pt x="274802" y="219710"/>
                  </a:lnTo>
                  <a:lnTo>
                    <a:pt x="278193" y="218440"/>
                  </a:lnTo>
                  <a:close/>
                </a:path>
                <a:path w="481329" h="414020">
                  <a:moveTo>
                    <a:pt x="287312" y="180340"/>
                  </a:moveTo>
                  <a:lnTo>
                    <a:pt x="262051" y="180340"/>
                  </a:lnTo>
                  <a:lnTo>
                    <a:pt x="268135" y="182880"/>
                  </a:lnTo>
                  <a:lnTo>
                    <a:pt x="271246" y="185420"/>
                  </a:lnTo>
                  <a:lnTo>
                    <a:pt x="274421" y="189230"/>
                  </a:lnTo>
                  <a:lnTo>
                    <a:pt x="278091" y="193040"/>
                  </a:lnTo>
                  <a:lnTo>
                    <a:pt x="280162" y="196850"/>
                  </a:lnTo>
                  <a:lnTo>
                    <a:pt x="281139" y="204470"/>
                  </a:lnTo>
                  <a:lnTo>
                    <a:pt x="280009" y="207010"/>
                  </a:lnTo>
                  <a:lnTo>
                    <a:pt x="274421" y="212090"/>
                  </a:lnTo>
                  <a:lnTo>
                    <a:pt x="290023" y="212090"/>
                  </a:lnTo>
                  <a:lnTo>
                    <a:pt x="291706" y="210820"/>
                  </a:lnTo>
                  <a:lnTo>
                    <a:pt x="294220" y="204470"/>
                  </a:lnTo>
                  <a:lnTo>
                    <a:pt x="294411" y="191770"/>
                  </a:lnTo>
                  <a:lnTo>
                    <a:pt x="291757" y="185420"/>
                  </a:lnTo>
                  <a:lnTo>
                    <a:pt x="287312" y="180340"/>
                  </a:lnTo>
                  <a:close/>
                </a:path>
                <a:path w="481329" h="414020">
                  <a:moveTo>
                    <a:pt x="262699" y="167640"/>
                  </a:moveTo>
                  <a:lnTo>
                    <a:pt x="246316" y="186690"/>
                  </a:lnTo>
                  <a:lnTo>
                    <a:pt x="246824" y="189230"/>
                  </a:lnTo>
                  <a:lnTo>
                    <a:pt x="252488" y="189230"/>
                  </a:lnTo>
                  <a:lnTo>
                    <a:pt x="253745" y="185420"/>
                  </a:lnTo>
                  <a:lnTo>
                    <a:pt x="259181" y="181610"/>
                  </a:lnTo>
                  <a:lnTo>
                    <a:pt x="262051" y="180340"/>
                  </a:lnTo>
                  <a:lnTo>
                    <a:pt x="287312" y="180340"/>
                  </a:lnTo>
                  <a:lnTo>
                    <a:pt x="280644" y="172720"/>
                  </a:lnTo>
                  <a:lnTo>
                    <a:pt x="274535" y="168910"/>
                  </a:lnTo>
                  <a:lnTo>
                    <a:pt x="262699" y="167640"/>
                  </a:lnTo>
                  <a:close/>
                </a:path>
                <a:path w="481329" h="414020">
                  <a:moveTo>
                    <a:pt x="309854" y="128270"/>
                  </a:moveTo>
                  <a:lnTo>
                    <a:pt x="302983" y="130810"/>
                  </a:lnTo>
                  <a:lnTo>
                    <a:pt x="289191" y="142240"/>
                  </a:lnTo>
                  <a:lnTo>
                    <a:pt x="285826" y="148590"/>
                  </a:lnTo>
                  <a:lnTo>
                    <a:pt x="286372" y="162560"/>
                  </a:lnTo>
                  <a:lnTo>
                    <a:pt x="288874" y="168910"/>
                  </a:lnTo>
                  <a:lnTo>
                    <a:pt x="299212" y="181610"/>
                  </a:lnTo>
                  <a:lnTo>
                    <a:pt x="305511" y="184150"/>
                  </a:lnTo>
                  <a:lnTo>
                    <a:pt x="318985" y="185420"/>
                  </a:lnTo>
                  <a:lnTo>
                    <a:pt x="325145" y="182880"/>
                  </a:lnTo>
                  <a:lnTo>
                    <a:pt x="331000" y="177800"/>
                  </a:lnTo>
                  <a:lnTo>
                    <a:pt x="334371" y="175260"/>
                  </a:lnTo>
                  <a:lnTo>
                    <a:pt x="318985" y="175260"/>
                  </a:lnTo>
                  <a:lnTo>
                    <a:pt x="312546" y="172720"/>
                  </a:lnTo>
                  <a:lnTo>
                    <a:pt x="301688" y="160020"/>
                  </a:lnTo>
                  <a:lnTo>
                    <a:pt x="299605" y="156210"/>
                  </a:lnTo>
                  <a:lnTo>
                    <a:pt x="298843" y="149860"/>
                  </a:lnTo>
                  <a:lnTo>
                    <a:pt x="300050" y="147320"/>
                  </a:lnTo>
                  <a:lnTo>
                    <a:pt x="305498" y="142240"/>
                  </a:lnTo>
                  <a:lnTo>
                    <a:pt x="308279" y="140970"/>
                  </a:lnTo>
                  <a:lnTo>
                    <a:pt x="334427" y="140970"/>
                  </a:lnTo>
                  <a:lnTo>
                    <a:pt x="328853" y="134620"/>
                  </a:lnTo>
                  <a:lnTo>
                    <a:pt x="323189" y="130810"/>
                  </a:lnTo>
                  <a:lnTo>
                    <a:pt x="309854" y="128270"/>
                  </a:lnTo>
                  <a:close/>
                </a:path>
                <a:path w="481329" h="414020">
                  <a:moveTo>
                    <a:pt x="334427" y="140970"/>
                  </a:moveTo>
                  <a:lnTo>
                    <a:pt x="308279" y="140970"/>
                  </a:lnTo>
                  <a:lnTo>
                    <a:pt x="314578" y="142240"/>
                  </a:lnTo>
                  <a:lnTo>
                    <a:pt x="318147" y="144780"/>
                  </a:lnTo>
                  <a:lnTo>
                    <a:pt x="326136" y="154940"/>
                  </a:lnTo>
                  <a:lnTo>
                    <a:pt x="328345" y="158750"/>
                  </a:lnTo>
                  <a:lnTo>
                    <a:pt x="328574" y="162560"/>
                  </a:lnTo>
                  <a:lnTo>
                    <a:pt x="328802" y="165100"/>
                  </a:lnTo>
                  <a:lnTo>
                    <a:pt x="327532" y="167640"/>
                  </a:lnTo>
                  <a:lnTo>
                    <a:pt x="324789" y="170180"/>
                  </a:lnTo>
                  <a:lnTo>
                    <a:pt x="318985" y="175260"/>
                  </a:lnTo>
                  <a:lnTo>
                    <a:pt x="334371" y="175260"/>
                  </a:lnTo>
                  <a:lnTo>
                    <a:pt x="337743" y="172720"/>
                  </a:lnTo>
                  <a:lnTo>
                    <a:pt x="341160" y="166370"/>
                  </a:lnTo>
                  <a:lnTo>
                    <a:pt x="341350" y="152400"/>
                  </a:lnTo>
                  <a:lnTo>
                    <a:pt x="338886" y="146050"/>
                  </a:lnTo>
                  <a:lnTo>
                    <a:pt x="334427" y="140970"/>
                  </a:lnTo>
                  <a:close/>
                </a:path>
                <a:path w="481329" h="414020">
                  <a:moveTo>
                    <a:pt x="332714" y="107950"/>
                  </a:moveTo>
                  <a:lnTo>
                    <a:pt x="320509" y="118110"/>
                  </a:lnTo>
                  <a:lnTo>
                    <a:pt x="366369" y="146050"/>
                  </a:lnTo>
                  <a:lnTo>
                    <a:pt x="379031" y="135890"/>
                  </a:lnTo>
                  <a:lnTo>
                    <a:pt x="376794" y="130810"/>
                  </a:lnTo>
                  <a:lnTo>
                    <a:pt x="364858" y="130810"/>
                  </a:lnTo>
                  <a:lnTo>
                    <a:pt x="332714" y="107950"/>
                  </a:lnTo>
                  <a:close/>
                </a:path>
                <a:path w="481329" h="414020">
                  <a:moveTo>
                    <a:pt x="360933" y="83820"/>
                  </a:moveTo>
                  <a:lnTo>
                    <a:pt x="348259" y="93980"/>
                  </a:lnTo>
                  <a:lnTo>
                    <a:pt x="364858" y="130810"/>
                  </a:lnTo>
                  <a:lnTo>
                    <a:pt x="376794" y="130810"/>
                  </a:lnTo>
                  <a:lnTo>
                    <a:pt x="362813" y="99060"/>
                  </a:lnTo>
                  <a:lnTo>
                    <a:pt x="383040" y="99060"/>
                  </a:lnTo>
                  <a:lnTo>
                    <a:pt x="360933" y="83820"/>
                  </a:lnTo>
                  <a:close/>
                </a:path>
                <a:path w="481329" h="414020">
                  <a:moveTo>
                    <a:pt x="383040" y="99060"/>
                  </a:moveTo>
                  <a:lnTo>
                    <a:pt x="362813" y="99060"/>
                  </a:lnTo>
                  <a:lnTo>
                    <a:pt x="395363" y="121920"/>
                  </a:lnTo>
                  <a:lnTo>
                    <a:pt x="407885" y="111760"/>
                  </a:lnTo>
                  <a:lnTo>
                    <a:pt x="405919" y="106680"/>
                  </a:lnTo>
                  <a:lnTo>
                    <a:pt x="394093" y="106680"/>
                  </a:lnTo>
                  <a:lnTo>
                    <a:pt x="383040" y="99060"/>
                  </a:lnTo>
                  <a:close/>
                </a:path>
                <a:path w="481329" h="414020">
                  <a:moveTo>
                    <a:pt x="388226" y="60960"/>
                  </a:moveTo>
                  <a:lnTo>
                    <a:pt x="376796" y="69850"/>
                  </a:lnTo>
                  <a:lnTo>
                    <a:pt x="394093" y="106680"/>
                  </a:lnTo>
                  <a:lnTo>
                    <a:pt x="405919" y="106680"/>
                  </a:lnTo>
                  <a:lnTo>
                    <a:pt x="388226" y="60960"/>
                  </a:lnTo>
                  <a:close/>
                </a:path>
                <a:path w="481329" h="414020">
                  <a:moveTo>
                    <a:pt x="422325" y="34290"/>
                  </a:moveTo>
                  <a:lnTo>
                    <a:pt x="415531" y="35560"/>
                  </a:lnTo>
                  <a:lnTo>
                    <a:pt x="402780" y="46990"/>
                  </a:lnTo>
                  <a:lnTo>
                    <a:pt x="399719" y="53340"/>
                  </a:lnTo>
                  <a:lnTo>
                    <a:pt x="399999" y="66040"/>
                  </a:lnTo>
                  <a:lnTo>
                    <a:pt x="402716" y="73660"/>
                  </a:lnTo>
                  <a:lnTo>
                    <a:pt x="413359" y="85090"/>
                  </a:lnTo>
                  <a:lnTo>
                    <a:pt x="419049" y="88900"/>
                  </a:lnTo>
                  <a:lnTo>
                    <a:pt x="431215" y="91440"/>
                  </a:lnTo>
                  <a:lnTo>
                    <a:pt x="437413" y="88900"/>
                  </a:lnTo>
                  <a:lnTo>
                    <a:pt x="448767" y="78740"/>
                  </a:lnTo>
                  <a:lnTo>
                    <a:pt x="431711" y="78740"/>
                  </a:lnTo>
                  <a:lnTo>
                    <a:pt x="426567" y="77470"/>
                  </a:lnTo>
                  <a:lnTo>
                    <a:pt x="423786" y="76200"/>
                  </a:lnTo>
                  <a:lnTo>
                    <a:pt x="420776" y="72390"/>
                  </a:lnTo>
                  <a:lnTo>
                    <a:pt x="429535" y="64770"/>
                  </a:lnTo>
                  <a:lnTo>
                    <a:pt x="415010" y="64770"/>
                  </a:lnTo>
                  <a:lnTo>
                    <a:pt x="413003" y="62230"/>
                  </a:lnTo>
                  <a:lnTo>
                    <a:pt x="411949" y="59690"/>
                  </a:lnTo>
                  <a:lnTo>
                    <a:pt x="411695" y="54610"/>
                  </a:lnTo>
                  <a:lnTo>
                    <a:pt x="412826" y="52070"/>
                  </a:lnTo>
                  <a:lnTo>
                    <a:pt x="418109" y="46990"/>
                  </a:lnTo>
                  <a:lnTo>
                    <a:pt x="444715" y="46990"/>
                  </a:lnTo>
                  <a:lnTo>
                    <a:pt x="441210" y="43180"/>
                  </a:lnTo>
                  <a:lnTo>
                    <a:pt x="435343" y="38100"/>
                  </a:lnTo>
                  <a:lnTo>
                    <a:pt x="422325" y="34290"/>
                  </a:lnTo>
                  <a:close/>
                </a:path>
                <a:path w="481329" h="414020">
                  <a:moveTo>
                    <a:pt x="450303" y="55880"/>
                  </a:moveTo>
                  <a:lnTo>
                    <a:pt x="439813" y="64770"/>
                  </a:lnTo>
                  <a:lnTo>
                    <a:pt x="440943" y="67310"/>
                  </a:lnTo>
                  <a:lnTo>
                    <a:pt x="441223" y="68580"/>
                  </a:lnTo>
                  <a:lnTo>
                    <a:pt x="440143" y="72390"/>
                  </a:lnTo>
                  <a:lnTo>
                    <a:pt x="439064" y="73660"/>
                  </a:lnTo>
                  <a:lnTo>
                    <a:pt x="434441" y="77470"/>
                  </a:lnTo>
                  <a:lnTo>
                    <a:pt x="431711" y="78740"/>
                  </a:lnTo>
                  <a:lnTo>
                    <a:pt x="448767" y="78740"/>
                  </a:lnTo>
                  <a:lnTo>
                    <a:pt x="451904" y="74930"/>
                  </a:lnTo>
                  <a:lnTo>
                    <a:pt x="454532" y="66040"/>
                  </a:lnTo>
                  <a:lnTo>
                    <a:pt x="453593" y="60960"/>
                  </a:lnTo>
                  <a:lnTo>
                    <a:pt x="450303" y="55880"/>
                  </a:lnTo>
                  <a:close/>
                </a:path>
                <a:path w="481329" h="414020">
                  <a:moveTo>
                    <a:pt x="444715" y="46990"/>
                  </a:moveTo>
                  <a:lnTo>
                    <a:pt x="421131" y="46990"/>
                  </a:lnTo>
                  <a:lnTo>
                    <a:pt x="424268" y="48260"/>
                  </a:lnTo>
                  <a:lnTo>
                    <a:pt x="425881" y="49530"/>
                  </a:lnTo>
                  <a:lnTo>
                    <a:pt x="429247" y="52070"/>
                  </a:lnTo>
                  <a:lnTo>
                    <a:pt x="415010" y="64770"/>
                  </a:lnTo>
                  <a:lnTo>
                    <a:pt x="429535" y="64770"/>
                  </a:lnTo>
                  <a:lnTo>
                    <a:pt x="447052" y="49530"/>
                  </a:lnTo>
                  <a:lnTo>
                    <a:pt x="444715" y="46990"/>
                  </a:lnTo>
                  <a:close/>
                </a:path>
                <a:path w="481329" h="414020">
                  <a:moveTo>
                    <a:pt x="447001" y="11430"/>
                  </a:moveTo>
                  <a:lnTo>
                    <a:pt x="436422" y="20320"/>
                  </a:lnTo>
                  <a:lnTo>
                    <a:pt x="436689" y="20320"/>
                  </a:lnTo>
                  <a:lnTo>
                    <a:pt x="439267" y="22860"/>
                  </a:lnTo>
                  <a:lnTo>
                    <a:pt x="442010" y="26670"/>
                  </a:lnTo>
                  <a:lnTo>
                    <a:pt x="469760" y="59690"/>
                  </a:lnTo>
                  <a:lnTo>
                    <a:pt x="481279" y="49530"/>
                  </a:lnTo>
                  <a:lnTo>
                    <a:pt x="462495" y="26670"/>
                  </a:lnTo>
                  <a:lnTo>
                    <a:pt x="461124" y="24130"/>
                  </a:lnTo>
                  <a:lnTo>
                    <a:pt x="460451" y="19050"/>
                  </a:lnTo>
                  <a:lnTo>
                    <a:pt x="453440" y="19050"/>
                  </a:lnTo>
                  <a:lnTo>
                    <a:pt x="447001" y="11430"/>
                  </a:lnTo>
                  <a:close/>
                </a:path>
                <a:path w="481329" h="414020">
                  <a:moveTo>
                    <a:pt x="460400" y="0"/>
                  </a:moveTo>
                  <a:lnTo>
                    <a:pt x="456260" y="2540"/>
                  </a:lnTo>
                  <a:lnTo>
                    <a:pt x="453770" y="6350"/>
                  </a:lnTo>
                  <a:lnTo>
                    <a:pt x="452386" y="12700"/>
                  </a:lnTo>
                  <a:lnTo>
                    <a:pt x="452551" y="15240"/>
                  </a:lnTo>
                  <a:lnTo>
                    <a:pt x="453440" y="19050"/>
                  </a:lnTo>
                  <a:lnTo>
                    <a:pt x="460451" y="19050"/>
                  </a:lnTo>
                  <a:lnTo>
                    <a:pt x="462165" y="15240"/>
                  </a:lnTo>
                  <a:lnTo>
                    <a:pt x="465937" y="12700"/>
                  </a:lnTo>
                  <a:lnTo>
                    <a:pt x="469112" y="10160"/>
                  </a:lnTo>
                  <a:lnTo>
                    <a:pt x="460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2911436" y="4274934"/>
            <a:ext cx="147955" cy="73025"/>
            <a:chOff x="2911436" y="4274934"/>
            <a:chExt cx="147955" cy="73025"/>
          </a:xfrm>
        </p:grpSpPr>
        <p:sp>
          <p:nvSpPr>
            <p:cNvPr id="14" name="object 14"/>
            <p:cNvSpPr/>
            <p:nvPr/>
          </p:nvSpPr>
          <p:spPr>
            <a:xfrm>
              <a:off x="2911436" y="4275442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5" y="0"/>
                  </a:lnTo>
                  <a:lnTo>
                    <a:pt x="10833" y="4813"/>
                  </a:lnTo>
                  <a:lnTo>
                    <a:pt x="6705" y="7785"/>
                  </a:lnTo>
                  <a:lnTo>
                    <a:pt x="3594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56547" y="4274934"/>
              <a:ext cx="102412" cy="72847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2911944" y="5004003"/>
            <a:ext cx="147320" cy="73025"/>
            <a:chOff x="2911944" y="5004003"/>
            <a:chExt cx="147320" cy="73025"/>
          </a:xfrm>
        </p:grpSpPr>
        <p:sp>
          <p:nvSpPr>
            <p:cNvPr id="17" name="object 17"/>
            <p:cNvSpPr/>
            <p:nvPr/>
          </p:nvSpPr>
          <p:spPr>
            <a:xfrm>
              <a:off x="2911944" y="5004511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45" y="4813"/>
                  </a:lnTo>
                  <a:lnTo>
                    <a:pt x="6705" y="7797"/>
                  </a:lnTo>
                  <a:lnTo>
                    <a:pt x="3594" y="9525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54108" y="5004003"/>
              <a:ext cx="104851" cy="72847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56547" y="5727103"/>
            <a:ext cx="102412" cy="72847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739389" y="4480991"/>
            <a:ext cx="93192" cy="109126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930777" y="6587642"/>
            <a:ext cx="104648" cy="72847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823028" y="6587642"/>
            <a:ext cx="102819" cy="72847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687923" y="6587642"/>
            <a:ext cx="104444" cy="72847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6532892" y="6587642"/>
            <a:ext cx="147955" cy="73025"/>
            <a:chOff x="6532892" y="6587642"/>
            <a:chExt cx="147955" cy="73025"/>
          </a:xfrm>
        </p:grpSpPr>
        <p:sp>
          <p:nvSpPr>
            <p:cNvPr id="25" name="object 25"/>
            <p:cNvSpPr/>
            <p:nvPr/>
          </p:nvSpPr>
          <p:spPr>
            <a:xfrm>
              <a:off x="6532892" y="6588150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59" h="71754">
                  <a:moveTo>
                    <a:pt x="22555" y="0"/>
                  </a:moveTo>
                  <a:lnTo>
                    <a:pt x="16256" y="0"/>
                  </a:lnTo>
                  <a:lnTo>
                    <a:pt x="10833" y="4813"/>
                  </a:lnTo>
                  <a:lnTo>
                    <a:pt x="6705" y="7797"/>
                  </a:lnTo>
                  <a:lnTo>
                    <a:pt x="3594" y="9525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577596" y="6587642"/>
              <a:ext cx="102819" cy="72847"/>
            </a:xfrm>
            <a:prstGeom prst="rect">
              <a:avLst/>
            </a:prstGeom>
          </p:spPr>
        </p:pic>
      </p:grpSp>
      <p:pic>
        <p:nvPicPr>
          <p:cNvPr id="27" name="object 2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648530" y="6741503"/>
            <a:ext cx="454647" cy="92646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527293" y="532790"/>
            <a:ext cx="129159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 b="1">
                <a:latin typeface="Tahoma"/>
                <a:cs typeface="Tahoma"/>
              </a:rPr>
              <a:t>Selección</a:t>
            </a:r>
            <a:r>
              <a:rPr dirty="0" sz="900" spc="-55" b="1">
                <a:latin typeface="Tahoma"/>
                <a:cs typeface="Tahoma"/>
              </a:rPr>
              <a:t> </a:t>
            </a:r>
            <a:r>
              <a:rPr dirty="0" sz="900" b="1">
                <a:latin typeface="Tahoma"/>
                <a:cs typeface="Tahoma"/>
              </a:rPr>
              <a:t>de</a:t>
            </a:r>
            <a:r>
              <a:rPr dirty="0" sz="900" spc="-50" b="1">
                <a:latin typeface="Tahoma"/>
                <a:cs typeface="Tahoma"/>
              </a:rPr>
              <a:t> </a:t>
            </a:r>
            <a:r>
              <a:rPr dirty="0" sz="900" spc="15" b="1">
                <a:latin typeface="Tahoma"/>
                <a:cs typeface="Tahoma"/>
              </a:rPr>
              <a:t>un</a:t>
            </a:r>
            <a:r>
              <a:rPr dirty="0" sz="900" spc="-55" b="1">
                <a:latin typeface="Tahoma"/>
                <a:cs typeface="Tahoma"/>
              </a:rPr>
              <a:t> </a:t>
            </a:r>
            <a:r>
              <a:rPr dirty="0" sz="900" spc="10" b="1">
                <a:latin typeface="Tahoma"/>
                <a:cs typeface="Tahoma"/>
              </a:rPr>
              <a:t>motor</a:t>
            </a:r>
            <a:endParaRPr sz="9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723118" y="484530"/>
            <a:ext cx="415607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800" spc="-5">
                <a:latin typeface="Microsoft Sans Serif"/>
                <a:cs typeface="Microsoft Sans Serif"/>
              </a:rPr>
              <a:t>Los </a:t>
            </a:r>
            <a:r>
              <a:rPr dirty="0" sz="800" spc="20">
                <a:latin typeface="Microsoft Sans Serif"/>
                <a:cs typeface="Microsoft Sans Serif"/>
              </a:rPr>
              <a:t>variadores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frecuencia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50">
                <a:latin typeface="Microsoft Sans Serif"/>
                <a:cs typeface="Microsoft Sans Serif"/>
              </a:rPr>
              <a:t>CA</a:t>
            </a:r>
            <a:r>
              <a:rPr dirty="0" sz="800">
                <a:latin typeface="Microsoft Sans Serif"/>
                <a:cs typeface="Microsoft Sans Serif"/>
              </a:rPr>
              <a:t> a </a:t>
            </a:r>
            <a:r>
              <a:rPr dirty="0" sz="800" spc="45">
                <a:latin typeface="Microsoft Sans Serif"/>
                <a:cs typeface="Microsoft Sans Serif"/>
              </a:rPr>
              <a:t>menudo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tienen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más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capacidad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que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motor.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5">
                <a:latin typeface="Microsoft Sans Serif"/>
                <a:cs typeface="Microsoft Sans Serif"/>
              </a:rPr>
              <a:t>Los 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variadores </a:t>
            </a:r>
            <a:r>
              <a:rPr dirty="0" sz="800" spc="30">
                <a:latin typeface="Microsoft Sans Serif"/>
                <a:cs typeface="Microsoft Sans Serif"/>
              </a:rPr>
              <a:t>pueden </a:t>
            </a:r>
            <a:r>
              <a:rPr dirty="0" sz="800" spc="35">
                <a:latin typeface="Microsoft Sans Serif"/>
                <a:cs typeface="Microsoft Sans Serif"/>
              </a:rPr>
              <a:t>funcionar </a:t>
            </a:r>
            <a:r>
              <a:rPr dirty="0" sz="800">
                <a:latin typeface="Microsoft Sans Serif"/>
                <a:cs typeface="Microsoft Sans Serif"/>
              </a:rPr>
              <a:t>a </a:t>
            </a:r>
            <a:r>
              <a:rPr dirty="0" sz="800" spc="15">
                <a:latin typeface="Microsoft Sans Serif"/>
                <a:cs typeface="Microsoft Sans Serif"/>
              </a:rPr>
              <a:t>frecuencias </a:t>
            </a:r>
            <a:r>
              <a:rPr dirty="0" sz="800" spc="20">
                <a:latin typeface="Microsoft Sans Serif"/>
                <a:cs typeface="Microsoft Sans Serif"/>
              </a:rPr>
              <a:t>más </a:t>
            </a:r>
            <a:r>
              <a:rPr dirty="0" sz="800" spc="15">
                <a:latin typeface="Microsoft Sans Serif"/>
                <a:cs typeface="Microsoft Sans Serif"/>
              </a:rPr>
              <a:t>altas </a:t>
            </a:r>
            <a:r>
              <a:rPr dirty="0" sz="800" spc="30">
                <a:latin typeface="Microsoft Sans Serif"/>
                <a:cs typeface="Microsoft Sans Serif"/>
              </a:rPr>
              <a:t>que </a:t>
            </a:r>
            <a:r>
              <a:rPr dirty="0" sz="800">
                <a:latin typeface="Microsoft Sans Serif"/>
                <a:cs typeface="Microsoft Sans Serif"/>
              </a:rPr>
              <a:t>las </a:t>
            </a:r>
            <a:r>
              <a:rPr dirty="0" sz="800" spc="10">
                <a:latin typeface="Microsoft Sans Serif"/>
                <a:cs typeface="Microsoft Sans Serif"/>
              </a:rPr>
              <a:t>adecuadas </a:t>
            </a:r>
            <a:r>
              <a:rPr dirty="0" sz="800" spc="25">
                <a:latin typeface="Microsoft Sans Serif"/>
                <a:cs typeface="Microsoft Sans Serif"/>
              </a:rPr>
              <a:t>para </a:t>
            </a:r>
            <a:r>
              <a:rPr dirty="0" sz="800" spc="30">
                <a:latin typeface="Microsoft Sans Serif"/>
                <a:cs typeface="Microsoft Sans Serif"/>
              </a:rPr>
              <a:t>una </a:t>
            </a:r>
            <a:r>
              <a:rPr dirty="0" sz="800" spc="3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aplicación.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Además,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>
                <a:latin typeface="Microsoft Sans Serif"/>
                <a:cs typeface="Microsoft Sans Serif"/>
              </a:rPr>
              <a:t>las </a:t>
            </a:r>
            <a:r>
              <a:rPr dirty="0" sz="800" spc="25">
                <a:latin typeface="Microsoft Sans Serif"/>
                <a:cs typeface="Microsoft Sans Serif"/>
              </a:rPr>
              <a:t>unidades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pueden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funcionar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>
                <a:latin typeface="Microsoft Sans Serif"/>
                <a:cs typeface="Microsoft Sans Serif"/>
              </a:rPr>
              <a:t>a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bajas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velocidades.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-55">
                <a:latin typeface="Microsoft Sans Serif"/>
                <a:cs typeface="Microsoft Sans Serif"/>
              </a:rPr>
              <a:t>Es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posible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que </a:t>
            </a:r>
            <a:r>
              <a:rPr dirty="0" sz="800" spc="-2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los </a:t>
            </a:r>
            <a:r>
              <a:rPr dirty="0" sz="800" spc="40">
                <a:latin typeface="Microsoft Sans Serif"/>
                <a:cs typeface="Microsoft Sans Serif"/>
              </a:rPr>
              <a:t>motores </a:t>
            </a:r>
            <a:r>
              <a:rPr dirty="0" sz="800" spc="30">
                <a:latin typeface="Microsoft Sans Serif"/>
                <a:cs typeface="Microsoft Sans Serif"/>
              </a:rPr>
              <a:t>autoenfriados </a:t>
            </a:r>
            <a:r>
              <a:rPr dirty="0" sz="800" spc="40">
                <a:latin typeface="Microsoft Sans Serif"/>
                <a:cs typeface="Microsoft Sans Serif"/>
              </a:rPr>
              <a:t>no </a:t>
            </a:r>
            <a:r>
              <a:rPr dirty="0" sz="800" spc="25">
                <a:latin typeface="Microsoft Sans Serif"/>
                <a:cs typeface="Microsoft Sans Serif"/>
              </a:rPr>
              <a:t>desarrollen </a:t>
            </a:r>
            <a:r>
              <a:rPr dirty="0" sz="800" spc="20">
                <a:latin typeface="Microsoft Sans Serif"/>
                <a:cs typeface="Microsoft Sans Serif"/>
              </a:rPr>
              <a:t>suficiente </a:t>
            </a:r>
            <a:r>
              <a:rPr dirty="0" sz="800" spc="35">
                <a:latin typeface="Microsoft Sans Serif"/>
                <a:cs typeface="Microsoft Sans Serif"/>
              </a:rPr>
              <a:t>flujo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20">
                <a:latin typeface="Microsoft Sans Serif"/>
                <a:cs typeface="Microsoft Sans Serif"/>
              </a:rPr>
              <a:t>aire </a:t>
            </a:r>
            <a:r>
              <a:rPr dirty="0" sz="800" spc="25">
                <a:latin typeface="Microsoft Sans Serif"/>
                <a:cs typeface="Microsoft Sans Serif"/>
              </a:rPr>
              <a:t>para </a:t>
            </a:r>
            <a:r>
              <a:rPr dirty="0" sz="800" spc="35">
                <a:latin typeface="Microsoft Sans Serif"/>
                <a:cs typeface="Microsoft Sans Serif"/>
              </a:rPr>
              <a:t>enfriar </a:t>
            </a:r>
            <a:r>
              <a:rPr dirty="0" sz="800">
                <a:latin typeface="Microsoft Sans Serif"/>
                <a:cs typeface="Microsoft Sans Serif"/>
              </a:rPr>
              <a:t>a 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velocidades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reducidas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y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>
                <a:latin typeface="Microsoft Sans Serif"/>
                <a:cs typeface="Microsoft Sans Serif"/>
              </a:rPr>
              <a:t>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plena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carga.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-45">
                <a:latin typeface="Microsoft Sans Serif"/>
                <a:cs typeface="Microsoft Sans Serif"/>
              </a:rPr>
              <a:t>Se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debe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tener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en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cuenta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el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motor.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723118" y="1768501"/>
            <a:ext cx="4347845" cy="1851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00330">
              <a:lnSpc>
                <a:spcPct val="126299"/>
              </a:lnSpc>
              <a:spcBef>
                <a:spcPts val="100"/>
              </a:spcBef>
            </a:pP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30">
                <a:latin typeface="Microsoft Sans Serif"/>
                <a:cs typeface="Microsoft Sans Serif"/>
              </a:rPr>
              <a:t>siguiente </a:t>
            </a:r>
            <a:r>
              <a:rPr dirty="0" sz="950" spc="35">
                <a:latin typeface="Microsoft Sans Serif"/>
                <a:cs typeface="Microsoft Sans Serif"/>
              </a:rPr>
              <a:t>gráfico </a:t>
            </a:r>
            <a:r>
              <a:rPr dirty="0" sz="950" spc="25">
                <a:latin typeface="Microsoft Sans Serif"/>
                <a:cs typeface="Microsoft Sans Serif"/>
              </a:rPr>
              <a:t>indica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45">
                <a:latin typeface="Microsoft Sans Serif"/>
                <a:cs typeface="Microsoft Sans Serif"/>
              </a:rPr>
              <a:t>rango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20">
                <a:latin typeface="Microsoft Sans Serif"/>
                <a:cs typeface="Microsoft Sans Serif"/>
              </a:rPr>
              <a:t>velocidad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45">
                <a:latin typeface="Microsoft Sans Serif"/>
                <a:cs typeface="Microsoft Sans Serif"/>
              </a:rPr>
              <a:t>par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 muestra.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Cada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65">
                <a:latin typeface="Microsoft Sans Serif"/>
                <a:cs typeface="Microsoft Sans Serif"/>
              </a:rPr>
              <a:t>motor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debe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evaluarse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acuerdo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su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propia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capacidad.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0">
                <a:latin typeface="Microsoft Sans Serif"/>
                <a:cs typeface="Microsoft Sans Serif"/>
              </a:rPr>
              <a:t>muestra </a:t>
            </a:r>
            <a:r>
              <a:rPr dirty="0" sz="950" spc="35">
                <a:latin typeface="Microsoft Sans Serif"/>
                <a:cs typeface="Microsoft Sans Serif"/>
              </a:rPr>
              <a:t>puede </a:t>
            </a:r>
            <a:r>
              <a:rPr dirty="0" sz="950" spc="40">
                <a:latin typeface="Microsoft Sans Serif"/>
                <a:cs typeface="Microsoft Sans Serif"/>
              </a:rPr>
              <a:t>funcionar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55">
                <a:latin typeface="Microsoft Sans Serif"/>
                <a:cs typeface="Microsoft Sans Serif"/>
              </a:rPr>
              <a:t>forma </a:t>
            </a:r>
            <a:r>
              <a:rPr dirty="0" sz="950" spc="35">
                <a:latin typeface="Microsoft Sans Serif"/>
                <a:cs typeface="Microsoft Sans Serif"/>
              </a:rPr>
              <a:t>continua </a:t>
            </a:r>
            <a:r>
              <a:rPr dirty="0" sz="950" spc="15">
                <a:latin typeface="Microsoft Sans Serif"/>
                <a:cs typeface="Microsoft Sans Serif"/>
              </a:rPr>
              <a:t>al 100 </a:t>
            </a:r>
            <a:r>
              <a:rPr dirty="0" sz="950" spc="-60">
                <a:latin typeface="Microsoft Sans Serif"/>
                <a:cs typeface="Microsoft Sans Serif"/>
              </a:rPr>
              <a:t>%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45">
                <a:latin typeface="Microsoft Sans Serif"/>
                <a:cs typeface="Microsoft Sans Serif"/>
              </a:rPr>
              <a:t>par </a:t>
            </a:r>
            <a:r>
              <a:rPr dirty="0" sz="950" spc="5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hasta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60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Hz. </a:t>
            </a:r>
            <a:r>
              <a:rPr dirty="0" sz="950" spc="20">
                <a:latin typeface="Microsoft Sans Serif"/>
                <a:cs typeface="Microsoft Sans Serif"/>
              </a:rPr>
              <a:t>Por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encima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60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Hz,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relación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V/Hz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disminuye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65">
                <a:latin typeface="Microsoft Sans Serif"/>
                <a:cs typeface="Microsoft Sans Serif"/>
              </a:rPr>
              <a:t>motor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no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puede </a:t>
            </a:r>
            <a:r>
              <a:rPr dirty="0" sz="950" spc="30">
                <a:latin typeface="Microsoft Sans Serif"/>
                <a:cs typeface="Microsoft Sans Serif"/>
              </a:rPr>
              <a:t>desarrollar </a:t>
            </a:r>
            <a:r>
              <a:rPr dirty="0" sz="950" spc="15">
                <a:latin typeface="Microsoft Sans Serif"/>
                <a:cs typeface="Microsoft Sans Serif"/>
              </a:rPr>
              <a:t>el 100 </a:t>
            </a:r>
            <a:r>
              <a:rPr dirty="0" sz="950" spc="-60">
                <a:latin typeface="Microsoft Sans Serif"/>
                <a:cs typeface="Microsoft Sans Serif"/>
              </a:rPr>
              <a:t>% </a:t>
            </a:r>
            <a:r>
              <a:rPr dirty="0" sz="950" spc="30">
                <a:latin typeface="Microsoft Sans Serif"/>
                <a:cs typeface="Microsoft Sans Serif"/>
              </a:rPr>
              <a:t>del par. </a:t>
            </a:r>
            <a:r>
              <a:rPr dirty="0" sz="950" spc="-10">
                <a:latin typeface="Microsoft Sans Serif"/>
                <a:cs typeface="Microsoft Sans Serif"/>
              </a:rPr>
              <a:t>Este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35">
                <a:latin typeface="Microsoft Sans Serif"/>
                <a:cs typeface="Microsoft Sans Serif"/>
              </a:rPr>
              <a:t>puede </a:t>
            </a:r>
            <a:r>
              <a:rPr dirty="0" sz="950" spc="40">
                <a:latin typeface="Microsoft Sans Serif"/>
                <a:cs typeface="Microsoft Sans Serif"/>
              </a:rPr>
              <a:t>funcionar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55">
                <a:latin typeface="Microsoft Sans Serif"/>
                <a:cs typeface="Microsoft Sans Serif"/>
              </a:rPr>
              <a:t>forma </a:t>
            </a:r>
            <a:r>
              <a:rPr dirty="0" sz="950" spc="6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continua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25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60">
                <a:latin typeface="Microsoft Sans Serif"/>
                <a:cs typeface="Microsoft Sans Serif"/>
              </a:rPr>
              <a:t>%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par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65">
                <a:latin typeface="Microsoft Sans Serif"/>
                <a:cs typeface="Microsoft Sans Serif"/>
              </a:rPr>
              <a:t>motor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120</a:t>
            </a:r>
            <a:endParaRPr sz="950">
              <a:latin typeface="Microsoft Sans Serif"/>
              <a:cs typeface="Microsoft Sans Serif"/>
            </a:endParaRPr>
          </a:p>
          <a:p>
            <a:pPr marL="12700" marR="5080">
              <a:lnSpc>
                <a:spcPts val="1440"/>
              </a:lnSpc>
              <a:spcBef>
                <a:spcPts val="80"/>
              </a:spcBef>
            </a:pPr>
            <a:r>
              <a:rPr dirty="0" sz="850" spc="-10">
                <a:latin typeface="Microsoft Sans Serif"/>
                <a:cs typeface="Microsoft Sans Serif"/>
              </a:rPr>
              <a:t>Hz. </a:t>
            </a:r>
            <a:r>
              <a:rPr dirty="0" sz="850" spc="-35">
                <a:latin typeface="Microsoft Sans Serif"/>
                <a:cs typeface="Microsoft Sans Serif"/>
              </a:rPr>
              <a:t>El </a:t>
            </a:r>
            <a:r>
              <a:rPr dirty="0" sz="850" spc="60">
                <a:latin typeface="Microsoft Sans Serif"/>
                <a:cs typeface="Microsoft Sans Serif"/>
              </a:rPr>
              <a:t>motor </a:t>
            </a:r>
            <a:r>
              <a:rPr dirty="0" sz="850" spc="40">
                <a:latin typeface="Microsoft Sans Serif"/>
                <a:cs typeface="Microsoft Sans Serif"/>
              </a:rPr>
              <a:t>también </a:t>
            </a:r>
            <a:r>
              <a:rPr dirty="0" sz="850" spc="-10">
                <a:latin typeface="Microsoft Sans Serif"/>
                <a:cs typeface="Microsoft Sans Serif"/>
              </a:rPr>
              <a:t>es </a:t>
            </a:r>
            <a:r>
              <a:rPr dirty="0" sz="850">
                <a:latin typeface="Microsoft Sans Serif"/>
                <a:cs typeface="Microsoft Sans Serif"/>
              </a:rPr>
              <a:t>capaz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5">
                <a:latin typeface="Microsoft Sans Serif"/>
                <a:cs typeface="Microsoft Sans Serif"/>
              </a:rPr>
              <a:t>funcionar </a:t>
            </a:r>
            <a:r>
              <a:rPr dirty="0" sz="850" spc="50">
                <a:latin typeface="Microsoft Sans Serif"/>
                <a:cs typeface="Microsoft Sans Serif"/>
              </a:rPr>
              <a:t>por </a:t>
            </a:r>
            <a:r>
              <a:rPr dirty="0" sz="850" spc="25">
                <a:latin typeface="Microsoft Sans Serif"/>
                <a:cs typeface="Microsoft Sans Serif"/>
              </a:rPr>
              <a:t>encima del </a:t>
            </a:r>
            <a:r>
              <a:rPr dirty="0" sz="850" spc="40">
                <a:latin typeface="Microsoft Sans Serif"/>
                <a:cs typeface="Microsoft Sans Serif"/>
              </a:rPr>
              <a:t>par nominal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50">
                <a:latin typeface="Microsoft Sans Serif"/>
                <a:cs typeface="Microsoft Sans Serif"/>
              </a:rPr>
              <a:t>forma </a:t>
            </a:r>
            <a:r>
              <a:rPr dirty="0" sz="850" spc="5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intermitente.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35">
                <a:latin typeface="Microsoft Sans Serif"/>
                <a:cs typeface="Microsoft Sans Serif"/>
              </a:rPr>
              <a:t>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60">
                <a:latin typeface="Microsoft Sans Serif"/>
                <a:cs typeface="Microsoft Sans Serif"/>
              </a:rPr>
              <a:t>motor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puede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desarrollar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hasta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un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150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%*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par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para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arranque,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15">
                <a:latin typeface="Microsoft Sans Serif"/>
                <a:cs typeface="Microsoft Sans Serif"/>
              </a:rPr>
              <a:t> aceleración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los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transitorios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carga,</a:t>
            </a:r>
            <a:r>
              <a:rPr dirty="0" sz="850">
                <a:latin typeface="Microsoft Sans Serif"/>
                <a:cs typeface="Microsoft Sans Serif"/>
              </a:rPr>
              <a:t> si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variador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puede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suministrar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corriente.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25">
                <a:latin typeface="Microsoft Sans Serif"/>
                <a:cs typeface="Microsoft Sans Serif"/>
              </a:rPr>
              <a:t>A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120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Hz,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60">
                <a:latin typeface="Microsoft Sans Serif"/>
                <a:cs typeface="Microsoft Sans Serif"/>
              </a:rPr>
              <a:t>motor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puede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desarrollar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un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37,5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50">
                <a:latin typeface="Microsoft Sans Serif"/>
                <a:cs typeface="Microsoft Sans Serif"/>
              </a:rPr>
              <a:t>%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par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forma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intermitente.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723133" y="7221879"/>
            <a:ext cx="413004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40">
                <a:latin typeface="Microsoft Sans Serif"/>
                <a:cs typeface="Microsoft Sans Serif"/>
              </a:rPr>
              <a:t>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65">
                <a:latin typeface="Microsoft Sans Serif"/>
                <a:cs typeface="Microsoft Sans Serif"/>
              </a:rPr>
              <a:t>motor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muestra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descrito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anteriormente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capaz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operar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al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100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60">
                <a:latin typeface="Microsoft Sans Serif"/>
                <a:cs typeface="Microsoft Sans Serif"/>
              </a:rPr>
              <a:t>%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par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nominal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forma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continua</a:t>
            </a:r>
            <a:r>
              <a:rPr dirty="0" sz="950">
                <a:latin typeface="Microsoft Sans Serif"/>
                <a:cs typeface="Microsoft Sans Serif"/>
              </a:rPr>
              <a:t> 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bajas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frecuencias.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Muchos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motores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son</a:t>
            </a:r>
            <a:r>
              <a:rPr dirty="0" u="sng" sz="950" spc="35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no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capaz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0">
                <a:latin typeface="Microsoft Sans Serif"/>
                <a:cs typeface="Microsoft Sans Serif"/>
              </a:rPr>
              <a:t>operar continuamente </a:t>
            </a:r>
            <a:r>
              <a:rPr dirty="0" sz="950" spc="15">
                <a:latin typeface="Microsoft Sans Serif"/>
                <a:cs typeface="Microsoft Sans Serif"/>
              </a:rPr>
              <a:t>al </a:t>
            </a:r>
            <a:r>
              <a:rPr dirty="0" sz="950" spc="-5">
                <a:latin typeface="Microsoft Sans Serif"/>
                <a:cs typeface="Microsoft Sans Serif"/>
              </a:rPr>
              <a:t>100%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5">
                <a:latin typeface="Microsoft Sans Serif"/>
                <a:cs typeface="Microsoft Sans Serif"/>
              </a:rPr>
              <a:t>par </a:t>
            </a:r>
            <a:r>
              <a:rPr dirty="0" sz="950" spc="40">
                <a:latin typeface="Microsoft Sans Serif"/>
                <a:cs typeface="Microsoft Sans Serif"/>
              </a:rPr>
              <a:t>continuo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10">
                <a:latin typeface="Microsoft Sans Serif"/>
                <a:cs typeface="Microsoft Sans Serif"/>
              </a:rPr>
              <a:t>bajas </a:t>
            </a:r>
            <a:r>
              <a:rPr dirty="0" sz="950" spc="15">
                <a:latin typeface="Microsoft Sans Serif"/>
                <a:cs typeface="Microsoft Sans Serif"/>
              </a:rPr>
              <a:t> frecuencias. </a:t>
            </a:r>
            <a:r>
              <a:rPr dirty="0" sz="950" spc="-10">
                <a:latin typeface="Microsoft Sans Serif"/>
                <a:cs typeface="Microsoft Sans Serif"/>
              </a:rPr>
              <a:t>Cada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30">
                <a:latin typeface="Microsoft Sans Serif"/>
                <a:cs typeface="Microsoft Sans Serif"/>
              </a:rPr>
              <a:t>debe </a:t>
            </a:r>
            <a:r>
              <a:rPr dirty="0" sz="950" spc="15">
                <a:latin typeface="Microsoft Sans Serif"/>
                <a:cs typeface="Microsoft Sans Serif"/>
              </a:rPr>
              <a:t>evaluarse </a:t>
            </a:r>
            <a:r>
              <a:rPr dirty="0" sz="950" spc="25">
                <a:latin typeface="Microsoft Sans Serif"/>
                <a:cs typeface="Microsoft Sans Serif"/>
              </a:rPr>
              <a:t>antes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20">
                <a:latin typeface="Microsoft Sans Serif"/>
                <a:cs typeface="Microsoft Sans Serif"/>
              </a:rPr>
              <a:t>seleccionarlo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15">
                <a:latin typeface="Microsoft Sans Serif"/>
                <a:cs typeface="Microsoft Sans Serif"/>
              </a:rPr>
              <a:t>su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uso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variador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frecuencia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45">
                <a:latin typeface="Microsoft Sans Serif"/>
                <a:cs typeface="Microsoft Sans Serif"/>
              </a:rPr>
              <a:t>CA.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723139" y="8866529"/>
            <a:ext cx="40062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330" marR="5080" indent="-342265">
              <a:lnSpc>
                <a:spcPct val="133300"/>
              </a:lnSpc>
              <a:spcBef>
                <a:spcPts val="100"/>
              </a:spcBef>
            </a:pPr>
            <a:r>
              <a:rPr dirty="0" sz="900" spc="145">
                <a:latin typeface="Microsoft Sans Serif"/>
                <a:cs typeface="Microsoft Sans Serif"/>
              </a:rPr>
              <a:t>*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40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par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puede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ser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superior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al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150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55">
                <a:latin typeface="Microsoft Sans Serif"/>
                <a:cs typeface="Microsoft Sans Serif"/>
              </a:rPr>
              <a:t>%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si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variador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>
                <a:latin typeface="Microsoft Sans Serif"/>
                <a:cs typeface="Microsoft Sans Serif"/>
              </a:rPr>
              <a:t>capaz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generar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corriente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más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alta.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36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83913" y="5194211"/>
            <a:ext cx="1035050" cy="2696210"/>
            <a:chOff x="4383913" y="5194211"/>
            <a:chExt cx="1035050" cy="2696210"/>
          </a:xfrm>
        </p:grpSpPr>
        <p:sp>
          <p:nvSpPr>
            <p:cNvPr id="3" name="object 3"/>
            <p:cNvSpPr/>
            <p:nvPr/>
          </p:nvSpPr>
          <p:spPr>
            <a:xfrm>
              <a:off x="4394885" y="5408803"/>
              <a:ext cx="784860" cy="2480310"/>
            </a:xfrm>
            <a:custGeom>
              <a:avLst/>
              <a:gdLst/>
              <a:ahLst/>
              <a:cxnLst/>
              <a:rect l="l" t="t" r="r" b="b"/>
              <a:pathLst>
                <a:path w="784860" h="2480309">
                  <a:moveTo>
                    <a:pt x="774738" y="48729"/>
                  </a:moveTo>
                  <a:lnTo>
                    <a:pt x="17373" y="0"/>
                  </a:lnTo>
                  <a:lnTo>
                    <a:pt x="38" y="3848"/>
                  </a:lnTo>
                  <a:lnTo>
                    <a:pt x="0" y="14706"/>
                  </a:lnTo>
                  <a:lnTo>
                    <a:pt x="755307" y="63309"/>
                  </a:lnTo>
                  <a:lnTo>
                    <a:pt x="764959" y="2476804"/>
                  </a:lnTo>
                  <a:lnTo>
                    <a:pt x="781367" y="2479878"/>
                  </a:lnTo>
                  <a:lnTo>
                    <a:pt x="784339" y="2477820"/>
                  </a:lnTo>
                  <a:lnTo>
                    <a:pt x="784440" y="2475966"/>
                  </a:lnTo>
                  <a:lnTo>
                    <a:pt x="774738" y="4872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385564" y="5423509"/>
              <a:ext cx="774700" cy="2462530"/>
            </a:xfrm>
            <a:custGeom>
              <a:avLst/>
              <a:gdLst/>
              <a:ahLst/>
              <a:cxnLst/>
              <a:rect l="l" t="t" r="r" b="b"/>
              <a:pathLst>
                <a:path w="774700" h="2462529">
                  <a:moveTo>
                    <a:pt x="9321" y="0"/>
                  </a:moveTo>
                  <a:lnTo>
                    <a:pt x="2476" y="2317153"/>
                  </a:lnTo>
                  <a:lnTo>
                    <a:pt x="0" y="2315781"/>
                  </a:lnTo>
                  <a:lnTo>
                    <a:pt x="0" y="2322118"/>
                  </a:lnTo>
                  <a:lnTo>
                    <a:pt x="5232" y="2324315"/>
                  </a:lnTo>
                  <a:lnTo>
                    <a:pt x="15963" y="2324315"/>
                  </a:lnTo>
                  <a:lnTo>
                    <a:pt x="21183" y="2320734"/>
                  </a:lnTo>
                  <a:lnTo>
                    <a:pt x="774280" y="2462098"/>
                  </a:lnTo>
                  <a:lnTo>
                    <a:pt x="764628" y="48602"/>
                  </a:lnTo>
                  <a:lnTo>
                    <a:pt x="93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385564" y="5406352"/>
              <a:ext cx="774700" cy="2479675"/>
            </a:xfrm>
            <a:custGeom>
              <a:avLst/>
              <a:gdLst/>
              <a:ahLst/>
              <a:cxnLst/>
              <a:rect l="l" t="t" r="r" b="b"/>
              <a:pathLst>
                <a:path w="774700" h="2479675">
                  <a:moveTo>
                    <a:pt x="9321" y="17157"/>
                  </a:moveTo>
                  <a:lnTo>
                    <a:pt x="2476" y="2334310"/>
                  </a:lnTo>
                  <a:lnTo>
                    <a:pt x="0" y="2332939"/>
                  </a:lnTo>
                  <a:lnTo>
                    <a:pt x="0" y="2339276"/>
                  </a:lnTo>
                  <a:lnTo>
                    <a:pt x="5232" y="2341473"/>
                  </a:lnTo>
                  <a:lnTo>
                    <a:pt x="15963" y="2341473"/>
                  </a:lnTo>
                  <a:lnTo>
                    <a:pt x="21183" y="2337892"/>
                  </a:lnTo>
                  <a:lnTo>
                    <a:pt x="774280" y="2479255"/>
                  </a:lnTo>
                  <a:lnTo>
                    <a:pt x="764628" y="65760"/>
                  </a:lnTo>
                  <a:lnTo>
                    <a:pt x="9321" y="17157"/>
                  </a:lnTo>
                  <a:close/>
                </a:path>
                <a:path w="774700" h="2479675">
                  <a:moveTo>
                    <a:pt x="24206" y="800"/>
                  </a:moveTo>
                  <a:lnTo>
                    <a:pt x="26695" y="2451"/>
                  </a:lnTo>
                  <a:lnTo>
                    <a:pt x="24206" y="0"/>
                  </a:lnTo>
                  <a:lnTo>
                    <a:pt x="24206" y="80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407547" y="5325173"/>
              <a:ext cx="950594" cy="139065"/>
            </a:xfrm>
            <a:custGeom>
              <a:avLst/>
              <a:gdLst/>
              <a:ahLst/>
              <a:cxnLst/>
              <a:rect l="l" t="t" r="r" b="b"/>
              <a:pathLst>
                <a:path w="950595" h="139064">
                  <a:moveTo>
                    <a:pt x="209384" y="0"/>
                  </a:moveTo>
                  <a:lnTo>
                    <a:pt x="0" y="74879"/>
                  </a:lnTo>
                  <a:lnTo>
                    <a:pt x="2222" y="75920"/>
                  </a:lnTo>
                  <a:lnTo>
                    <a:pt x="2222" y="81178"/>
                  </a:lnTo>
                  <a:lnTo>
                    <a:pt x="4711" y="83629"/>
                  </a:lnTo>
                  <a:lnTo>
                    <a:pt x="762076" y="132359"/>
                  </a:lnTo>
                  <a:lnTo>
                    <a:pt x="762101" y="138633"/>
                  </a:lnTo>
                  <a:lnTo>
                    <a:pt x="940193" y="48158"/>
                  </a:lnTo>
                  <a:lnTo>
                    <a:pt x="941781" y="47904"/>
                  </a:lnTo>
                  <a:lnTo>
                    <a:pt x="941755" y="43472"/>
                  </a:lnTo>
                  <a:lnTo>
                    <a:pt x="950531" y="38214"/>
                  </a:lnTo>
                  <a:lnTo>
                    <a:pt x="2093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407547" y="5325173"/>
              <a:ext cx="950594" cy="139065"/>
            </a:xfrm>
            <a:custGeom>
              <a:avLst/>
              <a:gdLst/>
              <a:ahLst/>
              <a:cxnLst/>
              <a:rect l="l" t="t" r="r" b="b"/>
              <a:pathLst>
                <a:path w="950595" h="139064">
                  <a:moveTo>
                    <a:pt x="941781" y="47904"/>
                  </a:moveTo>
                  <a:lnTo>
                    <a:pt x="941755" y="43472"/>
                  </a:lnTo>
                  <a:lnTo>
                    <a:pt x="950531" y="38214"/>
                  </a:lnTo>
                  <a:lnTo>
                    <a:pt x="209384" y="0"/>
                  </a:lnTo>
                  <a:lnTo>
                    <a:pt x="0" y="74879"/>
                  </a:lnTo>
                  <a:lnTo>
                    <a:pt x="2222" y="75920"/>
                  </a:lnTo>
                  <a:lnTo>
                    <a:pt x="2222" y="81178"/>
                  </a:lnTo>
                  <a:lnTo>
                    <a:pt x="4711" y="83629"/>
                  </a:lnTo>
                  <a:lnTo>
                    <a:pt x="762076" y="132359"/>
                  </a:lnTo>
                  <a:lnTo>
                    <a:pt x="762101" y="138633"/>
                  </a:lnTo>
                  <a:lnTo>
                    <a:pt x="940193" y="48158"/>
                  </a:lnTo>
                  <a:lnTo>
                    <a:pt x="941781" y="4790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169649" y="5373078"/>
              <a:ext cx="193040" cy="2513965"/>
            </a:xfrm>
            <a:custGeom>
              <a:avLst/>
              <a:gdLst/>
              <a:ahLst/>
              <a:cxnLst/>
              <a:rect l="l" t="t" r="r" b="b"/>
              <a:pathLst>
                <a:path w="193039" h="2513965">
                  <a:moveTo>
                    <a:pt x="179679" y="0"/>
                  </a:moveTo>
                  <a:lnTo>
                    <a:pt x="178092" y="253"/>
                  </a:lnTo>
                  <a:lnTo>
                    <a:pt x="0" y="90728"/>
                  </a:lnTo>
                  <a:lnTo>
                    <a:pt x="9575" y="2513545"/>
                  </a:lnTo>
                  <a:lnTo>
                    <a:pt x="13741" y="2510650"/>
                  </a:lnTo>
                  <a:lnTo>
                    <a:pt x="23101" y="2512860"/>
                  </a:lnTo>
                  <a:lnTo>
                    <a:pt x="192582" y="2241588"/>
                  </a:lnTo>
                  <a:lnTo>
                    <a:pt x="1796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169649" y="5373078"/>
              <a:ext cx="193040" cy="2513965"/>
            </a:xfrm>
            <a:custGeom>
              <a:avLst/>
              <a:gdLst/>
              <a:ahLst/>
              <a:cxnLst/>
              <a:rect l="l" t="t" r="r" b="b"/>
              <a:pathLst>
                <a:path w="193039" h="2513965">
                  <a:moveTo>
                    <a:pt x="178092" y="253"/>
                  </a:moveTo>
                  <a:lnTo>
                    <a:pt x="0" y="90728"/>
                  </a:lnTo>
                  <a:lnTo>
                    <a:pt x="9677" y="2511691"/>
                  </a:lnTo>
                  <a:lnTo>
                    <a:pt x="9575" y="2513545"/>
                  </a:lnTo>
                  <a:lnTo>
                    <a:pt x="13741" y="2510650"/>
                  </a:lnTo>
                  <a:lnTo>
                    <a:pt x="23101" y="2512860"/>
                  </a:lnTo>
                  <a:lnTo>
                    <a:pt x="192582" y="2241588"/>
                  </a:lnTo>
                  <a:lnTo>
                    <a:pt x="179679" y="0"/>
                  </a:lnTo>
                  <a:lnTo>
                    <a:pt x="178092" y="25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691126" y="5195582"/>
              <a:ext cx="711835" cy="168275"/>
            </a:xfrm>
            <a:custGeom>
              <a:avLst/>
              <a:gdLst/>
              <a:ahLst/>
              <a:cxnLst/>
              <a:rect l="l" t="t" r="r" b="b"/>
              <a:pathLst>
                <a:path w="711835" h="168275">
                  <a:moveTo>
                    <a:pt x="368" y="0"/>
                  </a:moveTo>
                  <a:lnTo>
                    <a:pt x="0" y="132791"/>
                  </a:lnTo>
                  <a:lnTo>
                    <a:pt x="666953" y="167805"/>
                  </a:lnTo>
                  <a:lnTo>
                    <a:pt x="675246" y="158318"/>
                  </a:lnTo>
                  <a:lnTo>
                    <a:pt x="675246" y="129590"/>
                  </a:lnTo>
                  <a:lnTo>
                    <a:pt x="623519" y="129590"/>
                  </a:lnTo>
                  <a:lnTo>
                    <a:pt x="595718" y="100698"/>
                  </a:lnTo>
                  <a:lnTo>
                    <a:pt x="601512" y="95199"/>
                  </a:lnTo>
                  <a:lnTo>
                    <a:pt x="85102" y="95199"/>
                  </a:lnTo>
                  <a:lnTo>
                    <a:pt x="59245" y="67957"/>
                  </a:lnTo>
                  <a:lnTo>
                    <a:pt x="74650" y="53378"/>
                  </a:lnTo>
                  <a:lnTo>
                    <a:pt x="74650" y="26974"/>
                  </a:lnTo>
                  <a:lnTo>
                    <a:pt x="512733" y="26974"/>
                  </a:lnTo>
                  <a:lnTo>
                    <a:pt x="368" y="0"/>
                  </a:lnTo>
                  <a:close/>
                </a:path>
                <a:path w="711835" h="168275">
                  <a:moveTo>
                    <a:pt x="675246" y="56959"/>
                  </a:moveTo>
                  <a:lnTo>
                    <a:pt x="612228" y="56959"/>
                  </a:lnTo>
                  <a:lnTo>
                    <a:pt x="634530" y="58051"/>
                  </a:lnTo>
                  <a:lnTo>
                    <a:pt x="634530" y="86118"/>
                  </a:lnTo>
                  <a:lnTo>
                    <a:pt x="651014" y="103454"/>
                  </a:lnTo>
                  <a:lnTo>
                    <a:pt x="623519" y="129590"/>
                  </a:lnTo>
                  <a:lnTo>
                    <a:pt x="675246" y="129590"/>
                  </a:lnTo>
                  <a:lnTo>
                    <a:pt x="675246" y="56959"/>
                  </a:lnTo>
                  <a:close/>
                </a:path>
                <a:path w="711835" h="168275">
                  <a:moveTo>
                    <a:pt x="512733" y="26974"/>
                  </a:moveTo>
                  <a:lnTo>
                    <a:pt x="74650" y="26974"/>
                  </a:lnTo>
                  <a:lnTo>
                    <a:pt x="95554" y="28079"/>
                  </a:lnTo>
                  <a:lnTo>
                    <a:pt x="95554" y="54483"/>
                  </a:lnTo>
                  <a:lnTo>
                    <a:pt x="110959" y="70434"/>
                  </a:lnTo>
                  <a:lnTo>
                    <a:pt x="85102" y="95199"/>
                  </a:lnTo>
                  <a:lnTo>
                    <a:pt x="601512" y="95199"/>
                  </a:lnTo>
                  <a:lnTo>
                    <a:pt x="612228" y="85026"/>
                  </a:lnTo>
                  <a:lnTo>
                    <a:pt x="612228" y="56959"/>
                  </a:lnTo>
                  <a:lnTo>
                    <a:pt x="675246" y="56959"/>
                  </a:lnTo>
                  <a:lnTo>
                    <a:pt x="675246" y="56299"/>
                  </a:lnTo>
                  <a:lnTo>
                    <a:pt x="711263" y="37426"/>
                  </a:lnTo>
                  <a:lnTo>
                    <a:pt x="512733" y="269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691126" y="5195582"/>
              <a:ext cx="711835" cy="168275"/>
            </a:xfrm>
            <a:custGeom>
              <a:avLst/>
              <a:gdLst/>
              <a:ahLst/>
              <a:cxnLst/>
              <a:rect l="l" t="t" r="r" b="b"/>
              <a:pathLst>
                <a:path w="711835" h="168275">
                  <a:moveTo>
                    <a:pt x="675246" y="158318"/>
                  </a:moveTo>
                  <a:lnTo>
                    <a:pt x="666953" y="167805"/>
                  </a:lnTo>
                  <a:lnTo>
                    <a:pt x="0" y="132791"/>
                  </a:lnTo>
                  <a:lnTo>
                    <a:pt x="0" y="131597"/>
                  </a:lnTo>
                  <a:lnTo>
                    <a:pt x="368" y="0"/>
                  </a:lnTo>
                  <a:lnTo>
                    <a:pt x="711263" y="37426"/>
                  </a:lnTo>
                  <a:lnTo>
                    <a:pt x="675246" y="56299"/>
                  </a:lnTo>
                  <a:lnTo>
                    <a:pt x="675246" y="158318"/>
                  </a:lnTo>
                  <a:close/>
                </a:path>
                <a:path w="711835" h="168275">
                  <a:moveTo>
                    <a:pt x="634530" y="86118"/>
                  </a:moveTo>
                  <a:lnTo>
                    <a:pt x="634530" y="58051"/>
                  </a:lnTo>
                  <a:lnTo>
                    <a:pt x="612228" y="56959"/>
                  </a:lnTo>
                  <a:lnTo>
                    <a:pt x="612228" y="85026"/>
                  </a:lnTo>
                  <a:lnTo>
                    <a:pt x="595718" y="100698"/>
                  </a:lnTo>
                  <a:lnTo>
                    <a:pt x="623519" y="129590"/>
                  </a:lnTo>
                  <a:lnTo>
                    <a:pt x="651014" y="103454"/>
                  </a:lnTo>
                  <a:lnTo>
                    <a:pt x="634530" y="86118"/>
                  </a:lnTo>
                  <a:close/>
                </a:path>
                <a:path w="711835" h="168275">
                  <a:moveTo>
                    <a:pt x="95554" y="54483"/>
                  </a:moveTo>
                  <a:lnTo>
                    <a:pt x="95554" y="28079"/>
                  </a:lnTo>
                  <a:lnTo>
                    <a:pt x="74650" y="26974"/>
                  </a:lnTo>
                  <a:lnTo>
                    <a:pt x="74650" y="53378"/>
                  </a:lnTo>
                  <a:lnTo>
                    <a:pt x="59245" y="67957"/>
                  </a:lnTo>
                  <a:lnTo>
                    <a:pt x="85102" y="95199"/>
                  </a:lnTo>
                  <a:lnTo>
                    <a:pt x="110959" y="70434"/>
                  </a:lnTo>
                  <a:lnTo>
                    <a:pt x="95554" y="5448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0945" y="5194211"/>
              <a:ext cx="71920" cy="13553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347741" y="5233009"/>
              <a:ext cx="69850" cy="2381885"/>
            </a:xfrm>
            <a:custGeom>
              <a:avLst/>
              <a:gdLst/>
              <a:ahLst/>
              <a:cxnLst/>
              <a:rect l="l" t="t" r="r" b="b"/>
              <a:pathLst>
                <a:path w="69850" h="2381884">
                  <a:moveTo>
                    <a:pt x="54648" y="0"/>
                  </a:moveTo>
                  <a:lnTo>
                    <a:pt x="18630" y="18872"/>
                  </a:lnTo>
                  <a:lnTo>
                    <a:pt x="18630" y="120891"/>
                  </a:lnTo>
                  <a:lnTo>
                    <a:pt x="10337" y="130378"/>
                  </a:lnTo>
                  <a:lnTo>
                    <a:pt x="0" y="140322"/>
                  </a:lnTo>
                  <a:lnTo>
                    <a:pt x="14490" y="2381656"/>
                  </a:lnTo>
                  <a:lnTo>
                    <a:pt x="69507" y="2295563"/>
                  </a:lnTo>
                  <a:lnTo>
                    <a:pt x="55253" y="93535"/>
                  </a:lnTo>
                  <a:lnTo>
                    <a:pt x="35661" y="93535"/>
                  </a:lnTo>
                  <a:lnTo>
                    <a:pt x="33373" y="90662"/>
                  </a:lnTo>
                  <a:lnTo>
                    <a:pt x="31930" y="83532"/>
                  </a:lnTo>
                  <a:lnTo>
                    <a:pt x="31464" y="73152"/>
                  </a:lnTo>
                  <a:lnTo>
                    <a:pt x="32105" y="60528"/>
                  </a:lnTo>
                  <a:lnTo>
                    <a:pt x="33914" y="48001"/>
                  </a:lnTo>
                  <a:lnTo>
                    <a:pt x="36291" y="37898"/>
                  </a:lnTo>
                  <a:lnTo>
                    <a:pt x="38976" y="31197"/>
                  </a:lnTo>
                  <a:lnTo>
                    <a:pt x="41706" y="28879"/>
                  </a:lnTo>
                  <a:lnTo>
                    <a:pt x="54835" y="28879"/>
                  </a:lnTo>
                  <a:lnTo>
                    <a:pt x="54648" y="0"/>
                  </a:lnTo>
                  <a:close/>
                </a:path>
                <a:path w="69850" h="2381884">
                  <a:moveTo>
                    <a:pt x="54835" y="28879"/>
                  </a:moveTo>
                  <a:lnTo>
                    <a:pt x="41706" y="28879"/>
                  </a:lnTo>
                  <a:lnTo>
                    <a:pt x="44012" y="31642"/>
                  </a:lnTo>
                  <a:lnTo>
                    <a:pt x="45435" y="38788"/>
                  </a:lnTo>
                  <a:lnTo>
                    <a:pt x="41070" y="84423"/>
                  </a:lnTo>
                  <a:lnTo>
                    <a:pt x="35661" y="93535"/>
                  </a:lnTo>
                  <a:lnTo>
                    <a:pt x="55253" y="93535"/>
                  </a:lnTo>
                  <a:lnTo>
                    <a:pt x="54835" y="288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347741" y="5233009"/>
              <a:ext cx="69850" cy="2381885"/>
            </a:xfrm>
            <a:custGeom>
              <a:avLst/>
              <a:gdLst/>
              <a:ahLst/>
              <a:cxnLst/>
              <a:rect l="l" t="t" r="r" b="b"/>
              <a:pathLst>
                <a:path w="69850" h="2381884">
                  <a:moveTo>
                    <a:pt x="54648" y="0"/>
                  </a:moveTo>
                  <a:lnTo>
                    <a:pt x="69507" y="2295563"/>
                  </a:lnTo>
                  <a:lnTo>
                    <a:pt x="14490" y="2381656"/>
                  </a:lnTo>
                  <a:lnTo>
                    <a:pt x="0" y="140322"/>
                  </a:lnTo>
                  <a:lnTo>
                    <a:pt x="10337" y="130378"/>
                  </a:lnTo>
                  <a:lnTo>
                    <a:pt x="18630" y="120891"/>
                  </a:lnTo>
                  <a:lnTo>
                    <a:pt x="18630" y="18872"/>
                  </a:lnTo>
                  <a:lnTo>
                    <a:pt x="54648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7806" y="5754078"/>
              <a:ext cx="154609" cy="41540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138267" y="5573318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5" h="19685">
                  <a:moveTo>
                    <a:pt x="15151" y="0"/>
                  </a:moveTo>
                  <a:lnTo>
                    <a:pt x="4419" y="0"/>
                  </a:lnTo>
                  <a:lnTo>
                    <a:pt x="0" y="4406"/>
                  </a:lnTo>
                  <a:lnTo>
                    <a:pt x="0" y="15138"/>
                  </a:lnTo>
                  <a:lnTo>
                    <a:pt x="4419" y="19545"/>
                  </a:lnTo>
                  <a:lnTo>
                    <a:pt x="9626" y="19545"/>
                  </a:lnTo>
                  <a:lnTo>
                    <a:pt x="15151" y="19545"/>
                  </a:lnTo>
                  <a:lnTo>
                    <a:pt x="19557" y="15138"/>
                  </a:lnTo>
                  <a:lnTo>
                    <a:pt x="19557" y="4406"/>
                  </a:lnTo>
                  <a:lnTo>
                    <a:pt x="15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138267" y="5573318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5" h="19685">
                  <a:moveTo>
                    <a:pt x="9626" y="19545"/>
                  </a:moveTo>
                  <a:lnTo>
                    <a:pt x="15151" y="19545"/>
                  </a:lnTo>
                  <a:lnTo>
                    <a:pt x="19557" y="15138"/>
                  </a:lnTo>
                  <a:lnTo>
                    <a:pt x="19557" y="9626"/>
                  </a:lnTo>
                  <a:lnTo>
                    <a:pt x="19557" y="4406"/>
                  </a:lnTo>
                  <a:lnTo>
                    <a:pt x="15151" y="0"/>
                  </a:lnTo>
                  <a:lnTo>
                    <a:pt x="9626" y="0"/>
                  </a:lnTo>
                  <a:lnTo>
                    <a:pt x="4419" y="0"/>
                  </a:lnTo>
                  <a:lnTo>
                    <a:pt x="0" y="4406"/>
                  </a:lnTo>
                  <a:lnTo>
                    <a:pt x="0" y="9626"/>
                  </a:lnTo>
                  <a:lnTo>
                    <a:pt x="0" y="15138"/>
                  </a:lnTo>
                  <a:lnTo>
                    <a:pt x="4419" y="19545"/>
                  </a:lnTo>
                  <a:lnTo>
                    <a:pt x="9626" y="1954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286019" y="5612384"/>
              <a:ext cx="15240" cy="33020"/>
            </a:xfrm>
            <a:custGeom>
              <a:avLst/>
              <a:gdLst/>
              <a:ahLst/>
              <a:cxnLst/>
              <a:rect l="l" t="t" r="r" b="b"/>
              <a:pathLst>
                <a:path w="15239" h="33020">
                  <a:moveTo>
                    <a:pt x="6045" y="0"/>
                  </a:moveTo>
                  <a:lnTo>
                    <a:pt x="2197" y="6883"/>
                  </a:lnTo>
                  <a:lnTo>
                    <a:pt x="0" y="24485"/>
                  </a:lnTo>
                  <a:lnTo>
                    <a:pt x="1930" y="32194"/>
                  </a:lnTo>
                  <a:lnTo>
                    <a:pt x="5511" y="32740"/>
                  </a:lnTo>
                  <a:lnTo>
                    <a:pt x="9067" y="33019"/>
                  </a:lnTo>
                  <a:lnTo>
                    <a:pt x="12941" y="26149"/>
                  </a:lnTo>
                  <a:lnTo>
                    <a:pt x="15138" y="8534"/>
                  </a:lnTo>
                  <a:lnTo>
                    <a:pt x="13208" y="838"/>
                  </a:lnTo>
                  <a:lnTo>
                    <a:pt x="9626" y="546"/>
                  </a:lnTo>
                  <a:lnTo>
                    <a:pt x="60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286019" y="5612384"/>
              <a:ext cx="15240" cy="33020"/>
            </a:xfrm>
            <a:custGeom>
              <a:avLst/>
              <a:gdLst/>
              <a:ahLst/>
              <a:cxnLst/>
              <a:rect l="l" t="t" r="r" b="b"/>
              <a:pathLst>
                <a:path w="15239" h="33020">
                  <a:moveTo>
                    <a:pt x="5511" y="32740"/>
                  </a:moveTo>
                  <a:lnTo>
                    <a:pt x="9067" y="33019"/>
                  </a:lnTo>
                  <a:lnTo>
                    <a:pt x="12941" y="26149"/>
                  </a:lnTo>
                  <a:lnTo>
                    <a:pt x="14046" y="17335"/>
                  </a:lnTo>
                  <a:lnTo>
                    <a:pt x="15138" y="8534"/>
                  </a:lnTo>
                  <a:lnTo>
                    <a:pt x="13208" y="838"/>
                  </a:lnTo>
                  <a:lnTo>
                    <a:pt x="9626" y="546"/>
                  </a:lnTo>
                  <a:lnTo>
                    <a:pt x="6045" y="0"/>
                  </a:lnTo>
                  <a:lnTo>
                    <a:pt x="2197" y="6883"/>
                  </a:lnTo>
                  <a:lnTo>
                    <a:pt x="1104" y="15684"/>
                  </a:lnTo>
                  <a:lnTo>
                    <a:pt x="0" y="24485"/>
                  </a:lnTo>
                  <a:lnTo>
                    <a:pt x="1930" y="32194"/>
                  </a:lnTo>
                  <a:lnTo>
                    <a:pt x="5511" y="3274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293169" y="7337336"/>
              <a:ext cx="15875" cy="39370"/>
            </a:xfrm>
            <a:custGeom>
              <a:avLst/>
              <a:gdLst/>
              <a:ahLst/>
              <a:cxnLst/>
              <a:rect l="l" t="t" r="r" b="b"/>
              <a:pathLst>
                <a:path w="15875" h="39370">
                  <a:moveTo>
                    <a:pt x="9093" y="0"/>
                  </a:moveTo>
                  <a:lnTo>
                    <a:pt x="4940" y="0"/>
                  </a:lnTo>
                  <a:lnTo>
                    <a:pt x="1092" y="8267"/>
                  </a:lnTo>
                  <a:lnTo>
                    <a:pt x="0" y="29718"/>
                  </a:lnTo>
                  <a:lnTo>
                    <a:pt x="2743" y="38811"/>
                  </a:lnTo>
                  <a:lnTo>
                    <a:pt x="6896" y="39077"/>
                  </a:lnTo>
                  <a:lnTo>
                    <a:pt x="10744" y="39077"/>
                  </a:lnTo>
                  <a:lnTo>
                    <a:pt x="14566" y="30556"/>
                  </a:lnTo>
                  <a:lnTo>
                    <a:pt x="15697" y="9080"/>
                  </a:lnTo>
                  <a:lnTo>
                    <a:pt x="12941" y="292"/>
                  </a:lnTo>
                  <a:lnTo>
                    <a:pt x="90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293169" y="7337336"/>
              <a:ext cx="15875" cy="39370"/>
            </a:xfrm>
            <a:custGeom>
              <a:avLst/>
              <a:gdLst/>
              <a:ahLst/>
              <a:cxnLst/>
              <a:rect l="l" t="t" r="r" b="b"/>
              <a:pathLst>
                <a:path w="15875" h="39370">
                  <a:moveTo>
                    <a:pt x="6896" y="39077"/>
                  </a:moveTo>
                  <a:lnTo>
                    <a:pt x="10744" y="39077"/>
                  </a:lnTo>
                  <a:lnTo>
                    <a:pt x="14566" y="30556"/>
                  </a:lnTo>
                  <a:lnTo>
                    <a:pt x="15138" y="19824"/>
                  </a:lnTo>
                  <a:lnTo>
                    <a:pt x="15697" y="9080"/>
                  </a:lnTo>
                  <a:lnTo>
                    <a:pt x="12941" y="292"/>
                  </a:lnTo>
                  <a:lnTo>
                    <a:pt x="9093" y="0"/>
                  </a:lnTo>
                  <a:lnTo>
                    <a:pt x="4940" y="0"/>
                  </a:lnTo>
                  <a:lnTo>
                    <a:pt x="1092" y="8267"/>
                  </a:lnTo>
                  <a:lnTo>
                    <a:pt x="558" y="18999"/>
                  </a:lnTo>
                  <a:lnTo>
                    <a:pt x="0" y="29718"/>
                  </a:lnTo>
                  <a:lnTo>
                    <a:pt x="2743" y="38811"/>
                  </a:lnTo>
                  <a:lnTo>
                    <a:pt x="6896" y="3907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5371579" y="7515618"/>
              <a:ext cx="11430" cy="29209"/>
            </a:xfrm>
            <a:custGeom>
              <a:avLst/>
              <a:gdLst/>
              <a:ahLst/>
              <a:cxnLst/>
              <a:rect l="l" t="t" r="r" b="b"/>
              <a:pathLst>
                <a:path w="11429" h="29209">
                  <a:moveTo>
                    <a:pt x="6337" y="0"/>
                  </a:moveTo>
                  <a:lnTo>
                    <a:pt x="3594" y="0"/>
                  </a:lnTo>
                  <a:lnTo>
                    <a:pt x="838" y="6057"/>
                  </a:lnTo>
                  <a:lnTo>
                    <a:pt x="279" y="14033"/>
                  </a:lnTo>
                  <a:lnTo>
                    <a:pt x="0" y="21729"/>
                  </a:lnTo>
                  <a:lnTo>
                    <a:pt x="1930" y="28346"/>
                  </a:lnTo>
                  <a:lnTo>
                    <a:pt x="4952" y="28346"/>
                  </a:lnTo>
                  <a:lnTo>
                    <a:pt x="7708" y="28625"/>
                  </a:lnTo>
                  <a:lnTo>
                    <a:pt x="10464" y="22301"/>
                  </a:lnTo>
                  <a:lnTo>
                    <a:pt x="11023" y="14592"/>
                  </a:lnTo>
                  <a:lnTo>
                    <a:pt x="11290" y="6604"/>
                  </a:lnTo>
                  <a:lnTo>
                    <a:pt x="9372" y="279"/>
                  </a:lnTo>
                  <a:lnTo>
                    <a:pt x="63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371579" y="7515618"/>
              <a:ext cx="11430" cy="29209"/>
            </a:xfrm>
            <a:custGeom>
              <a:avLst/>
              <a:gdLst/>
              <a:ahLst/>
              <a:cxnLst/>
              <a:rect l="l" t="t" r="r" b="b"/>
              <a:pathLst>
                <a:path w="11429" h="29209">
                  <a:moveTo>
                    <a:pt x="4952" y="28346"/>
                  </a:moveTo>
                  <a:lnTo>
                    <a:pt x="7708" y="28625"/>
                  </a:lnTo>
                  <a:lnTo>
                    <a:pt x="10464" y="22301"/>
                  </a:lnTo>
                  <a:lnTo>
                    <a:pt x="11023" y="14592"/>
                  </a:lnTo>
                  <a:lnTo>
                    <a:pt x="11290" y="6604"/>
                  </a:lnTo>
                  <a:lnTo>
                    <a:pt x="9372" y="279"/>
                  </a:lnTo>
                  <a:lnTo>
                    <a:pt x="6337" y="0"/>
                  </a:lnTo>
                  <a:lnTo>
                    <a:pt x="3594" y="0"/>
                  </a:lnTo>
                  <a:lnTo>
                    <a:pt x="838" y="6057"/>
                  </a:lnTo>
                  <a:lnTo>
                    <a:pt x="279" y="14033"/>
                  </a:lnTo>
                  <a:lnTo>
                    <a:pt x="0" y="21729"/>
                  </a:lnTo>
                  <a:lnTo>
                    <a:pt x="1930" y="28346"/>
                  </a:lnTo>
                  <a:lnTo>
                    <a:pt x="4952" y="2834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140756" y="7694498"/>
              <a:ext cx="31115" cy="34290"/>
            </a:xfrm>
            <a:custGeom>
              <a:avLst/>
              <a:gdLst/>
              <a:ahLst/>
              <a:cxnLst/>
              <a:rect l="l" t="t" r="r" b="b"/>
              <a:pathLst>
                <a:path w="31114" h="34290">
                  <a:moveTo>
                    <a:pt x="13893" y="0"/>
                  </a:moveTo>
                  <a:lnTo>
                    <a:pt x="10223" y="1828"/>
                  </a:lnTo>
                  <a:lnTo>
                    <a:pt x="7899" y="4826"/>
                  </a:lnTo>
                  <a:lnTo>
                    <a:pt x="3251" y="6667"/>
                  </a:lnTo>
                  <a:lnTo>
                    <a:pt x="0" y="11569"/>
                  </a:lnTo>
                  <a:lnTo>
                    <a:pt x="0" y="25539"/>
                  </a:lnTo>
                  <a:lnTo>
                    <a:pt x="5778" y="32689"/>
                  </a:lnTo>
                  <a:lnTo>
                    <a:pt x="12941" y="33235"/>
                  </a:lnTo>
                  <a:lnTo>
                    <a:pt x="17284" y="33743"/>
                  </a:lnTo>
                  <a:lnTo>
                    <a:pt x="21094" y="31673"/>
                  </a:lnTo>
                  <a:lnTo>
                    <a:pt x="23431" y="28232"/>
                  </a:lnTo>
                  <a:lnTo>
                    <a:pt x="23672" y="28562"/>
                  </a:lnTo>
                  <a:lnTo>
                    <a:pt x="28067" y="26631"/>
                  </a:lnTo>
                  <a:lnTo>
                    <a:pt x="30810" y="21958"/>
                  </a:lnTo>
                  <a:lnTo>
                    <a:pt x="30810" y="8204"/>
                  </a:lnTo>
                  <a:lnTo>
                    <a:pt x="25031" y="1041"/>
                  </a:lnTo>
                  <a:lnTo>
                    <a:pt x="17894" y="495"/>
                  </a:lnTo>
                  <a:lnTo>
                    <a:pt x="138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4498911" y="5527649"/>
              <a:ext cx="673100" cy="2200910"/>
            </a:xfrm>
            <a:custGeom>
              <a:avLst/>
              <a:gdLst/>
              <a:ahLst/>
              <a:cxnLst/>
              <a:rect l="l" t="t" r="r" b="b"/>
              <a:pathLst>
                <a:path w="673100" h="2200909">
                  <a:moveTo>
                    <a:pt x="659739" y="2167343"/>
                  </a:moveTo>
                  <a:lnTo>
                    <a:pt x="655739" y="2166848"/>
                  </a:lnTo>
                  <a:lnTo>
                    <a:pt x="652068" y="2168677"/>
                  </a:lnTo>
                  <a:lnTo>
                    <a:pt x="649744" y="2171674"/>
                  </a:lnTo>
                  <a:lnTo>
                    <a:pt x="645096" y="2173516"/>
                  </a:lnTo>
                  <a:lnTo>
                    <a:pt x="641845" y="2178418"/>
                  </a:lnTo>
                  <a:lnTo>
                    <a:pt x="641845" y="2184400"/>
                  </a:lnTo>
                  <a:lnTo>
                    <a:pt x="641845" y="2192388"/>
                  </a:lnTo>
                  <a:lnTo>
                    <a:pt x="647623" y="2199538"/>
                  </a:lnTo>
                  <a:lnTo>
                    <a:pt x="654786" y="2200084"/>
                  </a:lnTo>
                  <a:lnTo>
                    <a:pt x="659129" y="2200592"/>
                  </a:lnTo>
                  <a:lnTo>
                    <a:pt x="662939" y="2198522"/>
                  </a:lnTo>
                  <a:lnTo>
                    <a:pt x="665276" y="2195080"/>
                  </a:lnTo>
                  <a:lnTo>
                    <a:pt x="665518" y="2195410"/>
                  </a:lnTo>
                  <a:lnTo>
                    <a:pt x="669912" y="2193480"/>
                  </a:lnTo>
                  <a:lnTo>
                    <a:pt x="672655" y="2188806"/>
                  </a:lnTo>
                  <a:lnTo>
                    <a:pt x="672655" y="2183028"/>
                  </a:lnTo>
                  <a:lnTo>
                    <a:pt x="672655" y="2175052"/>
                  </a:lnTo>
                  <a:lnTo>
                    <a:pt x="666876" y="2167890"/>
                  </a:lnTo>
                  <a:lnTo>
                    <a:pt x="659739" y="2167343"/>
                  </a:lnTo>
                  <a:close/>
                </a:path>
                <a:path w="673100" h="2200909">
                  <a:moveTo>
                    <a:pt x="182410" y="7162"/>
                  </a:moveTo>
                  <a:lnTo>
                    <a:pt x="182410" y="33020"/>
                  </a:lnTo>
                  <a:lnTo>
                    <a:pt x="156260" y="31915"/>
                  </a:lnTo>
                </a:path>
                <a:path w="673100" h="2200909">
                  <a:moveTo>
                    <a:pt x="143332" y="5232"/>
                  </a:moveTo>
                  <a:lnTo>
                    <a:pt x="143332" y="31369"/>
                  </a:lnTo>
                  <a:lnTo>
                    <a:pt x="117208" y="30264"/>
                  </a:lnTo>
                </a:path>
                <a:path w="673100" h="2200909">
                  <a:moveTo>
                    <a:pt x="104266" y="3581"/>
                  </a:moveTo>
                  <a:lnTo>
                    <a:pt x="104266" y="29718"/>
                  </a:lnTo>
                  <a:lnTo>
                    <a:pt x="78130" y="28346"/>
                  </a:lnTo>
                </a:path>
                <a:path w="673100" h="2200909">
                  <a:moveTo>
                    <a:pt x="65201" y="1930"/>
                  </a:moveTo>
                  <a:lnTo>
                    <a:pt x="65201" y="27787"/>
                  </a:lnTo>
                  <a:lnTo>
                    <a:pt x="39065" y="26695"/>
                  </a:lnTo>
                </a:path>
                <a:path w="673100" h="2200909">
                  <a:moveTo>
                    <a:pt x="26136" y="0"/>
                  </a:moveTo>
                  <a:lnTo>
                    <a:pt x="26136" y="26149"/>
                  </a:lnTo>
                  <a:lnTo>
                    <a:pt x="0" y="25044"/>
                  </a:lnTo>
                </a:path>
                <a:path w="673100" h="2200909">
                  <a:moveTo>
                    <a:pt x="182410" y="49936"/>
                  </a:moveTo>
                  <a:lnTo>
                    <a:pt x="182410" y="75869"/>
                  </a:lnTo>
                  <a:lnTo>
                    <a:pt x="156260" y="74701"/>
                  </a:lnTo>
                </a:path>
                <a:path w="673100" h="2200909">
                  <a:moveTo>
                    <a:pt x="143332" y="48018"/>
                  </a:moveTo>
                  <a:lnTo>
                    <a:pt x="143332" y="74079"/>
                  </a:lnTo>
                  <a:lnTo>
                    <a:pt x="117208" y="72910"/>
                  </a:lnTo>
                </a:path>
                <a:path w="673100" h="2200909">
                  <a:moveTo>
                    <a:pt x="104266" y="46215"/>
                  </a:moveTo>
                  <a:lnTo>
                    <a:pt x="104266" y="72288"/>
                  </a:lnTo>
                  <a:lnTo>
                    <a:pt x="78130" y="70916"/>
                  </a:lnTo>
                </a:path>
                <a:path w="673100" h="2200909">
                  <a:moveTo>
                    <a:pt x="65201" y="44437"/>
                  </a:moveTo>
                  <a:lnTo>
                    <a:pt x="65201" y="70370"/>
                  </a:lnTo>
                  <a:lnTo>
                    <a:pt x="39065" y="69126"/>
                  </a:lnTo>
                </a:path>
                <a:path w="673100" h="2200909">
                  <a:moveTo>
                    <a:pt x="26136" y="42443"/>
                  </a:moveTo>
                  <a:lnTo>
                    <a:pt x="26136" y="68580"/>
                  </a:lnTo>
                  <a:lnTo>
                    <a:pt x="0" y="67411"/>
                  </a:lnTo>
                </a:path>
                <a:path w="673100" h="2200909">
                  <a:moveTo>
                    <a:pt x="182410" y="92722"/>
                  </a:moveTo>
                  <a:lnTo>
                    <a:pt x="182410" y="118719"/>
                  </a:lnTo>
                  <a:lnTo>
                    <a:pt x="156260" y="117475"/>
                  </a:lnTo>
                </a:path>
                <a:path w="673100" h="2200909">
                  <a:moveTo>
                    <a:pt x="143332" y="90792"/>
                  </a:moveTo>
                  <a:lnTo>
                    <a:pt x="143332" y="116789"/>
                  </a:lnTo>
                  <a:lnTo>
                    <a:pt x="117208" y="115557"/>
                  </a:lnTo>
                </a:path>
                <a:path w="673100" h="2200909">
                  <a:moveTo>
                    <a:pt x="104266" y="88874"/>
                  </a:moveTo>
                  <a:lnTo>
                    <a:pt x="104266" y="114871"/>
                  </a:lnTo>
                  <a:lnTo>
                    <a:pt x="78130" y="113487"/>
                  </a:lnTo>
                </a:path>
                <a:path w="673100" h="2200909">
                  <a:moveTo>
                    <a:pt x="65201" y="86944"/>
                  </a:moveTo>
                  <a:lnTo>
                    <a:pt x="65201" y="112941"/>
                  </a:lnTo>
                  <a:lnTo>
                    <a:pt x="39065" y="111569"/>
                  </a:lnTo>
                </a:path>
                <a:path w="673100" h="2200909">
                  <a:moveTo>
                    <a:pt x="26136" y="84886"/>
                  </a:moveTo>
                  <a:lnTo>
                    <a:pt x="26136" y="111010"/>
                  </a:lnTo>
                  <a:lnTo>
                    <a:pt x="0" y="109778"/>
                  </a:lnTo>
                </a:path>
                <a:path w="673100" h="2200909">
                  <a:moveTo>
                    <a:pt x="182410" y="135496"/>
                  </a:moveTo>
                  <a:lnTo>
                    <a:pt x="182410" y="161569"/>
                  </a:lnTo>
                  <a:lnTo>
                    <a:pt x="156260" y="160261"/>
                  </a:lnTo>
                </a:path>
                <a:path w="673100" h="2200909">
                  <a:moveTo>
                    <a:pt x="143332" y="133578"/>
                  </a:moveTo>
                  <a:lnTo>
                    <a:pt x="143332" y="159499"/>
                  </a:lnTo>
                  <a:lnTo>
                    <a:pt x="117208" y="158191"/>
                  </a:lnTo>
                </a:path>
                <a:path w="673100" h="2200909">
                  <a:moveTo>
                    <a:pt x="104266" y="131508"/>
                  </a:moveTo>
                  <a:lnTo>
                    <a:pt x="104266" y="157441"/>
                  </a:lnTo>
                  <a:lnTo>
                    <a:pt x="78130" y="156057"/>
                  </a:lnTo>
                </a:path>
                <a:path w="673100" h="2200909">
                  <a:moveTo>
                    <a:pt x="65201" y="129438"/>
                  </a:moveTo>
                  <a:lnTo>
                    <a:pt x="65201" y="155511"/>
                  </a:lnTo>
                  <a:lnTo>
                    <a:pt x="39065" y="154000"/>
                  </a:lnTo>
                </a:path>
                <a:path w="673100" h="2200909">
                  <a:moveTo>
                    <a:pt x="26136" y="127317"/>
                  </a:moveTo>
                  <a:lnTo>
                    <a:pt x="26136" y="153454"/>
                  </a:lnTo>
                  <a:lnTo>
                    <a:pt x="0" y="152146"/>
                  </a:lnTo>
                </a:path>
                <a:path w="673100" h="2200909">
                  <a:moveTo>
                    <a:pt x="182410" y="178282"/>
                  </a:moveTo>
                  <a:lnTo>
                    <a:pt x="182410" y="204419"/>
                  </a:lnTo>
                  <a:lnTo>
                    <a:pt x="156260" y="203034"/>
                  </a:lnTo>
                </a:path>
                <a:path w="673100" h="2200909">
                  <a:moveTo>
                    <a:pt x="143332" y="176352"/>
                  </a:moveTo>
                  <a:lnTo>
                    <a:pt x="143332" y="202209"/>
                  </a:lnTo>
                  <a:lnTo>
                    <a:pt x="117208" y="200837"/>
                  </a:lnTo>
                </a:path>
                <a:path w="673100" h="2200909">
                  <a:moveTo>
                    <a:pt x="104266" y="174155"/>
                  </a:moveTo>
                  <a:lnTo>
                    <a:pt x="104266" y="200012"/>
                  </a:lnTo>
                  <a:lnTo>
                    <a:pt x="78130" y="198640"/>
                  </a:lnTo>
                </a:path>
                <a:path w="673100" h="2200909">
                  <a:moveTo>
                    <a:pt x="65201" y="171958"/>
                  </a:moveTo>
                  <a:lnTo>
                    <a:pt x="65201" y="198081"/>
                  </a:lnTo>
                  <a:lnTo>
                    <a:pt x="39065" y="196430"/>
                  </a:lnTo>
                </a:path>
                <a:path w="673100" h="2200909">
                  <a:moveTo>
                    <a:pt x="26136" y="169748"/>
                  </a:moveTo>
                  <a:lnTo>
                    <a:pt x="26136" y="195884"/>
                  </a:lnTo>
                  <a:lnTo>
                    <a:pt x="0" y="194513"/>
                  </a:lnTo>
                </a:path>
                <a:path w="673100" h="2200909">
                  <a:moveTo>
                    <a:pt x="179933" y="674306"/>
                  </a:moveTo>
                  <a:lnTo>
                    <a:pt x="179933" y="700163"/>
                  </a:lnTo>
                  <a:lnTo>
                    <a:pt x="153784" y="69769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84929" y="5260517"/>
              <a:ext cx="1010007" cy="258051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4495330" y="6187656"/>
              <a:ext cx="184150" cy="1188720"/>
            </a:xfrm>
            <a:custGeom>
              <a:avLst/>
              <a:gdLst/>
              <a:ahLst/>
              <a:cxnLst/>
              <a:rect l="l" t="t" r="r" b="b"/>
              <a:pathLst>
                <a:path w="184150" h="1188720">
                  <a:moveTo>
                    <a:pt x="144170" y="10718"/>
                  </a:moveTo>
                  <a:lnTo>
                    <a:pt x="144170" y="36588"/>
                  </a:lnTo>
                  <a:lnTo>
                    <a:pt x="118033" y="34112"/>
                  </a:lnTo>
                </a:path>
                <a:path w="184150" h="1188720">
                  <a:moveTo>
                    <a:pt x="104825" y="7150"/>
                  </a:moveTo>
                  <a:lnTo>
                    <a:pt x="104825" y="33020"/>
                  </a:lnTo>
                  <a:lnTo>
                    <a:pt x="78689" y="30530"/>
                  </a:lnTo>
                </a:path>
                <a:path w="184150" h="1188720">
                  <a:moveTo>
                    <a:pt x="65481" y="3568"/>
                  </a:moveTo>
                  <a:lnTo>
                    <a:pt x="65481" y="29425"/>
                  </a:lnTo>
                  <a:lnTo>
                    <a:pt x="39344" y="26962"/>
                  </a:lnTo>
                </a:path>
                <a:path w="184150" h="1188720">
                  <a:moveTo>
                    <a:pt x="26428" y="0"/>
                  </a:moveTo>
                  <a:lnTo>
                    <a:pt x="26428" y="25857"/>
                  </a:lnTo>
                  <a:lnTo>
                    <a:pt x="0" y="23380"/>
                  </a:lnTo>
                </a:path>
                <a:path w="184150" h="1188720">
                  <a:moveTo>
                    <a:pt x="183527" y="56819"/>
                  </a:moveTo>
                  <a:lnTo>
                    <a:pt x="183527" y="82689"/>
                  </a:lnTo>
                  <a:lnTo>
                    <a:pt x="157403" y="80175"/>
                  </a:lnTo>
                </a:path>
                <a:path w="184150" h="1188720">
                  <a:moveTo>
                    <a:pt x="144208" y="53149"/>
                  </a:moveTo>
                  <a:lnTo>
                    <a:pt x="144208" y="79044"/>
                  </a:lnTo>
                  <a:lnTo>
                    <a:pt x="118084" y="76492"/>
                  </a:lnTo>
                </a:path>
                <a:path w="184150" h="1188720">
                  <a:moveTo>
                    <a:pt x="104889" y="49491"/>
                  </a:moveTo>
                  <a:lnTo>
                    <a:pt x="104889" y="75361"/>
                  </a:lnTo>
                  <a:lnTo>
                    <a:pt x="78765" y="72834"/>
                  </a:lnTo>
                </a:path>
                <a:path w="184150" h="1188720">
                  <a:moveTo>
                    <a:pt x="65570" y="45821"/>
                  </a:moveTo>
                  <a:lnTo>
                    <a:pt x="65570" y="71704"/>
                  </a:lnTo>
                  <a:lnTo>
                    <a:pt x="39433" y="69164"/>
                  </a:lnTo>
                </a:path>
                <a:path w="184150" h="1188720">
                  <a:moveTo>
                    <a:pt x="26517" y="42176"/>
                  </a:moveTo>
                  <a:lnTo>
                    <a:pt x="26517" y="68046"/>
                  </a:lnTo>
                  <a:lnTo>
                    <a:pt x="126" y="65506"/>
                  </a:lnTo>
                </a:path>
                <a:path w="184150" h="1188720">
                  <a:moveTo>
                    <a:pt x="183553" y="99339"/>
                  </a:moveTo>
                  <a:lnTo>
                    <a:pt x="183553" y="125222"/>
                  </a:lnTo>
                  <a:lnTo>
                    <a:pt x="157429" y="122643"/>
                  </a:lnTo>
                </a:path>
                <a:path w="184150" h="1188720">
                  <a:moveTo>
                    <a:pt x="144246" y="95580"/>
                  </a:moveTo>
                  <a:lnTo>
                    <a:pt x="144246" y="121488"/>
                  </a:lnTo>
                  <a:lnTo>
                    <a:pt x="118135" y="118884"/>
                  </a:lnTo>
                </a:path>
                <a:path w="184150" h="1188720">
                  <a:moveTo>
                    <a:pt x="104940" y="91846"/>
                  </a:moveTo>
                  <a:lnTo>
                    <a:pt x="104940" y="117729"/>
                  </a:lnTo>
                  <a:lnTo>
                    <a:pt x="78828" y="115150"/>
                  </a:lnTo>
                </a:path>
                <a:path w="184150" h="1188720">
                  <a:moveTo>
                    <a:pt x="65646" y="88087"/>
                  </a:moveTo>
                  <a:lnTo>
                    <a:pt x="65646" y="113982"/>
                  </a:lnTo>
                  <a:lnTo>
                    <a:pt x="39535" y="111391"/>
                  </a:lnTo>
                </a:path>
                <a:path w="184150" h="1188720">
                  <a:moveTo>
                    <a:pt x="26619" y="84340"/>
                  </a:moveTo>
                  <a:lnTo>
                    <a:pt x="26606" y="110223"/>
                  </a:lnTo>
                  <a:lnTo>
                    <a:pt x="241" y="107645"/>
                  </a:lnTo>
                </a:path>
                <a:path w="184150" h="1188720">
                  <a:moveTo>
                    <a:pt x="183565" y="141871"/>
                  </a:moveTo>
                  <a:lnTo>
                    <a:pt x="183565" y="167754"/>
                  </a:lnTo>
                  <a:lnTo>
                    <a:pt x="157467" y="165125"/>
                  </a:lnTo>
                </a:path>
                <a:path w="184150" h="1188720">
                  <a:moveTo>
                    <a:pt x="144284" y="138010"/>
                  </a:moveTo>
                  <a:lnTo>
                    <a:pt x="144284" y="163931"/>
                  </a:lnTo>
                  <a:lnTo>
                    <a:pt x="118173" y="161277"/>
                  </a:lnTo>
                </a:path>
                <a:path w="184150" h="1188720">
                  <a:moveTo>
                    <a:pt x="105016" y="134188"/>
                  </a:moveTo>
                  <a:lnTo>
                    <a:pt x="105016" y="160083"/>
                  </a:lnTo>
                  <a:lnTo>
                    <a:pt x="78892" y="157454"/>
                  </a:lnTo>
                </a:path>
                <a:path w="184150" h="1188720">
                  <a:moveTo>
                    <a:pt x="65722" y="130340"/>
                  </a:moveTo>
                  <a:lnTo>
                    <a:pt x="65722" y="156260"/>
                  </a:lnTo>
                  <a:lnTo>
                    <a:pt x="39624" y="153606"/>
                  </a:lnTo>
                </a:path>
                <a:path w="184150" h="1188720">
                  <a:moveTo>
                    <a:pt x="26720" y="126517"/>
                  </a:moveTo>
                  <a:lnTo>
                    <a:pt x="26695" y="152400"/>
                  </a:lnTo>
                  <a:lnTo>
                    <a:pt x="368" y="149783"/>
                  </a:lnTo>
                </a:path>
                <a:path w="184150" h="1188720">
                  <a:moveTo>
                    <a:pt x="183591" y="184378"/>
                  </a:moveTo>
                  <a:lnTo>
                    <a:pt x="183591" y="210286"/>
                  </a:lnTo>
                  <a:lnTo>
                    <a:pt x="157492" y="207606"/>
                  </a:lnTo>
                </a:path>
                <a:path w="184150" h="1188720">
                  <a:moveTo>
                    <a:pt x="144335" y="180441"/>
                  </a:moveTo>
                  <a:lnTo>
                    <a:pt x="144335" y="206387"/>
                  </a:lnTo>
                  <a:lnTo>
                    <a:pt x="118224" y="203669"/>
                  </a:lnTo>
                </a:path>
                <a:path w="184150" h="1188720">
                  <a:moveTo>
                    <a:pt x="105067" y="176530"/>
                  </a:moveTo>
                  <a:lnTo>
                    <a:pt x="105067" y="202450"/>
                  </a:lnTo>
                  <a:lnTo>
                    <a:pt x="78968" y="199758"/>
                  </a:lnTo>
                </a:path>
                <a:path w="184150" h="1188720">
                  <a:moveTo>
                    <a:pt x="65811" y="172605"/>
                  </a:moveTo>
                  <a:lnTo>
                    <a:pt x="65811" y="198539"/>
                  </a:lnTo>
                  <a:lnTo>
                    <a:pt x="39712" y="195821"/>
                  </a:lnTo>
                </a:path>
                <a:path w="184150" h="1188720">
                  <a:moveTo>
                    <a:pt x="26835" y="168694"/>
                  </a:moveTo>
                  <a:lnTo>
                    <a:pt x="26784" y="194589"/>
                  </a:lnTo>
                  <a:lnTo>
                    <a:pt x="482" y="191922"/>
                  </a:lnTo>
                </a:path>
                <a:path w="184150" h="1188720">
                  <a:moveTo>
                    <a:pt x="183603" y="226898"/>
                  </a:moveTo>
                  <a:lnTo>
                    <a:pt x="183603" y="252806"/>
                  </a:lnTo>
                  <a:lnTo>
                    <a:pt x="157518" y="250088"/>
                  </a:lnTo>
                </a:path>
                <a:path w="184150" h="1188720">
                  <a:moveTo>
                    <a:pt x="144373" y="222872"/>
                  </a:moveTo>
                  <a:lnTo>
                    <a:pt x="144373" y="248831"/>
                  </a:lnTo>
                  <a:lnTo>
                    <a:pt x="118275" y="246037"/>
                  </a:lnTo>
                </a:path>
                <a:path w="184150" h="1188720">
                  <a:moveTo>
                    <a:pt x="105130" y="218897"/>
                  </a:moveTo>
                  <a:lnTo>
                    <a:pt x="105130" y="244792"/>
                  </a:lnTo>
                  <a:lnTo>
                    <a:pt x="79044" y="242074"/>
                  </a:lnTo>
                </a:path>
                <a:path w="184150" h="1188720">
                  <a:moveTo>
                    <a:pt x="65887" y="214845"/>
                  </a:moveTo>
                  <a:lnTo>
                    <a:pt x="65887" y="240817"/>
                  </a:lnTo>
                  <a:lnTo>
                    <a:pt x="39801" y="238023"/>
                  </a:lnTo>
                </a:path>
                <a:path w="184150" h="1188720">
                  <a:moveTo>
                    <a:pt x="26924" y="210858"/>
                  </a:moveTo>
                  <a:lnTo>
                    <a:pt x="26873" y="236778"/>
                  </a:lnTo>
                  <a:lnTo>
                    <a:pt x="609" y="234048"/>
                  </a:lnTo>
                </a:path>
                <a:path w="184150" h="1188720">
                  <a:moveTo>
                    <a:pt x="183629" y="269417"/>
                  </a:moveTo>
                  <a:lnTo>
                    <a:pt x="183629" y="295338"/>
                  </a:lnTo>
                  <a:lnTo>
                    <a:pt x="157543" y="292557"/>
                  </a:lnTo>
                </a:path>
                <a:path w="184150" h="1188720">
                  <a:moveTo>
                    <a:pt x="144411" y="265303"/>
                  </a:moveTo>
                  <a:lnTo>
                    <a:pt x="144411" y="291274"/>
                  </a:lnTo>
                  <a:lnTo>
                    <a:pt x="118338" y="288442"/>
                  </a:lnTo>
                </a:path>
                <a:path w="184150" h="1188720">
                  <a:moveTo>
                    <a:pt x="105194" y="261226"/>
                  </a:moveTo>
                  <a:lnTo>
                    <a:pt x="105194" y="287147"/>
                  </a:lnTo>
                  <a:lnTo>
                    <a:pt x="79120" y="284365"/>
                  </a:lnTo>
                </a:path>
                <a:path w="184150" h="1188720">
                  <a:moveTo>
                    <a:pt x="65963" y="257098"/>
                  </a:moveTo>
                  <a:lnTo>
                    <a:pt x="65963" y="283083"/>
                  </a:lnTo>
                  <a:lnTo>
                    <a:pt x="39890" y="280250"/>
                  </a:lnTo>
                </a:path>
                <a:path w="184150" h="1188720">
                  <a:moveTo>
                    <a:pt x="27025" y="253034"/>
                  </a:moveTo>
                  <a:lnTo>
                    <a:pt x="26974" y="278968"/>
                  </a:lnTo>
                  <a:lnTo>
                    <a:pt x="736" y="276174"/>
                  </a:lnTo>
                </a:path>
                <a:path w="184150" h="1188720">
                  <a:moveTo>
                    <a:pt x="183654" y="311937"/>
                  </a:moveTo>
                  <a:lnTo>
                    <a:pt x="183654" y="337870"/>
                  </a:lnTo>
                  <a:lnTo>
                    <a:pt x="157581" y="335051"/>
                  </a:lnTo>
                </a:path>
                <a:path w="184150" h="1188720">
                  <a:moveTo>
                    <a:pt x="144449" y="307733"/>
                  </a:moveTo>
                  <a:lnTo>
                    <a:pt x="144449" y="333730"/>
                  </a:lnTo>
                  <a:lnTo>
                    <a:pt x="118389" y="330822"/>
                  </a:lnTo>
                </a:path>
                <a:path w="184150" h="1188720">
                  <a:moveTo>
                    <a:pt x="105257" y="303580"/>
                  </a:moveTo>
                  <a:lnTo>
                    <a:pt x="105257" y="329514"/>
                  </a:lnTo>
                  <a:lnTo>
                    <a:pt x="79184" y="326669"/>
                  </a:lnTo>
                </a:path>
                <a:path w="184150" h="1188720">
                  <a:moveTo>
                    <a:pt x="66052" y="299351"/>
                  </a:moveTo>
                  <a:lnTo>
                    <a:pt x="66052" y="325374"/>
                  </a:lnTo>
                  <a:lnTo>
                    <a:pt x="39992" y="322465"/>
                  </a:lnTo>
                </a:path>
                <a:path w="184150" h="1188720">
                  <a:moveTo>
                    <a:pt x="27127" y="295211"/>
                  </a:moveTo>
                  <a:lnTo>
                    <a:pt x="27063" y="321144"/>
                  </a:lnTo>
                  <a:lnTo>
                    <a:pt x="863" y="318312"/>
                  </a:lnTo>
                </a:path>
                <a:path w="184150" h="1188720">
                  <a:moveTo>
                    <a:pt x="183667" y="354457"/>
                  </a:moveTo>
                  <a:lnTo>
                    <a:pt x="183667" y="380403"/>
                  </a:lnTo>
                  <a:lnTo>
                    <a:pt x="157619" y="377520"/>
                  </a:lnTo>
                </a:path>
                <a:path w="184150" h="1188720">
                  <a:moveTo>
                    <a:pt x="144500" y="350164"/>
                  </a:moveTo>
                  <a:lnTo>
                    <a:pt x="144500" y="376174"/>
                  </a:lnTo>
                  <a:lnTo>
                    <a:pt x="118440" y="373214"/>
                  </a:lnTo>
                </a:path>
                <a:path w="184150" h="1188720">
                  <a:moveTo>
                    <a:pt x="105321" y="345935"/>
                  </a:moveTo>
                  <a:lnTo>
                    <a:pt x="105321" y="371868"/>
                  </a:lnTo>
                  <a:lnTo>
                    <a:pt x="79260" y="368985"/>
                  </a:lnTo>
                </a:path>
                <a:path w="184150" h="1188720">
                  <a:moveTo>
                    <a:pt x="66141" y="341617"/>
                  </a:moveTo>
                  <a:lnTo>
                    <a:pt x="66141" y="367639"/>
                  </a:lnTo>
                  <a:lnTo>
                    <a:pt x="40081" y="364680"/>
                  </a:lnTo>
                </a:path>
                <a:path w="184150" h="1188720">
                  <a:moveTo>
                    <a:pt x="27228" y="337388"/>
                  </a:moveTo>
                  <a:lnTo>
                    <a:pt x="27152" y="363334"/>
                  </a:lnTo>
                  <a:lnTo>
                    <a:pt x="990" y="360451"/>
                  </a:lnTo>
                </a:path>
                <a:path w="184150" h="1188720">
                  <a:moveTo>
                    <a:pt x="183692" y="396989"/>
                  </a:moveTo>
                  <a:lnTo>
                    <a:pt x="183692" y="422935"/>
                  </a:lnTo>
                  <a:lnTo>
                    <a:pt x="157645" y="420001"/>
                  </a:lnTo>
                </a:path>
                <a:path w="184150" h="1188720">
                  <a:moveTo>
                    <a:pt x="144525" y="392582"/>
                  </a:moveTo>
                  <a:lnTo>
                    <a:pt x="144525" y="418630"/>
                  </a:lnTo>
                  <a:lnTo>
                    <a:pt x="118490" y="415594"/>
                  </a:lnTo>
                </a:path>
                <a:path w="184150" h="1188720">
                  <a:moveTo>
                    <a:pt x="105371" y="388277"/>
                  </a:moveTo>
                  <a:lnTo>
                    <a:pt x="105371" y="414223"/>
                  </a:lnTo>
                  <a:lnTo>
                    <a:pt x="79324" y="411289"/>
                  </a:lnTo>
                </a:path>
                <a:path w="184150" h="1188720">
                  <a:moveTo>
                    <a:pt x="66205" y="383870"/>
                  </a:moveTo>
                  <a:lnTo>
                    <a:pt x="66205" y="409917"/>
                  </a:lnTo>
                  <a:lnTo>
                    <a:pt x="40170" y="406882"/>
                  </a:lnTo>
                </a:path>
                <a:path w="184150" h="1188720">
                  <a:moveTo>
                    <a:pt x="27330" y="379552"/>
                  </a:moveTo>
                  <a:lnTo>
                    <a:pt x="27241" y="405511"/>
                  </a:lnTo>
                  <a:lnTo>
                    <a:pt x="1104" y="402577"/>
                  </a:lnTo>
                </a:path>
                <a:path w="184150" h="1188720">
                  <a:moveTo>
                    <a:pt x="183705" y="439496"/>
                  </a:moveTo>
                  <a:lnTo>
                    <a:pt x="183705" y="465467"/>
                  </a:lnTo>
                  <a:lnTo>
                    <a:pt x="157683" y="462470"/>
                  </a:lnTo>
                </a:path>
                <a:path w="184150" h="1188720">
                  <a:moveTo>
                    <a:pt x="144576" y="435013"/>
                  </a:moveTo>
                  <a:lnTo>
                    <a:pt x="144576" y="461073"/>
                  </a:lnTo>
                  <a:lnTo>
                    <a:pt x="118541" y="457987"/>
                  </a:lnTo>
                </a:path>
                <a:path w="184150" h="1188720">
                  <a:moveTo>
                    <a:pt x="105435" y="430618"/>
                  </a:moveTo>
                  <a:lnTo>
                    <a:pt x="105435" y="456577"/>
                  </a:lnTo>
                  <a:lnTo>
                    <a:pt x="79400" y="453605"/>
                  </a:lnTo>
                </a:path>
                <a:path w="184150" h="1188720">
                  <a:moveTo>
                    <a:pt x="66293" y="426135"/>
                  </a:moveTo>
                  <a:lnTo>
                    <a:pt x="66293" y="452183"/>
                  </a:lnTo>
                  <a:lnTo>
                    <a:pt x="40258" y="449110"/>
                  </a:lnTo>
                </a:path>
                <a:path w="184150" h="1188720">
                  <a:moveTo>
                    <a:pt x="27431" y="421728"/>
                  </a:moveTo>
                  <a:lnTo>
                    <a:pt x="27330" y="447700"/>
                  </a:lnTo>
                  <a:lnTo>
                    <a:pt x="1231" y="444703"/>
                  </a:lnTo>
                </a:path>
                <a:path w="184150" h="1188720">
                  <a:moveTo>
                    <a:pt x="183730" y="482028"/>
                  </a:moveTo>
                  <a:lnTo>
                    <a:pt x="183730" y="508000"/>
                  </a:lnTo>
                  <a:lnTo>
                    <a:pt x="157708" y="504964"/>
                  </a:lnTo>
                </a:path>
                <a:path w="184150" h="1188720">
                  <a:moveTo>
                    <a:pt x="144614" y="477443"/>
                  </a:moveTo>
                  <a:lnTo>
                    <a:pt x="144614" y="503529"/>
                  </a:lnTo>
                  <a:lnTo>
                    <a:pt x="118579" y="500380"/>
                  </a:lnTo>
                </a:path>
                <a:path w="184150" h="1188720">
                  <a:moveTo>
                    <a:pt x="105498" y="472973"/>
                  </a:moveTo>
                  <a:lnTo>
                    <a:pt x="105498" y="498944"/>
                  </a:lnTo>
                  <a:lnTo>
                    <a:pt x="79463" y="495909"/>
                  </a:lnTo>
                </a:path>
                <a:path w="184150" h="1188720">
                  <a:moveTo>
                    <a:pt x="66382" y="468388"/>
                  </a:moveTo>
                  <a:lnTo>
                    <a:pt x="66382" y="494474"/>
                  </a:lnTo>
                  <a:lnTo>
                    <a:pt x="40360" y="491324"/>
                  </a:lnTo>
                </a:path>
                <a:path w="184150" h="1188720">
                  <a:moveTo>
                    <a:pt x="27533" y="463918"/>
                  </a:moveTo>
                  <a:lnTo>
                    <a:pt x="27431" y="489889"/>
                  </a:lnTo>
                  <a:lnTo>
                    <a:pt x="1346" y="486841"/>
                  </a:lnTo>
                </a:path>
                <a:path w="184150" h="1188720">
                  <a:moveTo>
                    <a:pt x="183756" y="524548"/>
                  </a:moveTo>
                  <a:lnTo>
                    <a:pt x="183756" y="550519"/>
                  </a:lnTo>
                  <a:lnTo>
                    <a:pt x="157733" y="547446"/>
                  </a:lnTo>
                </a:path>
                <a:path w="184150" h="1188720">
                  <a:moveTo>
                    <a:pt x="144652" y="519874"/>
                  </a:moveTo>
                  <a:lnTo>
                    <a:pt x="144652" y="545960"/>
                  </a:lnTo>
                  <a:lnTo>
                    <a:pt x="118643" y="542759"/>
                  </a:lnTo>
                </a:path>
                <a:path w="184150" h="1188720">
                  <a:moveTo>
                    <a:pt x="105562" y="515315"/>
                  </a:moveTo>
                  <a:lnTo>
                    <a:pt x="105562" y="541299"/>
                  </a:lnTo>
                  <a:lnTo>
                    <a:pt x="79540" y="538213"/>
                  </a:lnTo>
                </a:path>
                <a:path w="184150" h="1188720">
                  <a:moveTo>
                    <a:pt x="66459" y="510641"/>
                  </a:moveTo>
                  <a:lnTo>
                    <a:pt x="66459" y="536740"/>
                  </a:lnTo>
                  <a:lnTo>
                    <a:pt x="40436" y="533539"/>
                  </a:lnTo>
                </a:path>
                <a:path w="184150" h="1188720">
                  <a:moveTo>
                    <a:pt x="27647" y="506095"/>
                  </a:moveTo>
                  <a:lnTo>
                    <a:pt x="27520" y="532066"/>
                  </a:lnTo>
                  <a:lnTo>
                    <a:pt x="1473" y="528980"/>
                  </a:lnTo>
                </a:path>
                <a:path w="184150" h="1188720">
                  <a:moveTo>
                    <a:pt x="183781" y="567067"/>
                  </a:moveTo>
                  <a:lnTo>
                    <a:pt x="183781" y="593064"/>
                  </a:lnTo>
                  <a:lnTo>
                    <a:pt x="157772" y="589914"/>
                  </a:lnTo>
                </a:path>
                <a:path w="184150" h="1188720">
                  <a:moveTo>
                    <a:pt x="144691" y="562305"/>
                  </a:moveTo>
                  <a:lnTo>
                    <a:pt x="144691" y="588416"/>
                  </a:lnTo>
                  <a:lnTo>
                    <a:pt x="118694" y="585152"/>
                  </a:lnTo>
                </a:path>
                <a:path w="184150" h="1188720">
                  <a:moveTo>
                    <a:pt x="105613" y="557657"/>
                  </a:moveTo>
                  <a:lnTo>
                    <a:pt x="105613" y="583653"/>
                  </a:lnTo>
                  <a:lnTo>
                    <a:pt x="79603" y="580517"/>
                  </a:lnTo>
                </a:path>
                <a:path w="184150" h="1188720">
                  <a:moveTo>
                    <a:pt x="66535" y="552894"/>
                  </a:moveTo>
                  <a:lnTo>
                    <a:pt x="66535" y="579018"/>
                  </a:lnTo>
                  <a:lnTo>
                    <a:pt x="40538" y="575754"/>
                  </a:lnTo>
                </a:path>
                <a:path w="184150" h="1188720">
                  <a:moveTo>
                    <a:pt x="27749" y="548259"/>
                  </a:moveTo>
                  <a:lnTo>
                    <a:pt x="27609" y="574243"/>
                  </a:lnTo>
                  <a:lnTo>
                    <a:pt x="1600" y="571119"/>
                  </a:lnTo>
                </a:path>
                <a:path w="184150" h="1188720">
                  <a:moveTo>
                    <a:pt x="183794" y="609587"/>
                  </a:moveTo>
                  <a:lnTo>
                    <a:pt x="183794" y="635584"/>
                  </a:lnTo>
                  <a:lnTo>
                    <a:pt x="157797" y="632396"/>
                  </a:lnTo>
                </a:path>
                <a:path w="184150" h="1188720">
                  <a:moveTo>
                    <a:pt x="144741" y="604723"/>
                  </a:moveTo>
                  <a:lnTo>
                    <a:pt x="144741" y="630872"/>
                  </a:lnTo>
                  <a:lnTo>
                    <a:pt x="118744" y="627545"/>
                  </a:lnTo>
                </a:path>
                <a:path w="184150" h="1188720">
                  <a:moveTo>
                    <a:pt x="105676" y="600011"/>
                  </a:moveTo>
                  <a:lnTo>
                    <a:pt x="105676" y="626021"/>
                  </a:lnTo>
                  <a:lnTo>
                    <a:pt x="79692" y="622820"/>
                  </a:lnTo>
                </a:path>
                <a:path w="184150" h="1188720">
                  <a:moveTo>
                    <a:pt x="66624" y="595147"/>
                  </a:moveTo>
                  <a:lnTo>
                    <a:pt x="66624" y="621284"/>
                  </a:lnTo>
                  <a:lnTo>
                    <a:pt x="40627" y="617956"/>
                  </a:lnTo>
                </a:path>
                <a:path w="184150" h="1188720">
                  <a:moveTo>
                    <a:pt x="27838" y="590435"/>
                  </a:moveTo>
                  <a:lnTo>
                    <a:pt x="27698" y="616445"/>
                  </a:lnTo>
                  <a:lnTo>
                    <a:pt x="1714" y="613244"/>
                  </a:lnTo>
                </a:path>
                <a:path w="184150" h="1188720">
                  <a:moveTo>
                    <a:pt x="183819" y="652106"/>
                  </a:moveTo>
                  <a:lnTo>
                    <a:pt x="183819" y="678116"/>
                  </a:lnTo>
                  <a:lnTo>
                    <a:pt x="157835" y="674865"/>
                  </a:lnTo>
                </a:path>
                <a:path w="184150" h="1188720">
                  <a:moveTo>
                    <a:pt x="144779" y="647153"/>
                  </a:moveTo>
                  <a:lnTo>
                    <a:pt x="144779" y="673328"/>
                  </a:lnTo>
                  <a:lnTo>
                    <a:pt x="118783" y="669925"/>
                  </a:lnTo>
                </a:path>
                <a:path w="184150" h="1188720">
                  <a:moveTo>
                    <a:pt x="105740" y="642353"/>
                  </a:moveTo>
                  <a:lnTo>
                    <a:pt x="105740" y="668362"/>
                  </a:lnTo>
                  <a:lnTo>
                    <a:pt x="79755" y="665124"/>
                  </a:lnTo>
                </a:path>
                <a:path w="184150" h="1188720">
                  <a:moveTo>
                    <a:pt x="66700" y="637400"/>
                  </a:moveTo>
                  <a:lnTo>
                    <a:pt x="66700" y="663562"/>
                  </a:lnTo>
                  <a:lnTo>
                    <a:pt x="40716" y="660171"/>
                  </a:lnTo>
                </a:path>
                <a:path w="184150" h="1188720">
                  <a:moveTo>
                    <a:pt x="27952" y="632599"/>
                  </a:moveTo>
                  <a:lnTo>
                    <a:pt x="27787" y="658609"/>
                  </a:lnTo>
                  <a:lnTo>
                    <a:pt x="1841" y="655383"/>
                  </a:lnTo>
                </a:path>
                <a:path w="184150" h="1188720">
                  <a:moveTo>
                    <a:pt x="183819" y="694613"/>
                  </a:moveTo>
                  <a:lnTo>
                    <a:pt x="183819" y="720648"/>
                  </a:lnTo>
                  <a:lnTo>
                    <a:pt x="157860" y="717346"/>
                  </a:lnTo>
                </a:path>
                <a:path w="184150" h="1188720">
                  <a:moveTo>
                    <a:pt x="144818" y="689584"/>
                  </a:moveTo>
                  <a:lnTo>
                    <a:pt x="144818" y="715772"/>
                  </a:lnTo>
                  <a:lnTo>
                    <a:pt x="118846" y="712317"/>
                  </a:lnTo>
                </a:path>
                <a:path w="184150" h="1188720">
                  <a:moveTo>
                    <a:pt x="105803" y="684695"/>
                  </a:moveTo>
                  <a:lnTo>
                    <a:pt x="105803" y="710730"/>
                  </a:lnTo>
                  <a:lnTo>
                    <a:pt x="79819" y="707440"/>
                  </a:lnTo>
                </a:path>
                <a:path w="184150" h="1188720">
                  <a:moveTo>
                    <a:pt x="66789" y="679665"/>
                  </a:moveTo>
                  <a:lnTo>
                    <a:pt x="66789" y="705840"/>
                  </a:lnTo>
                  <a:lnTo>
                    <a:pt x="40817" y="702398"/>
                  </a:lnTo>
                </a:path>
                <a:path w="184150" h="1188720">
                  <a:moveTo>
                    <a:pt x="28054" y="674776"/>
                  </a:moveTo>
                  <a:lnTo>
                    <a:pt x="27889" y="700811"/>
                  </a:lnTo>
                  <a:lnTo>
                    <a:pt x="1968" y="697509"/>
                  </a:lnTo>
                </a:path>
                <a:path w="184150" h="1188720">
                  <a:moveTo>
                    <a:pt x="183845" y="737146"/>
                  </a:moveTo>
                  <a:lnTo>
                    <a:pt x="183845" y="763181"/>
                  </a:lnTo>
                  <a:lnTo>
                    <a:pt x="157886" y="759841"/>
                  </a:lnTo>
                </a:path>
                <a:path w="184150" h="1188720">
                  <a:moveTo>
                    <a:pt x="144856" y="732015"/>
                  </a:moveTo>
                  <a:lnTo>
                    <a:pt x="144856" y="758215"/>
                  </a:lnTo>
                  <a:lnTo>
                    <a:pt x="118897" y="754697"/>
                  </a:lnTo>
                </a:path>
                <a:path w="184150" h="1188720">
                  <a:moveTo>
                    <a:pt x="105867" y="727049"/>
                  </a:moveTo>
                  <a:lnTo>
                    <a:pt x="105867" y="753084"/>
                  </a:lnTo>
                  <a:lnTo>
                    <a:pt x="79895" y="749744"/>
                  </a:lnTo>
                </a:path>
                <a:path w="184150" h="1188720">
                  <a:moveTo>
                    <a:pt x="66865" y="721918"/>
                  </a:moveTo>
                  <a:lnTo>
                    <a:pt x="66865" y="748118"/>
                  </a:lnTo>
                  <a:lnTo>
                    <a:pt x="40906" y="744601"/>
                  </a:lnTo>
                </a:path>
                <a:path w="184150" h="1188720">
                  <a:moveTo>
                    <a:pt x="28155" y="716953"/>
                  </a:moveTo>
                  <a:lnTo>
                    <a:pt x="27978" y="742988"/>
                  </a:lnTo>
                  <a:lnTo>
                    <a:pt x="2082" y="739648"/>
                  </a:lnTo>
                </a:path>
                <a:path w="184150" h="1188720">
                  <a:moveTo>
                    <a:pt x="183870" y="779665"/>
                  </a:moveTo>
                  <a:lnTo>
                    <a:pt x="183870" y="805713"/>
                  </a:lnTo>
                  <a:lnTo>
                    <a:pt x="157924" y="802309"/>
                  </a:lnTo>
                </a:path>
                <a:path w="184150" h="1188720">
                  <a:moveTo>
                    <a:pt x="144894" y="774446"/>
                  </a:moveTo>
                  <a:lnTo>
                    <a:pt x="144894" y="800671"/>
                  </a:lnTo>
                  <a:lnTo>
                    <a:pt x="118948" y="797090"/>
                  </a:lnTo>
                </a:path>
                <a:path w="184150" h="1188720">
                  <a:moveTo>
                    <a:pt x="105917" y="769391"/>
                  </a:moveTo>
                  <a:lnTo>
                    <a:pt x="105917" y="795439"/>
                  </a:lnTo>
                  <a:lnTo>
                    <a:pt x="79971" y="792048"/>
                  </a:lnTo>
                </a:path>
                <a:path w="184150" h="1188720">
                  <a:moveTo>
                    <a:pt x="66941" y="764171"/>
                  </a:moveTo>
                  <a:lnTo>
                    <a:pt x="66941" y="790397"/>
                  </a:lnTo>
                  <a:lnTo>
                    <a:pt x="40995" y="786815"/>
                  </a:lnTo>
                </a:path>
                <a:path w="184150" h="1188720">
                  <a:moveTo>
                    <a:pt x="28257" y="759129"/>
                  </a:moveTo>
                  <a:lnTo>
                    <a:pt x="28079" y="785177"/>
                  </a:lnTo>
                  <a:lnTo>
                    <a:pt x="2209" y="781773"/>
                  </a:lnTo>
                </a:path>
                <a:path w="184150" h="1188720">
                  <a:moveTo>
                    <a:pt x="183895" y="822185"/>
                  </a:moveTo>
                  <a:lnTo>
                    <a:pt x="183895" y="848245"/>
                  </a:lnTo>
                  <a:lnTo>
                    <a:pt x="157949" y="844791"/>
                  </a:lnTo>
                </a:path>
                <a:path w="184150" h="1188720">
                  <a:moveTo>
                    <a:pt x="144945" y="816864"/>
                  </a:moveTo>
                  <a:lnTo>
                    <a:pt x="144945" y="843114"/>
                  </a:lnTo>
                  <a:lnTo>
                    <a:pt x="118999" y="839482"/>
                  </a:lnTo>
                </a:path>
                <a:path w="184150" h="1188720">
                  <a:moveTo>
                    <a:pt x="105981" y="811733"/>
                  </a:moveTo>
                  <a:lnTo>
                    <a:pt x="105981" y="837806"/>
                  </a:lnTo>
                  <a:lnTo>
                    <a:pt x="80035" y="834351"/>
                  </a:lnTo>
                </a:path>
                <a:path w="184150" h="1188720">
                  <a:moveTo>
                    <a:pt x="67030" y="806424"/>
                  </a:moveTo>
                  <a:lnTo>
                    <a:pt x="67030" y="832662"/>
                  </a:lnTo>
                  <a:lnTo>
                    <a:pt x="41084" y="829030"/>
                  </a:lnTo>
                </a:path>
                <a:path w="184150" h="1188720">
                  <a:moveTo>
                    <a:pt x="28346" y="801306"/>
                  </a:moveTo>
                  <a:lnTo>
                    <a:pt x="28155" y="827354"/>
                  </a:lnTo>
                  <a:lnTo>
                    <a:pt x="2336" y="823912"/>
                  </a:lnTo>
                </a:path>
                <a:path w="184150" h="1188720">
                  <a:moveTo>
                    <a:pt x="183921" y="864704"/>
                  </a:moveTo>
                  <a:lnTo>
                    <a:pt x="183921" y="890765"/>
                  </a:lnTo>
                  <a:lnTo>
                    <a:pt x="157975" y="887272"/>
                  </a:lnTo>
                </a:path>
                <a:path w="184150" h="1188720">
                  <a:moveTo>
                    <a:pt x="144983" y="859294"/>
                  </a:moveTo>
                  <a:lnTo>
                    <a:pt x="144983" y="885558"/>
                  </a:lnTo>
                  <a:lnTo>
                    <a:pt x="119049" y="881862"/>
                  </a:lnTo>
                </a:path>
                <a:path w="184150" h="1188720">
                  <a:moveTo>
                    <a:pt x="106044" y="854087"/>
                  </a:moveTo>
                  <a:lnTo>
                    <a:pt x="106044" y="880148"/>
                  </a:lnTo>
                  <a:lnTo>
                    <a:pt x="80111" y="876668"/>
                  </a:lnTo>
                </a:path>
                <a:path w="184150" h="1188720">
                  <a:moveTo>
                    <a:pt x="67106" y="848677"/>
                  </a:moveTo>
                  <a:lnTo>
                    <a:pt x="67106" y="874953"/>
                  </a:lnTo>
                  <a:lnTo>
                    <a:pt x="41186" y="871258"/>
                  </a:lnTo>
                </a:path>
                <a:path w="184150" h="1188720">
                  <a:moveTo>
                    <a:pt x="28460" y="843470"/>
                  </a:moveTo>
                  <a:lnTo>
                    <a:pt x="28257" y="869530"/>
                  </a:lnTo>
                  <a:lnTo>
                    <a:pt x="2451" y="866051"/>
                  </a:lnTo>
                </a:path>
                <a:path w="184150" h="1188720">
                  <a:moveTo>
                    <a:pt x="183934" y="907237"/>
                  </a:moveTo>
                  <a:lnTo>
                    <a:pt x="183934" y="933310"/>
                  </a:lnTo>
                  <a:lnTo>
                    <a:pt x="158013" y="929754"/>
                  </a:lnTo>
                </a:path>
                <a:path w="184150" h="1188720">
                  <a:moveTo>
                    <a:pt x="145021" y="901725"/>
                  </a:moveTo>
                  <a:lnTo>
                    <a:pt x="145021" y="928014"/>
                  </a:lnTo>
                  <a:lnTo>
                    <a:pt x="119100" y="924242"/>
                  </a:lnTo>
                </a:path>
                <a:path w="184150" h="1188720">
                  <a:moveTo>
                    <a:pt x="106108" y="896429"/>
                  </a:moveTo>
                  <a:lnTo>
                    <a:pt x="106108" y="922515"/>
                  </a:lnTo>
                  <a:lnTo>
                    <a:pt x="80187" y="918972"/>
                  </a:lnTo>
                </a:path>
                <a:path w="184150" h="1188720">
                  <a:moveTo>
                    <a:pt x="67195" y="890930"/>
                  </a:moveTo>
                  <a:lnTo>
                    <a:pt x="67195" y="917219"/>
                  </a:lnTo>
                  <a:lnTo>
                    <a:pt x="41275" y="913460"/>
                  </a:lnTo>
                </a:path>
                <a:path w="184150" h="1188720">
                  <a:moveTo>
                    <a:pt x="28562" y="885647"/>
                  </a:moveTo>
                  <a:lnTo>
                    <a:pt x="28333" y="911733"/>
                  </a:lnTo>
                  <a:lnTo>
                    <a:pt x="2578" y="908177"/>
                  </a:lnTo>
                </a:path>
                <a:path w="184150" h="1188720">
                  <a:moveTo>
                    <a:pt x="183959" y="949744"/>
                  </a:moveTo>
                  <a:lnTo>
                    <a:pt x="183959" y="975829"/>
                  </a:lnTo>
                  <a:lnTo>
                    <a:pt x="158038" y="972235"/>
                  </a:lnTo>
                </a:path>
                <a:path w="184150" h="1188720">
                  <a:moveTo>
                    <a:pt x="145059" y="944156"/>
                  </a:moveTo>
                  <a:lnTo>
                    <a:pt x="145059" y="970457"/>
                  </a:lnTo>
                  <a:lnTo>
                    <a:pt x="119151" y="966635"/>
                  </a:lnTo>
                </a:path>
                <a:path w="184150" h="1188720">
                  <a:moveTo>
                    <a:pt x="106171" y="938771"/>
                  </a:moveTo>
                  <a:lnTo>
                    <a:pt x="106171" y="964869"/>
                  </a:lnTo>
                  <a:lnTo>
                    <a:pt x="80251" y="961275"/>
                  </a:lnTo>
                </a:path>
                <a:path w="184150" h="1188720">
                  <a:moveTo>
                    <a:pt x="67271" y="933196"/>
                  </a:moveTo>
                  <a:lnTo>
                    <a:pt x="67271" y="959497"/>
                  </a:lnTo>
                  <a:lnTo>
                    <a:pt x="41363" y="955675"/>
                  </a:lnTo>
                </a:path>
                <a:path w="184150" h="1188720">
                  <a:moveTo>
                    <a:pt x="28663" y="927823"/>
                  </a:moveTo>
                  <a:lnTo>
                    <a:pt x="28435" y="953909"/>
                  </a:lnTo>
                  <a:lnTo>
                    <a:pt x="2692" y="950302"/>
                  </a:lnTo>
                </a:path>
                <a:path w="184150" h="1188720">
                  <a:moveTo>
                    <a:pt x="183972" y="992276"/>
                  </a:moveTo>
                  <a:lnTo>
                    <a:pt x="183972" y="1018374"/>
                  </a:lnTo>
                  <a:lnTo>
                    <a:pt x="158076" y="1014704"/>
                  </a:lnTo>
                </a:path>
                <a:path w="184150" h="1188720">
                  <a:moveTo>
                    <a:pt x="145097" y="986574"/>
                  </a:moveTo>
                  <a:lnTo>
                    <a:pt x="145097" y="1012913"/>
                  </a:lnTo>
                  <a:lnTo>
                    <a:pt x="119202" y="1009027"/>
                  </a:lnTo>
                </a:path>
                <a:path w="184150" h="1188720">
                  <a:moveTo>
                    <a:pt x="106235" y="981125"/>
                  </a:moveTo>
                  <a:lnTo>
                    <a:pt x="106235" y="1007224"/>
                  </a:lnTo>
                  <a:lnTo>
                    <a:pt x="80327" y="1003579"/>
                  </a:lnTo>
                </a:path>
                <a:path w="184150" h="1188720">
                  <a:moveTo>
                    <a:pt x="67360" y="975448"/>
                  </a:moveTo>
                  <a:lnTo>
                    <a:pt x="67360" y="1001776"/>
                  </a:lnTo>
                  <a:lnTo>
                    <a:pt x="41452" y="997889"/>
                  </a:lnTo>
                </a:path>
                <a:path w="184150" h="1188720">
                  <a:moveTo>
                    <a:pt x="28752" y="969987"/>
                  </a:moveTo>
                  <a:lnTo>
                    <a:pt x="28524" y="996086"/>
                  </a:lnTo>
                  <a:lnTo>
                    <a:pt x="2819" y="992441"/>
                  </a:lnTo>
                </a:path>
                <a:path w="184150" h="1188720">
                  <a:moveTo>
                    <a:pt x="183997" y="1034783"/>
                  </a:moveTo>
                  <a:lnTo>
                    <a:pt x="183997" y="1060894"/>
                  </a:lnTo>
                  <a:lnTo>
                    <a:pt x="158102" y="1057198"/>
                  </a:lnTo>
                </a:path>
                <a:path w="184150" h="1188720">
                  <a:moveTo>
                    <a:pt x="145148" y="1029004"/>
                  </a:moveTo>
                  <a:lnTo>
                    <a:pt x="145148" y="1055344"/>
                  </a:lnTo>
                  <a:lnTo>
                    <a:pt x="119252" y="1051420"/>
                  </a:lnTo>
                </a:path>
                <a:path w="184150" h="1188720">
                  <a:moveTo>
                    <a:pt x="106286" y="1023480"/>
                  </a:moveTo>
                  <a:lnTo>
                    <a:pt x="106286" y="1049578"/>
                  </a:lnTo>
                  <a:lnTo>
                    <a:pt x="80390" y="1045883"/>
                  </a:lnTo>
                </a:path>
                <a:path w="184150" h="1188720">
                  <a:moveTo>
                    <a:pt x="67437" y="1017714"/>
                  </a:moveTo>
                  <a:lnTo>
                    <a:pt x="67437" y="1044054"/>
                  </a:lnTo>
                  <a:lnTo>
                    <a:pt x="41541" y="1040117"/>
                  </a:lnTo>
                </a:path>
                <a:path w="184150" h="1188720">
                  <a:moveTo>
                    <a:pt x="28867" y="1012164"/>
                  </a:moveTo>
                  <a:lnTo>
                    <a:pt x="28625" y="1038275"/>
                  </a:lnTo>
                  <a:lnTo>
                    <a:pt x="2933" y="1034580"/>
                  </a:lnTo>
                </a:path>
                <a:path w="184150" h="1188720">
                  <a:moveTo>
                    <a:pt x="184010" y="1077315"/>
                  </a:moveTo>
                  <a:lnTo>
                    <a:pt x="184010" y="1103414"/>
                  </a:lnTo>
                  <a:lnTo>
                    <a:pt x="158140" y="1099667"/>
                  </a:lnTo>
                </a:path>
                <a:path w="184150" h="1188720">
                  <a:moveTo>
                    <a:pt x="145186" y="1071435"/>
                  </a:moveTo>
                  <a:lnTo>
                    <a:pt x="145186" y="1097813"/>
                  </a:lnTo>
                  <a:lnTo>
                    <a:pt x="119303" y="1093800"/>
                  </a:lnTo>
                </a:path>
                <a:path w="184150" h="1188720">
                  <a:moveTo>
                    <a:pt x="106349" y="1065822"/>
                  </a:moveTo>
                  <a:lnTo>
                    <a:pt x="106349" y="1091933"/>
                  </a:lnTo>
                  <a:lnTo>
                    <a:pt x="80467" y="1088199"/>
                  </a:lnTo>
                </a:path>
                <a:path w="184150" h="1188720">
                  <a:moveTo>
                    <a:pt x="67525" y="1059954"/>
                  </a:moveTo>
                  <a:lnTo>
                    <a:pt x="67525" y="1086332"/>
                  </a:lnTo>
                  <a:lnTo>
                    <a:pt x="41630" y="1082319"/>
                  </a:lnTo>
                </a:path>
                <a:path w="184150" h="1188720">
                  <a:moveTo>
                    <a:pt x="28955" y="1054341"/>
                  </a:moveTo>
                  <a:lnTo>
                    <a:pt x="28714" y="1080452"/>
                  </a:lnTo>
                  <a:lnTo>
                    <a:pt x="3060" y="1076718"/>
                  </a:lnTo>
                </a:path>
                <a:path w="184150" h="1188720">
                  <a:moveTo>
                    <a:pt x="184035" y="1119835"/>
                  </a:moveTo>
                  <a:lnTo>
                    <a:pt x="184035" y="1145959"/>
                  </a:lnTo>
                  <a:lnTo>
                    <a:pt x="158165" y="1142149"/>
                  </a:lnTo>
                </a:path>
                <a:path w="184150" h="1188720">
                  <a:moveTo>
                    <a:pt x="145224" y="1113866"/>
                  </a:moveTo>
                  <a:lnTo>
                    <a:pt x="145224" y="1140256"/>
                  </a:lnTo>
                  <a:lnTo>
                    <a:pt x="119354" y="1136192"/>
                  </a:lnTo>
                </a:path>
                <a:path w="184150" h="1188720">
                  <a:moveTo>
                    <a:pt x="106413" y="1108176"/>
                  </a:moveTo>
                  <a:lnTo>
                    <a:pt x="106413" y="1134300"/>
                  </a:lnTo>
                  <a:lnTo>
                    <a:pt x="80543" y="1130503"/>
                  </a:lnTo>
                </a:path>
                <a:path w="184150" h="1188720">
                  <a:moveTo>
                    <a:pt x="67602" y="1102207"/>
                  </a:moveTo>
                  <a:lnTo>
                    <a:pt x="67602" y="1128598"/>
                  </a:lnTo>
                  <a:lnTo>
                    <a:pt x="41732" y="1124534"/>
                  </a:lnTo>
                </a:path>
                <a:path w="184150" h="1188720">
                  <a:moveTo>
                    <a:pt x="29070" y="1096518"/>
                  </a:moveTo>
                  <a:lnTo>
                    <a:pt x="28803" y="1122654"/>
                  </a:lnTo>
                  <a:lnTo>
                    <a:pt x="3187" y="1118831"/>
                  </a:lnTo>
                </a:path>
                <a:path w="184150" h="1188720">
                  <a:moveTo>
                    <a:pt x="184061" y="1162354"/>
                  </a:moveTo>
                  <a:lnTo>
                    <a:pt x="184061" y="1188491"/>
                  </a:lnTo>
                  <a:lnTo>
                    <a:pt x="158191" y="1184630"/>
                  </a:lnTo>
                </a:path>
                <a:path w="184150" h="1188720">
                  <a:moveTo>
                    <a:pt x="145262" y="1156296"/>
                  </a:moveTo>
                  <a:lnTo>
                    <a:pt x="145262" y="1182700"/>
                  </a:lnTo>
                  <a:lnTo>
                    <a:pt x="119405" y="1178585"/>
                  </a:lnTo>
                </a:path>
                <a:path w="184150" h="1188720">
                  <a:moveTo>
                    <a:pt x="106476" y="1150518"/>
                  </a:moveTo>
                  <a:lnTo>
                    <a:pt x="106476" y="1176655"/>
                  </a:lnTo>
                  <a:lnTo>
                    <a:pt x="80606" y="1172806"/>
                  </a:lnTo>
                </a:path>
                <a:path w="184150" h="1188720">
                  <a:moveTo>
                    <a:pt x="67690" y="1144473"/>
                  </a:moveTo>
                  <a:lnTo>
                    <a:pt x="67690" y="1170876"/>
                  </a:lnTo>
                  <a:lnTo>
                    <a:pt x="41821" y="1166749"/>
                  </a:lnTo>
                </a:path>
                <a:path w="184150" h="1188720">
                  <a:moveTo>
                    <a:pt x="29159" y="1138694"/>
                  </a:moveTo>
                  <a:lnTo>
                    <a:pt x="28892" y="1164844"/>
                  </a:lnTo>
                  <a:lnTo>
                    <a:pt x="3301" y="116097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4388040" y="5233009"/>
              <a:ext cx="1029335" cy="2656205"/>
            </a:xfrm>
            <a:custGeom>
              <a:avLst/>
              <a:gdLst/>
              <a:ahLst/>
              <a:cxnLst/>
              <a:rect l="l" t="t" r="r" b="b"/>
              <a:pathLst>
                <a:path w="1029335" h="2656204">
                  <a:moveTo>
                    <a:pt x="6883" y="179641"/>
                  </a:moveTo>
                  <a:lnTo>
                    <a:pt x="0" y="2507653"/>
                  </a:lnTo>
                  <a:lnTo>
                    <a:pt x="788212" y="2655671"/>
                  </a:lnTo>
                  <a:lnTo>
                    <a:pt x="798664" y="2645206"/>
                  </a:lnTo>
                  <a:lnTo>
                    <a:pt x="798664" y="265760"/>
                  </a:lnTo>
                </a:path>
                <a:path w="1029335" h="2656204">
                  <a:moveTo>
                    <a:pt x="959332" y="140855"/>
                  </a:moveTo>
                  <a:lnTo>
                    <a:pt x="796175" y="225043"/>
                  </a:lnTo>
                  <a:lnTo>
                    <a:pt x="796175" y="257771"/>
                  </a:lnTo>
                  <a:lnTo>
                    <a:pt x="959332" y="171945"/>
                  </a:lnTo>
                </a:path>
                <a:path w="1029335" h="2656204">
                  <a:moveTo>
                    <a:pt x="974191" y="2381656"/>
                  </a:moveTo>
                  <a:lnTo>
                    <a:pt x="961263" y="135636"/>
                  </a:lnTo>
                  <a:lnTo>
                    <a:pt x="978331" y="125450"/>
                  </a:lnTo>
                  <a:lnTo>
                    <a:pt x="978331" y="18707"/>
                  </a:lnTo>
                  <a:lnTo>
                    <a:pt x="1014349" y="0"/>
                  </a:lnTo>
                  <a:lnTo>
                    <a:pt x="1029208" y="2295563"/>
                  </a:lnTo>
                  <a:lnTo>
                    <a:pt x="804710" y="2652928"/>
                  </a:lnTo>
                  <a:lnTo>
                    <a:pt x="795350" y="2650718"/>
                  </a:lnTo>
                </a:path>
                <a:path w="1029335" h="2656204">
                  <a:moveTo>
                    <a:pt x="801954" y="2614409"/>
                  </a:moveTo>
                  <a:lnTo>
                    <a:pt x="971981" y="2343683"/>
                  </a:lnTo>
                </a:path>
                <a:path w="1029335" h="2656204">
                  <a:moveTo>
                    <a:pt x="790968" y="2653741"/>
                  </a:moveTo>
                  <a:lnTo>
                    <a:pt x="781608" y="22393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4427664" y="5393398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15671" y="0"/>
                  </a:moveTo>
                  <a:lnTo>
                    <a:pt x="5219" y="0"/>
                  </a:lnTo>
                  <a:lnTo>
                    <a:pt x="0" y="2197"/>
                  </a:lnTo>
                  <a:lnTo>
                    <a:pt x="5219" y="4673"/>
                  </a:lnTo>
                  <a:lnTo>
                    <a:pt x="15671" y="4673"/>
                  </a:lnTo>
                  <a:lnTo>
                    <a:pt x="20904" y="2197"/>
                  </a:lnTo>
                  <a:lnTo>
                    <a:pt x="156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4427664" y="5393398"/>
              <a:ext cx="20955" cy="10795"/>
            </a:xfrm>
            <a:custGeom>
              <a:avLst/>
              <a:gdLst/>
              <a:ahLst/>
              <a:cxnLst/>
              <a:rect l="l" t="t" r="r" b="b"/>
              <a:pathLst>
                <a:path w="20954" h="10795">
                  <a:moveTo>
                    <a:pt x="5219" y="0"/>
                  </a:moveTo>
                  <a:lnTo>
                    <a:pt x="15671" y="0"/>
                  </a:lnTo>
                  <a:lnTo>
                    <a:pt x="20904" y="2197"/>
                  </a:lnTo>
                  <a:lnTo>
                    <a:pt x="15671" y="4673"/>
                  </a:lnTo>
                  <a:lnTo>
                    <a:pt x="5219" y="4673"/>
                  </a:lnTo>
                  <a:lnTo>
                    <a:pt x="0" y="2197"/>
                  </a:lnTo>
                  <a:lnTo>
                    <a:pt x="5219" y="0"/>
                  </a:lnTo>
                  <a:close/>
                </a:path>
                <a:path w="20954" h="10795">
                  <a:moveTo>
                    <a:pt x="0" y="2197"/>
                  </a:moveTo>
                  <a:lnTo>
                    <a:pt x="0" y="8254"/>
                  </a:lnTo>
                  <a:lnTo>
                    <a:pt x="5219" y="10731"/>
                  </a:lnTo>
                  <a:lnTo>
                    <a:pt x="15671" y="10731"/>
                  </a:lnTo>
                  <a:lnTo>
                    <a:pt x="20904" y="8254"/>
                  </a:lnTo>
                  <a:lnTo>
                    <a:pt x="20904" y="2197"/>
                  </a:lnTo>
                </a:path>
                <a:path w="20954" h="10795">
                  <a:moveTo>
                    <a:pt x="5219" y="10731"/>
                  </a:moveTo>
                  <a:lnTo>
                    <a:pt x="5219" y="4673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4443336" y="5398071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w="0" h="5714">
                  <a:moveTo>
                    <a:pt x="-1371" y="2616"/>
                  </a:moveTo>
                  <a:lnTo>
                    <a:pt x="1371" y="2616"/>
                  </a:lnTo>
                </a:path>
              </a:pathLst>
            </a:custGeom>
            <a:ln w="523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5160289" y="5437136"/>
              <a:ext cx="23495" cy="5715"/>
            </a:xfrm>
            <a:custGeom>
              <a:avLst/>
              <a:gdLst/>
              <a:ahLst/>
              <a:cxnLst/>
              <a:rect l="l" t="t" r="r" b="b"/>
              <a:pathLst>
                <a:path w="23495" h="5714">
                  <a:moveTo>
                    <a:pt x="17322" y="0"/>
                  </a:moveTo>
                  <a:lnTo>
                    <a:pt x="5778" y="0"/>
                  </a:lnTo>
                  <a:lnTo>
                    <a:pt x="0" y="2476"/>
                  </a:lnTo>
                  <a:lnTo>
                    <a:pt x="5778" y="5232"/>
                  </a:lnTo>
                  <a:lnTo>
                    <a:pt x="17322" y="5232"/>
                  </a:lnTo>
                  <a:lnTo>
                    <a:pt x="23101" y="2476"/>
                  </a:lnTo>
                  <a:lnTo>
                    <a:pt x="173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5160289" y="5437136"/>
              <a:ext cx="23495" cy="12065"/>
            </a:xfrm>
            <a:custGeom>
              <a:avLst/>
              <a:gdLst/>
              <a:ahLst/>
              <a:cxnLst/>
              <a:rect l="l" t="t" r="r" b="b"/>
              <a:pathLst>
                <a:path w="23495" h="12064">
                  <a:moveTo>
                    <a:pt x="5778" y="0"/>
                  </a:moveTo>
                  <a:lnTo>
                    <a:pt x="17322" y="0"/>
                  </a:lnTo>
                  <a:lnTo>
                    <a:pt x="23101" y="2476"/>
                  </a:lnTo>
                  <a:lnTo>
                    <a:pt x="17322" y="5232"/>
                  </a:lnTo>
                  <a:lnTo>
                    <a:pt x="5778" y="5232"/>
                  </a:lnTo>
                  <a:lnTo>
                    <a:pt x="0" y="2476"/>
                  </a:lnTo>
                  <a:lnTo>
                    <a:pt x="5778" y="0"/>
                  </a:lnTo>
                  <a:close/>
                </a:path>
                <a:path w="23495" h="12064">
                  <a:moveTo>
                    <a:pt x="0" y="2476"/>
                  </a:moveTo>
                  <a:lnTo>
                    <a:pt x="0" y="9359"/>
                  </a:lnTo>
                  <a:lnTo>
                    <a:pt x="5778" y="11836"/>
                  </a:lnTo>
                  <a:lnTo>
                    <a:pt x="17322" y="11836"/>
                  </a:lnTo>
                  <a:lnTo>
                    <a:pt x="23101" y="9359"/>
                  </a:lnTo>
                  <a:lnTo>
                    <a:pt x="23101" y="2476"/>
                  </a:lnTo>
                </a:path>
                <a:path w="23495" h="12064">
                  <a:moveTo>
                    <a:pt x="5778" y="11836"/>
                  </a:moveTo>
                  <a:lnTo>
                    <a:pt x="5778" y="5232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5177345" y="5442369"/>
              <a:ext cx="635" cy="6350"/>
            </a:xfrm>
            <a:custGeom>
              <a:avLst/>
              <a:gdLst/>
              <a:ahLst/>
              <a:cxnLst/>
              <a:rect l="l" t="t" r="r" b="b"/>
              <a:pathLst>
                <a:path w="635" h="6350">
                  <a:moveTo>
                    <a:pt x="133" y="-1371"/>
                  </a:moveTo>
                  <a:lnTo>
                    <a:pt x="133" y="715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5306377" y="5365889"/>
              <a:ext cx="20955" cy="5080"/>
            </a:xfrm>
            <a:custGeom>
              <a:avLst/>
              <a:gdLst/>
              <a:ahLst/>
              <a:cxnLst/>
              <a:rect l="l" t="t" r="r" b="b"/>
              <a:pathLst>
                <a:path w="20954" h="5079">
                  <a:moveTo>
                    <a:pt x="15671" y="0"/>
                  </a:moveTo>
                  <a:lnTo>
                    <a:pt x="5219" y="0"/>
                  </a:lnTo>
                  <a:lnTo>
                    <a:pt x="0" y="2197"/>
                  </a:lnTo>
                  <a:lnTo>
                    <a:pt x="5219" y="4673"/>
                  </a:lnTo>
                  <a:lnTo>
                    <a:pt x="15671" y="4673"/>
                  </a:lnTo>
                  <a:lnTo>
                    <a:pt x="20916" y="2197"/>
                  </a:lnTo>
                  <a:lnTo>
                    <a:pt x="156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5306377" y="5365889"/>
              <a:ext cx="20955" cy="10795"/>
            </a:xfrm>
            <a:custGeom>
              <a:avLst/>
              <a:gdLst/>
              <a:ahLst/>
              <a:cxnLst/>
              <a:rect l="l" t="t" r="r" b="b"/>
              <a:pathLst>
                <a:path w="20954" h="10795">
                  <a:moveTo>
                    <a:pt x="5219" y="0"/>
                  </a:moveTo>
                  <a:lnTo>
                    <a:pt x="15671" y="0"/>
                  </a:lnTo>
                  <a:lnTo>
                    <a:pt x="20916" y="2197"/>
                  </a:lnTo>
                  <a:lnTo>
                    <a:pt x="15671" y="4673"/>
                  </a:lnTo>
                  <a:lnTo>
                    <a:pt x="5219" y="4673"/>
                  </a:lnTo>
                  <a:lnTo>
                    <a:pt x="0" y="2197"/>
                  </a:lnTo>
                  <a:lnTo>
                    <a:pt x="5219" y="0"/>
                  </a:lnTo>
                  <a:close/>
                </a:path>
                <a:path w="20954" h="10795">
                  <a:moveTo>
                    <a:pt x="0" y="2197"/>
                  </a:moveTo>
                  <a:lnTo>
                    <a:pt x="0" y="8254"/>
                  </a:lnTo>
                  <a:lnTo>
                    <a:pt x="5219" y="10731"/>
                  </a:lnTo>
                  <a:lnTo>
                    <a:pt x="15671" y="10731"/>
                  </a:lnTo>
                  <a:lnTo>
                    <a:pt x="20916" y="8254"/>
                  </a:lnTo>
                  <a:lnTo>
                    <a:pt x="20916" y="2197"/>
                  </a:lnTo>
                </a:path>
                <a:path w="20954" h="10795">
                  <a:moveTo>
                    <a:pt x="5219" y="10731"/>
                  </a:moveTo>
                  <a:lnTo>
                    <a:pt x="5219" y="4673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322049" y="5370563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w="0" h="5714">
                  <a:moveTo>
                    <a:pt x="-1371" y="2616"/>
                  </a:moveTo>
                  <a:lnTo>
                    <a:pt x="1371" y="2616"/>
                  </a:lnTo>
                </a:path>
              </a:pathLst>
            </a:custGeom>
            <a:ln w="523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4611433" y="5328196"/>
              <a:ext cx="20320" cy="5080"/>
            </a:xfrm>
            <a:custGeom>
              <a:avLst/>
              <a:gdLst/>
              <a:ahLst/>
              <a:cxnLst/>
              <a:rect l="l" t="t" r="r" b="b"/>
              <a:pathLst>
                <a:path w="20320" h="5079">
                  <a:moveTo>
                    <a:pt x="14858" y="0"/>
                  </a:moveTo>
                  <a:lnTo>
                    <a:pt x="4952" y="0"/>
                  </a:lnTo>
                  <a:lnTo>
                    <a:pt x="0" y="2476"/>
                  </a:lnTo>
                  <a:lnTo>
                    <a:pt x="4952" y="4673"/>
                  </a:lnTo>
                  <a:lnTo>
                    <a:pt x="14858" y="4673"/>
                  </a:lnTo>
                  <a:lnTo>
                    <a:pt x="19812" y="2476"/>
                  </a:lnTo>
                  <a:lnTo>
                    <a:pt x="148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4611433" y="5328196"/>
              <a:ext cx="20320" cy="10795"/>
            </a:xfrm>
            <a:custGeom>
              <a:avLst/>
              <a:gdLst/>
              <a:ahLst/>
              <a:cxnLst/>
              <a:rect l="l" t="t" r="r" b="b"/>
              <a:pathLst>
                <a:path w="20320" h="10795">
                  <a:moveTo>
                    <a:pt x="4952" y="0"/>
                  </a:moveTo>
                  <a:lnTo>
                    <a:pt x="14858" y="0"/>
                  </a:lnTo>
                  <a:lnTo>
                    <a:pt x="19812" y="2476"/>
                  </a:lnTo>
                  <a:lnTo>
                    <a:pt x="14858" y="4673"/>
                  </a:lnTo>
                  <a:lnTo>
                    <a:pt x="4952" y="4673"/>
                  </a:lnTo>
                  <a:lnTo>
                    <a:pt x="0" y="2476"/>
                  </a:lnTo>
                  <a:lnTo>
                    <a:pt x="4952" y="0"/>
                  </a:lnTo>
                  <a:close/>
                </a:path>
                <a:path w="20320" h="10795">
                  <a:moveTo>
                    <a:pt x="0" y="2476"/>
                  </a:moveTo>
                  <a:lnTo>
                    <a:pt x="0" y="8254"/>
                  </a:lnTo>
                  <a:lnTo>
                    <a:pt x="4952" y="10452"/>
                  </a:lnTo>
                  <a:lnTo>
                    <a:pt x="14858" y="10452"/>
                  </a:lnTo>
                  <a:lnTo>
                    <a:pt x="19812" y="8254"/>
                  </a:lnTo>
                  <a:lnTo>
                    <a:pt x="19812" y="2476"/>
                  </a:lnTo>
                </a:path>
                <a:path w="20320" h="10795">
                  <a:moveTo>
                    <a:pt x="4952" y="10452"/>
                  </a:moveTo>
                  <a:lnTo>
                    <a:pt x="4952" y="4673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4626013" y="5332869"/>
              <a:ext cx="635" cy="5080"/>
            </a:xfrm>
            <a:custGeom>
              <a:avLst/>
              <a:gdLst/>
              <a:ahLst/>
              <a:cxnLst/>
              <a:rect l="l" t="t" r="r" b="b"/>
              <a:pathLst>
                <a:path w="635" h="5079">
                  <a:moveTo>
                    <a:pt x="139" y="-1371"/>
                  </a:moveTo>
                  <a:lnTo>
                    <a:pt x="139" y="632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4385564" y="7729664"/>
              <a:ext cx="21590" cy="18415"/>
            </a:xfrm>
            <a:custGeom>
              <a:avLst/>
              <a:gdLst/>
              <a:ahLst/>
              <a:cxnLst/>
              <a:rect l="l" t="t" r="r" b="b"/>
              <a:pathLst>
                <a:path w="21589" h="18415">
                  <a:moveTo>
                    <a:pt x="3022" y="10998"/>
                  </a:moveTo>
                  <a:lnTo>
                    <a:pt x="0" y="9626"/>
                  </a:lnTo>
                  <a:lnTo>
                    <a:pt x="2755" y="8534"/>
                  </a:lnTo>
                </a:path>
                <a:path w="21589" h="18415">
                  <a:moveTo>
                    <a:pt x="2755" y="0"/>
                  </a:moveTo>
                  <a:lnTo>
                    <a:pt x="20904" y="4673"/>
                  </a:lnTo>
                  <a:lnTo>
                    <a:pt x="21183" y="14579"/>
                  </a:lnTo>
                  <a:lnTo>
                    <a:pt x="21183" y="15963"/>
                  </a:lnTo>
                  <a:lnTo>
                    <a:pt x="15963" y="18161"/>
                  </a:lnTo>
                  <a:lnTo>
                    <a:pt x="5232" y="18161"/>
                  </a:lnTo>
                  <a:lnTo>
                    <a:pt x="0" y="15963"/>
                  </a:lnTo>
                  <a:lnTo>
                    <a:pt x="0" y="9626"/>
                  </a:lnTo>
                </a:path>
                <a:path w="21589" h="18415">
                  <a:moveTo>
                    <a:pt x="5232" y="18161"/>
                  </a:moveTo>
                  <a:lnTo>
                    <a:pt x="5232" y="12103"/>
                  </a:lnTo>
                </a:path>
                <a:path w="21589" h="18415">
                  <a:moveTo>
                    <a:pt x="15684" y="17335"/>
                  </a:moveTo>
                  <a:lnTo>
                    <a:pt x="15963" y="14046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4388586" y="5398630"/>
              <a:ext cx="21590" cy="5080"/>
            </a:xfrm>
            <a:custGeom>
              <a:avLst/>
              <a:gdLst/>
              <a:ahLst/>
              <a:cxnLst/>
              <a:rect l="l" t="t" r="r" b="b"/>
              <a:pathLst>
                <a:path w="21589" h="5079">
                  <a:moveTo>
                    <a:pt x="15963" y="0"/>
                  </a:moveTo>
                  <a:lnTo>
                    <a:pt x="5232" y="0"/>
                  </a:lnTo>
                  <a:lnTo>
                    <a:pt x="0" y="2463"/>
                  </a:lnTo>
                  <a:lnTo>
                    <a:pt x="5232" y="4673"/>
                  </a:lnTo>
                  <a:lnTo>
                    <a:pt x="15963" y="4673"/>
                  </a:lnTo>
                  <a:lnTo>
                    <a:pt x="21183" y="2463"/>
                  </a:lnTo>
                  <a:lnTo>
                    <a:pt x="159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4388586" y="5398630"/>
              <a:ext cx="21590" cy="11430"/>
            </a:xfrm>
            <a:custGeom>
              <a:avLst/>
              <a:gdLst/>
              <a:ahLst/>
              <a:cxnLst/>
              <a:rect l="l" t="t" r="r" b="b"/>
              <a:pathLst>
                <a:path w="21589" h="11429">
                  <a:moveTo>
                    <a:pt x="5232" y="0"/>
                  </a:moveTo>
                  <a:lnTo>
                    <a:pt x="15963" y="0"/>
                  </a:lnTo>
                  <a:lnTo>
                    <a:pt x="21183" y="2463"/>
                  </a:lnTo>
                  <a:lnTo>
                    <a:pt x="15963" y="4673"/>
                  </a:lnTo>
                  <a:lnTo>
                    <a:pt x="5232" y="4673"/>
                  </a:lnTo>
                  <a:lnTo>
                    <a:pt x="0" y="2463"/>
                  </a:lnTo>
                  <a:lnTo>
                    <a:pt x="5232" y="0"/>
                  </a:lnTo>
                  <a:close/>
                </a:path>
                <a:path w="21589" h="11429">
                  <a:moveTo>
                    <a:pt x="0" y="2463"/>
                  </a:moveTo>
                  <a:lnTo>
                    <a:pt x="0" y="8521"/>
                  </a:lnTo>
                  <a:lnTo>
                    <a:pt x="5232" y="10998"/>
                  </a:lnTo>
                  <a:lnTo>
                    <a:pt x="15963" y="10998"/>
                  </a:lnTo>
                  <a:lnTo>
                    <a:pt x="21183" y="8521"/>
                  </a:lnTo>
                  <a:lnTo>
                    <a:pt x="21183" y="2463"/>
                  </a:lnTo>
                </a:path>
                <a:path w="21589" h="11429">
                  <a:moveTo>
                    <a:pt x="5232" y="10998"/>
                  </a:moveTo>
                  <a:lnTo>
                    <a:pt x="5232" y="4673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4404271" y="5403304"/>
              <a:ext cx="635" cy="5715"/>
            </a:xfrm>
            <a:custGeom>
              <a:avLst/>
              <a:gdLst/>
              <a:ahLst/>
              <a:cxnLst/>
              <a:rect l="l" t="t" r="r" b="b"/>
              <a:pathLst>
                <a:path w="635" h="5714">
                  <a:moveTo>
                    <a:pt x="139" y="-1371"/>
                  </a:moveTo>
                  <a:lnTo>
                    <a:pt x="139" y="687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4385284" y="5195582"/>
              <a:ext cx="1017269" cy="302895"/>
            </a:xfrm>
            <a:custGeom>
              <a:avLst/>
              <a:gdLst/>
              <a:ahLst/>
              <a:cxnLst/>
              <a:rect l="l" t="t" r="r" b="b"/>
              <a:pathLst>
                <a:path w="1017270" h="302895">
                  <a:moveTo>
                    <a:pt x="3581" y="211289"/>
                  </a:moveTo>
                  <a:lnTo>
                    <a:pt x="0" y="213220"/>
                  </a:lnTo>
                  <a:lnTo>
                    <a:pt x="2197" y="215976"/>
                  </a:lnTo>
                  <a:lnTo>
                    <a:pt x="7708" y="216801"/>
                  </a:lnTo>
                  <a:lnTo>
                    <a:pt x="13754" y="217627"/>
                  </a:lnTo>
                  <a:lnTo>
                    <a:pt x="22567" y="214325"/>
                  </a:lnTo>
                  <a:lnTo>
                    <a:pt x="26974" y="213220"/>
                  </a:lnTo>
                </a:path>
                <a:path w="1017270" h="302895">
                  <a:moveTo>
                    <a:pt x="798931" y="262470"/>
                  </a:moveTo>
                  <a:lnTo>
                    <a:pt x="21742" y="212674"/>
                  </a:lnTo>
                </a:path>
                <a:path w="1017270" h="302895">
                  <a:moveTo>
                    <a:pt x="793724" y="261924"/>
                  </a:moveTo>
                  <a:lnTo>
                    <a:pt x="793724" y="302640"/>
                  </a:lnTo>
                  <a:lnTo>
                    <a:pt x="805014" y="302640"/>
                  </a:lnTo>
                  <a:lnTo>
                    <a:pt x="805014" y="297954"/>
                  </a:lnTo>
                  <a:lnTo>
                    <a:pt x="964018" y="213220"/>
                  </a:lnTo>
                </a:path>
                <a:path w="1017270" h="302895">
                  <a:moveTo>
                    <a:pt x="234962" y="129590"/>
                  </a:moveTo>
                  <a:lnTo>
                    <a:pt x="255587" y="119125"/>
                  </a:lnTo>
                  <a:lnTo>
                    <a:pt x="255587" y="18453"/>
                  </a:lnTo>
                  <a:lnTo>
                    <a:pt x="306209" y="0"/>
                  </a:lnTo>
                  <a:lnTo>
                    <a:pt x="1017104" y="37426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6" name="object 4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25746" y="5195582"/>
              <a:ext cx="67119" cy="132892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379206" y="5261889"/>
              <a:ext cx="14604" cy="64769"/>
            </a:xfrm>
            <a:custGeom>
              <a:avLst/>
              <a:gdLst/>
              <a:ahLst/>
              <a:cxnLst/>
              <a:rect l="l" t="t" r="r" b="b"/>
              <a:pathLst>
                <a:path w="14604" h="64770">
                  <a:moveTo>
                    <a:pt x="4196" y="64655"/>
                  </a:moveTo>
                  <a:lnTo>
                    <a:pt x="14358" y="20356"/>
                  </a:lnTo>
                  <a:lnTo>
                    <a:pt x="13971" y="9909"/>
                  </a:lnTo>
                  <a:lnTo>
                    <a:pt x="12547" y="2762"/>
                  </a:lnTo>
                  <a:lnTo>
                    <a:pt x="10242" y="0"/>
                  </a:lnTo>
                  <a:lnTo>
                    <a:pt x="7511" y="2317"/>
                  </a:lnTo>
                  <a:lnTo>
                    <a:pt x="4827" y="9018"/>
                  </a:lnTo>
                  <a:lnTo>
                    <a:pt x="2450" y="19122"/>
                  </a:lnTo>
                  <a:lnTo>
                    <a:pt x="640" y="31648"/>
                  </a:lnTo>
                  <a:lnTo>
                    <a:pt x="0" y="44272"/>
                  </a:lnTo>
                  <a:lnTo>
                    <a:pt x="466" y="54652"/>
                  </a:lnTo>
                  <a:lnTo>
                    <a:pt x="1908" y="61782"/>
                  </a:lnTo>
                  <a:lnTo>
                    <a:pt x="4196" y="64655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5286844" y="5252542"/>
              <a:ext cx="55880" cy="73025"/>
            </a:xfrm>
            <a:custGeom>
              <a:avLst/>
              <a:gdLst/>
              <a:ahLst/>
              <a:cxnLst/>
              <a:rect l="l" t="t" r="r" b="b"/>
              <a:pathLst>
                <a:path w="55879" h="73025">
                  <a:moveTo>
                    <a:pt x="16510" y="0"/>
                  </a:moveTo>
                  <a:lnTo>
                    <a:pt x="16510" y="28066"/>
                  </a:lnTo>
                  <a:lnTo>
                    <a:pt x="0" y="43738"/>
                  </a:lnTo>
                  <a:lnTo>
                    <a:pt x="27800" y="72631"/>
                  </a:lnTo>
                  <a:lnTo>
                    <a:pt x="55295" y="46494"/>
                  </a:lnTo>
                  <a:lnTo>
                    <a:pt x="38811" y="29159"/>
                  </a:lnTo>
                  <a:lnTo>
                    <a:pt x="38811" y="1092"/>
                  </a:lnTo>
                  <a:lnTo>
                    <a:pt x="165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5286844" y="5252542"/>
              <a:ext cx="55880" cy="73025"/>
            </a:xfrm>
            <a:custGeom>
              <a:avLst/>
              <a:gdLst/>
              <a:ahLst/>
              <a:cxnLst/>
              <a:rect l="l" t="t" r="r" b="b"/>
              <a:pathLst>
                <a:path w="55879" h="73025">
                  <a:moveTo>
                    <a:pt x="38811" y="29159"/>
                  </a:moveTo>
                  <a:lnTo>
                    <a:pt x="38811" y="1092"/>
                  </a:lnTo>
                  <a:lnTo>
                    <a:pt x="16510" y="0"/>
                  </a:lnTo>
                  <a:lnTo>
                    <a:pt x="16510" y="28066"/>
                  </a:lnTo>
                  <a:lnTo>
                    <a:pt x="0" y="43738"/>
                  </a:lnTo>
                  <a:lnTo>
                    <a:pt x="27800" y="72631"/>
                  </a:lnTo>
                  <a:lnTo>
                    <a:pt x="55295" y="46494"/>
                  </a:lnTo>
                  <a:lnTo>
                    <a:pt x="38811" y="2915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4750371" y="5222557"/>
              <a:ext cx="52069" cy="68580"/>
            </a:xfrm>
            <a:custGeom>
              <a:avLst/>
              <a:gdLst/>
              <a:ahLst/>
              <a:cxnLst/>
              <a:rect l="l" t="t" r="r" b="b"/>
              <a:pathLst>
                <a:path w="52070" h="68579">
                  <a:moveTo>
                    <a:pt x="15405" y="0"/>
                  </a:moveTo>
                  <a:lnTo>
                    <a:pt x="15405" y="26403"/>
                  </a:lnTo>
                  <a:lnTo>
                    <a:pt x="0" y="40982"/>
                  </a:lnTo>
                  <a:lnTo>
                    <a:pt x="25857" y="68224"/>
                  </a:lnTo>
                  <a:lnTo>
                    <a:pt x="51714" y="43459"/>
                  </a:lnTo>
                  <a:lnTo>
                    <a:pt x="36309" y="27508"/>
                  </a:lnTo>
                  <a:lnTo>
                    <a:pt x="36309" y="1104"/>
                  </a:lnTo>
                  <a:lnTo>
                    <a:pt x="154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4495330" y="5222557"/>
              <a:ext cx="887730" cy="2506345"/>
            </a:xfrm>
            <a:custGeom>
              <a:avLst/>
              <a:gdLst/>
              <a:ahLst/>
              <a:cxnLst/>
              <a:rect l="l" t="t" r="r" b="b"/>
              <a:pathLst>
                <a:path w="887729" h="2506345">
                  <a:moveTo>
                    <a:pt x="291350" y="27508"/>
                  </a:moveTo>
                  <a:lnTo>
                    <a:pt x="291350" y="1104"/>
                  </a:lnTo>
                  <a:lnTo>
                    <a:pt x="270446" y="0"/>
                  </a:lnTo>
                  <a:lnTo>
                    <a:pt x="270446" y="26403"/>
                  </a:lnTo>
                  <a:lnTo>
                    <a:pt x="255041" y="40982"/>
                  </a:lnTo>
                  <a:lnTo>
                    <a:pt x="280898" y="68224"/>
                  </a:lnTo>
                  <a:lnTo>
                    <a:pt x="306755" y="43459"/>
                  </a:lnTo>
                  <a:lnTo>
                    <a:pt x="291350" y="27508"/>
                  </a:lnTo>
                  <a:close/>
                </a:path>
                <a:path w="887729" h="2506345">
                  <a:moveTo>
                    <a:pt x="652564" y="370306"/>
                  </a:moveTo>
                  <a:lnTo>
                    <a:pt x="658088" y="370306"/>
                  </a:lnTo>
                  <a:lnTo>
                    <a:pt x="662495" y="365899"/>
                  </a:lnTo>
                  <a:lnTo>
                    <a:pt x="662495" y="360387"/>
                  </a:lnTo>
                  <a:lnTo>
                    <a:pt x="662495" y="355168"/>
                  </a:lnTo>
                  <a:lnTo>
                    <a:pt x="658088" y="350761"/>
                  </a:lnTo>
                  <a:lnTo>
                    <a:pt x="652564" y="350761"/>
                  </a:lnTo>
                  <a:lnTo>
                    <a:pt x="647357" y="350761"/>
                  </a:lnTo>
                  <a:lnTo>
                    <a:pt x="642937" y="355168"/>
                  </a:lnTo>
                  <a:lnTo>
                    <a:pt x="642937" y="360387"/>
                  </a:lnTo>
                  <a:lnTo>
                    <a:pt x="642937" y="365899"/>
                  </a:lnTo>
                  <a:lnTo>
                    <a:pt x="647357" y="370306"/>
                  </a:lnTo>
                  <a:lnTo>
                    <a:pt x="652564" y="370306"/>
                  </a:lnTo>
                </a:path>
                <a:path w="887729" h="2506345">
                  <a:moveTo>
                    <a:pt x="796201" y="422567"/>
                  </a:moveTo>
                  <a:lnTo>
                    <a:pt x="799757" y="422846"/>
                  </a:lnTo>
                  <a:lnTo>
                    <a:pt x="803630" y="415975"/>
                  </a:lnTo>
                  <a:lnTo>
                    <a:pt x="804735" y="407162"/>
                  </a:lnTo>
                  <a:lnTo>
                    <a:pt x="805827" y="398360"/>
                  </a:lnTo>
                  <a:lnTo>
                    <a:pt x="803897" y="390664"/>
                  </a:lnTo>
                  <a:lnTo>
                    <a:pt x="800315" y="390372"/>
                  </a:lnTo>
                  <a:lnTo>
                    <a:pt x="796734" y="389826"/>
                  </a:lnTo>
                  <a:lnTo>
                    <a:pt x="792886" y="396709"/>
                  </a:lnTo>
                  <a:lnTo>
                    <a:pt x="791794" y="405510"/>
                  </a:lnTo>
                  <a:lnTo>
                    <a:pt x="790689" y="414312"/>
                  </a:lnTo>
                  <a:lnTo>
                    <a:pt x="792619" y="422020"/>
                  </a:lnTo>
                  <a:lnTo>
                    <a:pt x="796201" y="422567"/>
                  </a:lnTo>
                </a:path>
                <a:path w="887729" h="2506345">
                  <a:moveTo>
                    <a:pt x="804735" y="2153856"/>
                  </a:moveTo>
                  <a:lnTo>
                    <a:pt x="808583" y="2153856"/>
                  </a:lnTo>
                  <a:lnTo>
                    <a:pt x="812406" y="2145334"/>
                  </a:lnTo>
                  <a:lnTo>
                    <a:pt x="812977" y="2134603"/>
                  </a:lnTo>
                  <a:lnTo>
                    <a:pt x="813536" y="2123859"/>
                  </a:lnTo>
                  <a:lnTo>
                    <a:pt x="810780" y="2115070"/>
                  </a:lnTo>
                  <a:lnTo>
                    <a:pt x="806932" y="2114778"/>
                  </a:lnTo>
                  <a:lnTo>
                    <a:pt x="802779" y="2114778"/>
                  </a:lnTo>
                  <a:lnTo>
                    <a:pt x="798931" y="2123046"/>
                  </a:lnTo>
                  <a:lnTo>
                    <a:pt x="798398" y="2133777"/>
                  </a:lnTo>
                  <a:lnTo>
                    <a:pt x="797839" y="2144496"/>
                  </a:lnTo>
                  <a:lnTo>
                    <a:pt x="800582" y="2153589"/>
                  </a:lnTo>
                  <a:lnTo>
                    <a:pt x="804735" y="2153856"/>
                  </a:lnTo>
                </a:path>
                <a:path w="887729" h="2506345">
                  <a:moveTo>
                    <a:pt x="881202" y="2321407"/>
                  </a:moveTo>
                  <a:lnTo>
                    <a:pt x="883958" y="2321686"/>
                  </a:lnTo>
                  <a:lnTo>
                    <a:pt x="886713" y="2315362"/>
                  </a:lnTo>
                  <a:lnTo>
                    <a:pt x="887272" y="2307653"/>
                  </a:lnTo>
                  <a:lnTo>
                    <a:pt x="887539" y="2299665"/>
                  </a:lnTo>
                  <a:lnTo>
                    <a:pt x="885621" y="2293340"/>
                  </a:lnTo>
                  <a:lnTo>
                    <a:pt x="882586" y="2293061"/>
                  </a:lnTo>
                  <a:lnTo>
                    <a:pt x="879843" y="2293061"/>
                  </a:lnTo>
                  <a:lnTo>
                    <a:pt x="877087" y="2299119"/>
                  </a:lnTo>
                  <a:lnTo>
                    <a:pt x="876528" y="2307094"/>
                  </a:lnTo>
                  <a:lnTo>
                    <a:pt x="876249" y="2314790"/>
                  </a:lnTo>
                  <a:lnTo>
                    <a:pt x="878179" y="2321407"/>
                  </a:lnTo>
                  <a:lnTo>
                    <a:pt x="881202" y="2321407"/>
                  </a:lnTo>
                </a:path>
                <a:path w="887729" h="2506345">
                  <a:moveTo>
                    <a:pt x="658367" y="2505176"/>
                  </a:moveTo>
                  <a:lnTo>
                    <a:pt x="665518" y="2506002"/>
                  </a:lnTo>
                  <a:lnTo>
                    <a:pt x="671296" y="2499956"/>
                  </a:lnTo>
                  <a:lnTo>
                    <a:pt x="671296" y="2491968"/>
                  </a:lnTo>
                  <a:lnTo>
                    <a:pt x="671296" y="2483713"/>
                  </a:lnTo>
                  <a:lnTo>
                    <a:pt x="665518" y="2476855"/>
                  </a:lnTo>
                  <a:lnTo>
                    <a:pt x="658367" y="2476017"/>
                  </a:lnTo>
                  <a:lnTo>
                    <a:pt x="651205" y="2475471"/>
                  </a:lnTo>
                  <a:lnTo>
                    <a:pt x="645426" y="2481529"/>
                  </a:lnTo>
                  <a:lnTo>
                    <a:pt x="645426" y="2489492"/>
                  </a:lnTo>
                  <a:lnTo>
                    <a:pt x="645426" y="2497480"/>
                  </a:lnTo>
                  <a:lnTo>
                    <a:pt x="651205" y="2504630"/>
                  </a:lnTo>
                  <a:lnTo>
                    <a:pt x="658367" y="2505176"/>
                  </a:lnTo>
                </a:path>
                <a:path w="887729" h="2506345">
                  <a:moveTo>
                    <a:pt x="669099" y="2500503"/>
                  </a:moveTo>
                  <a:lnTo>
                    <a:pt x="673493" y="2498572"/>
                  </a:lnTo>
                  <a:lnTo>
                    <a:pt x="676236" y="2493898"/>
                  </a:lnTo>
                  <a:lnTo>
                    <a:pt x="676236" y="2488120"/>
                  </a:lnTo>
                  <a:lnTo>
                    <a:pt x="676236" y="2480144"/>
                  </a:lnTo>
                  <a:lnTo>
                    <a:pt x="670458" y="2472982"/>
                  </a:lnTo>
                  <a:lnTo>
                    <a:pt x="663320" y="2472435"/>
                  </a:lnTo>
                  <a:lnTo>
                    <a:pt x="658914" y="2471902"/>
                  </a:lnTo>
                  <a:lnTo>
                    <a:pt x="654786" y="2474086"/>
                  </a:lnTo>
                  <a:lnTo>
                    <a:pt x="652564" y="2477668"/>
                  </a:lnTo>
                </a:path>
                <a:path w="887729" h="2506345">
                  <a:moveTo>
                    <a:pt x="663854" y="2479598"/>
                  </a:moveTo>
                  <a:lnTo>
                    <a:pt x="659539" y="2484210"/>
                  </a:lnTo>
                  <a:lnTo>
                    <a:pt x="655942" y="2490115"/>
                  </a:lnTo>
                  <a:lnTo>
                    <a:pt x="653478" y="2496538"/>
                  </a:lnTo>
                  <a:lnTo>
                    <a:pt x="652564" y="2502700"/>
                  </a:lnTo>
                </a:path>
                <a:path w="887729" h="2506345">
                  <a:moveTo>
                    <a:pt x="159842" y="337007"/>
                  </a:moveTo>
                  <a:lnTo>
                    <a:pt x="159842" y="310870"/>
                  </a:lnTo>
                  <a:lnTo>
                    <a:pt x="185991" y="312254"/>
                  </a:lnTo>
                </a:path>
                <a:path w="887729" h="2506345">
                  <a:moveTo>
                    <a:pt x="120789" y="335356"/>
                  </a:moveTo>
                  <a:lnTo>
                    <a:pt x="120789" y="309232"/>
                  </a:lnTo>
                  <a:lnTo>
                    <a:pt x="146913" y="310324"/>
                  </a:lnTo>
                </a:path>
                <a:path w="887729" h="2506345">
                  <a:moveTo>
                    <a:pt x="81711" y="333438"/>
                  </a:moveTo>
                  <a:lnTo>
                    <a:pt x="81711" y="307568"/>
                  </a:lnTo>
                  <a:lnTo>
                    <a:pt x="107848" y="308673"/>
                  </a:lnTo>
                </a:path>
                <a:path w="887729" h="2506345">
                  <a:moveTo>
                    <a:pt x="42646" y="331787"/>
                  </a:moveTo>
                  <a:lnTo>
                    <a:pt x="42646" y="305650"/>
                  </a:lnTo>
                  <a:lnTo>
                    <a:pt x="68783" y="307022"/>
                  </a:lnTo>
                </a:path>
                <a:path w="887729" h="2506345">
                  <a:moveTo>
                    <a:pt x="3581" y="330136"/>
                  </a:moveTo>
                  <a:lnTo>
                    <a:pt x="3581" y="303999"/>
                  </a:lnTo>
                  <a:lnTo>
                    <a:pt x="29717" y="305092"/>
                  </a:lnTo>
                </a:path>
                <a:path w="887729" h="2506345">
                  <a:moveTo>
                    <a:pt x="159842" y="379793"/>
                  </a:moveTo>
                  <a:lnTo>
                    <a:pt x="159842" y="353656"/>
                  </a:lnTo>
                  <a:lnTo>
                    <a:pt x="185991" y="355028"/>
                  </a:lnTo>
                </a:path>
                <a:path w="887729" h="2506345">
                  <a:moveTo>
                    <a:pt x="120789" y="378002"/>
                  </a:moveTo>
                  <a:lnTo>
                    <a:pt x="120789" y="351866"/>
                  </a:lnTo>
                  <a:lnTo>
                    <a:pt x="146913" y="353110"/>
                  </a:lnTo>
                </a:path>
                <a:path w="887729" h="2506345">
                  <a:moveTo>
                    <a:pt x="81711" y="376008"/>
                  </a:moveTo>
                  <a:lnTo>
                    <a:pt x="81711" y="350151"/>
                  </a:lnTo>
                  <a:lnTo>
                    <a:pt x="107848" y="351307"/>
                  </a:lnTo>
                </a:path>
                <a:path w="887729" h="2506345">
                  <a:moveTo>
                    <a:pt x="42646" y="374218"/>
                  </a:moveTo>
                  <a:lnTo>
                    <a:pt x="42646" y="348145"/>
                  </a:lnTo>
                  <a:lnTo>
                    <a:pt x="68783" y="349529"/>
                  </a:lnTo>
                </a:path>
                <a:path w="887729" h="2506345">
                  <a:moveTo>
                    <a:pt x="3581" y="372503"/>
                  </a:moveTo>
                  <a:lnTo>
                    <a:pt x="3581" y="346367"/>
                  </a:lnTo>
                  <a:lnTo>
                    <a:pt x="29717" y="347535"/>
                  </a:lnTo>
                </a:path>
                <a:path w="887729" h="2506345">
                  <a:moveTo>
                    <a:pt x="159842" y="422567"/>
                  </a:moveTo>
                  <a:lnTo>
                    <a:pt x="159842" y="396430"/>
                  </a:lnTo>
                  <a:lnTo>
                    <a:pt x="185991" y="397814"/>
                  </a:lnTo>
                </a:path>
                <a:path w="887729" h="2506345">
                  <a:moveTo>
                    <a:pt x="120789" y="420636"/>
                  </a:moveTo>
                  <a:lnTo>
                    <a:pt x="120789" y="394512"/>
                  </a:lnTo>
                  <a:lnTo>
                    <a:pt x="146913" y="395884"/>
                  </a:lnTo>
                </a:path>
                <a:path w="887729" h="2506345">
                  <a:moveTo>
                    <a:pt x="81711" y="418579"/>
                  </a:moveTo>
                  <a:lnTo>
                    <a:pt x="81711" y="392722"/>
                  </a:lnTo>
                  <a:lnTo>
                    <a:pt x="107848" y="393966"/>
                  </a:lnTo>
                </a:path>
                <a:path w="887729" h="2506345">
                  <a:moveTo>
                    <a:pt x="42646" y="416661"/>
                  </a:moveTo>
                  <a:lnTo>
                    <a:pt x="42646" y="390664"/>
                  </a:lnTo>
                  <a:lnTo>
                    <a:pt x="68783" y="392036"/>
                  </a:lnTo>
                </a:path>
                <a:path w="887729" h="2506345">
                  <a:moveTo>
                    <a:pt x="3581" y="414870"/>
                  </a:moveTo>
                  <a:lnTo>
                    <a:pt x="3581" y="388734"/>
                  </a:lnTo>
                  <a:lnTo>
                    <a:pt x="29717" y="389966"/>
                  </a:lnTo>
                </a:path>
                <a:path w="887729" h="2506345">
                  <a:moveTo>
                    <a:pt x="159842" y="465353"/>
                  </a:moveTo>
                  <a:lnTo>
                    <a:pt x="159842" y="439216"/>
                  </a:lnTo>
                  <a:lnTo>
                    <a:pt x="185991" y="440588"/>
                  </a:lnTo>
                </a:path>
                <a:path w="887729" h="2506345">
                  <a:moveTo>
                    <a:pt x="120789" y="463283"/>
                  </a:moveTo>
                  <a:lnTo>
                    <a:pt x="120789" y="437146"/>
                  </a:lnTo>
                  <a:lnTo>
                    <a:pt x="146913" y="438670"/>
                  </a:lnTo>
                </a:path>
                <a:path w="887729" h="2506345">
                  <a:moveTo>
                    <a:pt x="81711" y="461149"/>
                  </a:moveTo>
                  <a:lnTo>
                    <a:pt x="81711" y="435292"/>
                  </a:lnTo>
                  <a:lnTo>
                    <a:pt x="107848" y="436600"/>
                  </a:lnTo>
                </a:path>
                <a:path w="887729" h="2506345">
                  <a:moveTo>
                    <a:pt x="42646" y="459092"/>
                  </a:moveTo>
                  <a:lnTo>
                    <a:pt x="42646" y="433158"/>
                  </a:lnTo>
                  <a:lnTo>
                    <a:pt x="68783" y="434530"/>
                  </a:lnTo>
                </a:path>
                <a:path w="887729" h="2506345">
                  <a:moveTo>
                    <a:pt x="3581" y="457238"/>
                  </a:moveTo>
                  <a:lnTo>
                    <a:pt x="3581" y="431101"/>
                  </a:lnTo>
                  <a:lnTo>
                    <a:pt x="29717" y="432409"/>
                  </a:lnTo>
                </a:path>
                <a:path w="887729" h="2506345">
                  <a:moveTo>
                    <a:pt x="159842" y="508126"/>
                  </a:moveTo>
                  <a:lnTo>
                    <a:pt x="159842" y="481990"/>
                  </a:lnTo>
                  <a:lnTo>
                    <a:pt x="185991" y="483374"/>
                  </a:lnTo>
                </a:path>
                <a:path w="887729" h="2506345">
                  <a:moveTo>
                    <a:pt x="120789" y="505917"/>
                  </a:moveTo>
                  <a:lnTo>
                    <a:pt x="120789" y="479793"/>
                  </a:lnTo>
                  <a:lnTo>
                    <a:pt x="146913" y="481444"/>
                  </a:lnTo>
                </a:path>
                <a:path w="887729" h="2506345">
                  <a:moveTo>
                    <a:pt x="81711" y="503732"/>
                  </a:moveTo>
                  <a:lnTo>
                    <a:pt x="81711" y="477862"/>
                  </a:lnTo>
                  <a:lnTo>
                    <a:pt x="107848" y="479247"/>
                  </a:lnTo>
                </a:path>
                <a:path w="887729" h="2506345">
                  <a:moveTo>
                    <a:pt x="42646" y="501522"/>
                  </a:moveTo>
                  <a:lnTo>
                    <a:pt x="42646" y="475665"/>
                  </a:lnTo>
                  <a:lnTo>
                    <a:pt x="68783" y="477050"/>
                  </a:lnTo>
                </a:path>
                <a:path w="887729" h="2506345">
                  <a:moveTo>
                    <a:pt x="3581" y="499605"/>
                  </a:moveTo>
                  <a:lnTo>
                    <a:pt x="3581" y="473468"/>
                  </a:lnTo>
                  <a:lnTo>
                    <a:pt x="29717" y="474840"/>
                  </a:lnTo>
                </a:path>
                <a:path w="887729" h="2506345">
                  <a:moveTo>
                    <a:pt x="157365" y="1002791"/>
                  </a:moveTo>
                  <a:lnTo>
                    <a:pt x="157365" y="976922"/>
                  </a:lnTo>
                  <a:lnTo>
                    <a:pt x="183514" y="979398"/>
                  </a:lnTo>
                </a:path>
                <a:path w="887729" h="2506345">
                  <a:moveTo>
                    <a:pt x="118033" y="999210"/>
                  </a:moveTo>
                  <a:lnTo>
                    <a:pt x="118033" y="973353"/>
                  </a:lnTo>
                  <a:lnTo>
                    <a:pt x="144170" y="975817"/>
                  </a:lnTo>
                </a:path>
                <a:path w="887729" h="2506345">
                  <a:moveTo>
                    <a:pt x="78689" y="995629"/>
                  </a:moveTo>
                  <a:lnTo>
                    <a:pt x="78689" y="969771"/>
                  </a:lnTo>
                  <a:lnTo>
                    <a:pt x="104825" y="972248"/>
                  </a:lnTo>
                </a:path>
                <a:path w="887729" h="2506345">
                  <a:moveTo>
                    <a:pt x="39344" y="992060"/>
                  </a:moveTo>
                  <a:lnTo>
                    <a:pt x="39344" y="966190"/>
                  </a:lnTo>
                  <a:lnTo>
                    <a:pt x="65481" y="968667"/>
                  </a:lnTo>
                </a:path>
                <a:path w="887729" h="2506345">
                  <a:moveTo>
                    <a:pt x="0" y="988479"/>
                  </a:moveTo>
                  <a:lnTo>
                    <a:pt x="0" y="962609"/>
                  </a:lnTo>
                  <a:lnTo>
                    <a:pt x="26428" y="965098"/>
                  </a:lnTo>
                </a:path>
                <a:path w="887729" h="2506345">
                  <a:moveTo>
                    <a:pt x="157403" y="1045273"/>
                  </a:moveTo>
                  <a:lnTo>
                    <a:pt x="157403" y="1019378"/>
                  </a:lnTo>
                  <a:lnTo>
                    <a:pt x="183527" y="1021930"/>
                  </a:lnTo>
                </a:path>
                <a:path w="887729" h="2506345">
                  <a:moveTo>
                    <a:pt x="118084" y="1041590"/>
                  </a:moveTo>
                  <a:lnTo>
                    <a:pt x="118084" y="1015720"/>
                  </a:lnTo>
                  <a:lnTo>
                    <a:pt x="144208" y="1018247"/>
                  </a:lnTo>
                </a:path>
                <a:path w="887729" h="2506345">
                  <a:moveTo>
                    <a:pt x="78765" y="1037932"/>
                  </a:moveTo>
                  <a:lnTo>
                    <a:pt x="78765" y="1012063"/>
                  </a:lnTo>
                  <a:lnTo>
                    <a:pt x="104889" y="1014590"/>
                  </a:lnTo>
                </a:path>
                <a:path w="887729" h="2506345">
                  <a:moveTo>
                    <a:pt x="39433" y="1034275"/>
                  </a:moveTo>
                  <a:lnTo>
                    <a:pt x="39433" y="1008392"/>
                  </a:lnTo>
                  <a:lnTo>
                    <a:pt x="65570" y="1010919"/>
                  </a:lnTo>
                </a:path>
                <a:path w="887729" h="2506345">
                  <a:moveTo>
                    <a:pt x="126" y="1030617"/>
                  </a:moveTo>
                  <a:lnTo>
                    <a:pt x="126" y="1004735"/>
                  </a:lnTo>
                  <a:lnTo>
                    <a:pt x="26517" y="1007275"/>
                  </a:lnTo>
                </a:path>
                <a:path w="887729" h="2506345">
                  <a:moveTo>
                    <a:pt x="157429" y="1087742"/>
                  </a:moveTo>
                  <a:lnTo>
                    <a:pt x="157429" y="1061834"/>
                  </a:lnTo>
                  <a:lnTo>
                    <a:pt x="183553" y="1064437"/>
                  </a:lnTo>
                </a:path>
                <a:path w="887729" h="2506345">
                  <a:moveTo>
                    <a:pt x="118135" y="1083983"/>
                  </a:moveTo>
                  <a:lnTo>
                    <a:pt x="118135" y="1058100"/>
                  </a:lnTo>
                  <a:lnTo>
                    <a:pt x="144246" y="1060678"/>
                  </a:lnTo>
                </a:path>
                <a:path w="887729" h="2506345">
                  <a:moveTo>
                    <a:pt x="78828" y="1080249"/>
                  </a:moveTo>
                  <a:lnTo>
                    <a:pt x="78828" y="1054341"/>
                  </a:lnTo>
                  <a:lnTo>
                    <a:pt x="104940" y="1056932"/>
                  </a:lnTo>
                </a:path>
                <a:path w="887729" h="2506345">
                  <a:moveTo>
                    <a:pt x="39535" y="1076490"/>
                  </a:moveTo>
                  <a:lnTo>
                    <a:pt x="39535" y="1050594"/>
                  </a:lnTo>
                  <a:lnTo>
                    <a:pt x="65646" y="1053185"/>
                  </a:lnTo>
                </a:path>
                <a:path w="887729" h="2506345">
                  <a:moveTo>
                    <a:pt x="241" y="1072743"/>
                  </a:moveTo>
                  <a:lnTo>
                    <a:pt x="241" y="1046848"/>
                  </a:lnTo>
                  <a:lnTo>
                    <a:pt x="26619" y="1049439"/>
                  </a:lnTo>
                </a:path>
                <a:path w="887729" h="2506345">
                  <a:moveTo>
                    <a:pt x="157467" y="1130223"/>
                  </a:moveTo>
                  <a:lnTo>
                    <a:pt x="157467" y="1104303"/>
                  </a:lnTo>
                  <a:lnTo>
                    <a:pt x="183565" y="1106970"/>
                  </a:lnTo>
                </a:path>
                <a:path w="887729" h="2506345">
                  <a:moveTo>
                    <a:pt x="118173" y="1126375"/>
                  </a:moveTo>
                  <a:lnTo>
                    <a:pt x="118173" y="1100480"/>
                  </a:lnTo>
                  <a:lnTo>
                    <a:pt x="144284" y="1103109"/>
                  </a:lnTo>
                </a:path>
                <a:path w="887729" h="2506345">
                  <a:moveTo>
                    <a:pt x="78892" y="1122552"/>
                  </a:moveTo>
                  <a:lnTo>
                    <a:pt x="78892" y="1096632"/>
                  </a:lnTo>
                  <a:lnTo>
                    <a:pt x="105016" y="1099286"/>
                  </a:lnTo>
                </a:path>
                <a:path w="887729" h="2506345">
                  <a:moveTo>
                    <a:pt x="39624" y="1118704"/>
                  </a:moveTo>
                  <a:lnTo>
                    <a:pt x="39624" y="1092809"/>
                  </a:lnTo>
                  <a:lnTo>
                    <a:pt x="65722" y="1095438"/>
                  </a:lnTo>
                </a:path>
                <a:path w="887729" h="2506345">
                  <a:moveTo>
                    <a:pt x="368" y="1114882"/>
                  </a:moveTo>
                  <a:lnTo>
                    <a:pt x="368" y="1088948"/>
                  </a:lnTo>
                  <a:lnTo>
                    <a:pt x="26720" y="1091615"/>
                  </a:lnTo>
                </a:path>
                <a:path w="887729" h="2506345">
                  <a:moveTo>
                    <a:pt x="157492" y="1172705"/>
                  </a:moveTo>
                  <a:lnTo>
                    <a:pt x="157492" y="1146759"/>
                  </a:lnTo>
                  <a:lnTo>
                    <a:pt x="183591" y="1149489"/>
                  </a:lnTo>
                </a:path>
                <a:path w="887729" h="2506345">
                  <a:moveTo>
                    <a:pt x="118224" y="1168768"/>
                  </a:moveTo>
                  <a:lnTo>
                    <a:pt x="118224" y="1142847"/>
                  </a:lnTo>
                  <a:lnTo>
                    <a:pt x="144335" y="1145539"/>
                  </a:lnTo>
                </a:path>
                <a:path w="887729" h="2506345">
                  <a:moveTo>
                    <a:pt x="78968" y="1164856"/>
                  </a:moveTo>
                  <a:lnTo>
                    <a:pt x="78968" y="1138910"/>
                  </a:lnTo>
                  <a:lnTo>
                    <a:pt x="105067" y="1141628"/>
                  </a:lnTo>
                </a:path>
                <a:path w="887729" h="2506345">
                  <a:moveTo>
                    <a:pt x="39712" y="1160919"/>
                  </a:moveTo>
                  <a:lnTo>
                    <a:pt x="39712" y="1135011"/>
                  </a:lnTo>
                  <a:lnTo>
                    <a:pt x="65811" y="1137704"/>
                  </a:lnTo>
                </a:path>
                <a:path w="887729" h="2506345">
                  <a:moveTo>
                    <a:pt x="482" y="1157020"/>
                  </a:moveTo>
                  <a:lnTo>
                    <a:pt x="482" y="1131074"/>
                  </a:lnTo>
                  <a:lnTo>
                    <a:pt x="26835" y="1133792"/>
                  </a:lnTo>
                </a:path>
                <a:path w="887729" h="2506345">
                  <a:moveTo>
                    <a:pt x="157518" y="1215186"/>
                  </a:moveTo>
                  <a:lnTo>
                    <a:pt x="157518" y="1189227"/>
                  </a:lnTo>
                  <a:lnTo>
                    <a:pt x="183603" y="1191996"/>
                  </a:lnTo>
                </a:path>
                <a:path w="887729" h="2506345">
                  <a:moveTo>
                    <a:pt x="118275" y="1211135"/>
                  </a:moveTo>
                  <a:lnTo>
                    <a:pt x="118275" y="1185240"/>
                  </a:lnTo>
                  <a:lnTo>
                    <a:pt x="144373" y="1187970"/>
                  </a:lnTo>
                </a:path>
                <a:path w="887729" h="2506345">
                  <a:moveTo>
                    <a:pt x="79044" y="1207173"/>
                  </a:moveTo>
                  <a:lnTo>
                    <a:pt x="79044" y="1181201"/>
                  </a:lnTo>
                  <a:lnTo>
                    <a:pt x="105130" y="1183995"/>
                  </a:lnTo>
                </a:path>
                <a:path w="887729" h="2506345">
                  <a:moveTo>
                    <a:pt x="39801" y="1203134"/>
                  </a:moveTo>
                  <a:lnTo>
                    <a:pt x="39801" y="1177213"/>
                  </a:lnTo>
                  <a:lnTo>
                    <a:pt x="65887" y="1179944"/>
                  </a:lnTo>
                </a:path>
                <a:path w="887729" h="2506345">
                  <a:moveTo>
                    <a:pt x="609" y="1199146"/>
                  </a:moveTo>
                  <a:lnTo>
                    <a:pt x="609" y="1173175"/>
                  </a:lnTo>
                  <a:lnTo>
                    <a:pt x="26924" y="1175956"/>
                  </a:lnTo>
                </a:path>
                <a:path w="887729" h="2506345">
                  <a:moveTo>
                    <a:pt x="157543" y="1257668"/>
                  </a:moveTo>
                  <a:lnTo>
                    <a:pt x="157543" y="1231684"/>
                  </a:lnTo>
                  <a:lnTo>
                    <a:pt x="183629" y="1234516"/>
                  </a:lnTo>
                </a:path>
                <a:path w="887729" h="2506345">
                  <a:moveTo>
                    <a:pt x="118338" y="1253540"/>
                  </a:moveTo>
                  <a:lnTo>
                    <a:pt x="118338" y="1227607"/>
                  </a:lnTo>
                  <a:lnTo>
                    <a:pt x="144411" y="1230401"/>
                  </a:lnTo>
                </a:path>
                <a:path w="887729" h="2506345">
                  <a:moveTo>
                    <a:pt x="79120" y="1249464"/>
                  </a:moveTo>
                  <a:lnTo>
                    <a:pt x="79120" y="1223492"/>
                  </a:lnTo>
                  <a:lnTo>
                    <a:pt x="105194" y="1226324"/>
                  </a:lnTo>
                </a:path>
                <a:path w="887729" h="2506345">
                  <a:moveTo>
                    <a:pt x="39890" y="1245349"/>
                  </a:moveTo>
                  <a:lnTo>
                    <a:pt x="39890" y="1219415"/>
                  </a:lnTo>
                  <a:lnTo>
                    <a:pt x="65963" y="1222197"/>
                  </a:lnTo>
                </a:path>
                <a:path w="887729" h="2506345">
                  <a:moveTo>
                    <a:pt x="736" y="1241285"/>
                  </a:moveTo>
                  <a:lnTo>
                    <a:pt x="736" y="1215288"/>
                  </a:lnTo>
                  <a:lnTo>
                    <a:pt x="27025" y="1218133"/>
                  </a:lnTo>
                </a:path>
                <a:path w="887729" h="2506345">
                  <a:moveTo>
                    <a:pt x="157581" y="1300149"/>
                  </a:moveTo>
                  <a:lnTo>
                    <a:pt x="157581" y="1274140"/>
                  </a:lnTo>
                  <a:lnTo>
                    <a:pt x="183654" y="1277035"/>
                  </a:lnTo>
                </a:path>
                <a:path w="887729" h="2506345">
                  <a:moveTo>
                    <a:pt x="118389" y="1295933"/>
                  </a:moveTo>
                  <a:lnTo>
                    <a:pt x="118389" y="1269987"/>
                  </a:lnTo>
                  <a:lnTo>
                    <a:pt x="144449" y="1272832"/>
                  </a:lnTo>
                </a:path>
                <a:path w="887729" h="2506345">
                  <a:moveTo>
                    <a:pt x="79184" y="1291780"/>
                  </a:moveTo>
                  <a:lnTo>
                    <a:pt x="79184" y="1265783"/>
                  </a:lnTo>
                  <a:lnTo>
                    <a:pt x="105257" y="1268679"/>
                  </a:lnTo>
                </a:path>
                <a:path w="887729" h="2506345">
                  <a:moveTo>
                    <a:pt x="39992" y="1287564"/>
                  </a:moveTo>
                  <a:lnTo>
                    <a:pt x="39992" y="1261617"/>
                  </a:lnTo>
                  <a:lnTo>
                    <a:pt x="66052" y="1264450"/>
                  </a:lnTo>
                </a:path>
                <a:path w="887729" h="2506345">
                  <a:moveTo>
                    <a:pt x="863" y="1283411"/>
                  </a:moveTo>
                  <a:lnTo>
                    <a:pt x="863" y="1257414"/>
                  </a:lnTo>
                  <a:lnTo>
                    <a:pt x="27127" y="1260309"/>
                  </a:lnTo>
                </a:path>
                <a:path w="887729" h="2506345">
                  <a:moveTo>
                    <a:pt x="157619" y="1342618"/>
                  </a:moveTo>
                  <a:lnTo>
                    <a:pt x="157619" y="1316596"/>
                  </a:lnTo>
                  <a:lnTo>
                    <a:pt x="183667" y="1319555"/>
                  </a:lnTo>
                </a:path>
                <a:path w="887729" h="2506345">
                  <a:moveTo>
                    <a:pt x="118440" y="1338313"/>
                  </a:moveTo>
                  <a:lnTo>
                    <a:pt x="118440" y="1312367"/>
                  </a:lnTo>
                  <a:lnTo>
                    <a:pt x="144500" y="1315262"/>
                  </a:lnTo>
                </a:path>
                <a:path w="887729" h="2506345">
                  <a:moveTo>
                    <a:pt x="79260" y="1334084"/>
                  </a:moveTo>
                  <a:lnTo>
                    <a:pt x="79260" y="1308061"/>
                  </a:lnTo>
                  <a:lnTo>
                    <a:pt x="105321" y="1311033"/>
                  </a:lnTo>
                </a:path>
                <a:path w="887729" h="2506345">
                  <a:moveTo>
                    <a:pt x="40081" y="1329778"/>
                  </a:moveTo>
                  <a:lnTo>
                    <a:pt x="40081" y="1303832"/>
                  </a:lnTo>
                  <a:lnTo>
                    <a:pt x="66141" y="1306715"/>
                  </a:lnTo>
                </a:path>
                <a:path w="887729" h="2506345">
                  <a:moveTo>
                    <a:pt x="990" y="1325549"/>
                  </a:moveTo>
                  <a:lnTo>
                    <a:pt x="990" y="1299514"/>
                  </a:lnTo>
                  <a:lnTo>
                    <a:pt x="27228" y="1302486"/>
                  </a:lnTo>
                </a:path>
                <a:path w="887729" h="2506345">
                  <a:moveTo>
                    <a:pt x="157645" y="1385100"/>
                  </a:moveTo>
                  <a:lnTo>
                    <a:pt x="157645" y="1359052"/>
                  </a:lnTo>
                  <a:lnTo>
                    <a:pt x="183692" y="1362087"/>
                  </a:lnTo>
                </a:path>
                <a:path w="887729" h="2506345">
                  <a:moveTo>
                    <a:pt x="118490" y="1380693"/>
                  </a:moveTo>
                  <a:lnTo>
                    <a:pt x="118490" y="1354747"/>
                  </a:lnTo>
                  <a:lnTo>
                    <a:pt x="144525" y="1357680"/>
                  </a:lnTo>
                </a:path>
                <a:path w="887729" h="2506345">
                  <a:moveTo>
                    <a:pt x="79324" y="1376400"/>
                  </a:moveTo>
                  <a:lnTo>
                    <a:pt x="79324" y="1350352"/>
                  </a:lnTo>
                  <a:lnTo>
                    <a:pt x="105371" y="1353375"/>
                  </a:lnTo>
                </a:path>
                <a:path w="887729" h="2506345">
                  <a:moveTo>
                    <a:pt x="40170" y="1371993"/>
                  </a:moveTo>
                  <a:lnTo>
                    <a:pt x="40170" y="1346034"/>
                  </a:lnTo>
                  <a:lnTo>
                    <a:pt x="66205" y="1348968"/>
                  </a:lnTo>
                </a:path>
                <a:path w="887729" h="2506345">
                  <a:moveTo>
                    <a:pt x="1104" y="1367675"/>
                  </a:moveTo>
                  <a:lnTo>
                    <a:pt x="1104" y="1341627"/>
                  </a:lnTo>
                  <a:lnTo>
                    <a:pt x="27330" y="1344650"/>
                  </a:lnTo>
                </a:path>
                <a:path w="887729" h="2506345">
                  <a:moveTo>
                    <a:pt x="157683" y="1427581"/>
                  </a:moveTo>
                  <a:lnTo>
                    <a:pt x="157683" y="1401508"/>
                  </a:lnTo>
                  <a:lnTo>
                    <a:pt x="183705" y="1404594"/>
                  </a:lnTo>
                </a:path>
                <a:path w="887729" h="2506345">
                  <a:moveTo>
                    <a:pt x="118541" y="1423085"/>
                  </a:moveTo>
                  <a:lnTo>
                    <a:pt x="118541" y="1397127"/>
                  </a:lnTo>
                  <a:lnTo>
                    <a:pt x="144576" y="1400111"/>
                  </a:lnTo>
                </a:path>
                <a:path w="887729" h="2506345">
                  <a:moveTo>
                    <a:pt x="79400" y="1418704"/>
                  </a:moveTo>
                  <a:lnTo>
                    <a:pt x="79400" y="1392631"/>
                  </a:lnTo>
                  <a:lnTo>
                    <a:pt x="105435" y="1395717"/>
                  </a:lnTo>
                </a:path>
                <a:path w="887729" h="2506345">
                  <a:moveTo>
                    <a:pt x="40258" y="1414208"/>
                  </a:moveTo>
                  <a:lnTo>
                    <a:pt x="40258" y="1388237"/>
                  </a:lnTo>
                  <a:lnTo>
                    <a:pt x="66293" y="1391234"/>
                  </a:lnTo>
                </a:path>
                <a:path w="887729" h="2506345">
                  <a:moveTo>
                    <a:pt x="1231" y="1409814"/>
                  </a:moveTo>
                  <a:lnTo>
                    <a:pt x="1231" y="1383741"/>
                  </a:lnTo>
                  <a:lnTo>
                    <a:pt x="27431" y="1386827"/>
                  </a:lnTo>
                </a:path>
                <a:path w="887729" h="2506345">
                  <a:moveTo>
                    <a:pt x="157708" y="1470063"/>
                  </a:moveTo>
                  <a:lnTo>
                    <a:pt x="157708" y="1443977"/>
                  </a:lnTo>
                  <a:lnTo>
                    <a:pt x="183730" y="1447126"/>
                  </a:lnTo>
                </a:path>
                <a:path w="887729" h="2506345">
                  <a:moveTo>
                    <a:pt x="118579" y="1465478"/>
                  </a:moveTo>
                  <a:lnTo>
                    <a:pt x="118579" y="1439506"/>
                  </a:lnTo>
                  <a:lnTo>
                    <a:pt x="144614" y="1442542"/>
                  </a:lnTo>
                </a:path>
                <a:path w="887729" h="2506345">
                  <a:moveTo>
                    <a:pt x="79463" y="1461007"/>
                  </a:moveTo>
                  <a:lnTo>
                    <a:pt x="79463" y="1434909"/>
                  </a:lnTo>
                  <a:lnTo>
                    <a:pt x="105498" y="1438071"/>
                  </a:lnTo>
                </a:path>
                <a:path w="887729" h="2506345">
                  <a:moveTo>
                    <a:pt x="40360" y="1456423"/>
                  </a:moveTo>
                  <a:lnTo>
                    <a:pt x="40360" y="1430439"/>
                  </a:lnTo>
                  <a:lnTo>
                    <a:pt x="66382" y="1433487"/>
                  </a:lnTo>
                </a:path>
                <a:path w="887729" h="2506345">
                  <a:moveTo>
                    <a:pt x="1346" y="1451952"/>
                  </a:moveTo>
                  <a:lnTo>
                    <a:pt x="1346" y="1425854"/>
                  </a:lnTo>
                  <a:lnTo>
                    <a:pt x="27533" y="1429016"/>
                  </a:lnTo>
                </a:path>
                <a:path w="887729" h="2506345">
                  <a:moveTo>
                    <a:pt x="157733" y="1512544"/>
                  </a:moveTo>
                  <a:lnTo>
                    <a:pt x="157733" y="1486433"/>
                  </a:lnTo>
                  <a:lnTo>
                    <a:pt x="183756" y="1489646"/>
                  </a:lnTo>
                </a:path>
                <a:path w="887729" h="2506345">
                  <a:moveTo>
                    <a:pt x="118643" y="1507858"/>
                  </a:moveTo>
                  <a:lnTo>
                    <a:pt x="118643" y="1481874"/>
                  </a:lnTo>
                  <a:lnTo>
                    <a:pt x="144652" y="1484972"/>
                  </a:lnTo>
                </a:path>
                <a:path w="887729" h="2506345">
                  <a:moveTo>
                    <a:pt x="79540" y="1503311"/>
                  </a:moveTo>
                  <a:lnTo>
                    <a:pt x="79540" y="1477200"/>
                  </a:lnTo>
                  <a:lnTo>
                    <a:pt x="105562" y="1480413"/>
                  </a:lnTo>
                </a:path>
                <a:path w="887729" h="2506345">
                  <a:moveTo>
                    <a:pt x="40436" y="1498638"/>
                  </a:moveTo>
                  <a:lnTo>
                    <a:pt x="40436" y="1472641"/>
                  </a:lnTo>
                  <a:lnTo>
                    <a:pt x="66459" y="1475739"/>
                  </a:lnTo>
                </a:path>
                <a:path w="887729" h="2506345">
                  <a:moveTo>
                    <a:pt x="1473" y="1494078"/>
                  </a:moveTo>
                  <a:lnTo>
                    <a:pt x="1473" y="1467967"/>
                  </a:lnTo>
                  <a:lnTo>
                    <a:pt x="27647" y="1471193"/>
                  </a:lnTo>
                </a:path>
                <a:path w="887729" h="2506345">
                  <a:moveTo>
                    <a:pt x="157772" y="1555026"/>
                  </a:moveTo>
                  <a:lnTo>
                    <a:pt x="157772" y="1528889"/>
                  </a:lnTo>
                  <a:lnTo>
                    <a:pt x="183781" y="1532166"/>
                  </a:lnTo>
                </a:path>
                <a:path w="887729" h="2506345">
                  <a:moveTo>
                    <a:pt x="118694" y="1550250"/>
                  </a:moveTo>
                  <a:lnTo>
                    <a:pt x="118694" y="1524253"/>
                  </a:lnTo>
                  <a:lnTo>
                    <a:pt x="144691" y="1527403"/>
                  </a:lnTo>
                </a:path>
                <a:path w="887729" h="2506345">
                  <a:moveTo>
                    <a:pt x="79603" y="1545615"/>
                  </a:moveTo>
                  <a:lnTo>
                    <a:pt x="79603" y="1519491"/>
                  </a:lnTo>
                  <a:lnTo>
                    <a:pt x="105613" y="1522755"/>
                  </a:lnTo>
                </a:path>
                <a:path w="887729" h="2506345">
                  <a:moveTo>
                    <a:pt x="40538" y="1540852"/>
                  </a:moveTo>
                  <a:lnTo>
                    <a:pt x="40538" y="1514855"/>
                  </a:lnTo>
                  <a:lnTo>
                    <a:pt x="66535" y="1517992"/>
                  </a:lnTo>
                </a:path>
                <a:path w="887729" h="2506345">
                  <a:moveTo>
                    <a:pt x="1600" y="1536217"/>
                  </a:moveTo>
                  <a:lnTo>
                    <a:pt x="1600" y="1510080"/>
                  </a:lnTo>
                  <a:lnTo>
                    <a:pt x="27749" y="1513357"/>
                  </a:lnTo>
                </a:path>
                <a:path w="887729" h="2506345">
                  <a:moveTo>
                    <a:pt x="157797" y="1597494"/>
                  </a:moveTo>
                  <a:lnTo>
                    <a:pt x="157797" y="1571358"/>
                  </a:lnTo>
                  <a:lnTo>
                    <a:pt x="183794" y="1574685"/>
                  </a:lnTo>
                </a:path>
                <a:path w="887729" h="2506345">
                  <a:moveTo>
                    <a:pt x="118744" y="1592643"/>
                  </a:moveTo>
                  <a:lnTo>
                    <a:pt x="118744" y="1566633"/>
                  </a:lnTo>
                  <a:lnTo>
                    <a:pt x="144741" y="1569821"/>
                  </a:lnTo>
                </a:path>
                <a:path w="887729" h="2506345">
                  <a:moveTo>
                    <a:pt x="79692" y="1587931"/>
                  </a:moveTo>
                  <a:lnTo>
                    <a:pt x="79692" y="1561782"/>
                  </a:lnTo>
                  <a:lnTo>
                    <a:pt x="105676" y="1565109"/>
                  </a:lnTo>
                </a:path>
                <a:path w="887729" h="2506345">
                  <a:moveTo>
                    <a:pt x="40627" y="1583054"/>
                  </a:moveTo>
                  <a:lnTo>
                    <a:pt x="40627" y="1557045"/>
                  </a:lnTo>
                  <a:lnTo>
                    <a:pt x="66624" y="1560245"/>
                  </a:lnTo>
                </a:path>
                <a:path w="887729" h="2506345">
                  <a:moveTo>
                    <a:pt x="1714" y="1578343"/>
                  </a:moveTo>
                  <a:lnTo>
                    <a:pt x="1714" y="1552206"/>
                  </a:lnTo>
                  <a:lnTo>
                    <a:pt x="27838" y="1555534"/>
                  </a:lnTo>
                </a:path>
                <a:path w="887729" h="2506345">
                  <a:moveTo>
                    <a:pt x="157835" y="1639963"/>
                  </a:moveTo>
                  <a:lnTo>
                    <a:pt x="157835" y="1613814"/>
                  </a:lnTo>
                  <a:lnTo>
                    <a:pt x="183819" y="1617205"/>
                  </a:lnTo>
                </a:path>
                <a:path w="887729" h="2506345">
                  <a:moveTo>
                    <a:pt x="118783" y="1635023"/>
                  </a:moveTo>
                  <a:lnTo>
                    <a:pt x="118783" y="1609013"/>
                  </a:lnTo>
                  <a:lnTo>
                    <a:pt x="144779" y="1612252"/>
                  </a:lnTo>
                </a:path>
                <a:path w="887729" h="2506345">
                  <a:moveTo>
                    <a:pt x="79755" y="1630235"/>
                  </a:moveTo>
                  <a:lnTo>
                    <a:pt x="79755" y="1604060"/>
                  </a:lnTo>
                  <a:lnTo>
                    <a:pt x="105740" y="1607451"/>
                  </a:lnTo>
                </a:path>
                <a:path w="887729" h="2506345">
                  <a:moveTo>
                    <a:pt x="40716" y="1625269"/>
                  </a:moveTo>
                  <a:lnTo>
                    <a:pt x="40716" y="1599260"/>
                  </a:lnTo>
                  <a:lnTo>
                    <a:pt x="66700" y="1602498"/>
                  </a:lnTo>
                </a:path>
                <a:path w="887729" h="2506345">
                  <a:moveTo>
                    <a:pt x="1841" y="1620481"/>
                  </a:moveTo>
                  <a:lnTo>
                    <a:pt x="1841" y="1594307"/>
                  </a:lnTo>
                  <a:lnTo>
                    <a:pt x="27952" y="1597698"/>
                  </a:lnTo>
                </a:path>
                <a:path w="887729" h="2506345">
                  <a:moveTo>
                    <a:pt x="157860" y="1682457"/>
                  </a:moveTo>
                  <a:lnTo>
                    <a:pt x="157860" y="1656257"/>
                  </a:lnTo>
                  <a:lnTo>
                    <a:pt x="183819" y="1659712"/>
                  </a:lnTo>
                </a:path>
                <a:path w="887729" h="2506345">
                  <a:moveTo>
                    <a:pt x="118846" y="1677415"/>
                  </a:moveTo>
                  <a:lnTo>
                    <a:pt x="118846" y="1651393"/>
                  </a:lnTo>
                  <a:lnTo>
                    <a:pt x="144818" y="1654682"/>
                  </a:lnTo>
                </a:path>
                <a:path w="887729" h="2506345">
                  <a:moveTo>
                    <a:pt x="79819" y="1672539"/>
                  </a:moveTo>
                  <a:lnTo>
                    <a:pt x="79819" y="1646351"/>
                  </a:lnTo>
                  <a:lnTo>
                    <a:pt x="105803" y="1649793"/>
                  </a:lnTo>
                </a:path>
                <a:path w="887729" h="2506345">
                  <a:moveTo>
                    <a:pt x="40817" y="1667497"/>
                  </a:moveTo>
                  <a:lnTo>
                    <a:pt x="40817" y="1641462"/>
                  </a:lnTo>
                  <a:lnTo>
                    <a:pt x="66789" y="1644764"/>
                  </a:lnTo>
                </a:path>
                <a:path w="887729" h="2506345">
                  <a:moveTo>
                    <a:pt x="1968" y="1662607"/>
                  </a:moveTo>
                  <a:lnTo>
                    <a:pt x="1968" y="1636420"/>
                  </a:lnTo>
                  <a:lnTo>
                    <a:pt x="28054" y="1639874"/>
                  </a:lnTo>
                </a:path>
                <a:path w="887729" h="2506345">
                  <a:moveTo>
                    <a:pt x="157886" y="1724939"/>
                  </a:moveTo>
                  <a:lnTo>
                    <a:pt x="157886" y="1698726"/>
                  </a:lnTo>
                  <a:lnTo>
                    <a:pt x="183845" y="1702244"/>
                  </a:lnTo>
                </a:path>
                <a:path w="887729" h="2506345">
                  <a:moveTo>
                    <a:pt x="118897" y="1719795"/>
                  </a:moveTo>
                  <a:lnTo>
                    <a:pt x="118897" y="1693760"/>
                  </a:lnTo>
                  <a:lnTo>
                    <a:pt x="144856" y="1697113"/>
                  </a:lnTo>
                </a:path>
                <a:path w="887729" h="2506345">
                  <a:moveTo>
                    <a:pt x="79895" y="1714842"/>
                  </a:moveTo>
                  <a:lnTo>
                    <a:pt x="79895" y="1688642"/>
                  </a:lnTo>
                  <a:lnTo>
                    <a:pt x="105867" y="1692147"/>
                  </a:lnTo>
                </a:path>
                <a:path w="887729" h="2506345">
                  <a:moveTo>
                    <a:pt x="40906" y="1709699"/>
                  </a:moveTo>
                  <a:lnTo>
                    <a:pt x="40906" y="1683664"/>
                  </a:lnTo>
                  <a:lnTo>
                    <a:pt x="66865" y="1687017"/>
                  </a:lnTo>
                </a:path>
                <a:path w="887729" h="2506345">
                  <a:moveTo>
                    <a:pt x="2082" y="1704746"/>
                  </a:moveTo>
                  <a:lnTo>
                    <a:pt x="2082" y="1678533"/>
                  </a:lnTo>
                  <a:lnTo>
                    <a:pt x="28155" y="1682051"/>
                  </a:lnTo>
                </a:path>
                <a:path w="887729" h="2506345">
                  <a:moveTo>
                    <a:pt x="157924" y="1767408"/>
                  </a:moveTo>
                  <a:lnTo>
                    <a:pt x="157924" y="1741182"/>
                  </a:lnTo>
                  <a:lnTo>
                    <a:pt x="183870" y="1744764"/>
                  </a:lnTo>
                </a:path>
                <a:path w="887729" h="2506345">
                  <a:moveTo>
                    <a:pt x="118948" y="1762188"/>
                  </a:moveTo>
                  <a:lnTo>
                    <a:pt x="118948" y="1736140"/>
                  </a:lnTo>
                  <a:lnTo>
                    <a:pt x="144894" y="1739544"/>
                  </a:lnTo>
                </a:path>
                <a:path w="887729" h="2506345">
                  <a:moveTo>
                    <a:pt x="79971" y="1757146"/>
                  </a:moveTo>
                  <a:lnTo>
                    <a:pt x="79971" y="1730921"/>
                  </a:lnTo>
                  <a:lnTo>
                    <a:pt x="105917" y="1734489"/>
                  </a:lnTo>
                </a:path>
                <a:path w="887729" h="2506345">
                  <a:moveTo>
                    <a:pt x="40995" y="1751914"/>
                  </a:moveTo>
                  <a:lnTo>
                    <a:pt x="40995" y="1725866"/>
                  </a:lnTo>
                  <a:lnTo>
                    <a:pt x="66941" y="1729270"/>
                  </a:lnTo>
                </a:path>
                <a:path w="887729" h="2506345">
                  <a:moveTo>
                    <a:pt x="2209" y="1746872"/>
                  </a:moveTo>
                  <a:lnTo>
                    <a:pt x="2209" y="1720646"/>
                  </a:lnTo>
                  <a:lnTo>
                    <a:pt x="28257" y="1724228"/>
                  </a:lnTo>
                </a:path>
                <a:path w="887729" h="2506345">
                  <a:moveTo>
                    <a:pt x="157949" y="1809889"/>
                  </a:moveTo>
                  <a:lnTo>
                    <a:pt x="157949" y="1783651"/>
                  </a:lnTo>
                  <a:lnTo>
                    <a:pt x="183895" y="1787283"/>
                  </a:lnTo>
                </a:path>
                <a:path w="887729" h="2506345">
                  <a:moveTo>
                    <a:pt x="118999" y="1804581"/>
                  </a:moveTo>
                  <a:lnTo>
                    <a:pt x="118999" y="1778520"/>
                  </a:lnTo>
                  <a:lnTo>
                    <a:pt x="144945" y="1781962"/>
                  </a:lnTo>
                </a:path>
                <a:path w="887729" h="2506345">
                  <a:moveTo>
                    <a:pt x="80035" y="1799450"/>
                  </a:moveTo>
                  <a:lnTo>
                    <a:pt x="80035" y="1773199"/>
                  </a:lnTo>
                  <a:lnTo>
                    <a:pt x="105981" y="1776831"/>
                  </a:lnTo>
                </a:path>
                <a:path w="887729" h="2506345">
                  <a:moveTo>
                    <a:pt x="41084" y="1794128"/>
                  </a:moveTo>
                  <a:lnTo>
                    <a:pt x="41084" y="1768081"/>
                  </a:lnTo>
                  <a:lnTo>
                    <a:pt x="67030" y="1771522"/>
                  </a:lnTo>
                </a:path>
                <a:path w="887729" h="2506345">
                  <a:moveTo>
                    <a:pt x="2336" y="1789010"/>
                  </a:moveTo>
                  <a:lnTo>
                    <a:pt x="2336" y="1762759"/>
                  </a:lnTo>
                  <a:lnTo>
                    <a:pt x="28346" y="1766404"/>
                  </a:lnTo>
                </a:path>
                <a:path w="887729" h="2506345">
                  <a:moveTo>
                    <a:pt x="157975" y="1852371"/>
                  </a:moveTo>
                  <a:lnTo>
                    <a:pt x="157975" y="1826107"/>
                  </a:lnTo>
                  <a:lnTo>
                    <a:pt x="183921" y="1829803"/>
                  </a:lnTo>
                </a:path>
                <a:path w="887729" h="2506345">
                  <a:moveTo>
                    <a:pt x="119049" y="1846960"/>
                  </a:moveTo>
                  <a:lnTo>
                    <a:pt x="119049" y="1820900"/>
                  </a:lnTo>
                  <a:lnTo>
                    <a:pt x="144983" y="1824393"/>
                  </a:lnTo>
                </a:path>
                <a:path w="887729" h="2506345">
                  <a:moveTo>
                    <a:pt x="80111" y="1841766"/>
                  </a:moveTo>
                  <a:lnTo>
                    <a:pt x="80111" y="1815490"/>
                  </a:lnTo>
                  <a:lnTo>
                    <a:pt x="106044" y="1819186"/>
                  </a:lnTo>
                </a:path>
                <a:path w="887729" h="2506345">
                  <a:moveTo>
                    <a:pt x="41186" y="1836356"/>
                  </a:moveTo>
                  <a:lnTo>
                    <a:pt x="41186" y="1810283"/>
                  </a:lnTo>
                  <a:lnTo>
                    <a:pt x="67106" y="1813775"/>
                  </a:lnTo>
                </a:path>
                <a:path w="887729" h="2506345">
                  <a:moveTo>
                    <a:pt x="2451" y="1831149"/>
                  </a:moveTo>
                  <a:lnTo>
                    <a:pt x="2451" y="1804873"/>
                  </a:lnTo>
                  <a:lnTo>
                    <a:pt x="28460" y="1808568"/>
                  </a:lnTo>
                </a:path>
                <a:path w="887729" h="2506345">
                  <a:moveTo>
                    <a:pt x="158013" y="1894852"/>
                  </a:moveTo>
                  <a:lnTo>
                    <a:pt x="158013" y="1868563"/>
                  </a:lnTo>
                  <a:lnTo>
                    <a:pt x="183934" y="1872335"/>
                  </a:lnTo>
                </a:path>
                <a:path w="887729" h="2506345">
                  <a:moveTo>
                    <a:pt x="119100" y="1889340"/>
                  </a:moveTo>
                  <a:lnTo>
                    <a:pt x="119100" y="1863267"/>
                  </a:lnTo>
                  <a:lnTo>
                    <a:pt x="145021" y="1866823"/>
                  </a:lnTo>
                </a:path>
                <a:path w="887729" h="2506345">
                  <a:moveTo>
                    <a:pt x="80187" y="1884070"/>
                  </a:moveTo>
                  <a:lnTo>
                    <a:pt x="80187" y="1857781"/>
                  </a:lnTo>
                  <a:lnTo>
                    <a:pt x="106108" y="1861527"/>
                  </a:lnTo>
                </a:path>
                <a:path w="887729" h="2506345">
                  <a:moveTo>
                    <a:pt x="41275" y="1878558"/>
                  </a:moveTo>
                  <a:lnTo>
                    <a:pt x="41275" y="1852485"/>
                  </a:lnTo>
                  <a:lnTo>
                    <a:pt x="67195" y="1856028"/>
                  </a:lnTo>
                </a:path>
                <a:path w="887729" h="2506345">
                  <a:moveTo>
                    <a:pt x="2578" y="1873275"/>
                  </a:moveTo>
                  <a:lnTo>
                    <a:pt x="2578" y="1846986"/>
                  </a:lnTo>
                  <a:lnTo>
                    <a:pt x="28562" y="1850745"/>
                  </a:lnTo>
                </a:path>
                <a:path w="887729" h="2506345">
                  <a:moveTo>
                    <a:pt x="158038" y="1937334"/>
                  </a:moveTo>
                  <a:lnTo>
                    <a:pt x="158038" y="1911019"/>
                  </a:lnTo>
                  <a:lnTo>
                    <a:pt x="183959" y="1914842"/>
                  </a:lnTo>
                </a:path>
                <a:path w="887729" h="2506345">
                  <a:moveTo>
                    <a:pt x="119151" y="1931733"/>
                  </a:moveTo>
                  <a:lnTo>
                    <a:pt x="119151" y="1905647"/>
                  </a:lnTo>
                  <a:lnTo>
                    <a:pt x="145059" y="1909254"/>
                  </a:lnTo>
                </a:path>
                <a:path w="887729" h="2506345">
                  <a:moveTo>
                    <a:pt x="80251" y="1926374"/>
                  </a:moveTo>
                  <a:lnTo>
                    <a:pt x="80251" y="1900059"/>
                  </a:lnTo>
                  <a:lnTo>
                    <a:pt x="106171" y="1903869"/>
                  </a:lnTo>
                </a:path>
                <a:path w="887729" h="2506345">
                  <a:moveTo>
                    <a:pt x="41363" y="1920773"/>
                  </a:moveTo>
                  <a:lnTo>
                    <a:pt x="41363" y="1894687"/>
                  </a:lnTo>
                  <a:lnTo>
                    <a:pt x="67271" y="1898294"/>
                  </a:lnTo>
                </a:path>
                <a:path w="887729" h="2506345">
                  <a:moveTo>
                    <a:pt x="2692" y="1915401"/>
                  </a:moveTo>
                  <a:lnTo>
                    <a:pt x="2692" y="1889099"/>
                  </a:lnTo>
                  <a:lnTo>
                    <a:pt x="28663" y="1892922"/>
                  </a:lnTo>
                </a:path>
                <a:path w="887729" h="2506345">
                  <a:moveTo>
                    <a:pt x="158076" y="1979802"/>
                  </a:moveTo>
                  <a:lnTo>
                    <a:pt x="158076" y="1953488"/>
                  </a:lnTo>
                  <a:lnTo>
                    <a:pt x="183972" y="1957374"/>
                  </a:lnTo>
                </a:path>
                <a:path w="887729" h="2506345">
                  <a:moveTo>
                    <a:pt x="119202" y="1974126"/>
                  </a:moveTo>
                  <a:lnTo>
                    <a:pt x="119202" y="1948027"/>
                  </a:lnTo>
                  <a:lnTo>
                    <a:pt x="145097" y="1951672"/>
                  </a:lnTo>
                </a:path>
                <a:path w="887729" h="2506345">
                  <a:moveTo>
                    <a:pt x="80327" y="1968677"/>
                  </a:moveTo>
                  <a:lnTo>
                    <a:pt x="80327" y="1942350"/>
                  </a:lnTo>
                  <a:lnTo>
                    <a:pt x="106235" y="1946224"/>
                  </a:lnTo>
                </a:path>
                <a:path w="887729" h="2506345">
                  <a:moveTo>
                    <a:pt x="41452" y="1962988"/>
                  </a:moveTo>
                  <a:lnTo>
                    <a:pt x="41452" y="1936889"/>
                  </a:lnTo>
                  <a:lnTo>
                    <a:pt x="67360" y="1940547"/>
                  </a:lnTo>
                </a:path>
                <a:path w="887729" h="2506345">
                  <a:moveTo>
                    <a:pt x="2819" y="1957539"/>
                  </a:moveTo>
                  <a:lnTo>
                    <a:pt x="2819" y="1931212"/>
                  </a:lnTo>
                  <a:lnTo>
                    <a:pt x="28752" y="1935086"/>
                  </a:lnTo>
                </a:path>
                <a:path w="887729" h="2506345">
                  <a:moveTo>
                    <a:pt x="158102" y="2022297"/>
                  </a:moveTo>
                  <a:lnTo>
                    <a:pt x="158102" y="1995944"/>
                  </a:lnTo>
                  <a:lnTo>
                    <a:pt x="183997" y="1999881"/>
                  </a:lnTo>
                </a:path>
                <a:path w="887729" h="2506345">
                  <a:moveTo>
                    <a:pt x="119252" y="2016518"/>
                  </a:moveTo>
                  <a:lnTo>
                    <a:pt x="119252" y="1990394"/>
                  </a:lnTo>
                  <a:lnTo>
                    <a:pt x="145148" y="1994103"/>
                  </a:lnTo>
                </a:path>
                <a:path w="887729" h="2506345">
                  <a:moveTo>
                    <a:pt x="80390" y="2010981"/>
                  </a:moveTo>
                  <a:lnTo>
                    <a:pt x="80390" y="1984641"/>
                  </a:lnTo>
                  <a:lnTo>
                    <a:pt x="106286" y="1988578"/>
                  </a:lnTo>
                </a:path>
                <a:path w="887729" h="2506345">
                  <a:moveTo>
                    <a:pt x="41541" y="2005215"/>
                  </a:moveTo>
                  <a:lnTo>
                    <a:pt x="41541" y="1979104"/>
                  </a:lnTo>
                  <a:lnTo>
                    <a:pt x="67437" y="1982812"/>
                  </a:lnTo>
                </a:path>
                <a:path w="887729" h="2506345">
                  <a:moveTo>
                    <a:pt x="2933" y="1999678"/>
                  </a:moveTo>
                  <a:lnTo>
                    <a:pt x="2933" y="1973325"/>
                  </a:lnTo>
                  <a:lnTo>
                    <a:pt x="28867" y="1977262"/>
                  </a:lnTo>
                </a:path>
                <a:path w="887729" h="2506345">
                  <a:moveTo>
                    <a:pt x="158140" y="2064765"/>
                  </a:moveTo>
                  <a:lnTo>
                    <a:pt x="158140" y="2038400"/>
                  </a:lnTo>
                  <a:lnTo>
                    <a:pt x="184010" y="2042413"/>
                  </a:lnTo>
                </a:path>
                <a:path w="887729" h="2506345">
                  <a:moveTo>
                    <a:pt x="119303" y="2058911"/>
                  </a:moveTo>
                  <a:lnTo>
                    <a:pt x="119303" y="2032774"/>
                  </a:lnTo>
                  <a:lnTo>
                    <a:pt x="145186" y="2036533"/>
                  </a:lnTo>
                </a:path>
                <a:path w="887729" h="2506345">
                  <a:moveTo>
                    <a:pt x="80467" y="2053297"/>
                  </a:moveTo>
                  <a:lnTo>
                    <a:pt x="80467" y="2026932"/>
                  </a:lnTo>
                  <a:lnTo>
                    <a:pt x="106349" y="2030920"/>
                  </a:lnTo>
                </a:path>
                <a:path w="887729" h="2506345">
                  <a:moveTo>
                    <a:pt x="41630" y="2047417"/>
                  </a:moveTo>
                  <a:lnTo>
                    <a:pt x="41630" y="2021306"/>
                  </a:lnTo>
                  <a:lnTo>
                    <a:pt x="67525" y="2025053"/>
                  </a:lnTo>
                </a:path>
                <a:path w="887729" h="2506345">
                  <a:moveTo>
                    <a:pt x="3060" y="2041817"/>
                  </a:moveTo>
                  <a:lnTo>
                    <a:pt x="3060" y="2015439"/>
                  </a:lnTo>
                  <a:lnTo>
                    <a:pt x="28955" y="2019439"/>
                  </a:lnTo>
                </a:path>
                <a:path w="887729" h="2506345">
                  <a:moveTo>
                    <a:pt x="158165" y="2107247"/>
                  </a:moveTo>
                  <a:lnTo>
                    <a:pt x="158165" y="2080869"/>
                  </a:lnTo>
                  <a:lnTo>
                    <a:pt x="184035" y="2084933"/>
                  </a:lnTo>
                </a:path>
                <a:path w="887729" h="2506345">
                  <a:moveTo>
                    <a:pt x="119354" y="2101291"/>
                  </a:moveTo>
                  <a:lnTo>
                    <a:pt x="119354" y="2075167"/>
                  </a:lnTo>
                  <a:lnTo>
                    <a:pt x="145224" y="2078964"/>
                  </a:lnTo>
                </a:path>
                <a:path w="887729" h="2506345">
                  <a:moveTo>
                    <a:pt x="80543" y="2095601"/>
                  </a:moveTo>
                  <a:lnTo>
                    <a:pt x="80543" y="2069210"/>
                  </a:lnTo>
                  <a:lnTo>
                    <a:pt x="106413" y="2073274"/>
                  </a:lnTo>
                </a:path>
                <a:path w="887729" h="2506345">
                  <a:moveTo>
                    <a:pt x="41732" y="2089632"/>
                  </a:moveTo>
                  <a:lnTo>
                    <a:pt x="41732" y="2063508"/>
                  </a:lnTo>
                  <a:lnTo>
                    <a:pt x="67602" y="2067305"/>
                  </a:lnTo>
                </a:path>
                <a:path w="887729" h="2506345">
                  <a:moveTo>
                    <a:pt x="3187" y="2083930"/>
                  </a:moveTo>
                  <a:lnTo>
                    <a:pt x="3187" y="2057539"/>
                  </a:lnTo>
                  <a:lnTo>
                    <a:pt x="29070" y="2061616"/>
                  </a:lnTo>
                </a:path>
                <a:path w="887729" h="2506345">
                  <a:moveTo>
                    <a:pt x="158191" y="2149729"/>
                  </a:moveTo>
                  <a:lnTo>
                    <a:pt x="158191" y="2123312"/>
                  </a:lnTo>
                  <a:lnTo>
                    <a:pt x="184061" y="2127453"/>
                  </a:lnTo>
                </a:path>
                <a:path w="887729" h="2506345">
                  <a:moveTo>
                    <a:pt x="119405" y="2143683"/>
                  </a:moveTo>
                  <a:lnTo>
                    <a:pt x="119405" y="2117534"/>
                  </a:lnTo>
                  <a:lnTo>
                    <a:pt x="145262" y="2121395"/>
                  </a:lnTo>
                </a:path>
                <a:path w="887729" h="2506345">
                  <a:moveTo>
                    <a:pt x="80606" y="2137905"/>
                  </a:moveTo>
                  <a:lnTo>
                    <a:pt x="80606" y="2111489"/>
                  </a:lnTo>
                  <a:lnTo>
                    <a:pt x="106476" y="2115616"/>
                  </a:lnTo>
                </a:path>
                <a:path w="887729" h="2506345">
                  <a:moveTo>
                    <a:pt x="41821" y="2131847"/>
                  </a:moveTo>
                  <a:lnTo>
                    <a:pt x="41821" y="2105710"/>
                  </a:lnTo>
                  <a:lnTo>
                    <a:pt x="67690" y="2109571"/>
                  </a:lnTo>
                </a:path>
                <a:path w="887729" h="2506345">
                  <a:moveTo>
                    <a:pt x="3301" y="2126068"/>
                  </a:moveTo>
                  <a:lnTo>
                    <a:pt x="3301" y="2099665"/>
                  </a:lnTo>
                  <a:lnTo>
                    <a:pt x="29159" y="2103793"/>
                  </a:lnTo>
                </a:path>
                <a:path w="887729" h="2506345">
                  <a:moveTo>
                    <a:pt x="187642" y="2387155"/>
                  </a:moveTo>
                  <a:lnTo>
                    <a:pt x="187642" y="2413292"/>
                  </a:lnTo>
                  <a:lnTo>
                    <a:pt x="161734" y="2408999"/>
                  </a:lnTo>
                </a:path>
                <a:path w="887729" h="2506345">
                  <a:moveTo>
                    <a:pt x="148780" y="2380449"/>
                  </a:moveTo>
                  <a:lnTo>
                    <a:pt x="148780" y="2406853"/>
                  </a:lnTo>
                  <a:lnTo>
                    <a:pt x="122885" y="2402306"/>
                  </a:lnTo>
                </a:path>
                <a:path w="887729" h="2506345">
                  <a:moveTo>
                    <a:pt x="109931" y="2374023"/>
                  </a:moveTo>
                  <a:lnTo>
                    <a:pt x="109931" y="2400160"/>
                  </a:lnTo>
                  <a:lnTo>
                    <a:pt x="84023" y="2395893"/>
                  </a:lnTo>
                </a:path>
                <a:path w="887729" h="2506345">
                  <a:moveTo>
                    <a:pt x="71081" y="2367330"/>
                  </a:moveTo>
                  <a:lnTo>
                    <a:pt x="71081" y="2393746"/>
                  </a:lnTo>
                  <a:lnTo>
                    <a:pt x="45186" y="2389187"/>
                  </a:lnTo>
                </a:path>
                <a:path w="887729" h="2506345">
                  <a:moveTo>
                    <a:pt x="32512" y="2360917"/>
                  </a:moveTo>
                  <a:lnTo>
                    <a:pt x="32232" y="2387041"/>
                  </a:lnTo>
                  <a:lnTo>
                    <a:pt x="6603" y="2382761"/>
                  </a:lnTo>
                </a:path>
                <a:path w="887729" h="2506345">
                  <a:moveTo>
                    <a:pt x="161734" y="2408999"/>
                  </a:moveTo>
                  <a:lnTo>
                    <a:pt x="161734" y="2382583"/>
                  </a:lnTo>
                  <a:lnTo>
                    <a:pt x="187642" y="2387155"/>
                  </a:lnTo>
                </a:path>
                <a:path w="887729" h="2506345">
                  <a:moveTo>
                    <a:pt x="122885" y="2402306"/>
                  </a:moveTo>
                  <a:lnTo>
                    <a:pt x="122885" y="2376169"/>
                  </a:lnTo>
                  <a:lnTo>
                    <a:pt x="148780" y="2380449"/>
                  </a:lnTo>
                </a:path>
                <a:path w="887729" h="2506345">
                  <a:moveTo>
                    <a:pt x="84023" y="2395893"/>
                  </a:moveTo>
                  <a:lnTo>
                    <a:pt x="84023" y="2369477"/>
                  </a:lnTo>
                  <a:lnTo>
                    <a:pt x="109931" y="2374023"/>
                  </a:lnTo>
                </a:path>
                <a:path w="887729" h="2506345">
                  <a:moveTo>
                    <a:pt x="45186" y="2389187"/>
                  </a:moveTo>
                  <a:lnTo>
                    <a:pt x="45186" y="2363038"/>
                  </a:lnTo>
                  <a:lnTo>
                    <a:pt x="71081" y="2367330"/>
                  </a:lnTo>
                </a:path>
                <a:path w="887729" h="2506345">
                  <a:moveTo>
                    <a:pt x="6603" y="2382761"/>
                  </a:moveTo>
                  <a:lnTo>
                    <a:pt x="6603" y="2356345"/>
                  </a:lnTo>
                  <a:lnTo>
                    <a:pt x="32512" y="2360917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4515053" y="5887847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397" y="0"/>
                  </a:moveTo>
                  <a:lnTo>
                    <a:pt x="2705" y="0"/>
                  </a:lnTo>
                  <a:lnTo>
                    <a:pt x="0" y="2717"/>
                  </a:lnTo>
                  <a:lnTo>
                    <a:pt x="0" y="9385"/>
                  </a:lnTo>
                  <a:lnTo>
                    <a:pt x="2705" y="12103"/>
                  </a:lnTo>
                  <a:lnTo>
                    <a:pt x="9397" y="12103"/>
                  </a:lnTo>
                  <a:lnTo>
                    <a:pt x="12090" y="9385"/>
                  </a:lnTo>
                  <a:lnTo>
                    <a:pt x="12090" y="6045"/>
                  </a:lnTo>
                  <a:lnTo>
                    <a:pt x="12090" y="2717"/>
                  </a:lnTo>
                  <a:lnTo>
                    <a:pt x="93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4515053" y="5887847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12090" y="6045"/>
                  </a:moveTo>
                  <a:lnTo>
                    <a:pt x="12090" y="9385"/>
                  </a:lnTo>
                  <a:lnTo>
                    <a:pt x="9397" y="12103"/>
                  </a:lnTo>
                  <a:lnTo>
                    <a:pt x="6045" y="12103"/>
                  </a:lnTo>
                  <a:lnTo>
                    <a:pt x="2705" y="12103"/>
                  </a:lnTo>
                  <a:lnTo>
                    <a:pt x="0" y="9385"/>
                  </a:lnTo>
                  <a:lnTo>
                    <a:pt x="0" y="6045"/>
                  </a:lnTo>
                  <a:lnTo>
                    <a:pt x="0" y="2717"/>
                  </a:lnTo>
                  <a:lnTo>
                    <a:pt x="2705" y="0"/>
                  </a:lnTo>
                  <a:lnTo>
                    <a:pt x="6045" y="0"/>
                  </a:lnTo>
                  <a:lnTo>
                    <a:pt x="9397" y="0"/>
                  </a:lnTo>
                  <a:lnTo>
                    <a:pt x="12090" y="2717"/>
                  </a:lnTo>
                  <a:lnTo>
                    <a:pt x="12090" y="604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4515053" y="5903531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397" y="0"/>
                  </a:moveTo>
                  <a:lnTo>
                    <a:pt x="2705" y="0"/>
                  </a:lnTo>
                  <a:lnTo>
                    <a:pt x="0" y="2705"/>
                  </a:lnTo>
                  <a:lnTo>
                    <a:pt x="0" y="9385"/>
                  </a:lnTo>
                  <a:lnTo>
                    <a:pt x="2705" y="12103"/>
                  </a:lnTo>
                  <a:lnTo>
                    <a:pt x="9397" y="12103"/>
                  </a:lnTo>
                  <a:lnTo>
                    <a:pt x="12090" y="9385"/>
                  </a:lnTo>
                  <a:lnTo>
                    <a:pt x="12090" y="6045"/>
                  </a:lnTo>
                  <a:lnTo>
                    <a:pt x="12090" y="2705"/>
                  </a:lnTo>
                  <a:lnTo>
                    <a:pt x="93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4515053" y="5903531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12090" y="6045"/>
                  </a:moveTo>
                  <a:lnTo>
                    <a:pt x="12090" y="9385"/>
                  </a:lnTo>
                  <a:lnTo>
                    <a:pt x="9397" y="12103"/>
                  </a:lnTo>
                  <a:lnTo>
                    <a:pt x="6045" y="12103"/>
                  </a:lnTo>
                  <a:lnTo>
                    <a:pt x="2705" y="12103"/>
                  </a:lnTo>
                  <a:lnTo>
                    <a:pt x="0" y="9385"/>
                  </a:lnTo>
                  <a:lnTo>
                    <a:pt x="0" y="6045"/>
                  </a:lnTo>
                  <a:lnTo>
                    <a:pt x="0" y="2705"/>
                  </a:lnTo>
                  <a:lnTo>
                    <a:pt x="2705" y="0"/>
                  </a:lnTo>
                  <a:lnTo>
                    <a:pt x="6045" y="0"/>
                  </a:lnTo>
                  <a:lnTo>
                    <a:pt x="9397" y="0"/>
                  </a:lnTo>
                  <a:lnTo>
                    <a:pt x="12090" y="2705"/>
                  </a:lnTo>
                  <a:lnTo>
                    <a:pt x="12090" y="604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4503864" y="5741149"/>
              <a:ext cx="173355" cy="443865"/>
            </a:xfrm>
            <a:custGeom>
              <a:avLst/>
              <a:gdLst/>
              <a:ahLst/>
              <a:cxnLst/>
              <a:rect l="l" t="t" r="r" b="b"/>
              <a:pathLst>
                <a:path w="173354" h="443864">
                  <a:moveTo>
                    <a:pt x="279" y="0"/>
                  </a:moveTo>
                  <a:lnTo>
                    <a:pt x="279" y="14503"/>
                  </a:lnTo>
                  <a:lnTo>
                    <a:pt x="146088" y="22834"/>
                  </a:lnTo>
                  <a:lnTo>
                    <a:pt x="157365" y="23660"/>
                  </a:lnTo>
                  <a:lnTo>
                    <a:pt x="156540" y="140842"/>
                  </a:lnTo>
                  <a:lnTo>
                    <a:pt x="153001" y="147590"/>
                  </a:lnTo>
                  <a:lnTo>
                    <a:pt x="150317" y="154981"/>
                  </a:lnTo>
                  <a:lnTo>
                    <a:pt x="148614" y="162938"/>
                  </a:lnTo>
                  <a:lnTo>
                    <a:pt x="148018" y="171386"/>
                  </a:lnTo>
                  <a:lnTo>
                    <a:pt x="148415" y="179938"/>
                  </a:lnTo>
                  <a:lnTo>
                    <a:pt x="149972" y="188207"/>
                  </a:lnTo>
                  <a:lnTo>
                    <a:pt x="152613" y="196114"/>
                  </a:lnTo>
                  <a:lnTo>
                    <a:pt x="156260" y="203580"/>
                  </a:lnTo>
                  <a:lnTo>
                    <a:pt x="158470" y="428066"/>
                  </a:lnTo>
                  <a:lnTo>
                    <a:pt x="0" y="413003"/>
                  </a:lnTo>
                  <a:lnTo>
                    <a:pt x="0" y="426415"/>
                  </a:lnTo>
                  <a:lnTo>
                    <a:pt x="172770" y="443471"/>
                  </a:lnTo>
                  <a:lnTo>
                    <a:pt x="171678" y="9626"/>
                  </a:lnTo>
                  <a:lnTo>
                    <a:pt x="2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4503864" y="5741149"/>
              <a:ext cx="173355" cy="443865"/>
            </a:xfrm>
            <a:custGeom>
              <a:avLst/>
              <a:gdLst/>
              <a:ahLst/>
              <a:cxnLst/>
              <a:rect l="l" t="t" r="r" b="b"/>
              <a:pathLst>
                <a:path w="173354" h="443864">
                  <a:moveTo>
                    <a:pt x="171678" y="9626"/>
                  </a:moveTo>
                  <a:lnTo>
                    <a:pt x="279" y="0"/>
                  </a:lnTo>
                  <a:lnTo>
                    <a:pt x="279" y="14503"/>
                  </a:lnTo>
                  <a:lnTo>
                    <a:pt x="146088" y="22834"/>
                  </a:lnTo>
                  <a:lnTo>
                    <a:pt x="157365" y="23660"/>
                  </a:lnTo>
                  <a:lnTo>
                    <a:pt x="156540" y="140842"/>
                  </a:lnTo>
                  <a:lnTo>
                    <a:pt x="153001" y="147590"/>
                  </a:lnTo>
                  <a:lnTo>
                    <a:pt x="150317" y="154981"/>
                  </a:lnTo>
                  <a:lnTo>
                    <a:pt x="148614" y="162938"/>
                  </a:lnTo>
                  <a:lnTo>
                    <a:pt x="148018" y="171386"/>
                  </a:lnTo>
                  <a:lnTo>
                    <a:pt x="148415" y="179938"/>
                  </a:lnTo>
                  <a:lnTo>
                    <a:pt x="149972" y="188207"/>
                  </a:lnTo>
                  <a:lnTo>
                    <a:pt x="152613" y="196114"/>
                  </a:lnTo>
                  <a:lnTo>
                    <a:pt x="156260" y="203580"/>
                  </a:lnTo>
                  <a:lnTo>
                    <a:pt x="158470" y="428066"/>
                  </a:lnTo>
                  <a:lnTo>
                    <a:pt x="146634" y="426961"/>
                  </a:lnTo>
                  <a:lnTo>
                    <a:pt x="0" y="413003"/>
                  </a:lnTo>
                  <a:lnTo>
                    <a:pt x="0" y="426415"/>
                  </a:lnTo>
                  <a:lnTo>
                    <a:pt x="172770" y="443471"/>
                  </a:lnTo>
                  <a:lnTo>
                    <a:pt x="171678" y="962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4640592" y="5764085"/>
              <a:ext cx="22225" cy="405130"/>
            </a:xfrm>
            <a:custGeom>
              <a:avLst/>
              <a:gdLst/>
              <a:ahLst/>
              <a:cxnLst/>
              <a:rect l="l" t="t" r="r" b="b"/>
              <a:pathLst>
                <a:path w="22225" h="405129">
                  <a:moveTo>
                    <a:pt x="9359" y="0"/>
                  </a:moveTo>
                  <a:lnTo>
                    <a:pt x="8534" y="116814"/>
                  </a:lnTo>
                  <a:lnTo>
                    <a:pt x="4993" y="123716"/>
                  </a:lnTo>
                  <a:lnTo>
                    <a:pt x="2305" y="131186"/>
                  </a:lnTo>
                  <a:lnTo>
                    <a:pt x="597" y="139172"/>
                  </a:lnTo>
                  <a:lnTo>
                    <a:pt x="0" y="147624"/>
                  </a:lnTo>
                  <a:lnTo>
                    <a:pt x="404" y="156020"/>
                  </a:lnTo>
                  <a:lnTo>
                    <a:pt x="1965" y="164206"/>
                  </a:lnTo>
                  <a:lnTo>
                    <a:pt x="4607" y="172079"/>
                  </a:lnTo>
                  <a:lnTo>
                    <a:pt x="8254" y="179539"/>
                  </a:lnTo>
                  <a:lnTo>
                    <a:pt x="10452" y="404025"/>
                  </a:lnTo>
                  <a:lnTo>
                    <a:pt x="9893" y="403974"/>
                  </a:lnTo>
                  <a:lnTo>
                    <a:pt x="21742" y="405129"/>
                  </a:lnTo>
                  <a:lnTo>
                    <a:pt x="19532" y="180644"/>
                  </a:lnTo>
                  <a:lnTo>
                    <a:pt x="15885" y="173178"/>
                  </a:lnTo>
                  <a:lnTo>
                    <a:pt x="13244" y="165271"/>
                  </a:lnTo>
                  <a:lnTo>
                    <a:pt x="11686" y="157002"/>
                  </a:lnTo>
                  <a:lnTo>
                    <a:pt x="11290" y="148450"/>
                  </a:lnTo>
                  <a:lnTo>
                    <a:pt x="11886" y="140002"/>
                  </a:lnTo>
                  <a:lnTo>
                    <a:pt x="13588" y="132045"/>
                  </a:lnTo>
                  <a:lnTo>
                    <a:pt x="16273" y="124654"/>
                  </a:lnTo>
                  <a:lnTo>
                    <a:pt x="19812" y="117906"/>
                  </a:lnTo>
                  <a:lnTo>
                    <a:pt x="20637" y="723"/>
                  </a:lnTo>
                  <a:lnTo>
                    <a:pt x="93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4640592" y="5764085"/>
              <a:ext cx="22225" cy="405130"/>
            </a:xfrm>
            <a:custGeom>
              <a:avLst/>
              <a:gdLst/>
              <a:ahLst/>
              <a:cxnLst/>
              <a:rect l="l" t="t" r="r" b="b"/>
              <a:pathLst>
                <a:path w="22225" h="405129">
                  <a:moveTo>
                    <a:pt x="19532" y="180644"/>
                  </a:moveTo>
                  <a:lnTo>
                    <a:pt x="15885" y="173178"/>
                  </a:lnTo>
                  <a:lnTo>
                    <a:pt x="13244" y="165271"/>
                  </a:lnTo>
                  <a:lnTo>
                    <a:pt x="11686" y="157002"/>
                  </a:lnTo>
                  <a:lnTo>
                    <a:pt x="11290" y="148450"/>
                  </a:lnTo>
                  <a:lnTo>
                    <a:pt x="11886" y="140002"/>
                  </a:lnTo>
                  <a:lnTo>
                    <a:pt x="13588" y="132045"/>
                  </a:lnTo>
                  <a:lnTo>
                    <a:pt x="16273" y="124654"/>
                  </a:lnTo>
                  <a:lnTo>
                    <a:pt x="19812" y="117906"/>
                  </a:lnTo>
                  <a:lnTo>
                    <a:pt x="20637" y="723"/>
                  </a:lnTo>
                  <a:lnTo>
                    <a:pt x="9359" y="0"/>
                  </a:lnTo>
                  <a:lnTo>
                    <a:pt x="8534" y="116814"/>
                  </a:lnTo>
                  <a:lnTo>
                    <a:pt x="4993" y="123716"/>
                  </a:lnTo>
                  <a:lnTo>
                    <a:pt x="2305" y="131186"/>
                  </a:lnTo>
                  <a:lnTo>
                    <a:pt x="597" y="139172"/>
                  </a:lnTo>
                  <a:lnTo>
                    <a:pt x="0" y="147624"/>
                  </a:lnTo>
                  <a:lnTo>
                    <a:pt x="404" y="156020"/>
                  </a:lnTo>
                  <a:lnTo>
                    <a:pt x="1965" y="164206"/>
                  </a:lnTo>
                  <a:lnTo>
                    <a:pt x="4607" y="172079"/>
                  </a:lnTo>
                  <a:lnTo>
                    <a:pt x="8254" y="179539"/>
                  </a:lnTo>
                  <a:lnTo>
                    <a:pt x="10452" y="404025"/>
                  </a:lnTo>
                  <a:lnTo>
                    <a:pt x="9893" y="403974"/>
                  </a:lnTo>
                  <a:lnTo>
                    <a:pt x="21742" y="405129"/>
                  </a:lnTo>
                  <a:lnTo>
                    <a:pt x="19532" y="18064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0" name="object 6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24670" y="6540982"/>
            <a:ext cx="774306" cy="1280490"/>
          </a:xfrm>
          <a:prstGeom prst="rect">
            <a:avLst/>
          </a:prstGeom>
        </p:spPr>
      </p:pic>
      <p:sp>
        <p:nvSpPr>
          <p:cNvPr id="61" name="object 61"/>
          <p:cNvSpPr txBox="1"/>
          <p:nvPr/>
        </p:nvSpPr>
        <p:spPr>
          <a:xfrm>
            <a:off x="2903220" y="590550"/>
            <a:ext cx="152146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20">
                <a:latin typeface="Microsoft Sans Serif"/>
                <a:cs typeface="Microsoft Sans Serif"/>
              </a:rPr>
              <a:t>Variadores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60">
                <a:latin typeface="Microsoft Sans Serif"/>
                <a:cs typeface="Microsoft Sans Serif"/>
              </a:rPr>
              <a:t>CA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básicos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903205" y="1874519"/>
            <a:ext cx="4286250" cy="2768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15">
                <a:latin typeface="Microsoft Sans Serif"/>
                <a:cs typeface="Microsoft Sans Serif"/>
              </a:rPr>
              <a:t>Las </a:t>
            </a:r>
            <a:r>
              <a:rPr dirty="0" sz="900" spc="25">
                <a:latin typeface="Microsoft Sans Serif"/>
                <a:cs typeface="Microsoft Sans Serif"/>
              </a:rPr>
              <a:t>unidades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40">
                <a:latin typeface="Microsoft Sans Serif"/>
                <a:cs typeface="Microsoft Sans Serif"/>
              </a:rPr>
              <a:t>CA,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25">
                <a:latin typeface="Microsoft Sans Serif"/>
                <a:cs typeface="Microsoft Sans Serif"/>
              </a:rPr>
              <a:t>inversores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>
                <a:latin typeface="Microsoft Sans Serif"/>
                <a:cs typeface="Microsoft Sans Serif"/>
              </a:rPr>
              <a:t>las </a:t>
            </a:r>
            <a:r>
              <a:rPr dirty="0" sz="900" spc="25">
                <a:latin typeface="Microsoft Sans Serif"/>
                <a:cs typeface="Microsoft Sans Serif"/>
              </a:rPr>
              <a:t>unidades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5">
                <a:latin typeface="Microsoft Sans Serif"/>
                <a:cs typeface="Microsoft Sans Serif"/>
              </a:rPr>
              <a:t>frecuencia ajustable son </a:t>
            </a:r>
            <a:r>
              <a:rPr dirty="0" sz="900" spc="3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términos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0">
                <a:latin typeface="Microsoft Sans Serif"/>
                <a:cs typeface="Microsoft Sans Serif"/>
              </a:rPr>
              <a:t>utilizan para referirse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30">
                <a:latin typeface="Microsoft Sans Serif"/>
                <a:cs typeface="Microsoft Sans Serif"/>
              </a:rPr>
              <a:t>equipos </a:t>
            </a:r>
            <a:r>
              <a:rPr dirty="0" sz="900" spc="20">
                <a:latin typeface="Microsoft Sans Serif"/>
                <a:cs typeface="Microsoft Sans Serif"/>
              </a:rPr>
              <a:t>diseñados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40">
                <a:latin typeface="Microsoft Sans Serif"/>
                <a:cs typeface="Microsoft Sans Serif"/>
              </a:rPr>
              <a:t>controlar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 velocidad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40">
                <a:latin typeface="Microsoft Sans Serif"/>
                <a:cs typeface="Microsoft Sans Serif"/>
              </a:rPr>
              <a:t>CA. </a:t>
            </a:r>
            <a:r>
              <a:rPr dirty="0" sz="900" spc="5">
                <a:latin typeface="Microsoft Sans Serif"/>
                <a:cs typeface="Microsoft Sans Serif"/>
              </a:rPr>
              <a:t>Siemens </a:t>
            </a:r>
            <a:r>
              <a:rPr dirty="0" sz="900" spc="25">
                <a:latin typeface="Microsoft Sans Serif"/>
                <a:cs typeface="Microsoft Sans Serif"/>
              </a:rPr>
              <a:t>utiliza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50">
                <a:latin typeface="Microsoft Sans Serif"/>
                <a:cs typeface="Microsoft Sans Serif"/>
              </a:rPr>
              <a:t>término </a:t>
            </a:r>
            <a:r>
              <a:rPr dirty="0" sz="900" spc="-40">
                <a:latin typeface="Microsoft Sans Serif"/>
                <a:cs typeface="Microsoft Sans Serif"/>
              </a:rPr>
              <a:t>SIMOVERT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35">
                <a:latin typeface="Microsoft Sans Serif"/>
                <a:cs typeface="Microsoft Sans Serif"/>
              </a:rPr>
              <a:t> identificar </a:t>
            </a:r>
            <a:r>
              <a:rPr dirty="0" sz="900" spc="10">
                <a:latin typeface="Microsoft Sans Serif"/>
                <a:cs typeface="Microsoft Sans Serif"/>
              </a:rPr>
              <a:t>un</a:t>
            </a:r>
            <a:r>
              <a:rPr dirty="0" sz="900" spc="10" b="1">
                <a:latin typeface="Tahoma"/>
                <a:cs typeface="Tahoma"/>
              </a:rPr>
              <a:t>SI</a:t>
            </a:r>
            <a:r>
              <a:rPr dirty="0" sz="900" spc="10">
                <a:latin typeface="Microsoft Sans Serif"/>
                <a:cs typeface="Microsoft Sans Serif"/>
              </a:rPr>
              <a:t>emens</a:t>
            </a:r>
            <a:r>
              <a:rPr dirty="0" sz="900" spc="10" b="1">
                <a:latin typeface="Tahoma"/>
                <a:cs typeface="Tahoma"/>
              </a:rPr>
              <a:t>mes</a:t>
            </a:r>
            <a:r>
              <a:rPr dirty="0" sz="900" spc="10">
                <a:latin typeface="Microsoft Sans Serif"/>
                <a:cs typeface="Microsoft Sans Serif"/>
              </a:rPr>
              <a:t>entrar</a:t>
            </a:r>
            <a:r>
              <a:rPr dirty="0" sz="900" spc="10" b="1">
                <a:latin typeface="Tahoma"/>
                <a:cs typeface="Tahoma"/>
              </a:rPr>
              <a:t>VERT</a:t>
            </a:r>
            <a:r>
              <a:rPr dirty="0" sz="900" spc="10">
                <a:latin typeface="Microsoft Sans Serif"/>
                <a:cs typeface="Microsoft Sans Serif"/>
              </a:rPr>
              <a:t>er </a:t>
            </a:r>
            <a:r>
              <a:rPr dirty="0" sz="900" spc="25">
                <a:latin typeface="Microsoft Sans Serif"/>
                <a:cs typeface="Microsoft Sans Serif"/>
              </a:rPr>
              <a:t>(accionamiento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40">
                <a:latin typeface="Microsoft Sans Serif"/>
                <a:cs typeface="Microsoft Sans Serif"/>
              </a:rPr>
              <a:t>CA). </a:t>
            </a:r>
            <a:r>
              <a:rPr dirty="0" sz="900" spc="-5">
                <a:latin typeface="Microsoft Sans Serif"/>
                <a:cs typeface="Microsoft Sans Serif"/>
              </a:rPr>
              <a:t>Los </a:t>
            </a:r>
            <a:r>
              <a:rPr dirty="0" sz="900" spc="25">
                <a:latin typeface="Microsoft Sans Serif"/>
                <a:cs typeface="Microsoft Sans Serif"/>
              </a:rPr>
              <a:t>variadores </a:t>
            </a:r>
            <a:r>
              <a:rPr dirty="0" sz="900" spc="30">
                <a:latin typeface="Microsoft Sans Serif"/>
                <a:cs typeface="Microsoft Sans Serif"/>
              </a:rPr>
              <a:t> de </a:t>
            </a:r>
            <a:r>
              <a:rPr dirty="0" sz="900" spc="-55">
                <a:latin typeface="Microsoft Sans Serif"/>
                <a:cs typeface="Microsoft Sans Serif"/>
              </a:rPr>
              <a:t>CA </a:t>
            </a:r>
            <a:r>
              <a:rPr dirty="0" sz="900" spc="25">
                <a:latin typeface="Microsoft Sans Serif"/>
                <a:cs typeface="Microsoft Sans Serif"/>
              </a:rPr>
              <a:t>reciben </a:t>
            </a:r>
            <a:r>
              <a:rPr dirty="0" sz="900" spc="30">
                <a:latin typeface="Microsoft Sans Serif"/>
                <a:cs typeface="Microsoft Sans Serif"/>
              </a:rPr>
              <a:t>alimentación de </a:t>
            </a:r>
            <a:r>
              <a:rPr dirty="0" sz="900" spc="-55">
                <a:latin typeface="Microsoft Sans Serif"/>
                <a:cs typeface="Microsoft Sans Serif"/>
              </a:rPr>
              <a:t>CA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30">
                <a:latin typeface="Microsoft Sans Serif"/>
                <a:cs typeface="Microsoft Sans Serif"/>
              </a:rPr>
              <a:t>convierten en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15">
                <a:latin typeface="Microsoft Sans Serif"/>
                <a:cs typeface="Microsoft Sans Serif"/>
              </a:rPr>
              <a:t>salida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5">
                <a:latin typeface="Microsoft Sans Serif"/>
                <a:cs typeface="Microsoft Sans Serif"/>
              </a:rPr>
              <a:t>voltaje </a:t>
            </a:r>
            <a:r>
              <a:rPr dirty="0" sz="900" spc="3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ajustable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frecuencia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ajustable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controlar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funcionamiento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0">
                <a:latin typeface="Microsoft Sans Serif"/>
                <a:cs typeface="Microsoft Sans Serif"/>
              </a:rPr>
              <a:t>motor.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Un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inversor típico </a:t>
            </a:r>
            <a:r>
              <a:rPr dirty="0" sz="900" spc="20">
                <a:latin typeface="Microsoft Sans Serif"/>
                <a:cs typeface="Microsoft Sans Serif"/>
              </a:rPr>
              <a:t>recibe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30">
                <a:latin typeface="Microsoft Sans Serif"/>
                <a:cs typeface="Microsoft Sans Serif"/>
              </a:rPr>
              <a:t>potencia de </a:t>
            </a:r>
            <a:r>
              <a:rPr dirty="0" sz="900" spc="35">
                <a:latin typeface="Microsoft Sans Serif"/>
                <a:cs typeface="Microsoft Sans Serif"/>
              </a:rPr>
              <a:t>entrada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0">
                <a:latin typeface="Microsoft Sans Serif"/>
                <a:cs typeface="Microsoft Sans Serif"/>
              </a:rPr>
              <a:t>480 </a:t>
            </a:r>
            <a:r>
              <a:rPr dirty="0" sz="900" spc="-45">
                <a:latin typeface="Microsoft Sans Serif"/>
                <a:cs typeface="Microsoft Sans Serif"/>
              </a:rPr>
              <a:t>VCA, </a:t>
            </a:r>
            <a:r>
              <a:rPr dirty="0" sz="900" spc="20">
                <a:latin typeface="Microsoft Sans Serif"/>
                <a:cs typeface="Microsoft Sans Serif"/>
              </a:rPr>
              <a:t>trifásica, </a:t>
            </a:r>
            <a:r>
              <a:rPr dirty="0" sz="900" spc="10">
                <a:latin typeface="Microsoft Sans Serif"/>
                <a:cs typeface="Microsoft Sans Serif"/>
              </a:rPr>
              <a:t>60 </a:t>
            </a:r>
            <a:r>
              <a:rPr dirty="0" sz="900" spc="-5">
                <a:latin typeface="Microsoft Sans Serif"/>
                <a:cs typeface="Microsoft Sans Serif"/>
              </a:rPr>
              <a:t>Hz </a:t>
            </a:r>
            <a:r>
              <a:rPr dirty="0" sz="900">
                <a:latin typeface="Microsoft Sans Serif"/>
                <a:cs typeface="Microsoft Sans Serif"/>
              </a:rPr>
              <a:t>y, a </a:t>
            </a:r>
            <a:r>
              <a:rPr dirty="0" sz="900" spc="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su </a:t>
            </a:r>
            <a:r>
              <a:rPr dirty="0" sz="900" spc="-10">
                <a:latin typeface="Microsoft Sans Serif"/>
                <a:cs typeface="Microsoft Sans Serif"/>
              </a:rPr>
              <a:t>vez, </a:t>
            </a:r>
            <a:r>
              <a:rPr dirty="0" sz="900" spc="40">
                <a:latin typeface="Microsoft Sans Serif"/>
                <a:cs typeface="Microsoft Sans Serif"/>
              </a:rPr>
              <a:t>proporciona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25">
                <a:latin typeface="Microsoft Sans Serif"/>
                <a:cs typeface="Microsoft Sans Serif"/>
              </a:rPr>
              <a:t>voltaje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5">
                <a:latin typeface="Microsoft Sans Serif"/>
                <a:cs typeface="Microsoft Sans Serif"/>
              </a:rPr>
              <a:t>frecuencia </a:t>
            </a:r>
            <a:r>
              <a:rPr dirty="0" sz="900" spc="20">
                <a:latin typeface="Microsoft Sans Serif"/>
                <a:cs typeface="Microsoft Sans Serif"/>
              </a:rPr>
              <a:t>adecuados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25">
                <a:latin typeface="Microsoft Sans Serif"/>
                <a:cs typeface="Microsoft Sans Serif"/>
              </a:rPr>
              <a:t> dada </a:t>
            </a:r>
            <a:r>
              <a:rPr dirty="0" sz="900" spc="15">
                <a:latin typeface="Microsoft Sans Serif"/>
                <a:cs typeface="Microsoft Sans Serif"/>
              </a:rPr>
              <a:t>al </a:t>
            </a:r>
            <a:r>
              <a:rPr dirty="0" sz="900" spc="50">
                <a:latin typeface="Microsoft Sans Serif"/>
                <a:cs typeface="Microsoft Sans Serif"/>
              </a:rPr>
              <a:t>motor. </a:t>
            </a:r>
            <a:r>
              <a:rPr dirty="0" sz="900" spc="-5">
                <a:latin typeface="Microsoft Sans Serif"/>
                <a:cs typeface="Microsoft Sans Serif"/>
              </a:rPr>
              <a:t>Los </a:t>
            </a:r>
            <a:r>
              <a:rPr dirty="0" sz="900" spc="30">
                <a:latin typeface="Microsoft Sans Serif"/>
                <a:cs typeface="Microsoft Sans Serif"/>
              </a:rPr>
              <a:t>tres </a:t>
            </a:r>
            <a:r>
              <a:rPr dirty="0" sz="900" spc="35">
                <a:latin typeface="Microsoft Sans Serif"/>
                <a:cs typeface="Microsoft Sans Serif"/>
              </a:rPr>
              <a:t>tipos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5">
                <a:latin typeface="Microsoft Sans Serif"/>
                <a:cs typeface="Microsoft Sans Serif"/>
              </a:rPr>
              <a:t>inversores </a:t>
            </a:r>
            <a:r>
              <a:rPr dirty="0" sz="900" spc="30">
                <a:latin typeface="Microsoft Sans Serif"/>
                <a:cs typeface="Microsoft Sans Serif"/>
              </a:rPr>
              <a:t>comunes </a:t>
            </a:r>
            <a:r>
              <a:rPr dirty="0" sz="900" spc="25">
                <a:latin typeface="Microsoft Sans Serif"/>
                <a:cs typeface="Microsoft Sans Serif"/>
              </a:rPr>
              <a:t>son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30">
                <a:latin typeface="Microsoft Sans Serif"/>
                <a:cs typeface="Microsoft Sans Serif"/>
              </a:rPr>
              <a:t>inversor de </a:t>
            </a:r>
            <a:r>
              <a:rPr dirty="0" sz="900" spc="25">
                <a:latin typeface="Microsoft Sans Serif"/>
                <a:cs typeface="Microsoft Sans Serif"/>
              </a:rPr>
              <a:t>voltaje </a:t>
            </a:r>
            <a:r>
              <a:rPr dirty="0" sz="900" spc="3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variable </a:t>
            </a:r>
            <a:r>
              <a:rPr dirty="0" sz="900" spc="-25">
                <a:latin typeface="Microsoft Sans Serif"/>
                <a:cs typeface="Microsoft Sans Serif"/>
              </a:rPr>
              <a:t>(VVI),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30">
                <a:latin typeface="Microsoft Sans Serif"/>
                <a:cs typeface="Microsoft Sans Serif"/>
              </a:rPr>
              <a:t>inversor de </a:t>
            </a:r>
            <a:r>
              <a:rPr dirty="0" sz="900" spc="40">
                <a:latin typeface="Microsoft Sans Serif"/>
                <a:cs typeface="Microsoft Sans Serif"/>
              </a:rPr>
              <a:t>fuente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corriente </a:t>
            </a:r>
            <a:r>
              <a:rPr dirty="0" sz="900" spc="-40">
                <a:latin typeface="Microsoft Sans Serif"/>
                <a:cs typeface="Microsoft Sans Serif"/>
              </a:rPr>
              <a:t>(CSI)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35">
                <a:latin typeface="Microsoft Sans Serif"/>
                <a:cs typeface="Microsoft Sans Serif"/>
              </a:rPr>
              <a:t>modulación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5">
                <a:latin typeface="Microsoft Sans Serif"/>
                <a:cs typeface="Microsoft Sans Serif"/>
              </a:rPr>
              <a:t>ancho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pulso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5">
                <a:latin typeface="Microsoft Sans Serif"/>
                <a:cs typeface="Microsoft Sans Serif"/>
              </a:rPr>
              <a:t>(PWM).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Otro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tipo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accionamiento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55">
                <a:latin typeface="Microsoft Sans Serif"/>
                <a:cs typeface="Microsoft Sans Serif"/>
              </a:rPr>
              <a:t>CA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cicloconvertidor.</a:t>
            </a:r>
            <a:r>
              <a:rPr dirty="0" sz="900" spc="-5">
                <a:latin typeface="Microsoft Sans Serif"/>
                <a:cs typeface="Microsoft Sans Serif"/>
              </a:rPr>
              <a:t> Estos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20">
                <a:latin typeface="Microsoft Sans Serif"/>
                <a:cs typeface="Microsoft Sans Serif"/>
              </a:rPr>
              <a:t>usan </a:t>
            </a:r>
            <a:r>
              <a:rPr dirty="0" sz="900" spc="45">
                <a:latin typeface="Microsoft Sans Serif"/>
                <a:cs typeface="Microsoft Sans Serif"/>
              </a:rPr>
              <a:t>comúnmente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45">
                <a:latin typeface="Microsoft Sans Serif"/>
                <a:cs typeface="Microsoft Sans Serif"/>
              </a:rPr>
              <a:t>motores </a:t>
            </a:r>
            <a:r>
              <a:rPr dirty="0" sz="900" spc="50">
                <a:latin typeface="Microsoft Sans Serif"/>
                <a:cs typeface="Microsoft Sans Serif"/>
              </a:rPr>
              <a:t>muy </a:t>
            </a:r>
            <a:r>
              <a:rPr dirty="0" sz="900" spc="30">
                <a:latin typeface="Microsoft Sans Serif"/>
                <a:cs typeface="Microsoft Sans Serif"/>
              </a:rPr>
              <a:t>grandes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45">
                <a:latin typeface="Microsoft Sans Serif"/>
                <a:cs typeface="Microsoft Sans Serif"/>
              </a:rPr>
              <a:t>no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0">
                <a:latin typeface="Microsoft Sans Serif"/>
                <a:cs typeface="Microsoft Sans Serif"/>
              </a:rPr>
              <a:t>describirán en </a:t>
            </a:r>
            <a:r>
              <a:rPr dirty="0" sz="900" spc="15">
                <a:latin typeface="Microsoft Sans Serif"/>
                <a:cs typeface="Microsoft Sans Serif"/>
              </a:rPr>
              <a:t>este </a:t>
            </a:r>
            <a:r>
              <a:rPr dirty="0" sz="900" spc="20">
                <a:latin typeface="Microsoft Sans Serif"/>
                <a:cs typeface="Microsoft Sans Serif"/>
              </a:rPr>
              <a:t> curso. </a:t>
            </a:r>
            <a:r>
              <a:rPr dirty="0" sz="900" spc="10">
                <a:latin typeface="Microsoft Sans Serif"/>
                <a:cs typeface="Microsoft Sans Serif"/>
              </a:rPr>
              <a:t>Todos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25">
                <a:latin typeface="Microsoft Sans Serif"/>
                <a:cs typeface="Microsoft Sans Serif"/>
              </a:rPr>
              <a:t>variadores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55">
                <a:latin typeface="Microsoft Sans Serif"/>
                <a:cs typeface="Microsoft Sans Serif"/>
              </a:rPr>
              <a:t>CA </a:t>
            </a:r>
            <a:r>
              <a:rPr dirty="0" sz="900" spc="30">
                <a:latin typeface="Microsoft Sans Serif"/>
                <a:cs typeface="Microsoft Sans Serif"/>
              </a:rPr>
              <a:t>convierten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-55">
                <a:latin typeface="Microsoft Sans Serif"/>
                <a:cs typeface="Microsoft Sans Serif"/>
              </a:rPr>
              <a:t>CA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-85">
                <a:latin typeface="Microsoft Sans Serif"/>
                <a:cs typeface="Microsoft Sans Serif"/>
              </a:rPr>
              <a:t>CC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25">
                <a:latin typeface="Microsoft Sans Serif"/>
                <a:cs typeface="Microsoft Sans Serif"/>
              </a:rPr>
              <a:t>luego,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20">
                <a:latin typeface="Microsoft Sans Serif"/>
                <a:cs typeface="Microsoft Sans Serif"/>
              </a:rPr>
              <a:t>través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varias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técnicas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conmutación,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invierten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85">
                <a:latin typeface="Microsoft Sans Serif"/>
                <a:cs typeface="Microsoft Sans Serif"/>
              </a:rPr>
              <a:t>CC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salida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voltaje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variable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frecuencia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variable.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37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28111" y="3191764"/>
            <a:ext cx="715645" cy="2449830"/>
          </a:xfrm>
          <a:custGeom>
            <a:avLst/>
            <a:gdLst/>
            <a:ahLst/>
            <a:cxnLst/>
            <a:rect l="l" t="t" r="r" b="b"/>
            <a:pathLst>
              <a:path w="715645" h="2449829">
                <a:moveTo>
                  <a:pt x="715060" y="0"/>
                </a:moveTo>
                <a:lnTo>
                  <a:pt x="0" y="0"/>
                </a:lnTo>
                <a:lnTo>
                  <a:pt x="0" y="2449677"/>
                </a:lnTo>
                <a:lnTo>
                  <a:pt x="715060" y="2449677"/>
                </a:lnTo>
                <a:lnTo>
                  <a:pt x="71506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043426" y="3191764"/>
            <a:ext cx="751840" cy="2449830"/>
          </a:xfrm>
          <a:custGeom>
            <a:avLst/>
            <a:gdLst/>
            <a:ahLst/>
            <a:cxnLst/>
            <a:rect l="l" t="t" r="r" b="b"/>
            <a:pathLst>
              <a:path w="751839" h="2449829">
                <a:moveTo>
                  <a:pt x="751636" y="0"/>
                </a:moveTo>
                <a:lnTo>
                  <a:pt x="0" y="0"/>
                </a:lnTo>
                <a:lnTo>
                  <a:pt x="0" y="2449677"/>
                </a:lnTo>
                <a:lnTo>
                  <a:pt x="751636" y="2449677"/>
                </a:lnTo>
                <a:lnTo>
                  <a:pt x="751636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208371" y="3191764"/>
            <a:ext cx="1017905" cy="2449830"/>
          </a:xfrm>
          <a:custGeom>
            <a:avLst/>
            <a:gdLst/>
            <a:ahLst/>
            <a:cxnLst/>
            <a:rect l="l" t="t" r="r" b="b"/>
            <a:pathLst>
              <a:path w="1017904" h="2449829">
                <a:moveTo>
                  <a:pt x="1017727" y="0"/>
                </a:moveTo>
                <a:lnTo>
                  <a:pt x="0" y="0"/>
                </a:lnTo>
                <a:lnTo>
                  <a:pt x="0" y="2449677"/>
                </a:lnTo>
                <a:lnTo>
                  <a:pt x="1017727" y="2449677"/>
                </a:lnTo>
                <a:lnTo>
                  <a:pt x="1017727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2840672" y="3224999"/>
            <a:ext cx="1918970" cy="2352040"/>
            <a:chOff x="2840672" y="3224999"/>
            <a:chExt cx="1918970" cy="2352040"/>
          </a:xfrm>
        </p:grpSpPr>
        <p:sp>
          <p:nvSpPr>
            <p:cNvPr id="6" name="object 6"/>
            <p:cNvSpPr/>
            <p:nvPr/>
          </p:nvSpPr>
          <p:spPr>
            <a:xfrm>
              <a:off x="3236480" y="3274059"/>
              <a:ext cx="1427480" cy="2287270"/>
            </a:xfrm>
            <a:custGeom>
              <a:avLst/>
              <a:gdLst/>
              <a:ahLst/>
              <a:cxnLst/>
              <a:rect l="l" t="t" r="r" b="b"/>
              <a:pathLst>
                <a:path w="1427479" h="2287270">
                  <a:moveTo>
                    <a:pt x="1427086" y="1193292"/>
                  </a:moveTo>
                  <a:lnTo>
                    <a:pt x="1427086" y="2286914"/>
                  </a:lnTo>
                  <a:lnTo>
                    <a:pt x="0" y="2286914"/>
                  </a:lnTo>
                  <a:lnTo>
                    <a:pt x="0" y="0"/>
                  </a:lnTo>
                  <a:lnTo>
                    <a:pt x="868616" y="914"/>
                  </a:lnTo>
                </a:path>
                <a:path w="1427479" h="2287270">
                  <a:moveTo>
                    <a:pt x="1266774" y="0"/>
                  </a:moveTo>
                  <a:lnTo>
                    <a:pt x="1427086" y="0"/>
                  </a:lnTo>
                  <a:lnTo>
                    <a:pt x="1427086" y="1090879"/>
                  </a:lnTo>
                </a:path>
                <a:path w="1427479" h="2287270">
                  <a:moveTo>
                    <a:pt x="246049" y="2755"/>
                  </a:moveTo>
                  <a:lnTo>
                    <a:pt x="246049" y="2286152"/>
                  </a:lnTo>
                </a:path>
                <a:path w="1427479" h="2287270">
                  <a:moveTo>
                    <a:pt x="497573" y="2755"/>
                  </a:moveTo>
                  <a:lnTo>
                    <a:pt x="497573" y="228615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188855" y="3676218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5" h="99060">
                  <a:moveTo>
                    <a:pt x="49530" y="0"/>
                  </a:moveTo>
                  <a:lnTo>
                    <a:pt x="0" y="99034"/>
                  </a:lnTo>
                  <a:lnTo>
                    <a:pt x="99529" y="99034"/>
                  </a:lnTo>
                  <a:lnTo>
                    <a:pt x="4953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188855" y="3676218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5" h="99060">
                  <a:moveTo>
                    <a:pt x="0" y="99034"/>
                  </a:moveTo>
                  <a:lnTo>
                    <a:pt x="99529" y="99034"/>
                  </a:lnTo>
                  <a:lnTo>
                    <a:pt x="49530" y="0"/>
                  </a:lnTo>
                  <a:lnTo>
                    <a:pt x="0" y="9903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431463" y="3676713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5" h="99060">
                  <a:moveTo>
                    <a:pt x="50012" y="0"/>
                  </a:moveTo>
                  <a:lnTo>
                    <a:pt x="0" y="99034"/>
                  </a:lnTo>
                  <a:lnTo>
                    <a:pt x="99542" y="99034"/>
                  </a:lnTo>
                  <a:lnTo>
                    <a:pt x="500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431463" y="3676713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5" h="99060">
                  <a:moveTo>
                    <a:pt x="0" y="99034"/>
                  </a:moveTo>
                  <a:lnTo>
                    <a:pt x="99542" y="99034"/>
                  </a:lnTo>
                  <a:lnTo>
                    <a:pt x="50012" y="0"/>
                  </a:lnTo>
                  <a:lnTo>
                    <a:pt x="0" y="9903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685552" y="3676713"/>
              <a:ext cx="99060" cy="99060"/>
            </a:xfrm>
            <a:custGeom>
              <a:avLst/>
              <a:gdLst/>
              <a:ahLst/>
              <a:cxnLst/>
              <a:rect l="l" t="t" r="r" b="b"/>
              <a:pathLst>
                <a:path w="99060" h="99060">
                  <a:moveTo>
                    <a:pt x="49021" y="0"/>
                  </a:moveTo>
                  <a:lnTo>
                    <a:pt x="0" y="99034"/>
                  </a:lnTo>
                  <a:lnTo>
                    <a:pt x="99034" y="99034"/>
                  </a:lnTo>
                  <a:lnTo>
                    <a:pt x="4902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685552" y="3676713"/>
              <a:ext cx="99060" cy="99060"/>
            </a:xfrm>
            <a:custGeom>
              <a:avLst/>
              <a:gdLst/>
              <a:ahLst/>
              <a:cxnLst/>
              <a:rect l="l" t="t" r="r" b="b"/>
              <a:pathLst>
                <a:path w="99060" h="99060">
                  <a:moveTo>
                    <a:pt x="0" y="99034"/>
                  </a:moveTo>
                  <a:lnTo>
                    <a:pt x="99034" y="99034"/>
                  </a:lnTo>
                  <a:lnTo>
                    <a:pt x="49021" y="0"/>
                  </a:lnTo>
                  <a:lnTo>
                    <a:pt x="0" y="9903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685552" y="5063210"/>
              <a:ext cx="99060" cy="100330"/>
            </a:xfrm>
            <a:custGeom>
              <a:avLst/>
              <a:gdLst/>
              <a:ahLst/>
              <a:cxnLst/>
              <a:rect l="l" t="t" r="r" b="b"/>
              <a:pathLst>
                <a:path w="99060" h="100329">
                  <a:moveTo>
                    <a:pt x="49021" y="0"/>
                  </a:moveTo>
                  <a:lnTo>
                    <a:pt x="0" y="100025"/>
                  </a:lnTo>
                  <a:lnTo>
                    <a:pt x="99034" y="100025"/>
                  </a:lnTo>
                  <a:lnTo>
                    <a:pt x="4902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685552" y="5063210"/>
              <a:ext cx="99060" cy="100330"/>
            </a:xfrm>
            <a:custGeom>
              <a:avLst/>
              <a:gdLst/>
              <a:ahLst/>
              <a:cxnLst/>
              <a:rect l="l" t="t" r="r" b="b"/>
              <a:pathLst>
                <a:path w="99060" h="100329">
                  <a:moveTo>
                    <a:pt x="0" y="100025"/>
                  </a:moveTo>
                  <a:lnTo>
                    <a:pt x="99034" y="100025"/>
                  </a:lnTo>
                  <a:lnTo>
                    <a:pt x="49021" y="0"/>
                  </a:lnTo>
                  <a:lnTo>
                    <a:pt x="0" y="10002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431463" y="5063210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5" h="100329">
                  <a:moveTo>
                    <a:pt x="50012" y="0"/>
                  </a:moveTo>
                  <a:lnTo>
                    <a:pt x="0" y="100025"/>
                  </a:lnTo>
                  <a:lnTo>
                    <a:pt x="99542" y="100025"/>
                  </a:lnTo>
                  <a:lnTo>
                    <a:pt x="500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431463" y="5063210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5" h="100329">
                  <a:moveTo>
                    <a:pt x="0" y="100025"/>
                  </a:moveTo>
                  <a:lnTo>
                    <a:pt x="99542" y="100025"/>
                  </a:lnTo>
                  <a:lnTo>
                    <a:pt x="50012" y="0"/>
                  </a:lnTo>
                  <a:lnTo>
                    <a:pt x="0" y="10002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188855" y="5063693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5" h="100329">
                  <a:moveTo>
                    <a:pt x="49530" y="0"/>
                  </a:moveTo>
                  <a:lnTo>
                    <a:pt x="0" y="100025"/>
                  </a:lnTo>
                  <a:lnTo>
                    <a:pt x="99529" y="100025"/>
                  </a:lnTo>
                  <a:lnTo>
                    <a:pt x="4953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188855" y="5063693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5" h="100329">
                  <a:moveTo>
                    <a:pt x="0" y="100025"/>
                  </a:moveTo>
                  <a:lnTo>
                    <a:pt x="99529" y="100025"/>
                  </a:lnTo>
                  <a:lnTo>
                    <a:pt x="49530" y="0"/>
                  </a:lnTo>
                  <a:lnTo>
                    <a:pt x="0" y="10002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2958261" y="3227285"/>
              <a:ext cx="1800860" cy="1836420"/>
            </a:xfrm>
            <a:custGeom>
              <a:avLst/>
              <a:gdLst/>
              <a:ahLst/>
              <a:cxnLst/>
              <a:rect l="l" t="t" r="r" b="b"/>
              <a:pathLst>
                <a:path w="1800860" h="1836420">
                  <a:moveTo>
                    <a:pt x="230593" y="448932"/>
                  </a:moveTo>
                  <a:lnTo>
                    <a:pt x="330123" y="448932"/>
                  </a:lnTo>
                </a:path>
                <a:path w="1800860" h="1836420">
                  <a:moveTo>
                    <a:pt x="473202" y="448932"/>
                  </a:moveTo>
                  <a:lnTo>
                    <a:pt x="572744" y="448932"/>
                  </a:lnTo>
                </a:path>
                <a:path w="1800860" h="1836420">
                  <a:moveTo>
                    <a:pt x="726859" y="448932"/>
                  </a:moveTo>
                  <a:lnTo>
                    <a:pt x="825411" y="448932"/>
                  </a:lnTo>
                </a:path>
                <a:path w="1800860" h="1836420">
                  <a:moveTo>
                    <a:pt x="230593" y="1836407"/>
                  </a:moveTo>
                  <a:lnTo>
                    <a:pt x="330123" y="1836407"/>
                  </a:lnTo>
                </a:path>
                <a:path w="1800860" h="1836420">
                  <a:moveTo>
                    <a:pt x="473202" y="1836407"/>
                  </a:moveTo>
                  <a:lnTo>
                    <a:pt x="572744" y="1836407"/>
                  </a:lnTo>
                </a:path>
                <a:path w="1800860" h="1836420">
                  <a:moveTo>
                    <a:pt x="751624" y="1836407"/>
                  </a:moveTo>
                  <a:lnTo>
                    <a:pt x="801636" y="1836407"/>
                  </a:lnTo>
                </a:path>
                <a:path w="1800860" h="1836420">
                  <a:moveTo>
                    <a:pt x="726859" y="1836407"/>
                  </a:moveTo>
                  <a:lnTo>
                    <a:pt x="825411" y="1836407"/>
                  </a:lnTo>
                </a:path>
                <a:path w="1800860" h="1836420">
                  <a:moveTo>
                    <a:pt x="0" y="1190980"/>
                  </a:moveTo>
                  <a:lnTo>
                    <a:pt x="514337" y="1190980"/>
                  </a:lnTo>
                </a:path>
                <a:path w="1800860" h="1836420">
                  <a:moveTo>
                    <a:pt x="0" y="1488592"/>
                  </a:moveTo>
                  <a:lnTo>
                    <a:pt x="761949" y="1488592"/>
                  </a:lnTo>
                </a:path>
                <a:path w="1800860" h="1836420">
                  <a:moveTo>
                    <a:pt x="1146517" y="49530"/>
                  </a:moveTo>
                  <a:lnTo>
                    <a:pt x="1165644" y="11277"/>
                  </a:lnTo>
                  <a:lnTo>
                    <a:pt x="1189177" y="495"/>
                  </a:lnTo>
                  <a:lnTo>
                    <a:pt x="1196035" y="0"/>
                  </a:lnTo>
                </a:path>
                <a:path w="1800860" h="1836420">
                  <a:moveTo>
                    <a:pt x="1196035" y="0"/>
                  </a:moveTo>
                  <a:lnTo>
                    <a:pt x="1234770" y="20104"/>
                  </a:lnTo>
                  <a:lnTo>
                    <a:pt x="1245565" y="43637"/>
                  </a:lnTo>
                  <a:lnTo>
                    <a:pt x="1246047" y="49530"/>
                  </a:lnTo>
                </a:path>
                <a:path w="1800860" h="1836420">
                  <a:moveTo>
                    <a:pt x="1246047" y="49530"/>
                  </a:moveTo>
                  <a:lnTo>
                    <a:pt x="1246047" y="43637"/>
                  </a:lnTo>
                  <a:lnTo>
                    <a:pt x="1247038" y="37274"/>
                  </a:lnTo>
                  <a:lnTo>
                    <a:pt x="1270571" y="6870"/>
                  </a:lnTo>
                  <a:lnTo>
                    <a:pt x="1276451" y="4419"/>
                  </a:lnTo>
                  <a:lnTo>
                    <a:pt x="1282331" y="1968"/>
                  </a:lnTo>
                  <a:lnTo>
                    <a:pt x="1288707" y="495"/>
                  </a:lnTo>
                  <a:lnTo>
                    <a:pt x="1296060" y="0"/>
                  </a:lnTo>
                </a:path>
                <a:path w="1800860" h="1836420">
                  <a:moveTo>
                    <a:pt x="1296060" y="0"/>
                  </a:moveTo>
                  <a:lnTo>
                    <a:pt x="1334795" y="20104"/>
                  </a:lnTo>
                  <a:lnTo>
                    <a:pt x="1345095" y="43637"/>
                  </a:lnTo>
                  <a:lnTo>
                    <a:pt x="1345095" y="49530"/>
                  </a:lnTo>
                </a:path>
                <a:path w="1800860" h="1836420">
                  <a:moveTo>
                    <a:pt x="1345095" y="49530"/>
                  </a:moveTo>
                  <a:lnTo>
                    <a:pt x="1364703" y="10795"/>
                  </a:lnTo>
                  <a:lnTo>
                    <a:pt x="1388732" y="495"/>
                  </a:lnTo>
                  <a:lnTo>
                    <a:pt x="1395107" y="0"/>
                  </a:lnTo>
                </a:path>
                <a:path w="1800860" h="1836420">
                  <a:moveTo>
                    <a:pt x="1395107" y="0"/>
                  </a:moveTo>
                  <a:lnTo>
                    <a:pt x="1433842" y="20104"/>
                  </a:lnTo>
                  <a:lnTo>
                    <a:pt x="1437767" y="25006"/>
                  </a:lnTo>
                  <a:lnTo>
                    <a:pt x="1440713" y="30899"/>
                  </a:lnTo>
                  <a:lnTo>
                    <a:pt x="1442669" y="36779"/>
                  </a:lnTo>
                  <a:lnTo>
                    <a:pt x="1444142" y="43154"/>
                  </a:lnTo>
                  <a:lnTo>
                    <a:pt x="1444625" y="49530"/>
                  </a:lnTo>
                </a:path>
                <a:path w="1800860" h="1836420">
                  <a:moveTo>
                    <a:pt x="1444625" y="49530"/>
                  </a:moveTo>
                  <a:lnTo>
                    <a:pt x="1464246" y="10795"/>
                  </a:lnTo>
                  <a:lnTo>
                    <a:pt x="1487779" y="495"/>
                  </a:lnTo>
                  <a:lnTo>
                    <a:pt x="1494637" y="0"/>
                  </a:lnTo>
                </a:path>
                <a:path w="1800860" h="1836420">
                  <a:moveTo>
                    <a:pt x="1494637" y="0"/>
                  </a:moveTo>
                  <a:lnTo>
                    <a:pt x="1533372" y="20104"/>
                  </a:lnTo>
                  <a:lnTo>
                    <a:pt x="1543672" y="43154"/>
                  </a:lnTo>
                  <a:lnTo>
                    <a:pt x="1543672" y="49530"/>
                  </a:lnTo>
                </a:path>
                <a:path w="1800860" h="1836420">
                  <a:moveTo>
                    <a:pt x="1608416" y="1236700"/>
                  </a:moveTo>
                  <a:lnTo>
                    <a:pt x="1800834" y="1236700"/>
                  </a:lnTo>
                </a:path>
                <a:path w="1800860" h="1836420">
                  <a:moveTo>
                    <a:pt x="1608416" y="1138631"/>
                  </a:moveTo>
                  <a:lnTo>
                    <a:pt x="1800834" y="1138631"/>
                  </a:lnTo>
                </a:path>
                <a:path w="1800860" h="1836420">
                  <a:moveTo>
                    <a:pt x="274205" y="894334"/>
                  </a:moveTo>
                  <a:lnTo>
                    <a:pt x="274205" y="894334"/>
                  </a:lnTo>
                </a:path>
                <a:path w="1800860" h="1836420">
                  <a:moveTo>
                    <a:pt x="274205" y="894334"/>
                  </a:moveTo>
                  <a:lnTo>
                    <a:pt x="274205" y="89433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219043" y="410679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219043" y="410679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465017" y="326006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465017" y="326006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717391" y="326006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717391" y="326006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465931" y="5543321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465931" y="5543321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717391" y="55451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717391" y="55451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3465017" y="44021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3465017" y="44021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3717391" y="470024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2958261" y="4121619"/>
              <a:ext cx="790575" cy="608330"/>
            </a:xfrm>
            <a:custGeom>
              <a:avLst/>
              <a:gdLst/>
              <a:ahLst/>
              <a:cxnLst/>
              <a:rect l="l" t="t" r="r" b="b"/>
              <a:pathLst>
                <a:path w="790575" h="608329">
                  <a:moveTo>
                    <a:pt x="790028" y="593331"/>
                  </a:moveTo>
                  <a:lnTo>
                    <a:pt x="790028" y="585241"/>
                  </a:lnTo>
                  <a:lnTo>
                    <a:pt x="783399" y="578624"/>
                  </a:lnTo>
                  <a:lnTo>
                    <a:pt x="774572" y="578624"/>
                  </a:lnTo>
                  <a:lnTo>
                    <a:pt x="765759" y="578624"/>
                  </a:lnTo>
                  <a:lnTo>
                    <a:pt x="759129" y="585241"/>
                  </a:lnTo>
                  <a:lnTo>
                    <a:pt x="759129" y="593331"/>
                  </a:lnTo>
                  <a:lnTo>
                    <a:pt x="759129" y="601421"/>
                  </a:lnTo>
                  <a:lnTo>
                    <a:pt x="765759" y="608037"/>
                  </a:lnTo>
                  <a:lnTo>
                    <a:pt x="774572" y="608037"/>
                  </a:lnTo>
                  <a:lnTo>
                    <a:pt x="783399" y="608037"/>
                  </a:lnTo>
                  <a:lnTo>
                    <a:pt x="790028" y="601421"/>
                  </a:lnTo>
                  <a:lnTo>
                    <a:pt x="790028" y="593331"/>
                  </a:lnTo>
                  <a:close/>
                </a:path>
                <a:path w="790575" h="608329">
                  <a:moveTo>
                    <a:pt x="0" y="0"/>
                  </a:moveTo>
                  <a:lnTo>
                    <a:pt x="265747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40685" y="4081665"/>
              <a:ext cx="80975" cy="7336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40672" y="4670894"/>
              <a:ext cx="97027" cy="74358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40685" y="4375861"/>
              <a:ext cx="95910" cy="73355"/>
            </a:xfrm>
            <a:prstGeom prst="rect">
              <a:avLst/>
            </a:prstGeom>
          </p:spPr>
        </p:pic>
      </p:grpSp>
      <p:pic>
        <p:nvPicPr>
          <p:cNvPr id="37" name="object 3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12007" y="3079915"/>
            <a:ext cx="433819" cy="75895"/>
          </a:xfrm>
          <a:prstGeom prst="rect">
            <a:avLst/>
          </a:prstGeom>
        </p:spPr>
      </p:pic>
      <p:grpSp>
        <p:nvGrpSpPr>
          <p:cNvPr id="38" name="object 38"/>
          <p:cNvGrpSpPr/>
          <p:nvPr/>
        </p:nvGrpSpPr>
        <p:grpSpPr>
          <a:xfrm>
            <a:off x="4249013" y="3079915"/>
            <a:ext cx="344170" cy="76200"/>
            <a:chOff x="4249013" y="3079915"/>
            <a:chExt cx="344170" cy="76200"/>
          </a:xfrm>
        </p:grpSpPr>
        <p:pic>
          <p:nvPicPr>
            <p:cNvPr id="39" name="object 3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49013" y="3079915"/>
              <a:ext cx="127088" cy="75895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18368" y="3081337"/>
              <a:ext cx="174243" cy="73405"/>
            </a:xfrm>
            <a:prstGeom prst="rect">
              <a:avLst/>
            </a:prstGeom>
          </p:spPr>
        </p:pic>
      </p:grpSp>
      <p:pic>
        <p:nvPicPr>
          <p:cNvPr id="41" name="object 4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09183" y="3081337"/>
            <a:ext cx="333032" cy="74472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647793" y="3256864"/>
            <a:ext cx="2170023" cy="2319985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362856" y="3359442"/>
            <a:ext cx="80962" cy="73355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455337" y="4388751"/>
            <a:ext cx="95199" cy="75895"/>
          </a:xfrm>
          <a:prstGeom prst="rect">
            <a:avLst/>
          </a:prstGeom>
        </p:spPr>
      </p:pic>
      <p:sp>
        <p:nvSpPr>
          <p:cNvPr id="45" name="object 45"/>
          <p:cNvSpPr/>
          <p:nvPr/>
        </p:nvSpPr>
        <p:spPr>
          <a:xfrm>
            <a:off x="3252470" y="3716629"/>
            <a:ext cx="78105" cy="0"/>
          </a:xfrm>
          <a:custGeom>
            <a:avLst/>
            <a:gdLst/>
            <a:ahLst/>
            <a:cxnLst/>
            <a:rect l="l" t="t" r="r" b="b"/>
            <a:pathLst>
              <a:path w="78104" h="0">
                <a:moveTo>
                  <a:pt x="0" y="0"/>
                </a:moveTo>
                <a:lnTo>
                  <a:pt x="7772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253384" y="5109260"/>
            <a:ext cx="78105" cy="0"/>
          </a:xfrm>
          <a:custGeom>
            <a:avLst/>
            <a:gdLst/>
            <a:ahLst/>
            <a:cxnLst/>
            <a:rect l="l" t="t" r="r" b="b"/>
            <a:pathLst>
              <a:path w="78104" h="0">
                <a:moveTo>
                  <a:pt x="0" y="0"/>
                </a:moveTo>
                <a:lnTo>
                  <a:pt x="7772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493871" y="3716629"/>
            <a:ext cx="78105" cy="0"/>
          </a:xfrm>
          <a:custGeom>
            <a:avLst/>
            <a:gdLst/>
            <a:ahLst/>
            <a:cxnLst/>
            <a:rect l="l" t="t" r="r" b="b"/>
            <a:pathLst>
              <a:path w="78104" h="0">
                <a:moveTo>
                  <a:pt x="0" y="0"/>
                </a:moveTo>
                <a:lnTo>
                  <a:pt x="7772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494785" y="5109260"/>
            <a:ext cx="78105" cy="0"/>
          </a:xfrm>
          <a:custGeom>
            <a:avLst/>
            <a:gdLst/>
            <a:ahLst/>
            <a:cxnLst/>
            <a:rect l="l" t="t" r="r" b="b"/>
            <a:pathLst>
              <a:path w="78104" h="0">
                <a:moveTo>
                  <a:pt x="0" y="0"/>
                </a:moveTo>
                <a:lnTo>
                  <a:pt x="7772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3745331" y="3716629"/>
            <a:ext cx="78105" cy="0"/>
          </a:xfrm>
          <a:custGeom>
            <a:avLst/>
            <a:gdLst/>
            <a:ahLst/>
            <a:cxnLst/>
            <a:rect l="l" t="t" r="r" b="b"/>
            <a:pathLst>
              <a:path w="78104" h="0">
                <a:moveTo>
                  <a:pt x="0" y="0"/>
                </a:moveTo>
                <a:lnTo>
                  <a:pt x="7772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3746246" y="5109260"/>
            <a:ext cx="78105" cy="0"/>
          </a:xfrm>
          <a:custGeom>
            <a:avLst/>
            <a:gdLst/>
            <a:ahLst/>
            <a:cxnLst/>
            <a:rect l="l" t="t" r="r" b="b"/>
            <a:pathLst>
              <a:path w="78104" h="0">
                <a:moveTo>
                  <a:pt x="0" y="0"/>
                </a:moveTo>
                <a:lnTo>
                  <a:pt x="7772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1" name="object 5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746425" y="3687495"/>
            <a:ext cx="428320" cy="75895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194718" y="8403031"/>
            <a:ext cx="325920" cy="93776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199456" y="9106166"/>
            <a:ext cx="326224" cy="75895"/>
          </a:xfrm>
          <a:prstGeom prst="rect">
            <a:avLst/>
          </a:prstGeom>
        </p:spPr>
      </p:pic>
      <p:sp>
        <p:nvSpPr>
          <p:cNvPr id="54" name="object 54"/>
          <p:cNvSpPr/>
          <p:nvPr/>
        </p:nvSpPr>
        <p:spPr>
          <a:xfrm>
            <a:off x="2745994" y="9129268"/>
            <a:ext cx="2334895" cy="0"/>
          </a:xfrm>
          <a:custGeom>
            <a:avLst/>
            <a:gdLst/>
            <a:ahLst/>
            <a:cxnLst/>
            <a:rect l="l" t="t" r="r" b="b"/>
            <a:pathLst>
              <a:path w="2334895" h="0">
                <a:moveTo>
                  <a:pt x="0" y="0"/>
                </a:moveTo>
                <a:lnTo>
                  <a:pt x="233446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742336" y="8437981"/>
            <a:ext cx="2334895" cy="0"/>
          </a:xfrm>
          <a:custGeom>
            <a:avLst/>
            <a:gdLst/>
            <a:ahLst/>
            <a:cxnLst/>
            <a:rect l="l" t="t" r="r" b="b"/>
            <a:pathLst>
              <a:path w="2334895" h="0">
                <a:moveTo>
                  <a:pt x="0" y="0"/>
                </a:moveTo>
                <a:lnTo>
                  <a:pt x="233446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749194" y="8872690"/>
            <a:ext cx="2279650" cy="514350"/>
          </a:xfrm>
          <a:custGeom>
            <a:avLst/>
            <a:gdLst/>
            <a:ahLst/>
            <a:cxnLst/>
            <a:rect l="l" t="t" r="r" b="b"/>
            <a:pathLst>
              <a:path w="2279650" h="514350">
                <a:moveTo>
                  <a:pt x="0" y="44983"/>
                </a:moveTo>
                <a:lnTo>
                  <a:pt x="0" y="44983"/>
                </a:lnTo>
              </a:path>
              <a:path w="2279650" h="514350">
                <a:moveTo>
                  <a:pt x="4381" y="327812"/>
                </a:moveTo>
                <a:lnTo>
                  <a:pt x="13169" y="340423"/>
                </a:lnTo>
                <a:lnTo>
                  <a:pt x="18097" y="353314"/>
                </a:lnTo>
                <a:lnTo>
                  <a:pt x="22212" y="378828"/>
                </a:lnTo>
                <a:lnTo>
                  <a:pt x="26885" y="372516"/>
                </a:lnTo>
                <a:lnTo>
                  <a:pt x="31000" y="353314"/>
                </a:lnTo>
                <a:lnTo>
                  <a:pt x="35661" y="340423"/>
                </a:lnTo>
                <a:lnTo>
                  <a:pt x="40043" y="321221"/>
                </a:lnTo>
                <a:lnTo>
                  <a:pt x="44437" y="308330"/>
                </a:lnTo>
                <a:lnTo>
                  <a:pt x="49098" y="302018"/>
                </a:lnTo>
                <a:lnTo>
                  <a:pt x="53492" y="295440"/>
                </a:lnTo>
                <a:lnTo>
                  <a:pt x="57873" y="282816"/>
                </a:lnTo>
                <a:lnTo>
                  <a:pt x="62547" y="282816"/>
                </a:lnTo>
                <a:lnTo>
                  <a:pt x="66928" y="263347"/>
                </a:lnTo>
                <a:lnTo>
                  <a:pt x="71323" y="256755"/>
                </a:lnTo>
                <a:lnTo>
                  <a:pt x="75704" y="244144"/>
                </a:lnTo>
                <a:lnTo>
                  <a:pt x="80098" y="237832"/>
                </a:lnTo>
                <a:lnTo>
                  <a:pt x="84759" y="231521"/>
                </a:lnTo>
                <a:lnTo>
                  <a:pt x="89420" y="218630"/>
                </a:lnTo>
                <a:lnTo>
                  <a:pt x="93535" y="212051"/>
                </a:lnTo>
                <a:lnTo>
                  <a:pt x="97929" y="205740"/>
                </a:lnTo>
                <a:lnTo>
                  <a:pt x="102323" y="199148"/>
                </a:lnTo>
                <a:lnTo>
                  <a:pt x="107251" y="192849"/>
                </a:lnTo>
                <a:lnTo>
                  <a:pt x="111366" y="186537"/>
                </a:lnTo>
                <a:lnTo>
                  <a:pt x="116039" y="180225"/>
                </a:lnTo>
                <a:lnTo>
                  <a:pt x="120421" y="160477"/>
                </a:lnTo>
                <a:lnTo>
                  <a:pt x="125082" y="141541"/>
                </a:lnTo>
                <a:lnTo>
                  <a:pt x="129197" y="134962"/>
                </a:lnTo>
                <a:lnTo>
                  <a:pt x="133591" y="109448"/>
                </a:lnTo>
                <a:lnTo>
                  <a:pt x="138252" y="96558"/>
                </a:lnTo>
                <a:lnTo>
                  <a:pt x="142646" y="122072"/>
                </a:lnTo>
                <a:lnTo>
                  <a:pt x="147307" y="141541"/>
                </a:lnTo>
                <a:lnTo>
                  <a:pt x="151701" y="167055"/>
                </a:lnTo>
                <a:lnTo>
                  <a:pt x="156362" y="180225"/>
                </a:lnTo>
                <a:lnTo>
                  <a:pt x="160477" y="186537"/>
                </a:lnTo>
                <a:lnTo>
                  <a:pt x="187083" y="186537"/>
                </a:lnTo>
                <a:lnTo>
                  <a:pt x="191744" y="180225"/>
                </a:lnTo>
                <a:lnTo>
                  <a:pt x="196405" y="180225"/>
                </a:lnTo>
                <a:lnTo>
                  <a:pt x="200520" y="173367"/>
                </a:lnTo>
                <a:lnTo>
                  <a:pt x="205193" y="167055"/>
                </a:lnTo>
                <a:lnTo>
                  <a:pt x="209575" y="160477"/>
                </a:lnTo>
                <a:lnTo>
                  <a:pt x="214236" y="148132"/>
                </a:lnTo>
                <a:lnTo>
                  <a:pt x="218351" y="141541"/>
                </a:lnTo>
                <a:lnTo>
                  <a:pt x="222745" y="134962"/>
                </a:lnTo>
                <a:lnTo>
                  <a:pt x="227406" y="128384"/>
                </a:lnTo>
                <a:lnTo>
                  <a:pt x="231800" y="109448"/>
                </a:lnTo>
                <a:lnTo>
                  <a:pt x="236461" y="89966"/>
                </a:lnTo>
                <a:lnTo>
                  <a:pt x="240855" y="64465"/>
                </a:lnTo>
                <a:lnTo>
                  <a:pt x="245516" y="32092"/>
                </a:lnTo>
                <a:lnTo>
                  <a:pt x="249897" y="0"/>
                </a:lnTo>
                <a:lnTo>
                  <a:pt x="254292" y="32092"/>
                </a:lnTo>
                <a:lnTo>
                  <a:pt x="258406" y="70777"/>
                </a:lnTo>
                <a:lnTo>
                  <a:pt x="267728" y="128384"/>
                </a:lnTo>
                <a:lnTo>
                  <a:pt x="281177" y="167055"/>
                </a:lnTo>
                <a:lnTo>
                  <a:pt x="285559" y="180225"/>
                </a:lnTo>
                <a:lnTo>
                  <a:pt x="289953" y="186537"/>
                </a:lnTo>
                <a:lnTo>
                  <a:pt x="294347" y="205740"/>
                </a:lnTo>
                <a:lnTo>
                  <a:pt x="298729" y="218630"/>
                </a:lnTo>
                <a:lnTo>
                  <a:pt x="303390" y="231521"/>
                </a:lnTo>
                <a:lnTo>
                  <a:pt x="307505" y="231521"/>
                </a:lnTo>
                <a:lnTo>
                  <a:pt x="311899" y="237832"/>
                </a:lnTo>
                <a:lnTo>
                  <a:pt x="316560" y="237832"/>
                </a:lnTo>
                <a:lnTo>
                  <a:pt x="321221" y="231521"/>
                </a:lnTo>
                <a:lnTo>
                  <a:pt x="330009" y="231521"/>
                </a:lnTo>
                <a:lnTo>
                  <a:pt x="334670" y="224942"/>
                </a:lnTo>
                <a:lnTo>
                  <a:pt x="339051" y="212051"/>
                </a:lnTo>
                <a:lnTo>
                  <a:pt x="343446" y="212051"/>
                </a:lnTo>
                <a:lnTo>
                  <a:pt x="347560" y="205740"/>
                </a:lnTo>
                <a:lnTo>
                  <a:pt x="352221" y="199148"/>
                </a:lnTo>
                <a:lnTo>
                  <a:pt x="356882" y="186537"/>
                </a:lnTo>
                <a:lnTo>
                  <a:pt x="360997" y="173367"/>
                </a:lnTo>
                <a:lnTo>
                  <a:pt x="365937" y="148132"/>
                </a:lnTo>
                <a:lnTo>
                  <a:pt x="370331" y="154165"/>
                </a:lnTo>
                <a:lnTo>
                  <a:pt x="374713" y="180225"/>
                </a:lnTo>
                <a:lnTo>
                  <a:pt x="379107" y="199148"/>
                </a:lnTo>
                <a:lnTo>
                  <a:pt x="383768" y="212051"/>
                </a:lnTo>
                <a:lnTo>
                  <a:pt x="387883" y="224942"/>
                </a:lnTo>
                <a:lnTo>
                  <a:pt x="392544" y="231521"/>
                </a:lnTo>
                <a:lnTo>
                  <a:pt x="396659" y="237832"/>
                </a:lnTo>
                <a:lnTo>
                  <a:pt x="405993" y="250456"/>
                </a:lnTo>
                <a:lnTo>
                  <a:pt x="410375" y="263347"/>
                </a:lnTo>
                <a:lnTo>
                  <a:pt x="414769" y="270205"/>
                </a:lnTo>
                <a:lnTo>
                  <a:pt x="419163" y="289128"/>
                </a:lnTo>
                <a:lnTo>
                  <a:pt x="423824" y="289128"/>
                </a:lnTo>
                <a:lnTo>
                  <a:pt x="428205" y="302018"/>
                </a:lnTo>
                <a:lnTo>
                  <a:pt x="432600" y="308330"/>
                </a:lnTo>
                <a:lnTo>
                  <a:pt x="436714" y="314921"/>
                </a:lnTo>
                <a:lnTo>
                  <a:pt x="441375" y="327812"/>
                </a:lnTo>
                <a:lnTo>
                  <a:pt x="446036" y="327812"/>
                </a:lnTo>
                <a:lnTo>
                  <a:pt x="450151" y="340423"/>
                </a:lnTo>
                <a:lnTo>
                  <a:pt x="455091" y="347014"/>
                </a:lnTo>
                <a:lnTo>
                  <a:pt x="459485" y="353314"/>
                </a:lnTo>
                <a:lnTo>
                  <a:pt x="463867" y="359905"/>
                </a:lnTo>
                <a:lnTo>
                  <a:pt x="468261" y="378828"/>
                </a:lnTo>
                <a:lnTo>
                  <a:pt x="472922" y="398589"/>
                </a:lnTo>
                <a:lnTo>
                  <a:pt x="477037" y="411200"/>
                </a:lnTo>
                <a:lnTo>
                  <a:pt x="481698" y="430682"/>
                </a:lnTo>
                <a:lnTo>
                  <a:pt x="485813" y="398589"/>
                </a:lnTo>
                <a:lnTo>
                  <a:pt x="490486" y="378828"/>
                </a:lnTo>
                <a:lnTo>
                  <a:pt x="495414" y="359905"/>
                </a:lnTo>
                <a:lnTo>
                  <a:pt x="499529" y="347014"/>
                </a:lnTo>
                <a:lnTo>
                  <a:pt x="508584" y="347014"/>
                </a:lnTo>
                <a:lnTo>
                  <a:pt x="512978" y="340423"/>
                </a:lnTo>
                <a:lnTo>
                  <a:pt x="530809" y="340423"/>
                </a:lnTo>
                <a:lnTo>
                  <a:pt x="535190" y="347014"/>
                </a:lnTo>
                <a:lnTo>
                  <a:pt x="539584" y="347014"/>
                </a:lnTo>
                <a:lnTo>
                  <a:pt x="544245" y="353314"/>
                </a:lnTo>
                <a:lnTo>
                  <a:pt x="548640" y="359905"/>
                </a:lnTo>
                <a:lnTo>
                  <a:pt x="553021" y="372516"/>
                </a:lnTo>
                <a:lnTo>
                  <a:pt x="557415" y="378828"/>
                </a:lnTo>
                <a:lnTo>
                  <a:pt x="562076" y="385419"/>
                </a:lnTo>
                <a:lnTo>
                  <a:pt x="566470" y="398589"/>
                </a:lnTo>
                <a:lnTo>
                  <a:pt x="570852" y="404622"/>
                </a:lnTo>
                <a:lnTo>
                  <a:pt x="574967" y="417512"/>
                </a:lnTo>
                <a:lnTo>
                  <a:pt x="579640" y="443293"/>
                </a:lnTo>
                <a:lnTo>
                  <a:pt x="584568" y="462495"/>
                </a:lnTo>
                <a:lnTo>
                  <a:pt x="588683" y="488289"/>
                </a:lnTo>
                <a:lnTo>
                  <a:pt x="593077" y="514070"/>
                </a:lnTo>
                <a:lnTo>
                  <a:pt x="597738" y="481698"/>
                </a:lnTo>
                <a:lnTo>
                  <a:pt x="602132" y="443293"/>
                </a:lnTo>
                <a:lnTo>
                  <a:pt x="606513" y="411200"/>
                </a:lnTo>
                <a:lnTo>
                  <a:pt x="610908" y="391998"/>
                </a:lnTo>
                <a:lnTo>
                  <a:pt x="615302" y="391998"/>
                </a:lnTo>
                <a:lnTo>
                  <a:pt x="619963" y="378828"/>
                </a:lnTo>
                <a:lnTo>
                  <a:pt x="624344" y="359905"/>
                </a:lnTo>
                <a:lnTo>
                  <a:pt x="628738" y="347014"/>
                </a:lnTo>
                <a:lnTo>
                  <a:pt x="633399" y="340423"/>
                </a:lnTo>
                <a:lnTo>
                  <a:pt x="637794" y="314921"/>
                </a:lnTo>
                <a:lnTo>
                  <a:pt x="642175" y="314921"/>
                </a:lnTo>
                <a:lnTo>
                  <a:pt x="646569" y="302018"/>
                </a:lnTo>
                <a:lnTo>
                  <a:pt x="651230" y="295440"/>
                </a:lnTo>
                <a:lnTo>
                  <a:pt x="655624" y="289128"/>
                </a:lnTo>
                <a:lnTo>
                  <a:pt x="660006" y="289128"/>
                </a:lnTo>
                <a:lnTo>
                  <a:pt x="664679" y="295440"/>
                </a:lnTo>
                <a:lnTo>
                  <a:pt x="669061" y="302018"/>
                </a:lnTo>
                <a:lnTo>
                  <a:pt x="673722" y="308330"/>
                </a:lnTo>
                <a:lnTo>
                  <a:pt x="682510" y="308330"/>
                </a:lnTo>
                <a:lnTo>
                  <a:pt x="686892" y="321221"/>
                </a:lnTo>
                <a:lnTo>
                  <a:pt x="691553" y="327812"/>
                </a:lnTo>
                <a:lnTo>
                  <a:pt x="695667" y="334111"/>
                </a:lnTo>
                <a:lnTo>
                  <a:pt x="700341" y="340423"/>
                </a:lnTo>
                <a:lnTo>
                  <a:pt x="704456" y="353314"/>
                </a:lnTo>
                <a:lnTo>
                  <a:pt x="709117" y="378828"/>
                </a:lnTo>
                <a:lnTo>
                  <a:pt x="713778" y="366217"/>
                </a:lnTo>
                <a:lnTo>
                  <a:pt x="717892" y="347014"/>
                </a:lnTo>
                <a:lnTo>
                  <a:pt x="722553" y="327812"/>
                </a:lnTo>
                <a:lnTo>
                  <a:pt x="726947" y="321221"/>
                </a:lnTo>
                <a:lnTo>
                  <a:pt x="735723" y="295440"/>
                </a:lnTo>
                <a:lnTo>
                  <a:pt x="740384" y="289128"/>
                </a:lnTo>
                <a:lnTo>
                  <a:pt x="744778" y="282816"/>
                </a:lnTo>
                <a:lnTo>
                  <a:pt x="749160" y="270205"/>
                </a:lnTo>
                <a:lnTo>
                  <a:pt x="753833" y="263347"/>
                </a:lnTo>
                <a:lnTo>
                  <a:pt x="758215" y="250456"/>
                </a:lnTo>
                <a:lnTo>
                  <a:pt x="762876" y="237832"/>
                </a:lnTo>
                <a:lnTo>
                  <a:pt x="766991" y="237832"/>
                </a:lnTo>
                <a:lnTo>
                  <a:pt x="771664" y="231521"/>
                </a:lnTo>
                <a:lnTo>
                  <a:pt x="776046" y="218630"/>
                </a:lnTo>
                <a:lnTo>
                  <a:pt x="780707" y="218630"/>
                </a:lnTo>
                <a:lnTo>
                  <a:pt x="784821" y="212051"/>
                </a:lnTo>
                <a:lnTo>
                  <a:pt x="789495" y="199148"/>
                </a:lnTo>
                <a:lnTo>
                  <a:pt x="793610" y="199148"/>
                </a:lnTo>
                <a:lnTo>
                  <a:pt x="798271" y="186537"/>
                </a:lnTo>
                <a:lnTo>
                  <a:pt x="802932" y="180225"/>
                </a:lnTo>
                <a:lnTo>
                  <a:pt x="807326" y="173367"/>
                </a:lnTo>
                <a:lnTo>
                  <a:pt x="811987" y="154165"/>
                </a:lnTo>
                <a:lnTo>
                  <a:pt x="816368" y="128384"/>
                </a:lnTo>
                <a:lnTo>
                  <a:pt x="820483" y="115760"/>
                </a:lnTo>
                <a:lnTo>
                  <a:pt x="825157" y="96558"/>
                </a:lnTo>
                <a:lnTo>
                  <a:pt x="829538" y="134962"/>
                </a:lnTo>
                <a:lnTo>
                  <a:pt x="838314" y="173367"/>
                </a:lnTo>
                <a:lnTo>
                  <a:pt x="843254" y="180225"/>
                </a:lnTo>
                <a:lnTo>
                  <a:pt x="847648" y="186537"/>
                </a:lnTo>
                <a:lnTo>
                  <a:pt x="865200" y="186537"/>
                </a:lnTo>
                <a:lnTo>
                  <a:pt x="869861" y="192849"/>
                </a:lnTo>
                <a:lnTo>
                  <a:pt x="873975" y="192849"/>
                </a:lnTo>
                <a:lnTo>
                  <a:pt x="878649" y="186537"/>
                </a:lnTo>
                <a:lnTo>
                  <a:pt x="883031" y="180225"/>
                </a:lnTo>
                <a:lnTo>
                  <a:pt x="887691" y="173367"/>
                </a:lnTo>
                <a:lnTo>
                  <a:pt x="892365" y="167055"/>
                </a:lnTo>
                <a:lnTo>
                  <a:pt x="896480" y="160477"/>
                </a:lnTo>
                <a:lnTo>
                  <a:pt x="901141" y="148132"/>
                </a:lnTo>
                <a:lnTo>
                  <a:pt x="905522" y="141541"/>
                </a:lnTo>
                <a:lnTo>
                  <a:pt x="909637" y="134962"/>
                </a:lnTo>
                <a:lnTo>
                  <a:pt x="914311" y="128384"/>
                </a:lnTo>
                <a:lnTo>
                  <a:pt x="918692" y="109448"/>
                </a:lnTo>
                <a:lnTo>
                  <a:pt x="923353" y="89966"/>
                </a:lnTo>
                <a:lnTo>
                  <a:pt x="927468" y="64465"/>
                </a:lnTo>
                <a:lnTo>
                  <a:pt x="932408" y="32092"/>
                </a:lnTo>
                <a:lnTo>
                  <a:pt x="936802" y="0"/>
                </a:lnTo>
                <a:lnTo>
                  <a:pt x="941184" y="44983"/>
                </a:lnTo>
                <a:lnTo>
                  <a:pt x="945299" y="89966"/>
                </a:lnTo>
                <a:lnTo>
                  <a:pt x="954354" y="134962"/>
                </a:lnTo>
                <a:lnTo>
                  <a:pt x="963129" y="154165"/>
                </a:lnTo>
                <a:lnTo>
                  <a:pt x="967803" y="173367"/>
                </a:lnTo>
                <a:lnTo>
                  <a:pt x="972184" y="186537"/>
                </a:lnTo>
                <a:lnTo>
                  <a:pt x="976845" y="199148"/>
                </a:lnTo>
                <a:lnTo>
                  <a:pt x="981519" y="212051"/>
                </a:lnTo>
                <a:lnTo>
                  <a:pt x="985634" y="224942"/>
                </a:lnTo>
                <a:lnTo>
                  <a:pt x="990295" y="231521"/>
                </a:lnTo>
                <a:lnTo>
                  <a:pt x="994676" y="231521"/>
                </a:lnTo>
                <a:lnTo>
                  <a:pt x="999070" y="244144"/>
                </a:lnTo>
                <a:lnTo>
                  <a:pt x="1003465" y="237832"/>
                </a:lnTo>
                <a:lnTo>
                  <a:pt x="1008125" y="237832"/>
                </a:lnTo>
                <a:lnTo>
                  <a:pt x="1012507" y="231521"/>
                </a:lnTo>
                <a:lnTo>
                  <a:pt x="1017181" y="231521"/>
                </a:lnTo>
                <a:lnTo>
                  <a:pt x="1021562" y="224942"/>
                </a:lnTo>
                <a:lnTo>
                  <a:pt x="1025956" y="218630"/>
                </a:lnTo>
                <a:lnTo>
                  <a:pt x="1030338" y="212051"/>
                </a:lnTo>
                <a:lnTo>
                  <a:pt x="1034453" y="205740"/>
                </a:lnTo>
                <a:lnTo>
                  <a:pt x="1039126" y="199148"/>
                </a:lnTo>
                <a:lnTo>
                  <a:pt x="1043508" y="192849"/>
                </a:lnTo>
                <a:lnTo>
                  <a:pt x="1048169" y="173367"/>
                </a:lnTo>
                <a:lnTo>
                  <a:pt x="1052283" y="154165"/>
                </a:lnTo>
                <a:lnTo>
                  <a:pt x="1056957" y="167055"/>
                </a:lnTo>
                <a:lnTo>
                  <a:pt x="1061618" y="180225"/>
                </a:lnTo>
                <a:lnTo>
                  <a:pt x="1065999" y="205740"/>
                </a:lnTo>
                <a:lnTo>
                  <a:pt x="1070673" y="218630"/>
                </a:lnTo>
                <a:lnTo>
                  <a:pt x="1074788" y="224942"/>
                </a:lnTo>
                <a:lnTo>
                  <a:pt x="1079449" y="231521"/>
                </a:lnTo>
                <a:lnTo>
                  <a:pt x="1083830" y="237832"/>
                </a:lnTo>
                <a:lnTo>
                  <a:pt x="1088224" y="250456"/>
                </a:lnTo>
                <a:lnTo>
                  <a:pt x="1092619" y="256755"/>
                </a:lnTo>
                <a:lnTo>
                  <a:pt x="1097280" y="270205"/>
                </a:lnTo>
                <a:lnTo>
                  <a:pt x="1101661" y="282816"/>
                </a:lnTo>
                <a:lnTo>
                  <a:pt x="1106335" y="289128"/>
                </a:lnTo>
                <a:lnTo>
                  <a:pt x="1110716" y="295440"/>
                </a:lnTo>
                <a:lnTo>
                  <a:pt x="1115110" y="308330"/>
                </a:lnTo>
                <a:lnTo>
                  <a:pt x="1119492" y="308330"/>
                </a:lnTo>
                <a:lnTo>
                  <a:pt x="1123886" y="314921"/>
                </a:lnTo>
                <a:lnTo>
                  <a:pt x="1128547" y="327812"/>
                </a:lnTo>
                <a:lnTo>
                  <a:pt x="1137323" y="340423"/>
                </a:lnTo>
                <a:lnTo>
                  <a:pt x="1141717" y="340423"/>
                </a:lnTo>
                <a:lnTo>
                  <a:pt x="1146111" y="353314"/>
                </a:lnTo>
                <a:lnTo>
                  <a:pt x="1150772" y="359905"/>
                </a:lnTo>
                <a:lnTo>
                  <a:pt x="1155153" y="378828"/>
                </a:lnTo>
                <a:lnTo>
                  <a:pt x="1159827" y="404622"/>
                </a:lnTo>
                <a:lnTo>
                  <a:pt x="1164208" y="411200"/>
                </a:lnTo>
                <a:lnTo>
                  <a:pt x="1168869" y="423824"/>
                </a:lnTo>
                <a:lnTo>
                  <a:pt x="1172984" y="398589"/>
                </a:lnTo>
                <a:lnTo>
                  <a:pt x="1177378" y="372516"/>
                </a:lnTo>
                <a:lnTo>
                  <a:pt x="1181773" y="353314"/>
                </a:lnTo>
                <a:lnTo>
                  <a:pt x="1186433" y="347014"/>
                </a:lnTo>
                <a:lnTo>
                  <a:pt x="1190815" y="347014"/>
                </a:lnTo>
                <a:lnTo>
                  <a:pt x="1195489" y="340423"/>
                </a:lnTo>
                <a:lnTo>
                  <a:pt x="1200149" y="347014"/>
                </a:lnTo>
                <a:lnTo>
                  <a:pt x="1204531" y="340423"/>
                </a:lnTo>
                <a:lnTo>
                  <a:pt x="1208925" y="340423"/>
                </a:lnTo>
                <a:lnTo>
                  <a:pt x="1213040" y="347014"/>
                </a:lnTo>
                <a:lnTo>
                  <a:pt x="1217701" y="340423"/>
                </a:lnTo>
                <a:lnTo>
                  <a:pt x="1222095" y="347014"/>
                </a:lnTo>
                <a:lnTo>
                  <a:pt x="1226477" y="347014"/>
                </a:lnTo>
                <a:lnTo>
                  <a:pt x="1230871" y="353314"/>
                </a:lnTo>
                <a:lnTo>
                  <a:pt x="1235532" y="359905"/>
                </a:lnTo>
                <a:lnTo>
                  <a:pt x="1239926" y="372516"/>
                </a:lnTo>
                <a:lnTo>
                  <a:pt x="1244307" y="378828"/>
                </a:lnTo>
                <a:lnTo>
                  <a:pt x="1248981" y="391998"/>
                </a:lnTo>
                <a:lnTo>
                  <a:pt x="1266532" y="443293"/>
                </a:lnTo>
                <a:lnTo>
                  <a:pt x="1270927" y="469087"/>
                </a:lnTo>
                <a:lnTo>
                  <a:pt x="1275587" y="494868"/>
                </a:lnTo>
                <a:lnTo>
                  <a:pt x="1279969" y="514070"/>
                </a:lnTo>
                <a:lnTo>
                  <a:pt x="1284643" y="475386"/>
                </a:lnTo>
                <a:lnTo>
                  <a:pt x="1289304" y="443293"/>
                </a:lnTo>
                <a:lnTo>
                  <a:pt x="1293685" y="411200"/>
                </a:lnTo>
                <a:lnTo>
                  <a:pt x="1298079" y="391998"/>
                </a:lnTo>
                <a:lnTo>
                  <a:pt x="1302194" y="378828"/>
                </a:lnTo>
                <a:lnTo>
                  <a:pt x="1306855" y="378828"/>
                </a:lnTo>
                <a:lnTo>
                  <a:pt x="1311249" y="359905"/>
                </a:lnTo>
                <a:lnTo>
                  <a:pt x="1320025" y="334111"/>
                </a:lnTo>
                <a:lnTo>
                  <a:pt x="1324965" y="314921"/>
                </a:lnTo>
                <a:lnTo>
                  <a:pt x="1329347" y="308330"/>
                </a:lnTo>
                <a:lnTo>
                  <a:pt x="1333741" y="302018"/>
                </a:lnTo>
                <a:lnTo>
                  <a:pt x="1338135" y="295440"/>
                </a:lnTo>
                <a:lnTo>
                  <a:pt x="1347177" y="295440"/>
                </a:lnTo>
                <a:lnTo>
                  <a:pt x="1351292" y="289128"/>
                </a:lnTo>
                <a:lnTo>
                  <a:pt x="1355686" y="295440"/>
                </a:lnTo>
                <a:lnTo>
                  <a:pt x="1360081" y="302018"/>
                </a:lnTo>
                <a:lnTo>
                  <a:pt x="1365008" y="308330"/>
                </a:lnTo>
                <a:lnTo>
                  <a:pt x="1369123" y="314921"/>
                </a:lnTo>
                <a:lnTo>
                  <a:pt x="1373797" y="321221"/>
                </a:lnTo>
                <a:lnTo>
                  <a:pt x="1378458" y="327812"/>
                </a:lnTo>
                <a:lnTo>
                  <a:pt x="1387233" y="340423"/>
                </a:lnTo>
                <a:lnTo>
                  <a:pt x="1391348" y="359905"/>
                </a:lnTo>
                <a:lnTo>
                  <a:pt x="1396009" y="378828"/>
                </a:lnTo>
                <a:lnTo>
                  <a:pt x="1400403" y="366217"/>
                </a:lnTo>
                <a:lnTo>
                  <a:pt x="1404785" y="347014"/>
                </a:lnTo>
                <a:lnTo>
                  <a:pt x="1414119" y="321221"/>
                </a:lnTo>
                <a:lnTo>
                  <a:pt x="1422895" y="295440"/>
                </a:lnTo>
                <a:lnTo>
                  <a:pt x="1431670" y="282816"/>
                </a:lnTo>
                <a:lnTo>
                  <a:pt x="1436331" y="270205"/>
                </a:lnTo>
                <a:lnTo>
                  <a:pt x="1440446" y="256755"/>
                </a:lnTo>
                <a:lnTo>
                  <a:pt x="1445120" y="250456"/>
                </a:lnTo>
                <a:lnTo>
                  <a:pt x="1449501" y="244144"/>
                </a:lnTo>
                <a:lnTo>
                  <a:pt x="1454162" y="231521"/>
                </a:lnTo>
                <a:lnTo>
                  <a:pt x="1458556" y="231521"/>
                </a:lnTo>
                <a:lnTo>
                  <a:pt x="1462951" y="218630"/>
                </a:lnTo>
                <a:lnTo>
                  <a:pt x="1467611" y="212051"/>
                </a:lnTo>
                <a:lnTo>
                  <a:pt x="1471993" y="205740"/>
                </a:lnTo>
                <a:lnTo>
                  <a:pt x="1476387" y="199148"/>
                </a:lnTo>
                <a:lnTo>
                  <a:pt x="1480781" y="192849"/>
                </a:lnTo>
                <a:lnTo>
                  <a:pt x="1485442" y="180225"/>
                </a:lnTo>
                <a:lnTo>
                  <a:pt x="1489557" y="173367"/>
                </a:lnTo>
                <a:lnTo>
                  <a:pt x="1493939" y="160477"/>
                </a:lnTo>
                <a:lnTo>
                  <a:pt x="1498612" y="148132"/>
                </a:lnTo>
                <a:lnTo>
                  <a:pt x="1503273" y="128384"/>
                </a:lnTo>
                <a:lnTo>
                  <a:pt x="1507655" y="109448"/>
                </a:lnTo>
                <a:lnTo>
                  <a:pt x="1512049" y="102870"/>
                </a:lnTo>
                <a:lnTo>
                  <a:pt x="1520824" y="160477"/>
                </a:lnTo>
                <a:lnTo>
                  <a:pt x="1534274" y="186537"/>
                </a:lnTo>
                <a:lnTo>
                  <a:pt x="1547710" y="186537"/>
                </a:lnTo>
                <a:lnTo>
                  <a:pt x="1552371" y="192849"/>
                </a:lnTo>
                <a:lnTo>
                  <a:pt x="1556766" y="186537"/>
                </a:lnTo>
                <a:lnTo>
                  <a:pt x="1561147" y="186537"/>
                </a:lnTo>
                <a:lnTo>
                  <a:pt x="1565541" y="180225"/>
                </a:lnTo>
                <a:lnTo>
                  <a:pt x="1569935" y="180225"/>
                </a:lnTo>
                <a:lnTo>
                  <a:pt x="1574596" y="173367"/>
                </a:lnTo>
                <a:lnTo>
                  <a:pt x="1578711" y="167055"/>
                </a:lnTo>
                <a:lnTo>
                  <a:pt x="1583372" y="154165"/>
                </a:lnTo>
                <a:lnTo>
                  <a:pt x="1587766" y="148132"/>
                </a:lnTo>
                <a:lnTo>
                  <a:pt x="1592427" y="134962"/>
                </a:lnTo>
                <a:lnTo>
                  <a:pt x="1596809" y="134962"/>
                </a:lnTo>
                <a:lnTo>
                  <a:pt x="1601203" y="115760"/>
                </a:lnTo>
                <a:lnTo>
                  <a:pt x="1605864" y="102870"/>
                </a:lnTo>
                <a:lnTo>
                  <a:pt x="1610258" y="77076"/>
                </a:lnTo>
                <a:lnTo>
                  <a:pt x="1614639" y="57873"/>
                </a:lnTo>
                <a:lnTo>
                  <a:pt x="1618754" y="19202"/>
                </a:lnTo>
                <a:lnTo>
                  <a:pt x="1623428" y="6858"/>
                </a:lnTo>
                <a:lnTo>
                  <a:pt x="1628089" y="51841"/>
                </a:lnTo>
                <a:lnTo>
                  <a:pt x="1632470" y="89966"/>
                </a:lnTo>
                <a:lnTo>
                  <a:pt x="1636864" y="122072"/>
                </a:lnTo>
                <a:lnTo>
                  <a:pt x="1641525" y="134962"/>
                </a:lnTo>
                <a:lnTo>
                  <a:pt x="1645920" y="148132"/>
                </a:lnTo>
                <a:lnTo>
                  <a:pt x="1650301" y="160477"/>
                </a:lnTo>
                <a:lnTo>
                  <a:pt x="1654695" y="173367"/>
                </a:lnTo>
                <a:lnTo>
                  <a:pt x="1659089" y="186537"/>
                </a:lnTo>
                <a:lnTo>
                  <a:pt x="1663750" y="205740"/>
                </a:lnTo>
                <a:lnTo>
                  <a:pt x="1668132" y="212051"/>
                </a:lnTo>
                <a:lnTo>
                  <a:pt x="1672526" y="224942"/>
                </a:lnTo>
                <a:lnTo>
                  <a:pt x="1677187" y="231521"/>
                </a:lnTo>
                <a:lnTo>
                  <a:pt x="1681581" y="231521"/>
                </a:lnTo>
                <a:lnTo>
                  <a:pt x="1685963" y="237832"/>
                </a:lnTo>
                <a:lnTo>
                  <a:pt x="1695018" y="237832"/>
                </a:lnTo>
                <a:lnTo>
                  <a:pt x="1699412" y="231521"/>
                </a:lnTo>
                <a:lnTo>
                  <a:pt x="1703793" y="231521"/>
                </a:lnTo>
                <a:lnTo>
                  <a:pt x="1707908" y="224942"/>
                </a:lnTo>
                <a:lnTo>
                  <a:pt x="1712848" y="218630"/>
                </a:lnTo>
                <a:lnTo>
                  <a:pt x="1717243" y="212051"/>
                </a:lnTo>
                <a:lnTo>
                  <a:pt x="1735340" y="173367"/>
                </a:lnTo>
                <a:lnTo>
                  <a:pt x="1739455" y="148132"/>
                </a:lnTo>
                <a:lnTo>
                  <a:pt x="1744129" y="167055"/>
                </a:lnTo>
                <a:lnTo>
                  <a:pt x="1748243" y="180225"/>
                </a:lnTo>
                <a:lnTo>
                  <a:pt x="1752904" y="199148"/>
                </a:lnTo>
                <a:lnTo>
                  <a:pt x="1757286" y="212051"/>
                </a:lnTo>
                <a:lnTo>
                  <a:pt x="1761959" y="224942"/>
                </a:lnTo>
                <a:lnTo>
                  <a:pt x="1766341" y="231521"/>
                </a:lnTo>
                <a:lnTo>
                  <a:pt x="1775117" y="244144"/>
                </a:lnTo>
                <a:lnTo>
                  <a:pt x="1779511" y="256755"/>
                </a:lnTo>
                <a:lnTo>
                  <a:pt x="1784172" y="270205"/>
                </a:lnTo>
                <a:lnTo>
                  <a:pt x="1788566" y="282816"/>
                </a:lnTo>
                <a:lnTo>
                  <a:pt x="1792947" y="282816"/>
                </a:lnTo>
              </a:path>
              <a:path w="2279650" h="514350">
                <a:moveTo>
                  <a:pt x="1792947" y="282816"/>
                </a:moveTo>
                <a:lnTo>
                  <a:pt x="1797062" y="295440"/>
                </a:lnTo>
                <a:lnTo>
                  <a:pt x="1802282" y="302018"/>
                </a:lnTo>
                <a:lnTo>
                  <a:pt x="1806397" y="308330"/>
                </a:lnTo>
                <a:lnTo>
                  <a:pt x="1810778" y="321221"/>
                </a:lnTo>
                <a:lnTo>
                  <a:pt x="1815172" y="327812"/>
                </a:lnTo>
                <a:lnTo>
                  <a:pt x="1819833" y="327812"/>
                </a:lnTo>
                <a:lnTo>
                  <a:pt x="1824494" y="340423"/>
                </a:lnTo>
                <a:lnTo>
                  <a:pt x="1828609" y="340423"/>
                </a:lnTo>
                <a:lnTo>
                  <a:pt x="1833283" y="353314"/>
                </a:lnTo>
                <a:lnTo>
                  <a:pt x="1837397" y="366217"/>
                </a:lnTo>
                <a:lnTo>
                  <a:pt x="1842058" y="391998"/>
                </a:lnTo>
                <a:lnTo>
                  <a:pt x="1846440" y="404622"/>
                </a:lnTo>
                <a:lnTo>
                  <a:pt x="1851113" y="423824"/>
                </a:lnTo>
                <a:lnTo>
                  <a:pt x="1855495" y="423824"/>
                </a:lnTo>
                <a:lnTo>
                  <a:pt x="1860156" y="391998"/>
                </a:lnTo>
                <a:lnTo>
                  <a:pt x="1864271" y="372516"/>
                </a:lnTo>
                <a:lnTo>
                  <a:pt x="1868944" y="353314"/>
                </a:lnTo>
                <a:lnTo>
                  <a:pt x="1873326" y="347014"/>
                </a:lnTo>
                <a:lnTo>
                  <a:pt x="1877720" y="347014"/>
                </a:lnTo>
                <a:lnTo>
                  <a:pt x="1882101" y="340423"/>
                </a:lnTo>
                <a:lnTo>
                  <a:pt x="1891436" y="340423"/>
                </a:lnTo>
                <a:lnTo>
                  <a:pt x="1895551" y="347014"/>
                </a:lnTo>
                <a:lnTo>
                  <a:pt x="1899932" y="340423"/>
                </a:lnTo>
                <a:lnTo>
                  <a:pt x="1904326" y="340423"/>
                </a:lnTo>
                <a:lnTo>
                  <a:pt x="1908987" y="347014"/>
                </a:lnTo>
                <a:lnTo>
                  <a:pt x="1913648" y="347014"/>
                </a:lnTo>
                <a:lnTo>
                  <a:pt x="1917763" y="359905"/>
                </a:lnTo>
                <a:lnTo>
                  <a:pt x="1922437" y="359905"/>
                </a:lnTo>
                <a:lnTo>
                  <a:pt x="1926818" y="372516"/>
                </a:lnTo>
                <a:lnTo>
                  <a:pt x="1931479" y="378828"/>
                </a:lnTo>
                <a:lnTo>
                  <a:pt x="1935594" y="391998"/>
                </a:lnTo>
                <a:lnTo>
                  <a:pt x="1940267" y="398589"/>
                </a:lnTo>
                <a:lnTo>
                  <a:pt x="1944649" y="411200"/>
                </a:lnTo>
                <a:lnTo>
                  <a:pt x="1949310" y="423824"/>
                </a:lnTo>
                <a:lnTo>
                  <a:pt x="1953425" y="449884"/>
                </a:lnTo>
                <a:lnTo>
                  <a:pt x="1958098" y="469087"/>
                </a:lnTo>
                <a:lnTo>
                  <a:pt x="1962480" y="494868"/>
                </a:lnTo>
                <a:lnTo>
                  <a:pt x="1967141" y="507492"/>
                </a:lnTo>
                <a:lnTo>
                  <a:pt x="1971255" y="469087"/>
                </a:lnTo>
                <a:lnTo>
                  <a:pt x="1975929" y="430682"/>
                </a:lnTo>
                <a:lnTo>
                  <a:pt x="1980590" y="411200"/>
                </a:lnTo>
                <a:lnTo>
                  <a:pt x="1984971" y="391998"/>
                </a:lnTo>
                <a:lnTo>
                  <a:pt x="1989086" y="385419"/>
                </a:lnTo>
                <a:lnTo>
                  <a:pt x="1993760" y="372516"/>
                </a:lnTo>
                <a:lnTo>
                  <a:pt x="1998141" y="353314"/>
                </a:lnTo>
                <a:lnTo>
                  <a:pt x="2002802" y="347014"/>
                </a:lnTo>
                <a:lnTo>
                  <a:pt x="2006917" y="334111"/>
                </a:lnTo>
                <a:lnTo>
                  <a:pt x="2011591" y="314921"/>
                </a:lnTo>
                <a:lnTo>
                  <a:pt x="2015972" y="308330"/>
                </a:lnTo>
                <a:lnTo>
                  <a:pt x="2020633" y="302018"/>
                </a:lnTo>
                <a:lnTo>
                  <a:pt x="2024748" y="289128"/>
                </a:lnTo>
                <a:lnTo>
                  <a:pt x="2029421" y="295440"/>
                </a:lnTo>
                <a:lnTo>
                  <a:pt x="2033803" y="289128"/>
                </a:lnTo>
                <a:lnTo>
                  <a:pt x="2038464" y="295440"/>
                </a:lnTo>
                <a:lnTo>
                  <a:pt x="2042858" y="302018"/>
                </a:lnTo>
                <a:lnTo>
                  <a:pt x="2047252" y="308330"/>
                </a:lnTo>
                <a:lnTo>
                  <a:pt x="2051913" y="314921"/>
                </a:lnTo>
                <a:lnTo>
                  <a:pt x="2056295" y="314921"/>
                </a:lnTo>
                <a:lnTo>
                  <a:pt x="2060968" y="321221"/>
                </a:lnTo>
                <a:lnTo>
                  <a:pt x="2065083" y="321221"/>
                </a:lnTo>
                <a:lnTo>
                  <a:pt x="2069744" y="334111"/>
                </a:lnTo>
                <a:lnTo>
                  <a:pt x="2074125" y="347014"/>
                </a:lnTo>
                <a:lnTo>
                  <a:pt x="2078240" y="359905"/>
                </a:lnTo>
                <a:lnTo>
                  <a:pt x="2083181" y="378828"/>
                </a:lnTo>
                <a:lnTo>
                  <a:pt x="2087295" y="359905"/>
                </a:lnTo>
                <a:lnTo>
                  <a:pt x="2091956" y="340423"/>
                </a:lnTo>
                <a:lnTo>
                  <a:pt x="2096071" y="327812"/>
                </a:lnTo>
                <a:lnTo>
                  <a:pt x="2100745" y="314921"/>
                </a:lnTo>
                <a:lnTo>
                  <a:pt x="2105406" y="308330"/>
                </a:lnTo>
                <a:lnTo>
                  <a:pt x="2109787" y="302018"/>
                </a:lnTo>
                <a:lnTo>
                  <a:pt x="2113902" y="289128"/>
                </a:lnTo>
                <a:lnTo>
                  <a:pt x="2118575" y="282816"/>
                </a:lnTo>
                <a:lnTo>
                  <a:pt x="2122957" y="270205"/>
                </a:lnTo>
                <a:lnTo>
                  <a:pt x="2127618" y="263347"/>
                </a:lnTo>
                <a:lnTo>
                  <a:pt x="2132012" y="250456"/>
                </a:lnTo>
                <a:lnTo>
                  <a:pt x="2136406" y="244144"/>
                </a:lnTo>
                <a:lnTo>
                  <a:pt x="2141067" y="231521"/>
                </a:lnTo>
                <a:lnTo>
                  <a:pt x="2145449" y="231521"/>
                </a:lnTo>
                <a:lnTo>
                  <a:pt x="2150122" y="218630"/>
                </a:lnTo>
                <a:lnTo>
                  <a:pt x="2154237" y="205740"/>
                </a:lnTo>
                <a:lnTo>
                  <a:pt x="2158898" y="205740"/>
                </a:lnTo>
                <a:lnTo>
                  <a:pt x="2163279" y="199148"/>
                </a:lnTo>
                <a:lnTo>
                  <a:pt x="2167674" y="192849"/>
                </a:lnTo>
                <a:lnTo>
                  <a:pt x="2172335" y="186537"/>
                </a:lnTo>
                <a:lnTo>
                  <a:pt x="2176729" y="173367"/>
                </a:lnTo>
                <a:lnTo>
                  <a:pt x="2181110" y="167055"/>
                </a:lnTo>
                <a:lnTo>
                  <a:pt x="2185504" y="141541"/>
                </a:lnTo>
                <a:lnTo>
                  <a:pt x="2189899" y="128384"/>
                </a:lnTo>
                <a:lnTo>
                  <a:pt x="2194560" y="115760"/>
                </a:lnTo>
                <a:lnTo>
                  <a:pt x="2198941" y="109448"/>
                </a:lnTo>
                <a:lnTo>
                  <a:pt x="2203335" y="141541"/>
                </a:lnTo>
                <a:lnTo>
                  <a:pt x="2207996" y="160477"/>
                </a:lnTo>
                <a:lnTo>
                  <a:pt x="2212111" y="180225"/>
                </a:lnTo>
                <a:lnTo>
                  <a:pt x="2216772" y="180225"/>
                </a:lnTo>
                <a:lnTo>
                  <a:pt x="2221166" y="186537"/>
                </a:lnTo>
                <a:lnTo>
                  <a:pt x="2225560" y="192849"/>
                </a:lnTo>
                <a:lnTo>
                  <a:pt x="2243658" y="192849"/>
                </a:lnTo>
                <a:lnTo>
                  <a:pt x="2248319" y="186537"/>
                </a:lnTo>
                <a:lnTo>
                  <a:pt x="2252433" y="186537"/>
                </a:lnTo>
                <a:lnTo>
                  <a:pt x="2256828" y="180225"/>
                </a:lnTo>
                <a:lnTo>
                  <a:pt x="2261488" y="173367"/>
                </a:lnTo>
                <a:lnTo>
                  <a:pt x="2265883" y="167055"/>
                </a:lnTo>
                <a:lnTo>
                  <a:pt x="2270264" y="160477"/>
                </a:lnTo>
                <a:lnTo>
                  <a:pt x="2274658" y="148132"/>
                </a:lnTo>
                <a:lnTo>
                  <a:pt x="2279319" y="134962"/>
                </a:lnTo>
              </a:path>
              <a:path w="2279650" h="514350">
                <a:moveTo>
                  <a:pt x="289953" y="186537"/>
                </a:moveTo>
                <a:lnTo>
                  <a:pt x="289953" y="18653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777998" y="8250529"/>
            <a:ext cx="2239645" cy="375920"/>
          </a:xfrm>
          <a:custGeom>
            <a:avLst/>
            <a:gdLst/>
            <a:ahLst/>
            <a:cxnLst/>
            <a:rect l="l" t="t" r="r" b="b"/>
            <a:pathLst>
              <a:path w="2239645" h="375920">
                <a:moveTo>
                  <a:pt x="914" y="187451"/>
                </a:moveTo>
                <a:lnTo>
                  <a:pt x="0" y="0"/>
                </a:lnTo>
                <a:lnTo>
                  <a:pt x="227685" y="0"/>
                </a:lnTo>
                <a:lnTo>
                  <a:pt x="227685" y="187451"/>
                </a:lnTo>
                <a:lnTo>
                  <a:pt x="340156" y="187451"/>
                </a:lnTo>
                <a:lnTo>
                  <a:pt x="340156" y="374903"/>
                </a:lnTo>
                <a:lnTo>
                  <a:pt x="567842" y="374903"/>
                </a:lnTo>
                <a:lnTo>
                  <a:pt x="567842" y="186537"/>
                </a:lnTo>
                <a:lnTo>
                  <a:pt x="682142" y="187451"/>
                </a:lnTo>
                <a:lnTo>
                  <a:pt x="682142" y="0"/>
                </a:lnTo>
                <a:lnTo>
                  <a:pt x="909827" y="0"/>
                </a:lnTo>
                <a:lnTo>
                  <a:pt x="910742" y="187451"/>
                </a:lnTo>
                <a:lnTo>
                  <a:pt x="1023213" y="185623"/>
                </a:lnTo>
                <a:lnTo>
                  <a:pt x="1023213" y="372160"/>
                </a:lnTo>
                <a:lnTo>
                  <a:pt x="1249984" y="372160"/>
                </a:lnTo>
                <a:lnTo>
                  <a:pt x="1249984" y="185623"/>
                </a:lnTo>
                <a:lnTo>
                  <a:pt x="1362455" y="186537"/>
                </a:lnTo>
                <a:lnTo>
                  <a:pt x="1362455" y="914"/>
                </a:lnTo>
                <a:lnTo>
                  <a:pt x="1586484" y="914"/>
                </a:lnTo>
                <a:lnTo>
                  <a:pt x="1586484" y="185623"/>
                </a:lnTo>
                <a:lnTo>
                  <a:pt x="1700784" y="186537"/>
                </a:lnTo>
                <a:lnTo>
                  <a:pt x="1700784" y="375818"/>
                </a:lnTo>
                <a:lnTo>
                  <a:pt x="1927555" y="374903"/>
                </a:lnTo>
                <a:lnTo>
                  <a:pt x="1927555" y="186537"/>
                </a:lnTo>
                <a:lnTo>
                  <a:pt x="2041855" y="186537"/>
                </a:lnTo>
                <a:lnTo>
                  <a:pt x="2040940" y="914"/>
                </a:lnTo>
                <a:lnTo>
                  <a:pt x="223936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 txBox="1"/>
          <p:nvPr/>
        </p:nvSpPr>
        <p:spPr>
          <a:xfrm>
            <a:off x="527293" y="478785"/>
            <a:ext cx="1157605" cy="403860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1150" spc="-10" b="1">
                <a:latin typeface="Tahoma"/>
                <a:cs typeface="Tahoma"/>
              </a:rPr>
              <a:t>voltaje</a:t>
            </a:r>
            <a:r>
              <a:rPr dirty="0" sz="1150" spc="-40" b="1">
                <a:latin typeface="Tahoma"/>
                <a:cs typeface="Tahoma"/>
              </a:rPr>
              <a:t> </a:t>
            </a:r>
            <a:r>
              <a:rPr dirty="0" sz="1150" b="1">
                <a:latin typeface="Tahoma"/>
                <a:cs typeface="Tahoma"/>
              </a:rPr>
              <a:t>variable</a:t>
            </a:r>
            <a:endParaRPr sz="11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dirty="0" sz="1050" spc="-10" b="1">
                <a:latin typeface="Tahoma"/>
                <a:cs typeface="Tahoma"/>
              </a:rPr>
              <a:t>Inversor</a:t>
            </a:r>
            <a:r>
              <a:rPr dirty="0" sz="1050" spc="-35" b="1">
                <a:latin typeface="Tahoma"/>
                <a:cs typeface="Tahoma"/>
              </a:rPr>
              <a:t> </a:t>
            </a:r>
            <a:r>
              <a:rPr dirty="0" sz="1050" spc="-80" b="1">
                <a:latin typeface="Tahoma"/>
                <a:cs typeface="Tahoma"/>
              </a:rPr>
              <a:t>(VVI)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723118" y="488340"/>
            <a:ext cx="4229100" cy="2037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35">
                <a:latin typeface="Microsoft Sans Serif"/>
                <a:cs typeface="Microsoft Sans Serif"/>
              </a:rPr>
              <a:t>inversor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25">
                <a:latin typeface="Microsoft Sans Serif"/>
                <a:cs typeface="Microsoft Sans Serif"/>
              </a:rPr>
              <a:t>voltaje variable </a:t>
            </a:r>
            <a:r>
              <a:rPr dirty="0" sz="950" spc="-30">
                <a:latin typeface="Microsoft Sans Serif"/>
                <a:cs typeface="Microsoft Sans Serif"/>
              </a:rPr>
              <a:t>(VVI) </a:t>
            </a:r>
            <a:r>
              <a:rPr dirty="0" sz="950" spc="25">
                <a:latin typeface="Microsoft Sans Serif"/>
                <a:cs typeface="Microsoft Sans Serif"/>
              </a:rPr>
              <a:t>utiliza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40">
                <a:latin typeface="Microsoft Sans Serif"/>
                <a:cs typeface="Microsoft Sans Serif"/>
              </a:rPr>
              <a:t>puente convertidor </a:t>
            </a:r>
            <a:r>
              <a:rPr dirty="0" sz="950" spc="-100">
                <a:latin typeface="Microsoft Sans Serif"/>
                <a:cs typeface="Microsoft Sans Serif"/>
              </a:rPr>
              <a:t>SCR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convertir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25">
                <a:latin typeface="Microsoft Sans Serif"/>
                <a:cs typeface="Microsoft Sans Serif"/>
              </a:rPr>
              <a:t>voltaje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60">
                <a:latin typeface="Microsoft Sans Serif"/>
                <a:cs typeface="Microsoft Sans Serif"/>
              </a:rPr>
              <a:t>CA </a:t>
            </a:r>
            <a:r>
              <a:rPr dirty="0" sz="950" spc="45">
                <a:latin typeface="Microsoft Sans Serif"/>
                <a:cs typeface="Microsoft Sans Serif"/>
              </a:rPr>
              <a:t>entrante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-65">
                <a:latin typeface="Microsoft Sans Serif"/>
                <a:cs typeface="Microsoft Sans Serif"/>
              </a:rPr>
              <a:t>CC. </a:t>
            </a:r>
            <a:r>
              <a:rPr dirty="0" sz="950" spc="-5">
                <a:latin typeface="Microsoft Sans Serif"/>
                <a:cs typeface="Microsoft Sans Serif"/>
              </a:rPr>
              <a:t>Los </a:t>
            </a:r>
            <a:r>
              <a:rPr dirty="0" sz="950" spc="-100">
                <a:latin typeface="Microsoft Sans Serif"/>
                <a:cs typeface="Microsoft Sans Serif"/>
              </a:rPr>
              <a:t>SCR </a:t>
            </a:r>
            <a:r>
              <a:rPr dirty="0" sz="950" spc="40">
                <a:latin typeface="Microsoft Sans Serif"/>
                <a:cs typeface="Microsoft Sans Serif"/>
              </a:rPr>
              <a:t>proporcionan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45">
                <a:latin typeface="Microsoft Sans Serif"/>
                <a:cs typeface="Microsoft Sans Serif"/>
              </a:rPr>
              <a:t>medio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40">
                <a:latin typeface="Microsoft Sans Serif"/>
                <a:cs typeface="Microsoft Sans Serif"/>
              </a:rPr>
              <a:t>controlar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30">
                <a:latin typeface="Microsoft Sans Serif"/>
                <a:cs typeface="Microsoft Sans Serif"/>
              </a:rPr>
              <a:t>valor del </a:t>
            </a:r>
            <a:r>
              <a:rPr dirty="0" sz="950" spc="25">
                <a:latin typeface="Microsoft Sans Serif"/>
                <a:cs typeface="Microsoft Sans Serif"/>
              </a:rPr>
              <a:t>voltaje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90">
                <a:latin typeface="Microsoft Sans Serif"/>
                <a:cs typeface="Microsoft Sans Serif"/>
              </a:rPr>
              <a:t>CC </a:t>
            </a:r>
            <a:r>
              <a:rPr dirty="0" sz="950" spc="30">
                <a:latin typeface="Microsoft Sans Serif"/>
                <a:cs typeface="Microsoft Sans Serif"/>
              </a:rPr>
              <a:t>rectificado de </a:t>
            </a:r>
            <a:r>
              <a:rPr dirty="0" sz="950" spc="15">
                <a:latin typeface="Microsoft Sans Serif"/>
                <a:cs typeface="Microsoft Sans Serif"/>
              </a:rPr>
              <a:t>0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aproximadamente </a:t>
            </a:r>
            <a:r>
              <a:rPr dirty="0" sz="950" spc="15">
                <a:latin typeface="Microsoft Sans Serif"/>
                <a:cs typeface="Microsoft Sans Serif"/>
              </a:rPr>
              <a:t>600 </a:t>
            </a:r>
            <a:r>
              <a:rPr dirty="0" sz="950" spc="-65">
                <a:latin typeface="Microsoft Sans Serif"/>
                <a:cs typeface="Microsoft Sans Serif"/>
              </a:rPr>
              <a:t>VCC. </a:t>
            </a: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40">
                <a:latin typeface="Microsoft Sans Serif"/>
                <a:cs typeface="Microsoft Sans Serif"/>
              </a:rPr>
              <a:t>estrangulador </a:t>
            </a:r>
            <a:r>
              <a:rPr dirty="0" sz="950" spc="-10">
                <a:latin typeface="Microsoft Sans Serif"/>
                <a:cs typeface="Microsoft Sans Serif"/>
              </a:rPr>
              <a:t>L1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25">
                <a:latin typeface="Microsoft Sans Serif"/>
                <a:cs typeface="Microsoft Sans Serif"/>
              </a:rPr>
              <a:t>condensadores </a:t>
            </a:r>
            <a:r>
              <a:rPr dirty="0" sz="950" spc="-40">
                <a:latin typeface="Microsoft Sans Serif"/>
                <a:cs typeface="Microsoft Sans Serif"/>
              </a:rPr>
              <a:t>C1 </a:t>
            </a:r>
            <a:r>
              <a:rPr dirty="0" sz="950" spc="-3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forman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10">
                <a:latin typeface="Microsoft Sans Serif"/>
                <a:cs typeface="Microsoft Sans Serif"/>
              </a:rPr>
              <a:t>sección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10">
                <a:latin typeface="Microsoft Sans Serif"/>
                <a:cs typeface="Microsoft Sans Serif"/>
              </a:rPr>
              <a:t>enlace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90">
                <a:latin typeface="Microsoft Sans Serif"/>
                <a:cs typeface="Microsoft Sans Serif"/>
              </a:rPr>
              <a:t>CC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0">
                <a:latin typeface="Microsoft Sans Serif"/>
                <a:cs typeface="Microsoft Sans Serif"/>
              </a:rPr>
              <a:t>suavizan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25">
                <a:latin typeface="Microsoft Sans Serif"/>
                <a:cs typeface="Microsoft Sans Serif"/>
              </a:rPr>
              <a:t>voltaje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90">
                <a:latin typeface="Microsoft Sans Serif"/>
                <a:cs typeface="Microsoft Sans Serif"/>
              </a:rPr>
              <a:t>CC </a:t>
            </a:r>
            <a:r>
              <a:rPr dirty="0" sz="950" spc="30">
                <a:latin typeface="Microsoft Sans Serif"/>
                <a:cs typeface="Microsoft Sans Serif"/>
              </a:rPr>
              <a:t>convertido.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10">
                <a:latin typeface="Microsoft Sans Serif"/>
                <a:cs typeface="Microsoft Sans Serif"/>
              </a:rPr>
              <a:t>sección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35">
                <a:latin typeface="Microsoft Sans Serif"/>
                <a:cs typeface="Microsoft Sans Serif"/>
              </a:rPr>
              <a:t>inversor </a:t>
            </a:r>
            <a:r>
              <a:rPr dirty="0" sz="950" spc="25">
                <a:latin typeface="Microsoft Sans Serif"/>
                <a:cs typeface="Microsoft Sans Serif"/>
              </a:rPr>
              <a:t>consta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5">
                <a:latin typeface="Microsoft Sans Serif"/>
                <a:cs typeface="Microsoft Sans Serif"/>
              </a:rPr>
              <a:t>seis </a:t>
            </a:r>
            <a:r>
              <a:rPr dirty="0" sz="950" spc="25">
                <a:latin typeface="Microsoft Sans Serif"/>
                <a:cs typeface="Microsoft Sans Serif"/>
              </a:rPr>
              <a:t>dispositivos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conmutación. </a:t>
            </a:r>
            <a:r>
              <a:rPr dirty="0" sz="950" spc="-55">
                <a:latin typeface="Microsoft Sans Serif"/>
                <a:cs typeface="Microsoft Sans Serif"/>
              </a:rPr>
              <a:t>Se </a:t>
            </a:r>
            <a:r>
              <a:rPr dirty="0" sz="950" spc="-5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pueden </a:t>
            </a:r>
            <a:r>
              <a:rPr dirty="0" sz="950" spc="30">
                <a:latin typeface="Microsoft Sans Serif"/>
                <a:cs typeface="Microsoft Sans Serif"/>
              </a:rPr>
              <a:t>utilizar </a:t>
            </a:r>
            <a:r>
              <a:rPr dirty="0" sz="950" spc="20">
                <a:latin typeface="Microsoft Sans Serif"/>
                <a:cs typeface="Microsoft Sans Serif"/>
              </a:rPr>
              <a:t>varios dispositivos, </a:t>
            </a:r>
            <a:r>
              <a:rPr dirty="0" sz="950" spc="40">
                <a:latin typeface="Microsoft Sans Serif"/>
                <a:cs typeface="Microsoft Sans Serif"/>
              </a:rPr>
              <a:t>como </a:t>
            </a:r>
            <a:r>
              <a:rPr dirty="0" sz="950" spc="30">
                <a:latin typeface="Microsoft Sans Serif"/>
                <a:cs typeface="Microsoft Sans Serif"/>
              </a:rPr>
              <a:t>tiristores, transistores </a:t>
            </a:r>
            <a:r>
              <a:rPr dirty="0" sz="950" spc="25">
                <a:latin typeface="Microsoft Sans Serif"/>
                <a:cs typeface="Microsoft Sans Serif"/>
              </a:rPr>
              <a:t>bipolares,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-50">
                <a:latin typeface="Microsoft Sans Serif"/>
                <a:cs typeface="Microsoft Sans Serif"/>
              </a:rPr>
              <a:t>MOSFET </a:t>
            </a:r>
            <a:r>
              <a:rPr dirty="0" sz="950" spc="5">
                <a:latin typeface="Microsoft Sans Serif"/>
                <a:cs typeface="Microsoft Sans Serif"/>
              </a:rPr>
              <a:t>e </a:t>
            </a:r>
            <a:r>
              <a:rPr dirty="0" sz="950" spc="-15">
                <a:latin typeface="Microsoft Sans Serif"/>
                <a:cs typeface="Microsoft Sans Serif"/>
              </a:rPr>
              <a:t>IGBT. </a:t>
            </a: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30">
                <a:latin typeface="Microsoft Sans Serif"/>
                <a:cs typeface="Microsoft Sans Serif"/>
              </a:rPr>
              <a:t>siguiente esquema </a:t>
            </a:r>
            <a:r>
              <a:rPr dirty="0" sz="950" spc="40">
                <a:latin typeface="Microsoft Sans Serif"/>
                <a:cs typeface="Microsoft Sans Serif"/>
              </a:rPr>
              <a:t>muestra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35">
                <a:latin typeface="Microsoft Sans Serif"/>
                <a:cs typeface="Microsoft Sans Serif"/>
              </a:rPr>
              <a:t>inversor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25">
                <a:latin typeface="Microsoft Sans Serif"/>
                <a:cs typeface="Microsoft Sans Serif"/>
              </a:rPr>
              <a:t>utiliza </a:t>
            </a:r>
            <a:r>
              <a:rPr dirty="0" sz="950" spc="30">
                <a:latin typeface="Microsoft Sans Serif"/>
                <a:cs typeface="Microsoft Sans Serif"/>
              </a:rPr>
              <a:t> transistores </a:t>
            </a:r>
            <a:r>
              <a:rPr dirty="0" sz="950" spc="25">
                <a:latin typeface="Microsoft Sans Serif"/>
                <a:cs typeface="Microsoft Sans Serif"/>
              </a:rPr>
              <a:t>bipolares. </a:t>
            </a: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lógica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5">
                <a:latin typeface="Microsoft Sans Serif"/>
                <a:cs typeface="Microsoft Sans Serif"/>
              </a:rPr>
              <a:t>control </a:t>
            </a:r>
            <a:r>
              <a:rPr dirty="0" sz="950" spc="20">
                <a:latin typeface="Microsoft Sans Serif"/>
                <a:cs typeface="Microsoft Sans Serif"/>
              </a:rPr>
              <a:t>(no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30">
                <a:latin typeface="Microsoft Sans Serif"/>
                <a:cs typeface="Microsoft Sans Serif"/>
              </a:rPr>
              <a:t>muestra) </a:t>
            </a:r>
            <a:r>
              <a:rPr dirty="0" sz="950" spc="25">
                <a:latin typeface="Microsoft Sans Serif"/>
                <a:cs typeface="Microsoft Sans Serif"/>
              </a:rPr>
              <a:t>utiliza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6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microprocesador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encender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apagar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transistores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proporcionando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voltaje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una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frecuencia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variables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motor.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723133" y="6020460"/>
            <a:ext cx="4324350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-10">
                <a:latin typeface="Microsoft Sans Serif"/>
                <a:cs typeface="Microsoft Sans Serif"/>
              </a:rPr>
              <a:t>Este </a:t>
            </a:r>
            <a:r>
              <a:rPr dirty="0" sz="850" spc="45">
                <a:latin typeface="Microsoft Sans Serif"/>
                <a:cs typeface="Microsoft Sans Serif"/>
              </a:rPr>
              <a:t>tipo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5">
                <a:latin typeface="Microsoft Sans Serif"/>
                <a:cs typeface="Microsoft Sans Serif"/>
              </a:rPr>
              <a:t>conmutación </a:t>
            </a:r>
            <a:r>
              <a:rPr dirty="0" sz="850">
                <a:latin typeface="Microsoft Sans Serif"/>
                <a:cs typeface="Microsoft Sans Serif"/>
              </a:rPr>
              <a:t>a </a:t>
            </a:r>
            <a:r>
              <a:rPr dirty="0" sz="850" spc="45">
                <a:latin typeface="Microsoft Sans Serif"/>
                <a:cs typeface="Microsoft Sans Serif"/>
              </a:rPr>
              <a:t>menudo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40">
                <a:latin typeface="Microsoft Sans Serif"/>
                <a:cs typeface="Microsoft Sans Serif"/>
              </a:rPr>
              <a:t>denomina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-5">
                <a:latin typeface="Microsoft Sans Serif"/>
                <a:cs typeface="Microsoft Sans Serif"/>
              </a:rPr>
              <a:t>seis </a:t>
            </a:r>
            <a:r>
              <a:rPr dirty="0" sz="850" spc="10">
                <a:latin typeface="Microsoft Sans Serif"/>
                <a:cs typeface="Microsoft Sans Serif"/>
              </a:rPr>
              <a:t>pasos </a:t>
            </a:r>
            <a:r>
              <a:rPr dirty="0" sz="850" spc="40">
                <a:latin typeface="Microsoft Sans Serif"/>
                <a:cs typeface="Microsoft Sans Serif"/>
              </a:rPr>
              <a:t>porque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20">
                <a:latin typeface="Microsoft Sans Serif"/>
                <a:cs typeface="Microsoft Sans Serif"/>
              </a:rPr>
              <a:t>necesitan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-5">
                <a:latin typeface="Microsoft Sans Serif"/>
                <a:cs typeface="Microsoft Sans Serif"/>
              </a:rPr>
              <a:t>seis </a:t>
            </a:r>
            <a:r>
              <a:rPr dirty="0" sz="850" spc="10">
                <a:latin typeface="Microsoft Sans Serif"/>
                <a:cs typeface="Microsoft Sans Serif"/>
              </a:rPr>
              <a:t>pasos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5">
                <a:latin typeface="Microsoft Sans Serif"/>
                <a:cs typeface="Microsoft Sans Serif"/>
              </a:rPr>
              <a:t>60° </a:t>
            </a:r>
            <a:r>
              <a:rPr dirty="0" sz="850" spc="30">
                <a:latin typeface="Microsoft Sans Serif"/>
                <a:cs typeface="Microsoft Sans Serif"/>
              </a:rPr>
              <a:t>para </a:t>
            </a:r>
            <a:r>
              <a:rPr dirty="0" sz="850" spc="35">
                <a:latin typeface="Microsoft Sans Serif"/>
                <a:cs typeface="Microsoft Sans Serif"/>
              </a:rPr>
              <a:t>completar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10">
                <a:latin typeface="Microsoft Sans Serif"/>
                <a:cs typeface="Microsoft Sans Serif"/>
              </a:rPr>
              <a:t>ciclo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0">
                <a:latin typeface="Microsoft Sans Serif"/>
                <a:cs typeface="Microsoft Sans Serif"/>
              </a:rPr>
              <a:t>360°. </a:t>
            </a:r>
            <a:r>
              <a:rPr dirty="0" sz="850" spc="30">
                <a:latin typeface="Microsoft Sans Serif"/>
                <a:cs typeface="Microsoft Sans Serif"/>
              </a:rPr>
              <a:t>Aunque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60">
                <a:latin typeface="Microsoft Sans Serif"/>
                <a:cs typeface="Microsoft Sans Serif"/>
              </a:rPr>
              <a:t>motor </a:t>
            </a:r>
            <a:r>
              <a:rPr dirty="0" sz="850" spc="35">
                <a:latin typeface="Microsoft Sans Serif"/>
                <a:cs typeface="Microsoft Sans Serif"/>
              </a:rPr>
              <a:t>prefiere una </a:t>
            </a:r>
            <a:r>
              <a:rPr dirty="0" sz="850" spc="4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onda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sinusoidal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suave,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se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puede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usar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satisfactoriamente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una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salida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5">
                <a:latin typeface="Microsoft Sans Serif"/>
                <a:cs typeface="Microsoft Sans Serif"/>
              </a:rPr>
              <a:t>seis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pasos.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15">
                <a:latin typeface="Microsoft Sans Serif"/>
                <a:cs typeface="Microsoft Sans Serif"/>
              </a:rPr>
              <a:t>La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principal </a:t>
            </a:r>
            <a:r>
              <a:rPr dirty="0" sz="850" spc="20">
                <a:latin typeface="Microsoft Sans Serif"/>
                <a:cs typeface="Microsoft Sans Serif"/>
              </a:rPr>
              <a:t>desventaja </a:t>
            </a:r>
            <a:r>
              <a:rPr dirty="0" sz="850" spc="-10">
                <a:latin typeface="Microsoft Sans Serif"/>
                <a:cs typeface="Microsoft Sans Serif"/>
              </a:rPr>
              <a:t>es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20">
                <a:latin typeface="Microsoft Sans Serif"/>
                <a:cs typeface="Microsoft Sans Serif"/>
              </a:rPr>
              <a:t>pulsación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40">
                <a:latin typeface="Microsoft Sans Serif"/>
                <a:cs typeface="Microsoft Sans Serif"/>
              </a:rPr>
              <a:t>par </a:t>
            </a:r>
            <a:r>
              <a:rPr dirty="0" sz="850" spc="35">
                <a:latin typeface="Microsoft Sans Serif"/>
                <a:cs typeface="Microsoft Sans Serif"/>
              </a:rPr>
              <a:t>que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35">
                <a:latin typeface="Microsoft Sans Serif"/>
                <a:cs typeface="Microsoft Sans Serif"/>
              </a:rPr>
              <a:t>produce </a:t>
            </a:r>
            <a:r>
              <a:rPr dirty="0" sz="850" spc="10">
                <a:latin typeface="Microsoft Sans Serif"/>
                <a:cs typeface="Microsoft Sans Serif"/>
              </a:rPr>
              <a:t>cada </a:t>
            </a:r>
            <a:r>
              <a:rPr dirty="0" sz="850" spc="-5">
                <a:latin typeface="Microsoft Sans Serif"/>
                <a:cs typeface="Microsoft Sans Serif"/>
              </a:rPr>
              <a:t>vez </a:t>
            </a:r>
            <a:r>
              <a:rPr dirty="0" sz="850" spc="35">
                <a:latin typeface="Microsoft Sans Serif"/>
                <a:cs typeface="Microsoft Sans Serif"/>
              </a:rPr>
              <a:t>que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40">
                <a:latin typeface="Microsoft Sans Serif"/>
                <a:cs typeface="Microsoft Sans Serif"/>
              </a:rPr>
              <a:t>conmuta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25">
                <a:latin typeface="Microsoft Sans Serif"/>
                <a:cs typeface="Microsoft Sans Serif"/>
              </a:rPr>
              <a:t>dispositivo de </a:t>
            </a:r>
            <a:r>
              <a:rPr dirty="0" sz="850" spc="30">
                <a:latin typeface="Microsoft Sans Serif"/>
                <a:cs typeface="Microsoft Sans Serif"/>
              </a:rPr>
              <a:t>conmutación, </a:t>
            </a:r>
            <a:r>
              <a:rPr dirty="0" sz="850" spc="35">
                <a:latin typeface="Microsoft Sans Serif"/>
                <a:cs typeface="Microsoft Sans Serif"/>
              </a:rPr>
              <a:t>como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35">
                <a:latin typeface="Microsoft Sans Serif"/>
                <a:cs typeface="Microsoft Sans Serif"/>
              </a:rPr>
              <a:t>transistor </a:t>
            </a:r>
            <a:r>
              <a:rPr dirty="0" sz="850" spc="30">
                <a:latin typeface="Microsoft Sans Serif"/>
                <a:cs typeface="Microsoft Sans Serif"/>
              </a:rPr>
              <a:t>bipolar. </a:t>
            </a:r>
            <a:r>
              <a:rPr dirty="0" sz="850" spc="-15">
                <a:latin typeface="Microsoft Sans Serif"/>
                <a:cs typeface="Microsoft Sans Serif"/>
              </a:rPr>
              <a:t>Las </a:t>
            </a:r>
            <a:r>
              <a:rPr dirty="0" sz="850" spc="15">
                <a:latin typeface="Microsoft Sans Serif"/>
                <a:cs typeface="Microsoft Sans Serif"/>
              </a:rPr>
              <a:t>pulsaciones </a:t>
            </a:r>
            <a:r>
              <a:rPr dirty="0" sz="850" spc="35">
                <a:latin typeface="Microsoft Sans Serif"/>
                <a:cs typeface="Microsoft Sans Serif"/>
              </a:rPr>
              <a:t>pueden </a:t>
            </a:r>
            <a:r>
              <a:rPr dirty="0" sz="850" spc="4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notarse </a:t>
            </a:r>
            <a:r>
              <a:rPr dirty="0" sz="850">
                <a:latin typeface="Microsoft Sans Serif"/>
                <a:cs typeface="Microsoft Sans Serif"/>
              </a:rPr>
              <a:t>a </a:t>
            </a:r>
            <a:r>
              <a:rPr dirty="0" sz="850" spc="10">
                <a:latin typeface="Microsoft Sans Serif"/>
                <a:cs typeface="Microsoft Sans Serif"/>
              </a:rPr>
              <a:t>bajas </a:t>
            </a:r>
            <a:r>
              <a:rPr dirty="0" sz="850" spc="15">
                <a:latin typeface="Microsoft Sans Serif"/>
                <a:cs typeface="Microsoft Sans Serif"/>
              </a:rPr>
              <a:t>velocidades </a:t>
            </a:r>
            <a:r>
              <a:rPr dirty="0" sz="850" spc="35">
                <a:latin typeface="Microsoft Sans Serif"/>
                <a:cs typeface="Microsoft Sans Serif"/>
              </a:rPr>
              <a:t>como </a:t>
            </a:r>
            <a:r>
              <a:rPr dirty="0" sz="850" spc="15">
                <a:latin typeface="Microsoft Sans Serif"/>
                <a:cs typeface="Microsoft Sans Serif"/>
              </a:rPr>
              <a:t>variaciones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20">
                <a:latin typeface="Microsoft Sans Serif"/>
                <a:cs typeface="Microsoft Sans Serif"/>
              </a:rPr>
              <a:t>velocidad </a:t>
            </a:r>
            <a:r>
              <a:rPr dirty="0" sz="850" spc="25">
                <a:latin typeface="Microsoft Sans Serif"/>
                <a:cs typeface="Microsoft Sans Serif"/>
              </a:rPr>
              <a:t>en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50">
                <a:latin typeface="Microsoft Sans Serif"/>
                <a:cs typeface="Microsoft Sans Serif"/>
              </a:rPr>
              <a:t>motor. </a:t>
            </a:r>
            <a:r>
              <a:rPr dirty="0" sz="850" spc="-15">
                <a:latin typeface="Microsoft Sans Serif"/>
                <a:cs typeface="Microsoft Sans Serif"/>
              </a:rPr>
              <a:t>Estas 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variaciones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20">
                <a:latin typeface="Microsoft Sans Serif"/>
                <a:cs typeface="Microsoft Sans Serif"/>
              </a:rPr>
              <a:t>velocidad </a:t>
            </a:r>
            <a:r>
              <a:rPr dirty="0" sz="850">
                <a:latin typeface="Microsoft Sans Serif"/>
                <a:cs typeface="Microsoft Sans Serif"/>
              </a:rPr>
              <a:t>a </a:t>
            </a:r>
            <a:r>
              <a:rPr dirty="0" sz="850" spc="-5">
                <a:latin typeface="Microsoft Sans Serif"/>
                <a:cs typeface="Microsoft Sans Serif"/>
              </a:rPr>
              <a:t>veces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40">
                <a:latin typeface="Microsoft Sans Serif"/>
                <a:cs typeface="Microsoft Sans Serif"/>
              </a:rPr>
              <a:t>denominan </a:t>
            </a:r>
            <a:r>
              <a:rPr dirty="0" sz="850" spc="30">
                <a:latin typeface="Microsoft Sans Serif"/>
                <a:cs typeface="Microsoft Sans Serif"/>
              </a:rPr>
              <a:t>cogging. </a:t>
            </a:r>
            <a:r>
              <a:rPr dirty="0" sz="850" spc="-15">
                <a:latin typeface="Microsoft Sans Serif"/>
                <a:cs typeface="Microsoft Sans Serif"/>
              </a:rPr>
              <a:t>La </a:t>
            </a:r>
            <a:r>
              <a:rPr dirty="0" sz="850" spc="50">
                <a:latin typeface="Microsoft Sans Serif"/>
                <a:cs typeface="Microsoft Sans Serif"/>
              </a:rPr>
              <a:t>forma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5">
                <a:latin typeface="Microsoft Sans Serif"/>
                <a:cs typeface="Microsoft Sans Serif"/>
              </a:rPr>
              <a:t>onda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corriente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5">
                <a:latin typeface="Microsoft Sans Serif"/>
                <a:cs typeface="Microsoft Sans Serif"/>
              </a:rPr>
              <a:t>no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sinusoidal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provoca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un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calentamiento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adicional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en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60">
                <a:latin typeface="Microsoft Sans Serif"/>
                <a:cs typeface="Microsoft Sans Serif"/>
              </a:rPr>
              <a:t>motor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que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requiere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una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reducción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potencia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motor.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38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57397" y="1949450"/>
            <a:ext cx="715645" cy="2449830"/>
          </a:xfrm>
          <a:custGeom>
            <a:avLst/>
            <a:gdLst/>
            <a:ahLst/>
            <a:cxnLst/>
            <a:rect l="l" t="t" r="r" b="b"/>
            <a:pathLst>
              <a:path w="715645" h="2449829">
                <a:moveTo>
                  <a:pt x="715060" y="0"/>
                </a:moveTo>
                <a:lnTo>
                  <a:pt x="0" y="0"/>
                </a:lnTo>
                <a:lnTo>
                  <a:pt x="0" y="2449677"/>
                </a:lnTo>
                <a:lnTo>
                  <a:pt x="715060" y="2449677"/>
                </a:lnTo>
                <a:lnTo>
                  <a:pt x="71506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72711" y="1949450"/>
            <a:ext cx="536575" cy="2449830"/>
          </a:xfrm>
          <a:custGeom>
            <a:avLst/>
            <a:gdLst/>
            <a:ahLst/>
            <a:cxnLst/>
            <a:rect l="l" t="t" r="r" b="b"/>
            <a:pathLst>
              <a:path w="536575" h="2449829">
                <a:moveTo>
                  <a:pt x="535952" y="0"/>
                </a:moveTo>
                <a:lnTo>
                  <a:pt x="0" y="0"/>
                </a:lnTo>
                <a:lnTo>
                  <a:pt x="0" y="2449677"/>
                </a:lnTo>
                <a:lnTo>
                  <a:pt x="535952" y="2449677"/>
                </a:lnTo>
                <a:lnTo>
                  <a:pt x="535952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433669" y="1949450"/>
            <a:ext cx="963294" cy="2449830"/>
          </a:xfrm>
          <a:custGeom>
            <a:avLst/>
            <a:gdLst/>
            <a:ahLst/>
            <a:cxnLst/>
            <a:rect l="l" t="t" r="r" b="b"/>
            <a:pathLst>
              <a:path w="963295" h="2449829">
                <a:moveTo>
                  <a:pt x="962863" y="0"/>
                </a:moveTo>
                <a:lnTo>
                  <a:pt x="0" y="0"/>
                </a:lnTo>
                <a:lnTo>
                  <a:pt x="0" y="2449677"/>
                </a:lnTo>
                <a:lnTo>
                  <a:pt x="962863" y="2449677"/>
                </a:lnTo>
                <a:lnTo>
                  <a:pt x="962863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3087547" y="1982685"/>
            <a:ext cx="1708150" cy="2338705"/>
            <a:chOff x="3087547" y="1982685"/>
            <a:chExt cx="1708150" cy="2338705"/>
          </a:xfrm>
        </p:grpSpPr>
        <p:sp>
          <p:nvSpPr>
            <p:cNvPr id="6" name="object 6"/>
            <p:cNvSpPr/>
            <p:nvPr/>
          </p:nvSpPr>
          <p:spPr>
            <a:xfrm>
              <a:off x="3365766" y="2031746"/>
              <a:ext cx="1427480" cy="2287270"/>
            </a:xfrm>
            <a:custGeom>
              <a:avLst/>
              <a:gdLst/>
              <a:ahLst/>
              <a:cxnLst/>
              <a:rect l="l" t="t" r="r" b="b"/>
              <a:pathLst>
                <a:path w="1427479" h="2287270">
                  <a:moveTo>
                    <a:pt x="1427086" y="2286914"/>
                  </a:moveTo>
                  <a:lnTo>
                    <a:pt x="0" y="2286914"/>
                  </a:lnTo>
                  <a:lnTo>
                    <a:pt x="0" y="0"/>
                  </a:lnTo>
                  <a:lnTo>
                    <a:pt x="868616" y="914"/>
                  </a:lnTo>
                </a:path>
                <a:path w="1427479" h="2287270">
                  <a:moveTo>
                    <a:pt x="1266774" y="0"/>
                  </a:moveTo>
                  <a:lnTo>
                    <a:pt x="1427086" y="0"/>
                  </a:lnTo>
                </a:path>
                <a:path w="1427479" h="2287270">
                  <a:moveTo>
                    <a:pt x="246049" y="2755"/>
                  </a:moveTo>
                  <a:lnTo>
                    <a:pt x="246049" y="2286152"/>
                  </a:lnTo>
                </a:path>
                <a:path w="1427479" h="2287270">
                  <a:moveTo>
                    <a:pt x="497573" y="2755"/>
                  </a:moveTo>
                  <a:lnTo>
                    <a:pt x="497573" y="228615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318141" y="2433904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5" h="99060">
                  <a:moveTo>
                    <a:pt x="49529" y="0"/>
                  </a:moveTo>
                  <a:lnTo>
                    <a:pt x="0" y="99034"/>
                  </a:lnTo>
                  <a:lnTo>
                    <a:pt x="99529" y="99034"/>
                  </a:lnTo>
                  <a:lnTo>
                    <a:pt x="495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318141" y="2433904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5" h="99060">
                  <a:moveTo>
                    <a:pt x="0" y="99034"/>
                  </a:moveTo>
                  <a:lnTo>
                    <a:pt x="99529" y="99034"/>
                  </a:lnTo>
                  <a:lnTo>
                    <a:pt x="49529" y="0"/>
                  </a:lnTo>
                  <a:lnTo>
                    <a:pt x="0" y="9903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560749" y="2434399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5" h="99060">
                  <a:moveTo>
                    <a:pt x="50012" y="0"/>
                  </a:moveTo>
                  <a:lnTo>
                    <a:pt x="0" y="99034"/>
                  </a:lnTo>
                  <a:lnTo>
                    <a:pt x="99542" y="99034"/>
                  </a:lnTo>
                  <a:lnTo>
                    <a:pt x="500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560749" y="2434399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5" h="99060">
                  <a:moveTo>
                    <a:pt x="0" y="99034"/>
                  </a:moveTo>
                  <a:lnTo>
                    <a:pt x="99542" y="99034"/>
                  </a:lnTo>
                  <a:lnTo>
                    <a:pt x="50012" y="0"/>
                  </a:lnTo>
                  <a:lnTo>
                    <a:pt x="0" y="9903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814825" y="2434399"/>
              <a:ext cx="99060" cy="99060"/>
            </a:xfrm>
            <a:custGeom>
              <a:avLst/>
              <a:gdLst/>
              <a:ahLst/>
              <a:cxnLst/>
              <a:rect l="l" t="t" r="r" b="b"/>
              <a:pathLst>
                <a:path w="99060" h="99060">
                  <a:moveTo>
                    <a:pt x="49034" y="0"/>
                  </a:moveTo>
                  <a:lnTo>
                    <a:pt x="0" y="99034"/>
                  </a:lnTo>
                  <a:lnTo>
                    <a:pt x="99047" y="99034"/>
                  </a:lnTo>
                  <a:lnTo>
                    <a:pt x="490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814825" y="2434399"/>
              <a:ext cx="99060" cy="99060"/>
            </a:xfrm>
            <a:custGeom>
              <a:avLst/>
              <a:gdLst/>
              <a:ahLst/>
              <a:cxnLst/>
              <a:rect l="l" t="t" r="r" b="b"/>
              <a:pathLst>
                <a:path w="99060" h="99060">
                  <a:moveTo>
                    <a:pt x="0" y="99034"/>
                  </a:moveTo>
                  <a:lnTo>
                    <a:pt x="99047" y="99034"/>
                  </a:lnTo>
                  <a:lnTo>
                    <a:pt x="49034" y="0"/>
                  </a:lnTo>
                  <a:lnTo>
                    <a:pt x="0" y="9903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814825" y="3820896"/>
              <a:ext cx="99060" cy="100330"/>
            </a:xfrm>
            <a:custGeom>
              <a:avLst/>
              <a:gdLst/>
              <a:ahLst/>
              <a:cxnLst/>
              <a:rect l="l" t="t" r="r" b="b"/>
              <a:pathLst>
                <a:path w="99060" h="100329">
                  <a:moveTo>
                    <a:pt x="49034" y="0"/>
                  </a:moveTo>
                  <a:lnTo>
                    <a:pt x="0" y="100025"/>
                  </a:lnTo>
                  <a:lnTo>
                    <a:pt x="99047" y="100025"/>
                  </a:lnTo>
                  <a:lnTo>
                    <a:pt x="490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814825" y="3820896"/>
              <a:ext cx="99060" cy="100330"/>
            </a:xfrm>
            <a:custGeom>
              <a:avLst/>
              <a:gdLst/>
              <a:ahLst/>
              <a:cxnLst/>
              <a:rect l="l" t="t" r="r" b="b"/>
              <a:pathLst>
                <a:path w="99060" h="100329">
                  <a:moveTo>
                    <a:pt x="0" y="100025"/>
                  </a:moveTo>
                  <a:lnTo>
                    <a:pt x="99047" y="100025"/>
                  </a:lnTo>
                  <a:lnTo>
                    <a:pt x="49034" y="0"/>
                  </a:lnTo>
                  <a:lnTo>
                    <a:pt x="0" y="10002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560749" y="3820896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5" h="100329">
                  <a:moveTo>
                    <a:pt x="50012" y="0"/>
                  </a:moveTo>
                  <a:lnTo>
                    <a:pt x="0" y="100025"/>
                  </a:lnTo>
                  <a:lnTo>
                    <a:pt x="99542" y="100025"/>
                  </a:lnTo>
                  <a:lnTo>
                    <a:pt x="500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560749" y="3820896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5" h="100329">
                  <a:moveTo>
                    <a:pt x="0" y="100025"/>
                  </a:moveTo>
                  <a:lnTo>
                    <a:pt x="99542" y="100025"/>
                  </a:lnTo>
                  <a:lnTo>
                    <a:pt x="50012" y="0"/>
                  </a:lnTo>
                  <a:lnTo>
                    <a:pt x="0" y="10002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318141" y="3821379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5" h="100329">
                  <a:moveTo>
                    <a:pt x="49529" y="0"/>
                  </a:moveTo>
                  <a:lnTo>
                    <a:pt x="0" y="100025"/>
                  </a:lnTo>
                  <a:lnTo>
                    <a:pt x="99529" y="100025"/>
                  </a:lnTo>
                  <a:lnTo>
                    <a:pt x="495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318141" y="3821379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5" h="100329">
                  <a:moveTo>
                    <a:pt x="0" y="100025"/>
                  </a:moveTo>
                  <a:lnTo>
                    <a:pt x="99529" y="100025"/>
                  </a:lnTo>
                  <a:lnTo>
                    <a:pt x="49529" y="0"/>
                  </a:lnTo>
                  <a:lnTo>
                    <a:pt x="0" y="10002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087547" y="1984971"/>
              <a:ext cx="1543685" cy="1836420"/>
            </a:xfrm>
            <a:custGeom>
              <a:avLst/>
              <a:gdLst/>
              <a:ahLst/>
              <a:cxnLst/>
              <a:rect l="l" t="t" r="r" b="b"/>
              <a:pathLst>
                <a:path w="1543685" h="1836420">
                  <a:moveTo>
                    <a:pt x="230593" y="448932"/>
                  </a:moveTo>
                  <a:lnTo>
                    <a:pt x="330123" y="448932"/>
                  </a:lnTo>
                </a:path>
                <a:path w="1543685" h="1836420">
                  <a:moveTo>
                    <a:pt x="473202" y="448932"/>
                  </a:moveTo>
                  <a:lnTo>
                    <a:pt x="572744" y="448932"/>
                  </a:lnTo>
                </a:path>
                <a:path w="1543685" h="1836420">
                  <a:moveTo>
                    <a:pt x="726859" y="448932"/>
                  </a:moveTo>
                  <a:lnTo>
                    <a:pt x="825411" y="448932"/>
                  </a:lnTo>
                </a:path>
                <a:path w="1543685" h="1836420">
                  <a:moveTo>
                    <a:pt x="230593" y="1836407"/>
                  </a:moveTo>
                  <a:lnTo>
                    <a:pt x="330123" y="1836407"/>
                  </a:lnTo>
                </a:path>
                <a:path w="1543685" h="1836420">
                  <a:moveTo>
                    <a:pt x="473202" y="1836407"/>
                  </a:moveTo>
                  <a:lnTo>
                    <a:pt x="572744" y="1836407"/>
                  </a:lnTo>
                </a:path>
                <a:path w="1543685" h="1836420">
                  <a:moveTo>
                    <a:pt x="751624" y="1836407"/>
                  </a:moveTo>
                  <a:lnTo>
                    <a:pt x="801636" y="1836407"/>
                  </a:lnTo>
                </a:path>
                <a:path w="1543685" h="1836420">
                  <a:moveTo>
                    <a:pt x="726859" y="1836407"/>
                  </a:moveTo>
                  <a:lnTo>
                    <a:pt x="825411" y="1836407"/>
                  </a:lnTo>
                </a:path>
                <a:path w="1543685" h="1836420">
                  <a:moveTo>
                    <a:pt x="0" y="1190980"/>
                  </a:moveTo>
                  <a:lnTo>
                    <a:pt x="514337" y="1190980"/>
                  </a:lnTo>
                </a:path>
                <a:path w="1543685" h="1836420">
                  <a:moveTo>
                    <a:pt x="0" y="1488605"/>
                  </a:moveTo>
                  <a:lnTo>
                    <a:pt x="761949" y="1488605"/>
                  </a:lnTo>
                </a:path>
                <a:path w="1543685" h="1836420">
                  <a:moveTo>
                    <a:pt x="1146517" y="49529"/>
                  </a:moveTo>
                  <a:lnTo>
                    <a:pt x="1165644" y="11277"/>
                  </a:lnTo>
                  <a:lnTo>
                    <a:pt x="1189177" y="495"/>
                  </a:lnTo>
                  <a:lnTo>
                    <a:pt x="1196035" y="0"/>
                  </a:lnTo>
                </a:path>
                <a:path w="1543685" h="1836420">
                  <a:moveTo>
                    <a:pt x="1196035" y="0"/>
                  </a:moveTo>
                  <a:lnTo>
                    <a:pt x="1234770" y="20104"/>
                  </a:lnTo>
                  <a:lnTo>
                    <a:pt x="1245565" y="43637"/>
                  </a:lnTo>
                  <a:lnTo>
                    <a:pt x="1246047" y="49529"/>
                  </a:lnTo>
                </a:path>
                <a:path w="1543685" h="1836420">
                  <a:moveTo>
                    <a:pt x="1246047" y="49529"/>
                  </a:moveTo>
                  <a:lnTo>
                    <a:pt x="1246047" y="43637"/>
                  </a:lnTo>
                  <a:lnTo>
                    <a:pt x="1247038" y="37274"/>
                  </a:lnTo>
                  <a:lnTo>
                    <a:pt x="1270571" y="6870"/>
                  </a:lnTo>
                  <a:lnTo>
                    <a:pt x="1276451" y="4419"/>
                  </a:lnTo>
                  <a:lnTo>
                    <a:pt x="1282331" y="1968"/>
                  </a:lnTo>
                  <a:lnTo>
                    <a:pt x="1288707" y="495"/>
                  </a:lnTo>
                  <a:lnTo>
                    <a:pt x="1296060" y="0"/>
                  </a:lnTo>
                </a:path>
                <a:path w="1543685" h="1836420">
                  <a:moveTo>
                    <a:pt x="1296060" y="0"/>
                  </a:moveTo>
                  <a:lnTo>
                    <a:pt x="1334795" y="20104"/>
                  </a:lnTo>
                  <a:lnTo>
                    <a:pt x="1345095" y="43637"/>
                  </a:lnTo>
                  <a:lnTo>
                    <a:pt x="1345095" y="49529"/>
                  </a:lnTo>
                </a:path>
                <a:path w="1543685" h="1836420">
                  <a:moveTo>
                    <a:pt x="1345095" y="49529"/>
                  </a:moveTo>
                  <a:lnTo>
                    <a:pt x="1364703" y="10795"/>
                  </a:lnTo>
                  <a:lnTo>
                    <a:pt x="1388732" y="495"/>
                  </a:lnTo>
                  <a:lnTo>
                    <a:pt x="1395107" y="0"/>
                  </a:lnTo>
                </a:path>
                <a:path w="1543685" h="1836420">
                  <a:moveTo>
                    <a:pt x="1395107" y="0"/>
                  </a:moveTo>
                  <a:lnTo>
                    <a:pt x="1433842" y="20104"/>
                  </a:lnTo>
                  <a:lnTo>
                    <a:pt x="1437767" y="25006"/>
                  </a:lnTo>
                  <a:lnTo>
                    <a:pt x="1440713" y="30899"/>
                  </a:lnTo>
                  <a:lnTo>
                    <a:pt x="1442669" y="36779"/>
                  </a:lnTo>
                  <a:lnTo>
                    <a:pt x="1444142" y="43154"/>
                  </a:lnTo>
                  <a:lnTo>
                    <a:pt x="1444637" y="49529"/>
                  </a:lnTo>
                </a:path>
                <a:path w="1543685" h="1836420">
                  <a:moveTo>
                    <a:pt x="1444637" y="49529"/>
                  </a:moveTo>
                  <a:lnTo>
                    <a:pt x="1464246" y="10795"/>
                  </a:lnTo>
                  <a:lnTo>
                    <a:pt x="1487779" y="495"/>
                  </a:lnTo>
                  <a:lnTo>
                    <a:pt x="1494637" y="0"/>
                  </a:lnTo>
                </a:path>
                <a:path w="1543685" h="1836420">
                  <a:moveTo>
                    <a:pt x="1494637" y="0"/>
                  </a:moveTo>
                  <a:lnTo>
                    <a:pt x="1533372" y="20104"/>
                  </a:lnTo>
                  <a:lnTo>
                    <a:pt x="1543672" y="43154"/>
                  </a:lnTo>
                  <a:lnTo>
                    <a:pt x="1543672" y="49529"/>
                  </a:lnTo>
                </a:path>
                <a:path w="1543685" h="1836420">
                  <a:moveTo>
                    <a:pt x="274205" y="894333"/>
                  </a:moveTo>
                  <a:lnTo>
                    <a:pt x="274205" y="894333"/>
                  </a:lnTo>
                </a:path>
                <a:path w="1543685" h="1836420">
                  <a:moveTo>
                    <a:pt x="274205" y="894333"/>
                  </a:moveTo>
                  <a:lnTo>
                    <a:pt x="274205" y="89433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348329" y="2864485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348329" y="2864485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594303" y="20177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594303" y="20177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846677" y="20177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846677" y="20177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" name="object 26"/>
          <p:cNvGrpSpPr/>
          <p:nvPr/>
        </p:nvGrpSpPr>
        <p:grpSpPr>
          <a:xfrm>
            <a:off x="5553405" y="2015464"/>
            <a:ext cx="35560" cy="34290"/>
            <a:chOff x="5553405" y="2015464"/>
            <a:chExt cx="35560" cy="34290"/>
          </a:xfrm>
        </p:grpSpPr>
        <p:sp>
          <p:nvSpPr>
            <p:cNvPr id="27" name="object 27"/>
            <p:cNvSpPr/>
            <p:nvPr/>
          </p:nvSpPr>
          <p:spPr>
            <a:xfrm>
              <a:off x="5555691" y="20177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5555691" y="20177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9" name="object 29"/>
          <p:cNvGrpSpPr/>
          <p:nvPr/>
        </p:nvGrpSpPr>
        <p:grpSpPr>
          <a:xfrm>
            <a:off x="3592931" y="4298721"/>
            <a:ext cx="35560" cy="34290"/>
            <a:chOff x="3592931" y="4298721"/>
            <a:chExt cx="35560" cy="34290"/>
          </a:xfrm>
        </p:grpSpPr>
        <p:sp>
          <p:nvSpPr>
            <p:cNvPr id="30" name="object 30"/>
            <p:cNvSpPr/>
            <p:nvPr/>
          </p:nvSpPr>
          <p:spPr>
            <a:xfrm>
              <a:off x="3595217" y="430100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3595217" y="430100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" name="object 32"/>
          <p:cNvGrpSpPr/>
          <p:nvPr/>
        </p:nvGrpSpPr>
        <p:grpSpPr>
          <a:xfrm>
            <a:off x="3844391" y="4300550"/>
            <a:ext cx="35560" cy="34290"/>
            <a:chOff x="3844391" y="4300550"/>
            <a:chExt cx="35560" cy="34290"/>
          </a:xfrm>
        </p:grpSpPr>
        <p:sp>
          <p:nvSpPr>
            <p:cNvPr id="33" name="object 33"/>
            <p:cNvSpPr/>
            <p:nvPr/>
          </p:nvSpPr>
          <p:spPr>
            <a:xfrm>
              <a:off x="3846677" y="4302836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3846677" y="4302836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5" name="object 35"/>
          <p:cNvGrpSpPr/>
          <p:nvPr/>
        </p:nvGrpSpPr>
        <p:grpSpPr>
          <a:xfrm>
            <a:off x="5556148" y="4300550"/>
            <a:ext cx="35560" cy="34290"/>
            <a:chOff x="5556148" y="4300550"/>
            <a:chExt cx="35560" cy="34290"/>
          </a:xfrm>
        </p:grpSpPr>
        <p:sp>
          <p:nvSpPr>
            <p:cNvPr id="36" name="object 36"/>
            <p:cNvSpPr/>
            <p:nvPr/>
          </p:nvSpPr>
          <p:spPr>
            <a:xfrm>
              <a:off x="5558434" y="4302836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558434" y="4302836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8" name="object 38"/>
          <p:cNvGrpSpPr/>
          <p:nvPr/>
        </p:nvGrpSpPr>
        <p:grpSpPr>
          <a:xfrm>
            <a:off x="5895390" y="4300550"/>
            <a:ext cx="35560" cy="34290"/>
            <a:chOff x="5895390" y="4300550"/>
            <a:chExt cx="35560" cy="34290"/>
          </a:xfrm>
        </p:grpSpPr>
        <p:sp>
          <p:nvSpPr>
            <p:cNvPr id="39" name="object 39"/>
            <p:cNvSpPr/>
            <p:nvPr/>
          </p:nvSpPr>
          <p:spPr>
            <a:xfrm>
              <a:off x="5897676" y="4302836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5897676" y="4302836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1" name="object 41"/>
          <p:cNvGrpSpPr/>
          <p:nvPr/>
        </p:nvGrpSpPr>
        <p:grpSpPr>
          <a:xfrm>
            <a:off x="5897219" y="2015464"/>
            <a:ext cx="35560" cy="34290"/>
            <a:chOff x="5897219" y="2015464"/>
            <a:chExt cx="35560" cy="34290"/>
          </a:xfrm>
        </p:grpSpPr>
        <p:sp>
          <p:nvSpPr>
            <p:cNvPr id="42" name="object 42"/>
            <p:cNvSpPr/>
            <p:nvPr/>
          </p:nvSpPr>
          <p:spPr>
            <a:xfrm>
              <a:off x="5899505" y="20177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5899505" y="20177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4" name="object 44"/>
          <p:cNvGrpSpPr/>
          <p:nvPr/>
        </p:nvGrpSpPr>
        <p:grpSpPr>
          <a:xfrm>
            <a:off x="5897219" y="3251733"/>
            <a:ext cx="33655" cy="32384"/>
            <a:chOff x="5897219" y="3251733"/>
            <a:chExt cx="33655" cy="32384"/>
          </a:xfrm>
        </p:grpSpPr>
        <p:sp>
          <p:nvSpPr>
            <p:cNvPr id="45" name="object 45"/>
            <p:cNvSpPr/>
            <p:nvPr/>
          </p:nvSpPr>
          <p:spPr>
            <a:xfrm>
              <a:off x="5898591" y="325310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5898591" y="325310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7" name="object 47"/>
          <p:cNvGrpSpPr/>
          <p:nvPr/>
        </p:nvGrpSpPr>
        <p:grpSpPr>
          <a:xfrm>
            <a:off x="5556148" y="3067939"/>
            <a:ext cx="33655" cy="32384"/>
            <a:chOff x="5556148" y="3067939"/>
            <a:chExt cx="33655" cy="32384"/>
          </a:xfrm>
        </p:grpSpPr>
        <p:sp>
          <p:nvSpPr>
            <p:cNvPr id="48" name="object 48"/>
            <p:cNvSpPr/>
            <p:nvPr/>
          </p:nvSpPr>
          <p:spPr>
            <a:xfrm>
              <a:off x="5557520" y="306931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5557520" y="306931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0" name="object 50"/>
          <p:cNvGrpSpPr/>
          <p:nvPr/>
        </p:nvGrpSpPr>
        <p:grpSpPr>
          <a:xfrm>
            <a:off x="6231890" y="3440099"/>
            <a:ext cx="35560" cy="34290"/>
            <a:chOff x="6231890" y="3440099"/>
            <a:chExt cx="35560" cy="34290"/>
          </a:xfrm>
        </p:grpSpPr>
        <p:sp>
          <p:nvSpPr>
            <p:cNvPr id="51" name="object 51"/>
            <p:cNvSpPr/>
            <p:nvPr/>
          </p:nvSpPr>
          <p:spPr>
            <a:xfrm>
              <a:off x="6234176" y="3442385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6234176" y="3442385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3" name="object 53"/>
          <p:cNvGrpSpPr/>
          <p:nvPr/>
        </p:nvGrpSpPr>
        <p:grpSpPr>
          <a:xfrm>
            <a:off x="3592017" y="3157550"/>
            <a:ext cx="35560" cy="34290"/>
            <a:chOff x="3592017" y="3157550"/>
            <a:chExt cx="35560" cy="34290"/>
          </a:xfrm>
        </p:grpSpPr>
        <p:sp>
          <p:nvSpPr>
            <p:cNvPr id="54" name="object 54"/>
            <p:cNvSpPr/>
            <p:nvPr/>
          </p:nvSpPr>
          <p:spPr>
            <a:xfrm>
              <a:off x="3594303" y="3159836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3594303" y="3159836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6" name="object 56"/>
          <p:cNvGrpSpPr/>
          <p:nvPr/>
        </p:nvGrpSpPr>
        <p:grpSpPr>
          <a:xfrm>
            <a:off x="3844391" y="3455644"/>
            <a:ext cx="35560" cy="34290"/>
            <a:chOff x="3844391" y="3455644"/>
            <a:chExt cx="35560" cy="34290"/>
          </a:xfrm>
        </p:grpSpPr>
        <p:sp>
          <p:nvSpPr>
            <p:cNvPr id="57" name="object 57"/>
            <p:cNvSpPr/>
            <p:nvPr/>
          </p:nvSpPr>
          <p:spPr>
            <a:xfrm>
              <a:off x="3846677" y="345793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3846677" y="345793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9" name="object 59"/>
          <p:cNvSpPr/>
          <p:nvPr/>
        </p:nvSpPr>
        <p:spPr>
          <a:xfrm>
            <a:off x="5588076" y="3081705"/>
            <a:ext cx="1118235" cy="37465"/>
          </a:xfrm>
          <a:custGeom>
            <a:avLst/>
            <a:gdLst/>
            <a:ahLst/>
            <a:cxnLst/>
            <a:rect l="l" t="t" r="r" b="b"/>
            <a:pathLst>
              <a:path w="1118234" h="37464">
                <a:moveTo>
                  <a:pt x="0" y="0"/>
                </a:moveTo>
                <a:lnTo>
                  <a:pt x="1059573" y="990"/>
                </a:lnTo>
                <a:lnTo>
                  <a:pt x="1117917" y="3726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6264224" y="3420719"/>
            <a:ext cx="441959" cy="38735"/>
          </a:xfrm>
          <a:custGeom>
            <a:avLst/>
            <a:gdLst/>
            <a:ahLst/>
            <a:cxnLst/>
            <a:rect l="l" t="t" r="r" b="b"/>
            <a:pathLst>
              <a:path w="441959" h="38735">
                <a:moveTo>
                  <a:pt x="0" y="38239"/>
                </a:moveTo>
                <a:lnTo>
                  <a:pt x="353504" y="38722"/>
                </a:lnTo>
                <a:lnTo>
                  <a:pt x="44176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915685" y="3118992"/>
            <a:ext cx="939165" cy="303530"/>
          </a:xfrm>
          <a:custGeom>
            <a:avLst/>
            <a:gdLst/>
            <a:ahLst/>
            <a:cxnLst/>
            <a:rect l="l" t="t" r="r" b="b"/>
            <a:pathLst>
              <a:path w="939165" h="303529">
                <a:moveTo>
                  <a:pt x="0" y="150914"/>
                </a:moveTo>
                <a:lnTo>
                  <a:pt x="635939" y="150914"/>
                </a:lnTo>
              </a:path>
              <a:path w="939165" h="303529">
                <a:moveTo>
                  <a:pt x="938720" y="151803"/>
                </a:moveTo>
                <a:lnTo>
                  <a:pt x="930974" y="103848"/>
                </a:lnTo>
                <a:lnTo>
                  <a:pt x="909411" y="62180"/>
                </a:lnTo>
                <a:lnTo>
                  <a:pt x="876540" y="29309"/>
                </a:lnTo>
                <a:lnTo>
                  <a:pt x="834872" y="7745"/>
                </a:lnTo>
                <a:lnTo>
                  <a:pt x="786917" y="0"/>
                </a:lnTo>
                <a:lnTo>
                  <a:pt x="738961" y="7745"/>
                </a:lnTo>
                <a:lnTo>
                  <a:pt x="697289" y="29309"/>
                </a:lnTo>
                <a:lnTo>
                  <a:pt x="664415" y="62180"/>
                </a:lnTo>
                <a:lnTo>
                  <a:pt x="642848" y="103848"/>
                </a:lnTo>
                <a:lnTo>
                  <a:pt x="635101" y="151803"/>
                </a:lnTo>
                <a:lnTo>
                  <a:pt x="642848" y="199584"/>
                </a:lnTo>
                <a:lnTo>
                  <a:pt x="664415" y="241147"/>
                </a:lnTo>
                <a:lnTo>
                  <a:pt x="697289" y="273964"/>
                </a:lnTo>
                <a:lnTo>
                  <a:pt x="738961" y="295507"/>
                </a:lnTo>
                <a:lnTo>
                  <a:pt x="786917" y="303250"/>
                </a:lnTo>
                <a:lnTo>
                  <a:pt x="834872" y="295507"/>
                </a:lnTo>
                <a:lnTo>
                  <a:pt x="876540" y="273964"/>
                </a:lnTo>
                <a:lnTo>
                  <a:pt x="909411" y="241147"/>
                </a:lnTo>
                <a:lnTo>
                  <a:pt x="930974" y="199584"/>
                </a:lnTo>
                <a:lnTo>
                  <a:pt x="938720" y="151803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2" name="object 62"/>
          <p:cNvGrpSpPr/>
          <p:nvPr/>
        </p:nvGrpSpPr>
        <p:grpSpPr>
          <a:xfrm>
            <a:off x="6515024" y="3558197"/>
            <a:ext cx="434975" cy="76835"/>
            <a:chOff x="6515024" y="3558197"/>
            <a:chExt cx="434975" cy="76835"/>
          </a:xfrm>
        </p:grpSpPr>
        <p:pic>
          <p:nvPicPr>
            <p:cNvPr id="63" name="object 6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15024" y="3558197"/>
              <a:ext cx="127114" cy="76466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85419" y="3559924"/>
              <a:ext cx="264388" cy="74485"/>
            </a:xfrm>
            <a:prstGeom prst="rect">
              <a:avLst/>
            </a:prstGeom>
          </p:spPr>
        </p:pic>
      </p:grpSp>
      <p:sp>
        <p:nvSpPr>
          <p:cNvPr id="65" name="object 65"/>
          <p:cNvSpPr/>
          <p:nvPr/>
        </p:nvSpPr>
        <p:spPr>
          <a:xfrm>
            <a:off x="3087547" y="2879305"/>
            <a:ext cx="266065" cy="0"/>
          </a:xfrm>
          <a:custGeom>
            <a:avLst/>
            <a:gdLst/>
            <a:ahLst/>
            <a:cxnLst/>
            <a:rect l="l" t="t" r="r" b="b"/>
            <a:pathLst>
              <a:path w="266064" h="0">
                <a:moveTo>
                  <a:pt x="0" y="0"/>
                </a:moveTo>
                <a:lnTo>
                  <a:pt x="26574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66" name="object 6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38310" y="2846133"/>
            <a:ext cx="80987" cy="73355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38310" y="3435350"/>
            <a:ext cx="97027" cy="74371"/>
          </a:xfrm>
          <a:prstGeom prst="rect">
            <a:avLst/>
          </a:prstGeom>
        </p:spPr>
      </p:pic>
      <p:pic>
        <p:nvPicPr>
          <p:cNvPr id="68" name="object 6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38310" y="3140316"/>
            <a:ext cx="95923" cy="73367"/>
          </a:xfrm>
          <a:prstGeom prst="rect">
            <a:avLst/>
          </a:prstGeom>
        </p:spPr>
      </p:pic>
      <p:pic>
        <p:nvPicPr>
          <p:cNvPr id="69" name="object 6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17315" y="1798370"/>
            <a:ext cx="433819" cy="75895"/>
          </a:xfrm>
          <a:prstGeom prst="rect">
            <a:avLst/>
          </a:prstGeom>
        </p:spPr>
      </p:pic>
      <p:grpSp>
        <p:nvGrpSpPr>
          <p:cNvPr id="70" name="object 70"/>
          <p:cNvGrpSpPr/>
          <p:nvPr/>
        </p:nvGrpSpPr>
        <p:grpSpPr>
          <a:xfrm>
            <a:off x="4275340" y="1798370"/>
            <a:ext cx="344170" cy="76200"/>
            <a:chOff x="4275340" y="1798370"/>
            <a:chExt cx="344170" cy="76200"/>
          </a:xfrm>
        </p:grpSpPr>
        <p:pic>
          <p:nvPicPr>
            <p:cNvPr id="71" name="object 7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75340" y="1798370"/>
              <a:ext cx="127101" cy="75895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44707" y="1799793"/>
              <a:ext cx="174231" cy="73405"/>
            </a:xfrm>
            <a:prstGeom prst="rect">
              <a:avLst/>
            </a:prstGeom>
          </p:spPr>
        </p:pic>
      </p:grpSp>
      <p:pic>
        <p:nvPicPr>
          <p:cNvPr id="73" name="object 7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712358" y="1798370"/>
            <a:ext cx="333044" cy="74472"/>
          </a:xfrm>
          <a:prstGeom prst="rect">
            <a:avLst/>
          </a:prstGeom>
        </p:spPr>
      </p:pic>
      <p:sp>
        <p:nvSpPr>
          <p:cNvPr id="74" name="object 74"/>
          <p:cNvSpPr/>
          <p:nvPr/>
        </p:nvSpPr>
        <p:spPr>
          <a:xfrm>
            <a:off x="5570499" y="2606382"/>
            <a:ext cx="5715" cy="1292225"/>
          </a:xfrm>
          <a:custGeom>
            <a:avLst/>
            <a:gdLst/>
            <a:ahLst/>
            <a:cxnLst/>
            <a:rect l="l" t="t" r="r" b="b"/>
            <a:pathLst>
              <a:path w="5714" h="1292225">
                <a:moveTo>
                  <a:pt x="5156" y="0"/>
                </a:moveTo>
                <a:lnTo>
                  <a:pt x="0" y="129188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5573636" y="2025878"/>
            <a:ext cx="4445" cy="468630"/>
          </a:xfrm>
          <a:custGeom>
            <a:avLst/>
            <a:gdLst/>
            <a:ahLst/>
            <a:cxnLst/>
            <a:rect l="l" t="t" r="r" b="b"/>
            <a:pathLst>
              <a:path w="4445" h="468630">
                <a:moveTo>
                  <a:pt x="4038" y="468312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5916015" y="2604668"/>
            <a:ext cx="0" cy="1299845"/>
          </a:xfrm>
          <a:custGeom>
            <a:avLst/>
            <a:gdLst/>
            <a:ahLst/>
            <a:cxnLst/>
            <a:rect l="l" t="t" r="r" b="b"/>
            <a:pathLst>
              <a:path w="0" h="1299845">
                <a:moveTo>
                  <a:pt x="0" y="0"/>
                </a:moveTo>
                <a:lnTo>
                  <a:pt x="0" y="129970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5916015" y="2034019"/>
            <a:ext cx="2540" cy="465455"/>
          </a:xfrm>
          <a:custGeom>
            <a:avLst/>
            <a:gdLst/>
            <a:ahLst/>
            <a:cxnLst/>
            <a:rect l="l" t="t" r="r" b="b"/>
            <a:pathLst>
              <a:path w="2539" h="465455">
                <a:moveTo>
                  <a:pt x="0" y="465391"/>
                </a:moveTo>
                <a:lnTo>
                  <a:pt x="246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6255308" y="2604668"/>
            <a:ext cx="6985" cy="1289050"/>
          </a:xfrm>
          <a:custGeom>
            <a:avLst/>
            <a:gdLst/>
            <a:ahLst/>
            <a:cxnLst/>
            <a:rect l="l" t="t" r="r" b="b"/>
            <a:pathLst>
              <a:path w="6985" h="1289050">
                <a:moveTo>
                  <a:pt x="0" y="0"/>
                </a:moveTo>
                <a:lnTo>
                  <a:pt x="6489" y="128873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5573864" y="3980891"/>
            <a:ext cx="4445" cy="336550"/>
          </a:xfrm>
          <a:custGeom>
            <a:avLst/>
            <a:gdLst/>
            <a:ahLst/>
            <a:cxnLst/>
            <a:rect l="l" t="t" r="r" b="b"/>
            <a:pathLst>
              <a:path w="4445" h="336550">
                <a:moveTo>
                  <a:pt x="0" y="0"/>
                </a:moveTo>
                <a:lnTo>
                  <a:pt x="4025" y="336232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5916015" y="3971125"/>
            <a:ext cx="635" cy="346075"/>
          </a:xfrm>
          <a:custGeom>
            <a:avLst/>
            <a:gdLst/>
            <a:ahLst/>
            <a:cxnLst/>
            <a:rect l="l" t="t" r="r" b="b"/>
            <a:pathLst>
              <a:path w="635" h="346075">
                <a:moveTo>
                  <a:pt x="0" y="0"/>
                </a:moveTo>
                <a:lnTo>
                  <a:pt x="228" y="34585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4796332" y="2031745"/>
            <a:ext cx="1457960" cy="467359"/>
          </a:xfrm>
          <a:custGeom>
            <a:avLst/>
            <a:gdLst/>
            <a:ahLst/>
            <a:cxnLst/>
            <a:rect l="l" t="t" r="r" b="b"/>
            <a:pathLst>
              <a:path w="1457960" h="467360">
                <a:moveTo>
                  <a:pt x="0" y="0"/>
                </a:moveTo>
                <a:lnTo>
                  <a:pt x="1456639" y="914"/>
                </a:lnTo>
                <a:lnTo>
                  <a:pt x="1457553" y="46725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4797247" y="3971188"/>
            <a:ext cx="1456690" cy="346710"/>
          </a:xfrm>
          <a:custGeom>
            <a:avLst/>
            <a:gdLst/>
            <a:ahLst/>
            <a:cxnLst/>
            <a:rect l="l" t="t" r="r" b="b"/>
            <a:pathLst>
              <a:path w="1456689" h="346710">
                <a:moveTo>
                  <a:pt x="0" y="346557"/>
                </a:moveTo>
                <a:lnTo>
                  <a:pt x="1456639" y="344728"/>
                </a:lnTo>
                <a:lnTo>
                  <a:pt x="145663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3" name="object 8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383735" y="2123897"/>
            <a:ext cx="80975" cy="73355"/>
          </a:xfrm>
          <a:prstGeom prst="rect">
            <a:avLst/>
          </a:prstGeom>
        </p:spPr>
      </p:pic>
      <p:sp>
        <p:nvSpPr>
          <p:cNvPr id="84" name="object 84"/>
          <p:cNvSpPr/>
          <p:nvPr/>
        </p:nvSpPr>
        <p:spPr>
          <a:xfrm>
            <a:off x="3381755" y="2474315"/>
            <a:ext cx="78105" cy="0"/>
          </a:xfrm>
          <a:custGeom>
            <a:avLst/>
            <a:gdLst/>
            <a:ahLst/>
            <a:cxnLst/>
            <a:rect l="l" t="t" r="r" b="b"/>
            <a:pathLst>
              <a:path w="78104" h="0">
                <a:moveTo>
                  <a:pt x="0" y="0"/>
                </a:moveTo>
                <a:lnTo>
                  <a:pt x="7772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3382670" y="3866946"/>
            <a:ext cx="78105" cy="0"/>
          </a:xfrm>
          <a:custGeom>
            <a:avLst/>
            <a:gdLst/>
            <a:ahLst/>
            <a:cxnLst/>
            <a:rect l="l" t="t" r="r" b="b"/>
            <a:pathLst>
              <a:path w="78104" h="0">
                <a:moveTo>
                  <a:pt x="0" y="0"/>
                </a:moveTo>
                <a:lnTo>
                  <a:pt x="7772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3623157" y="2474315"/>
            <a:ext cx="78105" cy="0"/>
          </a:xfrm>
          <a:custGeom>
            <a:avLst/>
            <a:gdLst/>
            <a:ahLst/>
            <a:cxnLst/>
            <a:rect l="l" t="t" r="r" b="b"/>
            <a:pathLst>
              <a:path w="78104" h="0">
                <a:moveTo>
                  <a:pt x="0" y="0"/>
                </a:moveTo>
                <a:lnTo>
                  <a:pt x="7772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3624071" y="3866946"/>
            <a:ext cx="78105" cy="0"/>
          </a:xfrm>
          <a:custGeom>
            <a:avLst/>
            <a:gdLst/>
            <a:ahLst/>
            <a:cxnLst/>
            <a:rect l="l" t="t" r="r" b="b"/>
            <a:pathLst>
              <a:path w="78104" h="0">
                <a:moveTo>
                  <a:pt x="0" y="0"/>
                </a:moveTo>
                <a:lnTo>
                  <a:pt x="7772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3874617" y="2474315"/>
            <a:ext cx="78105" cy="0"/>
          </a:xfrm>
          <a:custGeom>
            <a:avLst/>
            <a:gdLst/>
            <a:ahLst/>
            <a:cxnLst/>
            <a:rect l="l" t="t" r="r" b="b"/>
            <a:pathLst>
              <a:path w="78104" h="0">
                <a:moveTo>
                  <a:pt x="0" y="0"/>
                </a:moveTo>
                <a:lnTo>
                  <a:pt x="7772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3875532" y="3866946"/>
            <a:ext cx="78105" cy="0"/>
          </a:xfrm>
          <a:custGeom>
            <a:avLst/>
            <a:gdLst/>
            <a:ahLst/>
            <a:cxnLst/>
            <a:rect l="l" t="t" r="r" b="b"/>
            <a:pathLst>
              <a:path w="78104" h="0">
                <a:moveTo>
                  <a:pt x="0" y="0"/>
                </a:moveTo>
                <a:lnTo>
                  <a:pt x="7772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0" name="object 90"/>
          <p:cNvGrpSpPr/>
          <p:nvPr/>
        </p:nvGrpSpPr>
        <p:grpSpPr>
          <a:xfrm>
            <a:off x="5525046" y="3886492"/>
            <a:ext cx="102870" cy="102235"/>
            <a:chOff x="5525046" y="3886492"/>
            <a:chExt cx="102870" cy="102235"/>
          </a:xfrm>
        </p:grpSpPr>
        <p:sp>
          <p:nvSpPr>
            <p:cNvPr id="91" name="object 91"/>
            <p:cNvSpPr/>
            <p:nvPr/>
          </p:nvSpPr>
          <p:spPr>
            <a:xfrm>
              <a:off x="5526417" y="3887863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5" h="99060">
                  <a:moveTo>
                    <a:pt x="99529" y="0"/>
                  </a:moveTo>
                  <a:lnTo>
                    <a:pt x="0" y="0"/>
                  </a:lnTo>
                  <a:lnTo>
                    <a:pt x="49529" y="99047"/>
                  </a:lnTo>
                  <a:lnTo>
                    <a:pt x="995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5526417" y="3887863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5" h="99060">
                  <a:moveTo>
                    <a:pt x="0" y="0"/>
                  </a:moveTo>
                  <a:lnTo>
                    <a:pt x="99529" y="0"/>
                  </a:lnTo>
                  <a:lnTo>
                    <a:pt x="49529" y="9904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3" name="object 93"/>
          <p:cNvGrpSpPr/>
          <p:nvPr/>
        </p:nvGrpSpPr>
        <p:grpSpPr>
          <a:xfrm>
            <a:off x="5859094" y="3886009"/>
            <a:ext cx="102870" cy="102235"/>
            <a:chOff x="5859094" y="3886009"/>
            <a:chExt cx="102870" cy="102235"/>
          </a:xfrm>
        </p:grpSpPr>
        <p:sp>
          <p:nvSpPr>
            <p:cNvPr id="94" name="object 94"/>
            <p:cNvSpPr/>
            <p:nvPr/>
          </p:nvSpPr>
          <p:spPr>
            <a:xfrm>
              <a:off x="5860465" y="3887380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5" h="99060">
                  <a:moveTo>
                    <a:pt x="99542" y="0"/>
                  </a:moveTo>
                  <a:lnTo>
                    <a:pt x="0" y="0"/>
                  </a:lnTo>
                  <a:lnTo>
                    <a:pt x="50012" y="99034"/>
                  </a:lnTo>
                  <a:lnTo>
                    <a:pt x="9954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5860465" y="3887380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5" h="99060">
                  <a:moveTo>
                    <a:pt x="0" y="0"/>
                  </a:moveTo>
                  <a:lnTo>
                    <a:pt x="99542" y="0"/>
                  </a:lnTo>
                  <a:lnTo>
                    <a:pt x="50012" y="9903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6" name="object 96"/>
          <p:cNvGrpSpPr/>
          <p:nvPr/>
        </p:nvGrpSpPr>
        <p:grpSpPr>
          <a:xfrm>
            <a:off x="6204610" y="3886009"/>
            <a:ext cx="102235" cy="102235"/>
            <a:chOff x="6204610" y="3886009"/>
            <a:chExt cx="102235" cy="102235"/>
          </a:xfrm>
        </p:grpSpPr>
        <p:sp>
          <p:nvSpPr>
            <p:cNvPr id="97" name="object 97"/>
            <p:cNvSpPr/>
            <p:nvPr/>
          </p:nvSpPr>
          <p:spPr>
            <a:xfrm>
              <a:off x="6205982" y="3887380"/>
              <a:ext cx="99060" cy="99060"/>
            </a:xfrm>
            <a:custGeom>
              <a:avLst/>
              <a:gdLst/>
              <a:ahLst/>
              <a:cxnLst/>
              <a:rect l="l" t="t" r="r" b="b"/>
              <a:pathLst>
                <a:path w="99060" h="99060">
                  <a:moveTo>
                    <a:pt x="99047" y="0"/>
                  </a:moveTo>
                  <a:lnTo>
                    <a:pt x="0" y="0"/>
                  </a:lnTo>
                  <a:lnTo>
                    <a:pt x="49034" y="99034"/>
                  </a:lnTo>
                  <a:lnTo>
                    <a:pt x="990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6205982" y="3887380"/>
              <a:ext cx="99060" cy="99060"/>
            </a:xfrm>
            <a:custGeom>
              <a:avLst/>
              <a:gdLst/>
              <a:ahLst/>
              <a:cxnLst/>
              <a:rect l="l" t="t" r="r" b="b"/>
              <a:pathLst>
                <a:path w="99060" h="99060">
                  <a:moveTo>
                    <a:pt x="0" y="0"/>
                  </a:moveTo>
                  <a:lnTo>
                    <a:pt x="99047" y="0"/>
                  </a:lnTo>
                  <a:lnTo>
                    <a:pt x="49034" y="9903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9" name="object 99"/>
          <p:cNvGrpSpPr/>
          <p:nvPr/>
        </p:nvGrpSpPr>
        <p:grpSpPr>
          <a:xfrm>
            <a:off x="6204610" y="2498521"/>
            <a:ext cx="102235" cy="102870"/>
            <a:chOff x="6204610" y="2498521"/>
            <a:chExt cx="102235" cy="102870"/>
          </a:xfrm>
        </p:grpSpPr>
        <p:sp>
          <p:nvSpPr>
            <p:cNvPr id="100" name="object 100"/>
            <p:cNvSpPr/>
            <p:nvPr/>
          </p:nvSpPr>
          <p:spPr>
            <a:xfrm>
              <a:off x="6205982" y="2499893"/>
              <a:ext cx="99060" cy="100330"/>
            </a:xfrm>
            <a:custGeom>
              <a:avLst/>
              <a:gdLst/>
              <a:ahLst/>
              <a:cxnLst/>
              <a:rect l="l" t="t" r="r" b="b"/>
              <a:pathLst>
                <a:path w="99060" h="100330">
                  <a:moveTo>
                    <a:pt x="99047" y="0"/>
                  </a:moveTo>
                  <a:lnTo>
                    <a:pt x="0" y="0"/>
                  </a:lnTo>
                  <a:lnTo>
                    <a:pt x="49034" y="100025"/>
                  </a:lnTo>
                  <a:lnTo>
                    <a:pt x="990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6205982" y="2499893"/>
              <a:ext cx="99060" cy="100330"/>
            </a:xfrm>
            <a:custGeom>
              <a:avLst/>
              <a:gdLst/>
              <a:ahLst/>
              <a:cxnLst/>
              <a:rect l="l" t="t" r="r" b="b"/>
              <a:pathLst>
                <a:path w="99060" h="100330">
                  <a:moveTo>
                    <a:pt x="0" y="0"/>
                  </a:moveTo>
                  <a:lnTo>
                    <a:pt x="99047" y="0"/>
                  </a:lnTo>
                  <a:lnTo>
                    <a:pt x="49034" y="10002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2" name="object 102"/>
          <p:cNvGrpSpPr/>
          <p:nvPr/>
        </p:nvGrpSpPr>
        <p:grpSpPr>
          <a:xfrm>
            <a:off x="5859094" y="2498521"/>
            <a:ext cx="102870" cy="102870"/>
            <a:chOff x="5859094" y="2498521"/>
            <a:chExt cx="102870" cy="102870"/>
          </a:xfrm>
        </p:grpSpPr>
        <p:sp>
          <p:nvSpPr>
            <p:cNvPr id="103" name="object 103"/>
            <p:cNvSpPr/>
            <p:nvPr/>
          </p:nvSpPr>
          <p:spPr>
            <a:xfrm>
              <a:off x="5860465" y="2499893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5" h="100330">
                  <a:moveTo>
                    <a:pt x="99542" y="0"/>
                  </a:moveTo>
                  <a:lnTo>
                    <a:pt x="0" y="0"/>
                  </a:lnTo>
                  <a:lnTo>
                    <a:pt x="50012" y="100025"/>
                  </a:lnTo>
                  <a:lnTo>
                    <a:pt x="9954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5860465" y="2499893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5" h="100330">
                  <a:moveTo>
                    <a:pt x="0" y="0"/>
                  </a:moveTo>
                  <a:lnTo>
                    <a:pt x="99542" y="0"/>
                  </a:lnTo>
                  <a:lnTo>
                    <a:pt x="50012" y="10002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5" name="object 105"/>
          <p:cNvGrpSpPr/>
          <p:nvPr/>
        </p:nvGrpSpPr>
        <p:grpSpPr>
          <a:xfrm>
            <a:off x="5525046" y="2498039"/>
            <a:ext cx="102870" cy="102870"/>
            <a:chOff x="5525046" y="2498039"/>
            <a:chExt cx="102870" cy="102870"/>
          </a:xfrm>
        </p:grpSpPr>
        <p:sp>
          <p:nvSpPr>
            <p:cNvPr id="106" name="object 106"/>
            <p:cNvSpPr/>
            <p:nvPr/>
          </p:nvSpPr>
          <p:spPr>
            <a:xfrm>
              <a:off x="5526417" y="2499410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5" h="100330">
                  <a:moveTo>
                    <a:pt x="99529" y="0"/>
                  </a:moveTo>
                  <a:lnTo>
                    <a:pt x="0" y="0"/>
                  </a:lnTo>
                  <a:lnTo>
                    <a:pt x="49529" y="100025"/>
                  </a:lnTo>
                  <a:lnTo>
                    <a:pt x="995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5526417" y="2499410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5" h="100330">
                  <a:moveTo>
                    <a:pt x="0" y="0"/>
                  </a:moveTo>
                  <a:lnTo>
                    <a:pt x="99529" y="0"/>
                  </a:lnTo>
                  <a:lnTo>
                    <a:pt x="49529" y="10002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8" name="object 108"/>
          <p:cNvSpPr/>
          <p:nvPr/>
        </p:nvSpPr>
        <p:spPr>
          <a:xfrm>
            <a:off x="5526417" y="3986910"/>
            <a:ext cx="99695" cy="0"/>
          </a:xfrm>
          <a:custGeom>
            <a:avLst/>
            <a:gdLst/>
            <a:ahLst/>
            <a:cxnLst/>
            <a:rect l="l" t="t" r="r" b="b"/>
            <a:pathLst>
              <a:path w="99695" h="0">
                <a:moveTo>
                  <a:pt x="0" y="0"/>
                </a:moveTo>
                <a:lnTo>
                  <a:pt x="9952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5860465" y="3986910"/>
            <a:ext cx="99695" cy="0"/>
          </a:xfrm>
          <a:custGeom>
            <a:avLst/>
            <a:gdLst/>
            <a:ahLst/>
            <a:cxnLst/>
            <a:rect l="l" t="t" r="r" b="b"/>
            <a:pathLst>
              <a:path w="99695" h="0">
                <a:moveTo>
                  <a:pt x="0" y="0"/>
                </a:moveTo>
                <a:lnTo>
                  <a:pt x="9954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6205563" y="3986910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 h="0">
                <a:moveTo>
                  <a:pt x="0" y="0"/>
                </a:moveTo>
                <a:lnTo>
                  <a:pt x="9855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5526417" y="2599435"/>
            <a:ext cx="99695" cy="0"/>
          </a:xfrm>
          <a:custGeom>
            <a:avLst/>
            <a:gdLst/>
            <a:ahLst/>
            <a:cxnLst/>
            <a:rect l="l" t="t" r="r" b="b"/>
            <a:pathLst>
              <a:path w="99695" h="0">
                <a:moveTo>
                  <a:pt x="0" y="0"/>
                </a:moveTo>
                <a:lnTo>
                  <a:pt x="9952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5860465" y="2599435"/>
            <a:ext cx="99695" cy="0"/>
          </a:xfrm>
          <a:custGeom>
            <a:avLst/>
            <a:gdLst/>
            <a:ahLst/>
            <a:cxnLst/>
            <a:rect l="l" t="t" r="r" b="b"/>
            <a:pathLst>
              <a:path w="99695" h="0">
                <a:moveTo>
                  <a:pt x="0" y="0"/>
                </a:moveTo>
                <a:lnTo>
                  <a:pt x="9954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6205563" y="2599435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 h="0">
                <a:moveTo>
                  <a:pt x="24764" y="0"/>
                </a:moveTo>
                <a:lnTo>
                  <a:pt x="74777" y="0"/>
                </a:lnTo>
              </a:path>
              <a:path w="99060" h="0">
                <a:moveTo>
                  <a:pt x="0" y="0"/>
                </a:moveTo>
                <a:lnTo>
                  <a:pt x="9855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5590946" y="3946499"/>
            <a:ext cx="78105" cy="0"/>
          </a:xfrm>
          <a:custGeom>
            <a:avLst/>
            <a:gdLst/>
            <a:ahLst/>
            <a:cxnLst/>
            <a:rect l="l" t="t" r="r" b="b"/>
            <a:pathLst>
              <a:path w="78104" h="0">
                <a:moveTo>
                  <a:pt x="0" y="0"/>
                </a:moveTo>
                <a:lnTo>
                  <a:pt x="7772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5591860" y="2553868"/>
            <a:ext cx="78105" cy="0"/>
          </a:xfrm>
          <a:custGeom>
            <a:avLst/>
            <a:gdLst/>
            <a:ahLst/>
            <a:cxnLst/>
            <a:rect l="l" t="t" r="r" b="b"/>
            <a:pathLst>
              <a:path w="78104" h="0">
                <a:moveTo>
                  <a:pt x="0" y="0"/>
                </a:moveTo>
                <a:lnTo>
                  <a:pt x="7772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5923788" y="3946499"/>
            <a:ext cx="78105" cy="0"/>
          </a:xfrm>
          <a:custGeom>
            <a:avLst/>
            <a:gdLst/>
            <a:ahLst/>
            <a:cxnLst/>
            <a:rect l="l" t="t" r="r" b="b"/>
            <a:pathLst>
              <a:path w="78104" h="0">
                <a:moveTo>
                  <a:pt x="0" y="0"/>
                </a:moveTo>
                <a:lnTo>
                  <a:pt x="7772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5924702" y="2553868"/>
            <a:ext cx="78105" cy="0"/>
          </a:xfrm>
          <a:custGeom>
            <a:avLst/>
            <a:gdLst/>
            <a:ahLst/>
            <a:cxnLst/>
            <a:rect l="l" t="t" r="r" b="b"/>
            <a:pathLst>
              <a:path w="78104" h="0">
                <a:moveTo>
                  <a:pt x="0" y="0"/>
                </a:moveTo>
                <a:lnTo>
                  <a:pt x="7772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6266688" y="3946499"/>
            <a:ext cx="78105" cy="0"/>
          </a:xfrm>
          <a:custGeom>
            <a:avLst/>
            <a:gdLst/>
            <a:ahLst/>
            <a:cxnLst/>
            <a:rect l="l" t="t" r="r" b="b"/>
            <a:pathLst>
              <a:path w="78104" h="0">
                <a:moveTo>
                  <a:pt x="0" y="0"/>
                </a:moveTo>
                <a:lnTo>
                  <a:pt x="7772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6267602" y="2553868"/>
            <a:ext cx="78105" cy="0"/>
          </a:xfrm>
          <a:custGeom>
            <a:avLst/>
            <a:gdLst/>
            <a:ahLst/>
            <a:cxnLst/>
            <a:rect l="l" t="t" r="r" b="b"/>
            <a:pathLst>
              <a:path w="78104" h="0">
                <a:moveTo>
                  <a:pt x="0" y="0"/>
                </a:moveTo>
                <a:lnTo>
                  <a:pt x="7772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0" name="object 120"/>
          <p:cNvGrpSpPr/>
          <p:nvPr/>
        </p:nvGrpSpPr>
        <p:grpSpPr>
          <a:xfrm>
            <a:off x="2914573" y="5539244"/>
            <a:ext cx="1804670" cy="345440"/>
            <a:chOff x="2914573" y="5539244"/>
            <a:chExt cx="1804670" cy="345440"/>
          </a:xfrm>
        </p:grpSpPr>
        <p:sp>
          <p:nvSpPr>
            <p:cNvPr id="121" name="object 121"/>
            <p:cNvSpPr/>
            <p:nvPr/>
          </p:nvSpPr>
          <p:spPr>
            <a:xfrm>
              <a:off x="2919526" y="5541530"/>
              <a:ext cx="1795780" cy="340995"/>
            </a:xfrm>
            <a:custGeom>
              <a:avLst/>
              <a:gdLst/>
              <a:ahLst/>
              <a:cxnLst/>
              <a:rect l="l" t="t" r="r" b="b"/>
              <a:pathLst>
                <a:path w="1795779" h="340995">
                  <a:moveTo>
                    <a:pt x="0" y="169964"/>
                  </a:moveTo>
                  <a:lnTo>
                    <a:pt x="249783" y="163982"/>
                  </a:lnTo>
                  <a:lnTo>
                    <a:pt x="288874" y="533"/>
                  </a:lnTo>
                  <a:lnTo>
                    <a:pt x="785723" y="0"/>
                  </a:lnTo>
                  <a:lnTo>
                    <a:pt x="826452" y="166700"/>
                  </a:lnTo>
                  <a:lnTo>
                    <a:pt x="1066457" y="166700"/>
                  </a:lnTo>
                  <a:lnTo>
                    <a:pt x="1102296" y="340461"/>
                  </a:lnTo>
                  <a:lnTo>
                    <a:pt x="1598053" y="340461"/>
                  </a:lnTo>
                  <a:lnTo>
                    <a:pt x="1633893" y="166154"/>
                  </a:lnTo>
                  <a:lnTo>
                    <a:pt x="1795170" y="16615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2919145" y="5706605"/>
              <a:ext cx="1795780" cy="635"/>
            </a:xfrm>
            <a:custGeom>
              <a:avLst/>
              <a:gdLst/>
              <a:ahLst/>
              <a:cxnLst/>
              <a:rect l="l" t="t" r="r" b="b"/>
              <a:pathLst>
                <a:path w="1795779" h="635">
                  <a:moveTo>
                    <a:pt x="0" y="533"/>
                  </a:moveTo>
                  <a:lnTo>
                    <a:pt x="1795170" y="0"/>
                  </a:lnTo>
                </a:path>
              </a:pathLst>
            </a:custGeom>
            <a:ln w="914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3" name="object 123"/>
          <p:cNvGrpSpPr/>
          <p:nvPr/>
        </p:nvGrpSpPr>
        <p:grpSpPr>
          <a:xfrm>
            <a:off x="2914332" y="5971933"/>
            <a:ext cx="1804035" cy="632460"/>
            <a:chOff x="2914332" y="5971933"/>
            <a:chExt cx="1804035" cy="632460"/>
          </a:xfrm>
        </p:grpSpPr>
        <p:sp>
          <p:nvSpPr>
            <p:cNvPr id="124" name="object 124"/>
            <p:cNvSpPr/>
            <p:nvPr/>
          </p:nvSpPr>
          <p:spPr>
            <a:xfrm>
              <a:off x="2918904" y="5974219"/>
              <a:ext cx="1783080" cy="628015"/>
            </a:xfrm>
            <a:custGeom>
              <a:avLst/>
              <a:gdLst/>
              <a:ahLst/>
              <a:cxnLst/>
              <a:rect l="l" t="t" r="r" b="b"/>
              <a:pathLst>
                <a:path w="1783079" h="628015">
                  <a:moveTo>
                    <a:pt x="0" y="196011"/>
                  </a:moveTo>
                  <a:lnTo>
                    <a:pt x="17914" y="129233"/>
                  </a:lnTo>
                  <a:lnTo>
                    <a:pt x="35839" y="62445"/>
                  </a:lnTo>
                  <a:lnTo>
                    <a:pt x="65228" y="30136"/>
                  </a:lnTo>
                  <a:lnTo>
                    <a:pt x="67868" y="29311"/>
                  </a:lnTo>
                  <a:lnTo>
                    <a:pt x="67868" y="52437"/>
                  </a:lnTo>
                  <a:lnTo>
                    <a:pt x="67868" y="75406"/>
                  </a:lnTo>
                  <a:lnTo>
                    <a:pt x="67868" y="98270"/>
                  </a:lnTo>
                  <a:lnTo>
                    <a:pt x="67868" y="121081"/>
                  </a:lnTo>
                  <a:lnTo>
                    <a:pt x="142404" y="95145"/>
                  </a:lnTo>
                  <a:lnTo>
                    <a:pt x="200296" y="93186"/>
                  </a:lnTo>
                  <a:lnTo>
                    <a:pt x="242203" y="104361"/>
                  </a:lnTo>
                  <a:lnTo>
                    <a:pt x="268782" y="117830"/>
                  </a:lnTo>
                  <a:lnTo>
                    <a:pt x="276926" y="94200"/>
                  </a:lnTo>
                  <a:lnTo>
                    <a:pt x="285070" y="70518"/>
                  </a:lnTo>
                  <a:lnTo>
                    <a:pt x="293214" y="46734"/>
                  </a:lnTo>
                  <a:lnTo>
                    <a:pt x="301358" y="22796"/>
                  </a:lnTo>
                  <a:lnTo>
                    <a:pt x="322077" y="9617"/>
                  </a:lnTo>
                  <a:lnTo>
                    <a:pt x="332717" y="2849"/>
                  </a:lnTo>
                  <a:lnTo>
                    <a:pt x="336637" y="356"/>
                  </a:lnTo>
                  <a:lnTo>
                    <a:pt x="337197" y="0"/>
                  </a:lnTo>
                  <a:lnTo>
                    <a:pt x="336386" y="32891"/>
                  </a:lnTo>
                  <a:lnTo>
                    <a:pt x="335572" y="65630"/>
                  </a:lnTo>
                  <a:lnTo>
                    <a:pt x="334758" y="98269"/>
                  </a:lnTo>
                  <a:lnTo>
                    <a:pt x="333946" y="130860"/>
                  </a:lnTo>
                  <a:lnTo>
                    <a:pt x="385615" y="149409"/>
                  </a:lnTo>
                  <a:lnTo>
                    <a:pt x="436393" y="173685"/>
                  </a:lnTo>
                  <a:lnTo>
                    <a:pt x="485907" y="202653"/>
                  </a:lnTo>
                  <a:lnTo>
                    <a:pt x="533788" y="235275"/>
                  </a:lnTo>
                  <a:lnTo>
                    <a:pt x="579663" y="270514"/>
                  </a:lnTo>
                  <a:lnTo>
                    <a:pt x="623160" y="307333"/>
                  </a:lnTo>
                  <a:lnTo>
                    <a:pt x="663908" y="344695"/>
                  </a:lnTo>
                  <a:lnTo>
                    <a:pt x="701536" y="381563"/>
                  </a:lnTo>
                  <a:lnTo>
                    <a:pt x="735671" y="416900"/>
                  </a:lnTo>
                  <a:lnTo>
                    <a:pt x="765943" y="449668"/>
                  </a:lnTo>
                  <a:lnTo>
                    <a:pt x="791979" y="478831"/>
                  </a:lnTo>
                  <a:lnTo>
                    <a:pt x="818295" y="526170"/>
                  </a:lnTo>
                  <a:lnTo>
                    <a:pt x="828068" y="572003"/>
                  </a:lnTo>
                  <a:lnTo>
                    <a:pt x="832954" y="595122"/>
                  </a:lnTo>
                  <a:lnTo>
                    <a:pt x="855245" y="613962"/>
                  </a:lnTo>
                  <a:lnTo>
                    <a:pt x="866692" y="623636"/>
                  </a:lnTo>
                  <a:lnTo>
                    <a:pt x="870909" y="627201"/>
                  </a:lnTo>
                  <a:lnTo>
                    <a:pt x="871512" y="627710"/>
                  </a:lnTo>
                  <a:lnTo>
                    <a:pt x="872329" y="603772"/>
                  </a:lnTo>
                  <a:lnTo>
                    <a:pt x="873144" y="579988"/>
                  </a:lnTo>
                  <a:lnTo>
                    <a:pt x="873958" y="556306"/>
                  </a:lnTo>
                  <a:lnTo>
                    <a:pt x="874775" y="532676"/>
                  </a:lnTo>
                  <a:lnTo>
                    <a:pt x="939356" y="557438"/>
                  </a:lnTo>
                  <a:lnTo>
                    <a:pt x="990567" y="563564"/>
                  </a:lnTo>
                  <a:lnTo>
                    <a:pt x="1029633" y="557310"/>
                  </a:lnTo>
                  <a:lnTo>
                    <a:pt x="1057777" y="544929"/>
                  </a:lnTo>
                  <a:lnTo>
                    <a:pt x="1076223" y="532676"/>
                  </a:lnTo>
                  <a:lnTo>
                    <a:pt x="1087316" y="549791"/>
                  </a:lnTo>
                  <a:lnTo>
                    <a:pt x="1098559" y="566956"/>
                  </a:lnTo>
                  <a:lnTo>
                    <a:pt x="1109902" y="584221"/>
                  </a:lnTo>
                  <a:lnTo>
                    <a:pt x="1121295" y="601637"/>
                  </a:lnTo>
                  <a:lnTo>
                    <a:pt x="1136361" y="616710"/>
                  </a:lnTo>
                  <a:lnTo>
                    <a:pt x="1144098" y="624451"/>
                  </a:lnTo>
                  <a:lnTo>
                    <a:pt x="1146948" y="627302"/>
                  </a:lnTo>
                  <a:lnTo>
                    <a:pt x="1147356" y="627710"/>
                  </a:lnTo>
                  <a:lnTo>
                    <a:pt x="1146544" y="602960"/>
                  </a:lnTo>
                  <a:lnTo>
                    <a:pt x="1145730" y="578362"/>
                  </a:lnTo>
                  <a:lnTo>
                    <a:pt x="1144916" y="553867"/>
                  </a:lnTo>
                  <a:lnTo>
                    <a:pt x="1144104" y="529424"/>
                  </a:lnTo>
                  <a:lnTo>
                    <a:pt x="1212302" y="479461"/>
                  </a:lnTo>
                  <a:lnTo>
                    <a:pt x="1274743" y="432266"/>
                  </a:lnTo>
                  <a:lnTo>
                    <a:pt x="1331600" y="387936"/>
                  </a:lnTo>
                  <a:lnTo>
                    <a:pt x="1383044" y="346570"/>
                  </a:lnTo>
                  <a:lnTo>
                    <a:pt x="1429246" y="308266"/>
                  </a:lnTo>
                  <a:lnTo>
                    <a:pt x="1470379" y="273123"/>
                  </a:lnTo>
                  <a:lnTo>
                    <a:pt x="1506613" y="241237"/>
                  </a:lnTo>
                  <a:lnTo>
                    <a:pt x="1538120" y="212707"/>
                  </a:lnTo>
                  <a:lnTo>
                    <a:pt x="1587642" y="166109"/>
                  </a:lnTo>
                  <a:lnTo>
                    <a:pt x="1620316" y="134112"/>
                  </a:lnTo>
                  <a:lnTo>
                    <a:pt x="1634978" y="85178"/>
                  </a:lnTo>
                  <a:lnTo>
                    <a:pt x="1649641" y="35826"/>
                  </a:lnTo>
                  <a:lnTo>
                    <a:pt x="1674127" y="15114"/>
                  </a:lnTo>
                  <a:lnTo>
                    <a:pt x="1686701" y="4478"/>
                  </a:lnTo>
                  <a:lnTo>
                    <a:pt x="1691333" y="559"/>
                  </a:lnTo>
                  <a:lnTo>
                    <a:pt x="1691995" y="0"/>
                  </a:lnTo>
                  <a:lnTo>
                    <a:pt x="1691178" y="25559"/>
                  </a:lnTo>
                  <a:lnTo>
                    <a:pt x="1690363" y="50968"/>
                  </a:lnTo>
                  <a:lnTo>
                    <a:pt x="1689548" y="76277"/>
                  </a:lnTo>
                  <a:lnTo>
                    <a:pt x="1688731" y="101536"/>
                  </a:lnTo>
                  <a:lnTo>
                    <a:pt x="1712037" y="91763"/>
                  </a:lnTo>
                  <a:lnTo>
                    <a:pt x="1735497" y="81991"/>
                  </a:lnTo>
                  <a:lnTo>
                    <a:pt x="1759060" y="72218"/>
                  </a:lnTo>
                  <a:lnTo>
                    <a:pt x="1782673" y="6244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2918904" y="6287528"/>
              <a:ext cx="1795145" cy="635"/>
            </a:xfrm>
            <a:custGeom>
              <a:avLst/>
              <a:gdLst/>
              <a:ahLst/>
              <a:cxnLst/>
              <a:rect l="l" t="t" r="r" b="b"/>
              <a:pathLst>
                <a:path w="1795145" h="635">
                  <a:moveTo>
                    <a:pt x="0" y="546"/>
                  </a:moveTo>
                  <a:lnTo>
                    <a:pt x="1794624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26" name="object 1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835144" y="5664961"/>
            <a:ext cx="325920" cy="93776"/>
          </a:xfrm>
          <a:prstGeom prst="rect">
            <a:avLst/>
          </a:prstGeom>
        </p:spPr>
      </p:pic>
      <p:pic>
        <p:nvPicPr>
          <p:cNvPr id="127" name="object 1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890490" y="6257899"/>
            <a:ext cx="326224" cy="75895"/>
          </a:xfrm>
          <a:prstGeom prst="rect">
            <a:avLst/>
          </a:prstGeom>
        </p:spPr>
      </p:pic>
      <p:sp>
        <p:nvSpPr>
          <p:cNvPr id="128" name="object 128"/>
          <p:cNvSpPr txBox="1"/>
          <p:nvPr/>
        </p:nvSpPr>
        <p:spPr>
          <a:xfrm>
            <a:off x="707395" y="545231"/>
            <a:ext cx="16160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latin typeface="Tahoma"/>
                <a:cs typeface="Tahoma"/>
              </a:rPr>
              <a:t>Inversor</a:t>
            </a:r>
            <a:r>
              <a:rPr dirty="0" sz="800" spc="-45" b="1">
                <a:latin typeface="Tahoma"/>
                <a:cs typeface="Tahoma"/>
              </a:rPr>
              <a:t> </a:t>
            </a:r>
            <a:r>
              <a:rPr dirty="0" sz="800" b="1">
                <a:latin typeface="Tahoma"/>
                <a:cs typeface="Tahoma"/>
              </a:rPr>
              <a:t>de</a:t>
            </a:r>
            <a:r>
              <a:rPr dirty="0" sz="800" spc="-40" b="1">
                <a:latin typeface="Tahoma"/>
                <a:cs typeface="Tahoma"/>
              </a:rPr>
              <a:t> </a:t>
            </a:r>
            <a:r>
              <a:rPr dirty="0" sz="800" spc="5" b="1">
                <a:latin typeface="Tahoma"/>
                <a:cs typeface="Tahoma"/>
              </a:rPr>
              <a:t>fuente</a:t>
            </a:r>
            <a:r>
              <a:rPr dirty="0" sz="800" spc="-45" b="1">
                <a:latin typeface="Tahoma"/>
                <a:cs typeface="Tahoma"/>
              </a:rPr>
              <a:t> </a:t>
            </a:r>
            <a:r>
              <a:rPr dirty="0" sz="800" b="1">
                <a:latin typeface="Tahoma"/>
                <a:cs typeface="Tahoma"/>
              </a:rPr>
              <a:t>de</a:t>
            </a:r>
            <a:r>
              <a:rPr dirty="0" sz="800" spc="-40" b="1">
                <a:latin typeface="Tahoma"/>
                <a:cs typeface="Tahoma"/>
              </a:rPr>
              <a:t> </a:t>
            </a:r>
            <a:r>
              <a:rPr dirty="0" sz="800" spc="5" b="1">
                <a:latin typeface="Tahoma"/>
                <a:cs typeface="Tahoma"/>
              </a:rPr>
              <a:t>corriente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2903219" y="488081"/>
            <a:ext cx="4173854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40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inversor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fuente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corriente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45">
                <a:latin typeface="Microsoft Sans Serif"/>
                <a:cs typeface="Microsoft Sans Serif"/>
              </a:rPr>
              <a:t>(CSI)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utiliza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una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entrada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100">
                <a:latin typeface="Microsoft Sans Serif"/>
                <a:cs typeface="Microsoft Sans Serif"/>
              </a:rPr>
              <a:t>SCR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para  </a:t>
            </a:r>
            <a:r>
              <a:rPr dirty="0" sz="950" spc="45">
                <a:latin typeface="Microsoft Sans Serif"/>
                <a:cs typeface="Microsoft Sans Serif"/>
              </a:rPr>
              <a:t>producir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10">
                <a:latin typeface="Microsoft Sans Serif"/>
                <a:cs typeface="Microsoft Sans Serif"/>
              </a:rPr>
              <a:t>enlace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90">
                <a:latin typeface="Microsoft Sans Serif"/>
                <a:cs typeface="Microsoft Sans Serif"/>
              </a:rPr>
              <a:t>CC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25">
                <a:latin typeface="Microsoft Sans Serif"/>
                <a:cs typeface="Microsoft Sans Serif"/>
              </a:rPr>
              <a:t>voltaje </a:t>
            </a:r>
            <a:r>
              <a:rPr dirty="0" sz="950" spc="20">
                <a:latin typeface="Microsoft Sans Serif"/>
                <a:cs typeface="Microsoft Sans Serif"/>
              </a:rPr>
              <a:t>variable. </a:t>
            </a: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10">
                <a:latin typeface="Microsoft Sans Serif"/>
                <a:cs typeface="Microsoft Sans Serif"/>
              </a:rPr>
              <a:t>sección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35">
                <a:latin typeface="Microsoft Sans Serif"/>
                <a:cs typeface="Microsoft Sans Serif"/>
              </a:rPr>
              <a:t>inversor </a:t>
            </a:r>
            <a:r>
              <a:rPr dirty="0" sz="950" spc="4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también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usa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100">
                <a:latin typeface="Microsoft Sans Serif"/>
                <a:cs typeface="Microsoft Sans Serif"/>
              </a:rPr>
              <a:t>SCR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cambiar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salida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motor.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40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inversor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fuente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de  </a:t>
            </a:r>
            <a:r>
              <a:rPr dirty="0" sz="950" spc="40">
                <a:latin typeface="Microsoft Sans Serif"/>
                <a:cs typeface="Microsoft Sans Serif"/>
              </a:rPr>
              <a:t>corriente controla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40">
                <a:latin typeface="Microsoft Sans Serif"/>
                <a:cs typeface="Microsoft Sans Serif"/>
              </a:rPr>
              <a:t>corriente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55">
                <a:latin typeface="Microsoft Sans Serif"/>
                <a:cs typeface="Microsoft Sans Serif"/>
              </a:rPr>
              <a:t>motor. </a:t>
            </a: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30">
                <a:latin typeface="Microsoft Sans Serif"/>
                <a:cs typeface="Microsoft Sans Serif"/>
              </a:rPr>
              <a:t>debe </a:t>
            </a:r>
            <a:r>
              <a:rPr dirty="0" sz="950" spc="25">
                <a:latin typeface="Microsoft Sans Serif"/>
                <a:cs typeface="Microsoft Sans Serif"/>
              </a:rPr>
              <a:t>adaptarse </a:t>
            </a:r>
            <a:r>
              <a:rPr dirty="0" sz="950" spc="30">
                <a:latin typeface="Microsoft Sans Serif"/>
                <a:cs typeface="Microsoft Sans Serif"/>
              </a:rPr>
              <a:t> cuidadosamente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variador.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2903220" y="4776876"/>
            <a:ext cx="42602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800" spc="-5">
                <a:latin typeface="Microsoft Sans Serif"/>
                <a:cs typeface="Microsoft Sans Serif"/>
              </a:rPr>
              <a:t>Los </a:t>
            </a:r>
            <a:r>
              <a:rPr dirty="0" sz="800" spc="15">
                <a:latin typeface="Microsoft Sans Serif"/>
                <a:cs typeface="Microsoft Sans Serif"/>
              </a:rPr>
              <a:t>picos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corriente,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causados</a:t>
            </a:r>
            <a:r>
              <a:rPr dirty="0" sz="800" spc="204">
                <a:latin typeface="Microsoft Sans Serif"/>
                <a:cs typeface="Microsoft Sans Serif"/>
              </a:rPr>
              <a:t> </a:t>
            </a:r>
            <a:r>
              <a:rPr dirty="0" sz="800" spc="50">
                <a:latin typeface="Microsoft Sans Serif"/>
                <a:cs typeface="Microsoft Sans Serif"/>
              </a:rPr>
              <a:t>por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conmutación,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se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pueden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ver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en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salida.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25">
                <a:latin typeface="Microsoft Sans Serif"/>
                <a:cs typeface="Microsoft Sans Serif"/>
              </a:rPr>
              <a:t>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bajas </a:t>
            </a:r>
            <a:r>
              <a:rPr dirty="0" sz="800" spc="-200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velocidades,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los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pulsos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corriente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pueden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hacer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que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55">
                <a:latin typeface="Microsoft Sans Serif"/>
                <a:cs typeface="Microsoft Sans Serif"/>
              </a:rPr>
              <a:t>motor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se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engrane.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39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64611" y="2290064"/>
            <a:ext cx="715645" cy="2449830"/>
          </a:xfrm>
          <a:custGeom>
            <a:avLst/>
            <a:gdLst/>
            <a:ahLst/>
            <a:cxnLst/>
            <a:rect l="l" t="t" r="r" b="b"/>
            <a:pathLst>
              <a:path w="715645" h="2449829">
                <a:moveTo>
                  <a:pt x="715060" y="0"/>
                </a:moveTo>
                <a:lnTo>
                  <a:pt x="0" y="0"/>
                </a:lnTo>
                <a:lnTo>
                  <a:pt x="0" y="2449677"/>
                </a:lnTo>
                <a:lnTo>
                  <a:pt x="715060" y="2449677"/>
                </a:lnTo>
                <a:lnTo>
                  <a:pt x="71506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979926" y="2290064"/>
            <a:ext cx="751840" cy="2449830"/>
          </a:xfrm>
          <a:custGeom>
            <a:avLst/>
            <a:gdLst/>
            <a:ahLst/>
            <a:cxnLst/>
            <a:rect l="l" t="t" r="r" b="b"/>
            <a:pathLst>
              <a:path w="751839" h="2449829">
                <a:moveTo>
                  <a:pt x="751636" y="0"/>
                </a:moveTo>
                <a:lnTo>
                  <a:pt x="0" y="0"/>
                </a:lnTo>
                <a:lnTo>
                  <a:pt x="0" y="2449677"/>
                </a:lnTo>
                <a:lnTo>
                  <a:pt x="751636" y="2449677"/>
                </a:lnTo>
                <a:lnTo>
                  <a:pt x="751636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144871" y="2290064"/>
            <a:ext cx="1017905" cy="2449830"/>
          </a:xfrm>
          <a:custGeom>
            <a:avLst/>
            <a:gdLst/>
            <a:ahLst/>
            <a:cxnLst/>
            <a:rect l="l" t="t" r="r" b="b"/>
            <a:pathLst>
              <a:path w="1017904" h="2449829">
                <a:moveTo>
                  <a:pt x="1017727" y="0"/>
                </a:moveTo>
                <a:lnTo>
                  <a:pt x="0" y="0"/>
                </a:lnTo>
                <a:lnTo>
                  <a:pt x="0" y="2449677"/>
                </a:lnTo>
                <a:lnTo>
                  <a:pt x="1017727" y="2449677"/>
                </a:lnTo>
                <a:lnTo>
                  <a:pt x="1017727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2894761" y="2323299"/>
            <a:ext cx="1800860" cy="2352040"/>
            <a:chOff x="2894761" y="2323299"/>
            <a:chExt cx="1800860" cy="2352040"/>
          </a:xfrm>
        </p:grpSpPr>
        <p:sp>
          <p:nvSpPr>
            <p:cNvPr id="6" name="object 6"/>
            <p:cNvSpPr/>
            <p:nvPr/>
          </p:nvSpPr>
          <p:spPr>
            <a:xfrm>
              <a:off x="3172980" y="2372359"/>
              <a:ext cx="1427480" cy="2287270"/>
            </a:xfrm>
            <a:custGeom>
              <a:avLst/>
              <a:gdLst/>
              <a:ahLst/>
              <a:cxnLst/>
              <a:rect l="l" t="t" r="r" b="b"/>
              <a:pathLst>
                <a:path w="1427479" h="2287270">
                  <a:moveTo>
                    <a:pt x="1427086" y="1193292"/>
                  </a:moveTo>
                  <a:lnTo>
                    <a:pt x="1427086" y="2286914"/>
                  </a:lnTo>
                  <a:lnTo>
                    <a:pt x="0" y="2286914"/>
                  </a:lnTo>
                  <a:lnTo>
                    <a:pt x="0" y="0"/>
                  </a:lnTo>
                  <a:lnTo>
                    <a:pt x="868616" y="914"/>
                  </a:lnTo>
                </a:path>
                <a:path w="1427479" h="2287270">
                  <a:moveTo>
                    <a:pt x="1266774" y="0"/>
                  </a:moveTo>
                  <a:lnTo>
                    <a:pt x="1427086" y="0"/>
                  </a:lnTo>
                  <a:lnTo>
                    <a:pt x="1427086" y="1090879"/>
                  </a:lnTo>
                </a:path>
                <a:path w="1427479" h="2287270">
                  <a:moveTo>
                    <a:pt x="246049" y="2755"/>
                  </a:moveTo>
                  <a:lnTo>
                    <a:pt x="246049" y="2286152"/>
                  </a:lnTo>
                </a:path>
                <a:path w="1427479" h="2287270">
                  <a:moveTo>
                    <a:pt x="497573" y="2755"/>
                  </a:moveTo>
                  <a:lnTo>
                    <a:pt x="497573" y="228615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125355" y="2774518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4" h="99060">
                  <a:moveTo>
                    <a:pt x="49530" y="0"/>
                  </a:moveTo>
                  <a:lnTo>
                    <a:pt x="0" y="99034"/>
                  </a:lnTo>
                  <a:lnTo>
                    <a:pt x="99529" y="99034"/>
                  </a:lnTo>
                  <a:lnTo>
                    <a:pt x="4953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125355" y="2774518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4" h="99060">
                  <a:moveTo>
                    <a:pt x="0" y="99034"/>
                  </a:moveTo>
                  <a:lnTo>
                    <a:pt x="99529" y="99034"/>
                  </a:lnTo>
                  <a:lnTo>
                    <a:pt x="49530" y="0"/>
                  </a:lnTo>
                  <a:lnTo>
                    <a:pt x="0" y="9903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367963" y="2775013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5" h="99060">
                  <a:moveTo>
                    <a:pt x="50012" y="0"/>
                  </a:moveTo>
                  <a:lnTo>
                    <a:pt x="0" y="99034"/>
                  </a:lnTo>
                  <a:lnTo>
                    <a:pt x="99542" y="99034"/>
                  </a:lnTo>
                  <a:lnTo>
                    <a:pt x="500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367963" y="2775013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5" h="99060">
                  <a:moveTo>
                    <a:pt x="0" y="99034"/>
                  </a:moveTo>
                  <a:lnTo>
                    <a:pt x="99542" y="99034"/>
                  </a:lnTo>
                  <a:lnTo>
                    <a:pt x="50012" y="0"/>
                  </a:lnTo>
                  <a:lnTo>
                    <a:pt x="0" y="9903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622052" y="2775013"/>
              <a:ext cx="99060" cy="99060"/>
            </a:xfrm>
            <a:custGeom>
              <a:avLst/>
              <a:gdLst/>
              <a:ahLst/>
              <a:cxnLst/>
              <a:rect l="l" t="t" r="r" b="b"/>
              <a:pathLst>
                <a:path w="99060" h="99060">
                  <a:moveTo>
                    <a:pt x="49021" y="0"/>
                  </a:moveTo>
                  <a:lnTo>
                    <a:pt x="0" y="99034"/>
                  </a:lnTo>
                  <a:lnTo>
                    <a:pt x="99034" y="99034"/>
                  </a:lnTo>
                  <a:lnTo>
                    <a:pt x="4902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622052" y="2775013"/>
              <a:ext cx="99060" cy="99060"/>
            </a:xfrm>
            <a:custGeom>
              <a:avLst/>
              <a:gdLst/>
              <a:ahLst/>
              <a:cxnLst/>
              <a:rect l="l" t="t" r="r" b="b"/>
              <a:pathLst>
                <a:path w="99060" h="99060">
                  <a:moveTo>
                    <a:pt x="0" y="99034"/>
                  </a:moveTo>
                  <a:lnTo>
                    <a:pt x="99034" y="99034"/>
                  </a:lnTo>
                  <a:lnTo>
                    <a:pt x="49021" y="0"/>
                  </a:lnTo>
                  <a:lnTo>
                    <a:pt x="0" y="9903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622052" y="4161510"/>
              <a:ext cx="99060" cy="100330"/>
            </a:xfrm>
            <a:custGeom>
              <a:avLst/>
              <a:gdLst/>
              <a:ahLst/>
              <a:cxnLst/>
              <a:rect l="l" t="t" r="r" b="b"/>
              <a:pathLst>
                <a:path w="99060" h="100329">
                  <a:moveTo>
                    <a:pt x="49021" y="0"/>
                  </a:moveTo>
                  <a:lnTo>
                    <a:pt x="0" y="100025"/>
                  </a:lnTo>
                  <a:lnTo>
                    <a:pt x="99034" y="100025"/>
                  </a:lnTo>
                  <a:lnTo>
                    <a:pt x="4902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622052" y="4161510"/>
              <a:ext cx="99060" cy="100330"/>
            </a:xfrm>
            <a:custGeom>
              <a:avLst/>
              <a:gdLst/>
              <a:ahLst/>
              <a:cxnLst/>
              <a:rect l="l" t="t" r="r" b="b"/>
              <a:pathLst>
                <a:path w="99060" h="100329">
                  <a:moveTo>
                    <a:pt x="0" y="100025"/>
                  </a:moveTo>
                  <a:lnTo>
                    <a:pt x="99034" y="100025"/>
                  </a:lnTo>
                  <a:lnTo>
                    <a:pt x="49021" y="0"/>
                  </a:lnTo>
                  <a:lnTo>
                    <a:pt x="0" y="10002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367963" y="4161510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5" h="100329">
                  <a:moveTo>
                    <a:pt x="50012" y="0"/>
                  </a:moveTo>
                  <a:lnTo>
                    <a:pt x="0" y="100025"/>
                  </a:lnTo>
                  <a:lnTo>
                    <a:pt x="99542" y="100025"/>
                  </a:lnTo>
                  <a:lnTo>
                    <a:pt x="500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367963" y="4161510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5" h="100329">
                  <a:moveTo>
                    <a:pt x="0" y="100025"/>
                  </a:moveTo>
                  <a:lnTo>
                    <a:pt x="99542" y="100025"/>
                  </a:lnTo>
                  <a:lnTo>
                    <a:pt x="50012" y="0"/>
                  </a:lnTo>
                  <a:lnTo>
                    <a:pt x="0" y="10002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125355" y="4161993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4" h="100329">
                  <a:moveTo>
                    <a:pt x="49530" y="0"/>
                  </a:moveTo>
                  <a:lnTo>
                    <a:pt x="0" y="100025"/>
                  </a:lnTo>
                  <a:lnTo>
                    <a:pt x="99529" y="100025"/>
                  </a:lnTo>
                  <a:lnTo>
                    <a:pt x="4953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125355" y="4161993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4" h="100329">
                  <a:moveTo>
                    <a:pt x="0" y="100025"/>
                  </a:moveTo>
                  <a:lnTo>
                    <a:pt x="99529" y="100025"/>
                  </a:lnTo>
                  <a:lnTo>
                    <a:pt x="49530" y="0"/>
                  </a:lnTo>
                  <a:lnTo>
                    <a:pt x="0" y="10002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2894761" y="2325585"/>
              <a:ext cx="1800860" cy="1836420"/>
            </a:xfrm>
            <a:custGeom>
              <a:avLst/>
              <a:gdLst/>
              <a:ahLst/>
              <a:cxnLst/>
              <a:rect l="l" t="t" r="r" b="b"/>
              <a:pathLst>
                <a:path w="1800860" h="1836420">
                  <a:moveTo>
                    <a:pt x="230593" y="448932"/>
                  </a:moveTo>
                  <a:lnTo>
                    <a:pt x="330123" y="448932"/>
                  </a:lnTo>
                </a:path>
                <a:path w="1800860" h="1836420">
                  <a:moveTo>
                    <a:pt x="473202" y="448932"/>
                  </a:moveTo>
                  <a:lnTo>
                    <a:pt x="572744" y="448932"/>
                  </a:lnTo>
                </a:path>
                <a:path w="1800860" h="1836420">
                  <a:moveTo>
                    <a:pt x="726859" y="448932"/>
                  </a:moveTo>
                  <a:lnTo>
                    <a:pt x="825411" y="448932"/>
                  </a:lnTo>
                </a:path>
                <a:path w="1800860" h="1836420">
                  <a:moveTo>
                    <a:pt x="230593" y="1836407"/>
                  </a:moveTo>
                  <a:lnTo>
                    <a:pt x="330123" y="1836407"/>
                  </a:lnTo>
                </a:path>
                <a:path w="1800860" h="1836420">
                  <a:moveTo>
                    <a:pt x="473202" y="1836407"/>
                  </a:moveTo>
                  <a:lnTo>
                    <a:pt x="572744" y="1836407"/>
                  </a:lnTo>
                </a:path>
                <a:path w="1800860" h="1836420">
                  <a:moveTo>
                    <a:pt x="751624" y="1836407"/>
                  </a:moveTo>
                  <a:lnTo>
                    <a:pt x="801636" y="1836407"/>
                  </a:lnTo>
                </a:path>
                <a:path w="1800860" h="1836420">
                  <a:moveTo>
                    <a:pt x="726859" y="1836407"/>
                  </a:moveTo>
                  <a:lnTo>
                    <a:pt x="825411" y="1836407"/>
                  </a:lnTo>
                </a:path>
                <a:path w="1800860" h="1836420">
                  <a:moveTo>
                    <a:pt x="0" y="1190980"/>
                  </a:moveTo>
                  <a:lnTo>
                    <a:pt x="514337" y="1190980"/>
                  </a:lnTo>
                </a:path>
                <a:path w="1800860" h="1836420">
                  <a:moveTo>
                    <a:pt x="0" y="1488592"/>
                  </a:moveTo>
                  <a:lnTo>
                    <a:pt x="761949" y="1488592"/>
                  </a:lnTo>
                </a:path>
                <a:path w="1800860" h="1836420">
                  <a:moveTo>
                    <a:pt x="1146517" y="49530"/>
                  </a:moveTo>
                  <a:lnTo>
                    <a:pt x="1165644" y="11277"/>
                  </a:lnTo>
                  <a:lnTo>
                    <a:pt x="1189177" y="495"/>
                  </a:lnTo>
                  <a:lnTo>
                    <a:pt x="1196035" y="0"/>
                  </a:lnTo>
                </a:path>
                <a:path w="1800860" h="1836420">
                  <a:moveTo>
                    <a:pt x="1196035" y="0"/>
                  </a:moveTo>
                  <a:lnTo>
                    <a:pt x="1234770" y="20104"/>
                  </a:lnTo>
                  <a:lnTo>
                    <a:pt x="1245565" y="43637"/>
                  </a:lnTo>
                  <a:lnTo>
                    <a:pt x="1246047" y="49530"/>
                  </a:lnTo>
                </a:path>
                <a:path w="1800860" h="1836420">
                  <a:moveTo>
                    <a:pt x="1246047" y="49530"/>
                  </a:moveTo>
                  <a:lnTo>
                    <a:pt x="1246047" y="43637"/>
                  </a:lnTo>
                  <a:lnTo>
                    <a:pt x="1247038" y="37274"/>
                  </a:lnTo>
                  <a:lnTo>
                    <a:pt x="1270571" y="6870"/>
                  </a:lnTo>
                  <a:lnTo>
                    <a:pt x="1276451" y="4419"/>
                  </a:lnTo>
                  <a:lnTo>
                    <a:pt x="1282331" y="1968"/>
                  </a:lnTo>
                  <a:lnTo>
                    <a:pt x="1288707" y="495"/>
                  </a:lnTo>
                  <a:lnTo>
                    <a:pt x="1296060" y="0"/>
                  </a:lnTo>
                </a:path>
                <a:path w="1800860" h="1836420">
                  <a:moveTo>
                    <a:pt x="1296060" y="0"/>
                  </a:moveTo>
                  <a:lnTo>
                    <a:pt x="1334795" y="20104"/>
                  </a:lnTo>
                  <a:lnTo>
                    <a:pt x="1345095" y="43637"/>
                  </a:lnTo>
                  <a:lnTo>
                    <a:pt x="1345095" y="49530"/>
                  </a:lnTo>
                </a:path>
                <a:path w="1800860" h="1836420">
                  <a:moveTo>
                    <a:pt x="1345095" y="49530"/>
                  </a:moveTo>
                  <a:lnTo>
                    <a:pt x="1364703" y="10795"/>
                  </a:lnTo>
                  <a:lnTo>
                    <a:pt x="1388732" y="495"/>
                  </a:lnTo>
                  <a:lnTo>
                    <a:pt x="1395107" y="0"/>
                  </a:lnTo>
                </a:path>
                <a:path w="1800860" h="1836420">
                  <a:moveTo>
                    <a:pt x="1395107" y="0"/>
                  </a:moveTo>
                  <a:lnTo>
                    <a:pt x="1437767" y="25006"/>
                  </a:lnTo>
                  <a:lnTo>
                    <a:pt x="1444142" y="43154"/>
                  </a:lnTo>
                  <a:lnTo>
                    <a:pt x="1444625" y="49530"/>
                  </a:lnTo>
                </a:path>
                <a:path w="1800860" h="1836420">
                  <a:moveTo>
                    <a:pt x="1444625" y="49530"/>
                  </a:moveTo>
                  <a:lnTo>
                    <a:pt x="1464246" y="10795"/>
                  </a:lnTo>
                  <a:lnTo>
                    <a:pt x="1487779" y="495"/>
                  </a:lnTo>
                  <a:lnTo>
                    <a:pt x="1494637" y="0"/>
                  </a:lnTo>
                </a:path>
                <a:path w="1800860" h="1836420">
                  <a:moveTo>
                    <a:pt x="1494637" y="0"/>
                  </a:moveTo>
                  <a:lnTo>
                    <a:pt x="1533372" y="20104"/>
                  </a:lnTo>
                  <a:lnTo>
                    <a:pt x="1543672" y="43154"/>
                  </a:lnTo>
                  <a:lnTo>
                    <a:pt x="1543672" y="49530"/>
                  </a:lnTo>
                </a:path>
                <a:path w="1800860" h="1836420">
                  <a:moveTo>
                    <a:pt x="1608416" y="1236700"/>
                  </a:moveTo>
                  <a:lnTo>
                    <a:pt x="1800834" y="1236700"/>
                  </a:lnTo>
                </a:path>
                <a:path w="1800860" h="1836420">
                  <a:moveTo>
                    <a:pt x="1608416" y="1138631"/>
                  </a:moveTo>
                  <a:lnTo>
                    <a:pt x="1800834" y="1138631"/>
                  </a:lnTo>
                </a:path>
                <a:path w="1800860" h="1836420">
                  <a:moveTo>
                    <a:pt x="274205" y="894334"/>
                  </a:moveTo>
                  <a:lnTo>
                    <a:pt x="274205" y="894334"/>
                  </a:lnTo>
                </a:path>
                <a:path w="1800860" h="1836420">
                  <a:moveTo>
                    <a:pt x="274205" y="894334"/>
                  </a:moveTo>
                  <a:lnTo>
                    <a:pt x="274205" y="89433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155543" y="320509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155543" y="320509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401517" y="235836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401517" y="235836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653891" y="235836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653891" y="235836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402431" y="4641621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402431" y="4641621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653891" y="46434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653891" y="46434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3401517" y="35004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3401517" y="35004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3653891" y="379854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2894761" y="3219919"/>
              <a:ext cx="790575" cy="608330"/>
            </a:xfrm>
            <a:custGeom>
              <a:avLst/>
              <a:gdLst/>
              <a:ahLst/>
              <a:cxnLst/>
              <a:rect l="l" t="t" r="r" b="b"/>
              <a:pathLst>
                <a:path w="790575" h="608329">
                  <a:moveTo>
                    <a:pt x="790028" y="593331"/>
                  </a:moveTo>
                  <a:lnTo>
                    <a:pt x="790028" y="585241"/>
                  </a:lnTo>
                  <a:lnTo>
                    <a:pt x="783399" y="578624"/>
                  </a:lnTo>
                  <a:lnTo>
                    <a:pt x="774572" y="578624"/>
                  </a:lnTo>
                  <a:lnTo>
                    <a:pt x="765759" y="578624"/>
                  </a:lnTo>
                  <a:lnTo>
                    <a:pt x="759129" y="585241"/>
                  </a:lnTo>
                  <a:lnTo>
                    <a:pt x="759129" y="593331"/>
                  </a:lnTo>
                  <a:lnTo>
                    <a:pt x="759129" y="601421"/>
                  </a:lnTo>
                  <a:lnTo>
                    <a:pt x="765759" y="608037"/>
                  </a:lnTo>
                  <a:lnTo>
                    <a:pt x="774572" y="608037"/>
                  </a:lnTo>
                  <a:lnTo>
                    <a:pt x="783399" y="608037"/>
                  </a:lnTo>
                  <a:lnTo>
                    <a:pt x="790028" y="601421"/>
                  </a:lnTo>
                  <a:lnTo>
                    <a:pt x="790028" y="593331"/>
                  </a:lnTo>
                  <a:close/>
                </a:path>
                <a:path w="790575" h="608329">
                  <a:moveTo>
                    <a:pt x="0" y="0"/>
                  </a:moveTo>
                  <a:lnTo>
                    <a:pt x="265747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4" name="object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8432" y="3186747"/>
            <a:ext cx="80975" cy="73355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48432" y="3775964"/>
            <a:ext cx="97015" cy="74371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48432" y="3480930"/>
            <a:ext cx="95910" cy="73367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25876" y="2162073"/>
            <a:ext cx="433831" cy="75895"/>
          </a:xfrm>
          <a:prstGeom prst="rect">
            <a:avLst/>
          </a:prstGeom>
        </p:spPr>
      </p:pic>
      <p:grpSp>
        <p:nvGrpSpPr>
          <p:cNvPr id="38" name="object 38"/>
          <p:cNvGrpSpPr/>
          <p:nvPr/>
        </p:nvGrpSpPr>
        <p:grpSpPr>
          <a:xfrm>
            <a:off x="4188396" y="2168207"/>
            <a:ext cx="344170" cy="76200"/>
            <a:chOff x="4188396" y="2168207"/>
            <a:chExt cx="344170" cy="76200"/>
          </a:xfrm>
        </p:grpSpPr>
        <p:pic>
          <p:nvPicPr>
            <p:cNvPr id="39" name="object 3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88396" y="2168207"/>
              <a:ext cx="127088" cy="7588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57751" y="2169617"/>
              <a:ext cx="174244" cy="73405"/>
            </a:xfrm>
            <a:prstGeom prst="rect">
              <a:avLst/>
            </a:prstGeom>
          </p:spPr>
        </p:pic>
      </p:grpSp>
      <p:pic>
        <p:nvPicPr>
          <p:cNvPr id="41" name="object 4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529186" y="2175751"/>
            <a:ext cx="333032" cy="74472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584293" y="2355164"/>
            <a:ext cx="2149703" cy="2319985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215460" y="2464511"/>
            <a:ext cx="80975" cy="73355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365675" y="3473500"/>
            <a:ext cx="95199" cy="75895"/>
          </a:xfrm>
          <a:prstGeom prst="rect">
            <a:avLst/>
          </a:prstGeom>
        </p:spPr>
      </p:pic>
      <p:sp>
        <p:nvSpPr>
          <p:cNvPr id="45" name="object 45"/>
          <p:cNvSpPr/>
          <p:nvPr/>
        </p:nvSpPr>
        <p:spPr>
          <a:xfrm>
            <a:off x="4353610" y="6735140"/>
            <a:ext cx="715645" cy="2449830"/>
          </a:xfrm>
          <a:custGeom>
            <a:avLst/>
            <a:gdLst/>
            <a:ahLst/>
            <a:cxnLst/>
            <a:rect l="l" t="t" r="r" b="b"/>
            <a:pathLst>
              <a:path w="715645" h="2449829">
                <a:moveTo>
                  <a:pt x="715060" y="0"/>
                </a:moveTo>
                <a:lnTo>
                  <a:pt x="0" y="0"/>
                </a:lnTo>
                <a:lnTo>
                  <a:pt x="0" y="2449677"/>
                </a:lnTo>
                <a:lnTo>
                  <a:pt x="715060" y="2449677"/>
                </a:lnTo>
                <a:lnTo>
                  <a:pt x="71506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6" name="object 46"/>
          <p:cNvGrpSpPr/>
          <p:nvPr/>
        </p:nvGrpSpPr>
        <p:grpSpPr>
          <a:xfrm>
            <a:off x="3569880" y="6735140"/>
            <a:ext cx="2451100" cy="2449830"/>
            <a:chOff x="3569880" y="6735140"/>
            <a:chExt cx="2451100" cy="2449830"/>
          </a:xfrm>
        </p:grpSpPr>
        <p:sp>
          <p:nvSpPr>
            <p:cNvPr id="47" name="object 47"/>
            <p:cNvSpPr/>
            <p:nvPr/>
          </p:nvSpPr>
          <p:spPr>
            <a:xfrm>
              <a:off x="5268925" y="6735140"/>
              <a:ext cx="751840" cy="2449830"/>
            </a:xfrm>
            <a:custGeom>
              <a:avLst/>
              <a:gdLst/>
              <a:ahLst/>
              <a:cxnLst/>
              <a:rect l="l" t="t" r="r" b="b"/>
              <a:pathLst>
                <a:path w="751839" h="2449829">
                  <a:moveTo>
                    <a:pt x="751636" y="0"/>
                  </a:moveTo>
                  <a:lnTo>
                    <a:pt x="0" y="0"/>
                  </a:lnTo>
                  <a:lnTo>
                    <a:pt x="0" y="2449677"/>
                  </a:lnTo>
                  <a:lnTo>
                    <a:pt x="751636" y="2449677"/>
                  </a:lnTo>
                  <a:lnTo>
                    <a:pt x="751636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4461065" y="6817436"/>
              <a:ext cx="1427480" cy="2287270"/>
            </a:xfrm>
            <a:custGeom>
              <a:avLst/>
              <a:gdLst/>
              <a:ahLst/>
              <a:cxnLst/>
              <a:rect l="l" t="t" r="r" b="b"/>
              <a:pathLst>
                <a:path w="1427479" h="2287270">
                  <a:moveTo>
                    <a:pt x="1427086" y="1193291"/>
                  </a:moveTo>
                  <a:lnTo>
                    <a:pt x="1427086" y="2286914"/>
                  </a:lnTo>
                  <a:lnTo>
                    <a:pt x="0" y="2286914"/>
                  </a:lnTo>
                  <a:lnTo>
                    <a:pt x="0" y="0"/>
                  </a:lnTo>
                  <a:lnTo>
                    <a:pt x="868616" y="91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5727839" y="6817436"/>
              <a:ext cx="160655" cy="1090930"/>
            </a:xfrm>
            <a:custGeom>
              <a:avLst/>
              <a:gdLst/>
              <a:ahLst/>
              <a:cxnLst/>
              <a:rect l="l" t="t" r="r" b="b"/>
              <a:pathLst>
                <a:path w="160654" h="1090929">
                  <a:moveTo>
                    <a:pt x="0" y="0"/>
                  </a:moveTo>
                  <a:lnTo>
                    <a:pt x="160312" y="0"/>
                  </a:lnTo>
                  <a:lnTo>
                    <a:pt x="160312" y="1090879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4707115" y="6820191"/>
              <a:ext cx="252095" cy="2283460"/>
            </a:xfrm>
            <a:custGeom>
              <a:avLst/>
              <a:gdLst/>
              <a:ahLst/>
              <a:cxnLst/>
              <a:rect l="l" t="t" r="r" b="b"/>
              <a:pathLst>
                <a:path w="252095" h="2283459">
                  <a:moveTo>
                    <a:pt x="0" y="0"/>
                  </a:moveTo>
                  <a:lnTo>
                    <a:pt x="0" y="2283396"/>
                  </a:lnTo>
                </a:path>
                <a:path w="252095" h="2283459">
                  <a:moveTo>
                    <a:pt x="251523" y="0"/>
                  </a:moveTo>
                  <a:lnTo>
                    <a:pt x="251523" y="228339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4413440" y="7219594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5" h="99059">
                  <a:moveTo>
                    <a:pt x="49530" y="0"/>
                  </a:moveTo>
                  <a:lnTo>
                    <a:pt x="0" y="99034"/>
                  </a:lnTo>
                  <a:lnTo>
                    <a:pt x="99529" y="99034"/>
                  </a:lnTo>
                  <a:lnTo>
                    <a:pt x="4953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4413440" y="7219594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5" h="99059">
                  <a:moveTo>
                    <a:pt x="0" y="99034"/>
                  </a:moveTo>
                  <a:lnTo>
                    <a:pt x="99529" y="99034"/>
                  </a:lnTo>
                  <a:lnTo>
                    <a:pt x="49530" y="0"/>
                  </a:lnTo>
                  <a:lnTo>
                    <a:pt x="0" y="9903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4656048" y="7220089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5" h="99059">
                  <a:moveTo>
                    <a:pt x="50012" y="0"/>
                  </a:moveTo>
                  <a:lnTo>
                    <a:pt x="0" y="99034"/>
                  </a:lnTo>
                  <a:lnTo>
                    <a:pt x="99542" y="99034"/>
                  </a:lnTo>
                  <a:lnTo>
                    <a:pt x="500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4656048" y="7220089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5" h="99059">
                  <a:moveTo>
                    <a:pt x="0" y="99034"/>
                  </a:moveTo>
                  <a:lnTo>
                    <a:pt x="99542" y="99034"/>
                  </a:lnTo>
                  <a:lnTo>
                    <a:pt x="50012" y="0"/>
                  </a:lnTo>
                  <a:lnTo>
                    <a:pt x="0" y="9903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4910137" y="7220089"/>
              <a:ext cx="99060" cy="99060"/>
            </a:xfrm>
            <a:custGeom>
              <a:avLst/>
              <a:gdLst/>
              <a:ahLst/>
              <a:cxnLst/>
              <a:rect l="l" t="t" r="r" b="b"/>
              <a:pathLst>
                <a:path w="99060" h="99059">
                  <a:moveTo>
                    <a:pt x="49022" y="0"/>
                  </a:moveTo>
                  <a:lnTo>
                    <a:pt x="0" y="99034"/>
                  </a:lnTo>
                  <a:lnTo>
                    <a:pt x="99034" y="99034"/>
                  </a:lnTo>
                  <a:lnTo>
                    <a:pt x="4902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4910137" y="7220089"/>
              <a:ext cx="99060" cy="99060"/>
            </a:xfrm>
            <a:custGeom>
              <a:avLst/>
              <a:gdLst/>
              <a:ahLst/>
              <a:cxnLst/>
              <a:rect l="l" t="t" r="r" b="b"/>
              <a:pathLst>
                <a:path w="99060" h="99059">
                  <a:moveTo>
                    <a:pt x="0" y="99034"/>
                  </a:moveTo>
                  <a:lnTo>
                    <a:pt x="99034" y="99034"/>
                  </a:lnTo>
                  <a:lnTo>
                    <a:pt x="49022" y="0"/>
                  </a:lnTo>
                  <a:lnTo>
                    <a:pt x="0" y="9903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4910137" y="8606586"/>
              <a:ext cx="99060" cy="100330"/>
            </a:xfrm>
            <a:custGeom>
              <a:avLst/>
              <a:gdLst/>
              <a:ahLst/>
              <a:cxnLst/>
              <a:rect l="l" t="t" r="r" b="b"/>
              <a:pathLst>
                <a:path w="99060" h="100329">
                  <a:moveTo>
                    <a:pt x="49022" y="0"/>
                  </a:moveTo>
                  <a:lnTo>
                    <a:pt x="0" y="100025"/>
                  </a:lnTo>
                  <a:lnTo>
                    <a:pt x="99034" y="100025"/>
                  </a:lnTo>
                  <a:lnTo>
                    <a:pt x="4902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4910137" y="8606586"/>
              <a:ext cx="99060" cy="100330"/>
            </a:xfrm>
            <a:custGeom>
              <a:avLst/>
              <a:gdLst/>
              <a:ahLst/>
              <a:cxnLst/>
              <a:rect l="l" t="t" r="r" b="b"/>
              <a:pathLst>
                <a:path w="99060" h="100329">
                  <a:moveTo>
                    <a:pt x="0" y="100025"/>
                  </a:moveTo>
                  <a:lnTo>
                    <a:pt x="99034" y="100025"/>
                  </a:lnTo>
                  <a:lnTo>
                    <a:pt x="49022" y="0"/>
                  </a:lnTo>
                  <a:lnTo>
                    <a:pt x="0" y="10002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4656048" y="8606586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5" h="100329">
                  <a:moveTo>
                    <a:pt x="50012" y="0"/>
                  </a:moveTo>
                  <a:lnTo>
                    <a:pt x="0" y="100025"/>
                  </a:lnTo>
                  <a:lnTo>
                    <a:pt x="99542" y="100025"/>
                  </a:lnTo>
                  <a:lnTo>
                    <a:pt x="500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4656048" y="8606586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5" h="100329">
                  <a:moveTo>
                    <a:pt x="0" y="100025"/>
                  </a:moveTo>
                  <a:lnTo>
                    <a:pt x="99542" y="100025"/>
                  </a:lnTo>
                  <a:lnTo>
                    <a:pt x="50012" y="0"/>
                  </a:lnTo>
                  <a:lnTo>
                    <a:pt x="0" y="10002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4413440" y="8607069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5" h="100329">
                  <a:moveTo>
                    <a:pt x="49530" y="0"/>
                  </a:moveTo>
                  <a:lnTo>
                    <a:pt x="0" y="100025"/>
                  </a:lnTo>
                  <a:lnTo>
                    <a:pt x="99529" y="100025"/>
                  </a:lnTo>
                  <a:lnTo>
                    <a:pt x="4953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4413440" y="8607069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5" h="100329">
                  <a:moveTo>
                    <a:pt x="0" y="100025"/>
                  </a:moveTo>
                  <a:lnTo>
                    <a:pt x="99529" y="100025"/>
                  </a:lnTo>
                  <a:lnTo>
                    <a:pt x="49530" y="0"/>
                  </a:lnTo>
                  <a:lnTo>
                    <a:pt x="0" y="10002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3569880" y="6770661"/>
              <a:ext cx="2414905" cy="1836420"/>
            </a:xfrm>
            <a:custGeom>
              <a:avLst/>
              <a:gdLst/>
              <a:ahLst/>
              <a:cxnLst/>
              <a:rect l="l" t="t" r="r" b="b"/>
              <a:pathLst>
                <a:path w="2414904" h="1836420">
                  <a:moveTo>
                    <a:pt x="843559" y="448932"/>
                  </a:moveTo>
                  <a:lnTo>
                    <a:pt x="943089" y="448932"/>
                  </a:lnTo>
                </a:path>
                <a:path w="2414904" h="1836420">
                  <a:moveTo>
                    <a:pt x="1086167" y="448932"/>
                  </a:moveTo>
                  <a:lnTo>
                    <a:pt x="1185710" y="448932"/>
                  </a:lnTo>
                </a:path>
                <a:path w="2414904" h="1836420">
                  <a:moveTo>
                    <a:pt x="1339824" y="448932"/>
                  </a:moveTo>
                  <a:lnTo>
                    <a:pt x="1438376" y="448932"/>
                  </a:lnTo>
                </a:path>
                <a:path w="2414904" h="1836420">
                  <a:moveTo>
                    <a:pt x="843559" y="1836407"/>
                  </a:moveTo>
                  <a:lnTo>
                    <a:pt x="943089" y="1836407"/>
                  </a:lnTo>
                </a:path>
                <a:path w="2414904" h="1836420">
                  <a:moveTo>
                    <a:pt x="1086167" y="1836407"/>
                  </a:moveTo>
                  <a:lnTo>
                    <a:pt x="1185710" y="1836407"/>
                  </a:lnTo>
                </a:path>
                <a:path w="2414904" h="1836420">
                  <a:moveTo>
                    <a:pt x="1364589" y="1836407"/>
                  </a:moveTo>
                  <a:lnTo>
                    <a:pt x="1414602" y="1836407"/>
                  </a:lnTo>
                </a:path>
                <a:path w="2414904" h="1836420">
                  <a:moveTo>
                    <a:pt x="1339824" y="1836407"/>
                  </a:moveTo>
                  <a:lnTo>
                    <a:pt x="1438376" y="1836407"/>
                  </a:lnTo>
                </a:path>
                <a:path w="2414904" h="1836420">
                  <a:moveTo>
                    <a:pt x="0" y="1190980"/>
                  </a:moveTo>
                  <a:lnTo>
                    <a:pt x="1128217" y="1190980"/>
                  </a:lnTo>
                </a:path>
                <a:path w="2414904" h="1836420">
                  <a:moveTo>
                    <a:pt x="0" y="1488592"/>
                  </a:moveTo>
                  <a:lnTo>
                    <a:pt x="1375829" y="1488592"/>
                  </a:lnTo>
                </a:path>
                <a:path w="2414904" h="1836420">
                  <a:moveTo>
                    <a:pt x="1760397" y="49529"/>
                  </a:moveTo>
                  <a:lnTo>
                    <a:pt x="1779524" y="11277"/>
                  </a:lnTo>
                  <a:lnTo>
                    <a:pt x="1803057" y="495"/>
                  </a:lnTo>
                  <a:lnTo>
                    <a:pt x="1809915" y="0"/>
                  </a:lnTo>
                </a:path>
                <a:path w="2414904" h="1836420">
                  <a:moveTo>
                    <a:pt x="1809915" y="0"/>
                  </a:moveTo>
                  <a:lnTo>
                    <a:pt x="1848662" y="20104"/>
                  </a:lnTo>
                  <a:lnTo>
                    <a:pt x="1859445" y="43637"/>
                  </a:lnTo>
                  <a:lnTo>
                    <a:pt x="1859927" y="49529"/>
                  </a:lnTo>
                </a:path>
                <a:path w="2414904" h="1836420">
                  <a:moveTo>
                    <a:pt x="1859927" y="49529"/>
                  </a:moveTo>
                  <a:lnTo>
                    <a:pt x="1859927" y="43637"/>
                  </a:lnTo>
                  <a:lnTo>
                    <a:pt x="1860918" y="37274"/>
                  </a:lnTo>
                  <a:lnTo>
                    <a:pt x="1884451" y="6870"/>
                  </a:lnTo>
                  <a:lnTo>
                    <a:pt x="1902587" y="495"/>
                  </a:lnTo>
                  <a:lnTo>
                    <a:pt x="1909952" y="0"/>
                  </a:lnTo>
                </a:path>
                <a:path w="2414904" h="1836420">
                  <a:moveTo>
                    <a:pt x="1909952" y="0"/>
                  </a:moveTo>
                  <a:lnTo>
                    <a:pt x="1948675" y="20104"/>
                  </a:lnTo>
                  <a:lnTo>
                    <a:pt x="1958975" y="43637"/>
                  </a:lnTo>
                  <a:lnTo>
                    <a:pt x="1958975" y="49529"/>
                  </a:lnTo>
                </a:path>
                <a:path w="2414904" h="1836420">
                  <a:moveTo>
                    <a:pt x="1958975" y="49529"/>
                  </a:moveTo>
                  <a:lnTo>
                    <a:pt x="1978583" y="10794"/>
                  </a:lnTo>
                  <a:lnTo>
                    <a:pt x="2002612" y="495"/>
                  </a:lnTo>
                  <a:lnTo>
                    <a:pt x="2008987" y="0"/>
                  </a:lnTo>
                </a:path>
                <a:path w="2414904" h="1836420">
                  <a:moveTo>
                    <a:pt x="2008987" y="0"/>
                  </a:moveTo>
                  <a:lnTo>
                    <a:pt x="2047722" y="20104"/>
                  </a:lnTo>
                  <a:lnTo>
                    <a:pt x="2058022" y="43154"/>
                  </a:lnTo>
                  <a:lnTo>
                    <a:pt x="2058504" y="49529"/>
                  </a:lnTo>
                </a:path>
                <a:path w="2414904" h="1836420">
                  <a:moveTo>
                    <a:pt x="2058504" y="49529"/>
                  </a:moveTo>
                  <a:lnTo>
                    <a:pt x="2078126" y="10794"/>
                  </a:lnTo>
                  <a:lnTo>
                    <a:pt x="2101659" y="495"/>
                  </a:lnTo>
                  <a:lnTo>
                    <a:pt x="2108517" y="0"/>
                  </a:lnTo>
                </a:path>
                <a:path w="2414904" h="1836420">
                  <a:moveTo>
                    <a:pt x="2108517" y="0"/>
                  </a:moveTo>
                  <a:lnTo>
                    <a:pt x="2147252" y="20104"/>
                  </a:lnTo>
                  <a:lnTo>
                    <a:pt x="2157552" y="43154"/>
                  </a:lnTo>
                  <a:lnTo>
                    <a:pt x="2157552" y="49529"/>
                  </a:lnTo>
                </a:path>
                <a:path w="2414904" h="1836420">
                  <a:moveTo>
                    <a:pt x="2222296" y="1236700"/>
                  </a:moveTo>
                  <a:lnTo>
                    <a:pt x="2414714" y="1236700"/>
                  </a:lnTo>
                </a:path>
                <a:path w="2414904" h="1836420">
                  <a:moveTo>
                    <a:pt x="2222296" y="1138631"/>
                  </a:moveTo>
                  <a:lnTo>
                    <a:pt x="2414714" y="1138631"/>
                  </a:lnTo>
                </a:path>
                <a:path w="2414904" h="1836420">
                  <a:moveTo>
                    <a:pt x="887171" y="894333"/>
                  </a:moveTo>
                  <a:lnTo>
                    <a:pt x="887171" y="894333"/>
                  </a:lnTo>
                </a:path>
                <a:path w="2414904" h="1836420">
                  <a:moveTo>
                    <a:pt x="887171" y="894333"/>
                  </a:moveTo>
                  <a:lnTo>
                    <a:pt x="887171" y="89433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4444542" y="7650175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4444542" y="7650175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4690516" y="680344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4690516" y="680344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4942890" y="680344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4942890" y="680344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5875578" y="6802526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5875578" y="6802526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4691430" y="908669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4691430" y="908669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4942890" y="9088526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4942890" y="9088526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4690516" y="7945526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4690516" y="7945526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4942890" y="824362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3569880" y="7664995"/>
              <a:ext cx="1403985" cy="608330"/>
            </a:xfrm>
            <a:custGeom>
              <a:avLst/>
              <a:gdLst/>
              <a:ahLst/>
              <a:cxnLst/>
              <a:rect l="l" t="t" r="r" b="b"/>
              <a:pathLst>
                <a:path w="1403985" h="608329">
                  <a:moveTo>
                    <a:pt x="1403908" y="593331"/>
                  </a:moveTo>
                  <a:lnTo>
                    <a:pt x="1403908" y="585241"/>
                  </a:lnTo>
                  <a:lnTo>
                    <a:pt x="1397279" y="578624"/>
                  </a:lnTo>
                  <a:lnTo>
                    <a:pt x="1388452" y="578624"/>
                  </a:lnTo>
                  <a:lnTo>
                    <a:pt x="1379639" y="578624"/>
                  </a:lnTo>
                  <a:lnTo>
                    <a:pt x="1373009" y="585241"/>
                  </a:lnTo>
                  <a:lnTo>
                    <a:pt x="1373009" y="593331"/>
                  </a:lnTo>
                  <a:lnTo>
                    <a:pt x="1373009" y="601421"/>
                  </a:lnTo>
                  <a:lnTo>
                    <a:pt x="1379639" y="608037"/>
                  </a:lnTo>
                  <a:lnTo>
                    <a:pt x="1388452" y="608037"/>
                  </a:lnTo>
                  <a:lnTo>
                    <a:pt x="1397279" y="608037"/>
                  </a:lnTo>
                  <a:lnTo>
                    <a:pt x="1403908" y="601421"/>
                  </a:lnTo>
                  <a:lnTo>
                    <a:pt x="1403908" y="593331"/>
                  </a:lnTo>
                  <a:close/>
                </a:path>
                <a:path w="1403985" h="608329">
                  <a:moveTo>
                    <a:pt x="0" y="0"/>
                  </a:moveTo>
                  <a:lnTo>
                    <a:pt x="879627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0" name="object 8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426764" y="7625384"/>
            <a:ext cx="80975" cy="73355"/>
          </a:xfrm>
          <a:prstGeom prst="rect">
            <a:avLst/>
          </a:prstGeom>
        </p:spPr>
      </p:pic>
      <p:pic>
        <p:nvPicPr>
          <p:cNvPr id="81" name="object 8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426752" y="8214600"/>
            <a:ext cx="97028" cy="74371"/>
          </a:xfrm>
          <a:prstGeom prst="rect">
            <a:avLst/>
          </a:prstGeom>
        </p:spPr>
      </p:pic>
      <p:pic>
        <p:nvPicPr>
          <p:cNvPr id="82" name="object 8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426764" y="7919567"/>
            <a:ext cx="95910" cy="73367"/>
          </a:xfrm>
          <a:prstGeom prst="rect">
            <a:avLst/>
          </a:prstGeom>
        </p:spPr>
      </p:pic>
      <p:pic>
        <p:nvPicPr>
          <p:cNvPr id="83" name="object 8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487024" y="6614820"/>
            <a:ext cx="433831" cy="75895"/>
          </a:xfrm>
          <a:prstGeom prst="rect">
            <a:avLst/>
          </a:prstGeom>
        </p:spPr>
      </p:pic>
      <p:sp>
        <p:nvSpPr>
          <p:cNvPr id="84" name="object 84"/>
          <p:cNvSpPr/>
          <p:nvPr/>
        </p:nvSpPr>
        <p:spPr>
          <a:xfrm>
            <a:off x="5892546" y="6817436"/>
            <a:ext cx="599440" cy="1270"/>
          </a:xfrm>
          <a:custGeom>
            <a:avLst/>
            <a:gdLst/>
            <a:ahLst/>
            <a:cxnLst/>
            <a:rect l="l" t="t" r="r" b="b"/>
            <a:pathLst>
              <a:path w="599439" h="1270">
                <a:moveTo>
                  <a:pt x="0" y="0"/>
                </a:moveTo>
                <a:lnTo>
                  <a:pt x="598931" y="91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5893460" y="9103436"/>
            <a:ext cx="593725" cy="1270"/>
          </a:xfrm>
          <a:custGeom>
            <a:avLst/>
            <a:gdLst/>
            <a:ahLst/>
            <a:cxnLst/>
            <a:rect l="l" t="t" r="r" b="b"/>
            <a:pathLst>
              <a:path w="593725" h="1270">
                <a:moveTo>
                  <a:pt x="0" y="0"/>
                </a:moveTo>
                <a:lnTo>
                  <a:pt x="593445" y="914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6" name="object 8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486448" y="6763943"/>
            <a:ext cx="111556" cy="112471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486448" y="9047200"/>
            <a:ext cx="111556" cy="112471"/>
          </a:xfrm>
          <a:prstGeom prst="rect">
            <a:avLst/>
          </a:prstGeom>
        </p:spPr>
      </p:pic>
      <p:sp>
        <p:nvSpPr>
          <p:cNvPr id="88" name="object 88"/>
          <p:cNvSpPr/>
          <p:nvPr/>
        </p:nvSpPr>
        <p:spPr>
          <a:xfrm>
            <a:off x="3639896" y="8260295"/>
            <a:ext cx="113030" cy="143510"/>
          </a:xfrm>
          <a:custGeom>
            <a:avLst/>
            <a:gdLst/>
            <a:ahLst/>
            <a:cxnLst/>
            <a:rect l="l" t="t" r="r" b="b"/>
            <a:pathLst>
              <a:path w="113029" h="143509">
                <a:moveTo>
                  <a:pt x="54063" y="130644"/>
                </a:moveTo>
                <a:lnTo>
                  <a:pt x="47091" y="136789"/>
                </a:lnTo>
                <a:lnTo>
                  <a:pt x="40201" y="141166"/>
                </a:lnTo>
                <a:lnTo>
                  <a:pt x="33693" y="143467"/>
                </a:lnTo>
                <a:lnTo>
                  <a:pt x="27863" y="143382"/>
                </a:lnTo>
                <a:lnTo>
                  <a:pt x="20343" y="140230"/>
                </a:lnTo>
                <a:lnTo>
                  <a:pt x="13098" y="134105"/>
                </a:lnTo>
                <a:lnTo>
                  <a:pt x="6270" y="125837"/>
                </a:lnTo>
                <a:lnTo>
                  <a:pt x="0" y="116255"/>
                </a:lnTo>
              </a:path>
              <a:path w="113029" h="143509">
                <a:moveTo>
                  <a:pt x="54254" y="130467"/>
                </a:moveTo>
                <a:lnTo>
                  <a:pt x="61427" y="120777"/>
                </a:lnTo>
                <a:lnTo>
                  <a:pt x="67929" y="109861"/>
                </a:lnTo>
                <a:lnTo>
                  <a:pt x="73635" y="98773"/>
                </a:lnTo>
                <a:lnTo>
                  <a:pt x="78422" y="88569"/>
                </a:lnTo>
                <a:lnTo>
                  <a:pt x="11292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3753751" y="8116656"/>
            <a:ext cx="161925" cy="143510"/>
          </a:xfrm>
          <a:custGeom>
            <a:avLst/>
            <a:gdLst/>
            <a:ahLst/>
            <a:cxnLst/>
            <a:rect l="l" t="t" r="r" b="b"/>
            <a:pathLst>
              <a:path w="161925" h="143509">
                <a:moveTo>
                  <a:pt x="102488" y="13020"/>
                </a:moveTo>
                <a:lnTo>
                  <a:pt x="109702" y="22719"/>
                </a:lnTo>
                <a:lnTo>
                  <a:pt x="116260" y="33625"/>
                </a:lnTo>
                <a:lnTo>
                  <a:pt x="121996" y="44684"/>
                </a:lnTo>
                <a:lnTo>
                  <a:pt x="126745" y="54841"/>
                </a:lnTo>
                <a:lnTo>
                  <a:pt x="161366" y="143410"/>
                </a:lnTo>
              </a:path>
              <a:path w="161925" h="143509">
                <a:moveTo>
                  <a:pt x="102387" y="12753"/>
                </a:moveTo>
                <a:lnTo>
                  <a:pt x="95410" y="6632"/>
                </a:lnTo>
                <a:lnTo>
                  <a:pt x="88565" y="2274"/>
                </a:lnTo>
                <a:lnTo>
                  <a:pt x="82093" y="0"/>
                </a:lnTo>
                <a:lnTo>
                  <a:pt x="76238" y="129"/>
                </a:lnTo>
                <a:lnTo>
                  <a:pt x="63677" y="7187"/>
                </a:lnTo>
                <a:lnTo>
                  <a:pt x="52220" y="21079"/>
                </a:lnTo>
                <a:lnTo>
                  <a:pt x="42371" y="38003"/>
                </a:lnTo>
                <a:lnTo>
                  <a:pt x="34632" y="54155"/>
                </a:lnTo>
                <a:lnTo>
                  <a:pt x="0" y="14272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3640188" y="7836713"/>
            <a:ext cx="56515" cy="128270"/>
          </a:xfrm>
          <a:custGeom>
            <a:avLst/>
            <a:gdLst/>
            <a:ahLst/>
            <a:cxnLst/>
            <a:rect l="l" t="t" r="r" b="b"/>
            <a:pathLst>
              <a:path w="56514" h="128270">
                <a:moveTo>
                  <a:pt x="21958" y="39128"/>
                </a:moveTo>
                <a:lnTo>
                  <a:pt x="56464" y="127698"/>
                </a:lnTo>
              </a:path>
              <a:path w="56514" h="128270">
                <a:moveTo>
                  <a:pt x="0" y="0"/>
                </a:moveTo>
                <a:lnTo>
                  <a:pt x="6513" y="9332"/>
                </a:lnTo>
                <a:lnTo>
                  <a:pt x="12426" y="19564"/>
                </a:lnTo>
                <a:lnTo>
                  <a:pt x="17616" y="29796"/>
                </a:lnTo>
                <a:lnTo>
                  <a:pt x="21958" y="3912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3697566" y="7822448"/>
            <a:ext cx="264160" cy="287020"/>
          </a:xfrm>
          <a:custGeom>
            <a:avLst/>
            <a:gdLst/>
            <a:ahLst/>
            <a:cxnLst/>
            <a:rect l="l" t="t" r="r" b="b"/>
            <a:pathLst>
              <a:path w="264160" h="287020">
                <a:moveTo>
                  <a:pt x="102476" y="273865"/>
                </a:moveTo>
                <a:lnTo>
                  <a:pt x="109691" y="264173"/>
                </a:lnTo>
                <a:lnTo>
                  <a:pt x="116252" y="253270"/>
                </a:lnTo>
                <a:lnTo>
                  <a:pt x="121989" y="242213"/>
                </a:lnTo>
                <a:lnTo>
                  <a:pt x="126733" y="232057"/>
                </a:lnTo>
                <a:lnTo>
                  <a:pt x="161366" y="143474"/>
                </a:lnTo>
              </a:path>
              <a:path w="264160" h="287020">
                <a:moveTo>
                  <a:pt x="102387" y="274144"/>
                </a:moveTo>
                <a:lnTo>
                  <a:pt x="95410" y="280258"/>
                </a:lnTo>
                <a:lnTo>
                  <a:pt x="88565" y="284612"/>
                </a:lnTo>
                <a:lnTo>
                  <a:pt x="82093" y="286885"/>
                </a:lnTo>
                <a:lnTo>
                  <a:pt x="76238" y="286756"/>
                </a:lnTo>
                <a:lnTo>
                  <a:pt x="63675" y="279705"/>
                </a:lnTo>
                <a:lnTo>
                  <a:pt x="52214" y="265815"/>
                </a:lnTo>
                <a:lnTo>
                  <a:pt x="42360" y="248888"/>
                </a:lnTo>
                <a:lnTo>
                  <a:pt x="34620" y="232730"/>
                </a:lnTo>
                <a:lnTo>
                  <a:pt x="0" y="144160"/>
                </a:lnTo>
              </a:path>
              <a:path w="264160" h="287020">
                <a:moveTo>
                  <a:pt x="264147" y="12740"/>
                </a:moveTo>
                <a:lnTo>
                  <a:pt x="257170" y="6627"/>
                </a:lnTo>
                <a:lnTo>
                  <a:pt x="250324" y="2272"/>
                </a:lnTo>
                <a:lnTo>
                  <a:pt x="243853" y="0"/>
                </a:lnTo>
                <a:lnTo>
                  <a:pt x="237998" y="129"/>
                </a:lnTo>
                <a:lnTo>
                  <a:pt x="225435" y="7180"/>
                </a:lnTo>
                <a:lnTo>
                  <a:pt x="213975" y="21070"/>
                </a:lnTo>
                <a:lnTo>
                  <a:pt x="204125" y="37997"/>
                </a:lnTo>
                <a:lnTo>
                  <a:pt x="196392" y="54155"/>
                </a:lnTo>
                <a:lnTo>
                  <a:pt x="161759" y="14272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3640670" y="7524912"/>
            <a:ext cx="161925" cy="143510"/>
          </a:xfrm>
          <a:custGeom>
            <a:avLst/>
            <a:gdLst/>
            <a:ahLst/>
            <a:cxnLst/>
            <a:rect l="l" t="t" r="r" b="b"/>
            <a:pathLst>
              <a:path w="161925" h="143509">
                <a:moveTo>
                  <a:pt x="102489" y="13020"/>
                </a:moveTo>
                <a:lnTo>
                  <a:pt x="109697" y="22712"/>
                </a:lnTo>
                <a:lnTo>
                  <a:pt x="116254" y="33614"/>
                </a:lnTo>
                <a:lnTo>
                  <a:pt x="121989" y="44672"/>
                </a:lnTo>
                <a:lnTo>
                  <a:pt x="126733" y="54828"/>
                </a:lnTo>
                <a:lnTo>
                  <a:pt x="161366" y="143411"/>
                </a:lnTo>
              </a:path>
              <a:path w="161925" h="143509">
                <a:moveTo>
                  <a:pt x="102387" y="12740"/>
                </a:moveTo>
                <a:lnTo>
                  <a:pt x="95410" y="6627"/>
                </a:lnTo>
                <a:lnTo>
                  <a:pt x="88565" y="2272"/>
                </a:lnTo>
                <a:lnTo>
                  <a:pt x="82093" y="0"/>
                </a:lnTo>
                <a:lnTo>
                  <a:pt x="76238" y="129"/>
                </a:lnTo>
                <a:lnTo>
                  <a:pt x="63675" y="7179"/>
                </a:lnTo>
                <a:lnTo>
                  <a:pt x="52216" y="21068"/>
                </a:lnTo>
                <a:lnTo>
                  <a:pt x="42366" y="37991"/>
                </a:lnTo>
                <a:lnTo>
                  <a:pt x="34632" y="54142"/>
                </a:lnTo>
                <a:lnTo>
                  <a:pt x="0" y="14272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3802430" y="7668183"/>
            <a:ext cx="161925" cy="143510"/>
          </a:xfrm>
          <a:custGeom>
            <a:avLst/>
            <a:gdLst/>
            <a:ahLst/>
            <a:cxnLst/>
            <a:rect l="l" t="t" r="r" b="b"/>
            <a:pathLst>
              <a:path w="161925" h="143509">
                <a:moveTo>
                  <a:pt x="102488" y="130390"/>
                </a:moveTo>
                <a:lnTo>
                  <a:pt x="109702" y="120691"/>
                </a:lnTo>
                <a:lnTo>
                  <a:pt x="116258" y="109785"/>
                </a:lnTo>
                <a:lnTo>
                  <a:pt x="121991" y="98726"/>
                </a:lnTo>
                <a:lnTo>
                  <a:pt x="126733" y="88569"/>
                </a:lnTo>
                <a:lnTo>
                  <a:pt x="161366" y="0"/>
                </a:lnTo>
              </a:path>
              <a:path w="161925" h="143509">
                <a:moveTo>
                  <a:pt x="102387" y="130657"/>
                </a:moveTo>
                <a:lnTo>
                  <a:pt x="95410" y="136778"/>
                </a:lnTo>
                <a:lnTo>
                  <a:pt x="88565" y="141136"/>
                </a:lnTo>
                <a:lnTo>
                  <a:pt x="82093" y="143410"/>
                </a:lnTo>
                <a:lnTo>
                  <a:pt x="76238" y="143281"/>
                </a:lnTo>
                <a:lnTo>
                  <a:pt x="63675" y="136223"/>
                </a:lnTo>
                <a:lnTo>
                  <a:pt x="52216" y="122331"/>
                </a:lnTo>
                <a:lnTo>
                  <a:pt x="42366" y="105407"/>
                </a:lnTo>
                <a:lnTo>
                  <a:pt x="34632" y="89255"/>
                </a:lnTo>
                <a:lnTo>
                  <a:pt x="0" y="68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3916730" y="8260715"/>
            <a:ext cx="161925" cy="143510"/>
          </a:xfrm>
          <a:custGeom>
            <a:avLst/>
            <a:gdLst/>
            <a:ahLst/>
            <a:cxnLst/>
            <a:rect l="l" t="t" r="r" b="b"/>
            <a:pathLst>
              <a:path w="161925" h="143509">
                <a:moveTo>
                  <a:pt x="102488" y="130390"/>
                </a:moveTo>
                <a:lnTo>
                  <a:pt x="109702" y="120691"/>
                </a:lnTo>
                <a:lnTo>
                  <a:pt x="116258" y="109785"/>
                </a:lnTo>
                <a:lnTo>
                  <a:pt x="121991" y="98726"/>
                </a:lnTo>
                <a:lnTo>
                  <a:pt x="126733" y="88569"/>
                </a:lnTo>
                <a:lnTo>
                  <a:pt x="161366" y="0"/>
                </a:lnTo>
              </a:path>
              <a:path w="161925" h="143509">
                <a:moveTo>
                  <a:pt x="102387" y="130657"/>
                </a:moveTo>
                <a:lnTo>
                  <a:pt x="95410" y="136778"/>
                </a:lnTo>
                <a:lnTo>
                  <a:pt x="88565" y="141136"/>
                </a:lnTo>
                <a:lnTo>
                  <a:pt x="82093" y="143410"/>
                </a:lnTo>
                <a:lnTo>
                  <a:pt x="76238" y="143281"/>
                </a:lnTo>
                <a:lnTo>
                  <a:pt x="63675" y="136223"/>
                </a:lnTo>
                <a:lnTo>
                  <a:pt x="52216" y="122331"/>
                </a:lnTo>
                <a:lnTo>
                  <a:pt x="42366" y="105407"/>
                </a:lnTo>
                <a:lnTo>
                  <a:pt x="34632" y="89255"/>
                </a:lnTo>
                <a:lnTo>
                  <a:pt x="0" y="68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3961625" y="7526741"/>
            <a:ext cx="161925" cy="143510"/>
          </a:xfrm>
          <a:custGeom>
            <a:avLst/>
            <a:gdLst/>
            <a:ahLst/>
            <a:cxnLst/>
            <a:rect l="l" t="t" r="r" b="b"/>
            <a:pathLst>
              <a:path w="161925" h="143509">
                <a:moveTo>
                  <a:pt x="102488" y="13020"/>
                </a:moveTo>
                <a:lnTo>
                  <a:pt x="109697" y="22712"/>
                </a:lnTo>
                <a:lnTo>
                  <a:pt x="116254" y="33614"/>
                </a:lnTo>
                <a:lnTo>
                  <a:pt x="121989" y="44672"/>
                </a:lnTo>
                <a:lnTo>
                  <a:pt x="126733" y="54828"/>
                </a:lnTo>
                <a:lnTo>
                  <a:pt x="161366" y="143411"/>
                </a:lnTo>
              </a:path>
              <a:path w="161925" h="143509">
                <a:moveTo>
                  <a:pt x="102387" y="12740"/>
                </a:moveTo>
                <a:lnTo>
                  <a:pt x="95410" y="6627"/>
                </a:lnTo>
                <a:lnTo>
                  <a:pt x="88565" y="2272"/>
                </a:lnTo>
                <a:lnTo>
                  <a:pt x="82093" y="0"/>
                </a:lnTo>
                <a:lnTo>
                  <a:pt x="76238" y="129"/>
                </a:lnTo>
                <a:lnTo>
                  <a:pt x="63675" y="7179"/>
                </a:lnTo>
                <a:lnTo>
                  <a:pt x="52216" y="21068"/>
                </a:lnTo>
                <a:lnTo>
                  <a:pt x="42366" y="37991"/>
                </a:lnTo>
                <a:lnTo>
                  <a:pt x="34632" y="54142"/>
                </a:lnTo>
                <a:lnTo>
                  <a:pt x="0" y="14272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4123385" y="7670012"/>
            <a:ext cx="161925" cy="143510"/>
          </a:xfrm>
          <a:custGeom>
            <a:avLst/>
            <a:gdLst/>
            <a:ahLst/>
            <a:cxnLst/>
            <a:rect l="l" t="t" r="r" b="b"/>
            <a:pathLst>
              <a:path w="161925" h="143509">
                <a:moveTo>
                  <a:pt x="102488" y="130390"/>
                </a:moveTo>
                <a:lnTo>
                  <a:pt x="109702" y="120691"/>
                </a:lnTo>
                <a:lnTo>
                  <a:pt x="116258" y="109785"/>
                </a:lnTo>
                <a:lnTo>
                  <a:pt x="121991" y="98726"/>
                </a:lnTo>
                <a:lnTo>
                  <a:pt x="126733" y="88569"/>
                </a:lnTo>
                <a:lnTo>
                  <a:pt x="161366" y="0"/>
                </a:lnTo>
              </a:path>
              <a:path w="161925" h="143509">
                <a:moveTo>
                  <a:pt x="102387" y="130657"/>
                </a:moveTo>
                <a:lnTo>
                  <a:pt x="95410" y="136778"/>
                </a:lnTo>
                <a:lnTo>
                  <a:pt x="88565" y="141136"/>
                </a:lnTo>
                <a:lnTo>
                  <a:pt x="82093" y="143410"/>
                </a:lnTo>
                <a:lnTo>
                  <a:pt x="76238" y="143281"/>
                </a:lnTo>
                <a:lnTo>
                  <a:pt x="63675" y="136223"/>
                </a:lnTo>
                <a:lnTo>
                  <a:pt x="52216" y="122331"/>
                </a:lnTo>
                <a:lnTo>
                  <a:pt x="42366" y="105407"/>
                </a:lnTo>
                <a:lnTo>
                  <a:pt x="34632" y="89255"/>
                </a:lnTo>
                <a:lnTo>
                  <a:pt x="0" y="68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4076839" y="8119272"/>
            <a:ext cx="207010" cy="253365"/>
          </a:xfrm>
          <a:custGeom>
            <a:avLst/>
            <a:gdLst/>
            <a:ahLst/>
            <a:cxnLst/>
            <a:rect l="l" t="t" r="r" b="b"/>
            <a:pathLst>
              <a:path w="207010" h="253365">
                <a:moveTo>
                  <a:pt x="102488" y="13020"/>
                </a:moveTo>
                <a:lnTo>
                  <a:pt x="109697" y="22712"/>
                </a:lnTo>
                <a:lnTo>
                  <a:pt x="116254" y="33614"/>
                </a:lnTo>
                <a:lnTo>
                  <a:pt x="121989" y="44672"/>
                </a:lnTo>
                <a:lnTo>
                  <a:pt x="126733" y="54828"/>
                </a:lnTo>
                <a:lnTo>
                  <a:pt x="161366" y="143411"/>
                </a:lnTo>
              </a:path>
              <a:path w="207010" h="253365">
                <a:moveTo>
                  <a:pt x="102387" y="12740"/>
                </a:moveTo>
                <a:lnTo>
                  <a:pt x="95410" y="6627"/>
                </a:lnTo>
                <a:lnTo>
                  <a:pt x="88565" y="2272"/>
                </a:lnTo>
                <a:lnTo>
                  <a:pt x="82093" y="0"/>
                </a:lnTo>
                <a:lnTo>
                  <a:pt x="76238" y="129"/>
                </a:lnTo>
                <a:lnTo>
                  <a:pt x="63675" y="7179"/>
                </a:lnTo>
                <a:lnTo>
                  <a:pt x="52216" y="21068"/>
                </a:lnTo>
                <a:lnTo>
                  <a:pt x="42366" y="37991"/>
                </a:lnTo>
                <a:lnTo>
                  <a:pt x="34632" y="54142"/>
                </a:lnTo>
                <a:lnTo>
                  <a:pt x="0" y="142725"/>
                </a:lnTo>
              </a:path>
              <a:path w="207010" h="253365">
                <a:moveTo>
                  <a:pt x="206463" y="253088"/>
                </a:moveTo>
                <a:lnTo>
                  <a:pt x="202577" y="245823"/>
                </a:lnTo>
                <a:lnTo>
                  <a:pt x="199085" y="238559"/>
                </a:lnTo>
                <a:lnTo>
                  <a:pt x="196392" y="232527"/>
                </a:lnTo>
                <a:lnTo>
                  <a:pt x="161759" y="14395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3960418" y="7835163"/>
            <a:ext cx="59055" cy="129539"/>
          </a:xfrm>
          <a:custGeom>
            <a:avLst/>
            <a:gdLst/>
            <a:ahLst/>
            <a:cxnLst/>
            <a:rect l="l" t="t" r="r" b="b"/>
            <a:pathLst>
              <a:path w="59054" h="129540">
                <a:moveTo>
                  <a:pt x="0" y="0"/>
                </a:moveTo>
                <a:lnTo>
                  <a:pt x="6943" y="9129"/>
                </a:lnTo>
                <a:lnTo>
                  <a:pt x="13716" y="19545"/>
                </a:lnTo>
                <a:lnTo>
                  <a:pt x="19802" y="30475"/>
                </a:lnTo>
                <a:lnTo>
                  <a:pt x="24688" y="41147"/>
                </a:lnTo>
                <a:lnTo>
                  <a:pt x="58521" y="12893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4019143" y="7822092"/>
            <a:ext cx="260985" cy="283210"/>
          </a:xfrm>
          <a:custGeom>
            <a:avLst/>
            <a:gdLst/>
            <a:ahLst/>
            <a:cxnLst/>
            <a:rect l="l" t="t" r="r" b="b"/>
            <a:pathLst>
              <a:path w="260985" h="283209">
                <a:moveTo>
                  <a:pt x="260667" y="12740"/>
                </a:moveTo>
                <a:lnTo>
                  <a:pt x="253690" y="6627"/>
                </a:lnTo>
                <a:lnTo>
                  <a:pt x="246845" y="2272"/>
                </a:lnTo>
                <a:lnTo>
                  <a:pt x="240373" y="0"/>
                </a:lnTo>
                <a:lnTo>
                  <a:pt x="234518" y="129"/>
                </a:lnTo>
                <a:lnTo>
                  <a:pt x="221955" y="7179"/>
                </a:lnTo>
                <a:lnTo>
                  <a:pt x="210496" y="21068"/>
                </a:lnTo>
                <a:lnTo>
                  <a:pt x="200646" y="37991"/>
                </a:lnTo>
                <a:lnTo>
                  <a:pt x="192912" y="54142"/>
                </a:lnTo>
                <a:lnTo>
                  <a:pt x="158280" y="142725"/>
                </a:lnTo>
              </a:path>
              <a:path w="260985" h="283209">
                <a:moveTo>
                  <a:pt x="102488" y="270004"/>
                </a:moveTo>
                <a:lnTo>
                  <a:pt x="109702" y="260305"/>
                </a:lnTo>
                <a:lnTo>
                  <a:pt x="116258" y="249399"/>
                </a:lnTo>
                <a:lnTo>
                  <a:pt x="121991" y="238340"/>
                </a:lnTo>
                <a:lnTo>
                  <a:pt x="126733" y="228183"/>
                </a:lnTo>
                <a:lnTo>
                  <a:pt x="161366" y="139613"/>
                </a:lnTo>
              </a:path>
              <a:path w="260985" h="283209">
                <a:moveTo>
                  <a:pt x="102387" y="270271"/>
                </a:moveTo>
                <a:lnTo>
                  <a:pt x="95410" y="276392"/>
                </a:lnTo>
                <a:lnTo>
                  <a:pt x="88565" y="280750"/>
                </a:lnTo>
                <a:lnTo>
                  <a:pt x="82093" y="283024"/>
                </a:lnTo>
                <a:lnTo>
                  <a:pt x="76238" y="282895"/>
                </a:lnTo>
                <a:lnTo>
                  <a:pt x="63675" y="275837"/>
                </a:lnTo>
                <a:lnTo>
                  <a:pt x="52216" y="261945"/>
                </a:lnTo>
                <a:lnTo>
                  <a:pt x="42366" y="245020"/>
                </a:lnTo>
                <a:lnTo>
                  <a:pt x="34632" y="228869"/>
                </a:lnTo>
                <a:lnTo>
                  <a:pt x="0" y="14029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00" name="object 10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740177" y="7846948"/>
            <a:ext cx="559600" cy="211734"/>
          </a:xfrm>
          <a:prstGeom prst="rect">
            <a:avLst/>
          </a:prstGeom>
        </p:spPr>
      </p:pic>
      <p:grpSp>
        <p:nvGrpSpPr>
          <p:cNvPr id="101" name="object 101"/>
          <p:cNvGrpSpPr/>
          <p:nvPr/>
        </p:nvGrpSpPr>
        <p:grpSpPr>
          <a:xfrm>
            <a:off x="6174206" y="7017905"/>
            <a:ext cx="381635" cy="972819"/>
            <a:chOff x="6174206" y="7017905"/>
            <a:chExt cx="381635" cy="972819"/>
          </a:xfrm>
        </p:grpSpPr>
        <p:pic>
          <p:nvPicPr>
            <p:cNvPr id="102" name="object 10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174206" y="7917764"/>
              <a:ext cx="159296" cy="72834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357480" y="7914817"/>
              <a:ext cx="198221" cy="75882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6340919" y="7034237"/>
              <a:ext cx="0" cy="842644"/>
            </a:xfrm>
            <a:custGeom>
              <a:avLst/>
              <a:gdLst/>
              <a:ahLst/>
              <a:cxnLst/>
              <a:rect l="l" t="t" r="r" b="b"/>
              <a:pathLst>
                <a:path w="0" h="842645">
                  <a:moveTo>
                    <a:pt x="0" y="0"/>
                  </a:moveTo>
                  <a:lnTo>
                    <a:pt x="0" y="842073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6308153" y="7024306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19" y="50520"/>
                  </a:moveTo>
                  <a:lnTo>
                    <a:pt x="32766" y="0"/>
                  </a:lnTo>
                  <a:lnTo>
                    <a:pt x="0" y="5052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6" name="object 106"/>
          <p:cNvGrpSpPr/>
          <p:nvPr/>
        </p:nvGrpSpPr>
        <p:grpSpPr>
          <a:xfrm>
            <a:off x="6301778" y="8039074"/>
            <a:ext cx="78740" cy="874394"/>
            <a:chOff x="6301778" y="8039074"/>
            <a:chExt cx="78740" cy="874394"/>
          </a:xfrm>
        </p:grpSpPr>
        <p:sp>
          <p:nvSpPr>
            <p:cNvPr id="107" name="object 107"/>
            <p:cNvSpPr/>
            <p:nvPr/>
          </p:nvSpPr>
          <p:spPr>
            <a:xfrm>
              <a:off x="6340919" y="8039074"/>
              <a:ext cx="0" cy="857885"/>
            </a:xfrm>
            <a:custGeom>
              <a:avLst/>
              <a:gdLst/>
              <a:ahLst/>
              <a:cxnLst/>
              <a:rect l="l" t="t" r="r" b="b"/>
              <a:pathLst>
                <a:path w="0" h="857884">
                  <a:moveTo>
                    <a:pt x="0" y="857821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6308178" y="8856306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0"/>
                  </a:moveTo>
                  <a:lnTo>
                    <a:pt x="32740" y="50520"/>
                  </a:lnTo>
                  <a:lnTo>
                    <a:pt x="65519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9" name="object 109"/>
          <p:cNvGrpSpPr/>
          <p:nvPr/>
        </p:nvGrpSpPr>
        <p:grpSpPr>
          <a:xfrm>
            <a:off x="5506796" y="6614820"/>
            <a:ext cx="344170" cy="76200"/>
            <a:chOff x="5506796" y="6614820"/>
            <a:chExt cx="344170" cy="76200"/>
          </a:xfrm>
        </p:grpSpPr>
        <p:pic>
          <p:nvPicPr>
            <p:cNvPr id="110" name="object 11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506796" y="6614820"/>
              <a:ext cx="127088" cy="75895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676150" y="6616242"/>
              <a:ext cx="174244" cy="73406"/>
            </a:xfrm>
            <a:prstGeom prst="rect">
              <a:avLst/>
            </a:prstGeom>
          </p:spPr>
        </p:pic>
      </p:grpSp>
      <p:grpSp>
        <p:nvGrpSpPr>
          <p:cNvPr id="112" name="object 112"/>
          <p:cNvGrpSpPr/>
          <p:nvPr/>
        </p:nvGrpSpPr>
        <p:grpSpPr>
          <a:xfrm>
            <a:off x="5876035" y="9085326"/>
            <a:ext cx="33655" cy="32384"/>
            <a:chOff x="5876035" y="9085326"/>
            <a:chExt cx="33655" cy="32384"/>
          </a:xfrm>
        </p:grpSpPr>
        <p:sp>
          <p:nvSpPr>
            <p:cNvPr id="113" name="object 113"/>
            <p:cNvSpPr/>
            <p:nvPr/>
          </p:nvSpPr>
          <p:spPr>
            <a:xfrm>
              <a:off x="5877407" y="908669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5877407" y="9086697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5" name="object 11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513959" y="6893903"/>
            <a:ext cx="80975" cy="73355"/>
          </a:xfrm>
          <a:prstGeom prst="rect">
            <a:avLst/>
          </a:prstGeom>
        </p:spPr>
      </p:pic>
      <p:pic>
        <p:nvPicPr>
          <p:cNvPr id="116" name="object 11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5646420" y="7928635"/>
            <a:ext cx="95199" cy="75895"/>
          </a:xfrm>
          <a:prstGeom prst="rect">
            <a:avLst/>
          </a:prstGeom>
        </p:spPr>
      </p:pic>
      <p:pic>
        <p:nvPicPr>
          <p:cNvPr id="117" name="object 117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6290995" y="6867677"/>
            <a:ext cx="109524" cy="88290"/>
          </a:xfrm>
          <a:prstGeom prst="rect">
            <a:avLst/>
          </a:prstGeom>
        </p:spPr>
      </p:pic>
      <p:pic>
        <p:nvPicPr>
          <p:cNvPr id="118" name="object 11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6303187" y="8961323"/>
            <a:ext cx="77774" cy="88290"/>
          </a:xfrm>
          <a:prstGeom prst="rect">
            <a:avLst/>
          </a:prstGeom>
        </p:spPr>
      </p:pic>
      <p:sp>
        <p:nvSpPr>
          <p:cNvPr id="119" name="object 119"/>
          <p:cNvSpPr txBox="1"/>
          <p:nvPr/>
        </p:nvSpPr>
        <p:spPr>
          <a:xfrm>
            <a:off x="527293" y="539140"/>
            <a:ext cx="1656714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5" b="1">
                <a:latin typeface="Tahoma"/>
                <a:cs typeface="Tahoma"/>
              </a:rPr>
              <a:t>Modulación</a:t>
            </a:r>
            <a:r>
              <a:rPr dirty="0" sz="850" spc="-40" b="1">
                <a:latin typeface="Tahoma"/>
                <a:cs typeface="Tahoma"/>
              </a:rPr>
              <a:t> </a:t>
            </a:r>
            <a:r>
              <a:rPr dirty="0" sz="850" b="1">
                <a:latin typeface="Tahoma"/>
                <a:cs typeface="Tahoma"/>
              </a:rPr>
              <a:t>de</a:t>
            </a:r>
            <a:r>
              <a:rPr dirty="0" sz="850" spc="-40" b="1">
                <a:latin typeface="Tahoma"/>
                <a:cs typeface="Tahoma"/>
              </a:rPr>
              <a:t> </a:t>
            </a:r>
            <a:r>
              <a:rPr dirty="0" sz="850" b="1">
                <a:latin typeface="Tahoma"/>
                <a:cs typeface="Tahoma"/>
              </a:rPr>
              <a:t>ancho</a:t>
            </a:r>
            <a:r>
              <a:rPr dirty="0" sz="850" spc="-40" b="1">
                <a:latin typeface="Tahoma"/>
                <a:cs typeface="Tahoma"/>
              </a:rPr>
              <a:t> </a:t>
            </a:r>
            <a:r>
              <a:rPr dirty="0" sz="850" b="1">
                <a:latin typeface="Tahoma"/>
                <a:cs typeface="Tahoma"/>
              </a:rPr>
              <a:t>de</a:t>
            </a:r>
            <a:r>
              <a:rPr dirty="0" sz="850" spc="-40" b="1">
                <a:latin typeface="Tahoma"/>
                <a:cs typeface="Tahoma"/>
              </a:rPr>
              <a:t> </a:t>
            </a:r>
            <a:r>
              <a:rPr dirty="0" sz="850" b="1">
                <a:latin typeface="Tahoma"/>
                <a:cs typeface="Tahoma"/>
              </a:rPr>
              <a:t>pulso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2723118" y="487070"/>
            <a:ext cx="4071620" cy="1305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5">
                <a:latin typeface="Microsoft Sans Serif"/>
                <a:cs typeface="Microsoft Sans Serif"/>
              </a:rPr>
              <a:t>Los </a:t>
            </a:r>
            <a:r>
              <a:rPr dirty="0" sz="900" spc="25">
                <a:latin typeface="Microsoft Sans Serif"/>
                <a:cs typeface="Microsoft Sans Serif"/>
              </a:rPr>
              <a:t>variadores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modulación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5">
                <a:latin typeface="Microsoft Sans Serif"/>
                <a:cs typeface="Microsoft Sans Serif"/>
              </a:rPr>
              <a:t>ancho </a:t>
            </a:r>
            <a:r>
              <a:rPr dirty="0" sz="900" spc="30">
                <a:latin typeface="Microsoft Sans Serif"/>
                <a:cs typeface="Microsoft Sans Serif"/>
              </a:rPr>
              <a:t>de pulso </a:t>
            </a:r>
            <a:r>
              <a:rPr dirty="0" sz="900" spc="-15">
                <a:latin typeface="Microsoft Sans Serif"/>
                <a:cs typeface="Microsoft Sans Serif"/>
              </a:rPr>
              <a:t>(PWM), </a:t>
            </a:r>
            <a:r>
              <a:rPr dirty="0" sz="900" spc="40">
                <a:latin typeface="Microsoft Sans Serif"/>
                <a:cs typeface="Microsoft Sans Serif"/>
              </a:rPr>
              <a:t>como </a:t>
            </a:r>
            <a:r>
              <a:rPr dirty="0" sz="900" spc="45">
                <a:latin typeface="Microsoft Sans Serif"/>
                <a:cs typeface="Microsoft Sans Serif"/>
              </a:rPr>
              <a:t> </a:t>
            </a:r>
            <a:r>
              <a:rPr dirty="0" sz="900" spc="-35">
                <a:latin typeface="Microsoft Sans Serif"/>
                <a:cs typeface="Microsoft Sans Serif"/>
              </a:rPr>
              <a:t>MICROMASTER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45">
                <a:latin typeface="Microsoft Sans Serif"/>
                <a:cs typeface="Microsoft Sans Serif"/>
              </a:rPr>
              <a:t>MASTERDRIVE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75">
                <a:latin typeface="Microsoft Sans Serif"/>
                <a:cs typeface="Microsoft Sans Serif"/>
              </a:rPr>
              <a:t>VC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Siemens,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proporcionan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salida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corriente </a:t>
            </a:r>
            <a:r>
              <a:rPr dirty="0" sz="900" spc="25">
                <a:latin typeface="Microsoft Sans Serif"/>
                <a:cs typeface="Microsoft Sans Serif"/>
              </a:rPr>
              <a:t>más sinusoidal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40">
                <a:latin typeface="Microsoft Sans Serif"/>
                <a:cs typeface="Microsoft Sans Serif"/>
              </a:rPr>
              <a:t>controlar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5">
                <a:latin typeface="Microsoft Sans Serif"/>
                <a:cs typeface="Microsoft Sans Serif"/>
              </a:rPr>
              <a:t>frecuencia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25">
                <a:latin typeface="Microsoft Sans Serif"/>
                <a:cs typeface="Microsoft Sans Serif"/>
              </a:rPr>
              <a:t>voltaje </a:t>
            </a:r>
            <a:r>
              <a:rPr dirty="0" sz="900" spc="30">
                <a:latin typeface="Microsoft Sans Serif"/>
                <a:cs typeface="Microsoft Sans Serif"/>
              </a:rPr>
              <a:t> suministrados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40">
                <a:latin typeface="Microsoft Sans Serif"/>
                <a:cs typeface="Microsoft Sans Serif"/>
              </a:rPr>
              <a:t>CA. </a:t>
            </a:r>
            <a:r>
              <a:rPr dirty="0" sz="900" spc="-15">
                <a:latin typeface="Microsoft Sans Serif"/>
                <a:cs typeface="Microsoft Sans Serif"/>
              </a:rPr>
              <a:t>Las </a:t>
            </a:r>
            <a:r>
              <a:rPr dirty="0" sz="900" spc="25">
                <a:latin typeface="Microsoft Sans Serif"/>
                <a:cs typeface="Microsoft Sans Serif"/>
              </a:rPr>
              <a:t>unidades </a:t>
            </a:r>
            <a:r>
              <a:rPr dirty="0" sz="900" spc="-5">
                <a:latin typeface="Microsoft Sans Serif"/>
                <a:cs typeface="Microsoft Sans Serif"/>
              </a:rPr>
              <a:t>PWM </a:t>
            </a:r>
            <a:r>
              <a:rPr dirty="0" sz="900" spc="25">
                <a:latin typeface="Microsoft Sans Serif"/>
                <a:cs typeface="Microsoft Sans Serif"/>
              </a:rPr>
              <a:t>son más </a:t>
            </a:r>
            <a:r>
              <a:rPr dirty="0" sz="900" spc="20">
                <a:latin typeface="Microsoft Sans Serif"/>
                <a:cs typeface="Microsoft Sans Serif"/>
              </a:rPr>
              <a:t>eficientes </a:t>
            </a:r>
            <a:r>
              <a:rPr dirty="0" sz="900">
                <a:latin typeface="Microsoft Sans Serif"/>
                <a:cs typeface="Microsoft Sans Serif"/>
              </a:rPr>
              <a:t>y, </a:t>
            </a:r>
            <a:r>
              <a:rPr dirty="0" sz="900" spc="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por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lo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general,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brindan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niveles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más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altos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rendimiento.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Un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variador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5">
                <a:latin typeface="Microsoft Sans Serif"/>
                <a:cs typeface="Microsoft Sans Serif"/>
              </a:rPr>
              <a:t>PWM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básico </a:t>
            </a:r>
            <a:r>
              <a:rPr dirty="0" sz="900" spc="20">
                <a:latin typeface="Microsoft Sans Serif"/>
                <a:cs typeface="Microsoft Sans Serif"/>
              </a:rPr>
              <a:t>consta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35">
                <a:latin typeface="Microsoft Sans Serif"/>
                <a:cs typeface="Microsoft Sans Serif"/>
              </a:rPr>
              <a:t>convertidor, </a:t>
            </a:r>
            <a:r>
              <a:rPr dirty="0" sz="900" spc="10">
                <a:latin typeface="Microsoft Sans Serif"/>
                <a:cs typeface="Microsoft Sans Serif"/>
              </a:rPr>
              <a:t>enlace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60">
                <a:latin typeface="Microsoft Sans Serif"/>
                <a:cs typeface="Microsoft Sans Serif"/>
              </a:rPr>
              <a:t>CC, </a:t>
            </a:r>
            <a:r>
              <a:rPr dirty="0" sz="900" spc="20">
                <a:latin typeface="Microsoft Sans Serif"/>
                <a:cs typeface="Microsoft Sans Serif"/>
              </a:rPr>
              <a:t>lógica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0">
                <a:latin typeface="Microsoft Sans Serif"/>
                <a:cs typeface="Microsoft Sans Serif"/>
              </a:rPr>
              <a:t>control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6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inversor.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527300" y="5165750"/>
            <a:ext cx="155067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latin typeface="Tahoma"/>
                <a:cs typeface="Tahoma"/>
              </a:rPr>
              <a:t>Convertidor</a:t>
            </a:r>
            <a:r>
              <a:rPr dirty="0" sz="900" spc="-45" b="1">
                <a:latin typeface="Tahoma"/>
                <a:cs typeface="Tahoma"/>
              </a:rPr>
              <a:t> </a:t>
            </a:r>
            <a:r>
              <a:rPr dirty="0" sz="900" spc="-10" b="1">
                <a:latin typeface="Tahoma"/>
                <a:cs typeface="Tahoma"/>
              </a:rPr>
              <a:t>y</a:t>
            </a:r>
            <a:r>
              <a:rPr dirty="0" sz="900" spc="-40" b="1">
                <a:latin typeface="Tahoma"/>
                <a:cs typeface="Tahoma"/>
              </a:rPr>
              <a:t> </a:t>
            </a:r>
            <a:r>
              <a:rPr dirty="0" sz="900" b="1">
                <a:latin typeface="Tahoma"/>
                <a:cs typeface="Tahoma"/>
              </a:rPr>
              <a:t>enlace</a:t>
            </a:r>
            <a:r>
              <a:rPr dirty="0" sz="900" spc="-40" b="1">
                <a:latin typeface="Tahoma"/>
                <a:cs typeface="Tahoma"/>
              </a:rPr>
              <a:t> </a:t>
            </a:r>
            <a:r>
              <a:rPr dirty="0" sz="900" b="1">
                <a:latin typeface="Tahoma"/>
                <a:cs typeface="Tahoma"/>
              </a:rPr>
              <a:t>de</a:t>
            </a:r>
            <a:r>
              <a:rPr dirty="0" sz="900" spc="-40" b="1">
                <a:latin typeface="Tahoma"/>
                <a:cs typeface="Tahoma"/>
              </a:rPr>
              <a:t> </a:t>
            </a:r>
            <a:r>
              <a:rPr dirty="0" sz="900" spc="-30" b="1">
                <a:latin typeface="Tahoma"/>
                <a:cs typeface="Tahoma"/>
              </a:rPr>
              <a:t>CC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2723124" y="5120030"/>
            <a:ext cx="429133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15">
                <a:latin typeface="Microsoft Sans Serif"/>
                <a:cs typeface="Microsoft Sans Serif"/>
              </a:rPr>
              <a:t>La </a:t>
            </a:r>
            <a:r>
              <a:rPr dirty="0" sz="900" spc="10">
                <a:latin typeface="Microsoft Sans Serif"/>
                <a:cs typeface="Microsoft Sans Serif"/>
              </a:rPr>
              <a:t>sección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35">
                <a:latin typeface="Microsoft Sans Serif"/>
                <a:cs typeface="Microsoft Sans Serif"/>
              </a:rPr>
              <a:t>convertidor </a:t>
            </a:r>
            <a:r>
              <a:rPr dirty="0" sz="900" spc="20">
                <a:latin typeface="Microsoft Sans Serif"/>
                <a:cs typeface="Microsoft Sans Serif"/>
              </a:rPr>
              <a:t>consta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40">
                <a:latin typeface="Microsoft Sans Serif"/>
                <a:cs typeface="Microsoft Sans Serif"/>
              </a:rPr>
              <a:t>puente </a:t>
            </a:r>
            <a:r>
              <a:rPr dirty="0" sz="900" spc="30">
                <a:latin typeface="Microsoft Sans Serif"/>
                <a:cs typeface="Microsoft Sans Serif"/>
              </a:rPr>
              <a:t>rectificador de </a:t>
            </a:r>
            <a:r>
              <a:rPr dirty="0" sz="900" spc="40">
                <a:latin typeface="Microsoft Sans Serif"/>
                <a:cs typeface="Microsoft Sans Serif"/>
              </a:rPr>
              <a:t>diodo </a:t>
            </a:r>
            <a:r>
              <a:rPr dirty="0" sz="900" spc="35">
                <a:latin typeface="Microsoft Sans Serif"/>
                <a:cs typeface="Microsoft Sans Serif"/>
              </a:rPr>
              <a:t>fijo que </a:t>
            </a:r>
            <a:r>
              <a:rPr dirty="0" sz="900" spc="4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convierte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40">
                <a:latin typeface="Microsoft Sans Serif"/>
                <a:cs typeface="Microsoft Sans Serif"/>
              </a:rPr>
              <a:t>fuente </a:t>
            </a:r>
            <a:r>
              <a:rPr dirty="0" sz="900" spc="30">
                <a:latin typeface="Microsoft Sans Serif"/>
                <a:cs typeface="Microsoft Sans Serif"/>
              </a:rPr>
              <a:t>de alimentación </a:t>
            </a:r>
            <a:r>
              <a:rPr dirty="0" sz="900" spc="25">
                <a:latin typeface="Microsoft Sans Serif"/>
                <a:cs typeface="Microsoft Sans Serif"/>
              </a:rPr>
              <a:t>trifásica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35">
                <a:latin typeface="Microsoft Sans Serif"/>
                <a:cs typeface="Microsoft Sans Serif"/>
              </a:rPr>
              <a:t>una tensión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60">
                <a:latin typeface="Microsoft Sans Serif"/>
                <a:cs typeface="Microsoft Sans Serif"/>
              </a:rPr>
              <a:t>CC. </a:t>
            </a: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-3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estrangulador </a:t>
            </a:r>
            <a:r>
              <a:rPr dirty="0" sz="900" spc="-10">
                <a:latin typeface="Microsoft Sans Serif"/>
                <a:cs typeface="Microsoft Sans Serif"/>
              </a:rPr>
              <a:t>L1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20">
                <a:latin typeface="Microsoft Sans Serif"/>
                <a:cs typeface="Microsoft Sans Serif"/>
              </a:rPr>
              <a:t>capacitores </a:t>
            </a:r>
            <a:r>
              <a:rPr dirty="0" sz="900" spc="-35">
                <a:latin typeface="Microsoft Sans Serif"/>
                <a:cs typeface="Microsoft Sans Serif"/>
              </a:rPr>
              <a:t>C1 </a:t>
            </a:r>
            <a:r>
              <a:rPr dirty="0" sz="900" spc="10">
                <a:latin typeface="Microsoft Sans Serif"/>
                <a:cs typeface="Microsoft Sans Serif"/>
              </a:rPr>
              <a:t>suavizan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25">
                <a:latin typeface="Microsoft Sans Serif"/>
                <a:cs typeface="Microsoft Sans Serif"/>
              </a:rPr>
              <a:t>voltaje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85">
                <a:latin typeface="Microsoft Sans Serif"/>
                <a:cs typeface="Microsoft Sans Serif"/>
              </a:rPr>
              <a:t>CC </a:t>
            </a:r>
            <a:r>
              <a:rPr dirty="0" sz="900" spc="30">
                <a:latin typeface="Microsoft Sans Serif"/>
                <a:cs typeface="Microsoft Sans Serif"/>
              </a:rPr>
              <a:t>convertido. </a:t>
            </a: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-3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valor de </a:t>
            </a:r>
            <a:r>
              <a:rPr dirty="0" sz="900" spc="-85">
                <a:latin typeface="Microsoft Sans Serif"/>
                <a:cs typeface="Microsoft Sans Serif"/>
              </a:rPr>
              <a:t>CC </a:t>
            </a:r>
            <a:r>
              <a:rPr dirty="0" sz="900" spc="30">
                <a:latin typeface="Microsoft Sans Serif"/>
                <a:cs typeface="Microsoft Sans Serif"/>
              </a:rPr>
              <a:t>rectificado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40">
                <a:latin typeface="Microsoft Sans Serif"/>
                <a:cs typeface="Microsoft Sans Serif"/>
              </a:rPr>
              <a:t>aproximadamente </a:t>
            </a:r>
            <a:r>
              <a:rPr dirty="0" sz="900" spc="5">
                <a:latin typeface="Microsoft Sans Serif"/>
                <a:cs typeface="Microsoft Sans Serif"/>
              </a:rPr>
              <a:t>1,35 </a:t>
            </a:r>
            <a:r>
              <a:rPr dirty="0" sz="900" spc="-5">
                <a:latin typeface="Microsoft Sans Serif"/>
                <a:cs typeface="Microsoft Sans Serif"/>
              </a:rPr>
              <a:t>veces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30">
                <a:latin typeface="Microsoft Sans Serif"/>
                <a:cs typeface="Microsoft Sans Serif"/>
              </a:rPr>
              <a:t>valor de </a:t>
            </a:r>
            <a:r>
              <a:rPr dirty="0" sz="900" spc="20">
                <a:latin typeface="Microsoft Sans Serif"/>
                <a:cs typeface="Microsoft Sans Serif"/>
              </a:rPr>
              <a:t>línea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20">
                <a:latin typeface="Microsoft Sans Serif"/>
                <a:cs typeface="Microsoft Sans Serif"/>
              </a:rPr>
              <a:t>línea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voltaje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suministro.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40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valor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85">
                <a:latin typeface="Microsoft Sans Serif"/>
                <a:cs typeface="Microsoft Sans Serif"/>
              </a:rPr>
              <a:t>CC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rectificado</a:t>
            </a:r>
            <a:r>
              <a:rPr dirty="0" sz="900" spc="-10">
                <a:latin typeface="Microsoft Sans Serif"/>
                <a:cs typeface="Microsoft Sans Serif"/>
              </a:rPr>
              <a:t> es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aproximadamente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650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-65">
                <a:latin typeface="Microsoft Sans Serif"/>
                <a:cs typeface="Microsoft Sans Serif"/>
              </a:rPr>
              <a:t>V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85">
                <a:latin typeface="Microsoft Sans Serif"/>
                <a:cs typeface="Microsoft Sans Serif"/>
              </a:rPr>
              <a:t>CC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suministro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480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65">
                <a:latin typeface="Microsoft Sans Serif"/>
                <a:cs typeface="Microsoft Sans Serif"/>
              </a:rPr>
              <a:t>V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40">
                <a:latin typeface="Microsoft Sans Serif"/>
                <a:cs typeface="Microsoft Sans Serif"/>
              </a:rPr>
              <a:t>CA.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40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53357" y="2277110"/>
            <a:ext cx="1017905" cy="2449830"/>
          </a:xfrm>
          <a:custGeom>
            <a:avLst/>
            <a:gdLst/>
            <a:ahLst/>
            <a:cxnLst/>
            <a:rect l="l" t="t" r="r" b="b"/>
            <a:pathLst>
              <a:path w="1017904" h="2449829">
                <a:moveTo>
                  <a:pt x="1017727" y="0"/>
                </a:moveTo>
                <a:lnTo>
                  <a:pt x="0" y="0"/>
                </a:lnTo>
                <a:lnTo>
                  <a:pt x="0" y="2449677"/>
                </a:lnTo>
                <a:lnTo>
                  <a:pt x="1017727" y="2449677"/>
                </a:lnTo>
                <a:lnTo>
                  <a:pt x="1017727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5105006" y="3876535"/>
            <a:ext cx="440690" cy="90170"/>
            <a:chOff x="5105006" y="3876535"/>
            <a:chExt cx="440690" cy="901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05006" y="3876535"/>
              <a:ext cx="124612" cy="8980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72049" y="3884130"/>
              <a:ext cx="273646" cy="74409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28185" y="2153513"/>
            <a:ext cx="333044" cy="7446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19628" y="2305913"/>
            <a:ext cx="2552763" cy="239572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32023" y="7699882"/>
            <a:ext cx="1378661" cy="94823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707395" y="519831"/>
            <a:ext cx="1783714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 b="1">
                <a:latin typeface="Tahoma"/>
                <a:cs typeface="Tahoma"/>
              </a:rPr>
              <a:t>Lógica</a:t>
            </a:r>
            <a:r>
              <a:rPr dirty="0" sz="1000" spc="-45" b="1">
                <a:latin typeface="Tahoma"/>
                <a:cs typeface="Tahoma"/>
              </a:rPr>
              <a:t> </a:t>
            </a:r>
            <a:r>
              <a:rPr dirty="0" sz="1000" b="1">
                <a:latin typeface="Tahoma"/>
                <a:cs typeface="Tahoma"/>
              </a:rPr>
              <a:t>de</a:t>
            </a:r>
            <a:r>
              <a:rPr dirty="0" sz="1000" spc="-40" b="1">
                <a:latin typeface="Tahoma"/>
                <a:cs typeface="Tahoma"/>
              </a:rPr>
              <a:t> </a:t>
            </a:r>
            <a:r>
              <a:rPr dirty="0" sz="1000" spc="5" b="1">
                <a:latin typeface="Tahoma"/>
                <a:cs typeface="Tahoma"/>
              </a:rPr>
              <a:t>control</a:t>
            </a:r>
            <a:r>
              <a:rPr dirty="0" sz="1000" spc="-40" b="1">
                <a:latin typeface="Tahoma"/>
                <a:cs typeface="Tahoma"/>
              </a:rPr>
              <a:t> </a:t>
            </a:r>
            <a:r>
              <a:rPr dirty="0" sz="1000" spc="-5" b="1">
                <a:latin typeface="Tahoma"/>
                <a:cs typeface="Tahoma"/>
              </a:rPr>
              <a:t>e</a:t>
            </a:r>
            <a:r>
              <a:rPr dirty="0" sz="1000" spc="-40" b="1">
                <a:latin typeface="Tahoma"/>
                <a:cs typeface="Tahoma"/>
              </a:rPr>
              <a:t> </a:t>
            </a:r>
            <a:r>
              <a:rPr dirty="0" sz="1000" b="1">
                <a:latin typeface="Tahoma"/>
                <a:cs typeface="Tahoma"/>
              </a:rPr>
              <a:t>inversor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03219" y="488081"/>
            <a:ext cx="4267200" cy="1305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40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voltaje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salida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frecuencia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65">
                <a:latin typeface="Microsoft Sans Serif"/>
                <a:cs typeface="Microsoft Sans Serif"/>
              </a:rPr>
              <a:t>motor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son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controlados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por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lógica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control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10">
                <a:latin typeface="Microsoft Sans Serif"/>
                <a:cs typeface="Microsoft Sans Serif"/>
              </a:rPr>
              <a:t>sección </a:t>
            </a:r>
            <a:r>
              <a:rPr dirty="0" sz="950" spc="30">
                <a:latin typeface="Microsoft Sans Serif"/>
                <a:cs typeface="Microsoft Sans Serif"/>
              </a:rPr>
              <a:t>del inversor. </a:t>
            </a: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10">
                <a:latin typeface="Microsoft Sans Serif"/>
                <a:cs typeface="Microsoft Sans Serif"/>
              </a:rPr>
              <a:t>sección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35">
                <a:latin typeface="Microsoft Sans Serif"/>
                <a:cs typeface="Microsoft Sans Serif"/>
              </a:rPr>
              <a:t>inversor </a:t>
            </a:r>
            <a:r>
              <a:rPr dirty="0" sz="950" spc="25">
                <a:latin typeface="Microsoft Sans Serif"/>
                <a:cs typeface="Microsoft Sans Serif"/>
              </a:rPr>
              <a:t>consta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5">
                <a:latin typeface="Microsoft Sans Serif"/>
                <a:cs typeface="Microsoft Sans Serif"/>
              </a:rPr>
              <a:t>seis 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dispositivos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conmutación. </a:t>
            </a:r>
            <a:r>
              <a:rPr dirty="0" sz="950" spc="-55">
                <a:latin typeface="Microsoft Sans Serif"/>
                <a:cs typeface="Microsoft Sans Serif"/>
              </a:rPr>
              <a:t>Se </a:t>
            </a:r>
            <a:r>
              <a:rPr dirty="0" sz="950" spc="40">
                <a:latin typeface="Microsoft Sans Serif"/>
                <a:cs typeface="Microsoft Sans Serif"/>
              </a:rPr>
              <a:t>pueden </a:t>
            </a:r>
            <a:r>
              <a:rPr dirty="0" sz="950" spc="30">
                <a:latin typeface="Microsoft Sans Serif"/>
                <a:cs typeface="Microsoft Sans Serif"/>
              </a:rPr>
              <a:t>utilizar </a:t>
            </a:r>
            <a:r>
              <a:rPr dirty="0" sz="950" spc="20">
                <a:latin typeface="Microsoft Sans Serif"/>
                <a:cs typeface="Microsoft Sans Serif"/>
              </a:rPr>
              <a:t>varios dispositivos, </a:t>
            </a:r>
            <a:r>
              <a:rPr dirty="0" sz="950" spc="40">
                <a:latin typeface="Microsoft Sans Serif"/>
                <a:cs typeface="Microsoft Sans Serif"/>
              </a:rPr>
              <a:t>como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tiristores, transistores </a:t>
            </a:r>
            <a:r>
              <a:rPr dirty="0" sz="950" spc="25">
                <a:latin typeface="Microsoft Sans Serif"/>
                <a:cs typeface="Microsoft Sans Serif"/>
              </a:rPr>
              <a:t>bipolares, </a:t>
            </a:r>
            <a:r>
              <a:rPr dirty="0" sz="950" spc="-50">
                <a:latin typeface="Microsoft Sans Serif"/>
                <a:cs typeface="Microsoft Sans Serif"/>
              </a:rPr>
              <a:t>MOSFET </a:t>
            </a:r>
            <a:r>
              <a:rPr dirty="0" sz="950" spc="5">
                <a:latin typeface="Microsoft Sans Serif"/>
                <a:cs typeface="Microsoft Sans Serif"/>
              </a:rPr>
              <a:t>e </a:t>
            </a:r>
            <a:r>
              <a:rPr dirty="0" sz="950" spc="-15">
                <a:latin typeface="Microsoft Sans Serif"/>
                <a:cs typeface="Microsoft Sans Serif"/>
              </a:rPr>
              <a:t>IGBT. </a:t>
            </a: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30">
                <a:latin typeface="Microsoft Sans Serif"/>
                <a:cs typeface="Microsoft Sans Serif"/>
              </a:rPr>
              <a:t>siguiente esquema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muestra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35">
                <a:latin typeface="Microsoft Sans Serif"/>
                <a:cs typeface="Microsoft Sans Serif"/>
              </a:rPr>
              <a:t>inversor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25">
                <a:latin typeface="Microsoft Sans Serif"/>
                <a:cs typeface="Microsoft Sans Serif"/>
              </a:rPr>
              <a:t>utiliza </a:t>
            </a:r>
            <a:r>
              <a:rPr dirty="0" sz="950" spc="-15">
                <a:latin typeface="Microsoft Sans Serif"/>
                <a:cs typeface="Microsoft Sans Serif"/>
              </a:rPr>
              <a:t>IGBT. La </a:t>
            </a:r>
            <a:r>
              <a:rPr dirty="0" sz="950" spc="20">
                <a:latin typeface="Microsoft Sans Serif"/>
                <a:cs typeface="Microsoft Sans Serif"/>
              </a:rPr>
              <a:t>lógica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5">
                <a:latin typeface="Microsoft Sans Serif"/>
                <a:cs typeface="Microsoft Sans Serif"/>
              </a:rPr>
              <a:t>control </a:t>
            </a:r>
            <a:r>
              <a:rPr dirty="0" sz="950" spc="25">
                <a:latin typeface="Microsoft Sans Serif"/>
                <a:cs typeface="Microsoft Sans Serif"/>
              </a:rPr>
              <a:t>utiliza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6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microprocesador para </a:t>
            </a:r>
            <a:r>
              <a:rPr dirty="0" sz="950" spc="30">
                <a:latin typeface="Microsoft Sans Serif"/>
                <a:cs typeface="Microsoft Sans Serif"/>
              </a:rPr>
              <a:t>encender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30">
                <a:latin typeface="Microsoft Sans Serif"/>
                <a:cs typeface="Microsoft Sans Serif"/>
              </a:rPr>
              <a:t>apagar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-15">
                <a:latin typeface="Microsoft Sans Serif"/>
                <a:cs typeface="Microsoft Sans Serif"/>
              </a:rPr>
              <a:t>IGBT </a:t>
            </a:r>
            <a:r>
              <a:rPr dirty="0" sz="950" spc="45">
                <a:latin typeface="Microsoft Sans Serif"/>
                <a:cs typeface="Microsoft Sans Serif"/>
              </a:rPr>
              <a:t>proporcionando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6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voltaje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una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frecuencia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variables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motor.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7390" y="5114696"/>
            <a:ext cx="3860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latin typeface="Tahoma"/>
                <a:cs typeface="Tahoma"/>
              </a:rPr>
              <a:t>IGBT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03214" y="5108346"/>
            <a:ext cx="4268470" cy="2219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5">
                <a:latin typeface="Microsoft Sans Serif"/>
                <a:cs typeface="Microsoft Sans Serif"/>
              </a:rPr>
              <a:t>Los </a:t>
            </a:r>
            <a:r>
              <a:rPr dirty="0" sz="950" spc="-15">
                <a:latin typeface="Microsoft Sans Serif"/>
                <a:cs typeface="Microsoft Sans Serif"/>
              </a:rPr>
              <a:t>IGBT </a:t>
            </a:r>
            <a:r>
              <a:rPr dirty="0" sz="950" spc="30">
                <a:latin typeface="Microsoft Sans Serif"/>
                <a:cs typeface="Microsoft Sans Serif"/>
              </a:rPr>
              <a:t>(transistor </a:t>
            </a:r>
            <a:r>
              <a:rPr dirty="0" sz="950" spc="40">
                <a:latin typeface="Microsoft Sans Serif"/>
                <a:cs typeface="Microsoft Sans Serif"/>
              </a:rPr>
              <a:t>bipolar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5">
                <a:latin typeface="Microsoft Sans Serif"/>
                <a:cs typeface="Microsoft Sans Serif"/>
              </a:rPr>
              <a:t>puerta </a:t>
            </a:r>
            <a:r>
              <a:rPr dirty="0" sz="950" spc="5">
                <a:latin typeface="Microsoft Sans Serif"/>
                <a:cs typeface="Microsoft Sans Serif"/>
              </a:rPr>
              <a:t>aislada) </a:t>
            </a:r>
            <a:r>
              <a:rPr dirty="0" sz="950" spc="40">
                <a:latin typeface="Microsoft Sans Serif"/>
                <a:cs typeface="Microsoft Sans Serif"/>
              </a:rPr>
              <a:t>proporcionan una </a:t>
            </a:r>
            <a:r>
              <a:rPr dirty="0" sz="950" spc="25">
                <a:latin typeface="Microsoft Sans Serif"/>
                <a:cs typeface="Microsoft Sans Serif"/>
              </a:rPr>
              <a:t>alta </a:t>
            </a:r>
            <a:r>
              <a:rPr dirty="0" sz="950" spc="3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velocidad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0">
                <a:latin typeface="Microsoft Sans Serif"/>
                <a:cs typeface="Microsoft Sans Serif"/>
              </a:rPr>
              <a:t>conmutación </a:t>
            </a:r>
            <a:r>
              <a:rPr dirty="0" sz="950" spc="15">
                <a:latin typeface="Microsoft Sans Serif"/>
                <a:cs typeface="Microsoft Sans Serif"/>
              </a:rPr>
              <a:t>necesaria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40">
                <a:latin typeface="Microsoft Sans Serif"/>
                <a:cs typeface="Microsoft Sans Serif"/>
              </a:rPr>
              <a:t>funcionamiento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35">
                <a:latin typeface="Microsoft Sans Serif"/>
                <a:cs typeface="Microsoft Sans Serif"/>
              </a:rPr>
              <a:t>inversor </a:t>
            </a:r>
            <a:r>
              <a:rPr dirty="0" sz="950" spc="40">
                <a:latin typeface="Microsoft Sans Serif"/>
                <a:cs typeface="Microsoft Sans Serif"/>
              </a:rPr>
              <a:t> </a:t>
            </a:r>
            <a:r>
              <a:rPr dirty="0" sz="950" spc="-5">
                <a:latin typeface="Microsoft Sans Serif"/>
                <a:cs typeface="Microsoft Sans Serif"/>
              </a:rPr>
              <a:t>PWM. Los </a:t>
            </a:r>
            <a:r>
              <a:rPr dirty="0" sz="950" spc="-15">
                <a:latin typeface="Microsoft Sans Serif"/>
                <a:cs typeface="Microsoft Sans Serif"/>
              </a:rPr>
              <a:t>IGBT </a:t>
            </a:r>
            <a:r>
              <a:rPr dirty="0" sz="950" spc="25">
                <a:latin typeface="Microsoft Sans Serif"/>
                <a:cs typeface="Microsoft Sans Serif"/>
              </a:rPr>
              <a:t>son </a:t>
            </a:r>
            <a:r>
              <a:rPr dirty="0" sz="950">
                <a:latin typeface="Microsoft Sans Serif"/>
                <a:cs typeface="Microsoft Sans Serif"/>
              </a:rPr>
              <a:t>capaces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20">
                <a:latin typeface="Microsoft Sans Serif"/>
                <a:cs typeface="Microsoft Sans Serif"/>
              </a:rPr>
              <a:t>encenderse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20">
                <a:latin typeface="Microsoft Sans Serif"/>
                <a:cs typeface="Microsoft Sans Serif"/>
              </a:rPr>
              <a:t>apagarse varios </a:t>
            </a:r>
            <a:r>
              <a:rPr dirty="0" sz="950" spc="25">
                <a:latin typeface="Microsoft Sans Serif"/>
                <a:cs typeface="Microsoft Sans Serif"/>
              </a:rPr>
              <a:t>miles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-5">
                <a:latin typeface="Microsoft Sans Serif"/>
                <a:cs typeface="Microsoft Sans Serif"/>
              </a:rPr>
              <a:t>veces </a:t>
            </a:r>
            <a:r>
              <a:rPr dirty="0" sz="950" spc="55">
                <a:latin typeface="Microsoft Sans Serif"/>
                <a:cs typeface="Microsoft Sans Serif"/>
              </a:rPr>
              <a:t>por </a:t>
            </a:r>
            <a:r>
              <a:rPr dirty="0" sz="950" spc="30">
                <a:latin typeface="Microsoft Sans Serif"/>
                <a:cs typeface="Microsoft Sans Serif"/>
              </a:rPr>
              <a:t>segundo. Un </a:t>
            </a:r>
            <a:r>
              <a:rPr dirty="0" sz="950" spc="-15">
                <a:latin typeface="Microsoft Sans Serif"/>
                <a:cs typeface="Microsoft Sans Serif"/>
              </a:rPr>
              <a:t>IGBT </a:t>
            </a:r>
            <a:r>
              <a:rPr dirty="0" sz="950" spc="35">
                <a:latin typeface="Microsoft Sans Serif"/>
                <a:cs typeface="Microsoft Sans Serif"/>
              </a:rPr>
              <a:t>puede </a:t>
            </a:r>
            <a:r>
              <a:rPr dirty="0" sz="950" spc="20">
                <a:latin typeface="Microsoft Sans Serif"/>
                <a:cs typeface="Microsoft Sans Serif"/>
              </a:rPr>
              <a:t>encenderse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35">
                <a:latin typeface="Microsoft Sans Serif"/>
                <a:cs typeface="Microsoft Sans Serif"/>
              </a:rPr>
              <a:t>menos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400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nanosegundos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20">
                <a:latin typeface="Microsoft Sans Serif"/>
                <a:cs typeface="Microsoft Sans Serif"/>
              </a:rPr>
              <a:t>apagarse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40">
                <a:latin typeface="Microsoft Sans Serif"/>
                <a:cs typeface="Microsoft Sans Serif"/>
              </a:rPr>
              <a:t>aproximadamente </a:t>
            </a:r>
            <a:r>
              <a:rPr dirty="0" sz="950" spc="15">
                <a:latin typeface="Microsoft Sans Serif"/>
                <a:cs typeface="Microsoft Sans Serif"/>
              </a:rPr>
              <a:t>500 </a:t>
            </a:r>
            <a:r>
              <a:rPr dirty="0" sz="950" spc="30">
                <a:latin typeface="Microsoft Sans Serif"/>
                <a:cs typeface="Microsoft Sans Serif"/>
              </a:rPr>
              <a:t>nanosegundos. Un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-15">
                <a:latin typeface="Microsoft Sans Serif"/>
                <a:cs typeface="Microsoft Sans Serif"/>
              </a:rPr>
              <a:t>IGBT </a:t>
            </a:r>
            <a:r>
              <a:rPr dirty="0" sz="950" spc="25">
                <a:latin typeface="Microsoft Sans Serif"/>
                <a:cs typeface="Microsoft Sans Serif"/>
              </a:rPr>
              <a:t>consta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0">
                <a:latin typeface="Microsoft Sans Serif"/>
                <a:cs typeface="Microsoft Sans Serif"/>
              </a:rPr>
              <a:t>una </a:t>
            </a:r>
            <a:r>
              <a:rPr dirty="0" sz="950" spc="35">
                <a:latin typeface="Microsoft Sans Serif"/>
                <a:cs typeface="Microsoft Sans Serif"/>
              </a:rPr>
              <a:t>puerta,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30">
                <a:latin typeface="Microsoft Sans Serif"/>
                <a:cs typeface="Microsoft Sans Serif"/>
              </a:rPr>
              <a:t>colector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30">
                <a:latin typeface="Microsoft Sans Serif"/>
                <a:cs typeface="Microsoft Sans Serif"/>
              </a:rPr>
              <a:t>emisor. </a:t>
            </a:r>
            <a:r>
              <a:rPr dirty="0" sz="950" spc="20">
                <a:latin typeface="Microsoft Sans Serif"/>
                <a:cs typeface="Microsoft Sans Serif"/>
              </a:rPr>
              <a:t>Cuando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15">
                <a:latin typeface="Microsoft Sans Serif"/>
                <a:cs typeface="Microsoft Sans Serif"/>
              </a:rPr>
              <a:t>aplica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6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voltaje </a:t>
            </a:r>
            <a:r>
              <a:rPr dirty="0" sz="950" spc="30">
                <a:latin typeface="Microsoft Sans Serif"/>
                <a:cs typeface="Microsoft Sans Serif"/>
              </a:rPr>
              <a:t>positivo (típicamente </a:t>
            </a:r>
            <a:r>
              <a:rPr dirty="0" sz="950" spc="5">
                <a:latin typeface="Microsoft Sans Serif"/>
                <a:cs typeface="Microsoft Sans Serif"/>
              </a:rPr>
              <a:t>+15 </a:t>
            </a:r>
            <a:r>
              <a:rPr dirty="0" sz="950" spc="-45">
                <a:latin typeface="Microsoft Sans Serif"/>
                <a:cs typeface="Microsoft Sans Serif"/>
              </a:rPr>
              <a:t>VDC)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35">
                <a:latin typeface="Microsoft Sans Serif"/>
                <a:cs typeface="Microsoft Sans Serif"/>
              </a:rPr>
              <a:t>puerta,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-15">
                <a:latin typeface="Microsoft Sans Serif"/>
                <a:cs typeface="Microsoft Sans Serif"/>
              </a:rPr>
              <a:t>IGBT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20">
                <a:latin typeface="Microsoft Sans Serif"/>
                <a:cs typeface="Microsoft Sans Serif"/>
              </a:rPr>
              <a:t>encenderá. </a:t>
            </a:r>
            <a:r>
              <a:rPr dirty="0" sz="950" spc="2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Esto</a:t>
            </a:r>
            <a:r>
              <a:rPr dirty="0" sz="950" spc="-10">
                <a:latin typeface="Microsoft Sans Serif"/>
                <a:cs typeface="Microsoft Sans Serif"/>
              </a:rPr>
              <a:t> 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similar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cerrar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interruptor.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corriente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fluirá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entre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colector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emisor.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Un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15">
                <a:latin typeface="Microsoft Sans Serif"/>
                <a:cs typeface="Microsoft Sans Serif"/>
              </a:rPr>
              <a:t>IGBT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25">
                <a:latin typeface="Microsoft Sans Serif"/>
                <a:cs typeface="Microsoft Sans Serif"/>
              </a:rPr>
              <a:t>apaga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eliminando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voltaje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positivo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puerta.</a:t>
            </a:r>
            <a:endParaRPr sz="950">
              <a:latin typeface="Microsoft Sans Serif"/>
              <a:cs typeface="Microsoft Sans Serif"/>
            </a:endParaRPr>
          </a:p>
          <a:p>
            <a:pPr marL="12700" marR="151765">
              <a:lnSpc>
                <a:spcPct val="126299"/>
              </a:lnSpc>
            </a:pPr>
            <a:r>
              <a:rPr dirty="0" sz="950" spc="40">
                <a:latin typeface="Microsoft Sans Serif"/>
                <a:cs typeface="Microsoft Sans Serif"/>
              </a:rPr>
              <a:t>Durante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estado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apagado,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voltaje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puerta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5">
                <a:latin typeface="Microsoft Sans Serif"/>
                <a:cs typeface="Microsoft Sans Serif"/>
              </a:rPr>
              <a:t>IGBT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normalmente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mantiene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25">
                <a:latin typeface="Microsoft Sans Serif"/>
                <a:cs typeface="Microsoft Sans Serif"/>
              </a:rPr>
              <a:t>voltaje </a:t>
            </a:r>
            <a:r>
              <a:rPr dirty="0" sz="950" spc="35">
                <a:latin typeface="Microsoft Sans Serif"/>
                <a:cs typeface="Microsoft Sans Serif"/>
              </a:rPr>
              <a:t>negativo </a:t>
            </a:r>
            <a:r>
              <a:rPr dirty="0" sz="950" spc="40">
                <a:latin typeface="Microsoft Sans Serif"/>
                <a:cs typeface="Microsoft Sans Serif"/>
              </a:rPr>
              <a:t>pequeño </a:t>
            </a:r>
            <a:r>
              <a:rPr dirty="0" sz="950" spc="-5">
                <a:latin typeface="Microsoft Sans Serif"/>
                <a:cs typeface="Microsoft Sans Serif"/>
              </a:rPr>
              <a:t>(-15 </a:t>
            </a:r>
            <a:r>
              <a:rPr dirty="0" sz="950" spc="-70">
                <a:latin typeface="Microsoft Sans Serif"/>
                <a:cs typeface="Microsoft Sans Serif"/>
              </a:rPr>
              <a:t>VCC)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30">
                <a:latin typeface="Microsoft Sans Serif"/>
                <a:cs typeface="Microsoft Sans Serif"/>
              </a:rPr>
              <a:t>evitar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dispositivo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20">
                <a:latin typeface="Microsoft Sans Serif"/>
                <a:cs typeface="Microsoft Sans Serif"/>
              </a:rPr>
              <a:t>encienda.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41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10834" y="6831714"/>
            <a:ext cx="1384300" cy="538480"/>
          </a:xfrm>
          <a:custGeom>
            <a:avLst/>
            <a:gdLst/>
            <a:ahLst/>
            <a:cxnLst/>
            <a:rect l="l" t="t" r="r" b="b"/>
            <a:pathLst>
              <a:path w="1384300" h="538479">
                <a:moveTo>
                  <a:pt x="776922" y="35239"/>
                </a:moveTo>
                <a:lnTo>
                  <a:pt x="831604" y="61484"/>
                </a:lnTo>
                <a:lnTo>
                  <a:pt x="881321" y="90997"/>
                </a:lnTo>
                <a:lnTo>
                  <a:pt x="924796" y="120926"/>
                </a:lnTo>
                <a:lnTo>
                  <a:pt x="960755" y="148421"/>
                </a:lnTo>
                <a:lnTo>
                  <a:pt x="1223251" y="388146"/>
                </a:lnTo>
              </a:path>
              <a:path w="1384300" h="538479">
                <a:moveTo>
                  <a:pt x="776160" y="34490"/>
                </a:moveTo>
                <a:lnTo>
                  <a:pt x="723280" y="17940"/>
                </a:lnTo>
                <a:lnTo>
                  <a:pt x="671390" y="6153"/>
                </a:lnTo>
                <a:lnTo>
                  <a:pt x="622335" y="0"/>
                </a:lnTo>
                <a:lnTo>
                  <a:pt x="577964" y="352"/>
                </a:lnTo>
                <a:lnTo>
                  <a:pt x="522735" y="8393"/>
                </a:lnTo>
                <a:lnTo>
                  <a:pt x="469703" y="23919"/>
                </a:lnTo>
                <a:lnTo>
                  <a:pt x="419582" y="45008"/>
                </a:lnTo>
                <a:lnTo>
                  <a:pt x="373086" y="69739"/>
                </a:lnTo>
                <a:lnTo>
                  <a:pt x="330930" y="96190"/>
                </a:lnTo>
                <a:lnTo>
                  <a:pt x="293829" y="122440"/>
                </a:lnTo>
                <a:lnTo>
                  <a:pt x="262496" y="146567"/>
                </a:lnTo>
                <a:lnTo>
                  <a:pt x="0" y="386292"/>
                </a:lnTo>
              </a:path>
              <a:path w="1384300" h="538479">
                <a:moveTo>
                  <a:pt x="1384134" y="538070"/>
                </a:moveTo>
                <a:lnTo>
                  <a:pt x="1226312" y="393226"/>
                </a:lnTo>
              </a:path>
            </a:pathLst>
          </a:custGeom>
          <a:ln w="13716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93592" y="6833719"/>
            <a:ext cx="993775" cy="388620"/>
          </a:xfrm>
          <a:custGeom>
            <a:avLst/>
            <a:gdLst/>
            <a:ahLst/>
            <a:cxnLst/>
            <a:rect l="l" t="t" r="r" b="b"/>
            <a:pathLst>
              <a:path w="993775" h="388620">
                <a:moveTo>
                  <a:pt x="546963" y="35228"/>
                </a:moveTo>
                <a:lnTo>
                  <a:pt x="601646" y="61473"/>
                </a:lnTo>
                <a:lnTo>
                  <a:pt x="651362" y="90986"/>
                </a:lnTo>
                <a:lnTo>
                  <a:pt x="694837" y="120915"/>
                </a:lnTo>
                <a:lnTo>
                  <a:pt x="730796" y="148410"/>
                </a:lnTo>
                <a:lnTo>
                  <a:pt x="993305" y="388136"/>
                </a:lnTo>
              </a:path>
              <a:path w="993775" h="388620">
                <a:moveTo>
                  <a:pt x="546201" y="34491"/>
                </a:moveTo>
                <a:lnTo>
                  <a:pt x="493321" y="17936"/>
                </a:lnTo>
                <a:lnTo>
                  <a:pt x="441429" y="6150"/>
                </a:lnTo>
                <a:lnTo>
                  <a:pt x="392371" y="0"/>
                </a:lnTo>
                <a:lnTo>
                  <a:pt x="347992" y="354"/>
                </a:lnTo>
                <a:lnTo>
                  <a:pt x="292764" y="8394"/>
                </a:lnTo>
                <a:lnTo>
                  <a:pt x="239732" y="23918"/>
                </a:lnTo>
                <a:lnTo>
                  <a:pt x="189611" y="45005"/>
                </a:lnTo>
                <a:lnTo>
                  <a:pt x="143117" y="69733"/>
                </a:lnTo>
                <a:lnTo>
                  <a:pt x="100963" y="96182"/>
                </a:lnTo>
                <a:lnTo>
                  <a:pt x="63865" y="122430"/>
                </a:lnTo>
                <a:lnTo>
                  <a:pt x="32537" y="146556"/>
                </a:lnTo>
                <a:lnTo>
                  <a:pt x="0" y="176617"/>
                </a:lnTo>
              </a:path>
            </a:pathLst>
          </a:custGeom>
          <a:ln w="13716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289920" y="7221486"/>
            <a:ext cx="1223645" cy="388620"/>
          </a:xfrm>
          <a:custGeom>
            <a:avLst/>
            <a:gdLst/>
            <a:ahLst/>
            <a:cxnLst/>
            <a:rect l="l" t="t" r="r" b="b"/>
            <a:pathLst>
              <a:path w="1223645" h="388620">
                <a:moveTo>
                  <a:pt x="776947" y="352894"/>
                </a:moveTo>
                <a:lnTo>
                  <a:pt x="831630" y="326657"/>
                </a:lnTo>
                <a:lnTo>
                  <a:pt x="881346" y="297148"/>
                </a:lnTo>
                <a:lnTo>
                  <a:pt x="924821" y="267219"/>
                </a:lnTo>
                <a:lnTo>
                  <a:pt x="960780" y="239725"/>
                </a:lnTo>
                <a:lnTo>
                  <a:pt x="1223289" y="0"/>
                </a:lnTo>
              </a:path>
              <a:path w="1223645" h="388620">
                <a:moveTo>
                  <a:pt x="776185" y="353644"/>
                </a:moveTo>
                <a:lnTo>
                  <a:pt x="723305" y="370199"/>
                </a:lnTo>
                <a:lnTo>
                  <a:pt x="671414" y="381985"/>
                </a:lnTo>
                <a:lnTo>
                  <a:pt x="622355" y="388136"/>
                </a:lnTo>
                <a:lnTo>
                  <a:pt x="577976" y="387781"/>
                </a:lnTo>
                <a:lnTo>
                  <a:pt x="522748" y="379741"/>
                </a:lnTo>
                <a:lnTo>
                  <a:pt x="469716" y="364217"/>
                </a:lnTo>
                <a:lnTo>
                  <a:pt x="419596" y="343130"/>
                </a:lnTo>
                <a:lnTo>
                  <a:pt x="373101" y="318402"/>
                </a:lnTo>
                <a:lnTo>
                  <a:pt x="330948" y="291953"/>
                </a:lnTo>
                <a:lnTo>
                  <a:pt x="293849" y="265705"/>
                </a:lnTo>
                <a:lnTo>
                  <a:pt x="262521" y="241579"/>
                </a:lnTo>
                <a:lnTo>
                  <a:pt x="0" y="1854"/>
                </a:lnTo>
              </a:path>
            </a:pathLst>
          </a:custGeom>
          <a:ln w="13716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249396" y="3304019"/>
            <a:ext cx="2632075" cy="186690"/>
          </a:xfrm>
          <a:custGeom>
            <a:avLst/>
            <a:gdLst/>
            <a:ahLst/>
            <a:cxnLst/>
            <a:rect l="l" t="t" r="r" b="b"/>
            <a:pathLst>
              <a:path w="2632075" h="186689">
                <a:moveTo>
                  <a:pt x="0" y="0"/>
                </a:moveTo>
                <a:lnTo>
                  <a:pt x="2631541" y="0"/>
                </a:lnTo>
                <a:lnTo>
                  <a:pt x="2631541" y="18658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49396" y="4492980"/>
            <a:ext cx="2632075" cy="0"/>
          </a:xfrm>
          <a:custGeom>
            <a:avLst/>
            <a:gdLst/>
            <a:ahLst/>
            <a:cxnLst/>
            <a:rect l="l" t="t" r="r" b="b"/>
            <a:pathLst>
              <a:path w="2632075" h="0">
                <a:moveTo>
                  <a:pt x="0" y="0"/>
                </a:moveTo>
                <a:lnTo>
                  <a:pt x="263154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053078" y="3304019"/>
            <a:ext cx="0" cy="186690"/>
          </a:xfrm>
          <a:custGeom>
            <a:avLst/>
            <a:gdLst/>
            <a:ahLst/>
            <a:cxnLst/>
            <a:rect l="l" t="t" r="r" b="b"/>
            <a:pathLst>
              <a:path w="0" h="186689">
                <a:moveTo>
                  <a:pt x="0" y="0"/>
                </a:moveTo>
                <a:lnTo>
                  <a:pt x="0" y="18658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967414" y="3304019"/>
            <a:ext cx="635" cy="194310"/>
          </a:xfrm>
          <a:custGeom>
            <a:avLst/>
            <a:gdLst/>
            <a:ahLst/>
            <a:cxnLst/>
            <a:rect l="l" t="t" r="r" b="b"/>
            <a:pathLst>
              <a:path w="635" h="194310">
                <a:moveTo>
                  <a:pt x="300" y="-2285"/>
                </a:moveTo>
                <a:lnTo>
                  <a:pt x="300" y="196138"/>
                </a:lnTo>
              </a:path>
            </a:pathLst>
          </a:custGeom>
          <a:ln w="51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897998" y="3490607"/>
            <a:ext cx="155575" cy="1014094"/>
          </a:xfrm>
          <a:custGeom>
            <a:avLst/>
            <a:gdLst/>
            <a:ahLst/>
            <a:cxnLst/>
            <a:rect l="l" t="t" r="r" b="b"/>
            <a:pathLst>
              <a:path w="155575" h="1014095">
                <a:moveTo>
                  <a:pt x="0" y="0"/>
                </a:moveTo>
                <a:lnTo>
                  <a:pt x="155079" y="155079"/>
                </a:lnTo>
                <a:lnTo>
                  <a:pt x="153466" y="662330"/>
                </a:lnTo>
              </a:path>
              <a:path w="155575" h="1014095">
                <a:moveTo>
                  <a:pt x="0" y="659091"/>
                </a:moveTo>
                <a:lnTo>
                  <a:pt x="155079" y="814171"/>
                </a:lnTo>
                <a:lnTo>
                  <a:pt x="155079" y="101368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811521" y="3490607"/>
            <a:ext cx="155575" cy="1014094"/>
          </a:xfrm>
          <a:custGeom>
            <a:avLst/>
            <a:gdLst/>
            <a:ahLst/>
            <a:cxnLst/>
            <a:rect l="l" t="t" r="r" b="b"/>
            <a:pathLst>
              <a:path w="155575" h="1014095">
                <a:moveTo>
                  <a:pt x="0" y="0"/>
                </a:moveTo>
                <a:lnTo>
                  <a:pt x="155079" y="155079"/>
                </a:lnTo>
                <a:lnTo>
                  <a:pt x="155079" y="662330"/>
                </a:lnTo>
              </a:path>
              <a:path w="155575" h="1014095">
                <a:moveTo>
                  <a:pt x="0" y="659091"/>
                </a:moveTo>
                <a:lnTo>
                  <a:pt x="155079" y="814171"/>
                </a:lnTo>
                <a:lnTo>
                  <a:pt x="155079" y="101368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" name="object 11"/>
          <p:cNvGrpSpPr/>
          <p:nvPr/>
        </p:nvGrpSpPr>
        <p:grpSpPr>
          <a:xfrm>
            <a:off x="5723572" y="3488321"/>
            <a:ext cx="160020" cy="1017905"/>
            <a:chOff x="5723572" y="3488321"/>
            <a:chExt cx="160020" cy="1017905"/>
          </a:xfrm>
        </p:grpSpPr>
        <p:sp>
          <p:nvSpPr>
            <p:cNvPr id="12" name="object 12"/>
            <p:cNvSpPr/>
            <p:nvPr/>
          </p:nvSpPr>
          <p:spPr>
            <a:xfrm>
              <a:off x="5725858" y="3490607"/>
              <a:ext cx="155575" cy="662940"/>
            </a:xfrm>
            <a:custGeom>
              <a:avLst/>
              <a:gdLst/>
              <a:ahLst/>
              <a:cxnLst/>
              <a:rect l="l" t="t" r="r" b="b"/>
              <a:pathLst>
                <a:path w="155575" h="662939">
                  <a:moveTo>
                    <a:pt x="0" y="0"/>
                  </a:moveTo>
                  <a:lnTo>
                    <a:pt x="155079" y="155079"/>
                  </a:lnTo>
                  <a:lnTo>
                    <a:pt x="154266" y="66233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725858" y="4149699"/>
              <a:ext cx="155575" cy="354965"/>
            </a:xfrm>
            <a:custGeom>
              <a:avLst/>
              <a:gdLst/>
              <a:ahLst/>
              <a:cxnLst/>
              <a:rect l="l" t="t" r="r" b="b"/>
              <a:pathLst>
                <a:path w="155575" h="354964">
                  <a:moveTo>
                    <a:pt x="0" y="0"/>
                  </a:moveTo>
                  <a:lnTo>
                    <a:pt x="155079" y="155079"/>
                  </a:lnTo>
                  <a:lnTo>
                    <a:pt x="155079" y="354596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/>
          <p:nvPr/>
        </p:nvSpPr>
        <p:spPr>
          <a:xfrm>
            <a:off x="4060431" y="3640035"/>
            <a:ext cx="2787015" cy="494030"/>
          </a:xfrm>
          <a:custGeom>
            <a:avLst/>
            <a:gdLst/>
            <a:ahLst/>
            <a:cxnLst/>
            <a:rect l="l" t="t" r="r" b="b"/>
            <a:pathLst>
              <a:path w="2787015" h="494029">
                <a:moveTo>
                  <a:pt x="2539784" y="0"/>
                </a:moveTo>
                <a:lnTo>
                  <a:pt x="2589405" y="5028"/>
                </a:lnTo>
                <a:lnTo>
                  <a:pt x="2635672" y="19443"/>
                </a:lnTo>
                <a:lnTo>
                  <a:pt x="2677579" y="42239"/>
                </a:lnTo>
                <a:lnTo>
                  <a:pt x="2714121" y="72412"/>
                </a:lnTo>
                <a:lnTo>
                  <a:pt x="2744293" y="108955"/>
                </a:lnTo>
                <a:lnTo>
                  <a:pt x="2767089" y="150865"/>
                </a:lnTo>
                <a:lnTo>
                  <a:pt x="2781504" y="197135"/>
                </a:lnTo>
                <a:lnTo>
                  <a:pt x="2786532" y="246761"/>
                </a:lnTo>
                <a:lnTo>
                  <a:pt x="2781504" y="296382"/>
                </a:lnTo>
                <a:lnTo>
                  <a:pt x="2767089" y="342649"/>
                </a:lnTo>
                <a:lnTo>
                  <a:pt x="2744293" y="384556"/>
                </a:lnTo>
                <a:lnTo>
                  <a:pt x="2714121" y="421098"/>
                </a:lnTo>
                <a:lnTo>
                  <a:pt x="2677579" y="451270"/>
                </a:lnTo>
                <a:lnTo>
                  <a:pt x="2635672" y="474066"/>
                </a:lnTo>
                <a:lnTo>
                  <a:pt x="2589405" y="488480"/>
                </a:lnTo>
                <a:lnTo>
                  <a:pt x="2539784" y="493509"/>
                </a:lnTo>
                <a:lnTo>
                  <a:pt x="2490158" y="488480"/>
                </a:lnTo>
                <a:lnTo>
                  <a:pt x="2443888" y="474066"/>
                </a:lnTo>
                <a:lnTo>
                  <a:pt x="2401978" y="451270"/>
                </a:lnTo>
                <a:lnTo>
                  <a:pt x="2365435" y="421098"/>
                </a:lnTo>
                <a:lnTo>
                  <a:pt x="2335262" y="384556"/>
                </a:lnTo>
                <a:lnTo>
                  <a:pt x="2312466" y="342649"/>
                </a:lnTo>
                <a:lnTo>
                  <a:pt x="2298051" y="296382"/>
                </a:lnTo>
                <a:lnTo>
                  <a:pt x="2293023" y="246761"/>
                </a:lnTo>
                <a:lnTo>
                  <a:pt x="2298051" y="197135"/>
                </a:lnTo>
                <a:lnTo>
                  <a:pt x="2312466" y="150865"/>
                </a:lnTo>
                <a:lnTo>
                  <a:pt x="2335262" y="108955"/>
                </a:lnTo>
                <a:lnTo>
                  <a:pt x="2365435" y="72412"/>
                </a:lnTo>
                <a:lnTo>
                  <a:pt x="2401978" y="42239"/>
                </a:lnTo>
                <a:lnTo>
                  <a:pt x="2443888" y="19443"/>
                </a:lnTo>
                <a:lnTo>
                  <a:pt x="2490158" y="5028"/>
                </a:lnTo>
                <a:lnTo>
                  <a:pt x="2539784" y="0"/>
                </a:lnTo>
                <a:close/>
              </a:path>
              <a:path w="2787015" h="494029">
                <a:moveTo>
                  <a:pt x="0" y="102577"/>
                </a:moveTo>
                <a:lnTo>
                  <a:pt x="2344102" y="102577"/>
                </a:lnTo>
              </a:path>
              <a:path w="2787015" h="494029">
                <a:moveTo>
                  <a:pt x="1828584" y="399821"/>
                </a:moveTo>
                <a:lnTo>
                  <a:pt x="2347137" y="399821"/>
                </a:lnTo>
              </a:path>
              <a:path w="2787015" h="494029">
                <a:moveTo>
                  <a:pt x="906170" y="251193"/>
                </a:moveTo>
                <a:lnTo>
                  <a:pt x="2297061" y="25119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5" name="object 15"/>
          <p:cNvGrpSpPr/>
          <p:nvPr/>
        </p:nvGrpSpPr>
        <p:grpSpPr>
          <a:xfrm>
            <a:off x="4025049" y="4465764"/>
            <a:ext cx="53340" cy="53340"/>
            <a:chOff x="4025049" y="4465764"/>
            <a:chExt cx="53340" cy="53340"/>
          </a:xfrm>
        </p:grpSpPr>
        <p:sp>
          <p:nvSpPr>
            <p:cNvPr id="16" name="object 16"/>
            <p:cNvSpPr/>
            <p:nvPr/>
          </p:nvSpPr>
          <p:spPr>
            <a:xfrm>
              <a:off x="4026420" y="4467136"/>
              <a:ext cx="50165" cy="50165"/>
            </a:xfrm>
            <a:custGeom>
              <a:avLst/>
              <a:gdLst/>
              <a:ahLst/>
              <a:cxnLst/>
              <a:rect l="l" t="t" r="r" b="b"/>
              <a:pathLst>
                <a:path w="50164" h="50164">
                  <a:moveTo>
                    <a:pt x="25044" y="0"/>
                  </a:moveTo>
                  <a:lnTo>
                    <a:pt x="15312" y="1973"/>
                  </a:lnTo>
                  <a:lnTo>
                    <a:pt x="7350" y="7350"/>
                  </a:lnTo>
                  <a:lnTo>
                    <a:pt x="1973" y="15312"/>
                  </a:lnTo>
                  <a:lnTo>
                    <a:pt x="0" y="25044"/>
                  </a:lnTo>
                  <a:lnTo>
                    <a:pt x="1973" y="34774"/>
                  </a:lnTo>
                  <a:lnTo>
                    <a:pt x="7350" y="42732"/>
                  </a:lnTo>
                  <a:lnTo>
                    <a:pt x="15312" y="48104"/>
                  </a:lnTo>
                  <a:lnTo>
                    <a:pt x="25044" y="50076"/>
                  </a:lnTo>
                  <a:lnTo>
                    <a:pt x="34768" y="48104"/>
                  </a:lnTo>
                  <a:lnTo>
                    <a:pt x="42727" y="42732"/>
                  </a:lnTo>
                  <a:lnTo>
                    <a:pt x="48102" y="34774"/>
                  </a:lnTo>
                  <a:lnTo>
                    <a:pt x="50076" y="25044"/>
                  </a:lnTo>
                  <a:lnTo>
                    <a:pt x="48102" y="15312"/>
                  </a:lnTo>
                  <a:lnTo>
                    <a:pt x="42727" y="7350"/>
                  </a:lnTo>
                  <a:lnTo>
                    <a:pt x="34768" y="1973"/>
                  </a:lnTo>
                  <a:lnTo>
                    <a:pt x="250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026420" y="4467136"/>
              <a:ext cx="50165" cy="50165"/>
            </a:xfrm>
            <a:custGeom>
              <a:avLst/>
              <a:gdLst/>
              <a:ahLst/>
              <a:cxnLst/>
              <a:rect l="l" t="t" r="r" b="b"/>
              <a:pathLst>
                <a:path w="50164" h="50164">
                  <a:moveTo>
                    <a:pt x="25044" y="0"/>
                  </a:moveTo>
                  <a:lnTo>
                    <a:pt x="34768" y="1973"/>
                  </a:lnTo>
                  <a:lnTo>
                    <a:pt x="42727" y="7350"/>
                  </a:lnTo>
                  <a:lnTo>
                    <a:pt x="48102" y="15312"/>
                  </a:lnTo>
                  <a:lnTo>
                    <a:pt x="50076" y="25044"/>
                  </a:lnTo>
                  <a:lnTo>
                    <a:pt x="48102" y="34774"/>
                  </a:lnTo>
                  <a:lnTo>
                    <a:pt x="42727" y="42732"/>
                  </a:lnTo>
                  <a:lnTo>
                    <a:pt x="34768" y="48104"/>
                  </a:lnTo>
                  <a:lnTo>
                    <a:pt x="25044" y="50076"/>
                  </a:lnTo>
                  <a:lnTo>
                    <a:pt x="15312" y="48104"/>
                  </a:lnTo>
                  <a:lnTo>
                    <a:pt x="7350" y="42732"/>
                  </a:lnTo>
                  <a:lnTo>
                    <a:pt x="1973" y="34774"/>
                  </a:lnTo>
                  <a:lnTo>
                    <a:pt x="0" y="25044"/>
                  </a:lnTo>
                  <a:lnTo>
                    <a:pt x="1973" y="15312"/>
                  </a:lnTo>
                  <a:lnTo>
                    <a:pt x="7350" y="7350"/>
                  </a:lnTo>
                  <a:lnTo>
                    <a:pt x="15312" y="1973"/>
                  </a:lnTo>
                  <a:lnTo>
                    <a:pt x="25044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/>
          <p:cNvGrpSpPr/>
          <p:nvPr/>
        </p:nvGrpSpPr>
        <p:grpSpPr>
          <a:xfrm>
            <a:off x="4940198" y="4464951"/>
            <a:ext cx="53340" cy="53340"/>
            <a:chOff x="4940198" y="4464951"/>
            <a:chExt cx="53340" cy="53340"/>
          </a:xfrm>
        </p:grpSpPr>
        <p:sp>
          <p:nvSpPr>
            <p:cNvPr id="19" name="object 19"/>
            <p:cNvSpPr/>
            <p:nvPr/>
          </p:nvSpPr>
          <p:spPr>
            <a:xfrm>
              <a:off x="4941570" y="4466323"/>
              <a:ext cx="50165" cy="50165"/>
            </a:xfrm>
            <a:custGeom>
              <a:avLst/>
              <a:gdLst/>
              <a:ahLst/>
              <a:cxnLst/>
              <a:rect l="l" t="t" r="r" b="b"/>
              <a:pathLst>
                <a:path w="50164" h="50164">
                  <a:moveTo>
                    <a:pt x="25031" y="0"/>
                  </a:moveTo>
                  <a:lnTo>
                    <a:pt x="15301" y="1973"/>
                  </a:lnTo>
                  <a:lnTo>
                    <a:pt x="7343" y="7350"/>
                  </a:lnTo>
                  <a:lnTo>
                    <a:pt x="1971" y="15312"/>
                  </a:lnTo>
                  <a:lnTo>
                    <a:pt x="0" y="25044"/>
                  </a:lnTo>
                  <a:lnTo>
                    <a:pt x="1971" y="34776"/>
                  </a:lnTo>
                  <a:lnTo>
                    <a:pt x="7343" y="42738"/>
                  </a:lnTo>
                  <a:lnTo>
                    <a:pt x="15301" y="48115"/>
                  </a:lnTo>
                  <a:lnTo>
                    <a:pt x="25031" y="50088"/>
                  </a:lnTo>
                  <a:lnTo>
                    <a:pt x="34763" y="48115"/>
                  </a:lnTo>
                  <a:lnTo>
                    <a:pt x="42725" y="42738"/>
                  </a:lnTo>
                  <a:lnTo>
                    <a:pt x="48102" y="34776"/>
                  </a:lnTo>
                  <a:lnTo>
                    <a:pt x="50076" y="25044"/>
                  </a:lnTo>
                  <a:lnTo>
                    <a:pt x="48102" y="15312"/>
                  </a:lnTo>
                  <a:lnTo>
                    <a:pt x="42725" y="7350"/>
                  </a:lnTo>
                  <a:lnTo>
                    <a:pt x="34763" y="1973"/>
                  </a:lnTo>
                  <a:lnTo>
                    <a:pt x="2503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941570" y="4466323"/>
              <a:ext cx="50165" cy="50165"/>
            </a:xfrm>
            <a:custGeom>
              <a:avLst/>
              <a:gdLst/>
              <a:ahLst/>
              <a:cxnLst/>
              <a:rect l="l" t="t" r="r" b="b"/>
              <a:pathLst>
                <a:path w="50164" h="50164">
                  <a:moveTo>
                    <a:pt x="25031" y="0"/>
                  </a:moveTo>
                  <a:lnTo>
                    <a:pt x="34763" y="1973"/>
                  </a:lnTo>
                  <a:lnTo>
                    <a:pt x="42725" y="7350"/>
                  </a:lnTo>
                  <a:lnTo>
                    <a:pt x="48102" y="15312"/>
                  </a:lnTo>
                  <a:lnTo>
                    <a:pt x="50076" y="25044"/>
                  </a:lnTo>
                  <a:lnTo>
                    <a:pt x="48102" y="34776"/>
                  </a:lnTo>
                  <a:lnTo>
                    <a:pt x="42725" y="42738"/>
                  </a:lnTo>
                  <a:lnTo>
                    <a:pt x="34763" y="48115"/>
                  </a:lnTo>
                  <a:lnTo>
                    <a:pt x="25031" y="50088"/>
                  </a:lnTo>
                  <a:lnTo>
                    <a:pt x="15301" y="48115"/>
                  </a:lnTo>
                  <a:lnTo>
                    <a:pt x="7343" y="42738"/>
                  </a:lnTo>
                  <a:lnTo>
                    <a:pt x="1971" y="34776"/>
                  </a:lnTo>
                  <a:lnTo>
                    <a:pt x="0" y="25044"/>
                  </a:lnTo>
                  <a:lnTo>
                    <a:pt x="1971" y="15312"/>
                  </a:lnTo>
                  <a:lnTo>
                    <a:pt x="7343" y="7350"/>
                  </a:lnTo>
                  <a:lnTo>
                    <a:pt x="15301" y="1973"/>
                  </a:lnTo>
                  <a:lnTo>
                    <a:pt x="25031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/>
          <p:cNvGrpSpPr/>
          <p:nvPr/>
        </p:nvGrpSpPr>
        <p:grpSpPr>
          <a:xfrm>
            <a:off x="4938572" y="3275190"/>
            <a:ext cx="53340" cy="53340"/>
            <a:chOff x="4938572" y="3275190"/>
            <a:chExt cx="53340" cy="53340"/>
          </a:xfrm>
        </p:grpSpPr>
        <p:sp>
          <p:nvSpPr>
            <p:cNvPr id="22" name="object 22"/>
            <p:cNvSpPr/>
            <p:nvPr/>
          </p:nvSpPr>
          <p:spPr>
            <a:xfrm>
              <a:off x="4939944" y="3276561"/>
              <a:ext cx="50165" cy="50165"/>
            </a:xfrm>
            <a:custGeom>
              <a:avLst/>
              <a:gdLst/>
              <a:ahLst/>
              <a:cxnLst/>
              <a:rect l="l" t="t" r="r" b="b"/>
              <a:pathLst>
                <a:path w="50164" h="50164">
                  <a:moveTo>
                    <a:pt x="25044" y="0"/>
                  </a:moveTo>
                  <a:lnTo>
                    <a:pt x="15312" y="1973"/>
                  </a:lnTo>
                  <a:lnTo>
                    <a:pt x="7350" y="7350"/>
                  </a:lnTo>
                  <a:lnTo>
                    <a:pt x="1973" y="15312"/>
                  </a:lnTo>
                  <a:lnTo>
                    <a:pt x="0" y="25044"/>
                  </a:lnTo>
                  <a:lnTo>
                    <a:pt x="1973" y="34774"/>
                  </a:lnTo>
                  <a:lnTo>
                    <a:pt x="7350" y="42732"/>
                  </a:lnTo>
                  <a:lnTo>
                    <a:pt x="15312" y="48104"/>
                  </a:lnTo>
                  <a:lnTo>
                    <a:pt x="25044" y="50076"/>
                  </a:lnTo>
                  <a:lnTo>
                    <a:pt x="34776" y="48104"/>
                  </a:lnTo>
                  <a:lnTo>
                    <a:pt x="42738" y="42732"/>
                  </a:lnTo>
                  <a:lnTo>
                    <a:pt x="48115" y="34774"/>
                  </a:lnTo>
                  <a:lnTo>
                    <a:pt x="50088" y="25044"/>
                  </a:lnTo>
                  <a:lnTo>
                    <a:pt x="48115" y="15312"/>
                  </a:lnTo>
                  <a:lnTo>
                    <a:pt x="42738" y="7350"/>
                  </a:lnTo>
                  <a:lnTo>
                    <a:pt x="34776" y="1973"/>
                  </a:lnTo>
                  <a:lnTo>
                    <a:pt x="250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939944" y="3276561"/>
              <a:ext cx="50165" cy="50165"/>
            </a:xfrm>
            <a:custGeom>
              <a:avLst/>
              <a:gdLst/>
              <a:ahLst/>
              <a:cxnLst/>
              <a:rect l="l" t="t" r="r" b="b"/>
              <a:pathLst>
                <a:path w="50164" h="50164">
                  <a:moveTo>
                    <a:pt x="25044" y="0"/>
                  </a:moveTo>
                  <a:lnTo>
                    <a:pt x="34776" y="1973"/>
                  </a:lnTo>
                  <a:lnTo>
                    <a:pt x="42738" y="7350"/>
                  </a:lnTo>
                  <a:lnTo>
                    <a:pt x="48115" y="15312"/>
                  </a:lnTo>
                  <a:lnTo>
                    <a:pt x="50088" y="25044"/>
                  </a:lnTo>
                  <a:lnTo>
                    <a:pt x="48115" y="34774"/>
                  </a:lnTo>
                  <a:lnTo>
                    <a:pt x="42738" y="42732"/>
                  </a:lnTo>
                  <a:lnTo>
                    <a:pt x="34776" y="48104"/>
                  </a:lnTo>
                  <a:lnTo>
                    <a:pt x="25044" y="50076"/>
                  </a:lnTo>
                  <a:lnTo>
                    <a:pt x="15312" y="48104"/>
                  </a:lnTo>
                  <a:lnTo>
                    <a:pt x="7350" y="42732"/>
                  </a:lnTo>
                  <a:lnTo>
                    <a:pt x="1973" y="34774"/>
                  </a:lnTo>
                  <a:lnTo>
                    <a:pt x="0" y="25044"/>
                  </a:lnTo>
                  <a:lnTo>
                    <a:pt x="1973" y="15312"/>
                  </a:lnTo>
                  <a:lnTo>
                    <a:pt x="7350" y="7350"/>
                  </a:lnTo>
                  <a:lnTo>
                    <a:pt x="15312" y="1973"/>
                  </a:lnTo>
                  <a:lnTo>
                    <a:pt x="25044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" name="object 24"/>
          <p:cNvGrpSpPr/>
          <p:nvPr/>
        </p:nvGrpSpPr>
        <p:grpSpPr>
          <a:xfrm>
            <a:off x="4029087" y="3715397"/>
            <a:ext cx="53340" cy="53340"/>
            <a:chOff x="4029087" y="3715397"/>
            <a:chExt cx="53340" cy="53340"/>
          </a:xfrm>
        </p:grpSpPr>
        <p:sp>
          <p:nvSpPr>
            <p:cNvPr id="25" name="object 25"/>
            <p:cNvSpPr/>
            <p:nvPr/>
          </p:nvSpPr>
          <p:spPr>
            <a:xfrm>
              <a:off x="4030459" y="3716769"/>
              <a:ext cx="50165" cy="50165"/>
            </a:xfrm>
            <a:custGeom>
              <a:avLst/>
              <a:gdLst/>
              <a:ahLst/>
              <a:cxnLst/>
              <a:rect l="l" t="t" r="r" b="b"/>
              <a:pathLst>
                <a:path w="50164" h="50164">
                  <a:moveTo>
                    <a:pt x="25044" y="0"/>
                  </a:moveTo>
                  <a:lnTo>
                    <a:pt x="15312" y="1973"/>
                  </a:lnTo>
                  <a:lnTo>
                    <a:pt x="7350" y="7348"/>
                  </a:lnTo>
                  <a:lnTo>
                    <a:pt x="1973" y="15307"/>
                  </a:lnTo>
                  <a:lnTo>
                    <a:pt x="0" y="25031"/>
                  </a:lnTo>
                  <a:lnTo>
                    <a:pt x="1973" y="34763"/>
                  </a:lnTo>
                  <a:lnTo>
                    <a:pt x="7350" y="42725"/>
                  </a:lnTo>
                  <a:lnTo>
                    <a:pt x="15312" y="48102"/>
                  </a:lnTo>
                  <a:lnTo>
                    <a:pt x="25044" y="50076"/>
                  </a:lnTo>
                  <a:lnTo>
                    <a:pt x="34768" y="48102"/>
                  </a:lnTo>
                  <a:lnTo>
                    <a:pt x="42727" y="42725"/>
                  </a:lnTo>
                  <a:lnTo>
                    <a:pt x="48102" y="34763"/>
                  </a:lnTo>
                  <a:lnTo>
                    <a:pt x="50076" y="25031"/>
                  </a:lnTo>
                  <a:lnTo>
                    <a:pt x="48102" y="15307"/>
                  </a:lnTo>
                  <a:lnTo>
                    <a:pt x="42727" y="7348"/>
                  </a:lnTo>
                  <a:lnTo>
                    <a:pt x="34768" y="1973"/>
                  </a:lnTo>
                  <a:lnTo>
                    <a:pt x="250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4030459" y="3716769"/>
              <a:ext cx="50165" cy="50165"/>
            </a:xfrm>
            <a:custGeom>
              <a:avLst/>
              <a:gdLst/>
              <a:ahLst/>
              <a:cxnLst/>
              <a:rect l="l" t="t" r="r" b="b"/>
              <a:pathLst>
                <a:path w="50164" h="50164">
                  <a:moveTo>
                    <a:pt x="25044" y="0"/>
                  </a:moveTo>
                  <a:lnTo>
                    <a:pt x="34768" y="1973"/>
                  </a:lnTo>
                  <a:lnTo>
                    <a:pt x="42727" y="7348"/>
                  </a:lnTo>
                  <a:lnTo>
                    <a:pt x="48102" y="15307"/>
                  </a:lnTo>
                  <a:lnTo>
                    <a:pt x="50076" y="25031"/>
                  </a:lnTo>
                  <a:lnTo>
                    <a:pt x="48102" y="34763"/>
                  </a:lnTo>
                  <a:lnTo>
                    <a:pt x="42727" y="42725"/>
                  </a:lnTo>
                  <a:lnTo>
                    <a:pt x="34768" y="48102"/>
                  </a:lnTo>
                  <a:lnTo>
                    <a:pt x="25044" y="50076"/>
                  </a:lnTo>
                  <a:lnTo>
                    <a:pt x="15312" y="48102"/>
                  </a:lnTo>
                  <a:lnTo>
                    <a:pt x="7350" y="42725"/>
                  </a:lnTo>
                  <a:lnTo>
                    <a:pt x="1973" y="34763"/>
                  </a:lnTo>
                  <a:lnTo>
                    <a:pt x="0" y="25031"/>
                  </a:lnTo>
                  <a:lnTo>
                    <a:pt x="1973" y="15307"/>
                  </a:lnTo>
                  <a:lnTo>
                    <a:pt x="7350" y="7348"/>
                  </a:lnTo>
                  <a:lnTo>
                    <a:pt x="15312" y="1973"/>
                  </a:lnTo>
                  <a:lnTo>
                    <a:pt x="25044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" name="object 27"/>
          <p:cNvGrpSpPr/>
          <p:nvPr/>
        </p:nvGrpSpPr>
        <p:grpSpPr>
          <a:xfrm>
            <a:off x="4024236" y="3278416"/>
            <a:ext cx="53340" cy="53340"/>
            <a:chOff x="4024236" y="3278416"/>
            <a:chExt cx="53340" cy="53340"/>
          </a:xfrm>
        </p:grpSpPr>
        <p:sp>
          <p:nvSpPr>
            <p:cNvPr id="28" name="object 28"/>
            <p:cNvSpPr/>
            <p:nvPr/>
          </p:nvSpPr>
          <p:spPr>
            <a:xfrm>
              <a:off x="4025607" y="3279787"/>
              <a:ext cx="50165" cy="50165"/>
            </a:xfrm>
            <a:custGeom>
              <a:avLst/>
              <a:gdLst/>
              <a:ahLst/>
              <a:cxnLst/>
              <a:rect l="l" t="t" r="r" b="b"/>
              <a:pathLst>
                <a:path w="50164" h="50164">
                  <a:moveTo>
                    <a:pt x="25044" y="0"/>
                  </a:moveTo>
                  <a:lnTo>
                    <a:pt x="15312" y="1973"/>
                  </a:lnTo>
                  <a:lnTo>
                    <a:pt x="7350" y="7350"/>
                  </a:lnTo>
                  <a:lnTo>
                    <a:pt x="1973" y="15312"/>
                  </a:lnTo>
                  <a:lnTo>
                    <a:pt x="0" y="25044"/>
                  </a:lnTo>
                  <a:lnTo>
                    <a:pt x="1973" y="34776"/>
                  </a:lnTo>
                  <a:lnTo>
                    <a:pt x="7350" y="42738"/>
                  </a:lnTo>
                  <a:lnTo>
                    <a:pt x="15312" y="48115"/>
                  </a:lnTo>
                  <a:lnTo>
                    <a:pt x="25044" y="50088"/>
                  </a:lnTo>
                  <a:lnTo>
                    <a:pt x="34776" y="48115"/>
                  </a:lnTo>
                  <a:lnTo>
                    <a:pt x="42738" y="42738"/>
                  </a:lnTo>
                  <a:lnTo>
                    <a:pt x="48115" y="34776"/>
                  </a:lnTo>
                  <a:lnTo>
                    <a:pt x="50088" y="25044"/>
                  </a:lnTo>
                  <a:lnTo>
                    <a:pt x="48115" y="15312"/>
                  </a:lnTo>
                  <a:lnTo>
                    <a:pt x="42738" y="7350"/>
                  </a:lnTo>
                  <a:lnTo>
                    <a:pt x="34776" y="1973"/>
                  </a:lnTo>
                  <a:lnTo>
                    <a:pt x="250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4025607" y="3279787"/>
              <a:ext cx="50165" cy="50165"/>
            </a:xfrm>
            <a:custGeom>
              <a:avLst/>
              <a:gdLst/>
              <a:ahLst/>
              <a:cxnLst/>
              <a:rect l="l" t="t" r="r" b="b"/>
              <a:pathLst>
                <a:path w="50164" h="50164">
                  <a:moveTo>
                    <a:pt x="25044" y="0"/>
                  </a:moveTo>
                  <a:lnTo>
                    <a:pt x="34776" y="1973"/>
                  </a:lnTo>
                  <a:lnTo>
                    <a:pt x="42738" y="7350"/>
                  </a:lnTo>
                  <a:lnTo>
                    <a:pt x="48115" y="15312"/>
                  </a:lnTo>
                  <a:lnTo>
                    <a:pt x="50088" y="25044"/>
                  </a:lnTo>
                  <a:lnTo>
                    <a:pt x="48115" y="34776"/>
                  </a:lnTo>
                  <a:lnTo>
                    <a:pt x="42738" y="42738"/>
                  </a:lnTo>
                  <a:lnTo>
                    <a:pt x="34776" y="48115"/>
                  </a:lnTo>
                  <a:lnTo>
                    <a:pt x="25044" y="50088"/>
                  </a:lnTo>
                  <a:lnTo>
                    <a:pt x="15312" y="48115"/>
                  </a:lnTo>
                  <a:lnTo>
                    <a:pt x="7350" y="42738"/>
                  </a:lnTo>
                  <a:lnTo>
                    <a:pt x="1973" y="34776"/>
                  </a:lnTo>
                  <a:lnTo>
                    <a:pt x="0" y="25044"/>
                  </a:lnTo>
                  <a:lnTo>
                    <a:pt x="1973" y="15312"/>
                  </a:lnTo>
                  <a:lnTo>
                    <a:pt x="7350" y="7350"/>
                  </a:lnTo>
                  <a:lnTo>
                    <a:pt x="15312" y="1973"/>
                  </a:lnTo>
                  <a:lnTo>
                    <a:pt x="25044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/>
          <p:nvPr/>
        </p:nvSpPr>
        <p:spPr>
          <a:xfrm>
            <a:off x="3198507" y="3277374"/>
            <a:ext cx="50165" cy="50165"/>
          </a:xfrm>
          <a:custGeom>
            <a:avLst/>
            <a:gdLst/>
            <a:ahLst/>
            <a:cxnLst/>
            <a:rect l="l" t="t" r="r" b="b"/>
            <a:pathLst>
              <a:path w="50164" h="50164">
                <a:moveTo>
                  <a:pt x="25044" y="0"/>
                </a:moveTo>
                <a:lnTo>
                  <a:pt x="34774" y="1971"/>
                </a:lnTo>
                <a:lnTo>
                  <a:pt x="42732" y="7343"/>
                </a:lnTo>
                <a:lnTo>
                  <a:pt x="48104" y="15301"/>
                </a:lnTo>
                <a:lnTo>
                  <a:pt x="50076" y="25031"/>
                </a:lnTo>
                <a:lnTo>
                  <a:pt x="48104" y="34763"/>
                </a:lnTo>
                <a:lnTo>
                  <a:pt x="42732" y="42725"/>
                </a:lnTo>
                <a:lnTo>
                  <a:pt x="34774" y="48102"/>
                </a:lnTo>
                <a:lnTo>
                  <a:pt x="25044" y="50076"/>
                </a:lnTo>
                <a:lnTo>
                  <a:pt x="15312" y="48102"/>
                </a:lnTo>
                <a:lnTo>
                  <a:pt x="7350" y="42725"/>
                </a:lnTo>
                <a:lnTo>
                  <a:pt x="1973" y="34763"/>
                </a:lnTo>
                <a:lnTo>
                  <a:pt x="0" y="25031"/>
                </a:lnTo>
                <a:lnTo>
                  <a:pt x="1973" y="15301"/>
                </a:lnTo>
                <a:lnTo>
                  <a:pt x="7350" y="7343"/>
                </a:lnTo>
                <a:lnTo>
                  <a:pt x="15312" y="1971"/>
                </a:lnTo>
                <a:lnTo>
                  <a:pt x="25044" y="0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199320" y="4467136"/>
            <a:ext cx="50165" cy="50165"/>
          </a:xfrm>
          <a:custGeom>
            <a:avLst/>
            <a:gdLst/>
            <a:ahLst/>
            <a:cxnLst/>
            <a:rect l="l" t="t" r="r" b="b"/>
            <a:pathLst>
              <a:path w="50164" h="50164">
                <a:moveTo>
                  <a:pt x="25031" y="0"/>
                </a:moveTo>
                <a:lnTo>
                  <a:pt x="34763" y="1973"/>
                </a:lnTo>
                <a:lnTo>
                  <a:pt x="42725" y="7350"/>
                </a:lnTo>
                <a:lnTo>
                  <a:pt x="48102" y="15312"/>
                </a:lnTo>
                <a:lnTo>
                  <a:pt x="50076" y="25044"/>
                </a:lnTo>
                <a:lnTo>
                  <a:pt x="48102" y="34774"/>
                </a:lnTo>
                <a:lnTo>
                  <a:pt x="42725" y="42732"/>
                </a:lnTo>
                <a:lnTo>
                  <a:pt x="34763" y="48104"/>
                </a:lnTo>
                <a:lnTo>
                  <a:pt x="25031" y="50076"/>
                </a:lnTo>
                <a:lnTo>
                  <a:pt x="15307" y="48104"/>
                </a:lnTo>
                <a:lnTo>
                  <a:pt x="7348" y="42732"/>
                </a:lnTo>
                <a:lnTo>
                  <a:pt x="1973" y="34774"/>
                </a:lnTo>
                <a:lnTo>
                  <a:pt x="0" y="25044"/>
                </a:lnTo>
                <a:lnTo>
                  <a:pt x="1973" y="15312"/>
                </a:lnTo>
                <a:lnTo>
                  <a:pt x="7348" y="7350"/>
                </a:lnTo>
                <a:lnTo>
                  <a:pt x="15307" y="1973"/>
                </a:lnTo>
                <a:lnTo>
                  <a:pt x="25031" y="0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2" name="object 32"/>
          <p:cNvGrpSpPr/>
          <p:nvPr/>
        </p:nvGrpSpPr>
        <p:grpSpPr>
          <a:xfrm>
            <a:off x="5855334" y="4013441"/>
            <a:ext cx="53340" cy="53340"/>
            <a:chOff x="5855334" y="4013441"/>
            <a:chExt cx="53340" cy="53340"/>
          </a:xfrm>
        </p:grpSpPr>
        <p:sp>
          <p:nvSpPr>
            <p:cNvPr id="33" name="object 33"/>
            <p:cNvSpPr/>
            <p:nvPr/>
          </p:nvSpPr>
          <p:spPr>
            <a:xfrm>
              <a:off x="5856706" y="4014813"/>
              <a:ext cx="50165" cy="50165"/>
            </a:xfrm>
            <a:custGeom>
              <a:avLst/>
              <a:gdLst/>
              <a:ahLst/>
              <a:cxnLst/>
              <a:rect l="l" t="t" r="r" b="b"/>
              <a:pathLst>
                <a:path w="50164" h="50164">
                  <a:moveTo>
                    <a:pt x="25031" y="0"/>
                  </a:moveTo>
                  <a:lnTo>
                    <a:pt x="15307" y="1973"/>
                  </a:lnTo>
                  <a:lnTo>
                    <a:pt x="7348" y="7350"/>
                  </a:lnTo>
                  <a:lnTo>
                    <a:pt x="1973" y="15312"/>
                  </a:lnTo>
                  <a:lnTo>
                    <a:pt x="0" y="25044"/>
                  </a:lnTo>
                  <a:lnTo>
                    <a:pt x="1973" y="34774"/>
                  </a:lnTo>
                  <a:lnTo>
                    <a:pt x="7348" y="42732"/>
                  </a:lnTo>
                  <a:lnTo>
                    <a:pt x="15307" y="48104"/>
                  </a:lnTo>
                  <a:lnTo>
                    <a:pt x="25031" y="50076"/>
                  </a:lnTo>
                  <a:lnTo>
                    <a:pt x="34763" y="48104"/>
                  </a:lnTo>
                  <a:lnTo>
                    <a:pt x="42725" y="42732"/>
                  </a:lnTo>
                  <a:lnTo>
                    <a:pt x="48102" y="34774"/>
                  </a:lnTo>
                  <a:lnTo>
                    <a:pt x="50076" y="25044"/>
                  </a:lnTo>
                  <a:lnTo>
                    <a:pt x="48102" y="15312"/>
                  </a:lnTo>
                  <a:lnTo>
                    <a:pt x="42725" y="7350"/>
                  </a:lnTo>
                  <a:lnTo>
                    <a:pt x="34763" y="1973"/>
                  </a:lnTo>
                  <a:lnTo>
                    <a:pt x="2503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5856706" y="4014813"/>
              <a:ext cx="50165" cy="50165"/>
            </a:xfrm>
            <a:custGeom>
              <a:avLst/>
              <a:gdLst/>
              <a:ahLst/>
              <a:cxnLst/>
              <a:rect l="l" t="t" r="r" b="b"/>
              <a:pathLst>
                <a:path w="50164" h="50164">
                  <a:moveTo>
                    <a:pt x="25031" y="0"/>
                  </a:moveTo>
                  <a:lnTo>
                    <a:pt x="34763" y="1973"/>
                  </a:lnTo>
                  <a:lnTo>
                    <a:pt x="42725" y="7350"/>
                  </a:lnTo>
                  <a:lnTo>
                    <a:pt x="48102" y="15312"/>
                  </a:lnTo>
                  <a:lnTo>
                    <a:pt x="50076" y="25044"/>
                  </a:lnTo>
                  <a:lnTo>
                    <a:pt x="48102" y="34774"/>
                  </a:lnTo>
                  <a:lnTo>
                    <a:pt x="42725" y="42732"/>
                  </a:lnTo>
                  <a:lnTo>
                    <a:pt x="34763" y="48104"/>
                  </a:lnTo>
                  <a:lnTo>
                    <a:pt x="25031" y="50076"/>
                  </a:lnTo>
                  <a:lnTo>
                    <a:pt x="15307" y="48104"/>
                  </a:lnTo>
                  <a:lnTo>
                    <a:pt x="7348" y="42732"/>
                  </a:lnTo>
                  <a:lnTo>
                    <a:pt x="1973" y="34774"/>
                  </a:lnTo>
                  <a:lnTo>
                    <a:pt x="0" y="25044"/>
                  </a:lnTo>
                  <a:lnTo>
                    <a:pt x="1973" y="15312"/>
                  </a:lnTo>
                  <a:lnTo>
                    <a:pt x="7348" y="7350"/>
                  </a:lnTo>
                  <a:lnTo>
                    <a:pt x="15307" y="1973"/>
                  </a:lnTo>
                  <a:lnTo>
                    <a:pt x="25031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5" name="object 35"/>
          <p:cNvGrpSpPr/>
          <p:nvPr/>
        </p:nvGrpSpPr>
        <p:grpSpPr>
          <a:xfrm>
            <a:off x="5853722" y="3279228"/>
            <a:ext cx="53340" cy="53340"/>
            <a:chOff x="5853722" y="3279228"/>
            <a:chExt cx="53340" cy="53340"/>
          </a:xfrm>
        </p:grpSpPr>
        <p:sp>
          <p:nvSpPr>
            <p:cNvPr id="36" name="object 36"/>
            <p:cNvSpPr/>
            <p:nvPr/>
          </p:nvSpPr>
          <p:spPr>
            <a:xfrm>
              <a:off x="5855093" y="3280600"/>
              <a:ext cx="50165" cy="50165"/>
            </a:xfrm>
            <a:custGeom>
              <a:avLst/>
              <a:gdLst/>
              <a:ahLst/>
              <a:cxnLst/>
              <a:rect l="l" t="t" r="r" b="b"/>
              <a:pathLst>
                <a:path w="50164" h="50164">
                  <a:moveTo>
                    <a:pt x="25031" y="0"/>
                  </a:moveTo>
                  <a:lnTo>
                    <a:pt x="15301" y="1973"/>
                  </a:lnTo>
                  <a:lnTo>
                    <a:pt x="7343" y="7350"/>
                  </a:lnTo>
                  <a:lnTo>
                    <a:pt x="1971" y="15312"/>
                  </a:lnTo>
                  <a:lnTo>
                    <a:pt x="0" y="25044"/>
                  </a:lnTo>
                  <a:lnTo>
                    <a:pt x="1971" y="34774"/>
                  </a:lnTo>
                  <a:lnTo>
                    <a:pt x="7343" y="42732"/>
                  </a:lnTo>
                  <a:lnTo>
                    <a:pt x="15301" y="48104"/>
                  </a:lnTo>
                  <a:lnTo>
                    <a:pt x="25031" y="50076"/>
                  </a:lnTo>
                  <a:lnTo>
                    <a:pt x="34763" y="48104"/>
                  </a:lnTo>
                  <a:lnTo>
                    <a:pt x="42725" y="42732"/>
                  </a:lnTo>
                  <a:lnTo>
                    <a:pt x="48102" y="34774"/>
                  </a:lnTo>
                  <a:lnTo>
                    <a:pt x="50076" y="25044"/>
                  </a:lnTo>
                  <a:lnTo>
                    <a:pt x="48102" y="15312"/>
                  </a:lnTo>
                  <a:lnTo>
                    <a:pt x="42725" y="7350"/>
                  </a:lnTo>
                  <a:lnTo>
                    <a:pt x="34763" y="1973"/>
                  </a:lnTo>
                  <a:lnTo>
                    <a:pt x="2503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855093" y="3280600"/>
              <a:ext cx="50165" cy="50165"/>
            </a:xfrm>
            <a:custGeom>
              <a:avLst/>
              <a:gdLst/>
              <a:ahLst/>
              <a:cxnLst/>
              <a:rect l="l" t="t" r="r" b="b"/>
              <a:pathLst>
                <a:path w="50164" h="50164">
                  <a:moveTo>
                    <a:pt x="25031" y="0"/>
                  </a:moveTo>
                  <a:lnTo>
                    <a:pt x="34763" y="1973"/>
                  </a:lnTo>
                  <a:lnTo>
                    <a:pt x="42725" y="7350"/>
                  </a:lnTo>
                  <a:lnTo>
                    <a:pt x="48102" y="15312"/>
                  </a:lnTo>
                  <a:lnTo>
                    <a:pt x="50076" y="25044"/>
                  </a:lnTo>
                  <a:lnTo>
                    <a:pt x="48102" y="34774"/>
                  </a:lnTo>
                  <a:lnTo>
                    <a:pt x="42725" y="42732"/>
                  </a:lnTo>
                  <a:lnTo>
                    <a:pt x="34763" y="48104"/>
                  </a:lnTo>
                  <a:lnTo>
                    <a:pt x="25031" y="50076"/>
                  </a:lnTo>
                  <a:lnTo>
                    <a:pt x="15301" y="48104"/>
                  </a:lnTo>
                  <a:lnTo>
                    <a:pt x="7343" y="42732"/>
                  </a:lnTo>
                  <a:lnTo>
                    <a:pt x="1971" y="34774"/>
                  </a:lnTo>
                  <a:lnTo>
                    <a:pt x="0" y="25044"/>
                  </a:lnTo>
                  <a:lnTo>
                    <a:pt x="1971" y="15312"/>
                  </a:lnTo>
                  <a:lnTo>
                    <a:pt x="7343" y="7350"/>
                  </a:lnTo>
                  <a:lnTo>
                    <a:pt x="15301" y="1973"/>
                  </a:lnTo>
                  <a:lnTo>
                    <a:pt x="25031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8" name="object 38"/>
          <p:cNvGrpSpPr/>
          <p:nvPr/>
        </p:nvGrpSpPr>
        <p:grpSpPr>
          <a:xfrm>
            <a:off x="4938572" y="3863213"/>
            <a:ext cx="53340" cy="53340"/>
            <a:chOff x="4938572" y="3863213"/>
            <a:chExt cx="53340" cy="53340"/>
          </a:xfrm>
        </p:grpSpPr>
        <p:sp>
          <p:nvSpPr>
            <p:cNvPr id="39" name="object 39"/>
            <p:cNvSpPr/>
            <p:nvPr/>
          </p:nvSpPr>
          <p:spPr>
            <a:xfrm>
              <a:off x="4939944" y="3864584"/>
              <a:ext cx="50165" cy="50165"/>
            </a:xfrm>
            <a:custGeom>
              <a:avLst/>
              <a:gdLst/>
              <a:ahLst/>
              <a:cxnLst/>
              <a:rect l="l" t="t" r="r" b="b"/>
              <a:pathLst>
                <a:path w="50164" h="50164">
                  <a:moveTo>
                    <a:pt x="25044" y="0"/>
                  </a:moveTo>
                  <a:lnTo>
                    <a:pt x="15312" y="1971"/>
                  </a:lnTo>
                  <a:lnTo>
                    <a:pt x="7350" y="7343"/>
                  </a:lnTo>
                  <a:lnTo>
                    <a:pt x="1973" y="15301"/>
                  </a:lnTo>
                  <a:lnTo>
                    <a:pt x="0" y="25031"/>
                  </a:lnTo>
                  <a:lnTo>
                    <a:pt x="1973" y="34763"/>
                  </a:lnTo>
                  <a:lnTo>
                    <a:pt x="7350" y="42725"/>
                  </a:lnTo>
                  <a:lnTo>
                    <a:pt x="15312" y="48102"/>
                  </a:lnTo>
                  <a:lnTo>
                    <a:pt x="25044" y="50076"/>
                  </a:lnTo>
                  <a:lnTo>
                    <a:pt x="34776" y="48102"/>
                  </a:lnTo>
                  <a:lnTo>
                    <a:pt x="42738" y="42725"/>
                  </a:lnTo>
                  <a:lnTo>
                    <a:pt x="48115" y="34763"/>
                  </a:lnTo>
                  <a:lnTo>
                    <a:pt x="50088" y="25031"/>
                  </a:lnTo>
                  <a:lnTo>
                    <a:pt x="48115" y="15301"/>
                  </a:lnTo>
                  <a:lnTo>
                    <a:pt x="42738" y="7343"/>
                  </a:lnTo>
                  <a:lnTo>
                    <a:pt x="34776" y="1971"/>
                  </a:lnTo>
                  <a:lnTo>
                    <a:pt x="250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4939944" y="3864584"/>
              <a:ext cx="50165" cy="50165"/>
            </a:xfrm>
            <a:custGeom>
              <a:avLst/>
              <a:gdLst/>
              <a:ahLst/>
              <a:cxnLst/>
              <a:rect l="l" t="t" r="r" b="b"/>
              <a:pathLst>
                <a:path w="50164" h="50164">
                  <a:moveTo>
                    <a:pt x="25044" y="0"/>
                  </a:moveTo>
                  <a:lnTo>
                    <a:pt x="34776" y="1971"/>
                  </a:lnTo>
                  <a:lnTo>
                    <a:pt x="42738" y="7343"/>
                  </a:lnTo>
                  <a:lnTo>
                    <a:pt x="48115" y="15301"/>
                  </a:lnTo>
                  <a:lnTo>
                    <a:pt x="50088" y="25031"/>
                  </a:lnTo>
                  <a:lnTo>
                    <a:pt x="48115" y="34763"/>
                  </a:lnTo>
                  <a:lnTo>
                    <a:pt x="42738" y="42725"/>
                  </a:lnTo>
                  <a:lnTo>
                    <a:pt x="34776" y="48102"/>
                  </a:lnTo>
                  <a:lnTo>
                    <a:pt x="25044" y="50076"/>
                  </a:lnTo>
                  <a:lnTo>
                    <a:pt x="15312" y="48102"/>
                  </a:lnTo>
                  <a:lnTo>
                    <a:pt x="7350" y="42725"/>
                  </a:lnTo>
                  <a:lnTo>
                    <a:pt x="1973" y="34763"/>
                  </a:lnTo>
                  <a:lnTo>
                    <a:pt x="0" y="25031"/>
                  </a:lnTo>
                  <a:lnTo>
                    <a:pt x="1973" y="15301"/>
                  </a:lnTo>
                  <a:lnTo>
                    <a:pt x="7350" y="7343"/>
                  </a:lnTo>
                  <a:lnTo>
                    <a:pt x="15312" y="1971"/>
                  </a:lnTo>
                  <a:lnTo>
                    <a:pt x="25044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1" name="object 41"/>
          <p:cNvGrpSpPr/>
          <p:nvPr/>
        </p:nvGrpSpPr>
        <p:grpSpPr>
          <a:xfrm>
            <a:off x="5853722" y="4465764"/>
            <a:ext cx="53340" cy="53340"/>
            <a:chOff x="5853722" y="4465764"/>
            <a:chExt cx="53340" cy="53340"/>
          </a:xfrm>
        </p:grpSpPr>
        <p:sp>
          <p:nvSpPr>
            <p:cNvPr id="42" name="object 42"/>
            <p:cNvSpPr/>
            <p:nvPr/>
          </p:nvSpPr>
          <p:spPr>
            <a:xfrm>
              <a:off x="5855093" y="4467136"/>
              <a:ext cx="50165" cy="50165"/>
            </a:xfrm>
            <a:custGeom>
              <a:avLst/>
              <a:gdLst/>
              <a:ahLst/>
              <a:cxnLst/>
              <a:rect l="l" t="t" r="r" b="b"/>
              <a:pathLst>
                <a:path w="50164" h="50164">
                  <a:moveTo>
                    <a:pt x="25031" y="0"/>
                  </a:moveTo>
                  <a:lnTo>
                    <a:pt x="15301" y="1973"/>
                  </a:lnTo>
                  <a:lnTo>
                    <a:pt x="7343" y="7350"/>
                  </a:lnTo>
                  <a:lnTo>
                    <a:pt x="1971" y="15312"/>
                  </a:lnTo>
                  <a:lnTo>
                    <a:pt x="0" y="25044"/>
                  </a:lnTo>
                  <a:lnTo>
                    <a:pt x="1971" y="34774"/>
                  </a:lnTo>
                  <a:lnTo>
                    <a:pt x="7343" y="42732"/>
                  </a:lnTo>
                  <a:lnTo>
                    <a:pt x="15301" y="48104"/>
                  </a:lnTo>
                  <a:lnTo>
                    <a:pt x="25031" y="50076"/>
                  </a:lnTo>
                  <a:lnTo>
                    <a:pt x="34763" y="48104"/>
                  </a:lnTo>
                  <a:lnTo>
                    <a:pt x="42725" y="42732"/>
                  </a:lnTo>
                  <a:lnTo>
                    <a:pt x="48102" y="34774"/>
                  </a:lnTo>
                  <a:lnTo>
                    <a:pt x="50076" y="25044"/>
                  </a:lnTo>
                  <a:lnTo>
                    <a:pt x="48102" y="15312"/>
                  </a:lnTo>
                  <a:lnTo>
                    <a:pt x="42725" y="7350"/>
                  </a:lnTo>
                  <a:lnTo>
                    <a:pt x="34763" y="1973"/>
                  </a:lnTo>
                  <a:lnTo>
                    <a:pt x="2503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5855093" y="4467136"/>
              <a:ext cx="50165" cy="50165"/>
            </a:xfrm>
            <a:custGeom>
              <a:avLst/>
              <a:gdLst/>
              <a:ahLst/>
              <a:cxnLst/>
              <a:rect l="l" t="t" r="r" b="b"/>
              <a:pathLst>
                <a:path w="50164" h="50164">
                  <a:moveTo>
                    <a:pt x="25031" y="0"/>
                  </a:moveTo>
                  <a:lnTo>
                    <a:pt x="34763" y="1973"/>
                  </a:lnTo>
                  <a:lnTo>
                    <a:pt x="42725" y="7350"/>
                  </a:lnTo>
                  <a:lnTo>
                    <a:pt x="48102" y="15312"/>
                  </a:lnTo>
                  <a:lnTo>
                    <a:pt x="50076" y="25044"/>
                  </a:lnTo>
                  <a:lnTo>
                    <a:pt x="48102" y="34774"/>
                  </a:lnTo>
                  <a:lnTo>
                    <a:pt x="42725" y="42732"/>
                  </a:lnTo>
                  <a:lnTo>
                    <a:pt x="34763" y="48104"/>
                  </a:lnTo>
                  <a:lnTo>
                    <a:pt x="25031" y="50076"/>
                  </a:lnTo>
                  <a:lnTo>
                    <a:pt x="15301" y="48104"/>
                  </a:lnTo>
                  <a:lnTo>
                    <a:pt x="7343" y="42732"/>
                  </a:lnTo>
                  <a:lnTo>
                    <a:pt x="1971" y="34774"/>
                  </a:lnTo>
                  <a:lnTo>
                    <a:pt x="0" y="25044"/>
                  </a:lnTo>
                  <a:lnTo>
                    <a:pt x="1971" y="15312"/>
                  </a:lnTo>
                  <a:lnTo>
                    <a:pt x="7343" y="7350"/>
                  </a:lnTo>
                  <a:lnTo>
                    <a:pt x="15301" y="1973"/>
                  </a:lnTo>
                  <a:lnTo>
                    <a:pt x="25031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44" name="object 4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72948" y="3849560"/>
            <a:ext cx="264363" cy="74460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90875" y="3743159"/>
            <a:ext cx="476084" cy="310565"/>
          </a:xfrm>
          <a:prstGeom prst="rect">
            <a:avLst/>
          </a:prstGeom>
        </p:spPr>
      </p:pic>
      <p:grpSp>
        <p:nvGrpSpPr>
          <p:cNvPr id="46" name="object 46"/>
          <p:cNvGrpSpPr/>
          <p:nvPr/>
        </p:nvGrpSpPr>
        <p:grpSpPr>
          <a:xfrm>
            <a:off x="3375875" y="3351212"/>
            <a:ext cx="78740" cy="313690"/>
            <a:chOff x="3375875" y="3351212"/>
            <a:chExt cx="78740" cy="313690"/>
          </a:xfrm>
        </p:grpSpPr>
        <p:sp>
          <p:nvSpPr>
            <p:cNvPr id="47" name="object 47"/>
            <p:cNvSpPr/>
            <p:nvPr/>
          </p:nvSpPr>
          <p:spPr>
            <a:xfrm>
              <a:off x="3415042" y="3367544"/>
              <a:ext cx="0" cy="297180"/>
            </a:xfrm>
            <a:custGeom>
              <a:avLst/>
              <a:gdLst/>
              <a:ahLst/>
              <a:cxnLst/>
              <a:rect l="l" t="t" r="r" b="b"/>
              <a:pathLst>
                <a:path w="0" h="297179">
                  <a:moveTo>
                    <a:pt x="0" y="0"/>
                  </a:moveTo>
                  <a:lnTo>
                    <a:pt x="0" y="297167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3382276" y="3357613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19" y="50520"/>
                  </a:moveTo>
                  <a:lnTo>
                    <a:pt x="32765" y="0"/>
                  </a:lnTo>
                  <a:lnTo>
                    <a:pt x="0" y="5052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9" name="object 49"/>
          <p:cNvGrpSpPr/>
          <p:nvPr/>
        </p:nvGrpSpPr>
        <p:grpSpPr>
          <a:xfrm>
            <a:off x="3375901" y="4134713"/>
            <a:ext cx="78740" cy="307975"/>
            <a:chOff x="3375901" y="4134713"/>
            <a:chExt cx="78740" cy="307975"/>
          </a:xfrm>
        </p:grpSpPr>
        <p:sp>
          <p:nvSpPr>
            <p:cNvPr id="50" name="object 50"/>
            <p:cNvSpPr/>
            <p:nvPr/>
          </p:nvSpPr>
          <p:spPr>
            <a:xfrm>
              <a:off x="3415042" y="4134713"/>
              <a:ext cx="0" cy="292100"/>
            </a:xfrm>
            <a:custGeom>
              <a:avLst/>
              <a:gdLst/>
              <a:ahLst/>
              <a:cxnLst/>
              <a:rect l="l" t="t" r="r" b="b"/>
              <a:pathLst>
                <a:path w="0" h="292100">
                  <a:moveTo>
                    <a:pt x="0" y="291477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3382302" y="4385614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0"/>
                  </a:moveTo>
                  <a:lnTo>
                    <a:pt x="32740" y="50507"/>
                  </a:lnTo>
                  <a:lnTo>
                    <a:pt x="65519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2" name="object 5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46564" y="3250628"/>
            <a:ext cx="109524" cy="88277"/>
          </a:xfrm>
          <a:prstGeom prst="rect">
            <a:avLst/>
          </a:prstGeom>
        </p:spPr>
      </p:pic>
      <p:grpSp>
        <p:nvGrpSpPr>
          <p:cNvPr id="53" name="object 53"/>
          <p:cNvGrpSpPr/>
          <p:nvPr/>
        </p:nvGrpSpPr>
        <p:grpSpPr>
          <a:xfrm>
            <a:off x="3285464" y="6814528"/>
            <a:ext cx="3628390" cy="806450"/>
            <a:chOff x="3285464" y="6814528"/>
            <a:chExt cx="3628390" cy="806450"/>
          </a:xfrm>
        </p:grpSpPr>
        <p:sp>
          <p:nvSpPr>
            <p:cNvPr id="54" name="object 54"/>
            <p:cNvSpPr/>
            <p:nvPr/>
          </p:nvSpPr>
          <p:spPr>
            <a:xfrm>
              <a:off x="3294024" y="7218070"/>
              <a:ext cx="793115" cy="0"/>
            </a:xfrm>
            <a:custGeom>
              <a:avLst/>
              <a:gdLst/>
              <a:ahLst/>
              <a:cxnLst/>
              <a:rect l="l" t="t" r="r" b="b"/>
              <a:pathLst>
                <a:path w="793114" h="0">
                  <a:moveTo>
                    <a:pt x="0" y="0"/>
                  </a:moveTo>
                  <a:lnTo>
                    <a:pt x="792784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3294608" y="6823672"/>
              <a:ext cx="3609975" cy="788035"/>
            </a:xfrm>
            <a:custGeom>
              <a:avLst/>
              <a:gdLst/>
              <a:ahLst/>
              <a:cxnLst/>
              <a:rect l="l" t="t" r="r" b="b"/>
              <a:pathLst>
                <a:path w="3609975" h="788034">
                  <a:moveTo>
                    <a:pt x="0" y="0"/>
                  </a:moveTo>
                  <a:lnTo>
                    <a:pt x="801789" y="0"/>
                  </a:lnTo>
                  <a:lnTo>
                    <a:pt x="801789" y="395008"/>
                  </a:lnTo>
                  <a:lnTo>
                    <a:pt x="1203718" y="395008"/>
                  </a:lnTo>
                  <a:lnTo>
                    <a:pt x="1203718" y="787933"/>
                  </a:lnTo>
                  <a:lnTo>
                    <a:pt x="2000656" y="787933"/>
                  </a:lnTo>
                  <a:lnTo>
                    <a:pt x="2000656" y="395008"/>
                  </a:lnTo>
                  <a:lnTo>
                    <a:pt x="2407450" y="395008"/>
                  </a:lnTo>
                  <a:lnTo>
                    <a:pt x="2407450" y="0"/>
                  </a:lnTo>
                  <a:lnTo>
                    <a:pt x="3205073" y="0"/>
                  </a:lnTo>
                  <a:lnTo>
                    <a:pt x="3205073" y="395008"/>
                  </a:lnTo>
                  <a:lnTo>
                    <a:pt x="3609784" y="395008"/>
                  </a:lnTo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6" name="object 56"/>
          <p:cNvSpPr/>
          <p:nvPr/>
        </p:nvSpPr>
        <p:spPr>
          <a:xfrm>
            <a:off x="3294608" y="6020447"/>
            <a:ext cx="3615690" cy="406400"/>
          </a:xfrm>
          <a:custGeom>
            <a:avLst/>
            <a:gdLst/>
            <a:ahLst/>
            <a:cxnLst/>
            <a:rect l="l" t="t" r="r" b="b"/>
            <a:pathLst>
              <a:path w="3615690" h="406400">
                <a:moveTo>
                  <a:pt x="0" y="400558"/>
                </a:moveTo>
                <a:lnTo>
                  <a:pt x="801789" y="400558"/>
                </a:lnTo>
                <a:lnTo>
                  <a:pt x="803173" y="355"/>
                </a:lnTo>
                <a:lnTo>
                  <a:pt x="2008289" y="355"/>
                </a:lnTo>
                <a:lnTo>
                  <a:pt x="2008289" y="406234"/>
                </a:lnTo>
                <a:lnTo>
                  <a:pt x="3223094" y="406234"/>
                </a:lnTo>
                <a:lnTo>
                  <a:pt x="3220326" y="0"/>
                </a:lnTo>
                <a:lnTo>
                  <a:pt x="3615321" y="355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3294608" y="5191975"/>
            <a:ext cx="3610610" cy="421640"/>
          </a:xfrm>
          <a:custGeom>
            <a:avLst/>
            <a:gdLst/>
            <a:ahLst/>
            <a:cxnLst/>
            <a:rect l="l" t="t" r="r" b="b"/>
            <a:pathLst>
              <a:path w="3610609" h="421639">
                <a:moveTo>
                  <a:pt x="0" y="0"/>
                </a:moveTo>
                <a:lnTo>
                  <a:pt x="1206500" y="0"/>
                </a:lnTo>
                <a:lnTo>
                  <a:pt x="1205801" y="421093"/>
                </a:lnTo>
                <a:lnTo>
                  <a:pt x="2403983" y="419976"/>
                </a:lnTo>
                <a:lnTo>
                  <a:pt x="2407450" y="0"/>
                </a:lnTo>
                <a:lnTo>
                  <a:pt x="3610470" y="0"/>
                </a:lnTo>
              </a:path>
            </a:pathLst>
          </a:custGeom>
          <a:ln w="18288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8" name="object 58"/>
          <p:cNvGrpSpPr/>
          <p:nvPr/>
        </p:nvGrpSpPr>
        <p:grpSpPr>
          <a:xfrm>
            <a:off x="2742857" y="7079208"/>
            <a:ext cx="307340" cy="210185"/>
            <a:chOff x="2742857" y="7079208"/>
            <a:chExt cx="307340" cy="210185"/>
          </a:xfrm>
        </p:grpSpPr>
        <p:pic>
          <p:nvPicPr>
            <p:cNvPr id="59" name="object 5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13177" y="7079208"/>
              <a:ext cx="154838" cy="73367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42857" y="7195134"/>
              <a:ext cx="306755" cy="94094"/>
            </a:xfrm>
            <a:prstGeom prst="rect">
              <a:avLst/>
            </a:prstGeom>
          </p:spPr>
        </p:pic>
      </p:grpSp>
      <p:sp>
        <p:nvSpPr>
          <p:cNvPr id="61" name="object 61"/>
          <p:cNvSpPr/>
          <p:nvPr/>
        </p:nvSpPr>
        <p:spPr>
          <a:xfrm>
            <a:off x="2872816" y="6168466"/>
            <a:ext cx="50165" cy="73660"/>
          </a:xfrm>
          <a:custGeom>
            <a:avLst/>
            <a:gdLst/>
            <a:ahLst/>
            <a:cxnLst/>
            <a:rect l="l" t="t" r="r" b="b"/>
            <a:pathLst>
              <a:path w="50164" h="73660">
                <a:moveTo>
                  <a:pt x="25463" y="0"/>
                </a:moveTo>
                <a:lnTo>
                  <a:pt x="0" y="0"/>
                </a:lnTo>
                <a:lnTo>
                  <a:pt x="0" y="73355"/>
                </a:lnTo>
                <a:lnTo>
                  <a:pt x="25933" y="73355"/>
                </a:lnTo>
                <a:lnTo>
                  <a:pt x="30530" y="72885"/>
                </a:lnTo>
                <a:lnTo>
                  <a:pt x="38049" y="70980"/>
                </a:lnTo>
                <a:lnTo>
                  <a:pt x="41275" y="69291"/>
                </a:lnTo>
                <a:lnTo>
                  <a:pt x="43316" y="67462"/>
                </a:lnTo>
                <a:lnTo>
                  <a:pt x="6502" y="67462"/>
                </a:lnTo>
                <a:lnTo>
                  <a:pt x="6502" y="38303"/>
                </a:lnTo>
                <a:lnTo>
                  <a:pt x="42481" y="38303"/>
                </a:lnTo>
                <a:lnTo>
                  <a:pt x="41910" y="37706"/>
                </a:lnTo>
                <a:lnTo>
                  <a:pt x="37922" y="35725"/>
                </a:lnTo>
                <a:lnTo>
                  <a:pt x="33121" y="35051"/>
                </a:lnTo>
                <a:lnTo>
                  <a:pt x="39687" y="33223"/>
                </a:lnTo>
                <a:lnTo>
                  <a:pt x="40595" y="32410"/>
                </a:lnTo>
                <a:lnTo>
                  <a:pt x="6502" y="32410"/>
                </a:lnTo>
                <a:lnTo>
                  <a:pt x="6502" y="5892"/>
                </a:lnTo>
                <a:lnTo>
                  <a:pt x="42025" y="5892"/>
                </a:lnTo>
                <a:lnTo>
                  <a:pt x="41198" y="5016"/>
                </a:lnTo>
                <a:lnTo>
                  <a:pt x="36525" y="1892"/>
                </a:lnTo>
                <a:lnTo>
                  <a:pt x="34112" y="927"/>
                </a:lnTo>
                <a:lnTo>
                  <a:pt x="29171" y="177"/>
                </a:lnTo>
                <a:lnTo>
                  <a:pt x="25463" y="0"/>
                </a:lnTo>
                <a:close/>
              </a:path>
              <a:path w="50164" h="73660">
                <a:moveTo>
                  <a:pt x="42481" y="38303"/>
                </a:moveTo>
                <a:lnTo>
                  <a:pt x="26035" y="38303"/>
                </a:lnTo>
                <a:lnTo>
                  <a:pt x="28295" y="38468"/>
                </a:lnTo>
                <a:lnTo>
                  <a:pt x="32969" y="39141"/>
                </a:lnTo>
                <a:lnTo>
                  <a:pt x="42672" y="49949"/>
                </a:lnTo>
                <a:lnTo>
                  <a:pt x="42672" y="55575"/>
                </a:lnTo>
                <a:lnTo>
                  <a:pt x="24282" y="67462"/>
                </a:lnTo>
                <a:lnTo>
                  <a:pt x="43316" y="67462"/>
                </a:lnTo>
                <a:lnTo>
                  <a:pt x="47853" y="63398"/>
                </a:lnTo>
                <a:lnTo>
                  <a:pt x="49784" y="58953"/>
                </a:lnTo>
                <a:lnTo>
                  <a:pt x="49784" y="48463"/>
                </a:lnTo>
                <a:lnTo>
                  <a:pt x="48209" y="44284"/>
                </a:lnTo>
                <a:lnTo>
                  <a:pt x="42481" y="38303"/>
                </a:lnTo>
                <a:close/>
              </a:path>
              <a:path w="50164" h="73660">
                <a:moveTo>
                  <a:pt x="42025" y="5892"/>
                </a:moveTo>
                <a:lnTo>
                  <a:pt x="23939" y="5892"/>
                </a:lnTo>
                <a:lnTo>
                  <a:pt x="26263" y="6007"/>
                </a:lnTo>
                <a:lnTo>
                  <a:pt x="30530" y="6476"/>
                </a:lnTo>
                <a:lnTo>
                  <a:pt x="39624" y="16357"/>
                </a:lnTo>
                <a:lnTo>
                  <a:pt x="39497" y="21843"/>
                </a:lnTo>
                <a:lnTo>
                  <a:pt x="39039" y="23596"/>
                </a:lnTo>
                <a:lnTo>
                  <a:pt x="36741" y="27800"/>
                </a:lnTo>
                <a:lnTo>
                  <a:pt x="34975" y="29425"/>
                </a:lnTo>
                <a:lnTo>
                  <a:pt x="32613" y="30581"/>
                </a:lnTo>
                <a:lnTo>
                  <a:pt x="31191" y="31318"/>
                </a:lnTo>
                <a:lnTo>
                  <a:pt x="29565" y="31813"/>
                </a:lnTo>
                <a:lnTo>
                  <a:pt x="25908" y="32296"/>
                </a:lnTo>
                <a:lnTo>
                  <a:pt x="24180" y="32410"/>
                </a:lnTo>
                <a:lnTo>
                  <a:pt x="40595" y="32410"/>
                </a:lnTo>
                <a:lnTo>
                  <a:pt x="43929" y="29425"/>
                </a:lnTo>
                <a:lnTo>
                  <a:pt x="46431" y="21843"/>
                </a:lnTo>
                <a:lnTo>
                  <a:pt x="46736" y="19938"/>
                </a:lnTo>
                <a:lnTo>
                  <a:pt x="46736" y="14795"/>
                </a:lnTo>
                <a:lnTo>
                  <a:pt x="45999" y="11963"/>
                </a:lnTo>
                <a:lnTo>
                  <a:pt x="43091" y="7023"/>
                </a:lnTo>
                <a:lnTo>
                  <a:pt x="42025" y="589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2" name="object 6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60052" y="5341848"/>
            <a:ext cx="66255" cy="73367"/>
          </a:xfrm>
          <a:prstGeom prst="rect">
            <a:avLst/>
          </a:prstGeom>
        </p:spPr>
      </p:pic>
      <p:sp>
        <p:nvSpPr>
          <p:cNvPr id="63" name="object 63"/>
          <p:cNvSpPr/>
          <p:nvPr/>
        </p:nvSpPr>
        <p:spPr>
          <a:xfrm>
            <a:off x="3140303" y="6818376"/>
            <a:ext cx="50800" cy="49530"/>
          </a:xfrm>
          <a:custGeom>
            <a:avLst/>
            <a:gdLst/>
            <a:ahLst/>
            <a:cxnLst/>
            <a:rect l="l" t="t" r="r" b="b"/>
            <a:pathLst>
              <a:path w="50800" h="49529">
                <a:moveTo>
                  <a:pt x="28448" y="0"/>
                </a:moveTo>
                <a:lnTo>
                  <a:pt x="22351" y="0"/>
                </a:lnTo>
                <a:lnTo>
                  <a:pt x="22351" y="21945"/>
                </a:lnTo>
                <a:lnTo>
                  <a:pt x="0" y="21945"/>
                </a:lnTo>
                <a:lnTo>
                  <a:pt x="0" y="27431"/>
                </a:lnTo>
                <a:lnTo>
                  <a:pt x="22351" y="27431"/>
                </a:lnTo>
                <a:lnTo>
                  <a:pt x="22351" y="49479"/>
                </a:lnTo>
                <a:lnTo>
                  <a:pt x="28448" y="49479"/>
                </a:lnTo>
                <a:lnTo>
                  <a:pt x="28448" y="27431"/>
                </a:lnTo>
                <a:lnTo>
                  <a:pt x="50800" y="27431"/>
                </a:lnTo>
                <a:lnTo>
                  <a:pt x="50800" y="21945"/>
                </a:lnTo>
                <a:lnTo>
                  <a:pt x="28448" y="21945"/>
                </a:lnTo>
                <a:lnTo>
                  <a:pt x="2844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3140303" y="6023762"/>
            <a:ext cx="50800" cy="49530"/>
          </a:xfrm>
          <a:custGeom>
            <a:avLst/>
            <a:gdLst/>
            <a:ahLst/>
            <a:cxnLst/>
            <a:rect l="l" t="t" r="r" b="b"/>
            <a:pathLst>
              <a:path w="50800" h="49529">
                <a:moveTo>
                  <a:pt x="28448" y="0"/>
                </a:moveTo>
                <a:lnTo>
                  <a:pt x="22351" y="0"/>
                </a:lnTo>
                <a:lnTo>
                  <a:pt x="22351" y="21945"/>
                </a:lnTo>
                <a:lnTo>
                  <a:pt x="0" y="21945"/>
                </a:lnTo>
                <a:lnTo>
                  <a:pt x="0" y="27431"/>
                </a:lnTo>
                <a:lnTo>
                  <a:pt x="22351" y="27431"/>
                </a:lnTo>
                <a:lnTo>
                  <a:pt x="22351" y="49479"/>
                </a:lnTo>
                <a:lnTo>
                  <a:pt x="28448" y="49479"/>
                </a:lnTo>
                <a:lnTo>
                  <a:pt x="28448" y="27431"/>
                </a:lnTo>
                <a:lnTo>
                  <a:pt x="50800" y="27431"/>
                </a:lnTo>
                <a:lnTo>
                  <a:pt x="50800" y="21945"/>
                </a:lnTo>
                <a:lnTo>
                  <a:pt x="28448" y="21945"/>
                </a:lnTo>
                <a:lnTo>
                  <a:pt x="2844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3140303" y="5186171"/>
            <a:ext cx="50800" cy="49530"/>
          </a:xfrm>
          <a:custGeom>
            <a:avLst/>
            <a:gdLst/>
            <a:ahLst/>
            <a:cxnLst/>
            <a:rect l="l" t="t" r="r" b="b"/>
            <a:pathLst>
              <a:path w="50800" h="49529">
                <a:moveTo>
                  <a:pt x="28448" y="0"/>
                </a:moveTo>
                <a:lnTo>
                  <a:pt x="22351" y="0"/>
                </a:lnTo>
                <a:lnTo>
                  <a:pt x="22351" y="21945"/>
                </a:lnTo>
                <a:lnTo>
                  <a:pt x="0" y="21945"/>
                </a:lnTo>
                <a:lnTo>
                  <a:pt x="0" y="27431"/>
                </a:lnTo>
                <a:lnTo>
                  <a:pt x="22351" y="27431"/>
                </a:lnTo>
                <a:lnTo>
                  <a:pt x="22351" y="49479"/>
                </a:lnTo>
                <a:lnTo>
                  <a:pt x="28448" y="49479"/>
                </a:lnTo>
                <a:lnTo>
                  <a:pt x="28448" y="27431"/>
                </a:lnTo>
                <a:lnTo>
                  <a:pt x="50800" y="27431"/>
                </a:lnTo>
                <a:lnTo>
                  <a:pt x="50800" y="21945"/>
                </a:lnTo>
                <a:lnTo>
                  <a:pt x="28448" y="21945"/>
                </a:lnTo>
                <a:lnTo>
                  <a:pt x="2844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3279394" y="5015280"/>
            <a:ext cx="7620" cy="2604770"/>
          </a:xfrm>
          <a:custGeom>
            <a:avLst/>
            <a:gdLst/>
            <a:ahLst/>
            <a:cxnLst/>
            <a:rect l="l" t="t" r="r" b="b"/>
            <a:pathLst>
              <a:path w="7620" h="2604770">
                <a:moveTo>
                  <a:pt x="7315" y="0"/>
                </a:moveTo>
                <a:lnTo>
                  <a:pt x="0" y="2604211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3697274" y="5015280"/>
            <a:ext cx="0" cy="2604770"/>
          </a:xfrm>
          <a:custGeom>
            <a:avLst/>
            <a:gdLst/>
            <a:ahLst/>
            <a:cxnLst/>
            <a:rect l="l" t="t" r="r" b="b"/>
            <a:pathLst>
              <a:path w="0" h="2604770">
                <a:moveTo>
                  <a:pt x="0" y="0"/>
                </a:moveTo>
                <a:lnTo>
                  <a:pt x="0" y="2604211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4899710" y="5015280"/>
            <a:ext cx="0" cy="2613660"/>
          </a:xfrm>
          <a:custGeom>
            <a:avLst/>
            <a:gdLst/>
            <a:ahLst/>
            <a:cxnLst/>
            <a:rect l="l" t="t" r="r" b="b"/>
            <a:pathLst>
              <a:path w="0" h="2613659">
                <a:moveTo>
                  <a:pt x="0" y="0"/>
                </a:moveTo>
                <a:lnTo>
                  <a:pt x="0" y="2613355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5301132" y="6434429"/>
            <a:ext cx="0" cy="782320"/>
          </a:xfrm>
          <a:custGeom>
            <a:avLst/>
            <a:gdLst/>
            <a:ahLst/>
            <a:cxnLst/>
            <a:rect l="l" t="t" r="r" b="b"/>
            <a:pathLst>
              <a:path w="0" h="782320">
                <a:moveTo>
                  <a:pt x="0" y="0"/>
                </a:moveTo>
                <a:lnTo>
                  <a:pt x="0" y="781811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5301132" y="5015280"/>
            <a:ext cx="0" cy="1352550"/>
          </a:xfrm>
          <a:custGeom>
            <a:avLst/>
            <a:gdLst/>
            <a:ahLst/>
            <a:cxnLst/>
            <a:rect l="l" t="t" r="r" b="b"/>
            <a:pathLst>
              <a:path w="0" h="1352550">
                <a:moveTo>
                  <a:pt x="0" y="0"/>
                </a:moveTo>
                <a:lnTo>
                  <a:pt x="0" y="1352397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6101232" y="5015280"/>
            <a:ext cx="0" cy="2611755"/>
          </a:xfrm>
          <a:custGeom>
            <a:avLst/>
            <a:gdLst/>
            <a:ahLst/>
            <a:cxnLst/>
            <a:rect l="l" t="t" r="r" b="b"/>
            <a:pathLst>
              <a:path w="0" h="2611754">
                <a:moveTo>
                  <a:pt x="0" y="0"/>
                </a:moveTo>
                <a:lnTo>
                  <a:pt x="0" y="2611526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6502654" y="7234529"/>
            <a:ext cx="0" cy="383540"/>
          </a:xfrm>
          <a:custGeom>
            <a:avLst/>
            <a:gdLst/>
            <a:ahLst/>
            <a:cxnLst/>
            <a:rect l="l" t="t" r="r" b="b"/>
            <a:pathLst>
              <a:path w="0" h="383540">
                <a:moveTo>
                  <a:pt x="0" y="0"/>
                </a:moveTo>
                <a:lnTo>
                  <a:pt x="0" y="383133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6502654" y="6445402"/>
            <a:ext cx="0" cy="356235"/>
          </a:xfrm>
          <a:custGeom>
            <a:avLst/>
            <a:gdLst/>
            <a:ahLst/>
            <a:cxnLst/>
            <a:rect l="l" t="t" r="r" b="b"/>
            <a:pathLst>
              <a:path w="0" h="356234">
                <a:moveTo>
                  <a:pt x="0" y="0"/>
                </a:moveTo>
                <a:lnTo>
                  <a:pt x="0" y="355701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6502654" y="5015280"/>
            <a:ext cx="0" cy="1000760"/>
          </a:xfrm>
          <a:custGeom>
            <a:avLst/>
            <a:gdLst/>
            <a:ahLst/>
            <a:cxnLst/>
            <a:rect l="l" t="t" r="r" b="b"/>
            <a:pathLst>
              <a:path w="0" h="1000760">
                <a:moveTo>
                  <a:pt x="0" y="0"/>
                </a:moveTo>
                <a:lnTo>
                  <a:pt x="0" y="1000353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6903161" y="5015280"/>
            <a:ext cx="0" cy="2602865"/>
          </a:xfrm>
          <a:custGeom>
            <a:avLst/>
            <a:gdLst/>
            <a:ahLst/>
            <a:cxnLst/>
            <a:rect l="l" t="t" r="r" b="b"/>
            <a:pathLst>
              <a:path w="0" h="2602865">
                <a:moveTo>
                  <a:pt x="0" y="2602382"/>
                </a:moveTo>
                <a:lnTo>
                  <a:pt x="0" y="0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4496460" y="5188102"/>
            <a:ext cx="1204595" cy="0"/>
          </a:xfrm>
          <a:custGeom>
            <a:avLst/>
            <a:gdLst/>
            <a:ahLst/>
            <a:cxnLst/>
            <a:rect l="l" t="t" r="r" b="b"/>
            <a:pathLst>
              <a:path w="1204595" h="0">
                <a:moveTo>
                  <a:pt x="1204264" y="0"/>
                </a:moveTo>
                <a:lnTo>
                  <a:pt x="0" y="0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3286709" y="5402986"/>
            <a:ext cx="3616960" cy="0"/>
          </a:xfrm>
          <a:custGeom>
            <a:avLst/>
            <a:gdLst/>
            <a:ahLst/>
            <a:cxnLst/>
            <a:rect l="l" t="t" r="r" b="b"/>
            <a:pathLst>
              <a:path w="3616959" h="0">
                <a:moveTo>
                  <a:pt x="0" y="0"/>
                </a:moveTo>
                <a:lnTo>
                  <a:pt x="361645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5700725" y="5614212"/>
            <a:ext cx="1202690" cy="0"/>
          </a:xfrm>
          <a:custGeom>
            <a:avLst/>
            <a:gdLst/>
            <a:ahLst/>
            <a:cxnLst/>
            <a:rect l="l" t="t" r="r" b="b"/>
            <a:pathLst>
              <a:path w="1202690" h="0">
                <a:moveTo>
                  <a:pt x="1202436" y="0"/>
                </a:moveTo>
                <a:lnTo>
                  <a:pt x="0" y="0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3286709" y="5015280"/>
            <a:ext cx="1210310" cy="1352550"/>
          </a:xfrm>
          <a:custGeom>
            <a:avLst/>
            <a:gdLst/>
            <a:ahLst/>
            <a:cxnLst/>
            <a:rect l="l" t="t" r="r" b="b"/>
            <a:pathLst>
              <a:path w="1210310" h="1352550">
                <a:moveTo>
                  <a:pt x="1209751" y="598932"/>
                </a:moveTo>
                <a:lnTo>
                  <a:pt x="0" y="598932"/>
                </a:lnTo>
              </a:path>
              <a:path w="1210310" h="1352550">
                <a:moveTo>
                  <a:pt x="807415" y="0"/>
                </a:moveTo>
                <a:lnTo>
                  <a:pt x="807415" y="1352397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4094124" y="6417970"/>
            <a:ext cx="0" cy="412750"/>
          </a:xfrm>
          <a:custGeom>
            <a:avLst/>
            <a:gdLst/>
            <a:ahLst/>
            <a:cxnLst/>
            <a:rect l="l" t="t" r="r" b="b"/>
            <a:pathLst>
              <a:path w="0" h="412750">
                <a:moveTo>
                  <a:pt x="0" y="0"/>
                </a:moveTo>
                <a:lnTo>
                  <a:pt x="0" y="412394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4094124" y="7216241"/>
            <a:ext cx="0" cy="392430"/>
          </a:xfrm>
          <a:custGeom>
            <a:avLst/>
            <a:gdLst/>
            <a:ahLst/>
            <a:cxnLst/>
            <a:rect l="l" t="t" r="r" b="b"/>
            <a:pathLst>
              <a:path w="0" h="392429">
                <a:moveTo>
                  <a:pt x="0" y="0"/>
                </a:moveTo>
                <a:lnTo>
                  <a:pt x="0" y="392277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4496460" y="5015280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4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4496460" y="5623356"/>
            <a:ext cx="0" cy="1986280"/>
          </a:xfrm>
          <a:custGeom>
            <a:avLst/>
            <a:gdLst/>
            <a:ahLst/>
            <a:cxnLst/>
            <a:rect l="l" t="t" r="r" b="b"/>
            <a:pathLst>
              <a:path w="0" h="1986279">
                <a:moveTo>
                  <a:pt x="0" y="0"/>
                </a:moveTo>
                <a:lnTo>
                  <a:pt x="0" y="1986076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5700725" y="5015280"/>
            <a:ext cx="0" cy="173355"/>
          </a:xfrm>
          <a:custGeom>
            <a:avLst/>
            <a:gdLst/>
            <a:ahLst/>
            <a:cxnLst/>
            <a:rect l="l" t="t" r="r" b="b"/>
            <a:pathLst>
              <a:path w="0" h="173354">
                <a:moveTo>
                  <a:pt x="0" y="0"/>
                </a:moveTo>
                <a:lnTo>
                  <a:pt x="0" y="172821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5700725" y="5623356"/>
            <a:ext cx="0" cy="1985645"/>
          </a:xfrm>
          <a:custGeom>
            <a:avLst/>
            <a:gdLst/>
            <a:ahLst/>
            <a:cxnLst/>
            <a:rect l="l" t="t" r="r" b="b"/>
            <a:pathLst>
              <a:path w="0" h="1985645">
                <a:moveTo>
                  <a:pt x="0" y="0"/>
                </a:moveTo>
                <a:lnTo>
                  <a:pt x="0" y="1591056"/>
                </a:lnTo>
              </a:path>
              <a:path w="0" h="1985645">
                <a:moveTo>
                  <a:pt x="0" y="1592884"/>
                </a:moveTo>
                <a:lnTo>
                  <a:pt x="0" y="1985162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3274821" y="6020206"/>
            <a:ext cx="820419" cy="0"/>
          </a:xfrm>
          <a:custGeom>
            <a:avLst/>
            <a:gdLst/>
            <a:ahLst/>
            <a:cxnLst/>
            <a:rect l="l" t="t" r="r" b="b"/>
            <a:pathLst>
              <a:path w="820420" h="0">
                <a:moveTo>
                  <a:pt x="0" y="0"/>
                </a:moveTo>
                <a:lnTo>
                  <a:pt x="820216" y="0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5298389" y="6020206"/>
            <a:ext cx="1213485" cy="0"/>
          </a:xfrm>
          <a:custGeom>
            <a:avLst/>
            <a:gdLst/>
            <a:ahLst/>
            <a:cxnLst/>
            <a:rect l="l" t="t" r="r" b="b"/>
            <a:pathLst>
              <a:path w="1213484" h="0">
                <a:moveTo>
                  <a:pt x="0" y="0"/>
                </a:moveTo>
                <a:lnTo>
                  <a:pt x="1213408" y="0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3274821" y="6222288"/>
            <a:ext cx="3630295" cy="0"/>
          </a:xfrm>
          <a:custGeom>
            <a:avLst/>
            <a:gdLst/>
            <a:ahLst/>
            <a:cxnLst/>
            <a:rect l="l" t="t" r="r" b="b"/>
            <a:pathLst>
              <a:path w="3630295" h="0">
                <a:moveTo>
                  <a:pt x="0" y="0"/>
                </a:moveTo>
                <a:lnTo>
                  <a:pt x="363016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4084065" y="6427114"/>
            <a:ext cx="1214755" cy="0"/>
          </a:xfrm>
          <a:custGeom>
            <a:avLst/>
            <a:gdLst/>
            <a:ahLst/>
            <a:cxnLst/>
            <a:rect l="l" t="t" r="r" b="b"/>
            <a:pathLst>
              <a:path w="1214754" h="0">
                <a:moveTo>
                  <a:pt x="0" y="0"/>
                </a:moveTo>
                <a:lnTo>
                  <a:pt x="1214323" y="0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6522770" y="6427114"/>
            <a:ext cx="393700" cy="0"/>
          </a:xfrm>
          <a:custGeom>
            <a:avLst/>
            <a:gdLst/>
            <a:ahLst/>
            <a:cxnLst/>
            <a:rect l="l" t="t" r="r" b="b"/>
            <a:pathLst>
              <a:path w="393700" h="0">
                <a:moveTo>
                  <a:pt x="0" y="0"/>
                </a:moveTo>
                <a:lnTo>
                  <a:pt x="393191" y="0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4095038" y="6821220"/>
            <a:ext cx="1607820" cy="0"/>
          </a:xfrm>
          <a:custGeom>
            <a:avLst/>
            <a:gdLst/>
            <a:ahLst/>
            <a:cxnLst/>
            <a:rect l="l" t="t" r="r" b="b"/>
            <a:pathLst>
              <a:path w="1607820" h="0">
                <a:moveTo>
                  <a:pt x="0" y="0"/>
                </a:moveTo>
                <a:lnTo>
                  <a:pt x="1607515" y="0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6500825" y="6821220"/>
            <a:ext cx="415290" cy="0"/>
          </a:xfrm>
          <a:custGeom>
            <a:avLst/>
            <a:gdLst/>
            <a:ahLst/>
            <a:cxnLst/>
            <a:rect l="l" t="t" r="r" b="b"/>
            <a:pathLst>
              <a:path w="415290" h="0">
                <a:moveTo>
                  <a:pt x="0" y="0"/>
                </a:moveTo>
                <a:lnTo>
                  <a:pt x="415137" y="0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4500117" y="7216241"/>
            <a:ext cx="786765" cy="0"/>
          </a:xfrm>
          <a:custGeom>
            <a:avLst/>
            <a:gdLst/>
            <a:ahLst/>
            <a:cxnLst/>
            <a:rect l="l" t="t" r="r" b="b"/>
            <a:pathLst>
              <a:path w="786764" h="0">
                <a:moveTo>
                  <a:pt x="0" y="0"/>
                </a:moveTo>
                <a:lnTo>
                  <a:pt x="78638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5702553" y="7216241"/>
            <a:ext cx="786765" cy="0"/>
          </a:xfrm>
          <a:custGeom>
            <a:avLst/>
            <a:gdLst/>
            <a:ahLst/>
            <a:cxnLst/>
            <a:rect l="l" t="t" r="r" b="b"/>
            <a:pathLst>
              <a:path w="786764" h="0">
                <a:moveTo>
                  <a:pt x="0" y="0"/>
                </a:moveTo>
                <a:lnTo>
                  <a:pt x="78638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3286709" y="7608519"/>
            <a:ext cx="1202690" cy="0"/>
          </a:xfrm>
          <a:custGeom>
            <a:avLst/>
            <a:gdLst/>
            <a:ahLst/>
            <a:cxnLst/>
            <a:rect l="l" t="t" r="r" b="b"/>
            <a:pathLst>
              <a:path w="1202689" h="0">
                <a:moveTo>
                  <a:pt x="0" y="0"/>
                </a:moveTo>
                <a:lnTo>
                  <a:pt x="1202436" y="0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5298389" y="7608519"/>
            <a:ext cx="1607185" cy="0"/>
          </a:xfrm>
          <a:custGeom>
            <a:avLst/>
            <a:gdLst/>
            <a:ahLst/>
            <a:cxnLst/>
            <a:rect l="l" t="t" r="r" b="b"/>
            <a:pathLst>
              <a:path w="1607184" h="0">
                <a:moveTo>
                  <a:pt x="0" y="0"/>
                </a:moveTo>
                <a:lnTo>
                  <a:pt x="1606600" y="0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3471316" y="5007965"/>
            <a:ext cx="22860" cy="71755"/>
          </a:xfrm>
          <a:custGeom>
            <a:avLst/>
            <a:gdLst/>
            <a:ahLst/>
            <a:cxnLst/>
            <a:rect l="l" t="t" r="r" b="b"/>
            <a:pathLst>
              <a:path w="22860" h="71754">
                <a:moveTo>
                  <a:pt x="22555" y="0"/>
                </a:moveTo>
                <a:lnTo>
                  <a:pt x="16256" y="0"/>
                </a:lnTo>
                <a:lnTo>
                  <a:pt x="10833" y="4813"/>
                </a:lnTo>
                <a:lnTo>
                  <a:pt x="6705" y="7785"/>
                </a:lnTo>
                <a:lnTo>
                  <a:pt x="3594" y="9525"/>
                </a:lnTo>
                <a:lnTo>
                  <a:pt x="0" y="11074"/>
                </a:lnTo>
                <a:lnTo>
                  <a:pt x="0" y="17678"/>
                </a:lnTo>
                <a:lnTo>
                  <a:pt x="15849" y="7213"/>
                </a:lnTo>
                <a:lnTo>
                  <a:pt x="15849" y="71323"/>
                </a:lnTo>
                <a:lnTo>
                  <a:pt x="22555" y="71323"/>
                </a:lnTo>
                <a:lnTo>
                  <a:pt x="2255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3874261" y="5007457"/>
            <a:ext cx="44450" cy="72390"/>
          </a:xfrm>
          <a:custGeom>
            <a:avLst/>
            <a:gdLst/>
            <a:ahLst/>
            <a:cxnLst/>
            <a:rect l="l" t="t" r="r" b="b"/>
            <a:pathLst>
              <a:path w="44450" h="72389">
                <a:moveTo>
                  <a:pt x="28486" y="0"/>
                </a:moveTo>
                <a:lnTo>
                  <a:pt x="16294" y="0"/>
                </a:lnTo>
                <a:lnTo>
                  <a:pt x="11214" y="1727"/>
                </a:lnTo>
                <a:lnTo>
                  <a:pt x="2882" y="8902"/>
                </a:lnTo>
                <a:lnTo>
                  <a:pt x="711" y="13982"/>
                </a:lnTo>
                <a:lnTo>
                  <a:pt x="711" y="20421"/>
                </a:lnTo>
                <a:lnTo>
                  <a:pt x="8127" y="20421"/>
                </a:lnTo>
                <a:lnTo>
                  <a:pt x="8127" y="16090"/>
                </a:lnTo>
                <a:lnTo>
                  <a:pt x="9410" y="12598"/>
                </a:lnTo>
                <a:lnTo>
                  <a:pt x="14566" y="7315"/>
                </a:lnTo>
                <a:lnTo>
                  <a:pt x="18021" y="5994"/>
                </a:lnTo>
                <a:lnTo>
                  <a:pt x="27228" y="5994"/>
                </a:lnTo>
                <a:lnTo>
                  <a:pt x="30848" y="7581"/>
                </a:lnTo>
                <a:lnTo>
                  <a:pt x="34988" y="13144"/>
                </a:lnTo>
                <a:lnTo>
                  <a:pt x="35864" y="15913"/>
                </a:lnTo>
                <a:lnTo>
                  <a:pt x="35864" y="21272"/>
                </a:lnTo>
                <a:lnTo>
                  <a:pt x="11112" y="54762"/>
                </a:lnTo>
                <a:lnTo>
                  <a:pt x="0" y="64922"/>
                </a:lnTo>
                <a:lnTo>
                  <a:pt x="0" y="71831"/>
                </a:lnTo>
                <a:lnTo>
                  <a:pt x="44196" y="71831"/>
                </a:lnTo>
                <a:lnTo>
                  <a:pt x="44196" y="65633"/>
                </a:lnTo>
                <a:lnTo>
                  <a:pt x="8127" y="65633"/>
                </a:lnTo>
                <a:lnTo>
                  <a:pt x="16127" y="58030"/>
                </a:lnTo>
                <a:lnTo>
                  <a:pt x="42672" y="24384"/>
                </a:lnTo>
                <a:lnTo>
                  <a:pt x="43281" y="21475"/>
                </a:lnTo>
                <a:lnTo>
                  <a:pt x="43281" y="12738"/>
                </a:lnTo>
                <a:lnTo>
                  <a:pt x="41313" y="8216"/>
                </a:lnTo>
                <a:lnTo>
                  <a:pt x="33464" y="1638"/>
                </a:lnTo>
                <a:lnTo>
                  <a:pt x="2848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4261053" y="5005628"/>
            <a:ext cx="47625" cy="73025"/>
          </a:xfrm>
          <a:custGeom>
            <a:avLst/>
            <a:gdLst/>
            <a:ahLst/>
            <a:cxnLst/>
            <a:rect l="l" t="t" r="r" b="b"/>
            <a:pathLst>
              <a:path w="47625" h="73025">
                <a:moveTo>
                  <a:pt x="31153" y="0"/>
                </a:moveTo>
                <a:lnTo>
                  <a:pt x="15709" y="0"/>
                </a:lnTo>
                <a:lnTo>
                  <a:pt x="9855" y="2311"/>
                </a:lnTo>
                <a:lnTo>
                  <a:pt x="2603" y="10502"/>
                </a:lnTo>
                <a:lnTo>
                  <a:pt x="1015" y="14566"/>
                </a:lnTo>
                <a:lnTo>
                  <a:pt x="1015" y="19100"/>
                </a:lnTo>
                <a:lnTo>
                  <a:pt x="7721" y="19100"/>
                </a:lnTo>
                <a:lnTo>
                  <a:pt x="8254" y="14287"/>
                </a:lnTo>
                <a:lnTo>
                  <a:pt x="10058" y="10731"/>
                </a:lnTo>
                <a:lnTo>
                  <a:pt x="15747" y="6476"/>
                </a:lnTo>
                <a:lnTo>
                  <a:pt x="19227" y="5486"/>
                </a:lnTo>
                <a:lnTo>
                  <a:pt x="28854" y="5486"/>
                </a:lnTo>
                <a:lnTo>
                  <a:pt x="32918" y="6946"/>
                </a:lnTo>
                <a:lnTo>
                  <a:pt x="38201" y="12369"/>
                </a:lnTo>
                <a:lnTo>
                  <a:pt x="39420" y="15443"/>
                </a:lnTo>
                <a:lnTo>
                  <a:pt x="39420" y="22618"/>
                </a:lnTo>
                <a:lnTo>
                  <a:pt x="38138" y="25641"/>
                </a:lnTo>
                <a:lnTo>
                  <a:pt x="32651" y="30987"/>
                </a:lnTo>
                <a:lnTo>
                  <a:pt x="28689" y="32410"/>
                </a:lnTo>
                <a:lnTo>
                  <a:pt x="23672" y="32410"/>
                </a:lnTo>
                <a:lnTo>
                  <a:pt x="19608" y="32105"/>
                </a:lnTo>
                <a:lnTo>
                  <a:pt x="19608" y="38201"/>
                </a:lnTo>
                <a:lnTo>
                  <a:pt x="21323" y="37896"/>
                </a:lnTo>
                <a:lnTo>
                  <a:pt x="28409" y="37896"/>
                </a:lnTo>
                <a:lnTo>
                  <a:pt x="32461" y="39230"/>
                </a:lnTo>
                <a:lnTo>
                  <a:pt x="38760" y="44589"/>
                </a:lnTo>
                <a:lnTo>
                  <a:pt x="40335" y="48094"/>
                </a:lnTo>
                <a:lnTo>
                  <a:pt x="40335" y="56756"/>
                </a:lnTo>
                <a:lnTo>
                  <a:pt x="38760" y="60299"/>
                </a:lnTo>
                <a:lnTo>
                  <a:pt x="32461" y="65786"/>
                </a:lnTo>
                <a:lnTo>
                  <a:pt x="28371" y="67157"/>
                </a:lnTo>
                <a:lnTo>
                  <a:pt x="18834" y="67157"/>
                </a:lnTo>
                <a:lnTo>
                  <a:pt x="14947" y="65849"/>
                </a:lnTo>
                <a:lnTo>
                  <a:pt x="8521" y="60642"/>
                </a:lnTo>
                <a:lnTo>
                  <a:pt x="6908" y="57264"/>
                </a:lnTo>
                <a:lnTo>
                  <a:pt x="6908" y="53136"/>
                </a:lnTo>
                <a:lnTo>
                  <a:pt x="0" y="53136"/>
                </a:lnTo>
                <a:lnTo>
                  <a:pt x="0" y="55168"/>
                </a:lnTo>
                <a:lnTo>
                  <a:pt x="292" y="57188"/>
                </a:lnTo>
                <a:lnTo>
                  <a:pt x="19545" y="72847"/>
                </a:lnTo>
                <a:lnTo>
                  <a:pt x="30848" y="72847"/>
                </a:lnTo>
                <a:lnTo>
                  <a:pt x="37045" y="70675"/>
                </a:lnTo>
                <a:lnTo>
                  <a:pt x="45237" y="62623"/>
                </a:lnTo>
                <a:lnTo>
                  <a:pt x="47142" y="58153"/>
                </a:lnTo>
                <a:lnTo>
                  <a:pt x="47142" y="48526"/>
                </a:lnTo>
                <a:lnTo>
                  <a:pt x="45770" y="44716"/>
                </a:lnTo>
                <a:lnTo>
                  <a:pt x="40284" y="38290"/>
                </a:lnTo>
                <a:lnTo>
                  <a:pt x="36537" y="36169"/>
                </a:lnTo>
                <a:lnTo>
                  <a:pt x="31800" y="35153"/>
                </a:lnTo>
                <a:lnTo>
                  <a:pt x="37007" y="33870"/>
                </a:lnTo>
                <a:lnTo>
                  <a:pt x="40843" y="31572"/>
                </a:lnTo>
                <a:lnTo>
                  <a:pt x="45173" y="25742"/>
                </a:lnTo>
                <a:lnTo>
                  <a:pt x="46126" y="22720"/>
                </a:lnTo>
                <a:lnTo>
                  <a:pt x="46126" y="14389"/>
                </a:lnTo>
                <a:lnTo>
                  <a:pt x="44500" y="10223"/>
                </a:lnTo>
                <a:lnTo>
                  <a:pt x="37122" y="2235"/>
                </a:lnTo>
                <a:lnTo>
                  <a:pt x="3115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4667859" y="5007965"/>
            <a:ext cx="51435" cy="71755"/>
          </a:xfrm>
          <a:custGeom>
            <a:avLst/>
            <a:gdLst/>
            <a:ahLst/>
            <a:cxnLst/>
            <a:rect l="l" t="t" r="r" b="b"/>
            <a:pathLst>
              <a:path w="51435" h="71754">
                <a:moveTo>
                  <a:pt x="39624" y="54660"/>
                </a:moveTo>
                <a:lnTo>
                  <a:pt x="33121" y="54660"/>
                </a:lnTo>
                <a:lnTo>
                  <a:pt x="33121" y="71323"/>
                </a:lnTo>
                <a:lnTo>
                  <a:pt x="39624" y="71323"/>
                </a:lnTo>
                <a:lnTo>
                  <a:pt x="39624" y="54660"/>
                </a:lnTo>
                <a:close/>
              </a:path>
              <a:path w="51435" h="71754">
                <a:moveTo>
                  <a:pt x="39624" y="0"/>
                </a:moveTo>
                <a:lnTo>
                  <a:pt x="31292" y="0"/>
                </a:lnTo>
                <a:lnTo>
                  <a:pt x="0" y="47853"/>
                </a:lnTo>
                <a:lnTo>
                  <a:pt x="0" y="54660"/>
                </a:lnTo>
                <a:lnTo>
                  <a:pt x="50901" y="54660"/>
                </a:lnTo>
                <a:lnTo>
                  <a:pt x="50901" y="49276"/>
                </a:lnTo>
                <a:lnTo>
                  <a:pt x="5753" y="49276"/>
                </a:lnTo>
                <a:lnTo>
                  <a:pt x="33121" y="6705"/>
                </a:lnTo>
                <a:lnTo>
                  <a:pt x="39624" y="6705"/>
                </a:lnTo>
                <a:lnTo>
                  <a:pt x="39624" y="0"/>
                </a:lnTo>
                <a:close/>
              </a:path>
              <a:path w="51435" h="71754">
                <a:moveTo>
                  <a:pt x="39624" y="6705"/>
                </a:moveTo>
                <a:lnTo>
                  <a:pt x="33121" y="6705"/>
                </a:lnTo>
                <a:lnTo>
                  <a:pt x="33121" y="49276"/>
                </a:lnTo>
                <a:lnTo>
                  <a:pt x="39624" y="49276"/>
                </a:lnTo>
                <a:lnTo>
                  <a:pt x="39624" y="670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5067960" y="5007152"/>
            <a:ext cx="45720" cy="71755"/>
          </a:xfrm>
          <a:custGeom>
            <a:avLst/>
            <a:gdLst/>
            <a:ahLst/>
            <a:cxnLst/>
            <a:rect l="l" t="t" r="r" b="b"/>
            <a:pathLst>
              <a:path w="45720" h="71754">
                <a:moveTo>
                  <a:pt x="41757" y="0"/>
                </a:moveTo>
                <a:lnTo>
                  <a:pt x="3149" y="0"/>
                </a:lnTo>
                <a:lnTo>
                  <a:pt x="1422" y="40843"/>
                </a:lnTo>
                <a:lnTo>
                  <a:pt x="8127" y="40843"/>
                </a:lnTo>
                <a:lnTo>
                  <a:pt x="8940" y="37452"/>
                </a:lnTo>
                <a:lnTo>
                  <a:pt x="10706" y="34747"/>
                </a:lnTo>
                <a:lnTo>
                  <a:pt x="16116" y="30683"/>
                </a:lnTo>
                <a:lnTo>
                  <a:pt x="19342" y="29667"/>
                </a:lnTo>
                <a:lnTo>
                  <a:pt x="27939" y="29667"/>
                </a:lnTo>
                <a:lnTo>
                  <a:pt x="31762" y="31368"/>
                </a:lnTo>
                <a:lnTo>
                  <a:pt x="37109" y="37858"/>
                </a:lnTo>
                <a:lnTo>
                  <a:pt x="38404" y="42024"/>
                </a:lnTo>
                <a:lnTo>
                  <a:pt x="38404" y="52120"/>
                </a:lnTo>
                <a:lnTo>
                  <a:pt x="37223" y="56248"/>
                </a:lnTo>
                <a:lnTo>
                  <a:pt x="31940" y="63842"/>
                </a:lnTo>
                <a:lnTo>
                  <a:pt x="27635" y="65938"/>
                </a:lnTo>
                <a:lnTo>
                  <a:pt x="17881" y="65938"/>
                </a:lnTo>
                <a:lnTo>
                  <a:pt x="14490" y="64858"/>
                </a:lnTo>
                <a:lnTo>
                  <a:pt x="8801" y="60312"/>
                </a:lnTo>
                <a:lnTo>
                  <a:pt x="7315" y="57061"/>
                </a:lnTo>
                <a:lnTo>
                  <a:pt x="7315" y="52933"/>
                </a:lnTo>
                <a:lnTo>
                  <a:pt x="0" y="52933"/>
                </a:lnTo>
                <a:lnTo>
                  <a:pt x="0" y="54762"/>
                </a:lnTo>
                <a:lnTo>
                  <a:pt x="292" y="56692"/>
                </a:lnTo>
                <a:lnTo>
                  <a:pt x="17945" y="71323"/>
                </a:lnTo>
                <a:lnTo>
                  <a:pt x="28790" y="71323"/>
                </a:lnTo>
                <a:lnTo>
                  <a:pt x="34556" y="69138"/>
                </a:lnTo>
                <a:lnTo>
                  <a:pt x="43167" y="60401"/>
                </a:lnTo>
                <a:lnTo>
                  <a:pt x="45313" y="54622"/>
                </a:lnTo>
                <a:lnTo>
                  <a:pt x="45313" y="40538"/>
                </a:lnTo>
                <a:lnTo>
                  <a:pt x="43383" y="34950"/>
                </a:lnTo>
                <a:lnTo>
                  <a:pt x="35661" y="26415"/>
                </a:lnTo>
                <a:lnTo>
                  <a:pt x="30441" y="24282"/>
                </a:lnTo>
                <a:lnTo>
                  <a:pt x="20688" y="24282"/>
                </a:lnTo>
                <a:lnTo>
                  <a:pt x="17792" y="24879"/>
                </a:lnTo>
                <a:lnTo>
                  <a:pt x="12585" y="27254"/>
                </a:lnTo>
                <a:lnTo>
                  <a:pt x="10223" y="29019"/>
                </a:lnTo>
                <a:lnTo>
                  <a:pt x="8127" y="31394"/>
                </a:lnTo>
                <a:lnTo>
                  <a:pt x="9347" y="5384"/>
                </a:lnTo>
                <a:lnTo>
                  <a:pt x="41757" y="5384"/>
                </a:lnTo>
                <a:lnTo>
                  <a:pt x="417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5479948" y="5005628"/>
            <a:ext cx="47625" cy="73025"/>
          </a:xfrm>
          <a:custGeom>
            <a:avLst/>
            <a:gdLst/>
            <a:ahLst/>
            <a:cxnLst/>
            <a:rect l="l" t="t" r="r" b="b"/>
            <a:pathLst>
              <a:path w="47625" h="73025">
                <a:moveTo>
                  <a:pt x="30721" y="0"/>
                </a:moveTo>
                <a:lnTo>
                  <a:pt x="15341" y="0"/>
                </a:lnTo>
                <a:lnTo>
                  <a:pt x="8470" y="4063"/>
                </a:lnTo>
                <a:lnTo>
                  <a:pt x="0" y="48094"/>
                </a:lnTo>
                <a:lnTo>
                  <a:pt x="1587" y="55816"/>
                </a:lnTo>
                <a:lnTo>
                  <a:pt x="4775" y="61569"/>
                </a:lnTo>
                <a:lnTo>
                  <a:pt x="8902" y="69087"/>
                </a:lnTo>
                <a:lnTo>
                  <a:pt x="15544" y="72847"/>
                </a:lnTo>
                <a:lnTo>
                  <a:pt x="30924" y="72847"/>
                </a:lnTo>
                <a:lnTo>
                  <a:pt x="36093" y="70954"/>
                </a:lnTo>
                <a:lnTo>
                  <a:pt x="40233" y="67157"/>
                </a:lnTo>
                <a:lnTo>
                  <a:pt x="19634" y="67157"/>
                </a:lnTo>
                <a:lnTo>
                  <a:pt x="15760" y="65544"/>
                </a:lnTo>
                <a:lnTo>
                  <a:pt x="10147" y="59118"/>
                </a:lnTo>
                <a:lnTo>
                  <a:pt x="8737" y="54800"/>
                </a:lnTo>
                <a:lnTo>
                  <a:pt x="8737" y="44030"/>
                </a:lnTo>
                <a:lnTo>
                  <a:pt x="10071" y="39763"/>
                </a:lnTo>
                <a:lnTo>
                  <a:pt x="11811" y="37693"/>
                </a:lnTo>
                <a:lnTo>
                  <a:pt x="6807" y="37693"/>
                </a:lnTo>
                <a:lnTo>
                  <a:pt x="6807" y="26047"/>
                </a:lnTo>
                <a:lnTo>
                  <a:pt x="8229" y="17805"/>
                </a:lnTo>
                <a:lnTo>
                  <a:pt x="13919" y="8115"/>
                </a:lnTo>
                <a:lnTo>
                  <a:pt x="18656" y="5689"/>
                </a:lnTo>
                <a:lnTo>
                  <a:pt x="41890" y="5689"/>
                </a:lnTo>
                <a:lnTo>
                  <a:pt x="35420" y="1295"/>
                </a:lnTo>
                <a:lnTo>
                  <a:pt x="30721" y="0"/>
                </a:lnTo>
                <a:close/>
              </a:path>
              <a:path w="47625" h="73025">
                <a:moveTo>
                  <a:pt x="40805" y="31800"/>
                </a:moveTo>
                <a:lnTo>
                  <a:pt x="29806" y="31800"/>
                </a:lnTo>
                <a:lnTo>
                  <a:pt x="33731" y="33413"/>
                </a:lnTo>
                <a:lnTo>
                  <a:pt x="39014" y="39839"/>
                </a:lnTo>
                <a:lnTo>
                  <a:pt x="40315" y="44030"/>
                </a:lnTo>
                <a:lnTo>
                  <a:pt x="40335" y="54800"/>
                </a:lnTo>
                <a:lnTo>
                  <a:pt x="38950" y="59118"/>
                </a:lnTo>
                <a:lnTo>
                  <a:pt x="33388" y="65544"/>
                </a:lnTo>
                <a:lnTo>
                  <a:pt x="29527" y="67157"/>
                </a:lnTo>
                <a:lnTo>
                  <a:pt x="40233" y="67157"/>
                </a:lnTo>
                <a:lnTo>
                  <a:pt x="44830" y="62890"/>
                </a:lnTo>
                <a:lnTo>
                  <a:pt x="47142" y="56959"/>
                </a:lnTo>
                <a:lnTo>
                  <a:pt x="47142" y="42672"/>
                </a:lnTo>
                <a:lnTo>
                  <a:pt x="45351" y="37185"/>
                </a:lnTo>
                <a:lnTo>
                  <a:pt x="40805" y="31800"/>
                </a:lnTo>
                <a:close/>
              </a:path>
              <a:path w="47625" h="73025">
                <a:moveTo>
                  <a:pt x="32613" y="26111"/>
                </a:moveTo>
                <a:lnTo>
                  <a:pt x="17106" y="26111"/>
                </a:lnTo>
                <a:lnTo>
                  <a:pt x="10731" y="29972"/>
                </a:lnTo>
                <a:lnTo>
                  <a:pt x="6807" y="37693"/>
                </a:lnTo>
                <a:lnTo>
                  <a:pt x="11811" y="37693"/>
                </a:lnTo>
                <a:lnTo>
                  <a:pt x="15430" y="33388"/>
                </a:lnTo>
                <a:lnTo>
                  <a:pt x="19367" y="31800"/>
                </a:lnTo>
                <a:lnTo>
                  <a:pt x="40805" y="31800"/>
                </a:lnTo>
                <a:lnTo>
                  <a:pt x="37896" y="28384"/>
                </a:lnTo>
                <a:lnTo>
                  <a:pt x="32613" y="26111"/>
                </a:lnTo>
                <a:close/>
              </a:path>
              <a:path w="47625" h="73025">
                <a:moveTo>
                  <a:pt x="41890" y="5689"/>
                </a:moveTo>
                <a:lnTo>
                  <a:pt x="29425" y="5689"/>
                </a:lnTo>
                <a:lnTo>
                  <a:pt x="32816" y="6781"/>
                </a:lnTo>
                <a:lnTo>
                  <a:pt x="38100" y="11112"/>
                </a:lnTo>
                <a:lnTo>
                  <a:pt x="39420" y="14122"/>
                </a:lnTo>
                <a:lnTo>
                  <a:pt x="39420" y="17983"/>
                </a:lnTo>
                <a:lnTo>
                  <a:pt x="46227" y="17983"/>
                </a:lnTo>
                <a:lnTo>
                  <a:pt x="46227" y="11747"/>
                </a:lnTo>
                <a:lnTo>
                  <a:pt x="43891" y="7048"/>
                </a:lnTo>
                <a:lnTo>
                  <a:pt x="41890" y="568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5863793" y="5008981"/>
            <a:ext cx="45085" cy="70485"/>
          </a:xfrm>
          <a:custGeom>
            <a:avLst/>
            <a:gdLst/>
            <a:ahLst/>
            <a:cxnLst/>
            <a:rect l="l" t="t" r="r" b="b"/>
            <a:pathLst>
              <a:path w="45085" h="70485">
                <a:moveTo>
                  <a:pt x="44805" y="0"/>
                </a:moveTo>
                <a:lnTo>
                  <a:pt x="0" y="0"/>
                </a:lnTo>
                <a:lnTo>
                  <a:pt x="0" y="5994"/>
                </a:lnTo>
                <a:lnTo>
                  <a:pt x="37896" y="5994"/>
                </a:lnTo>
                <a:lnTo>
                  <a:pt x="9753" y="70307"/>
                </a:lnTo>
                <a:lnTo>
                  <a:pt x="17525" y="70319"/>
                </a:lnTo>
                <a:lnTo>
                  <a:pt x="44805" y="6197"/>
                </a:lnTo>
                <a:lnTo>
                  <a:pt x="4480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6266434" y="5005628"/>
            <a:ext cx="48260" cy="73025"/>
          </a:xfrm>
          <a:custGeom>
            <a:avLst/>
            <a:gdLst/>
            <a:ahLst/>
            <a:cxnLst/>
            <a:rect l="l" t="t" r="r" b="b"/>
            <a:pathLst>
              <a:path w="48260" h="73025">
                <a:moveTo>
                  <a:pt x="30619" y="0"/>
                </a:moveTo>
                <a:lnTo>
                  <a:pt x="17335" y="0"/>
                </a:lnTo>
                <a:lnTo>
                  <a:pt x="11874" y="1714"/>
                </a:lnTo>
                <a:lnTo>
                  <a:pt x="3263" y="8547"/>
                </a:lnTo>
                <a:lnTo>
                  <a:pt x="1117" y="13004"/>
                </a:lnTo>
                <a:lnTo>
                  <a:pt x="1139" y="22898"/>
                </a:lnTo>
                <a:lnTo>
                  <a:pt x="2336" y="26377"/>
                </a:lnTo>
                <a:lnTo>
                  <a:pt x="7213" y="31940"/>
                </a:lnTo>
                <a:lnTo>
                  <a:pt x="10706" y="33896"/>
                </a:lnTo>
                <a:lnTo>
                  <a:pt x="15239" y="35051"/>
                </a:lnTo>
                <a:lnTo>
                  <a:pt x="10972" y="36004"/>
                </a:lnTo>
                <a:lnTo>
                  <a:pt x="7454" y="37934"/>
                </a:lnTo>
                <a:lnTo>
                  <a:pt x="1562" y="44094"/>
                </a:lnTo>
                <a:lnTo>
                  <a:pt x="31" y="47815"/>
                </a:lnTo>
                <a:lnTo>
                  <a:pt x="0" y="57365"/>
                </a:lnTo>
                <a:lnTo>
                  <a:pt x="1727" y="61836"/>
                </a:lnTo>
                <a:lnTo>
                  <a:pt x="5501" y="65989"/>
                </a:lnTo>
                <a:lnTo>
                  <a:pt x="9512" y="70446"/>
                </a:lnTo>
                <a:lnTo>
                  <a:pt x="15786" y="72847"/>
                </a:lnTo>
                <a:lnTo>
                  <a:pt x="32105" y="72847"/>
                </a:lnTo>
                <a:lnTo>
                  <a:pt x="38366" y="70408"/>
                </a:lnTo>
                <a:lnTo>
                  <a:pt x="41121" y="67360"/>
                </a:lnTo>
                <a:lnTo>
                  <a:pt x="19100" y="67360"/>
                </a:lnTo>
                <a:lnTo>
                  <a:pt x="15036" y="65976"/>
                </a:lnTo>
                <a:lnTo>
                  <a:pt x="8534" y="60413"/>
                </a:lnTo>
                <a:lnTo>
                  <a:pt x="6937" y="56896"/>
                </a:lnTo>
                <a:lnTo>
                  <a:pt x="6936" y="48831"/>
                </a:lnTo>
                <a:lnTo>
                  <a:pt x="8026" y="45821"/>
                </a:lnTo>
                <a:lnTo>
                  <a:pt x="13246" y="39662"/>
                </a:lnTo>
                <a:lnTo>
                  <a:pt x="17818" y="37896"/>
                </a:lnTo>
                <a:lnTo>
                  <a:pt x="40367" y="37896"/>
                </a:lnTo>
                <a:lnTo>
                  <a:pt x="36906" y="36004"/>
                </a:lnTo>
                <a:lnTo>
                  <a:pt x="32715" y="35051"/>
                </a:lnTo>
                <a:lnTo>
                  <a:pt x="37388" y="33832"/>
                </a:lnTo>
                <a:lnTo>
                  <a:pt x="39930" y="32410"/>
                </a:lnTo>
                <a:lnTo>
                  <a:pt x="18084" y="32410"/>
                </a:lnTo>
                <a:lnTo>
                  <a:pt x="13677" y="30721"/>
                </a:lnTo>
                <a:lnTo>
                  <a:pt x="8674" y="24891"/>
                </a:lnTo>
                <a:lnTo>
                  <a:pt x="7619" y="22085"/>
                </a:lnTo>
                <a:lnTo>
                  <a:pt x="7619" y="15379"/>
                </a:lnTo>
                <a:lnTo>
                  <a:pt x="8737" y="12433"/>
                </a:lnTo>
                <a:lnTo>
                  <a:pt x="13817" y="7010"/>
                </a:lnTo>
                <a:lnTo>
                  <a:pt x="18148" y="5486"/>
                </a:lnTo>
                <a:lnTo>
                  <a:pt x="40827" y="5486"/>
                </a:lnTo>
                <a:lnTo>
                  <a:pt x="36080" y="1714"/>
                </a:lnTo>
                <a:lnTo>
                  <a:pt x="30619" y="0"/>
                </a:lnTo>
                <a:close/>
              </a:path>
              <a:path w="48260" h="73025">
                <a:moveTo>
                  <a:pt x="40367" y="37896"/>
                </a:moveTo>
                <a:lnTo>
                  <a:pt x="30213" y="37896"/>
                </a:lnTo>
                <a:lnTo>
                  <a:pt x="34810" y="39662"/>
                </a:lnTo>
                <a:lnTo>
                  <a:pt x="39966" y="45758"/>
                </a:lnTo>
                <a:lnTo>
                  <a:pt x="41046" y="48831"/>
                </a:lnTo>
                <a:lnTo>
                  <a:pt x="41046" y="56896"/>
                </a:lnTo>
                <a:lnTo>
                  <a:pt x="39433" y="60502"/>
                </a:lnTo>
                <a:lnTo>
                  <a:pt x="33007" y="65989"/>
                </a:lnTo>
                <a:lnTo>
                  <a:pt x="28917" y="67360"/>
                </a:lnTo>
                <a:lnTo>
                  <a:pt x="41121" y="67360"/>
                </a:lnTo>
                <a:lnTo>
                  <a:pt x="46227" y="61671"/>
                </a:lnTo>
                <a:lnTo>
                  <a:pt x="47905" y="57365"/>
                </a:lnTo>
                <a:lnTo>
                  <a:pt x="47955" y="47815"/>
                </a:lnTo>
                <a:lnTo>
                  <a:pt x="46393" y="44030"/>
                </a:lnTo>
                <a:lnTo>
                  <a:pt x="40436" y="37934"/>
                </a:lnTo>
                <a:close/>
              </a:path>
              <a:path w="48260" h="73025">
                <a:moveTo>
                  <a:pt x="40827" y="5486"/>
                </a:moveTo>
                <a:lnTo>
                  <a:pt x="29730" y="5486"/>
                </a:lnTo>
                <a:lnTo>
                  <a:pt x="34074" y="7048"/>
                </a:lnTo>
                <a:lnTo>
                  <a:pt x="39217" y="12534"/>
                </a:lnTo>
                <a:lnTo>
                  <a:pt x="40310" y="15379"/>
                </a:lnTo>
                <a:lnTo>
                  <a:pt x="40335" y="22085"/>
                </a:lnTo>
                <a:lnTo>
                  <a:pt x="39242" y="24930"/>
                </a:lnTo>
                <a:lnTo>
                  <a:pt x="34239" y="30746"/>
                </a:lnTo>
                <a:lnTo>
                  <a:pt x="29870" y="32410"/>
                </a:lnTo>
                <a:lnTo>
                  <a:pt x="39930" y="32410"/>
                </a:lnTo>
                <a:lnTo>
                  <a:pt x="40906" y="31864"/>
                </a:lnTo>
                <a:lnTo>
                  <a:pt x="45643" y="26454"/>
                </a:lnTo>
                <a:lnTo>
                  <a:pt x="46837" y="22898"/>
                </a:lnTo>
                <a:lnTo>
                  <a:pt x="46837" y="13004"/>
                </a:lnTo>
                <a:lnTo>
                  <a:pt x="44678" y="8547"/>
                </a:lnTo>
                <a:lnTo>
                  <a:pt x="40827" y="548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6667957" y="5005628"/>
            <a:ext cx="47625" cy="73025"/>
          </a:xfrm>
          <a:custGeom>
            <a:avLst/>
            <a:gdLst/>
            <a:ahLst/>
            <a:cxnLst/>
            <a:rect l="l" t="t" r="r" b="b"/>
            <a:pathLst>
              <a:path w="47625" h="73025">
                <a:moveTo>
                  <a:pt x="7721" y="54863"/>
                </a:moveTo>
                <a:lnTo>
                  <a:pt x="914" y="54863"/>
                </a:lnTo>
                <a:lnTo>
                  <a:pt x="914" y="61099"/>
                </a:lnTo>
                <a:lnTo>
                  <a:pt x="3251" y="65798"/>
                </a:lnTo>
                <a:lnTo>
                  <a:pt x="11709" y="71564"/>
                </a:lnTo>
                <a:lnTo>
                  <a:pt x="16421" y="72847"/>
                </a:lnTo>
                <a:lnTo>
                  <a:pt x="31800" y="72847"/>
                </a:lnTo>
                <a:lnTo>
                  <a:pt x="38671" y="68783"/>
                </a:lnTo>
                <a:lnTo>
                  <a:pt x="39471" y="67157"/>
                </a:lnTo>
                <a:lnTo>
                  <a:pt x="17716" y="67157"/>
                </a:lnTo>
                <a:lnTo>
                  <a:pt x="14325" y="66078"/>
                </a:lnTo>
                <a:lnTo>
                  <a:pt x="9042" y="61734"/>
                </a:lnTo>
                <a:lnTo>
                  <a:pt x="7721" y="58724"/>
                </a:lnTo>
                <a:lnTo>
                  <a:pt x="7721" y="54863"/>
                </a:lnTo>
                <a:close/>
              </a:path>
              <a:path w="47625" h="73025">
                <a:moveTo>
                  <a:pt x="47142" y="33426"/>
                </a:moveTo>
                <a:lnTo>
                  <a:pt x="40741" y="33426"/>
                </a:lnTo>
                <a:lnTo>
                  <a:pt x="40505" y="40779"/>
                </a:lnTo>
                <a:lnTo>
                  <a:pt x="40385" y="42735"/>
                </a:lnTo>
                <a:lnTo>
                  <a:pt x="28549" y="67157"/>
                </a:lnTo>
                <a:lnTo>
                  <a:pt x="39471" y="67157"/>
                </a:lnTo>
                <a:lnTo>
                  <a:pt x="47044" y="37287"/>
                </a:lnTo>
                <a:lnTo>
                  <a:pt x="47142" y="33426"/>
                </a:lnTo>
                <a:close/>
              </a:path>
              <a:path w="47625" h="73025">
                <a:moveTo>
                  <a:pt x="31800" y="0"/>
                </a:moveTo>
                <a:lnTo>
                  <a:pt x="16217" y="0"/>
                </a:lnTo>
                <a:lnTo>
                  <a:pt x="11036" y="1904"/>
                </a:lnTo>
                <a:lnTo>
                  <a:pt x="2298" y="9956"/>
                </a:lnTo>
                <a:lnTo>
                  <a:pt x="0" y="15887"/>
                </a:lnTo>
                <a:lnTo>
                  <a:pt x="0" y="29362"/>
                </a:lnTo>
                <a:lnTo>
                  <a:pt x="1930" y="34340"/>
                </a:lnTo>
                <a:lnTo>
                  <a:pt x="9918" y="42735"/>
                </a:lnTo>
                <a:lnTo>
                  <a:pt x="15303" y="44907"/>
                </a:lnTo>
                <a:lnTo>
                  <a:pt x="25603" y="44907"/>
                </a:lnTo>
                <a:lnTo>
                  <a:pt x="28892" y="44157"/>
                </a:lnTo>
                <a:lnTo>
                  <a:pt x="35521" y="40779"/>
                </a:lnTo>
                <a:lnTo>
                  <a:pt x="37032" y="39217"/>
                </a:lnTo>
                <a:lnTo>
                  <a:pt x="16827" y="39217"/>
                </a:lnTo>
                <a:lnTo>
                  <a:pt x="12738" y="37287"/>
                </a:lnTo>
                <a:lnTo>
                  <a:pt x="7861" y="30518"/>
                </a:lnTo>
                <a:lnTo>
                  <a:pt x="6807" y="27190"/>
                </a:lnTo>
                <a:lnTo>
                  <a:pt x="6807" y="18046"/>
                </a:lnTo>
                <a:lnTo>
                  <a:pt x="8191" y="13741"/>
                </a:lnTo>
                <a:lnTo>
                  <a:pt x="13754" y="7302"/>
                </a:lnTo>
                <a:lnTo>
                  <a:pt x="17602" y="5689"/>
                </a:lnTo>
                <a:lnTo>
                  <a:pt x="39810" y="5689"/>
                </a:lnTo>
                <a:lnTo>
                  <a:pt x="38442" y="3352"/>
                </a:lnTo>
                <a:lnTo>
                  <a:pt x="31800" y="0"/>
                </a:lnTo>
                <a:close/>
              </a:path>
              <a:path w="47625" h="73025">
                <a:moveTo>
                  <a:pt x="39810" y="5689"/>
                </a:moveTo>
                <a:lnTo>
                  <a:pt x="27432" y="5689"/>
                </a:lnTo>
                <a:lnTo>
                  <a:pt x="31432" y="7213"/>
                </a:lnTo>
                <a:lnTo>
                  <a:pt x="37655" y="13309"/>
                </a:lnTo>
                <a:lnTo>
                  <a:pt x="39217" y="17030"/>
                </a:lnTo>
                <a:lnTo>
                  <a:pt x="39217" y="26250"/>
                </a:lnTo>
                <a:lnTo>
                  <a:pt x="37896" y="30276"/>
                </a:lnTo>
                <a:lnTo>
                  <a:pt x="32207" y="37325"/>
                </a:lnTo>
                <a:lnTo>
                  <a:pt x="27876" y="39217"/>
                </a:lnTo>
                <a:lnTo>
                  <a:pt x="37032" y="39217"/>
                </a:lnTo>
                <a:lnTo>
                  <a:pt x="38506" y="37693"/>
                </a:lnTo>
                <a:lnTo>
                  <a:pt x="40741" y="33426"/>
                </a:lnTo>
                <a:lnTo>
                  <a:pt x="47142" y="33426"/>
                </a:lnTo>
                <a:lnTo>
                  <a:pt x="47142" y="23609"/>
                </a:lnTo>
                <a:lnTo>
                  <a:pt x="45542" y="15481"/>
                </a:lnTo>
                <a:lnTo>
                  <a:pt x="39810" y="568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3141014" y="5376875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5" h="73025">
                <a:moveTo>
                  <a:pt x="30619" y="0"/>
                </a:moveTo>
                <a:lnTo>
                  <a:pt x="13550" y="0"/>
                </a:lnTo>
                <a:lnTo>
                  <a:pt x="6883" y="4953"/>
                </a:lnTo>
                <a:lnTo>
                  <a:pt x="3149" y="14833"/>
                </a:lnTo>
                <a:lnTo>
                  <a:pt x="1054" y="20459"/>
                </a:lnTo>
                <a:lnTo>
                  <a:pt x="0" y="27673"/>
                </a:lnTo>
                <a:lnTo>
                  <a:pt x="0" y="36474"/>
                </a:lnTo>
                <a:lnTo>
                  <a:pt x="15709" y="72847"/>
                </a:lnTo>
                <a:lnTo>
                  <a:pt x="32778" y="72847"/>
                </a:lnTo>
                <a:lnTo>
                  <a:pt x="39458" y="67906"/>
                </a:lnTo>
                <a:lnTo>
                  <a:pt x="39741" y="67157"/>
                </a:lnTo>
                <a:lnTo>
                  <a:pt x="16662" y="67157"/>
                </a:lnTo>
                <a:lnTo>
                  <a:pt x="12052" y="63195"/>
                </a:lnTo>
                <a:lnTo>
                  <a:pt x="7658" y="50330"/>
                </a:lnTo>
                <a:lnTo>
                  <a:pt x="6918" y="44877"/>
                </a:lnTo>
                <a:lnTo>
                  <a:pt x="6997" y="27673"/>
                </a:lnTo>
                <a:lnTo>
                  <a:pt x="7696" y="22720"/>
                </a:lnTo>
                <a:lnTo>
                  <a:pt x="12153" y="9652"/>
                </a:lnTo>
                <a:lnTo>
                  <a:pt x="16725" y="5689"/>
                </a:lnTo>
                <a:lnTo>
                  <a:pt x="38007" y="5689"/>
                </a:lnTo>
                <a:lnTo>
                  <a:pt x="36334" y="3098"/>
                </a:lnTo>
                <a:lnTo>
                  <a:pt x="30619" y="0"/>
                </a:lnTo>
                <a:close/>
              </a:path>
              <a:path w="46355" h="73025">
                <a:moveTo>
                  <a:pt x="38007" y="5689"/>
                </a:moveTo>
                <a:lnTo>
                  <a:pt x="29667" y="5689"/>
                </a:lnTo>
                <a:lnTo>
                  <a:pt x="34277" y="9652"/>
                </a:lnTo>
                <a:lnTo>
                  <a:pt x="38671" y="22517"/>
                </a:lnTo>
                <a:lnTo>
                  <a:pt x="39419" y="28068"/>
                </a:lnTo>
                <a:lnTo>
                  <a:pt x="39504" y="44056"/>
                </a:lnTo>
                <a:lnTo>
                  <a:pt x="38646" y="50228"/>
                </a:lnTo>
                <a:lnTo>
                  <a:pt x="34175" y="63233"/>
                </a:lnTo>
                <a:lnTo>
                  <a:pt x="29603" y="67157"/>
                </a:lnTo>
                <a:lnTo>
                  <a:pt x="39741" y="67157"/>
                </a:lnTo>
                <a:lnTo>
                  <a:pt x="45288" y="52463"/>
                </a:lnTo>
                <a:lnTo>
                  <a:pt x="46329" y="45275"/>
                </a:lnTo>
                <a:lnTo>
                  <a:pt x="46329" y="36474"/>
                </a:lnTo>
                <a:lnTo>
                  <a:pt x="40335" y="9296"/>
                </a:lnTo>
                <a:lnTo>
                  <a:pt x="38007" y="568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3141014" y="6185204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5" h="73025">
                <a:moveTo>
                  <a:pt x="30619" y="0"/>
                </a:moveTo>
                <a:lnTo>
                  <a:pt x="13550" y="0"/>
                </a:lnTo>
                <a:lnTo>
                  <a:pt x="6883" y="4952"/>
                </a:lnTo>
                <a:lnTo>
                  <a:pt x="3149" y="14833"/>
                </a:lnTo>
                <a:lnTo>
                  <a:pt x="1054" y="20459"/>
                </a:lnTo>
                <a:lnTo>
                  <a:pt x="0" y="27673"/>
                </a:lnTo>
                <a:lnTo>
                  <a:pt x="0" y="36474"/>
                </a:lnTo>
                <a:lnTo>
                  <a:pt x="15709" y="72847"/>
                </a:lnTo>
                <a:lnTo>
                  <a:pt x="32778" y="72847"/>
                </a:lnTo>
                <a:lnTo>
                  <a:pt x="39458" y="67906"/>
                </a:lnTo>
                <a:lnTo>
                  <a:pt x="39741" y="67157"/>
                </a:lnTo>
                <a:lnTo>
                  <a:pt x="16662" y="67157"/>
                </a:lnTo>
                <a:lnTo>
                  <a:pt x="12052" y="63195"/>
                </a:lnTo>
                <a:lnTo>
                  <a:pt x="7658" y="50330"/>
                </a:lnTo>
                <a:lnTo>
                  <a:pt x="6918" y="44877"/>
                </a:lnTo>
                <a:lnTo>
                  <a:pt x="6997" y="27673"/>
                </a:lnTo>
                <a:lnTo>
                  <a:pt x="7696" y="22720"/>
                </a:lnTo>
                <a:lnTo>
                  <a:pt x="12153" y="9651"/>
                </a:lnTo>
                <a:lnTo>
                  <a:pt x="16725" y="5689"/>
                </a:lnTo>
                <a:lnTo>
                  <a:pt x="38007" y="5689"/>
                </a:lnTo>
                <a:lnTo>
                  <a:pt x="36334" y="3098"/>
                </a:lnTo>
                <a:lnTo>
                  <a:pt x="30619" y="0"/>
                </a:lnTo>
                <a:close/>
              </a:path>
              <a:path w="46355" h="73025">
                <a:moveTo>
                  <a:pt x="38007" y="5689"/>
                </a:moveTo>
                <a:lnTo>
                  <a:pt x="29667" y="5689"/>
                </a:lnTo>
                <a:lnTo>
                  <a:pt x="34277" y="9651"/>
                </a:lnTo>
                <a:lnTo>
                  <a:pt x="38671" y="22517"/>
                </a:lnTo>
                <a:lnTo>
                  <a:pt x="39419" y="28068"/>
                </a:lnTo>
                <a:lnTo>
                  <a:pt x="39504" y="44056"/>
                </a:lnTo>
                <a:lnTo>
                  <a:pt x="38646" y="50228"/>
                </a:lnTo>
                <a:lnTo>
                  <a:pt x="34175" y="63233"/>
                </a:lnTo>
                <a:lnTo>
                  <a:pt x="29603" y="67157"/>
                </a:lnTo>
                <a:lnTo>
                  <a:pt x="39741" y="67157"/>
                </a:lnTo>
                <a:lnTo>
                  <a:pt x="45288" y="52463"/>
                </a:lnTo>
                <a:lnTo>
                  <a:pt x="46329" y="45288"/>
                </a:lnTo>
                <a:lnTo>
                  <a:pt x="46329" y="36474"/>
                </a:lnTo>
                <a:lnTo>
                  <a:pt x="40335" y="9296"/>
                </a:lnTo>
                <a:lnTo>
                  <a:pt x="38007" y="568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08" name="object 10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379101" y="4851844"/>
            <a:ext cx="249427" cy="94081"/>
          </a:xfrm>
          <a:prstGeom prst="rect">
            <a:avLst/>
          </a:prstGeom>
        </p:spPr>
      </p:pic>
      <p:grpSp>
        <p:nvGrpSpPr>
          <p:cNvPr id="109" name="object 109"/>
          <p:cNvGrpSpPr/>
          <p:nvPr/>
        </p:nvGrpSpPr>
        <p:grpSpPr>
          <a:xfrm>
            <a:off x="3307740" y="5258993"/>
            <a:ext cx="373380" cy="73025"/>
            <a:chOff x="3307740" y="5258993"/>
            <a:chExt cx="373380" cy="73025"/>
          </a:xfrm>
        </p:grpSpPr>
        <p:pic>
          <p:nvPicPr>
            <p:cNvPr id="110" name="object 1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23246" y="5258993"/>
              <a:ext cx="143459" cy="72847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3307740" y="5292343"/>
              <a:ext cx="373380" cy="0"/>
            </a:xfrm>
            <a:custGeom>
              <a:avLst/>
              <a:gdLst/>
              <a:ahLst/>
              <a:cxnLst/>
              <a:rect l="l" t="t" r="r" b="b"/>
              <a:pathLst>
                <a:path w="373379" h="0">
                  <a:moveTo>
                    <a:pt x="0" y="0"/>
                  </a:moveTo>
                  <a:lnTo>
                    <a:pt x="74980" y="0"/>
                  </a:lnTo>
                </a:path>
                <a:path w="373379" h="0">
                  <a:moveTo>
                    <a:pt x="298094" y="0"/>
                  </a:moveTo>
                  <a:lnTo>
                    <a:pt x="373075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2" name="object 11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098177" y="4454055"/>
            <a:ext cx="77774" cy="88290"/>
          </a:xfrm>
          <a:prstGeom prst="rect">
            <a:avLst/>
          </a:prstGeom>
        </p:spPr>
      </p:pic>
      <p:pic>
        <p:nvPicPr>
          <p:cNvPr id="113" name="object 11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118038" y="3516744"/>
            <a:ext cx="125882" cy="73367"/>
          </a:xfrm>
          <a:prstGeom prst="rect">
            <a:avLst/>
          </a:prstGeom>
        </p:spPr>
      </p:pic>
      <p:sp>
        <p:nvSpPr>
          <p:cNvPr id="114" name="object 114"/>
          <p:cNvSpPr/>
          <p:nvPr/>
        </p:nvSpPr>
        <p:spPr>
          <a:xfrm>
            <a:off x="4118038" y="4188980"/>
            <a:ext cx="93980" cy="73660"/>
          </a:xfrm>
          <a:custGeom>
            <a:avLst/>
            <a:gdLst/>
            <a:ahLst/>
            <a:cxnLst/>
            <a:rect l="l" t="t" r="r" b="b"/>
            <a:pathLst>
              <a:path w="93979" h="73660">
                <a:moveTo>
                  <a:pt x="66243" y="73317"/>
                </a:moveTo>
                <a:lnTo>
                  <a:pt x="58191" y="53238"/>
                </a:lnTo>
                <a:lnTo>
                  <a:pt x="55994" y="47752"/>
                </a:lnTo>
                <a:lnTo>
                  <a:pt x="48742" y="29641"/>
                </a:lnTo>
                <a:lnTo>
                  <a:pt x="48742" y="47752"/>
                </a:lnTo>
                <a:lnTo>
                  <a:pt x="16764" y="47752"/>
                </a:lnTo>
                <a:lnTo>
                  <a:pt x="32918" y="5880"/>
                </a:lnTo>
                <a:lnTo>
                  <a:pt x="48742" y="47752"/>
                </a:lnTo>
                <a:lnTo>
                  <a:pt x="48742" y="29641"/>
                </a:lnTo>
                <a:lnTo>
                  <a:pt x="39230" y="5880"/>
                </a:lnTo>
                <a:lnTo>
                  <a:pt x="36880" y="0"/>
                </a:lnTo>
                <a:lnTo>
                  <a:pt x="29057" y="0"/>
                </a:lnTo>
                <a:lnTo>
                  <a:pt x="0" y="73355"/>
                </a:lnTo>
                <a:lnTo>
                  <a:pt x="6832" y="73367"/>
                </a:lnTo>
                <a:lnTo>
                  <a:pt x="14706" y="53238"/>
                </a:lnTo>
                <a:lnTo>
                  <a:pt x="51117" y="53238"/>
                </a:lnTo>
                <a:lnTo>
                  <a:pt x="59029" y="73355"/>
                </a:lnTo>
                <a:lnTo>
                  <a:pt x="66243" y="73317"/>
                </a:lnTo>
                <a:close/>
              </a:path>
              <a:path w="93979" h="73660">
                <a:moveTo>
                  <a:pt x="93878" y="43484"/>
                </a:moveTo>
                <a:lnTo>
                  <a:pt x="68275" y="43484"/>
                </a:lnTo>
                <a:lnTo>
                  <a:pt x="68275" y="48869"/>
                </a:lnTo>
                <a:lnTo>
                  <a:pt x="93878" y="48869"/>
                </a:lnTo>
                <a:lnTo>
                  <a:pt x="93878" y="4348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5" name="object 11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036730" y="3516744"/>
            <a:ext cx="116839" cy="73355"/>
          </a:xfrm>
          <a:prstGeom prst="rect">
            <a:avLst/>
          </a:prstGeom>
        </p:spPr>
      </p:pic>
      <p:sp>
        <p:nvSpPr>
          <p:cNvPr id="116" name="object 116"/>
          <p:cNvSpPr/>
          <p:nvPr/>
        </p:nvSpPr>
        <p:spPr>
          <a:xfrm>
            <a:off x="5036731" y="4188980"/>
            <a:ext cx="85090" cy="73660"/>
          </a:xfrm>
          <a:custGeom>
            <a:avLst/>
            <a:gdLst/>
            <a:ahLst/>
            <a:cxnLst/>
            <a:rect l="l" t="t" r="r" b="b"/>
            <a:pathLst>
              <a:path w="85089" h="73660">
                <a:moveTo>
                  <a:pt x="49784" y="48463"/>
                </a:moveTo>
                <a:lnTo>
                  <a:pt x="48209" y="44284"/>
                </a:lnTo>
                <a:lnTo>
                  <a:pt x="42672" y="38506"/>
                </a:lnTo>
                <a:lnTo>
                  <a:pt x="42672" y="49949"/>
                </a:lnTo>
                <a:lnTo>
                  <a:pt x="42672" y="55575"/>
                </a:lnTo>
                <a:lnTo>
                  <a:pt x="24282" y="67462"/>
                </a:lnTo>
                <a:lnTo>
                  <a:pt x="6502" y="67462"/>
                </a:lnTo>
                <a:lnTo>
                  <a:pt x="6502" y="38303"/>
                </a:lnTo>
                <a:lnTo>
                  <a:pt x="26035" y="38303"/>
                </a:lnTo>
                <a:lnTo>
                  <a:pt x="42672" y="49949"/>
                </a:lnTo>
                <a:lnTo>
                  <a:pt x="42672" y="38506"/>
                </a:lnTo>
                <a:lnTo>
                  <a:pt x="42481" y="38303"/>
                </a:lnTo>
                <a:lnTo>
                  <a:pt x="41910" y="37706"/>
                </a:lnTo>
                <a:lnTo>
                  <a:pt x="37922" y="35725"/>
                </a:lnTo>
                <a:lnTo>
                  <a:pt x="33121" y="35052"/>
                </a:lnTo>
                <a:lnTo>
                  <a:pt x="39687" y="33223"/>
                </a:lnTo>
                <a:lnTo>
                  <a:pt x="40589" y="32410"/>
                </a:lnTo>
                <a:lnTo>
                  <a:pt x="43916" y="29425"/>
                </a:lnTo>
                <a:lnTo>
                  <a:pt x="46431" y="21844"/>
                </a:lnTo>
                <a:lnTo>
                  <a:pt x="46736" y="19951"/>
                </a:lnTo>
                <a:lnTo>
                  <a:pt x="46736" y="14795"/>
                </a:lnTo>
                <a:lnTo>
                  <a:pt x="45999" y="11976"/>
                </a:lnTo>
                <a:lnTo>
                  <a:pt x="43091" y="7023"/>
                </a:lnTo>
                <a:lnTo>
                  <a:pt x="42024" y="5892"/>
                </a:lnTo>
                <a:lnTo>
                  <a:pt x="41198" y="5016"/>
                </a:lnTo>
                <a:lnTo>
                  <a:pt x="39624" y="3975"/>
                </a:lnTo>
                <a:lnTo>
                  <a:pt x="39624" y="16357"/>
                </a:lnTo>
                <a:lnTo>
                  <a:pt x="39497" y="21844"/>
                </a:lnTo>
                <a:lnTo>
                  <a:pt x="39039" y="23609"/>
                </a:lnTo>
                <a:lnTo>
                  <a:pt x="36741" y="27800"/>
                </a:lnTo>
                <a:lnTo>
                  <a:pt x="34975" y="29425"/>
                </a:lnTo>
                <a:lnTo>
                  <a:pt x="32613" y="30581"/>
                </a:lnTo>
                <a:lnTo>
                  <a:pt x="31191" y="31318"/>
                </a:lnTo>
                <a:lnTo>
                  <a:pt x="29565" y="31813"/>
                </a:lnTo>
                <a:lnTo>
                  <a:pt x="25908" y="32296"/>
                </a:lnTo>
                <a:lnTo>
                  <a:pt x="24180" y="32410"/>
                </a:lnTo>
                <a:lnTo>
                  <a:pt x="6502" y="32410"/>
                </a:lnTo>
                <a:lnTo>
                  <a:pt x="6502" y="5892"/>
                </a:lnTo>
                <a:lnTo>
                  <a:pt x="23939" y="5892"/>
                </a:lnTo>
                <a:lnTo>
                  <a:pt x="39624" y="16357"/>
                </a:lnTo>
                <a:lnTo>
                  <a:pt x="39624" y="3975"/>
                </a:lnTo>
                <a:lnTo>
                  <a:pt x="36525" y="1892"/>
                </a:lnTo>
                <a:lnTo>
                  <a:pt x="34112" y="927"/>
                </a:lnTo>
                <a:lnTo>
                  <a:pt x="29171" y="190"/>
                </a:lnTo>
                <a:lnTo>
                  <a:pt x="25463" y="0"/>
                </a:lnTo>
                <a:lnTo>
                  <a:pt x="0" y="0"/>
                </a:lnTo>
                <a:lnTo>
                  <a:pt x="0" y="73355"/>
                </a:lnTo>
                <a:lnTo>
                  <a:pt x="25933" y="73355"/>
                </a:lnTo>
                <a:lnTo>
                  <a:pt x="30530" y="72872"/>
                </a:lnTo>
                <a:lnTo>
                  <a:pt x="38049" y="70980"/>
                </a:lnTo>
                <a:lnTo>
                  <a:pt x="41275" y="69291"/>
                </a:lnTo>
                <a:lnTo>
                  <a:pt x="43307" y="67462"/>
                </a:lnTo>
                <a:lnTo>
                  <a:pt x="47853" y="63398"/>
                </a:lnTo>
                <a:lnTo>
                  <a:pt x="49784" y="58966"/>
                </a:lnTo>
                <a:lnTo>
                  <a:pt x="49784" y="48463"/>
                </a:lnTo>
                <a:close/>
              </a:path>
              <a:path w="85089" h="73660">
                <a:moveTo>
                  <a:pt x="84836" y="43484"/>
                </a:moveTo>
                <a:lnTo>
                  <a:pt x="59232" y="43484"/>
                </a:lnTo>
                <a:lnTo>
                  <a:pt x="59232" y="48869"/>
                </a:lnTo>
                <a:lnTo>
                  <a:pt x="84836" y="48869"/>
                </a:lnTo>
                <a:lnTo>
                  <a:pt x="84836" y="4348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7" name="object 1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943434" y="3516744"/>
            <a:ext cx="119786" cy="75895"/>
          </a:xfrm>
          <a:prstGeom prst="rect">
            <a:avLst/>
          </a:prstGeom>
        </p:spPr>
      </p:pic>
      <p:sp>
        <p:nvSpPr>
          <p:cNvPr id="118" name="object 118"/>
          <p:cNvSpPr/>
          <p:nvPr/>
        </p:nvSpPr>
        <p:spPr>
          <a:xfrm>
            <a:off x="5943435" y="4188980"/>
            <a:ext cx="88265" cy="76200"/>
          </a:xfrm>
          <a:custGeom>
            <a:avLst/>
            <a:gdLst/>
            <a:ahLst/>
            <a:cxnLst/>
            <a:rect l="l" t="t" r="r" b="b"/>
            <a:pathLst>
              <a:path w="88264" h="76200">
                <a:moveTo>
                  <a:pt x="56692" y="56997"/>
                </a:moveTo>
                <a:lnTo>
                  <a:pt x="49479" y="56997"/>
                </a:lnTo>
                <a:lnTo>
                  <a:pt x="48933" y="60312"/>
                </a:lnTo>
                <a:lnTo>
                  <a:pt x="47345" y="63195"/>
                </a:lnTo>
                <a:lnTo>
                  <a:pt x="41579" y="68541"/>
                </a:lnTo>
                <a:lnTo>
                  <a:pt x="37553" y="70002"/>
                </a:lnTo>
                <a:lnTo>
                  <a:pt x="24015" y="70002"/>
                </a:lnTo>
                <a:lnTo>
                  <a:pt x="17437" y="66611"/>
                </a:lnTo>
                <a:lnTo>
                  <a:pt x="9042" y="54013"/>
                </a:lnTo>
                <a:lnTo>
                  <a:pt x="7112" y="46596"/>
                </a:lnTo>
                <a:lnTo>
                  <a:pt x="7112" y="28575"/>
                </a:lnTo>
                <a:lnTo>
                  <a:pt x="9144" y="21170"/>
                </a:lnTo>
                <a:lnTo>
                  <a:pt x="17614" y="9042"/>
                </a:lnTo>
                <a:lnTo>
                  <a:pt x="23736" y="5892"/>
                </a:lnTo>
                <a:lnTo>
                  <a:pt x="36131" y="5892"/>
                </a:lnTo>
                <a:lnTo>
                  <a:pt x="40030" y="6959"/>
                </a:lnTo>
                <a:lnTo>
                  <a:pt x="46532" y="11226"/>
                </a:lnTo>
                <a:lnTo>
                  <a:pt x="48361" y="14389"/>
                </a:lnTo>
                <a:lnTo>
                  <a:pt x="48768" y="18592"/>
                </a:lnTo>
                <a:lnTo>
                  <a:pt x="55880" y="18592"/>
                </a:lnTo>
                <a:lnTo>
                  <a:pt x="55880" y="14389"/>
                </a:lnTo>
                <a:lnTo>
                  <a:pt x="54356" y="10566"/>
                </a:lnTo>
                <a:lnTo>
                  <a:pt x="47104" y="2374"/>
                </a:lnTo>
                <a:lnTo>
                  <a:pt x="40881" y="0"/>
                </a:lnTo>
                <a:lnTo>
                  <a:pt x="32613" y="0"/>
                </a:lnTo>
                <a:lnTo>
                  <a:pt x="1752" y="23342"/>
                </a:lnTo>
                <a:lnTo>
                  <a:pt x="0" y="37388"/>
                </a:lnTo>
                <a:lnTo>
                  <a:pt x="444" y="45288"/>
                </a:lnTo>
                <a:lnTo>
                  <a:pt x="30784" y="75895"/>
                </a:lnTo>
                <a:lnTo>
                  <a:pt x="37820" y="75895"/>
                </a:lnTo>
                <a:lnTo>
                  <a:pt x="43649" y="74142"/>
                </a:lnTo>
                <a:lnTo>
                  <a:pt x="52857" y="67170"/>
                </a:lnTo>
                <a:lnTo>
                  <a:pt x="55676" y="62623"/>
                </a:lnTo>
                <a:lnTo>
                  <a:pt x="56692" y="56997"/>
                </a:lnTo>
                <a:close/>
              </a:path>
              <a:path w="88264" h="76200">
                <a:moveTo>
                  <a:pt x="87782" y="44907"/>
                </a:moveTo>
                <a:lnTo>
                  <a:pt x="62179" y="44907"/>
                </a:lnTo>
                <a:lnTo>
                  <a:pt x="62179" y="50292"/>
                </a:lnTo>
                <a:lnTo>
                  <a:pt x="87782" y="50292"/>
                </a:lnTo>
                <a:lnTo>
                  <a:pt x="87782" y="4490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3146463" y="5602732"/>
            <a:ext cx="32384" cy="6985"/>
          </a:xfrm>
          <a:custGeom>
            <a:avLst/>
            <a:gdLst/>
            <a:ahLst/>
            <a:cxnLst/>
            <a:rect l="l" t="t" r="r" b="b"/>
            <a:pathLst>
              <a:path w="32385" h="6985">
                <a:moveTo>
                  <a:pt x="32004" y="0"/>
                </a:moveTo>
                <a:lnTo>
                  <a:pt x="0" y="0"/>
                </a:lnTo>
                <a:lnTo>
                  <a:pt x="0" y="6730"/>
                </a:lnTo>
                <a:lnTo>
                  <a:pt x="32004" y="6730"/>
                </a:lnTo>
                <a:lnTo>
                  <a:pt x="3200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3146463" y="6404063"/>
            <a:ext cx="32384" cy="6985"/>
          </a:xfrm>
          <a:custGeom>
            <a:avLst/>
            <a:gdLst/>
            <a:ahLst/>
            <a:cxnLst/>
            <a:rect l="l" t="t" r="r" b="b"/>
            <a:pathLst>
              <a:path w="32385" h="6985">
                <a:moveTo>
                  <a:pt x="32004" y="0"/>
                </a:moveTo>
                <a:lnTo>
                  <a:pt x="0" y="0"/>
                </a:lnTo>
                <a:lnTo>
                  <a:pt x="0" y="6730"/>
                </a:lnTo>
                <a:lnTo>
                  <a:pt x="32004" y="6730"/>
                </a:lnTo>
                <a:lnTo>
                  <a:pt x="3200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3146463" y="7600645"/>
            <a:ext cx="32384" cy="6985"/>
          </a:xfrm>
          <a:custGeom>
            <a:avLst/>
            <a:gdLst/>
            <a:ahLst/>
            <a:cxnLst/>
            <a:rect l="l" t="t" r="r" b="b"/>
            <a:pathLst>
              <a:path w="32385" h="6984">
                <a:moveTo>
                  <a:pt x="32004" y="0"/>
                </a:moveTo>
                <a:lnTo>
                  <a:pt x="0" y="0"/>
                </a:lnTo>
                <a:lnTo>
                  <a:pt x="0" y="6731"/>
                </a:lnTo>
                <a:lnTo>
                  <a:pt x="32004" y="6731"/>
                </a:lnTo>
                <a:lnTo>
                  <a:pt x="3200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 txBox="1"/>
          <p:nvPr/>
        </p:nvSpPr>
        <p:spPr>
          <a:xfrm>
            <a:off x="527293" y="551840"/>
            <a:ext cx="1724660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b="1">
                <a:latin typeface="Tahoma"/>
                <a:cs typeface="Tahoma"/>
              </a:rPr>
              <a:t>Uso</a:t>
            </a:r>
            <a:r>
              <a:rPr dirty="0" sz="750" spc="-40" b="1">
                <a:latin typeface="Tahoma"/>
                <a:cs typeface="Tahoma"/>
              </a:rPr>
              <a:t> </a:t>
            </a:r>
            <a:r>
              <a:rPr dirty="0" sz="750" b="1">
                <a:latin typeface="Tahoma"/>
                <a:cs typeface="Tahoma"/>
              </a:rPr>
              <a:t>de</a:t>
            </a:r>
            <a:r>
              <a:rPr dirty="0" sz="750" spc="-35" b="1">
                <a:latin typeface="Tahoma"/>
                <a:cs typeface="Tahoma"/>
              </a:rPr>
              <a:t> </a:t>
            </a:r>
            <a:r>
              <a:rPr dirty="0" sz="750" spc="-5" b="1">
                <a:latin typeface="Tahoma"/>
                <a:cs typeface="Tahoma"/>
              </a:rPr>
              <a:t>dispositivos</a:t>
            </a:r>
            <a:r>
              <a:rPr dirty="0" sz="750" spc="-35" b="1">
                <a:latin typeface="Tahoma"/>
                <a:cs typeface="Tahoma"/>
              </a:rPr>
              <a:t> </a:t>
            </a:r>
            <a:r>
              <a:rPr dirty="0" sz="750" b="1">
                <a:latin typeface="Tahoma"/>
                <a:cs typeface="Tahoma"/>
              </a:rPr>
              <a:t>de</a:t>
            </a:r>
            <a:r>
              <a:rPr dirty="0" sz="750" spc="-35" b="1">
                <a:latin typeface="Tahoma"/>
                <a:cs typeface="Tahoma"/>
              </a:rPr>
              <a:t> </a:t>
            </a:r>
            <a:r>
              <a:rPr dirty="0" sz="750" spc="5" b="1">
                <a:latin typeface="Tahoma"/>
                <a:cs typeface="Tahoma"/>
              </a:rPr>
              <a:t>conmutación</a:t>
            </a:r>
            <a:endParaRPr sz="7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dirty="0" sz="750" spc="5" b="1">
                <a:latin typeface="Tahoma"/>
                <a:cs typeface="Tahoma"/>
              </a:rPr>
              <a:t>para</a:t>
            </a:r>
            <a:r>
              <a:rPr dirty="0" sz="750" spc="-30" b="1">
                <a:latin typeface="Tahoma"/>
                <a:cs typeface="Tahoma"/>
              </a:rPr>
              <a:t> </a:t>
            </a:r>
            <a:r>
              <a:rPr dirty="0" sz="750" b="1">
                <a:latin typeface="Tahoma"/>
                <a:cs typeface="Tahoma"/>
              </a:rPr>
              <a:t>desarrollar</a:t>
            </a:r>
            <a:r>
              <a:rPr dirty="0" sz="750" spc="-30" b="1">
                <a:latin typeface="Tahoma"/>
                <a:cs typeface="Tahoma"/>
              </a:rPr>
              <a:t> </a:t>
            </a:r>
            <a:r>
              <a:rPr dirty="0" sz="750" spc="5" b="1">
                <a:latin typeface="Tahoma"/>
                <a:cs typeface="Tahoma"/>
              </a:rPr>
              <a:t>una</a:t>
            </a:r>
            <a:r>
              <a:rPr dirty="0" sz="750" spc="-30" b="1">
                <a:latin typeface="Tahoma"/>
                <a:cs typeface="Tahoma"/>
              </a:rPr>
              <a:t> </a:t>
            </a:r>
            <a:r>
              <a:rPr dirty="0" sz="750" b="1">
                <a:latin typeface="Tahoma"/>
                <a:cs typeface="Tahoma"/>
              </a:rPr>
              <a:t>salida</a:t>
            </a:r>
            <a:r>
              <a:rPr dirty="0" sz="750" spc="-30" b="1">
                <a:latin typeface="Tahoma"/>
                <a:cs typeface="Tahoma"/>
              </a:rPr>
              <a:t> </a:t>
            </a:r>
            <a:r>
              <a:rPr dirty="0" sz="750" b="1">
                <a:latin typeface="Tahoma"/>
                <a:cs typeface="Tahoma"/>
              </a:rPr>
              <a:t>de</a:t>
            </a:r>
            <a:r>
              <a:rPr dirty="0" sz="750" spc="-30" b="1">
                <a:latin typeface="Tahoma"/>
                <a:cs typeface="Tahoma"/>
              </a:rPr>
              <a:t> </a:t>
            </a:r>
            <a:r>
              <a:rPr dirty="0" sz="750" spc="-10" b="1">
                <a:latin typeface="Tahoma"/>
                <a:cs typeface="Tahoma"/>
              </a:rPr>
              <a:t>CA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2723118" y="490880"/>
            <a:ext cx="4368800" cy="2219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dirty="0" sz="1050" spc="-30">
                <a:latin typeface="Microsoft Sans Serif"/>
                <a:cs typeface="Microsoft Sans Serif"/>
              </a:rPr>
              <a:t>En </a:t>
            </a:r>
            <a:r>
              <a:rPr dirty="0" sz="1050" spc="15">
                <a:latin typeface="Microsoft Sans Serif"/>
                <a:cs typeface="Microsoft Sans Serif"/>
              </a:rPr>
              <a:t>el </a:t>
            </a:r>
            <a:r>
              <a:rPr dirty="0" sz="1050" spc="35">
                <a:latin typeface="Microsoft Sans Serif"/>
                <a:cs typeface="Microsoft Sans Serif"/>
              </a:rPr>
              <a:t>siguiente ejemplo, </a:t>
            </a:r>
            <a:r>
              <a:rPr dirty="0" sz="1050" spc="-10">
                <a:latin typeface="Microsoft Sans Serif"/>
                <a:cs typeface="Microsoft Sans Serif"/>
              </a:rPr>
              <a:t>se </a:t>
            </a:r>
            <a:r>
              <a:rPr dirty="0" sz="1050" spc="15">
                <a:latin typeface="Microsoft Sans Serif"/>
                <a:cs typeface="Microsoft Sans Serif"/>
              </a:rPr>
              <a:t>usa </a:t>
            </a:r>
            <a:r>
              <a:rPr dirty="0" sz="1050" spc="45">
                <a:latin typeface="Microsoft Sans Serif"/>
                <a:cs typeface="Microsoft Sans Serif"/>
              </a:rPr>
              <a:t>una </a:t>
            </a:r>
            <a:r>
              <a:rPr dirty="0" sz="1050" spc="15">
                <a:latin typeface="Microsoft Sans Serif"/>
                <a:cs typeface="Microsoft Sans Serif"/>
              </a:rPr>
              <a:t>fase </a:t>
            </a:r>
            <a:r>
              <a:rPr dirty="0" sz="1050" spc="35">
                <a:latin typeface="Microsoft Sans Serif"/>
                <a:cs typeface="Microsoft Sans Serif"/>
              </a:rPr>
              <a:t>de </a:t>
            </a:r>
            <a:r>
              <a:rPr dirty="0" sz="1050" spc="45">
                <a:latin typeface="Microsoft Sans Serif"/>
                <a:cs typeface="Microsoft Sans Serif"/>
              </a:rPr>
              <a:t>una </a:t>
            </a:r>
            <a:r>
              <a:rPr dirty="0" sz="1050" spc="15">
                <a:latin typeface="Microsoft Sans Serif"/>
                <a:cs typeface="Microsoft Sans Serif"/>
              </a:rPr>
              <a:t>salida </a:t>
            </a:r>
            <a:r>
              <a:rPr dirty="0" sz="1050" spc="30">
                <a:latin typeface="Microsoft Sans Serif"/>
                <a:cs typeface="Microsoft Sans Serif"/>
              </a:rPr>
              <a:t>trifásica </a:t>
            </a:r>
            <a:r>
              <a:rPr dirty="0" sz="1050" spc="35">
                <a:latin typeface="Microsoft Sans Serif"/>
                <a:cs typeface="Microsoft Sans Serif"/>
              </a:rPr>
              <a:t>para </a:t>
            </a:r>
            <a:r>
              <a:rPr dirty="0" sz="1050" spc="40">
                <a:latin typeface="Microsoft Sans Serif"/>
                <a:cs typeface="Microsoft Sans Serif"/>
              </a:rPr>
              <a:t> </a:t>
            </a:r>
            <a:r>
              <a:rPr dirty="0" sz="1050" spc="55">
                <a:latin typeface="Microsoft Sans Serif"/>
                <a:cs typeface="Microsoft Sans Serif"/>
              </a:rPr>
              <a:t>mostrar </a:t>
            </a:r>
            <a:r>
              <a:rPr dirty="0" sz="1050" spc="45">
                <a:latin typeface="Microsoft Sans Serif"/>
                <a:cs typeface="Microsoft Sans Serif"/>
              </a:rPr>
              <a:t>cómo </a:t>
            </a:r>
            <a:r>
              <a:rPr dirty="0" sz="1050" spc="-10">
                <a:latin typeface="Microsoft Sans Serif"/>
                <a:cs typeface="Microsoft Sans Serif"/>
              </a:rPr>
              <a:t>se </a:t>
            </a:r>
            <a:r>
              <a:rPr dirty="0" sz="1050" spc="40">
                <a:latin typeface="Microsoft Sans Serif"/>
                <a:cs typeface="Microsoft Sans Serif"/>
              </a:rPr>
              <a:t>puede </a:t>
            </a:r>
            <a:r>
              <a:rPr dirty="0" sz="1050" spc="35">
                <a:latin typeface="Microsoft Sans Serif"/>
                <a:cs typeface="Microsoft Sans Serif"/>
              </a:rPr>
              <a:t>desarrollar </a:t>
            </a:r>
            <a:r>
              <a:rPr dirty="0" sz="1050" spc="60">
                <a:latin typeface="Microsoft Sans Serif"/>
                <a:cs typeface="Microsoft Sans Serif"/>
              </a:rPr>
              <a:t>un </a:t>
            </a:r>
            <a:r>
              <a:rPr dirty="0" sz="1050" spc="30">
                <a:latin typeface="Microsoft Sans Serif"/>
                <a:cs typeface="Microsoft Sans Serif"/>
              </a:rPr>
              <a:t>voltaje </a:t>
            </a:r>
            <a:r>
              <a:rPr dirty="0" sz="1050" spc="35">
                <a:latin typeface="Microsoft Sans Serif"/>
                <a:cs typeface="Microsoft Sans Serif"/>
              </a:rPr>
              <a:t>de </a:t>
            </a:r>
            <a:r>
              <a:rPr dirty="0" sz="1050" spc="-45">
                <a:latin typeface="Microsoft Sans Serif"/>
                <a:cs typeface="Microsoft Sans Serif"/>
              </a:rPr>
              <a:t>CA. </a:t>
            </a:r>
            <a:r>
              <a:rPr dirty="0" sz="1050" spc="-5">
                <a:latin typeface="Microsoft Sans Serif"/>
                <a:cs typeface="Microsoft Sans Serif"/>
              </a:rPr>
              <a:t>Los </a:t>
            </a:r>
            <a:r>
              <a:rPr dirty="0" sz="1050">
                <a:latin typeface="Microsoft Sans Serif"/>
                <a:cs typeface="Microsoft Sans Serif"/>
              </a:rPr>
              <a:t> </a:t>
            </a:r>
            <a:r>
              <a:rPr dirty="0" sz="1050" spc="50">
                <a:latin typeface="Microsoft Sans Serif"/>
                <a:cs typeface="Microsoft Sans Serif"/>
              </a:rPr>
              <a:t>interruptores </a:t>
            </a:r>
            <a:r>
              <a:rPr dirty="0" sz="1050" spc="30">
                <a:latin typeface="Microsoft Sans Serif"/>
                <a:cs typeface="Microsoft Sans Serif"/>
              </a:rPr>
              <a:t>reemplazan </a:t>
            </a:r>
            <a:r>
              <a:rPr dirty="0" sz="1050" spc="5">
                <a:latin typeface="Microsoft Sans Serif"/>
                <a:cs typeface="Microsoft Sans Serif"/>
              </a:rPr>
              <a:t>a </a:t>
            </a:r>
            <a:r>
              <a:rPr dirty="0" sz="1050" spc="20">
                <a:latin typeface="Microsoft Sans Serif"/>
                <a:cs typeface="Microsoft Sans Serif"/>
              </a:rPr>
              <a:t>los </a:t>
            </a:r>
            <a:r>
              <a:rPr dirty="0" sz="1050" spc="-15">
                <a:latin typeface="Microsoft Sans Serif"/>
                <a:cs typeface="Microsoft Sans Serif"/>
              </a:rPr>
              <a:t>IGBT. </a:t>
            </a:r>
            <a:r>
              <a:rPr dirty="0" sz="1050" spc="-60">
                <a:latin typeface="Microsoft Sans Serif"/>
                <a:cs typeface="Microsoft Sans Serif"/>
              </a:rPr>
              <a:t>Se </a:t>
            </a:r>
            <a:r>
              <a:rPr dirty="0" sz="1050" spc="30">
                <a:latin typeface="Microsoft Sans Serif"/>
                <a:cs typeface="Microsoft Sans Serif"/>
              </a:rPr>
              <a:t>desarrolla </a:t>
            </a:r>
            <a:r>
              <a:rPr dirty="0" sz="1050" spc="60">
                <a:latin typeface="Microsoft Sans Serif"/>
                <a:cs typeface="Microsoft Sans Serif"/>
              </a:rPr>
              <a:t>un </a:t>
            </a:r>
            <a:r>
              <a:rPr dirty="0" sz="1050" spc="30">
                <a:latin typeface="Microsoft Sans Serif"/>
                <a:cs typeface="Microsoft Sans Serif"/>
              </a:rPr>
              <a:t>voltaje </a:t>
            </a:r>
            <a:r>
              <a:rPr dirty="0" sz="1050" spc="45">
                <a:latin typeface="Microsoft Sans Serif"/>
                <a:cs typeface="Microsoft Sans Serif"/>
              </a:rPr>
              <a:t>que </a:t>
            </a:r>
            <a:r>
              <a:rPr dirty="0" sz="1050" spc="50">
                <a:latin typeface="Microsoft Sans Serif"/>
                <a:cs typeface="Microsoft Sans Serif"/>
              </a:rPr>
              <a:t> </a:t>
            </a:r>
            <a:r>
              <a:rPr dirty="0" sz="1050" spc="40">
                <a:latin typeface="Microsoft Sans Serif"/>
                <a:cs typeface="Microsoft Sans Serif"/>
              </a:rPr>
              <a:t>alterna </a:t>
            </a:r>
            <a:r>
              <a:rPr dirty="0" sz="1050" spc="50">
                <a:latin typeface="Microsoft Sans Serif"/>
                <a:cs typeface="Microsoft Sans Serif"/>
              </a:rPr>
              <a:t>entre </a:t>
            </a:r>
            <a:r>
              <a:rPr dirty="0" sz="1050" spc="35">
                <a:latin typeface="Microsoft Sans Serif"/>
                <a:cs typeface="Microsoft Sans Serif"/>
              </a:rPr>
              <a:t>positivo </a:t>
            </a:r>
            <a:r>
              <a:rPr dirty="0" sz="1050" spc="10">
                <a:latin typeface="Microsoft Sans Serif"/>
                <a:cs typeface="Microsoft Sans Serif"/>
              </a:rPr>
              <a:t>y </a:t>
            </a:r>
            <a:r>
              <a:rPr dirty="0" sz="1050" spc="35">
                <a:latin typeface="Microsoft Sans Serif"/>
                <a:cs typeface="Microsoft Sans Serif"/>
              </a:rPr>
              <a:t>negativo </a:t>
            </a:r>
            <a:r>
              <a:rPr dirty="0" sz="1050" spc="45">
                <a:latin typeface="Microsoft Sans Serif"/>
                <a:cs typeface="Microsoft Sans Serif"/>
              </a:rPr>
              <a:t>abriendo </a:t>
            </a:r>
            <a:r>
              <a:rPr dirty="0" sz="1050" spc="10">
                <a:latin typeface="Microsoft Sans Serif"/>
                <a:cs typeface="Microsoft Sans Serif"/>
              </a:rPr>
              <a:t>y </a:t>
            </a:r>
            <a:r>
              <a:rPr dirty="0" sz="1050" spc="40">
                <a:latin typeface="Microsoft Sans Serif"/>
                <a:cs typeface="Microsoft Sans Serif"/>
              </a:rPr>
              <a:t>cerrando </a:t>
            </a:r>
            <a:r>
              <a:rPr dirty="0" sz="1050" spc="50">
                <a:latin typeface="Microsoft Sans Serif"/>
                <a:cs typeface="Microsoft Sans Serif"/>
              </a:rPr>
              <a:t>interruptores </a:t>
            </a:r>
            <a:r>
              <a:rPr dirty="0" sz="1050" spc="5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en </a:t>
            </a:r>
            <a:r>
              <a:rPr dirty="0" sz="1050" spc="45">
                <a:latin typeface="Microsoft Sans Serif"/>
                <a:cs typeface="Microsoft Sans Serif"/>
              </a:rPr>
              <a:t>una </a:t>
            </a:r>
            <a:r>
              <a:rPr dirty="0" sz="1050" spc="10">
                <a:latin typeface="Microsoft Sans Serif"/>
                <a:cs typeface="Microsoft Sans Serif"/>
              </a:rPr>
              <a:t>secuencia específica. </a:t>
            </a:r>
            <a:r>
              <a:rPr dirty="0" sz="1050" spc="20">
                <a:latin typeface="Microsoft Sans Serif"/>
                <a:cs typeface="Microsoft Sans Serif"/>
              </a:rPr>
              <a:t>Por </a:t>
            </a:r>
            <a:r>
              <a:rPr dirty="0" sz="1050" spc="35">
                <a:latin typeface="Microsoft Sans Serif"/>
                <a:cs typeface="Microsoft Sans Serif"/>
              </a:rPr>
              <a:t>ejemplo, </a:t>
            </a:r>
            <a:r>
              <a:rPr dirty="0" sz="1050" spc="50">
                <a:latin typeface="Microsoft Sans Serif"/>
                <a:cs typeface="Microsoft Sans Serif"/>
              </a:rPr>
              <a:t>durante </a:t>
            </a:r>
            <a:r>
              <a:rPr dirty="0" sz="1050" spc="20">
                <a:latin typeface="Microsoft Sans Serif"/>
                <a:cs typeface="Microsoft Sans Serif"/>
              </a:rPr>
              <a:t>los </a:t>
            </a:r>
            <a:r>
              <a:rPr dirty="0" sz="1050" spc="10">
                <a:latin typeface="Microsoft Sans Serif"/>
                <a:cs typeface="Microsoft Sans Serif"/>
              </a:rPr>
              <a:t>pasos </a:t>
            </a:r>
            <a:r>
              <a:rPr dirty="0" sz="1050" spc="60">
                <a:latin typeface="Microsoft Sans Serif"/>
                <a:cs typeface="Microsoft Sans Serif"/>
              </a:rPr>
              <a:t>uno </a:t>
            </a:r>
            <a:r>
              <a:rPr dirty="0" sz="1050" spc="10">
                <a:latin typeface="Microsoft Sans Serif"/>
                <a:cs typeface="Microsoft Sans Serif"/>
              </a:rPr>
              <a:t>y </a:t>
            </a:r>
            <a:r>
              <a:rPr dirty="0" sz="1050" spc="15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dos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-25">
                <a:latin typeface="Microsoft Sans Serif"/>
                <a:cs typeface="Microsoft Sans Serif"/>
              </a:rPr>
              <a:t>A+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0">
                <a:latin typeface="Microsoft Sans Serif"/>
                <a:cs typeface="Microsoft Sans Serif"/>
              </a:rPr>
              <a:t>y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-15">
                <a:latin typeface="Microsoft Sans Serif"/>
                <a:cs typeface="Microsoft Sans Serif"/>
              </a:rPr>
              <a:t>B-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están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cerrados.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-45">
                <a:latin typeface="Microsoft Sans Serif"/>
                <a:cs typeface="Microsoft Sans Serif"/>
              </a:rPr>
              <a:t>El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voltaje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salida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50">
                <a:latin typeface="Microsoft Sans Serif"/>
                <a:cs typeface="Microsoft Sans Serif"/>
              </a:rPr>
              <a:t>entre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-30">
                <a:latin typeface="Microsoft Sans Serif"/>
                <a:cs typeface="Microsoft Sans Serif"/>
              </a:rPr>
              <a:t>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0">
                <a:latin typeface="Microsoft Sans Serif"/>
                <a:cs typeface="Microsoft Sans Serif"/>
              </a:rPr>
              <a:t>y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-20">
                <a:latin typeface="Microsoft Sans Serif"/>
                <a:cs typeface="Microsoft Sans Serif"/>
              </a:rPr>
              <a:t>B</a:t>
            </a:r>
            <a:r>
              <a:rPr dirty="0" sz="1050" spc="-10">
                <a:latin typeface="Microsoft Sans Serif"/>
                <a:cs typeface="Microsoft Sans Serif"/>
              </a:rPr>
              <a:t> es </a:t>
            </a:r>
            <a:r>
              <a:rPr dirty="0" sz="1050" spc="30">
                <a:latin typeface="Microsoft Sans Serif"/>
                <a:cs typeface="Microsoft Sans Serif"/>
              </a:rPr>
              <a:t>positivo. </a:t>
            </a:r>
            <a:r>
              <a:rPr dirty="0" sz="1050" spc="-265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Durante </a:t>
            </a:r>
            <a:r>
              <a:rPr dirty="0" sz="1050" spc="15">
                <a:latin typeface="Microsoft Sans Serif"/>
                <a:cs typeface="Microsoft Sans Serif"/>
              </a:rPr>
              <a:t>el </a:t>
            </a:r>
            <a:r>
              <a:rPr dirty="0" sz="1050" spc="20">
                <a:latin typeface="Microsoft Sans Serif"/>
                <a:cs typeface="Microsoft Sans Serif"/>
              </a:rPr>
              <a:t>paso </a:t>
            </a:r>
            <a:r>
              <a:rPr dirty="0" sz="1050" spc="25">
                <a:latin typeface="Microsoft Sans Serif"/>
                <a:cs typeface="Microsoft Sans Serif"/>
              </a:rPr>
              <a:t>tres, </a:t>
            </a:r>
            <a:r>
              <a:rPr dirty="0" sz="1050" spc="-25">
                <a:latin typeface="Microsoft Sans Serif"/>
                <a:cs typeface="Microsoft Sans Serif"/>
              </a:rPr>
              <a:t>A+ </a:t>
            </a:r>
            <a:r>
              <a:rPr dirty="0" sz="1050" spc="10">
                <a:latin typeface="Microsoft Sans Serif"/>
                <a:cs typeface="Microsoft Sans Serif"/>
              </a:rPr>
              <a:t>y </a:t>
            </a:r>
            <a:r>
              <a:rPr dirty="0" sz="1050" spc="-20">
                <a:latin typeface="Microsoft Sans Serif"/>
                <a:cs typeface="Microsoft Sans Serif"/>
              </a:rPr>
              <a:t>B+ </a:t>
            </a:r>
            <a:r>
              <a:rPr dirty="0" sz="1050" spc="25">
                <a:latin typeface="Microsoft Sans Serif"/>
                <a:cs typeface="Microsoft Sans Serif"/>
              </a:rPr>
              <a:t>están cerrados. </a:t>
            </a:r>
            <a:r>
              <a:rPr dirty="0" sz="1050" spc="-15">
                <a:latin typeface="Microsoft Sans Serif"/>
                <a:cs typeface="Microsoft Sans Serif"/>
              </a:rPr>
              <a:t>La </a:t>
            </a:r>
            <a:r>
              <a:rPr dirty="0" sz="1050" spc="30">
                <a:latin typeface="Microsoft Sans Serif"/>
                <a:cs typeface="Microsoft Sans Serif"/>
              </a:rPr>
              <a:t>diferencia </a:t>
            </a:r>
            <a:r>
              <a:rPr dirty="0" sz="1050" spc="35">
                <a:latin typeface="Microsoft Sans Serif"/>
                <a:cs typeface="Microsoft Sans Serif"/>
              </a:rPr>
              <a:t>de </a:t>
            </a:r>
            <a:r>
              <a:rPr dirty="0" sz="1050" spc="4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potencial de </a:t>
            </a:r>
            <a:r>
              <a:rPr dirty="0" sz="1050" spc="-30">
                <a:latin typeface="Microsoft Sans Serif"/>
                <a:cs typeface="Microsoft Sans Serif"/>
              </a:rPr>
              <a:t>A </a:t>
            </a:r>
            <a:r>
              <a:rPr dirty="0" sz="1050" spc="5">
                <a:latin typeface="Microsoft Sans Serif"/>
                <a:cs typeface="Microsoft Sans Serif"/>
              </a:rPr>
              <a:t>a </a:t>
            </a:r>
            <a:r>
              <a:rPr dirty="0" sz="1050" spc="-20">
                <a:latin typeface="Microsoft Sans Serif"/>
                <a:cs typeface="Microsoft Sans Serif"/>
              </a:rPr>
              <a:t>B </a:t>
            </a:r>
            <a:r>
              <a:rPr dirty="0" sz="1050" spc="-10">
                <a:latin typeface="Microsoft Sans Serif"/>
                <a:cs typeface="Microsoft Sans Serif"/>
              </a:rPr>
              <a:t>es </a:t>
            </a:r>
            <a:r>
              <a:rPr dirty="0" sz="1050" spc="20">
                <a:latin typeface="Microsoft Sans Serif"/>
                <a:cs typeface="Microsoft Sans Serif"/>
              </a:rPr>
              <a:t>cero. </a:t>
            </a:r>
            <a:r>
              <a:rPr dirty="0" sz="1050" spc="-45">
                <a:latin typeface="Microsoft Sans Serif"/>
                <a:cs typeface="Microsoft Sans Serif"/>
              </a:rPr>
              <a:t>El </a:t>
            </a:r>
            <a:r>
              <a:rPr dirty="0" sz="1050" spc="30">
                <a:latin typeface="Microsoft Sans Serif"/>
                <a:cs typeface="Microsoft Sans Serif"/>
              </a:rPr>
              <a:t>voltaje </a:t>
            </a:r>
            <a:r>
              <a:rPr dirty="0" sz="1050" spc="35">
                <a:latin typeface="Microsoft Sans Serif"/>
                <a:cs typeface="Microsoft Sans Serif"/>
              </a:rPr>
              <a:t>de </a:t>
            </a:r>
            <a:r>
              <a:rPr dirty="0" sz="1050" spc="15">
                <a:latin typeface="Microsoft Sans Serif"/>
                <a:cs typeface="Microsoft Sans Serif"/>
              </a:rPr>
              <a:t>salida </a:t>
            </a:r>
            <a:r>
              <a:rPr dirty="0" sz="1050" spc="-10">
                <a:latin typeface="Microsoft Sans Serif"/>
                <a:cs typeface="Microsoft Sans Serif"/>
              </a:rPr>
              <a:t>es </a:t>
            </a:r>
            <a:r>
              <a:rPr dirty="0" sz="1050" spc="20">
                <a:latin typeface="Microsoft Sans Serif"/>
                <a:cs typeface="Microsoft Sans Serif"/>
              </a:rPr>
              <a:t>cero. </a:t>
            </a:r>
            <a:r>
              <a:rPr dirty="0" sz="1050" spc="45">
                <a:latin typeface="Microsoft Sans Serif"/>
                <a:cs typeface="Microsoft Sans Serif"/>
              </a:rPr>
              <a:t>Durante </a:t>
            </a:r>
            <a:r>
              <a:rPr dirty="0" sz="1050" spc="15">
                <a:latin typeface="Microsoft Sans Serif"/>
                <a:cs typeface="Microsoft Sans Serif"/>
              </a:rPr>
              <a:t>el </a:t>
            </a:r>
            <a:r>
              <a:rPr dirty="0" sz="1050" spc="20">
                <a:latin typeface="Microsoft Sans Serif"/>
                <a:cs typeface="Microsoft Sans Serif"/>
              </a:rPr>
              <a:t> paso </a:t>
            </a:r>
            <a:r>
              <a:rPr dirty="0" sz="1050" spc="35">
                <a:latin typeface="Microsoft Sans Serif"/>
                <a:cs typeface="Microsoft Sans Serif"/>
              </a:rPr>
              <a:t>cuatro, </a:t>
            </a:r>
            <a:r>
              <a:rPr dirty="0" sz="1050" spc="-25">
                <a:latin typeface="Microsoft Sans Serif"/>
                <a:cs typeface="Microsoft Sans Serif"/>
              </a:rPr>
              <a:t>A- </a:t>
            </a:r>
            <a:r>
              <a:rPr dirty="0" sz="1050" spc="10">
                <a:latin typeface="Microsoft Sans Serif"/>
                <a:cs typeface="Microsoft Sans Serif"/>
              </a:rPr>
              <a:t>y </a:t>
            </a:r>
            <a:r>
              <a:rPr dirty="0" sz="1050" spc="-20">
                <a:latin typeface="Microsoft Sans Serif"/>
                <a:cs typeface="Microsoft Sans Serif"/>
              </a:rPr>
              <a:t>B+ </a:t>
            </a:r>
            <a:r>
              <a:rPr dirty="0" sz="1050" spc="25">
                <a:latin typeface="Microsoft Sans Serif"/>
                <a:cs typeface="Microsoft Sans Serif"/>
              </a:rPr>
              <a:t>están cerrados. </a:t>
            </a:r>
            <a:r>
              <a:rPr dirty="0" sz="1050" spc="-45">
                <a:latin typeface="Microsoft Sans Serif"/>
                <a:cs typeface="Microsoft Sans Serif"/>
              </a:rPr>
              <a:t>El </a:t>
            </a:r>
            <a:r>
              <a:rPr dirty="0" sz="1050" spc="30">
                <a:latin typeface="Microsoft Sans Serif"/>
                <a:cs typeface="Microsoft Sans Serif"/>
              </a:rPr>
              <a:t>voltaje </a:t>
            </a:r>
            <a:r>
              <a:rPr dirty="0" sz="1050" spc="35">
                <a:latin typeface="Microsoft Sans Serif"/>
                <a:cs typeface="Microsoft Sans Serif"/>
              </a:rPr>
              <a:t>de </a:t>
            </a:r>
            <a:r>
              <a:rPr dirty="0" sz="1050" spc="15">
                <a:latin typeface="Microsoft Sans Serif"/>
                <a:cs typeface="Microsoft Sans Serif"/>
              </a:rPr>
              <a:t>salida </a:t>
            </a:r>
            <a:r>
              <a:rPr dirty="0" sz="1050" spc="35">
                <a:latin typeface="Microsoft Sans Serif"/>
                <a:cs typeface="Microsoft Sans Serif"/>
              </a:rPr>
              <a:t>de </a:t>
            </a:r>
            <a:r>
              <a:rPr dirty="0" sz="1050" spc="-30">
                <a:latin typeface="Microsoft Sans Serif"/>
                <a:cs typeface="Microsoft Sans Serif"/>
              </a:rPr>
              <a:t>A </a:t>
            </a:r>
            <a:r>
              <a:rPr dirty="0" sz="1050" spc="5">
                <a:latin typeface="Microsoft Sans Serif"/>
                <a:cs typeface="Microsoft Sans Serif"/>
              </a:rPr>
              <a:t>a </a:t>
            </a:r>
            <a:r>
              <a:rPr dirty="0" sz="1050" spc="-20">
                <a:latin typeface="Microsoft Sans Serif"/>
                <a:cs typeface="Microsoft Sans Serif"/>
              </a:rPr>
              <a:t>B </a:t>
            </a:r>
            <a:r>
              <a:rPr dirty="0" sz="1050" spc="-10">
                <a:latin typeface="Microsoft Sans Serif"/>
                <a:cs typeface="Microsoft Sans Serif"/>
              </a:rPr>
              <a:t>es 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negativo.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-45">
                <a:latin typeface="Microsoft Sans Serif"/>
                <a:cs typeface="Microsoft Sans Serif"/>
              </a:rPr>
              <a:t>El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voltaje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depende</a:t>
            </a:r>
            <a:r>
              <a:rPr dirty="0" sz="1050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del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valor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del</a:t>
            </a:r>
            <a:r>
              <a:rPr dirty="0" sz="1050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voltaje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-95">
                <a:latin typeface="Microsoft Sans Serif"/>
                <a:cs typeface="Microsoft Sans Serif"/>
              </a:rPr>
              <a:t>CC</a:t>
            </a:r>
            <a:r>
              <a:rPr dirty="0" sz="1050">
                <a:latin typeface="Microsoft Sans Serif"/>
                <a:cs typeface="Microsoft Sans Serif"/>
              </a:rPr>
              <a:t> </a:t>
            </a:r>
            <a:r>
              <a:rPr dirty="0" sz="1050" spc="10">
                <a:latin typeface="Microsoft Sans Serif"/>
                <a:cs typeface="Microsoft Sans Serif"/>
              </a:rPr>
              <a:t>y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la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frecuencia </a:t>
            </a:r>
            <a:r>
              <a:rPr dirty="0" sz="1050" spc="-26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depende de </a:t>
            </a:r>
            <a:r>
              <a:rPr dirty="0" sz="1050" spc="15">
                <a:latin typeface="Microsoft Sans Serif"/>
                <a:cs typeface="Microsoft Sans Serif"/>
              </a:rPr>
              <a:t>la </a:t>
            </a:r>
            <a:r>
              <a:rPr dirty="0" sz="1050" spc="25">
                <a:latin typeface="Microsoft Sans Serif"/>
                <a:cs typeface="Microsoft Sans Serif"/>
              </a:rPr>
              <a:t>velocidad </a:t>
            </a:r>
            <a:r>
              <a:rPr dirty="0" sz="1050" spc="35">
                <a:latin typeface="Microsoft Sans Serif"/>
                <a:cs typeface="Microsoft Sans Serif"/>
              </a:rPr>
              <a:t>de conmutación. </a:t>
            </a:r>
            <a:r>
              <a:rPr dirty="0" sz="1050" spc="-60">
                <a:latin typeface="Microsoft Sans Serif"/>
                <a:cs typeface="Microsoft Sans Serif"/>
              </a:rPr>
              <a:t>Se </a:t>
            </a:r>
            <a:r>
              <a:rPr dirty="0" sz="1050" spc="35">
                <a:latin typeface="Microsoft Sans Serif"/>
                <a:cs typeface="Microsoft Sans Serif"/>
              </a:rPr>
              <a:t>ha </a:t>
            </a:r>
            <a:r>
              <a:rPr dirty="0" sz="1050" spc="40">
                <a:latin typeface="Microsoft Sans Serif"/>
                <a:cs typeface="Microsoft Sans Serif"/>
              </a:rPr>
              <a:t>agregado </a:t>
            </a:r>
            <a:r>
              <a:rPr dirty="0" sz="1050" spc="45">
                <a:latin typeface="Microsoft Sans Serif"/>
                <a:cs typeface="Microsoft Sans Serif"/>
              </a:rPr>
              <a:t>una onda </a:t>
            </a:r>
            <a:r>
              <a:rPr dirty="0" sz="1050" spc="50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sinusoidal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-65">
                <a:latin typeface="Microsoft Sans Serif"/>
                <a:cs typeface="Microsoft Sans Serif"/>
              </a:rPr>
              <a:t>CA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5">
                <a:latin typeface="Microsoft Sans Serif"/>
                <a:cs typeface="Microsoft Sans Serif"/>
              </a:rPr>
              <a:t>a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la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salida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-30">
                <a:latin typeface="Microsoft Sans Serif"/>
                <a:cs typeface="Microsoft Sans Serif"/>
              </a:rPr>
              <a:t>(AB)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para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55">
                <a:latin typeface="Microsoft Sans Serif"/>
                <a:cs typeface="Microsoft Sans Serif"/>
              </a:rPr>
              <a:t>mostrar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cómo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-10">
                <a:latin typeface="Microsoft Sans Serif"/>
                <a:cs typeface="Microsoft Sans Serif"/>
              </a:rPr>
              <a:t>se </a:t>
            </a:r>
            <a:r>
              <a:rPr dirty="0" sz="1050" spc="35">
                <a:latin typeface="Microsoft Sans Serif"/>
                <a:cs typeface="Microsoft Sans Serif"/>
              </a:rPr>
              <a:t>simula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la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-45">
                <a:latin typeface="Microsoft Sans Serif"/>
                <a:cs typeface="Microsoft Sans Serif"/>
              </a:rPr>
              <a:t>CA.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42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27972" y="3813873"/>
            <a:ext cx="3172460" cy="1156970"/>
            <a:chOff x="2927972" y="3813873"/>
            <a:chExt cx="3172460" cy="1156970"/>
          </a:xfrm>
        </p:grpSpPr>
        <p:sp>
          <p:nvSpPr>
            <p:cNvPr id="3" name="object 3"/>
            <p:cNvSpPr/>
            <p:nvPr/>
          </p:nvSpPr>
          <p:spPr>
            <a:xfrm>
              <a:off x="3106013" y="3813873"/>
              <a:ext cx="2935605" cy="1156970"/>
            </a:xfrm>
            <a:custGeom>
              <a:avLst/>
              <a:gdLst/>
              <a:ahLst/>
              <a:cxnLst/>
              <a:rect l="l" t="t" r="r" b="b"/>
              <a:pathLst>
                <a:path w="2935604" h="1156970">
                  <a:moveTo>
                    <a:pt x="1432111" y="0"/>
                  </a:moveTo>
                  <a:lnTo>
                    <a:pt x="1381123" y="2086"/>
                  </a:lnTo>
                  <a:lnTo>
                    <a:pt x="1328655" y="7701"/>
                  </a:lnTo>
                  <a:lnTo>
                    <a:pt x="1274844" y="17233"/>
                  </a:lnTo>
                  <a:lnTo>
                    <a:pt x="1219829" y="31067"/>
                  </a:lnTo>
                  <a:lnTo>
                    <a:pt x="1163746" y="49592"/>
                  </a:lnTo>
                  <a:lnTo>
                    <a:pt x="1106734" y="73195"/>
                  </a:lnTo>
                  <a:lnTo>
                    <a:pt x="1048930" y="102264"/>
                  </a:lnTo>
                  <a:lnTo>
                    <a:pt x="990472" y="137184"/>
                  </a:lnTo>
                  <a:lnTo>
                    <a:pt x="903274" y="206702"/>
                  </a:lnTo>
                  <a:lnTo>
                    <a:pt x="850671" y="249867"/>
                  </a:lnTo>
                  <a:lnTo>
                    <a:pt x="792603" y="298903"/>
                  </a:lnTo>
                  <a:lnTo>
                    <a:pt x="761646" y="325685"/>
                  </a:lnTo>
                  <a:lnTo>
                    <a:pt x="729473" y="354010"/>
                  </a:lnTo>
                  <a:lnTo>
                    <a:pt x="696136" y="383904"/>
                  </a:lnTo>
                  <a:lnTo>
                    <a:pt x="661684" y="415391"/>
                  </a:lnTo>
                  <a:lnTo>
                    <a:pt x="626168" y="448496"/>
                  </a:lnTo>
                  <a:lnTo>
                    <a:pt x="589638" y="483245"/>
                  </a:lnTo>
                  <a:lnTo>
                    <a:pt x="552145" y="519663"/>
                  </a:lnTo>
                  <a:lnTo>
                    <a:pt x="513740" y="557774"/>
                  </a:lnTo>
                  <a:lnTo>
                    <a:pt x="474471" y="597604"/>
                  </a:lnTo>
                  <a:lnTo>
                    <a:pt x="434391" y="639177"/>
                  </a:lnTo>
                  <a:lnTo>
                    <a:pt x="393549" y="682520"/>
                  </a:lnTo>
                  <a:lnTo>
                    <a:pt x="351995" y="727657"/>
                  </a:lnTo>
                  <a:lnTo>
                    <a:pt x="309780" y="774612"/>
                  </a:lnTo>
                  <a:lnTo>
                    <a:pt x="266955" y="823412"/>
                  </a:lnTo>
                  <a:lnTo>
                    <a:pt x="223569" y="874082"/>
                  </a:lnTo>
                  <a:lnTo>
                    <a:pt x="179674" y="926646"/>
                  </a:lnTo>
                  <a:lnTo>
                    <a:pt x="135318" y="981129"/>
                  </a:lnTo>
                  <a:lnTo>
                    <a:pt x="90554" y="1037557"/>
                  </a:lnTo>
                  <a:lnTo>
                    <a:pt x="45431" y="1095954"/>
                  </a:lnTo>
                  <a:lnTo>
                    <a:pt x="0" y="1156347"/>
                  </a:lnTo>
                  <a:lnTo>
                    <a:pt x="329920" y="1156347"/>
                  </a:lnTo>
                  <a:lnTo>
                    <a:pt x="423267" y="1038962"/>
                  </a:lnTo>
                  <a:lnTo>
                    <a:pt x="483856" y="964507"/>
                  </a:lnTo>
                  <a:lnTo>
                    <a:pt x="517926" y="923302"/>
                  </a:lnTo>
                  <a:lnTo>
                    <a:pt x="554111" y="880085"/>
                  </a:lnTo>
                  <a:lnTo>
                    <a:pt x="592110" y="835335"/>
                  </a:lnTo>
                  <a:lnTo>
                    <a:pt x="631621" y="789530"/>
                  </a:lnTo>
                  <a:lnTo>
                    <a:pt x="672342" y="743150"/>
                  </a:lnTo>
                  <a:lnTo>
                    <a:pt x="713972" y="696673"/>
                  </a:lnTo>
                  <a:lnTo>
                    <a:pt x="756209" y="650580"/>
                  </a:lnTo>
                  <a:lnTo>
                    <a:pt x="798752" y="605349"/>
                  </a:lnTo>
                  <a:lnTo>
                    <a:pt x="841300" y="561459"/>
                  </a:lnTo>
                  <a:lnTo>
                    <a:pt x="883550" y="519388"/>
                  </a:lnTo>
                  <a:lnTo>
                    <a:pt x="925201" y="479617"/>
                  </a:lnTo>
                  <a:lnTo>
                    <a:pt x="965952" y="442625"/>
                  </a:lnTo>
                  <a:lnTo>
                    <a:pt x="1005501" y="408890"/>
                  </a:lnTo>
                  <a:lnTo>
                    <a:pt x="1043546" y="378891"/>
                  </a:lnTo>
                  <a:lnTo>
                    <a:pt x="1053745" y="368064"/>
                  </a:lnTo>
                  <a:lnTo>
                    <a:pt x="1088411" y="340906"/>
                  </a:lnTo>
                  <a:lnTo>
                    <a:pt x="1140492" y="310162"/>
                  </a:lnTo>
                  <a:lnTo>
                    <a:pt x="1208054" y="280340"/>
                  </a:lnTo>
                  <a:lnTo>
                    <a:pt x="1247036" y="267183"/>
                  </a:lnTo>
                  <a:lnTo>
                    <a:pt x="1289165" y="255946"/>
                  </a:lnTo>
                  <a:lnTo>
                    <a:pt x="1334197" y="247194"/>
                  </a:lnTo>
                  <a:lnTo>
                    <a:pt x="1381893" y="241488"/>
                  </a:lnTo>
                  <a:lnTo>
                    <a:pt x="1432009" y="239394"/>
                  </a:lnTo>
                  <a:lnTo>
                    <a:pt x="1484305" y="241473"/>
                  </a:lnTo>
                  <a:lnTo>
                    <a:pt x="1538539" y="248289"/>
                  </a:lnTo>
                  <a:lnTo>
                    <a:pt x="1594469" y="260407"/>
                  </a:lnTo>
                  <a:lnTo>
                    <a:pt x="1651854" y="278388"/>
                  </a:lnTo>
                  <a:lnTo>
                    <a:pt x="1710453" y="302797"/>
                  </a:lnTo>
                  <a:lnTo>
                    <a:pt x="1770023" y="334197"/>
                  </a:lnTo>
                  <a:lnTo>
                    <a:pt x="1830323" y="373150"/>
                  </a:lnTo>
                  <a:lnTo>
                    <a:pt x="1833018" y="375490"/>
                  </a:lnTo>
                  <a:lnTo>
                    <a:pt x="1837686" y="378452"/>
                  </a:lnTo>
                  <a:lnTo>
                    <a:pt x="1879284" y="404017"/>
                  </a:lnTo>
                  <a:lnTo>
                    <a:pt x="1916074" y="430267"/>
                  </a:lnTo>
                  <a:lnTo>
                    <a:pt x="1965226" y="469489"/>
                  </a:lnTo>
                  <a:lnTo>
                    <a:pt x="1994838" y="494899"/>
                  </a:lnTo>
                  <a:lnTo>
                    <a:pt x="2028019" y="524675"/>
                  </a:lnTo>
                  <a:lnTo>
                    <a:pt x="2064929" y="559190"/>
                  </a:lnTo>
                  <a:lnTo>
                    <a:pt x="2105729" y="598820"/>
                  </a:lnTo>
                  <a:lnTo>
                    <a:pt x="2150577" y="643937"/>
                  </a:lnTo>
                  <a:lnTo>
                    <a:pt x="2199633" y="694917"/>
                  </a:lnTo>
                  <a:lnTo>
                    <a:pt x="2253057" y="752134"/>
                  </a:lnTo>
                  <a:lnTo>
                    <a:pt x="2311009" y="815962"/>
                  </a:lnTo>
                  <a:lnTo>
                    <a:pt x="2373647" y="886774"/>
                  </a:lnTo>
                  <a:lnTo>
                    <a:pt x="2441133" y="964947"/>
                  </a:lnTo>
                  <a:lnTo>
                    <a:pt x="2513624" y="1050852"/>
                  </a:lnTo>
                  <a:lnTo>
                    <a:pt x="2591282" y="1144866"/>
                  </a:lnTo>
                  <a:lnTo>
                    <a:pt x="2935554" y="1144866"/>
                  </a:lnTo>
                  <a:lnTo>
                    <a:pt x="2844947" y="1034574"/>
                  </a:lnTo>
                  <a:lnTo>
                    <a:pt x="2789569" y="968443"/>
                  </a:lnTo>
                  <a:lnTo>
                    <a:pt x="2728274" y="896630"/>
                  </a:lnTo>
                  <a:lnTo>
                    <a:pt x="2695595" y="858978"/>
                  </a:lnTo>
                  <a:lnTo>
                    <a:pt x="2661662" y="820367"/>
                  </a:lnTo>
                  <a:lnTo>
                    <a:pt x="2626550" y="780951"/>
                  </a:lnTo>
                  <a:lnTo>
                    <a:pt x="2590334" y="740884"/>
                  </a:lnTo>
                  <a:lnTo>
                    <a:pt x="2553088" y="700320"/>
                  </a:lnTo>
                  <a:lnTo>
                    <a:pt x="2514889" y="659412"/>
                  </a:lnTo>
                  <a:lnTo>
                    <a:pt x="2475810" y="618315"/>
                  </a:lnTo>
                  <a:lnTo>
                    <a:pt x="2435926" y="577182"/>
                  </a:lnTo>
                  <a:lnTo>
                    <a:pt x="2395314" y="536167"/>
                  </a:lnTo>
                  <a:lnTo>
                    <a:pt x="2354047" y="495425"/>
                  </a:lnTo>
                  <a:lnTo>
                    <a:pt x="2312201" y="455108"/>
                  </a:lnTo>
                  <a:lnTo>
                    <a:pt x="2269851" y="415371"/>
                  </a:lnTo>
                  <a:lnTo>
                    <a:pt x="2227072" y="376368"/>
                  </a:lnTo>
                  <a:lnTo>
                    <a:pt x="2183938" y="338252"/>
                  </a:lnTo>
                  <a:lnTo>
                    <a:pt x="2140525" y="301178"/>
                  </a:lnTo>
                  <a:lnTo>
                    <a:pt x="2096907" y="265299"/>
                  </a:lnTo>
                  <a:lnTo>
                    <a:pt x="2053161" y="230769"/>
                  </a:lnTo>
                  <a:lnTo>
                    <a:pt x="2009360" y="197743"/>
                  </a:lnTo>
                  <a:lnTo>
                    <a:pt x="1965579" y="166373"/>
                  </a:lnTo>
                  <a:lnTo>
                    <a:pt x="1921894" y="136814"/>
                  </a:lnTo>
                  <a:lnTo>
                    <a:pt x="1878380" y="109219"/>
                  </a:lnTo>
                  <a:lnTo>
                    <a:pt x="1830281" y="88004"/>
                  </a:lnTo>
                  <a:lnTo>
                    <a:pt x="1770200" y="63863"/>
                  </a:lnTo>
                  <a:lnTo>
                    <a:pt x="1699242" y="39893"/>
                  </a:lnTo>
                  <a:lnTo>
                    <a:pt x="1660027" y="28941"/>
                  </a:lnTo>
                  <a:lnTo>
                    <a:pt x="1618506" y="19194"/>
                  </a:lnTo>
                  <a:lnTo>
                    <a:pt x="1574816" y="11039"/>
                  </a:lnTo>
                  <a:lnTo>
                    <a:pt x="1529095" y="4863"/>
                  </a:lnTo>
                  <a:lnTo>
                    <a:pt x="1481481" y="1054"/>
                  </a:lnTo>
                  <a:lnTo>
                    <a:pt x="1432111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927972" y="4967579"/>
              <a:ext cx="3172460" cy="0"/>
            </a:xfrm>
            <a:custGeom>
              <a:avLst/>
              <a:gdLst/>
              <a:ahLst/>
              <a:cxnLst/>
              <a:rect l="l" t="t" r="r" b="b"/>
              <a:pathLst>
                <a:path w="3172460" h="0">
                  <a:moveTo>
                    <a:pt x="0" y="0"/>
                  </a:moveTo>
                  <a:lnTo>
                    <a:pt x="3172117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/>
          <p:nvPr/>
        </p:nvSpPr>
        <p:spPr>
          <a:xfrm>
            <a:off x="3285274" y="5835383"/>
            <a:ext cx="2814955" cy="0"/>
          </a:xfrm>
          <a:custGeom>
            <a:avLst/>
            <a:gdLst/>
            <a:ahLst/>
            <a:cxnLst/>
            <a:rect l="l" t="t" r="r" b="b"/>
            <a:pathLst>
              <a:path w="2814954" h="0">
                <a:moveTo>
                  <a:pt x="0" y="0"/>
                </a:moveTo>
                <a:lnTo>
                  <a:pt x="2814815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3062630" y="3616464"/>
            <a:ext cx="3607435" cy="2262505"/>
            <a:chOff x="3062630" y="3616464"/>
            <a:chExt cx="3607435" cy="226250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95306" y="3616464"/>
              <a:ext cx="326237" cy="7588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2630" y="3617886"/>
              <a:ext cx="3606990" cy="2260536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15245" y="5928524"/>
            <a:ext cx="926579" cy="21253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96624" y="5928524"/>
            <a:ext cx="947102" cy="21253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707395" y="500781"/>
            <a:ext cx="87249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15" b="1">
                <a:latin typeface="Tahoma"/>
                <a:cs typeface="Tahoma"/>
              </a:rPr>
              <a:t>Salida</a:t>
            </a:r>
            <a:r>
              <a:rPr dirty="0" sz="1150" spc="-40" b="1">
                <a:latin typeface="Tahoma"/>
                <a:cs typeface="Tahoma"/>
              </a:rPr>
              <a:t> </a:t>
            </a:r>
            <a:r>
              <a:rPr dirty="0" sz="1150" spc="-20" b="1">
                <a:latin typeface="Tahoma"/>
                <a:cs typeface="Tahoma"/>
              </a:rPr>
              <a:t>PWM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03219" y="491891"/>
            <a:ext cx="4333875" cy="2768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100"/>
              </a:spcBef>
            </a:pPr>
            <a:r>
              <a:rPr dirty="0" sz="1100" spc="10">
                <a:latin typeface="Microsoft Sans Serif"/>
                <a:cs typeface="Microsoft Sans Serif"/>
              </a:rPr>
              <a:t>Hay</a:t>
            </a:r>
            <a:r>
              <a:rPr dirty="0" sz="1100" spc="20">
                <a:latin typeface="Microsoft Sans Serif"/>
                <a:cs typeface="Microsoft Sans Serif"/>
              </a:rPr>
              <a:t> </a:t>
            </a:r>
            <a:r>
              <a:rPr dirty="0" sz="1100" spc="15">
                <a:latin typeface="Microsoft Sans Serif"/>
                <a:cs typeface="Microsoft Sans Serif"/>
              </a:rPr>
              <a:t>varias</a:t>
            </a:r>
            <a:r>
              <a:rPr dirty="0" sz="1100" spc="25">
                <a:latin typeface="Microsoft Sans Serif"/>
                <a:cs typeface="Microsoft Sans Serif"/>
              </a:rPr>
              <a:t> </a:t>
            </a:r>
            <a:r>
              <a:rPr dirty="0" sz="1100" spc="15">
                <a:latin typeface="Microsoft Sans Serif"/>
                <a:cs typeface="Microsoft Sans Serif"/>
              </a:rPr>
              <a:t>técnicas</a:t>
            </a:r>
            <a:r>
              <a:rPr dirty="0" sz="1100" spc="2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</a:t>
            </a:r>
            <a:r>
              <a:rPr dirty="0" sz="1100" spc="25">
                <a:latin typeface="Microsoft Sans Serif"/>
                <a:cs typeface="Microsoft Sans Serif"/>
              </a:rPr>
              <a:t> </a:t>
            </a:r>
            <a:r>
              <a:rPr dirty="0" sz="1100" spc="45">
                <a:latin typeface="Microsoft Sans Serif"/>
                <a:cs typeface="Microsoft Sans Serif"/>
              </a:rPr>
              <a:t>modulación</a:t>
            </a:r>
            <a:r>
              <a:rPr dirty="0" sz="1100" spc="25">
                <a:latin typeface="Microsoft Sans Serif"/>
                <a:cs typeface="Microsoft Sans Serif"/>
              </a:rPr>
              <a:t> </a:t>
            </a:r>
            <a:r>
              <a:rPr dirty="0" sz="1100" spc="-5">
                <a:latin typeface="Microsoft Sans Serif"/>
                <a:cs typeface="Microsoft Sans Serif"/>
              </a:rPr>
              <a:t>PWM.</a:t>
            </a:r>
            <a:r>
              <a:rPr dirty="0" sz="1100" spc="25">
                <a:latin typeface="Microsoft Sans Serif"/>
                <a:cs typeface="Microsoft Sans Serif"/>
              </a:rPr>
              <a:t> </a:t>
            </a:r>
            <a:r>
              <a:rPr dirty="0" sz="1100" spc="-15">
                <a:latin typeface="Microsoft Sans Serif"/>
                <a:cs typeface="Microsoft Sans Serif"/>
              </a:rPr>
              <a:t>Está</a:t>
            </a:r>
            <a:r>
              <a:rPr dirty="0" sz="1100" spc="25">
                <a:latin typeface="Microsoft Sans Serif"/>
                <a:cs typeface="Microsoft Sans Serif"/>
              </a:rPr>
              <a:t> </a:t>
            </a:r>
            <a:r>
              <a:rPr dirty="0" sz="1100" spc="30">
                <a:latin typeface="Microsoft Sans Serif"/>
                <a:cs typeface="Microsoft Sans Serif"/>
              </a:rPr>
              <a:t>más</a:t>
            </a:r>
            <a:r>
              <a:rPr dirty="0" sz="1100" spc="25">
                <a:latin typeface="Microsoft Sans Serif"/>
                <a:cs typeface="Microsoft Sans Serif"/>
              </a:rPr>
              <a:t> </a:t>
            </a:r>
            <a:r>
              <a:rPr dirty="0" sz="1100" spc="15">
                <a:latin typeface="Microsoft Sans Serif"/>
                <a:cs typeface="Microsoft Sans Serif"/>
              </a:rPr>
              <a:t>allá</a:t>
            </a:r>
            <a:r>
              <a:rPr dirty="0" sz="1100" spc="2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del </a:t>
            </a:r>
            <a:r>
              <a:rPr dirty="0" sz="1100" spc="40">
                <a:latin typeface="Microsoft Sans Serif"/>
                <a:cs typeface="Microsoft Sans Serif"/>
              </a:rPr>
              <a:t> </a:t>
            </a:r>
            <a:r>
              <a:rPr dirty="0" sz="1100" spc="10">
                <a:latin typeface="Microsoft Sans Serif"/>
                <a:cs typeface="Microsoft Sans Serif"/>
              </a:rPr>
              <a:t>alcance </a:t>
            </a:r>
            <a:r>
              <a:rPr dirty="0" sz="1100" spc="35">
                <a:latin typeface="Microsoft Sans Serif"/>
                <a:cs typeface="Microsoft Sans Serif"/>
              </a:rPr>
              <a:t>de </a:t>
            </a:r>
            <a:r>
              <a:rPr dirty="0" sz="1100" spc="20">
                <a:latin typeface="Microsoft Sans Serif"/>
                <a:cs typeface="Microsoft Sans Serif"/>
              </a:rPr>
              <a:t>este </a:t>
            </a:r>
            <a:r>
              <a:rPr dirty="0" sz="1100" spc="50">
                <a:latin typeface="Microsoft Sans Serif"/>
                <a:cs typeface="Microsoft Sans Serif"/>
              </a:rPr>
              <a:t>libro </a:t>
            </a:r>
            <a:r>
              <a:rPr dirty="0" sz="1100" spc="30">
                <a:latin typeface="Microsoft Sans Serif"/>
                <a:cs typeface="Microsoft Sans Serif"/>
              </a:rPr>
              <a:t>describirlos </a:t>
            </a:r>
            <a:r>
              <a:rPr dirty="0" sz="1100" spc="45">
                <a:latin typeface="Microsoft Sans Serif"/>
                <a:cs typeface="Microsoft Sans Serif"/>
              </a:rPr>
              <a:t>todos </a:t>
            </a:r>
            <a:r>
              <a:rPr dirty="0" sz="1100" spc="35">
                <a:latin typeface="Microsoft Sans Serif"/>
                <a:cs typeface="Microsoft Sans Serif"/>
              </a:rPr>
              <a:t>en </a:t>
            </a:r>
            <a:r>
              <a:rPr dirty="0" sz="1100" spc="25">
                <a:latin typeface="Microsoft Sans Serif"/>
                <a:cs typeface="Microsoft Sans Serif"/>
              </a:rPr>
              <a:t>detalle. </a:t>
            </a:r>
            <a:r>
              <a:rPr dirty="0" sz="1100" spc="-45">
                <a:latin typeface="Microsoft Sans Serif"/>
                <a:cs typeface="Microsoft Sans Serif"/>
              </a:rPr>
              <a:t>El </a:t>
            </a:r>
            <a:r>
              <a:rPr dirty="0" sz="1100" spc="35">
                <a:latin typeface="Microsoft Sans Serif"/>
                <a:cs typeface="Microsoft Sans Serif"/>
              </a:rPr>
              <a:t>siguiente </a:t>
            </a:r>
            <a:r>
              <a:rPr dirty="0" sz="1100" spc="40">
                <a:latin typeface="Microsoft Sans Serif"/>
                <a:cs typeface="Microsoft Sans Serif"/>
              </a:rPr>
              <a:t> </a:t>
            </a:r>
            <a:r>
              <a:rPr dirty="0" sz="1100" spc="55">
                <a:latin typeface="Microsoft Sans Serif"/>
                <a:cs typeface="Microsoft Sans Serif"/>
              </a:rPr>
              <a:t>texto </a:t>
            </a:r>
            <a:r>
              <a:rPr dirty="0" sz="1100" spc="5">
                <a:latin typeface="Microsoft Sans Serif"/>
                <a:cs typeface="Microsoft Sans Serif"/>
              </a:rPr>
              <a:t>e </a:t>
            </a:r>
            <a:r>
              <a:rPr dirty="0" sz="1100" spc="30">
                <a:latin typeface="Microsoft Sans Serif"/>
                <a:cs typeface="Microsoft Sans Serif"/>
              </a:rPr>
              <a:t>ilustraciones describen </a:t>
            </a:r>
            <a:r>
              <a:rPr dirty="0" sz="1100" spc="65">
                <a:latin typeface="Microsoft Sans Serif"/>
                <a:cs typeface="Microsoft Sans Serif"/>
              </a:rPr>
              <a:t>un </a:t>
            </a:r>
            <a:r>
              <a:rPr dirty="0" sz="1100" spc="60">
                <a:latin typeface="Microsoft Sans Serif"/>
                <a:cs typeface="Microsoft Sans Serif"/>
              </a:rPr>
              <a:t>método </a:t>
            </a:r>
            <a:r>
              <a:rPr dirty="0" sz="1100" spc="40">
                <a:latin typeface="Microsoft Sans Serif"/>
                <a:cs typeface="Microsoft Sans Serif"/>
              </a:rPr>
              <a:t>típico </a:t>
            </a:r>
            <a:r>
              <a:rPr dirty="0" sz="1100" spc="35">
                <a:latin typeface="Microsoft Sans Serif"/>
                <a:cs typeface="Microsoft Sans Serif"/>
              </a:rPr>
              <a:t>de </a:t>
            </a:r>
            <a:r>
              <a:rPr dirty="0" sz="1100" spc="45">
                <a:latin typeface="Microsoft Sans Serif"/>
                <a:cs typeface="Microsoft Sans Serif"/>
              </a:rPr>
              <a:t>modulación </a:t>
            </a:r>
            <a:r>
              <a:rPr dirty="0" sz="1100" spc="5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 </a:t>
            </a:r>
            <a:r>
              <a:rPr dirty="0" sz="1100" spc="30">
                <a:latin typeface="Microsoft Sans Serif"/>
                <a:cs typeface="Microsoft Sans Serif"/>
              </a:rPr>
              <a:t>ancho </a:t>
            </a:r>
            <a:r>
              <a:rPr dirty="0" sz="1100" spc="35">
                <a:latin typeface="Microsoft Sans Serif"/>
                <a:cs typeface="Microsoft Sans Serif"/>
              </a:rPr>
              <a:t>de </a:t>
            </a:r>
            <a:r>
              <a:rPr dirty="0" sz="1100" spc="30">
                <a:latin typeface="Microsoft Sans Serif"/>
                <a:cs typeface="Microsoft Sans Serif"/>
              </a:rPr>
              <a:t>pulso. </a:t>
            </a:r>
            <a:r>
              <a:rPr dirty="0" sz="1100" spc="-65">
                <a:latin typeface="Microsoft Sans Serif"/>
                <a:cs typeface="Microsoft Sans Serif"/>
              </a:rPr>
              <a:t>Se </a:t>
            </a:r>
            <a:r>
              <a:rPr dirty="0" sz="1100" spc="40">
                <a:latin typeface="Microsoft Sans Serif"/>
                <a:cs typeface="Microsoft Sans Serif"/>
              </a:rPr>
              <a:t>puede </a:t>
            </a:r>
            <a:r>
              <a:rPr dirty="0" sz="1100" spc="35">
                <a:latin typeface="Microsoft Sans Serif"/>
                <a:cs typeface="Microsoft Sans Serif"/>
              </a:rPr>
              <a:t>encender </a:t>
            </a:r>
            <a:r>
              <a:rPr dirty="0" sz="1100" spc="65">
                <a:latin typeface="Microsoft Sans Serif"/>
                <a:cs typeface="Microsoft Sans Serif"/>
              </a:rPr>
              <a:t>un </a:t>
            </a:r>
            <a:r>
              <a:rPr dirty="0" sz="1100" spc="-20">
                <a:latin typeface="Microsoft Sans Serif"/>
                <a:cs typeface="Microsoft Sans Serif"/>
              </a:rPr>
              <a:t>IGBT </a:t>
            </a:r>
            <a:r>
              <a:rPr dirty="0" sz="1100" spc="15">
                <a:latin typeface="Microsoft Sans Serif"/>
                <a:cs typeface="Microsoft Sans Serif"/>
              </a:rPr>
              <a:t>(u </a:t>
            </a:r>
            <a:r>
              <a:rPr dirty="0" sz="1100" spc="70">
                <a:latin typeface="Microsoft Sans Serif"/>
                <a:cs typeface="Microsoft Sans Serif"/>
              </a:rPr>
              <a:t>otro </a:t>
            </a:r>
            <a:r>
              <a:rPr dirty="0" sz="1100" spc="60">
                <a:latin typeface="Microsoft Sans Serif"/>
                <a:cs typeface="Microsoft Sans Serif"/>
              </a:rPr>
              <a:t>tipo </a:t>
            </a:r>
            <a:r>
              <a:rPr dirty="0" sz="1100" spc="35">
                <a:latin typeface="Microsoft Sans Serif"/>
                <a:cs typeface="Microsoft Sans Serif"/>
              </a:rPr>
              <a:t>de </a:t>
            </a:r>
            <a:r>
              <a:rPr dirty="0" sz="1100" spc="4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dispositivo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</a:t>
            </a:r>
            <a:r>
              <a:rPr dirty="0" sz="110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conmutación)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conectando</a:t>
            </a:r>
            <a:r>
              <a:rPr dirty="0" sz="1100">
                <a:latin typeface="Microsoft Sans Serif"/>
                <a:cs typeface="Microsoft Sans Serif"/>
              </a:rPr>
              <a:t> </a:t>
            </a:r>
            <a:r>
              <a:rPr dirty="0" sz="1100" spc="20">
                <a:latin typeface="Microsoft Sans Serif"/>
                <a:cs typeface="Microsoft Sans Serif"/>
              </a:rPr>
              <a:t>el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75">
                <a:latin typeface="Microsoft Sans Serif"/>
                <a:cs typeface="Microsoft Sans Serif"/>
              </a:rPr>
              <a:t>motor</a:t>
            </a:r>
            <a:r>
              <a:rPr dirty="0" sz="1100">
                <a:latin typeface="Microsoft Sans Serif"/>
                <a:cs typeface="Microsoft Sans Serif"/>
              </a:rPr>
              <a:t> </a:t>
            </a:r>
            <a:r>
              <a:rPr dirty="0" sz="1100" spc="15">
                <a:latin typeface="Microsoft Sans Serif"/>
                <a:cs typeface="Microsoft Sans Serif"/>
              </a:rPr>
              <a:t>al</a:t>
            </a:r>
            <a:r>
              <a:rPr dirty="0" sz="110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valor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positivo </a:t>
            </a:r>
            <a:r>
              <a:rPr dirty="0" sz="1100" spc="-27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 </a:t>
            </a:r>
            <a:r>
              <a:rPr dirty="0" sz="1100" spc="30">
                <a:latin typeface="Microsoft Sans Serif"/>
                <a:cs typeface="Microsoft Sans Serif"/>
              </a:rPr>
              <a:t>voltaje </a:t>
            </a:r>
            <a:r>
              <a:rPr dirty="0" sz="1100" spc="35">
                <a:latin typeface="Microsoft Sans Serif"/>
                <a:cs typeface="Microsoft Sans Serif"/>
              </a:rPr>
              <a:t>de </a:t>
            </a:r>
            <a:r>
              <a:rPr dirty="0" sz="1100" spc="-100">
                <a:latin typeface="Microsoft Sans Serif"/>
                <a:cs typeface="Microsoft Sans Serif"/>
              </a:rPr>
              <a:t>CC</a:t>
            </a:r>
            <a:r>
              <a:rPr dirty="0" sz="1100" spc="90">
                <a:latin typeface="Microsoft Sans Serif"/>
                <a:cs typeface="Microsoft Sans Serif"/>
              </a:rPr>
              <a:t> </a:t>
            </a:r>
            <a:r>
              <a:rPr dirty="0" sz="1100">
                <a:latin typeface="Microsoft Sans Serif"/>
                <a:cs typeface="Microsoft Sans Serif"/>
              </a:rPr>
              <a:t>(650 </a:t>
            </a:r>
            <a:r>
              <a:rPr dirty="0" sz="1100" spc="-95">
                <a:latin typeface="Microsoft Sans Serif"/>
                <a:cs typeface="Microsoft Sans Serif"/>
              </a:rPr>
              <a:t>VCC</a:t>
            </a:r>
            <a:r>
              <a:rPr dirty="0" sz="1100" spc="10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del convertidor). </a:t>
            </a:r>
            <a:r>
              <a:rPr dirty="0" sz="1100" spc="-15">
                <a:latin typeface="Microsoft Sans Serif"/>
                <a:cs typeface="Microsoft Sans Serif"/>
              </a:rPr>
              <a:t>La </a:t>
            </a:r>
            <a:r>
              <a:rPr dirty="0" sz="1100" spc="45">
                <a:latin typeface="Microsoft Sans Serif"/>
                <a:cs typeface="Microsoft Sans Serif"/>
              </a:rPr>
              <a:t>corriente </a:t>
            </a:r>
            <a:r>
              <a:rPr dirty="0" sz="1100" spc="35">
                <a:latin typeface="Microsoft Sans Serif"/>
                <a:cs typeface="Microsoft Sans Serif"/>
              </a:rPr>
              <a:t>fluye en </a:t>
            </a:r>
            <a:r>
              <a:rPr dirty="0" sz="1100" spc="40">
                <a:latin typeface="Microsoft Sans Serif"/>
                <a:cs typeface="Microsoft Sans Serif"/>
              </a:rPr>
              <a:t> </a:t>
            </a:r>
            <a:r>
              <a:rPr dirty="0" sz="1100" spc="20">
                <a:latin typeface="Microsoft Sans Serif"/>
                <a:cs typeface="Microsoft Sans Serif"/>
              </a:rPr>
              <a:t>el </a:t>
            </a:r>
            <a:r>
              <a:rPr dirty="0" sz="1100" spc="60">
                <a:latin typeface="Microsoft Sans Serif"/>
                <a:cs typeface="Microsoft Sans Serif"/>
              </a:rPr>
              <a:t>motor. </a:t>
            </a:r>
            <a:r>
              <a:rPr dirty="0" sz="1100" spc="-45">
                <a:latin typeface="Microsoft Sans Serif"/>
                <a:cs typeface="Microsoft Sans Serif"/>
              </a:rPr>
              <a:t>El </a:t>
            </a:r>
            <a:r>
              <a:rPr dirty="0" sz="1100" spc="-20">
                <a:latin typeface="Microsoft Sans Serif"/>
                <a:cs typeface="Microsoft Sans Serif"/>
              </a:rPr>
              <a:t>IGBT </a:t>
            </a:r>
            <a:r>
              <a:rPr dirty="0" sz="1100" spc="-10">
                <a:latin typeface="Microsoft Sans Serif"/>
                <a:cs typeface="Microsoft Sans Serif"/>
              </a:rPr>
              <a:t>se </a:t>
            </a:r>
            <a:r>
              <a:rPr dirty="0" sz="1100" spc="25">
                <a:latin typeface="Microsoft Sans Serif"/>
                <a:cs typeface="Microsoft Sans Serif"/>
              </a:rPr>
              <a:t>enciende </a:t>
            </a:r>
            <a:r>
              <a:rPr dirty="0" sz="1100" spc="55">
                <a:latin typeface="Microsoft Sans Serif"/>
                <a:cs typeface="Microsoft Sans Serif"/>
              </a:rPr>
              <a:t>durante </a:t>
            </a:r>
            <a:r>
              <a:rPr dirty="0" sz="1100" spc="65">
                <a:latin typeface="Microsoft Sans Serif"/>
                <a:cs typeface="Microsoft Sans Serif"/>
              </a:rPr>
              <a:t>un </a:t>
            </a:r>
            <a:r>
              <a:rPr dirty="0" sz="1100" spc="35">
                <a:latin typeface="Microsoft Sans Serif"/>
                <a:cs typeface="Microsoft Sans Serif"/>
              </a:rPr>
              <a:t>breve </a:t>
            </a:r>
            <a:r>
              <a:rPr dirty="0" sz="1100" spc="50">
                <a:latin typeface="Microsoft Sans Serif"/>
                <a:cs typeface="Microsoft Sans Serif"/>
              </a:rPr>
              <a:t>período </a:t>
            </a:r>
            <a:r>
              <a:rPr dirty="0" sz="1100" spc="35">
                <a:latin typeface="Microsoft Sans Serif"/>
                <a:cs typeface="Microsoft Sans Serif"/>
              </a:rPr>
              <a:t>de </a:t>
            </a:r>
            <a:r>
              <a:rPr dirty="0" sz="1100" spc="40">
                <a:latin typeface="Microsoft Sans Serif"/>
                <a:cs typeface="Microsoft Sans Serif"/>
              </a:rPr>
              <a:t> </a:t>
            </a:r>
            <a:r>
              <a:rPr dirty="0" sz="1100" spc="50">
                <a:latin typeface="Microsoft Sans Serif"/>
                <a:cs typeface="Microsoft Sans Serif"/>
              </a:rPr>
              <a:t>tiempo, </a:t>
            </a:r>
            <a:r>
              <a:rPr dirty="0" sz="1100" spc="40">
                <a:latin typeface="Microsoft Sans Serif"/>
                <a:cs typeface="Microsoft Sans Serif"/>
              </a:rPr>
              <a:t>lo </a:t>
            </a:r>
            <a:r>
              <a:rPr dirty="0" sz="1100" spc="45">
                <a:latin typeface="Microsoft Sans Serif"/>
                <a:cs typeface="Microsoft Sans Serif"/>
              </a:rPr>
              <a:t>que </a:t>
            </a:r>
            <a:r>
              <a:rPr dirty="0" sz="1100" spc="55">
                <a:latin typeface="Microsoft Sans Serif"/>
                <a:cs typeface="Microsoft Sans Serif"/>
              </a:rPr>
              <a:t>permite </a:t>
            </a:r>
            <a:r>
              <a:rPr dirty="0" sz="1100" spc="45">
                <a:latin typeface="Microsoft Sans Serif"/>
                <a:cs typeface="Microsoft Sans Serif"/>
              </a:rPr>
              <a:t>que </a:t>
            </a:r>
            <a:r>
              <a:rPr dirty="0" sz="1100" spc="25">
                <a:latin typeface="Microsoft Sans Serif"/>
                <a:cs typeface="Microsoft Sans Serif"/>
              </a:rPr>
              <a:t>solo </a:t>
            </a:r>
            <a:r>
              <a:rPr dirty="0" sz="1100" spc="-10">
                <a:latin typeface="Microsoft Sans Serif"/>
                <a:cs typeface="Microsoft Sans Serif"/>
              </a:rPr>
              <a:t>se </a:t>
            </a:r>
            <a:r>
              <a:rPr dirty="0" sz="1100" spc="35">
                <a:latin typeface="Microsoft Sans Serif"/>
                <a:cs typeface="Microsoft Sans Serif"/>
              </a:rPr>
              <a:t>acumule </a:t>
            </a:r>
            <a:r>
              <a:rPr dirty="0" sz="1100" spc="45">
                <a:latin typeface="Microsoft Sans Serif"/>
                <a:cs typeface="Microsoft Sans Serif"/>
              </a:rPr>
              <a:t>una </a:t>
            </a:r>
            <a:r>
              <a:rPr dirty="0" sz="1100" spc="40">
                <a:latin typeface="Microsoft Sans Serif"/>
                <a:cs typeface="Microsoft Sans Serif"/>
              </a:rPr>
              <a:t>pequeña </a:t>
            </a:r>
            <a:r>
              <a:rPr dirty="0" sz="1100" spc="4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cantidad de </a:t>
            </a:r>
            <a:r>
              <a:rPr dirty="0" sz="1100" spc="45">
                <a:latin typeface="Microsoft Sans Serif"/>
                <a:cs typeface="Microsoft Sans Serif"/>
              </a:rPr>
              <a:t>corriente </a:t>
            </a:r>
            <a:r>
              <a:rPr dirty="0" sz="1100" spc="35">
                <a:latin typeface="Microsoft Sans Serif"/>
                <a:cs typeface="Microsoft Sans Serif"/>
              </a:rPr>
              <a:t>en </a:t>
            </a:r>
            <a:r>
              <a:rPr dirty="0" sz="1100" spc="20">
                <a:latin typeface="Microsoft Sans Serif"/>
                <a:cs typeface="Microsoft Sans Serif"/>
              </a:rPr>
              <a:t>el </a:t>
            </a:r>
            <a:r>
              <a:rPr dirty="0" sz="1100" spc="75">
                <a:latin typeface="Microsoft Sans Serif"/>
                <a:cs typeface="Microsoft Sans Serif"/>
              </a:rPr>
              <a:t>motor </a:t>
            </a:r>
            <a:r>
              <a:rPr dirty="0" sz="1100" spc="10">
                <a:latin typeface="Microsoft Sans Serif"/>
                <a:cs typeface="Microsoft Sans Serif"/>
              </a:rPr>
              <a:t>y </a:t>
            </a:r>
            <a:r>
              <a:rPr dirty="0" sz="1100" spc="45">
                <a:latin typeface="Microsoft Sans Serif"/>
                <a:cs typeface="Microsoft Sans Serif"/>
              </a:rPr>
              <a:t>luego </a:t>
            </a:r>
            <a:r>
              <a:rPr dirty="0" sz="1100" spc="-10">
                <a:latin typeface="Microsoft Sans Serif"/>
                <a:cs typeface="Microsoft Sans Serif"/>
              </a:rPr>
              <a:t>se </a:t>
            </a:r>
            <a:r>
              <a:rPr dirty="0" sz="1100" spc="20">
                <a:latin typeface="Microsoft Sans Serif"/>
                <a:cs typeface="Microsoft Sans Serif"/>
              </a:rPr>
              <a:t>apaga. </a:t>
            </a:r>
            <a:r>
              <a:rPr dirty="0" sz="1100" spc="-45">
                <a:latin typeface="Microsoft Sans Serif"/>
                <a:cs typeface="Microsoft Sans Serif"/>
              </a:rPr>
              <a:t>El </a:t>
            </a:r>
            <a:r>
              <a:rPr dirty="0" sz="1100" spc="-20">
                <a:latin typeface="Microsoft Sans Serif"/>
                <a:cs typeface="Microsoft Sans Serif"/>
              </a:rPr>
              <a:t>IGBT </a:t>
            </a:r>
            <a:r>
              <a:rPr dirty="0" sz="1100" spc="-10">
                <a:latin typeface="Microsoft Sans Serif"/>
                <a:cs typeface="Microsoft Sans Serif"/>
              </a:rPr>
              <a:t>se 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25">
                <a:latin typeface="Microsoft Sans Serif"/>
                <a:cs typeface="Microsoft Sans Serif"/>
              </a:rPr>
              <a:t>enciende </a:t>
            </a:r>
            <a:r>
              <a:rPr dirty="0" sz="1100" spc="10">
                <a:latin typeface="Microsoft Sans Serif"/>
                <a:cs typeface="Microsoft Sans Serif"/>
              </a:rPr>
              <a:t>y </a:t>
            </a:r>
            <a:r>
              <a:rPr dirty="0" sz="1100" spc="-10">
                <a:latin typeface="Microsoft Sans Serif"/>
                <a:cs typeface="Microsoft Sans Serif"/>
              </a:rPr>
              <a:t>se </a:t>
            </a:r>
            <a:r>
              <a:rPr dirty="0" sz="1100" spc="25">
                <a:latin typeface="Microsoft Sans Serif"/>
                <a:cs typeface="Microsoft Sans Serif"/>
              </a:rPr>
              <a:t>deja </a:t>
            </a:r>
            <a:r>
              <a:rPr dirty="0" sz="1100" spc="35">
                <a:latin typeface="Microsoft Sans Serif"/>
                <a:cs typeface="Microsoft Sans Serif"/>
              </a:rPr>
              <a:t>encendido </a:t>
            </a:r>
            <a:r>
              <a:rPr dirty="0" sz="1100" spc="55">
                <a:latin typeface="Microsoft Sans Serif"/>
                <a:cs typeface="Microsoft Sans Serif"/>
              </a:rPr>
              <a:t>durante </a:t>
            </a:r>
            <a:r>
              <a:rPr dirty="0" sz="1100" spc="40">
                <a:latin typeface="Microsoft Sans Serif"/>
                <a:cs typeface="Microsoft Sans Serif"/>
              </a:rPr>
              <a:t>períodos </a:t>
            </a:r>
            <a:r>
              <a:rPr dirty="0" sz="1100" spc="35">
                <a:latin typeface="Microsoft Sans Serif"/>
                <a:cs typeface="Microsoft Sans Serif"/>
              </a:rPr>
              <a:t>de </a:t>
            </a:r>
            <a:r>
              <a:rPr dirty="0" sz="1100" spc="60">
                <a:latin typeface="Microsoft Sans Serif"/>
                <a:cs typeface="Microsoft Sans Serif"/>
              </a:rPr>
              <a:t>tiempo </a:t>
            </a:r>
            <a:r>
              <a:rPr dirty="0" sz="1100" spc="65">
                <a:latin typeface="Microsoft Sans Serif"/>
                <a:cs typeface="Microsoft Sans Serif"/>
              </a:rPr>
              <a:t> </a:t>
            </a:r>
            <a:r>
              <a:rPr dirty="0" sz="1100" spc="45">
                <a:latin typeface="Microsoft Sans Serif"/>
                <a:cs typeface="Microsoft Sans Serif"/>
              </a:rPr>
              <a:t>progresivamente </a:t>
            </a:r>
            <a:r>
              <a:rPr dirty="0" sz="1100" spc="30">
                <a:latin typeface="Microsoft Sans Serif"/>
                <a:cs typeface="Microsoft Sans Serif"/>
              </a:rPr>
              <a:t>más largos, </a:t>
            </a:r>
            <a:r>
              <a:rPr dirty="0" sz="1100" spc="40">
                <a:latin typeface="Microsoft Sans Serif"/>
                <a:cs typeface="Microsoft Sans Serif"/>
              </a:rPr>
              <a:t>lo </a:t>
            </a:r>
            <a:r>
              <a:rPr dirty="0" sz="1100" spc="45">
                <a:latin typeface="Microsoft Sans Serif"/>
                <a:cs typeface="Microsoft Sans Serif"/>
              </a:rPr>
              <a:t>que </a:t>
            </a:r>
            <a:r>
              <a:rPr dirty="0" sz="1100" spc="55">
                <a:latin typeface="Microsoft Sans Serif"/>
                <a:cs typeface="Microsoft Sans Serif"/>
              </a:rPr>
              <a:t>permite </a:t>
            </a:r>
            <a:r>
              <a:rPr dirty="0" sz="1100" spc="45">
                <a:latin typeface="Microsoft Sans Serif"/>
                <a:cs typeface="Microsoft Sans Serif"/>
              </a:rPr>
              <a:t>que </a:t>
            </a:r>
            <a:r>
              <a:rPr dirty="0" sz="1100" spc="15">
                <a:latin typeface="Microsoft Sans Serif"/>
                <a:cs typeface="Microsoft Sans Serif"/>
              </a:rPr>
              <a:t>la </a:t>
            </a:r>
            <a:r>
              <a:rPr dirty="0" sz="1100" spc="45">
                <a:latin typeface="Microsoft Sans Serif"/>
                <a:cs typeface="Microsoft Sans Serif"/>
              </a:rPr>
              <a:t>corriente </a:t>
            </a:r>
            <a:r>
              <a:rPr dirty="0" sz="1100" spc="-10">
                <a:latin typeface="Microsoft Sans Serif"/>
                <a:cs typeface="Microsoft Sans Serif"/>
              </a:rPr>
              <a:t>se 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acumule </a:t>
            </a:r>
            <a:r>
              <a:rPr dirty="0" sz="1100" spc="5">
                <a:latin typeface="Microsoft Sans Serif"/>
                <a:cs typeface="Microsoft Sans Serif"/>
              </a:rPr>
              <a:t>a </a:t>
            </a:r>
            <a:r>
              <a:rPr dirty="0" sz="1100" spc="15">
                <a:latin typeface="Microsoft Sans Serif"/>
                <a:cs typeface="Microsoft Sans Serif"/>
              </a:rPr>
              <a:t>niveles </a:t>
            </a:r>
            <a:r>
              <a:rPr dirty="0" sz="1100" spc="30">
                <a:latin typeface="Microsoft Sans Serif"/>
                <a:cs typeface="Microsoft Sans Serif"/>
              </a:rPr>
              <a:t>más altos </a:t>
            </a:r>
            <a:r>
              <a:rPr dirty="0" sz="1100" spc="25">
                <a:latin typeface="Microsoft Sans Serif"/>
                <a:cs typeface="Microsoft Sans Serif"/>
              </a:rPr>
              <a:t>hasta </a:t>
            </a:r>
            <a:r>
              <a:rPr dirty="0" sz="1100" spc="45">
                <a:latin typeface="Microsoft Sans Serif"/>
                <a:cs typeface="Microsoft Sans Serif"/>
              </a:rPr>
              <a:t>que </a:t>
            </a:r>
            <a:r>
              <a:rPr dirty="0" sz="1100" spc="15">
                <a:latin typeface="Microsoft Sans Serif"/>
                <a:cs typeface="Microsoft Sans Serif"/>
              </a:rPr>
              <a:t>la </a:t>
            </a:r>
            <a:r>
              <a:rPr dirty="0" sz="1100" spc="45">
                <a:latin typeface="Microsoft Sans Serif"/>
                <a:cs typeface="Microsoft Sans Serif"/>
              </a:rPr>
              <a:t>corriente </a:t>
            </a:r>
            <a:r>
              <a:rPr dirty="0" sz="1100" spc="35">
                <a:latin typeface="Microsoft Sans Serif"/>
                <a:cs typeface="Microsoft Sans Serif"/>
              </a:rPr>
              <a:t>en </a:t>
            </a:r>
            <a:r>
              <a:rPr dirty="0" sz="1100" spc="20">
                <a:latin typeface="Microsoft Sans Serif"/>
                <a:cs typeface="Microsoft Sans Serif"/>
              </a:rPr>
              <a:t>el </a:t>
            </a:r>
            <a:r>
              <a:rPr dirty="0" sz="1100" spc="75">
                <a:latin typeface="Microsoft Sans Serif"/>
                <a:cs typeface="Microsoft Sans Serif"/>
              </a:rPr>
              <a:t>motor </a:t>
            </a:r>
            <a:r>
              <a:rPr dirty="0" sz="1100" spc="80">
                <a:latin typeface="Microsoft Sans Serif"/>
                <a:cs typeface="Microsoft Sans Serif"/>
              </a:rPr>
              <a:t> </a:t>
            </a:r>
            <a:r>
              <a:rPr dirty="0" sz="1100" spc="10">
                <a:latin typeface="Microsoft Sans Serif"/>
                <a:cs typeface="Microsoft Sans Serif"/>
              </a:rPr>
              <a:t>alcance </a:t>
            </a:r>
            <a:r>
              <a:rPr dirty="0" sz="1100" spc="65">
                <a:latin typeface="Microsoft Sans Serif"/>
                <a:cs typeface="Microsoft Sans Serif"/>
              </a:rPr>
              <a:t>un </a:t>
            </a:r>
            <a:r>
              <a:rPr dirty="0" sz="1100" spc="20">
                <a:latin typeface="Microsoft Sans Serif"/>
                <a:cs typeface="Microsoft Sans Serif"/>
              </a:rPr>
              <a:t>pico. Luego, el </a:t>
            </a:r>
            <a:r>
              <a:rPr dirty="0" sz="1100" spc="-20">
                <a:latin typeface="Microsoft Sans Serif"/>
                <a:cs typeface="Microsoft Sans Serif"/>
              </a:rPr>
              <a:t>IGBT </a:t>
            </a:r>
            <a:r>
              <a:rPr dirty="0" sz="1100" spc="-10">
                <a:latin typeface="Microsoft Sans Serif"/>
                <a:cs typeface="Microsoft Sans Serif"/>
              </a:rPr>
              <a:t>se </a:t>
            </a:r>
            <a:r>
              <a:rPr dirty="0" sz="1100" spc="25">
                <a:latin typeface="Microsoft Sans Serif"/>
                <a:cs typeface="Microsoft Sans Serif"/>
              </a:rPr>
              <a:t>enciende </a:t>
            </a:r>
            <a:r>
              <a:rPr dirty="0" sz="1100" spc="55">
                <a:latin typeface="Microsoft Sans Serif"/>
                <a:cs typeface="Microsoft Sans Serif"/>
              </a:rPr>
              <a:t>durante </a:t>
            </a:r>
            <a:r>
              <a:rPr dirty="0" sz="1100" spc="40">
                <a:latin typeface="Microsoft Sans Serif"/>
                <a:cs typeface="Microsoft Sans Serif"/>
              </a:rPr>
              <a:t>períodos </a:t>
            </a:r>
            <a:r>
              <a:rPr dirty="0" sz="1100" spc="35">
                <a:latin typeface="Microsoft Sans Serif"/>
                <a:cs typeface="Microsoft Sans Serif"/>
              </a:rPr>
              <a:t>de </a:t>
            </a:r>
            <a:r>
              <a:rPr dirty="0" sz="1100" spc="40">
                <a:latin typeface="Microsoft Sans Serif"/>
                <a:cs typeface="Microsoft Sans Serif"/>
              </a:rPr>
              <a:t> </a:t>
            </a:r>
            <a:r>
              <a:rPr dirty="0" sz="1100" spc="60">
                <a:latin typeface="Microsoft Sans Serif"/>
                <a:cs typeface="Microsoft Sans Serif"/>
              </a:rPr>
              <a:t>tiempo </a:t>
            </a:r>
            <a:r>
              <a:rPr dirty="0" sz="1100" spc="10">
                <a:latin typeface="Microsoft Sans Serif"/>
                <a:cs typeface="Microsoft Sans Serif"/>
              </a:rPr>
              <a:t>cada </a:t>
            </a:r>
            <a:r>
              <a:rPr dirty="0" sz="1100" spc="-10">
                <a:latin typeface="Microsoft Sans Serif"/>
                <a:cs typeface="Microsoft Sans Serif"/>
              </a:rPr>
              <a:t>vez </a:t>
            </a:r>
            <a:r>
              <a:rPr dirty="0" sz="1100" spc="30">
                <a:latin typeface="Microsoft Sans Serif"/>
                <a:cs typeface="Microsoft Sans Serif"/>
              </a:rPr>
              <a:t>más cortos, </a:t>
            </a:r>
            <a:r>
              <a:rPr dirty="0" sz="1100" spc="40">
                <a:latin typeface="Microsoft Sans Serif"/>
                <a:cs typeface="Microsoft Sans Serif"/>
              </a:rPr>
              <a:t>lo </a:t>
            </a:r>
            <a:r>
              <a:rPr dirty="0" sz="1100" spc="45">
                <a:latin typeface="Microsoft Sans Serif"/>
                <a:cs typeface="Microsoft Sans Serif"/>
              </a:rPr>
              <a:t>que </a:t>
            </a:r>
            <a:r>
              <a:rPr dirty="0" sz="1100" spc="35">
                <a:latin typeface="Microsoft Sans Serif"/>
                <a:cs typeface="Microsoft Sans Serif"/>
              </a:rPr>
              <a:t>reduce </a:t>
            </a:r>
            <a:r>
              <a:rPr dirty="0" sz="1100" spc="15">
                <a:latin typeface="Microsoft Sans Serif"/>
                <a:cs typeface="Microsoft Sans Serif"/>
              </a:rPr>
              <a:t>la </a:t>
            </a:r>
            <a:r>
              <a:rPr dirty="0" sz="1100" spc="35">
                <a:latin typeface="Microsoft Sans Serif"/>
                <a:cs typeface="Microsoft Sans Serif"/>
              </a:rPr>
              <a:t>acumulación de </a:t>
            </a:r>
            <a:r>
              <a:rPr dirty="0" sz="1100" spc="40">
                <a:latin typeface="Microsoft Sans Serif"/>
                <a:cs typeface="Microsoft Sans Serif"/>
              </a:rPr>
              <a:t> </a:t>
            </a:r>
            <a:r>
              <a:rPr dirty="0" sz="1100" spc="45">
                <a:latin typeface="Microsoft Sans Serif"/>
                <a:cs typeface="Microsoft Sans Serif"/>
              </a:rPr>
              <a:t>corriente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en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20">
                <a:latin typeface="Microsoft Sans Serif"/>
                <a:cs typeface="Microsoft Sans Serif"/>
              </a:rPr>
              <a:t>el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60">
                <a:latin typeface="Microsoft Sans Serif"/>
                <a:cs typeface="Microsoft Sans Serif"/>
              </a:rPr>
              <a:t>motor.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43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55747" y="2361285"/>
            <a:ext cx="2233930" cy="645160"/>
          </a:xfrm>
          <a:custGeom>
            <a:avLst/>
            <a:gdLst/>
            <a:ahLst/>
            <a:cxnLst/>
            <a:rect l="l" t="t" r="r" b="b"/>
            <a:pathLst>
              <a:path w="2233929" h="645160">
                <a:moveTo>
                  <a:pt x="0" y="284378"/>
                </a:moveTo>
                <a:lnTo>
                  <a:pt x="16916" y="264261"/>
                </a:lnTo>
                <a:lnTo>
                  <a:pt x="49631" y="304495"/>
                </a:lnTo>
                <a:lnTo>
                  <a:pt x="53022" y="274320"/>
                </a:lnTo>
                <a:lnTo>
                  <a:pt x="69938" y="250545"/>
                </a:lnTo>
                <a:lnTo>
                  <a:pt x="65430" y="220370"/>
                </a:lnTo>
                <a:lnTo>
                  <a:pt x="90246" y="237744"/>
                </a:lnTo>
                <a:lnTo>
                  <a:pt x="107162" y="220370"/>
                </a:lnTo>
                <a:lnTo>
                  <a:pt x="118440" y="187451"/>
                </a:lnTo>
                <a:lnTo>
                  <a:pt x="139877" y="213969"/>
                </a:lnTo>
                <a:lnTo>
                  <a:pt x="147777" y="157276"/>
                </a:lnTo>
                <a:lnTo>
                  <a:pt x="175971" y="193852"/>
                </a:lnTo>
                <a:lnTo>
                  <a:pt x="205308" y="130759"/>
                </a:lnTo>
                <a:lnTo>
                  <a:pt x="228993" y="163677"/>
                </a:lnTo>
                <a:lnTo>
                  <a:pt x="278625" y="113385"/>
                </a:lnTo>
                <a:lnTo>
                  <a:pt x="286524" y="137159"/>
                </a:lnTo>
                <a:lnTo>
                  <a:pt x="306831" y="70408"/>
                </a:lnTo>
                <a:lnTo>
                  <a:pt x="323748" y="106984"/>
                </a:lnTo>
                <a:lnTo>
                  <a:pt x="364363" y="53949"/>
                </a:lnTo>
                <a:lnTo>
                  <a:pt x="384657" y="80467"/>
                </a:lnTo>
                <a:lnTo>
                  <a:pt x="404964" y="23774"/>
                </a:lnTo>
                <a:lnTo>
                  <a:pt x="429780" y="76809"/>
                </a:lnTo>
                <a:lnTo>
                  <a:pt x="457987" y="13716"/>
                </a:lnTo>
                <a:lnTo>
                  <a:pt x="479425" y="56692"/>
                </a:lnTo>
                <a:lnTo>
                  <a:pt x="499719" y="7315"/>
                </a:lnTo>
                <a:lnTo>
                  <a:pt x="520026" y="43891"/>
                </a:lnTo>
                <a:lnTo>
                  <a:pt x="540334" y="0"/>
                </a:lnTo>
                <a:lnTo>
                  <a:pt x="560641" y="46634"/>
                </a:lnTo>
                <a:lnTo>
                  <a:pt x="585457" y="0"/>
                </a:lnTo>
                <a:lnTo>
                  <a:pt x="605764" y="50292"/>
                </a:lnTo>
                <a:lnTo>
                  <a:pt x="638479" y="13716"/>
                </a:lnTo>
                <a:lnTo>
                  <a:pt x="654265" y="53949"/>
                </a:lnTo>
                <a:lnTo>
                  <a:pt x="675703" y="17373"/>
                </a:lnTo>
                <a:lnTo>
                  <a:pt x="703897" y="70408"/>
                </a:lnTo>
                <a:lnTo>
                  <a:pt x="728713" y="36575"/>
                </a:lnTo>
                <a:lnTo>
                  <a:pt x="752411" y="106984"/>
                </a:lnTo>
                <a:lnTo>
                  <a:pt x="794143" y="66751"/>
                </a:lnTo>
                <a:lnTo>
                  <a:pt x="814451" y="117043"/>
                </a:lnTo>
                <a:lnTo>
                  <a:pt x="830237" y="74066"/>
                </a:lnTo>
                <a:lnTo>
                  <a:pt x="862952" y="150875"/>
                </a:lnTo>
                <a:lnTo>
                  <a:pt x="892289" y="120700"/>
                </a:lnTo>
                <a:lnTo>
                  <a:pt x="920483" y="190195"/>
                </a:lnTo>
                <a:lnTo>
                  <a:pt x="945299" y="150875"/>
                </a:lnTo>
                <a:lnTo>
                  <a:pt x="957707" y="217627"/>
                </a:lnTo>
                <a:lnTo>
                  <a:pt x="985913" y="173735"/>
                </a:lnTo>
                <a:lnTo>
                  <a:pt x="998321" y="237744"/>
                </a:lnTo>
                <a:lnTo>
                  <a:pt x="1026515" y="210312"/>
                </a:lnTo>
                <a:lnTo>
                  <a:pt x="1035545" y="267004"/>
                </a:lnTo>
                <a:lnTo>
                  <a:pt x="1055852" y="227685"/>
                </a:lnTo>
                <a:lnTo>
                  <a:pt x="1059230" y="297179"/>
                </a:lnTo>
                <a:lnTo>
                  <a:pt x="1084046" y="264261"/>
                </a:lnTo>
                <a:lnTo>
                  <a:pt x="1096454" y="333755"/>
                </a:lnTo>
                <a:lnTo>
                  <a:pt x="1121283" y="297179"/>
                </a:lnTo>
                <a:lnTo>
                  <a:pt x="1133690" y="341071"/>
                </a:lnTo>
                <a:lnTo>
                  <a:pt x="1146086" y="373989"/>
                </a:lnTo>
                <a:lnTo>
                  <a:pt x="1178801" y="320954"/>
                </a:lnTo>
                <a:lnTo>
                  <a:pt x="1186700" y="384048"/>
                </a:lnTo>
                <a:lnTo>
                  <a:pt x="1211516" y="367588"/>
                </a:lnTo>
                <a:lnTo>
                  <a:pt x="1223924" y="427939"/>
                </a:lnTo>
                <a:lnTo>
                  <a:pt x="1252131" y="420624"/>
                </a:lnTo>
                <a:lnTo>
                  <a:pt x="1260030" y="464515"/>
                </a:lnTo>
                <a:lnTo>
                  <a:pt x="1289354" y="437997"/>
                </a:lnTo>
                <a:lnTo>
                  <a:pt x="1300632" y="514807"/>
                </a:lnTo>
                <a:lnTo>
                  <a:pt x="1342377" y="477316"/>
                </a:lnTo>
                <a:lnTo>
                  <a:pt x="1354785" y="537667"/>
                </a:lnTo>
                <a:lnTo>
                  <a:pt x="1387487" y="514807"/>
                </a:lnTo>
                <a:lnTo>
                  <a:pt x="1407807" y="574243"/>
                </a:lnTo>
                <a:lnTo>
                  <a:pt x="1452918" y="531266"/>
                </a:lnTo>
                <a:lnTo>
                  <a:pt x="1456309" y="594359"/>
                </a:lnTo>
                <a:lnTo>
                  <a:pt x="1509318" y="554126"/>
                </a:lnTo>
                <a:lnTo>
                  <a:pt x="1526247" y="618134"/>
                </a:lnTo>
                <a:lnTo>
                  <a:pt x="1554441" y="581558"/>
                </a:lnTo>
                <a:lnTo>
                  <a:pt x="1574749" y="628192"/>
                </a:lnTo>
                <a:lnTo>
                  <a:pt x="1587157" y="594359"/>
                </a:lnTo>
                <a:lnTo>
                  <a:pt x="1616494" y="610819"/>
                </a:lnTo>
                <a:lnTo>
                  <a:pt x="1619872" y="628192"/>
                </a:lnTo>
                <a:lnTo>
                  <a:pt x="1644688" y="598017"/>
                </a:lnTo>
                <a:lnTo>
                  <a:pt x="1664995" y="644651"/>
                </a:lnTo>
                <a:lnTo>
                  <a:pt x="1676735" y="606375"/>
                </a:lnTo>
                <a:lnTo>
                  <a:pt x="1682764" y="588759"/>
                </a:lnTo>
                <a:lnTo>
                  <a:pt x="1684985" y="587430"/>
                </a:lnTo>
                <a:lnTo>
                  <a:pt x="1685302" y="598017"/>
                </a:lnTo>
                <a:lnTo>
                  <a:pt x="1689884" y="612790"/>
                </a:lnTo>
                <a:lnTo>
                  <a:pt x="1699964" y="625678"/>
                </a:lnTo>
                <a:lnTo>
                  <a:pt x="1710045" y="634793"/>
                </a:lnTo>
                <a:lnTo>
                  <a:pt x="1714627" y="638251"/>
                </a:lnTo>
                <a:lnTo>
                  <a:pt x="1730413" y="600760"/>
                </a:lnTo>
                <a:lnTo>
                  <a:pt x="1763128" y="634593"/>
                </a:lnTo>
                <a:lnTo>
                  <a:pt x="1780057" y="590702"/>
                </a:lnTo>
                <a:lnTo>
                  <a:pt x="1795843" y="624535"/>
                </a:lnTo>
                <a:lnTo>
                  <a:pt x="1825180" y="587959"/>
                </a:lnTo>
                <a:lnTo>
                  <a:pt x="1853374" y="610819"/>
                </a:lnTo>
                <a:lnTo>
                  <a:pt x="1878190" y="557783"/>
                </a:lnTo>
                <a:lnTo>
                  <a:pt x="1901888" y="587959"/>
                </a:lnTo>
                <a:lnTo>
                  <a:pt x="1926704" y="534009"/>
                </a:lnTo>
                <a:lnTo>
                  <a:pt x="1947011" y="561441"/>
                </a:lnTo>
                <a:lnTo>
                  <a:pt x="1963927" y="511149"/>
                </a:lnTo>
                <a:lnTo>
                  <a:pt x="2009051" y="534009"/>
                </a:lnTo>
                <a:lnTo>
                  <a:pt x="2021459" y="497433"/>
                </a:lnTo>
                <a:lnTo>
                  <a:pt x="2033866" y="450799"/>
                </a:lnTo>
                <a:lnTo>
                  <a:pt x="2074468" y="484631"/>
                </a:lnTo>
                <a:lnTo>
                  <a:pt x="2074468" y="460857"/>
                </a:lnTo>
                <a:lnTo>
                  <a:pt x="2086889" y="417880"/>
                </a:lnTo>
                <a:lnTo>
                  <a:pt x="2122982" y="440740"/>
                </a:lnTo>
                <a:lnTo>
                  <a:pt x="2139899" y="363931"/>
                </a:lnTo>
                <a:lnTo>
                  <a:pt x="2164715" y="377647"/>
                </a:lnTo>
                <a:lnTo>
                  <a:pt x="2175992" y="320954"/>
                </a:lnTo>
                <a:lnTo>
                  <a:pt x="2200821" y="343814"/>
                </a:lnTo>
                <a:lnTo>
                  <a:pt x="2205329" y="304495"/>
                </a:lnTo>
                <a:lnTo>
                  <a:pt x="2208707" y="264261"/>
                </a:lnTo>
                <a:lnTo>
                  <a:pt x="2233523" y="29717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750692" y="1776069"/>
            <a:ext cx="2290445" cy="6985"/>
          </a:xfrm>
          <a:custGeom>
            <a:avLst/>
            <a:gdLst/>
            <a:ahLst/>
            <a:cxnLst/>
            <a:rect l="l" t="t" r="r" b="b"/>
            <a:pathLst>
              <a:path w="2290445" h="6985">
                <a:moveTo>
                  <a:pt x="0" y="6400"/>
                </a:moveTo>
                <a:lnTo>
                  <a:pt x="228992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748432" y="2642006"/>
            <a:ext cx="2292350" cy="0"/>
          </a:xfrm>
          <a:custGeom>
            <a:avLst/>
            <a:gdLst/>
            <a:ahLst/>
            <a:cxnLst/>
            <a:rect l="l" t="t" r="r" b="b"/>
            <a:pathLst>
              <a:path w="2292350" h="0">
                <a:moveTo>
                  <a:pt x="0" y="0"/>
                </a:moveTo>
                <a:lnTo>
                  <a:pt x="229218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58689" y="1744776"/>
            <a:ext cx="325920" cy="9377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64785" y="2609291"/>
            <a:ext cx="326224" cy="75895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2756916" y="1432255"/>
            <a:ext cx="1083310" cy="349885"/>
          </a:xfrm>
          <a:custGeom>
            <a:avLst/>
            <a:gdLst/>
            <a:ahLst/>
            <a:cxnLst/>
            <a:rect l="l" t="t" r="r" b="b"/>
            <a:pathLst>
              <a:path w="1083310" h="349885">
                <a:moveTo>
                  <a:pt x="850" y="349300"/>
                </a:moveTo>
                <a:lnTo>
                  <a:pt x="0" y="0"/>
                </a:lnTo>
                <a:lnTo>
                  <a:pt x="24549" y="0"/>
                </a:lnTo>
                <a:lnTo>
                  <a:pt x="24549" y="349300"/>
                </a:lnTo>
                <a:lnTo>
                  <a:pt x="52476" y="349300"/>
                </a:lnTo>
                <a:lnTo>
                  <a:pt x="51638" y="0"/>
                </a:lnTo>
                <a:lnTo>
                  <a:pt x="77025" y="0"/>
                </a:lnTo>
                <a:lnTo>
                  <a:pt x="77025" y="349300"/>
                </a:lnTo>
                <a:lnTo>
                  <a:pt x="102412" y="349300"/>
                </a:lnTo>
                <a:lnTo>
                  <a:pt x="103263" y="0"/>
                </a:lnTo>
                <a:lnTo>
                  <a:pt x="137109" y="0"/>
                </a:lnTo>
                <a:lnTo>
                  <a:pt x="135420" y="349300"/>
                </a:lnTo>
                <a:lnTo>
                  <a:pt x="156199" y="349300"/>
                </a:lnTo>
                <a:lnTo>
                  <a:pt x="153172" y="349300"/>
                </a:lnTo>
                <a:lnTo>
                  <a:pt x="142549" y="349300"/>
                </a:lnTo>
                <a:lnTo>
                  <a:pt x="140538" y="349300"/>
                </a:lnTo>
                <a:lnTo>
                  <a:pt x="163347" y="349300"/>
                </a:lnTo>
                <a:lnTo>
                  <a:pt x="162509" y="0"/>
                </a:lnTo>
                <a:lnTo>
                  <a:pt x="211594" y="0"/>
                </a:lnTo>
                <a:lnTo>
                  <a:pt x="211594" y="349300"/>
                </a:lnTo>
                <a:lnTo>
                  <a:pt x="240372" y="349300"/>
                </a:lnTo>
                <a:lnTo>
                  <a:pt x="238683" y="0"/>
                </a:lnTo>
                <a:lnTo>
                  <a:pt x="287769" y="0"/>
                </a:lnTo>
                <a:lnTo>
                  <a:pt x="287769" y="349300"/>
                </a:lnTo>
                <a:lnTo>
                  <a:pt x="314845" y="349300"/>
                </a:lnTo>
                <a:lnTo>
                  <a:pt x="314845" y="0"/>
                </a:lnTo>
                <a:lnTo>
                  <a:pt x="385102" y="0"/>
                </a:lnTo>
                <a:lnTo>
                  <a:pt x="385102" y="349300"/>
                </a:lnTo>
                <a:lnTo>
                  <a:pt x="405878" y="349300"/>
                </a:lnTo>
                <a:lnTo>
                  <a:pt x="405704" y="349300"/>
                </a:lnTo>
                <a:lnTo>
                  <a:pt x="394204" y="349300"/>
                </a:lnTo>
                <a:lnTo>
                  <a:pt x="381002" y="349300"/>
                </a:lnTo>
                <a:lnTo>
                  <a:pt x="375721" y="349300"/>
                </a:lnTo>
                <a:lnTo>
                  <a:pt x="387985" y="349300"/>
                </a:lnTo>
                <a:lnTo>
                  <a:pt x="427418" y="349300"/>
                </a:lnTo>
                <a:lnTo>
                  <a:pt x="427418" y="0"/>
                </a:lnTo>
                <a:lnTo>
                  <a:pt x="546747" y="0"/>
                </a:lnTo>
                <a:lnTo>
                  <a:pt x="545058" y="349300"/>
                </a:lnTo>
              </a:path>
              <a:path w="1083310" h="349885">
                <a:moveTo>
                  <a:pt x="1082205" y="349300"/>
                </a:moveTo>
                <a:lnTo>
                  <a:pt x="1083056" y="0"/>
                </a:lnTo>
                <a:lnTo>
                  <a:pt x="1058506" y="0"/>
                </a:lnTo>
                <a:lnTo>
                  <a:pt x="1058506" y="349300"/>
                </a:lnTo>
                <a:lnTo>
                  <a:pt x="1030579" y="349300"/>
                </a:lnTo>
                <a:lnTo>
                  <a:pt x="1031417" y="0"/>
                </a:lnTo>
                <a:lnTo>
                  <a:pt x="1006030" y="0"/>
                </a:lnTo>
                <a:lnTo>
                  <a:pt x="1006030" y="349300"/>
                </a:lnTo>
                <a:lnTo>
                  <a:pt x="980643" y="349300"/>
                </a:lnTo>
                <a:lnTo>
                  <a:pt x="979792" y="0"/>
                </a:lnTo>
                <a:lnTo>
                  <a:pt x="945946" y="0"/>
                </a:lnTo>
                <a:lnTo>
                  <a:pt x="947635" y="349300"/>
                </a:lnTo>
                <a:lnTo>
                  <a:pt x="926856" y="349300"/>
                </a:lnTo>
                <a:lnTo>
                  <a:pt x="929883" y="349300"/>
                </a:lnTo>
                <a:lnTo>
                  <a:pt x="940506" y="349300"/>
                </a:lnTo>
                <a:lnTo>
                  <a:pt x="942517" y="349300"/>
                </a:lnTo>
                <a:lnTo>
                  <a:pt x="919708" y="349300"/>
                </a:lnTo>
                <a:lnTo>
                  <a:pt x="920546" y="0"/>
                </a:lnTo>
                <a:lnTo>
                  <a:pt x="871461" y="0"/>
                </a:lnTo>
                <a:lnTo>
                  <a:pt x="871461" y="349300"/>
                </a:lnTo>
                <a:lnTo>
                  <a:pt x="842683" y="349300"/>
                </a:lnTo>
                <a:lnTo>
                  <a:pt x="844372" y="0"/>
                </a:lnTo>
                <a:lnTo>
                  <a:pt x="795286" y="0"/>
                </a:lnTo>
                <a:lnTo>
                  <a:pt x="795286" y="349300"/>
                </a:lnTo>
                <a:lnTo>
                  <a:pt x="768210" y="349300"/>
                </a:lnTo>
                <a:lnTo>
                  <a:pt x="768210" y="0"/>
                </a:lnTo>
                <a:lnTo>
                  <a:pt x="697953" y="0"/>
                </a:lnTo>
                <a:lnTo>
                  <a:pt x="697953" y="349300"/>
                </a:lnTo>
                <a:lnTo>
                  <a:pt x="677177" y="349300"/>
                </a:lnTo>
                <a:lnTo>
                  <a:pt x="677351" y="349300"/>
                </a:lnTo>
                <a:lnTo>
                  <a:pt x="688851" y="349300"/>
                </a:lnTo>
                <a:lnTo>
                  <a:pt x="702053" y="349300"/>
                </a:lnTo>
                <a:lnTo>
                  <a:pt x="707334" y="349300"/>
                </a:lnTo>
                <a:lnTo>
                  <a:pt x="695070" y="349300"/>
                </a:lnTo>
                <a:lnTo>
                  <a:pt x="655637" y="349300"/>
                </a:lnTo>
                <a:lnTo>
                  <a:pt x="655637" y="0"/>
                </a:lnTo>
                <a:lnTo>
                  <a:pt x="536308" y="0"/>
                </a:lnTo>
                <a:lnTo>
                  <a:pt x="537997" y="34930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866083" y="1781555"/>
            <a:ext cx="1083310" cy="349885"/>
          </a:xfrm>
          <a:custGeom>
            <a:avLst/>
            <a:gdLst/>
            <a:ahLst/>
            <a:cxnLst/>
            <a:rect l="l" t="t" r="r" b="b"/>
            <a:pathLst>
              <a:path w="1083310" h="349885">
                <a:moveTo>
                  <a:pt x="1082205" y="0"/>
                </a:moveTo>
                <a:lnTo>
                  <a:pt x="1083056" y="349300"/>
                </a:lnTo>
                <a:lnTo>
                  <a:pt x="1058506" y="349300"/>
                </a:lnTo>
                <a:lnTo>
                  <a:pt x="1058506" y="0"/>
                </a:lnTo>
                <a:lnTo>
                  <a:pt x="1030579" y="0"/>
                </a:lnTo>
                <a:lnTo>
                  <a:pt x="1031417" y="349300"/>
                </a:lnTo>
                <a:lnTo>
                  <a:pt x="1006030" y="349300"/>
                </a:lnTo>
                <a:lnTo>
                  <a:pt x="1006030" y="0"/>
                </a:lnTo>
                <a:lnTo>
                  <a:pt x="980643" y="0"/>
                </a:lnTo>
                <a:lnTo>
                  <a:pt x="979792" y="349300"/>
                </a:lnTo>
                <a:lnTo>
                  <a:pt x="945946" y="349300"/>
                </a:lnTo>
                <a:lnTo>
                  <a:pt x="947635" y="0"/>
                </a:lnTo>
                <a:lnTo>
                  <a:pt x="926856" y="0"/>
                </a:lnTo>
                <a:lnTo>
                  <a:pt x="929883" y="0"/>
                </a:lnTo>
                <a:lnTo>
                  <a:pt x="940506" y="0"/>
                </a:lnTo>
                <a:lnTo>
                  <a:pt x="942517" y="0"/>
                </a:lnTo>
                <a:lnTo>
                  <a:pt x="919708" y="0"/>
                </a:lnTo>
                <a:lnTo>
                  <a:pt x="920546" y="349300"/>
                </a:lnTo>
                <a:lnTo>
                  <a:pt x="871461" y="349300"/>
                </a:lnTo>
                <a:lnTo>
                  <a:pt x="871461" y="0"/>
                </a:lnTo>
                <a:lnTo>
                  <a:pt x="842683" y="0"/>
                </a:lnTo>
                <a:lnTo>
                  <a:pt x="844372" y="349300"/>
                </a:lnTo>
                <a:lnTo>
                  <a:pt x="795286" y="349300"/>
                </a:lnTo>
                <a:lnTo>
                  <a:pt x="795286" y="0"/>
                </a:lnTo>
                <a:lnTo>
                  <a:pt x="768210" y="0"/>
                </a:lnTo>
                <a:lnTo>
                  <a:pt x="768210" y="349300"/>
                </a:lnTo>
                <a:lnTo>
                  <a:pt x="697953" y="349300"/>
                </a:lnTo>
                <a:lnTo>
                  <a:pt x="697953" y="0"/>
                </a:lnTo>
                <a:lnTo>
                  <a:pt x="677177" y="0"/>
                </a:lnTo>
                <a:lnTo>
                  <a:pt x="677351" y="0"/>
                </a:lnTo>
                <a:lnTo>
                  <a:pt x="688851" y="0"/>
                </a:lnTo>
                <a:lnTo>
                  <a:pt x="702053" y="0"/>
                </a:lnTo>
                <a:lnTo>
                  <a:pt x="707334" y="0"/>
                </a:lnTo>
                <a:lnTo>
                  <a:pt x="695070" y="0"/>
                </a:lnTo>
                <a:lnTo>
                  <a:pt x="655637" y="0"/>
                </a:lnTo>
                <a:lnTo>
                  <a:pt x="655637" y="349300"/>
                </a:lnTo>
                <a:lnTo>
                  <a:pt x="536308" y="349300"/>
                </a:lnTo>
                <a:lnTo>
                  <a:pt x="537997" y="0"/>
                </a:lnTo>
              </a:path>
              <a:path w="1083310" h="349885">
                <a:moveTo>
                  <a:pt x="850" y="0"/>
                </a:moveTo>
                <a:lnTo>
                  <a:pt x="0" y="349300"/>
                </a:lnTo>
                <a:lnTo>
                  <a:pt x="24549" y="349300"/>
                </a:lnTo>
                <a:lnTo>
                  <a:pt x="24549" y="0"/>
                </a:lnTo>
                <a:lnTo>
                  <a:pt x="52476" y="0"/>
                </a:lnTo>
                <a:lnTo>
                  <a:pt x="51638" y="349300"/>
                </a:lnTo>
                <a:lnTo>
                  <a:pt x="77025" y="349300"/>
                </a:lnTo>
                <a:lnTo>
                  <a:pt x="77025" y="0"/>
                </a:lnTo>
                <a:lnTo>
                  <a:pt x="102412" y="0"/>
                </a:lnTo>
                <a:lnTo>
                  <a:pt x="103263" y="349300"/>
                </a:lnTo>
                <a:lnTo>
                  <a:pt x="137109" y="349300"/>
                </a:lnTo>
                <a:lnTo>
                  <a:pt x="135420" y="0"/>
                </a:lnTo>
                <a:lnTo>
                  <a:pt x="156199" y="0"/>
                </a:lnTo>
                <a:lnTo>
                  <a:pt x="153172" y="0"/>
                </a:lnTo>
                <a:lnTo>
                  <a:pt x="142549" y="0"/>
                </a:lnTo>
                <a:lnTo>
                  <a:pt x="140538" y="0"/>
                </a:lnTo>
                <a:lnTo>
                  <a:pt x="163347" y="0"/>
                </a:lnTo>
                <a:lnTo>
                  <a:pt x="162509" y="349300"/>
                </a:lnTo>
                <a:lnTo>
                  <a:pt x="211594" y="349300"/>
                </a:lnTo>
                <a:lnTo>
                  <a:pt x="211594" y="0"/>
                </a:lnTo>
                <a:lnTo>
                  <a:pt x="240372" y="0"/>
                </a:lnTo>
                <a:lnTo>
                  <a:pt x="238683" y="349300"/>
                </a:lnTo>
                <a:lnTo>
                  <a:pt x="287769" y="349300"/>
                </a:lnTo>
                <a:lnTo>
                  <a:pt x="287769" y="0"/>
                </a:lnTo>
                <a:lnTo>
                  <a:pt x="314845" y="0"/>
                </a:lnTo>
                <a:lnTo>
                  <a:pt x="314845" y="349300"/>
                </a:lnTo>
                <a:lnTo>
                  <a:pt x="385102" y="349300"/>
                </a:lnTo>
                <a:lnTo>
                  <a:pt x="385102" y="0"/>
                </a:lnTo>
                <a:lnTo>
                  <a:pt x="405878" y="0"/>
                </a:lnTo>
                <a:lnTo>
                  <a:pt x="405704" y="0"/>
                </a:lnTo>
                <a:lnTo>
                  <a:pt x="394204" y="0"/>
                </a:lnTo>
                <a:lnTo>
                  <a:pt x="381002" y="0"/>
                </a:lnTo>
                <a:lnTo>
                  <a:pt x="375721" y="0"/>
                </a:lnTo>
                <a:lnTo>
                  <a:pt x="387985" y="0"/>
                </a:lnTo>
                <a:lnTo>
                  <a:pt x="427418" y="0"/>
                </a:lnTo>
                <a:lnTo>
                  <a:pt x="427418" y="349300"/>
                </a:lnTo>
                <a:lnTo>
                  <a:pt x="546747" y="349300"/>
                </a:lnTo>
                <a:lnTo>
                  <a:pt x="54505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770619" y="7469578"/>
            <a:ext cx="1234440" cy="518159"/>
          </a:xfrm>
          <a:custGeom>
            <a:avLst/>
            <a:gdLst/>
            <a:ahLst/>
            <a:cxnLst/>
            <a:rect l="l" t="t" r="r" b="b"/>
            <a:pathLst>
              <a:path w="1234439" h="518159">
                <a:moveTo>
                  <a:pt x="783742" y="47017"/>
                </a:moveTo>
                <a:lnTo>
                  <a:pt x="828230" y="74559"/>
                </a:lnTo>
                <a:lnTo>
                  <a:pt x="869679" y="105379"/>
                </a:lnTo>
                <a:lnTo>
                  <a:pt x="907427" y="137528"/>
                </a:lnTo>
                <a:lnTo>
                  <a:pt x="940817" y="169058"/>
                </a:lnTo>
                <a:lnTo>
                  <a:pt x="969187" y="198020"/>
                </a:lnTo>
                <a:lnTo>
                  <a:pt x="1233982" y="517870"/>
                </a:lnTo>
              </a:path>
              <a:path w="1234439" h="518159">
                <a:moveTo>
                  <a:pt x="782980" y="46027"/>
                </a:moveTo>
                <a:lnTo>
                  <a:pt x="729628" y="23939"/>
                </a:lnTo>
                <a:lnTo>
                  <a:pt x="677281" y="8209"/>
                </a:lnTo>
                <a:lnTo>
                  <a:pt x="627796" y="0"/>
                </a:lnTo>
                <a:lnTo>
                  <a:pt x="583031" y="472"/>
                </a:lnTo>
                <a:lnTo>
                  <a:pt x="534177" y="9261"/>
                </a:lnTo>
                <a:lnTo>
                  <a:pt x="486951" y="25940"/>
                </a:lnTo>
                <a:lnTo>
                  <a:pt x="441835" y="48793"/>
                </a:lnTo>
                <a:lnTo>
                  <a:pt x="399311" y="76100"/>
                </a:lnTo>
                <a:lnTo>
                  <a:pt x="359864" y="106146"/>
                </a:lnTo>
                <a:lnTo>
                  <a:pt x="323976" y="137214"/>
                </a:lnTo>
                <a:lnTo>
                  <a:pt x="292129" y="167585"/>
                </a:lnTo>
                <a:lnTo>
                  <a:pt x="264807" y="195544"/>
                </a:lnTo>
                <a:lnTo>
                  <a:pt x="0" y="515393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" name="object 10"/>
          <p:cNvGrpSpPr/>
          <p:nvPr/>
        </p:nvGrpSpPr>
        <p:grpSpPr>
          <a:xfrm>
            <a:off x="2739605" y="7416672"/>
            <a:ext cx="2624455" cy="1143635"/>
            <a:chOff x="2739605" y="7416672"/>
            <a:chExt cx="2624455" cy="1143635"/>
          </a:xfrm>
        </p:grpSpPr>
        <p:sp>
          <p:nvSpPr>
            <p:cNvPr id="11" name="object 11"/>
            <p:cNvSpPr/>
            <p:nvPr/>
          </p:nvSpPr>
          <p:spPr>
            <a:xfrm>
              <a:off x="4004576" y="7984959"/>
              <a:ext cx="1234440" cy="518159"/>
            </a:xfrm>
            <a:custGeom>
              <a:avLst/>
              <a:gdLst/>
              <a:ahLst/>
              <a:cxnLst/>
              <a:rect l="l" t="t" r="r" b="b"/>
              <a:pathLst>
                <a:path w="1234439" h="518159">
                  <a:moveTo>
                    <a:pt x="783742" y="470852"/>
                  </a:moveTo>
                  <a:lnTo>
                    <a:pt x="828230" y="443310"/>
                  </a:lnTo>
                  <a:lnTo>
                    <a:pt x="869679" y="412491"/>
                  </a:lnTo>
                  <a:lnTo>
                    <a:pt x="907427" y="380341"/>
                  </a:lnTo>
                  <a:lnTo>
                    <a:pt x="940817" y="348811"/>
                  </a:lnTo>
                  <a:lnTo>
                    <a:pt x="969187" y="319849"/>
                  </a:lnTo>
                  <a:lnTo>
                    <a:pt x="1233995" y="0"/>
                  </a:lnTo>
                </a:path>
                <a:path w="1234439" h="518159">
                  <a:moveTo>
                    <a:pt x="782980" y="471843"/>
                  </a:moveTo>
                  <a:lnTo>
                    <a:pt x="729628" y="493930"/>
                  </a:lnTo>
                  <a:lnTo>
                    <a:pt x="677283" y="509660"/>
                  </a:lnTo>
                  <a:lnTo>
                    <a:pt x="627802" y="517870"/>
                  </a:lnTo>
                  <a:lnTo>
                    <a:pt x="583044" y="517398"/>
                  </a:lnTo>
                  <a:lnTo>
                    <a:pt x="534186" y="508608"/>
                  </a:lnTo>
                  <a:lnTo>
                    <a:pt x="486956" y="491927"/>
                  </a:lnTo>
                  <a:lnTo>
                    <a:pt x="441838" y="469073"/>
                  </a:lnTo>
                  <a:lnTo>
                    <a:pt x="399313" y="441763"/>
                  </a:lnTo>
                  <a:lnTo>
                    <a:pt x="359865" y="411714"/>
                  </a:lnTo>
                  <a:lnTo>
                    <a:pt x="323976" y="380645"/>
                  </a:lnTo>
                  <a:lnTo>
                    <a:pt x="292129" y="350272"/>
                  </a:lnTo>
                  <a:lnTo>
                    <a:pt x="264807" y="322313"/>
                  </a:lnTo>
                  <a:lnTo>
                    <a:pt x="0" y="2476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741891" y="7418958"/>
              <a:ext cx="2620010" cy="1139190"/>
            </a:xfrm>
            <a:custGeom>
              <a:avLst/>
              <a:gdLst/>
              <a:ahLst/>
              <a:cxnLst/>
              <a:rect l="l" t="t" r="r" b="b"/>
              <a:pathLst>
                <a:path w="2620010" h="1139190">
                  <a:moveTo>
                    <a:pt x="0" y="568312"/>
                  </a:moveTo>
                  <a:lnTo>
                    <a:pt x="102489" y="568312"/>
                  </a:lnTo>
                  <a:lnTo>
                    <a:pt x="103263" y="0"/>
                  </a:lnTo>
                  <a:lnTo>
                    <a:pt x="162267" y="1549"/>
                  </a:lnTo>
                  <a:lnTo>
                    <a:pt x="162267" y="570636"/>
                  </a:lnTo>
                  <a:lnTo>
                    <a:pt x="218173" y="570636"/>
                  </a:lnTo>
                  <a:lnTo>
                    <a:pt x="221272" y="1549"/>
                  </a:lnTo>
                  <a:lnTo>
                    <a:pt x="298907" y="1549"/>
                  </a:lnTo>
                  <a:lnTo>
                    <a:pt x="301244" y="570636"/>
                  </a:lnTo>
                  <a:lnTo>
                    <a:pt x="356362" y="570636"/>
                  </a:lnTo>
                  <a:lnTo>
                    <a:pt x="356362" y="1549"/>
                  </a:lnTo>
                  <a:lnTo>
                    <a:pt x="482917" y="1549"/>
                  </a:lnTo>
                  <a:lnTo>
                    <a:pt x="481368" y="570636"/>
                  </a:lnTo>
                  <a:lnTo>
                    <a:pt x="538810" y="570636"/>
                  </a:lnTo>
                  <a:lnTo>
                    <a:pt x="538810" y="1549"/>
                  </a:lnTo>
                  <a:lnTo>
                    <a:pt x="709612" y="1549"/>
                  </a:lnTo>
                  <a:lnTo>
                    <a:pt x="709612" y="570636"/>
                  </a:lnTo>
                  <a:lnTo>
                    <a:pt x="760082" y="570636"/>
                  </a:lnTo>
                  <a:lnTo>
                    <a:pt x="758532" y="1549"/>
                  </a:lnTo>
                  <a:lnTo>
                    <a:pt x="892073" y="1549"/>
                  </a:lnTo>
                  <a:lnTo>
                    <a:pt x="894397" y="570636"/>
                  </a:lnTo>
                  <a:lnTo>
                    <a:pt x="956513" y="570636"/>
                  </a:lnTo>
                  <a:lnTo>
                    <a:pt x="957287" y="1549"/>
                  </a:lnTo>
                  <a:lnTo>
                    <a:pt x="1034923" y="1549"/>
                  </a:lnTo>
                  <a:lnTo>
                    <a:pt x="1034923" y="570636"/>
                  </a:lnTo>
                  <a:lnTo>
                    <a:pt x="1092377" y="570636"/>
                  </a:lnTo>
                  <a:lnTo>
                    <a:pt x="1091603" y="1549"/>
                  </a:lnTo>
                  <a:lnTo>
                    <a:pt x="1152931" y="1549"/>
                  </a:lnTo>
                  <a:lnTo>
                    <a:pt x="1152931" y="570636"/>
                  </a:lnTo>
                  <a:lnTo>
                    <a:pt x="1358684" y="570636"/>
                  </a:lnTo>
                </a:path>
                <a:path w="2620010" h="1139190">
                  <a:moveTo>
                    <a:pt x="1260856" y="570636"/>
                  </a:moveTo>
                  <a:lnTo>
                    <a:pt x="1363345" y="570636"/>
                  </a:lnTo>
                  <a:lnTo>
                    <a:pt x="1364107" y="1138961"/>
                  </a:lnTo>
                  <a:lnTo>
                    <a:pt x="1423123" y="1137399"/>
                  </a:lnTo>
                  <a:lnTo>
                    <a:pt x="1423123" y="568312"/>
                  </a:lnTo>
                  <a:lnTo>
                    <a:pt x="1479016" y="568312"/>
                  </a:lnTo>
                  <a:lnTo>
                    <a:pt x="1482128" y="1137399"/>
                  </a:lnTo>
                  <a:lnTo>
                    <a:pt x="1559763" y="1137399"/>
                  </a:lnTo>
                  <a:lnTo>
                    <a:pt x="1562087" y="568312"/>
                  </a:lnTo>
                  <a:lnTo>
                    <a:pt x="1617218" y="568312"/>
                  </a:lnTo>
                  <a:lnTo>
                    <a:pt x="1617218" y="1137399"/>
                  </a:lnTo>
                  <a:lnTo>
                    <a:pt x="1743760" y="1137399"/>
                  </a:lnTo>
                  <a:lnTo>
                    <a:pt x="1742211" y="568312"/>
                  </a:lnTo>
                  <a:lnTo>
                    <a:pt x="1799666" y="568312"/>
                  </a:lnTo>
                  <a:lnTo>
                    <a:pt x="1799666" y="1137399"/>
                  </a:lnTo>
                  <a:lnTo>
                    <a:pt x="1970468" y="1137399"/>
                  </a:lnTo>
                  <a:lnTo>
                    <a:pt x="1970468" y="568312"/>
                  </a:lnTo>
                  <a:lnTo>
                    <a:pt x="2020938" y="568312"/>
                  </a:lnTo>
                  <a:lnTo>
                    <a:pt x="2019388" y="1137399"/>
                  </a:lnTo>
                  <a:lnTo>
                    <a:pt x="2152929" y="1137399"/>
                  </a:lnTo>
                  <a:lnTo>
                    <a:pt x="2155253" y="568312"/>
                  </a:lnTo>
                  <a:lnTo>
                    <a:pt x="2217369" y="568312"/>
                  </a:lnTo>
                  <a:lnTo>
                    <a:pt x="2218131" y="1137399"/>
                  </a:lnTo>
                  <a:lnTo>
                    <a:pt x="2295779" y="1137399"/>
                  </a:lnTo>
                  <a:lnTo>
                    <a:pt x="2295779" y="568312"/>
                  </a:lnTo>
                  <a:lnTo>
                    <a:pt x="2353233" y="568312"/>
                  </a:lnTo>
                  <a:lnTo>
                    <a:pt x="2352459" y="1137399"/>
                  </a:lnTo>
                  <a:lnTo>
                    <a:pt x="2413787" y="1137399"/>
                  </a:lnTo>
                  <a:lnTo>
                    <a:pt x="2413787" y="568312"/>
                  </a:lnTo>
                  <a:lnTo>
                    <a:pt x="2619527" y="56831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97072" y="8767064"/>
            <a:ext cx="1624761" cy="95199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3921772" y="7419949"/>
            <a:ext cx="1892300" cy="0"/>
          </a:xfrm>
          <a:custGeom>
            <a:avLst/>
            <a:gdLst/>
            <a:ahLst/>
            <a:cxnLst/>
            <a:rect l="l" t="t" r="r" b="b"/>
            <a:pathLst>
              <a:path w="1892300" h="0">
                <a:moveTo>
                  <a:pt x="0" y="0"/>
                </a:moveTo>
                <a:lnTo>
                  <a:pt x="1892058" y="0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154853" y="8555634"/>
            <a:ext cx="650240" cy="0"/>
          </a:xfrm>
          <a:custGeom>
            <a:avLst/>
            <a:gdLst/>
            <a:ahLst/>
            <a:cxnLst/>
            <a:rect l="l" t="t" r="r" b="b"/>
            <a:pathLst>
              <a:path w="650239" h="0">
                <a:moveTo>
                  <a:pt x="0" y="0"/>
                </a:moveTo>
                <a:lnTo>
                  <a:pt x="649833" y="0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770619" y="5873416"/>
            <a:ext cx="1234440" cy="311785"/>
          </a:xfrm>
          <a:custGeom>
            <a:avLst/>
            <a:gdLst/>
            <a:ahLst/>
            <a:cxnLst/>
            <a:rect l="l" t="t" r="r" b="b"/>
            <a:pathLst>
              <a:path w="1234439" h="311785">
                <a:moveTo>
                  <a:pt x="783742" y="28273"/>
                </a:moveTo>
                <a:lnTo>
                  <a:pt x="838903" y="49332"/>
                </a:lnTo>
                <a:lnTo>
                  <a:pt x="889057" y="73015"/>
                </a:lnTo>
                <a:lnTo>
                  <a:pt x="932914" y="97032"/>
                </a:lnTo>
                <a:lnTo>
                  <a:pt x="969187" y="119091"/>
                </a:lnTo>
                <a:lnTo>
                  <a:pt x="1233982" y="311445"/>
                </a:lnTo>
              </a:path>
              <a:path w="1234439" h="311785">
                <a:moveTo>
                  <a:pt x="782980" y="27676"/>
                </a:moveTo>
                <a:lnTo>
                  <a:pt x="729628" y="14393"/>
                </a:lnTo>
                <a:lnTo>
                  <a:pt x="677281" y="4935"/>
                </a:lnTo>
                <a:lnTo>
                  <a:pt x="627796" y="0"/>
                </a:lnTo>
                <a:lnTo>
                  <a:pt x="583031" y="282"/>
                </a:lnTo>
                <a:lnTo>
                  <a:pt x="527320" y="6733"/>
                </a:lnTo>
                <a:lnTo>
                  <a:pt x="473824" y="19191"/>
                </a:lnTo>
                <a:lnTo>
                  <a:pt x="423265" y="36112"/>
                </a:lnTo>
                <a:lnTo>
                  <a:pt x="376362" y="55957"/>
                </a:lnTo>
                <a:lnTo>
                  <a:pt x="333838" y="77182"/>
                </a:lnTo>
                <a:lnTo>
                  <a:pt x="296413" y="98245"/>
                </a:lnTo>
                <a:lnTo>
                  <a:pt x="264807" y="117605"/>
                </a:lnTo>
                <a:lnTo>
                  <a:pt x="0" y="309959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7" name="object 17"/>
          <p:cNvGrpSpPr/>
          <p:nvPr/>
        </p:nvGrpSpPr>
        <p:grpSpPr>
          <a:xfrm>
            <a:off x="2739605" y="5612841"/>
            <a:ext cx="2503805" cy="1145540"/>
            <a:chOff x="2739605" y="5612841"/>
            <a:chExt cx="2503805" cy="1145540"/>
          </a:xfrm>
        </p:grpSpPr>
        <p:sp>
          <p:nvSpPr>
            <p:cNvPr id="18" name="object 18"/>
            <p:cNvSpPr/>
            <p:nvPr/>
          </p:nvSpPr>
          <p:spPr>
            <a:xfrm>
              <a:off x="4004576" y="6183363"/>
              <a:ext cx="1234440" cy="311785"/>
            </a:xfrm>
            <a:custGeom>
              <a:avLst/>
              <a:gdLst/>
              <a:ahLst/>
              <a:cxnLst/>
              <a:rect l="l" t="t" r="r" b="b"/>
              <a:pathLst>
                <a:path w="1234439" h="311785">
                  <a:moveTo>
                    <a:pt x="783742" y="283171"/>
                  </a:moveTo>
                  <a:lnTo>
                    <a:pt x="838903" y="262114"/>
                  </a:lnTo>
                  <a:lnTo>
                    <a:pt x="889057" y="238434"/>
                  </a:lnTo>
                  <a:lnTo>
                    <a:pt x="932914" y="214418"/>
                  </a:lnTo>
                  <a:lnTo>
                    <a:pt x="969187" y="192354"/>
                  </a:lnTo>
                  <a:lnTo>
                    <a:pt x="1233995" y="0"/>
                  </a:lnTo>
                </a:path>
                <a:path w="1234439" h="311785">
                  <a:moveTo>
                    <a:pt x="782980" y="283768"/>
                  </a:moveTo>
                  <a:lnTo>
                    <a:pt x="729628" y="297052"/>
                  </a:lnTo>
                  <a:lnTo>
                    <a:pt x="677283" y="306509"/>
                  </a:lnTo>
                  <a:lnTo>
                    <a:pt x="627802" y="311445"/>
                  </a:lnTo>
                  <a:lnTo>
                    <a:pt x="583044" y="311162"/>
                  </a:lnTo>
                  <a:lnTo>
                    <a:pt x="527328" y="304711"/>
                  </a:lnTo>
                  <a:lnTo>
                    <a:pt x="473829" y="292254"/>
                  </a:lnTo>
                  <a:lnTo>
                    <a:pt x="423267" y="275332"/>
                  </a:lnTo>
                  <a:lnTo>
                    <a:pt x="376363" y="255488"/>
                  </a:lnTo>
                  <a:lnTo>
                    <a:pt x="333838" y="234263"/>
                  </a:lnTo>
                  <a:lnTo>
                    <a:pt x="296413" y="213199"/>
                  </a:lnTo>
                  <a:lnTo>
                    <a:pt x="264807" y="193840"/>
                  </a:lnTo>
                  <a:lnTo>
                    <a:pt x="0" y="1485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2741891" y="5615127"/>
              <a:ext cx="2494915" cy="1141095"/>
            </a:xfrm>
            <a:custGeom>
              <a:avLst/>
              <a:gdLst/>
              <a:ahLst/>
              <a:cxnLst/>
              <a:rect l="l" t="t" r="r" b="b"/>
              <a:pathLst>
                <a:path w="2494915" h="1141095">
                  <a:moveTo>
                    <a:pt x="0" y="569861"/>
                  </a:moveTo>
                  <a:lnTo>
                    <a:pt x="121894" y="569861"/>
                  </a:lnTo>
                  <a:lnTo>
                    <a:pt x="120345" y="1549"/>
                  </a:lnTo>
                  <a:lnTo>
                    <a:pt x="134315" y="3098"/>
                  </a:lnTo>
                  <a:lnTo>
                    <a:pt x="134315" y="572185"/>
                  </a:lnTo>
                  <a:lnTo>
                    <a:pt x="253885" y="569087"/>
                  </a:lnTo>
                  <a:lnTo>
                    <a:pt x="254660" y="3098"/>
                  </a:lnTo>
                  <a:lnTo>
                    <a:pt x="280276" y="3098"/>
                  </a:lnTo>
                  <a:lnTo>
                    <a:pt x="279501" y="572185"/>
                  </a:lnTo>
                  <a:lnTo>
                    <a:pt x="395185" y="572185"/>
                  </a:lnTo>
                  <a:lnTo>
                    <a:pt x="395185" y="3098"/>
                  </a:lnTo>
                  <a:lnTo>
                    <a:pt x="452640" y="3098"/>
                  </a:lnTo>
                  <a:lnTo>
                    <a:pt x="451078" y="572185"/>
                  </a:lnTo>
                  <a:lnTo>
                    <a:pt x="581520" y="572185"/>
                  </a:lnTo>
                  <a:lnTo>
                    <a:pt x="581520" y="3098"/>
                  </a:lnTo>
                  <a:lnTo>
                    <a:pt x="680897" y="3098"/>
                  </a:lnTo>
                  <a:lnTo>
                    <a:pt x="680897" y="572185"/>
                  </a:lnTo>
                  <a:lnTo>
                    <a:pt x="802792" y="572185"/>
                  </a:lnTo>
                  <a:lnTo>
                    <a:pt x="801230" y="3098"/>
                  </a:lnTo>
                  <a:lnTo>
                    <a:pt x="854024" y="3098"/>
                  </a:lnTo>
                  <a:lnTo>
                    <a:pt x="856361" y="572185"/>
                  </a:lnTo>
                  <a:lnTo>
                    <a:pt x="980579" y="572185"/>
                  </a:lnTo>
                  <a:lnTo>
                    <a:pt x="980579" y="3098"/>
                  </a:lnTo>
                  <a:lnTo>
                    <a:pt x="1006970" y="3098"/>
                  </a:lnTo>
                  <a:lnTo>
                    <a:pt x="1006970" y="572185"/>
                  </a:lnTo>
                  <a:lnTo>
                    <a:pt x="1121879" y="569087"/>
                  </a:lnTo>
                  <a:lnTo>
                    <a:pt x="1124203" y="0"/>
                  </a:lnTo>
                  <a:lnTo>
                    <a:pt x="1136637" y="0"/>
                  </a:lnTo>
                  <a:lnTo>
                    <a:pt x="1136637" y="569087"/>
                  </a:lnTo>
                  <a:lnTo>
                    <a:pt x="1358684" y="572185"/>
                  </a:lnTo>
                </a:path>
                <a:path w="2494915" h="1141095">
                  <a:moveTo>
                    <a:pt x="1135684" y="570903"/>
                  </a:moveTo>
                  <a:lnTo>
                    <a:pt x="1257579" y="570903"/>
                  </a:lnTo>
                  <a:lnTo>
                    <a:pt x="1256030" y="1139215"/>
                  </a:lnTo>
                  <a:lnTo>
                    <a:pt x="1270000" y="1137665"/>
                  </a:lnTo>
                  <a:lnTo>
                    <a:pt x="1270000" y="568578"/>
                  </a:lnTo>
                  <a:lnTo>
                    <a:pt x="1389570" y="571677"/>
                  </a:lnTo>
                  <a:lnTo>
                    <a:pt x="1390345" y="1137665"/>
                  </a:lnTo>
                  <a:lnTo>
                    <a:pt x="1415961" y="1137665"/>
                  </a:lnTo>
                  <a:lnTo>
                    <a:pt x="1415186" y="568578"/>
                  </a:lnTo>
                  <a:lnTo>
                    <a:pt x="1530870" y="568578"/>
                  </a:lnTo>
                  <a:lnTo>
                    <a:pt x="1530870" y="1137665"/>
                  </a:lnTo>
                  <a:lnTo>
                    <a:pt x="1588325" y="1137665"/>
                  </a:lnTo>
                  <a:lnTo>
                    <a:pt x="1586763" y="568578"/>
                  </a:lnTo>
                  <a:lnTo>
                    <a:pt x="1717205" y="568578"/>
                  </a:lnTo>
                  <a:lnTo>
                    <a:pt x="1717205" y="1137665"/>
                  </a:lnTo>
                  <a:lnTo>
                    <a:pt x="1816582" y="1137665"/>
                  </a:lnTo>
                  <a:lnTo>
                    <a:pt x="1816582" y="568578"/>
                  </a:lnTo>
                  <a:lnTo>
                    <a:pt x="1938477" y="568578"/>
                  </a:lnTo>
                  <a:lnTo>
                    <a:pt x="1936915" y="1137665"/>
                  </a:lnTo>
                  <a:lnTo>
                    <a:pt x="1989709" y="1137665"/>
                  </a:lnTo>
                  <a:lnTo>
                    <a:pt x="1992045" y="568578"/>
                  </a:lnTo>
                  <a:lnTo>
                    <a:pt x="2116264" y="568578"/>
                  </a:lnTo>
                  <a:lnTo>
                    <a:pt x="2116264" y="1137665"/>
                  </a:lnTo>
                  <a:lnTo>
                    <a:pt x="2142655" y="1137665"/>
                  </a:lnTo>
                  <a:lnTo>
                    <a:pt x="2142655" y="568578"/>
                  </a:lnTo>
                  <a:lnTo>
                    <a:pt x="2257564" y="571677"/>
                  </a:lnTo>
                  <a:lnTo>
                    <a:pt x="2259888" y="1140764"/>
                  </a:lnTo>
                  <a:lnTo>
                    <a:pt x="2272322" y="1140764"/>
                  </a:lnTo>
                  <a:lnTo>
                    <a:pt x="2272322" y="571677"/>
                  </a:lnTo>
                  <a:lnTo>
                    <a:pt x="2494368" y="56857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93109" y="6964781"/>
            <a:ext cx="1632280" cy="95199"/>
          </a:xfrm>
          <a:prstGeom prst="rect">
            <a:avLst/>
          </a:prstGeom>
        </p:spPr>
      </p:pic>
      <p:sp>
        <p:nvSpPr>
          <p:cNvPr id="21" name="object 21"/>
          <p:cNvSpPr/>
          <p:nvPr/>
        </p:nvSpPr>
        <p:spPr>
          <a:xfrm>
            <a:off x="3888397" y="5614428"/>
            <a:ext cx="1925955" cy="2540"/>
          </a:xfrm>
          <a:custGeom>
            <a:avLst/>
            <a:gdLst/>
            <a:ahLst/>
            <a:cxnLst/>
            <a:rect l="l" t="t" r="r" b="b"/>
            <a:pathLst>
              <a:path w="1925954" h="2539">
                <a:moveTo>
                  <a:pt x="0" y="0"/>
                </a:moveTo>
                <a:lnTo>
                  <a:pt x="1925434" y="2324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023637" y="6753352"/>
            <a:ext cx="781050" cy="0"/>
          </a:xfrm>
          <a:custGeom>
            <a:avLst/>
            <a:gdLst/>
            <a:ahLst/>
            <a:cxnLst/>
            <a:rect l="l" t="t" r="r" b="b"/>
            <a:pathLst>
              <a:path w="781050" h="0">
                <a:moveTo>
                  <a:pt x="0" y="0"/>
                </a:moveTo>
                <a:lnTo>
                  <a:pt x="781050" y="0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grpSp>
        <p:nvGrpSpPr>
          <p:cNvPr id="23" name="object 23"/>
          <p:cNvGrpSpPr/>
          <p:nvPr/>
        </p:nvGrpSpPr>
        <p:grpSpPr>
          <a:xfrm>
            <a:off x="5540718" y="6146330"/>
            <a:ext cx="381635" cy="76200"/>
            <a:chOff x="5540718" y="6146330"/>
            <a:chExt cx="381635" cy="76200"/>
          </a:xfrm>
        </p:grpSpPr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40718" y="6149276"/>
              <a:ext cx="159296" cy="7284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23991" y="6146330"/>
              <a:ext cx="198221" cy="75895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5689752" y="5653620"/>
            <a:ext cx="78740" cy="437515"/>
            <a:chOff x="5689752" y="5653620"/>
            <a:chExt cx="78740" cy="437515"/>
          </a:xfrm>
        </p:grpSpPr>
        <p:sp>
          <p:nvSpPr>
            <p:cNvPr id="27" name="object 27"/>
            <p:cNvSpPr/>
            <p:nvPr/>
          </p:nvSpPr>
          <p:spPr>
            <a:xfrm>
              <a:off x="5728931" y="5669953"/>
              <a:ext cx="0" cy="421640"/>
            </a:xfrm>
            <a:custGeom>
              <a:avLst/>
              <a:gdLst/>
              <a:ahLst/>
              <a:cxnLst/>
              <a:rect l="l" t="t" r="r" b="b"/>
              <a:pathLst>
                <a:path w="0" h="421639">
                  <a:moveTo>
                    <a:pt x="0" y="0"/>
                  </a:moveTo>
                  <a:lnTo>
                    <a:pt x="0" y="421093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5696153" y="5660021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19" y="50520"/>
                  </a:moveTo>
                  <a:lnTo>
                    <a:pt x="32778" y="0"/>
                  </a:lnTo>
                  <a:lnTo>
                    <a:pt x="0" y="5052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9" name="object 29"/>
          <p:cNvGrpSpPr/>
          <p:nvPr/>
        </p:nvGrpSpPr>
        <p:grpSpPr>
          <a:xfrm>
            <a:off x="5689777" y="6264960"/>
            <a:ext cx="78740" cy="460375"/>
            <a:chOff x="5689777" y="6264960"/>
            <a:chExt cx="78740" cy="460375"/>
          </a:xfrm>
        </p:grpSpPr>
        <p:sp>
          <p:nvSpPr>
            <p:cNvPr id="30" name="object 30"/>
            <p:cNvSpPr/>
            <p:nvPr/>
          </p:nvSpPr>
          <p:spPr>
            <a:xfrm>
              <a:off x="5728931" y="6264960"/>
              <a:ext cx="0" cy="443865"/>
            </a:xfrm>
            <a:custGeom>
              <a:avLst/>
              <a:gdLst/>
              <a:ahLst/>
              <a:cxnLst/>
              <a:rect l="l" t="t" r="r" b="b"/>
              <a:pathLst>
                <a:path w="0" h="443865">
                  <a:moveTo>
                    <a:pt x="0" y="443814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5696178" y="6668185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0"/>
                  </a:moveTo>
                  <a:lnTo>
                    <a:pt x="32753" y="50520"/>
                  </a:lnTo>
                  <a:lnTo>
                    <a:pt x="65519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" name="object 32"/>
          <p:cNvGrpSpPr/>
          <p:nvPr/>
        </p:nvGrpSpPr>
        <p:grpSpPr>
          <a:xfrm>
            <a:off x="5540718" y="7957705"/>
            <a:ext cx="381635" cy="76200"/>
            <a:chOff x="5540718" y="7957705"/>
            <a:chExt cx="381635" cy="76200"/>
          </a:xfrm>
        </p:grpSpPr>
        <p:pic>
          <p:nvPicPr>
            <p:cNvPr id="33" name="object 3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40718" y="7960652"/>
              <a:ext cx="159296" cy="7284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23991" y="7957705"/>
              <a:ext cx="198221" cy="75895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5689752" y="7464996"/>
            <a:ext cx="78740" cy="437515"/>
            <a:chOff x="5689752" y="7464996"/>
            <a:chExt cx="78740" cy="437515"/>
          </a:xfrm>
        </p:grpSpPr>
        <p:sp>
          <p:nvSpPr>
            <p:cNvPr id="36" name="object 36"/>
            <p:cNvSpPr/>
            <p:nvPr/>
          </p:nvSpPr>
          <p:spPr>
            <a:xfrm>
              <a:off x="5728931" y="7481328"/>
              <a:ext cx="0" cy="421640"/>
            </a:xfrm>
            <a:custGeom>
              <a:avLst/>
              <a:gdLst/>
              <a:ahLst/>
              <a:cxnLst/>
              <a:rect l="l" t="t" r="r" b="b"/>
              <a:pathLst>
                <a:path w="0" h="421640">
                  <a:moveTo>
                    <a:pt x="0" y="0"/>
                  </a:moveTo>
                  <a:lnTo>
                    <a:pt x="0" y="421093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696153" y="7471397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19" y="50520"/>
                  </a:moveTo>
                  <a:lnTo>
                    <a:pt x="32778" y="0"/>
                  </a:lnTo>
                  <a:lnTo>
                    <a:pt x="0" y="5052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8" name="object 38"/>
          <p:cNvGrpSpPr/>
          <p:nvPr/>
        </p:nvGrpSpPr>
        <p:grpSpPr>
          <a:xfrm>
            <a:off x="5689777" y="8076336"/>
            <a:ext cx="78740" cy="460375"/>
            <a:chOff x="5689777" y="8076336"/>
            <a:chExt cx="78740" cy="460375"/>
          </a:xfrm>
        </p:grpSpPr>
        <p:sp>
          <p:nvSpPr>
            <p:cNvPr id="39" name="object 39"/>
            <p:cNvSpPr/>
            <p:nvPr/>
          </p:nvSpPr>
          <p:spPr>
            <a:xfrm>
              <a:off x="5728931" y="8076336"/>
              <a:ext cx="0" cy="443865"/>
            </a:xfrm>
            <a:custGeom>
              <a:avLst/>
              <a:gdLst/>
              <a:ahLst/>
              <a:cxnLst/>
              <a:rect l="l" t="t" r="r" b="b"/>
              <a:pathLst>
                <a:path w="0" h="443865">
                  <a:moveTo>
                    <a:pt x="0" y="443814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5696178" y="8479561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0" y="0"/>
                  </a:moveTo>
                  <a:lnTo>
                    <a:pt x="32753" y="50520"/>
                  </a:lnTo>
                  <a:lnTo>
                    <a:pt x="65519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527293" y="501040"/>
            <a:ext cx="1742439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15" b="1">
                <a:latin typeface="Tahoma"/>
                <a:cs typeface="Tahoma"/>
              </a:rPr>
              <a:t>PWMVoltaje</a:t>
            </a:r>
            <a:r>
              <a:rPr dirty="0" sz="1150" spc="-55" b="1">
                <a:latin typeface="Tahoma"/>
                <a:cs typeface="Tahoma"/>
              </a:rPr>
              <a:t> </a:t>
            </a:r>
            <a:r>
              <a:rPr dirty="0" sz="1150" spc="-10" b="1">
                <a:latin typeface="Tahoma"/>
                <a:cs typeface="Tahoma"/>
              </a:rPr>
              <a:t>y</a:t>
            </a:r>
            <a:r>
              <a:rPr dirty="0" sz="1150" spc="-55" b="1">
                <a:latin typeface="Tahoma"/>
                <a:cs typeface="Tahoma"/>
              </a:rPr>
              <a:t> </a:t>
            </a:r>
            <a:r>
              <a:rPr dirty="0" sz="1150" spc="5" b="1">
                <a:latin typeface="Tahoma"/>
                <a:cs typeface="Tahoma"/>
              </a:rPr>
              <a:t>corriente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723118" y="487070"/>
            <a:ext cx="413321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15">
                <a:latin typeface="Microsoft Sans Serif"/>
                <a:cs typeface="Microsoft Sans Serif"/>
              </a:rPr>
              <a:t>La </a:t>
            </a:r>
            <a:r>
              <a:rPr dirty="0" sz="900" spc="15">
                <a:latin typeface="Microsoft Sans Serif"/>
                <a:cs typeface="Microsoft Sans Serif"/>
              </a:rPr>
              <a:t>salida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corriente </a:t>
            </a:r>
            <a:r>
              <a:rPr dirty="0" sz="900" spc="25">
                <a:latin typeface="Microsoft Sans Serif"/>
                <a:cs typeface="Microsoft Sans Serif"/>
              </a:rPr>
              <a:t>más sinusoidal </a:t>
            </a:r>
            <a:r>
              <a:rPr dirty="0" sz="900" spc="35">
                <a:latin typeface="Microsoft Sans Serif"/>
                <a:cs typeface="Microsoft Sans Serif"/>
              </a:rPr>
              <a:t>producida </a:t>
            </a:r>
            <a:r>
              <a:rPr dirty="0" sz="900" spc="55">
                <a:latin typeface="Microsoft Sans Serif"/>
                <a:cs typeface="Microsoft Sans Serif"/>
              </a:rPr>
              <a:t>por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-5">
                <a:latin typeface="Microsoft Sans Serif"/>
                <a:cs typeface="Microsoft Sans Serif"/>
              </a:rPr>
              <a:t>PWM </a:t>
            </a:r>
            <a:r>
              <a:rPr dirty="0" sz="900" spc="25">
                <a:latin typeface="Microsoft Sans Serif"/>
                <a:cs typeface="Microsoft Sans Serif"/>
              </a:rPr>
              <a:t>reduce </a:t>
            </a:r>
            <a:r>
              <a:rPr dirty="0" sz="900">
                <a:latin typeface="Microsoft Sans Serif"/>
                <a:cs typeface="Microsoft Sans Serif"/>
              </a:rPr>
              <a:t>las </a:t>
            </a:r>
            <a:r>
              <a:rPr dirty="0" sz="900" spc="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pulsaciones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cogging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65">
                <a:latin typeface="Microsoft Sans Serif"/>
                <a:cs typeface="Microsoft Sans Serif"/>
              </a:rPr>
              <a:t>motor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baja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velocidad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las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pérdidas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65">
                <a:latin typeface="Microsoft Sans Serif"/>
                <a:cs typeface="Microsoft Sans Serif"/>
              </a:rPr>
              <a:t>motor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que</a:t>
            </a:r>
            <a:r>
              <a:rPr dirty="0" sz="900" spc="-10">
                <a:latin typeface="Microsoft Sans Serif"/>
                <a:cs typeface="Microsoft Sans Serif"/>
              </a:rPr>
              <a:t> se </a:t>
            </a:r>
            <a:r>
              <a:rPr dirty="0" sz="900" spc="45">
                <a:latin typeface="Microsoft Sans Serif"/>
                <a:cs typeface="Microsoft Sans Serif"/>
              </a:rPr>
              <a:t>notan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cuando</a:t>
            </a:r>
            <a:r>
              <a:rPr dirty="0" sz="900" spc="-10">
                <a:latin typeface="Microsoft Sans Serif"/>
                <a:cs typeface="Microsoft Sans Serif"/>
              </a:rPr>
              <a:t> se </a:t>
            </a:r>
            <a:r>
              <a:rPr dirty="0" sz="900" spc="10">
                <a:latin typeface="Microsoft Sans Serif"/>
                <a:cs typeface="Microsoft Sans Serif"/>
              </a:rPr>
              <a:t>usa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salida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seis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pasos.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723133" y="3383940"/>
            <a:ext cx="4272280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-35">
                <a:latin typeface="Microsoft Sans Serif"/>
                <a:cs typeface="Microsoft Sans Serif"/>
              </a:rPr>
              <a:t>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voltaje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y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frecuencia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se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controlan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electrónicamente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mediante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un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circuito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5">
                <a:latin typeface="Microsoft Sans Serif"/>
                <a:cs typeface="Microsoft Sans Serif"/>
              </a:rPr>
              <a:t>dentro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variador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frecuencia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40">
                <a:latin typeface="Microsoft Sans Serif"/>
                <a:cs typeface="Microsoft Sans Serif"/>
              </a:rPr>
              <a:t>CA.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-35">
                <a:latin typeface="Microsoft Sans Serif"/>
                <a:cs typeface="Microsoft Sans Serif"/>
              </a:rPr>
              <a:t>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voltaje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-80">
                <a:latin typeface="Microsoft Sans Serif"/>
                <a:cs typeface="Microsoft Sans Serif"/>
              </a:rPr>
              <a:t>CC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fijo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>
                <a:latin typeface="Microsoft Sans Serif"/>
                <a:cs typeface="Microsoft Sans Serif"/>
              </a:rPr>
              <a:t>(650 </a:t>
            </a:r>
            <a:r>
              <a:rPr dirty="0" sz="850" spc="-60">
                <a:latin typeface="Microsoft Sans Serif"/>
                <a:cs typeface="Microsoft Sans Serif"/>
              </a:rPr>
              <a:t>V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65">
                <a:latin typeface="Microsoft Sans Serif"/>
                <a:cs typeface="Microsoft Sans Serif"/>
              </a:rPr>
              <a:t>CC)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se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modula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o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recorta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con </a:t>
            </a:r>
            <a:r>
              <a:rPr dirty="0" sz="850" spc="15">
                <a:latin typeface="Microsoft Sans Serif"/>
                <a:cs typeface="Microsoft Sans Serif"/>
              </a:rPr>
              <a:t>este </a:t>
            </a:r>
            <a:r>
              <a:rPr dirty="0" sz="850" spc="45">
                <a:latin typeface="Microsoft Sans Serif"/>
                <a:cs typeface="Microsoft Sans Serif"/>
              </a:rPr>
              <a:t>método </a:t>
            </a:r>
            <a:r>
              <a:rPr dirty="0" sz="850" spc="30">
                <a:latin typeface="Microsoft Sans Serif"/>
                <a:cs typeface="Microsoft Sans Serif"/>
              </a:rPr>
              <a:t>para </a:t>
            </a:r>
            <a:r>
              <a:rPr dirty="0" sz="850" spc="40">
                <a:latin typeface="Microsoft Sans Serif"/>
                <a:cs typeface="Microsoft Sans Serif"/>
              </a:rPr>
              <a:t>proporcionar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25">
                <a:latin typeface="Microsoft Sans Serif"/>
                <a:cs typeface="Microsoft Sans Serif"/>
              </a:rPr>
              <a:t>voltaje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35">
                <a:latin typeface="Microsoft Sans Serif"/>
                <a:cs typeface="Microsoft Sans Serif"/>
              </a:rPr>
              <a:t>una </a:t>
            </a:r>
            <a:r>
              <a:rPr dirty="0" sz="850" spc="20">
                <a:latin typeface="Microsoft Sans Serif"/>
                <a:cs typeface="Microsoft Sans Serif"/>
              </a:rPr>
              <a:t>frecuencia </a:t>
            </a:r>
            <a:r>
              <a:rPr dirty="0" sz="850" spc="15">
                <a:latin typeface="Microsoft Sans Serif"/>
                <a:cs typeface="Microsoft Sans Serif"/>
              </a:rPr>
              <a:t>variables. </a:t>
            </a:r>
            <a:r>
              <a:rPr dirty="0" sz="850" spc="-25">
                <a:latin typeface="Microsoft Sans Serif"/>
                <a:cs typeface="Microsoft Sans Serif"/>
              </a:rPr>
              <a:t>A </a:t>
            </a:r>
            <a:r>
              <a:rPr dirty="0" sz="850" spc="-2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frecuencias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salida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bajas,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se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requiere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un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voltaje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salida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bajo.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5">
                <a:latin typeface="Microsoft Sans Serif"/>
                <a:cs typeface="Microsoft Sans Serif"/>
              </a:rPr>
              <a:t>Los </a:t>
            </a:r>
            <a:r>
              <a:rPr dirty="0" sz="850" spc="20">
                <a:latin typeface="Microsoft Sans Serif"/>
                <a:cs typeface="Microsoft Sans Serif"/>
              </a:rPr>
              <a:t>dispositivos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conmutación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25">
                <a:latin typeface="Microsoft Sans Serif"/>
                <a:cs typeface="Microsoft Sans Serif"/>
              </a:rPr>
              <a:t>encienden </a:t>
            </a:r>
            <a:r>
              <a:rPr dirty="0" sz="850" spc="50">
                <a:latin typeface="Microsoft Sans Serif"/>
                <a:cs typeface="Microsoft Sans Serif"/>
              </a:rPr>
              <a:t>por </a:t>
            </a:r>
            <a:r>
              <a:rPr dirty="0" sz="850" spc="30">
                <a:latin typeface="Microsoft Sans Serif"/>
                <a:cs typeface="Microsoft Sans Serif"/>
              </a:rPr>
              <a:t>períodos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45">
                <a:latin typeface="Microsoft Sans Serif"/>
                <a:cs typeface="Microsoft Sans Serif"/>
              </a:rPr>
              <a:t>tiempo </a:t>
            </a:r>
            <a:r>
              <a:rPr dirty="0" sz="850" spc="20">
                <a:latin typeface="Microsoft Sans Serif"/>
                <a:cs typeface="Microsoft Sans Serif"/>
              </a:rPr>
              <a:t>más </a:t>
            </a:r>
            <a:r>
              <a:rPr dirty="0" sz="850" spc="25">
                <a:latin typeface="Microsoft Sans Serif"/>
                <a:cs typeface="Microsoft Sans Serif"/>
              </a:rPr>
              <a:t>cortos. </a:t>
            </a:r>
            <a:r>
              <a:rPr dirty="0" sz="850" spc="-15">
                <a:latin typeface="Microsoft Sans Serif"/>
                <a:cs typeface="Microsoft Sans Serif"/>
              </a:rPr>
              <a:t>La </a:t>
            </a:r>
            <a:r>
              <a:rPr dirty="0" sz="850" spc="25">
                <a:latin typeface="Microsoft Sans Serif"/>
                <a:cs typeface="Microsoft Sans Serif"/>
              </a:rPr>
              <a:t>acumulación de </a:t>
            </a:r>
            <a:r>
              <a:rPr dirty="0" sz="850" spc="3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voltaje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35">
                <a:latin typeface="Microsoft Sans Serif"/>
                <a:cs typeface="Microsoft Sans Serif"/>
              </a:rPr>
              <a:t>corriente </a:t>
            </a:r>
            <a:r>
              <a:rPr dirty="0" sz="850" spc="25">
                <a:latin typeface="Microsoft Sans Serif"/>
                <a:cs typeface="Microsoft Sans Serif"/>
              </a:rPr>
              <a:t>en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60">
                <a:latin typeface="Microsoft Sans Serif"/>
                <a:cs typeface="Microsoft Sans Serif"/>
              </a:rPr>
              <a:t>motor </a:t>
            </a:r>
            <a:r>
              <a:rPr dirty="0" sz="850" spc="-10">
                <a:latin typeface="Microsoft Sans Serif"/>
                <a:cs typeface="Microsoft Sans Serif"/>
              </a:rPr>
              <a:t>es </a:t>
            </a:r>
            <a:r>
              <a:rPr dirty="0" sz="850" spc="15">
                <a:latin typeface="Microsoft Sans Serif"/>
                <a:cs typeface="Microsoft Sans Serif"/>
              </a:rPr>
              <a:t>baja. </a:t>
            </a:r>
            <a:r>
              <a:rPr dirty="0" sz="850" spc="-25">
                <a:latin typeface="Microsoft Sans Serif"/>
                <a:cs typeface="Microsoft Sans Serif"/>
              </a:rPr>
              <a:t>A </a:t>
            </a:r>
            <a:r>
              <a:rPr dirty="0" sz="850" spc="15">
                <a:latin typeface="Microsoft Sans Serif"/>
                <a:cs typeface="Microsoft Sans Serif"/>
              </a:rPr>
              <a:t>altas </a:t>
            </a:r>
            <a:r>
              <a:rPr dirty="0" sz="850" spc="20">
                <a:latin typeface="Microsoft Sans Serif"/>
                <a:cs typeface="Microsoft Sans Serif"/>
              </a:rPr>
              <a:t>frecuencias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5">
                <a:latin typeface="Microsoft Sans Serif"/>
                <a:cs typeface="Microsoft Sans Serif"/>
              </a:rPr>
              <a:t>salida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35">
                <a:latin typeface="Microsoft Sans Serif"/>
                <a:cs typeface="Microsoft Sans Serif"/>
              </a:rPr>
              <a:t>requiere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5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alto </a:t>
            </a:r>
            <a:r>
              <a:rPr dirty="0" sz="850" spc="20">
                <a:latin typeface="Microsoft Sans Serif"/>
                <a:cs typeface="Microsoft Sans Serif"/>
              </a:rPr>
              <a:t>voltaje. </a:t>
            </a:r>
            <a:r>
              <a:rPr dirty="0" sz="850" spc="-5">
                <a:latin typeface="Microsoft Sans Serif"/>
                <a:cs typeface="Microsoft Sans Serif"/>
              </a:rPr>
              <a:t>Los </a:t>
            </a:r>
            <a:r>
              <a:rPr dirty="0" sz="850" spc="20">
                <a:latin typeface="Microsoft Sans Serif"/>
                <a:cs typeface="Microsoft Sans Serif"/>
              </a:rPr>
              <a:t>dispositivos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5">
                <a:latin typeface="Microsoft Sans Serif"/>
                <a:cs typeface="Microsoft Sans Serif"/>
              </a:rPr>
              <a:t>conmutación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25">
                <a:latin typeface="Microsoft Sans Serif"/>
                <a:cs typeface="Microsoft Sans Serif"/>
              </a:rPr>
              <a:t>encienden </a:t>
            </a:r>
            <a:r>
              <a:rPr dirty="0" sz="850" spc="40">
                <a:latin typeface="Microsoft Sans Serif"/>
                <a:cs typeface="Microsoft Sans Serif"/>
              </a:rPr>
              <a:t>durante </a:t>
            </a:r>
            <a:r>
              <a:rPr dirty="0" sz="850" spc="30">
                <a:latin typeface="Microsoft Sans Serif"/>
                <a:cs typeface="Microsoft Sans Serif"/>
              </a:rPr>
              <a:t>períodos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0">
                <a:latin typeface="Microsoft Sans Serif"/>
                <a:cs typeface="Microsoft Sans Serif"/>
              </a:rPr>
              <a:t> </a:t>
            </a:r>
            <a:r>
              <a:rPr dirty="0" sz="850" spc="45">
                <a:latin typeface="Microsoft Sans Serif"/>
                <a:cs typeface="Microsoft Sans Serif"/>
              </a:rPr>
              <a:t>tiempo </a:t>
            </a:r>
            <a:r>
              <a:rPr dirty="0" sz="850" spc="20">
                <a:latin typeface="Microsoft Sans Serif"/>
                <a:cs typeface="Microsoft Sans Serif"/>
              </a:rPr>
              <a:t>más </a:t>
            </a:r>
            <a:r>
              <a:rPr dirty="0" sz="850" spc="30">
                <a:latin typeface="Microsoft Sans Serif"/>
                <a:cs typeface="Microsoft Sans Serif"/>
              </a:rPr>
              <a:t>prolongados, lo </a:t>
            </a:r>
            <a:r>
              <a:rPr dirty="0" sz="850" spc="35">
                <a:latin typeface="Microsoft Sans Serif"/>
                <a:cs typeface="Microsoft Sans Serif"/>
              </a:rPr>
              <a:t>que </a:t>
            </a:r>
            <a:r>
              <a:rPr dirty="0" sz="850" spc="40">
                <a:latin typeface="Microsoft Sans Serif"/>
                <a:cs typeface="Microsoft Sans Serif"/>
              </a:rPr>
              <a:t>permite </a:t>
            </a:r>
            <a:r>
              <a:rPr dirty="0" sz="850" spc="35">
                <a:latin typeface="Microsoft Sans Serif"/>
                <a:cs typeface="Microsoft Sans Serif"/>
              </a:rPr>
              <a:t>que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25">
                <a:latin typeface="Microsoft Sans Serif"/>
                <a:cs typeface="Microsoft Sans Serif"/>
              </a:rPr>
              <a:t>voltaje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35">
                <a:latin typeface="Microsoft Sans Serif"/>
                <a:cs typeface="Microsoft Sans Serif"/>
              </a:rPr>
              <a:t>corriente </a:t>
            </a:r>
            <a:r>
              <a:rPr dirty="0" sz="850" spc="10">
                <a:latin typeface="Microsoft Sans Serif"/>
                <a:cs typeface="Microsoft Sans Serif"/>
              </a:rPr>
              <a:t>alcancen </a:t>
            </a:r>
            <a:r>
              <a:rPr dirty="0" sz="850" spc="15">
                <a:latin typeface="Microsoft Sans Serif"/>
                <a:cs typeface="Microsoft Sans Serif"/>
              </a:rPr>
              <a:t> niveles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más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altos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en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motor.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44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25000" y="539750"/>
            <a:ext cx="4320540" cy="7186295"/>
            <a:chOff x="2925000" y="539750"/>
            <a:chExt cx="4320540" cy="7186295"/>
          </a:xfrm>
        </p:grpSpPr>
        <p:sp>
          <p:nvSpPr>
            <p:cNvPr id="3" name="object 3"/>
            <p:cNvSpPr/>
            <p:nvPr/>
          </p:nvSpPr>
          <p:spPr>
            <a:xfrm>
              <a:off x="2931350" y="546100"/>
              <a:ext cx="4307840" cy="7173595"/>
            </a:xfrm>
            <a:custGeom>
              <a:avLst/>
              <a:gdLst/>
              <a:ahLst/>
              <a:cxnLst/>
              <a:rect l="l" t="t" r="r" b="b"/>
              <a:pathLst>
                <a:path w="4307840" h="7173595">
                  <a:moveTo>
                    <a:pt x="4307293" y="0"/>
                  </a:moveTo>
                  <a:lnTo>
                    <a:pt x="0" y="0"/>
                  </a:lnTo>
                  <a:lnTo>
                    <a:pt x="0" y="7173150"/>
                  </a:lnTo>
                  <a:lnTo>
                    <a:pt x="4307293" y="7173150"/>
                  </a:lnTo>
                  <a:lnTo>
                    <a:pt x="4307293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931350" y="546100"/>
              <a:ext cx="4307840" cy="7173595"/>
            </a:xfrm>
            <a:custGeom>
              <a:avLst/>
              <a:gdLst/>
              <a:ahLst/>
              <a:cxnLst/>
              <a:rect l="l" t="t" r="r" b="b"/>
              <a:pathLst>
                <a:path w="4307840" h="7173595">
                  <a:moveTo>
                    <a:pt x="0" y="7173150"/>
                  </a:moveTo>
                  <a:lnTo>
                    <a:pt x="4307293" y="7173150"/>
                  </a:lnTo>
                  <a:lnTo>
                    <a:pt x="4307293" y="0"/>
                  </a:lnTo>
                  <a:lnTo>
                    <a:pt x="0" y="0"/>
                  </a:lnTo>
                  <a:lnTo>
                    <a:pt x="0" y="7173150"/>
                  </a:lnTo>
                  <a:close/>
                </a:path>
              </a:pathLst>
            </a:custGeom>
            <a:ln w="12700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707390" y="507134"/>
            <a:ext cx="6451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5" b="1">
                <a:latin typeface="Tahoma"/>
                <a:cs typeface="Tahoma"/>
              </a:rPr>
              <a:t>Reseña</a:t>
            </a:r>
            <a:r>
              <a:rPr dirty="0" sz="1100" spc="-40" b="1">
                <a:latin typeface="Tahoma"/>
                <a:cs typeface="Tahoma"/>
              </a:rPr>
              <a:t> </a:t>
            </a:r>
            <a:r>
              <a:rPr dirty="0" sz="1100" spc="-75" b="1">
                <a:latin typeface="Tahoma"/>
                <a:cs typeface="Tahoma"/>
              </a:rPr>
              <a:t>3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93389" y="669694"/>
            <a:ext cx="3893185" cy="1854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8430" marR="148590" indent="-138430">
              <a:lnSpc>
                <a:spcPct val="133300"/>
              </a:lnSpc>
              <a:spcBef>
                <a:spcPts val="100"/>
              </a:spcBef>
              <a:buAutoNum type="arabicPeriod"/>
              <a:tabLst>
                <a:tab pos="138430" algn="l"/>
                <a:tab pos="1101725" algn="l"/>
              </a:tabLst>
            </a:pPr>
            <a:r>
              <a:rPr dirty="0" sz="900" spc="-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relación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voltios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por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hercio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65">
                <a:latin typeface="Microsoft Sans Serif"/>
                <a:cs typeface="Microsoft Sans Serif"/>
              </a:rPr>
              <a:t>motor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460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voltios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60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5">
                <a:latin typeface="Microsoft Sans Serif"/>
                <a:cs typeface="Microsoft Sans Serif"/>
              </a:rPr>
              <a:t>Hz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es</a:t>
            </a:r>
            <a:r>
              <a:rPr dirty="0" u="sng" sz="9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900" spc="-1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AutoNum type="arabicPeriod"/>
            </a:pPr>
            <a:endParaRPr sz="1500">
              <a:latin typeface="Microsoft Sans Serif"/>
              <a:cs typeface="Microsoft Sans Serif"/>
            </a:endParaRPr>
          </a:p>
          <a:p>
            <a:pPr marL="152400" indent="-139700">
              <a:lnSpc>
                <a:spcPct val="100000"/>
              </a:lnSpc>
              <a:buAutoNum type="arabicPeriod"/>
              <a:tabLst>
                <a:tab pos="152400" algn="l"/>
              </a:tabLst>
            </a:pPr>
            <a:r>
              <a:rPr dirty="0" sz="1000" spc="35">
                <a:latin typeface="Microsoft Sans Serif"/>
                <a:cs typeface="Microsoft Sans Serif"/>
              </a:rPr>
              <a:t>Un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50">
                <a:latin typeface="Microsoft Sans Serif"/>
                <a:cs typeface="Microsoft Sans Serif"/>
              </a:rPr>
              <a:t>aumento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el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voltaje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hará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que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el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flujo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25">
                <a:latin typeface="Microsoft Sans Serif"/>
                <a:cs typeface="Microsoft Sans Serif"/>
              </a:rPr>
              <a:t>(Φ)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5">
                <a:latin typeface="Microsoft Sans Serif"/>
                <a:cs typeface="Microsoft Sans Serif"/>
              </a:rPr>
              <a:t>sea</a:t>
            </a:r>
            <a:endParaRPr sz="1000">
              <a:latin typeface="Microsoft Sans Serif"/>
              <a:cs typeface="Microsoft Sans Serif"/>
            </a:endParaRPr>
          </a:p>
          <a:p>
            <a:pPr marL="318770">
              <a:lnSpc>
                <a:spcPct val="100000"/>
              </a:lnSpc>
              <a:spcBef>
                <a:spcPts val="240"/>
              </a:spcBef>
              <a:tabLst>
                <a:tab pos="1023619" algn="l"/>
              </a:tabLst>
            </a:pPr>
            <a:r>
              <a:rPr dirty="0" u="sng" sz="10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21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capacidad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torsión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-45">
                <a:latin typeface="Microsoft Sans Serif"/>
                <a:cs typeface="Microsoft Sans Serif"/>
              </a:rPr>
              <a:t>(T)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-5">
                <a:latin typeface="Microsoft Sans Serif"/>
                <a:cs typeface="Microsoft Sans Serif"/>
              </a:rPr>
              <a:t>sea</a:t>
            </a:r>
            <a:endParaRPr sz="1000">
              <a:latin typeface="Microsoft Sans Serif"/>
              <a:cs typeface="Microsoft Sans Serif"/>
            </a:endParaRPr>
          </a:p>
          <a:p>
            <a:pPr marL="318770">
              <a:lnSpc>
                <a:spcPct val="100000"/>
              </a:lnSpc>
              <a:spcBef>
                <a:spcPts val="240"/>
              </a:spcBef>
              <a:tabLst>
                <a:tab pos="995044" algn="l"/>
              </a:tabLst>
            </a:pPr>
            <a:r>
              <a:rPr dirty="0" u="sng" sz="10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1000" spc="-1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39065" marR="5080" indent="-139065">
              <a:lnSpc>
                <a:spcPct val="133300"/>
              </a:lnSpc>
              <a:buAutoNum type="arabicPeriod" startAt="3"/>
              <a:tabLst>
                <a:tab pos="139065" algn="l"/>
                <a:tab pos="3879850" algn="l"/>
              </a:tabLst>
            </a:pPr>
            <a:r>
              <a:rPr dirty="0" sz="900" spc="-50">
                <a:latin typeface="Microsoft Sans Serif"/>
                <a:cs typeface="Microsoft Sans Serif"/>
              </a:rPr>
              <a:t>Se </a:t>
            </a:r>
            <a:r>
              <a:rPr dirty="0" sz="900" spc="15">
                <a:latin typeface="Microsoft Sans Serif"/>
                <a:cs typeface="Microsoft Sans Serif"/>
              </a:rPr>
              <a:t>dice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35">
                <a:latin typeface="Microsoft Sans Serif"/>
                <a:cs typeface="Microsoft Sans Serif"/>
              </a:rPr>
              <a:t>operado </a:t>
            </a:r>
            <a:r>
              <a:rPr dirty="0" sz="900" spc="50">
                <a:latin typeface="Microsoft Sans Serif"/>
                <a:cs typeface="Microsoft Sans Serif"/>
              </a:rPr>
              <a:t>dentro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45">
                <a:latin typeface="Microsoft Sans Serif"/>
                <a:cs typeface="Microsoft Sans Serif"/>
              </a:rPr>
              <a:t>rango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4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permite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relación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constante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voltios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por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hertz</a:t>
            </a:r>
            <a:r>
              <a:rPr dirty="0" sz="900" spc="-10">
                <a:latin typeface="Microsoft Sans Serif"/>
                <a:cs typeface="Microsoft Sans Serif"/>
              </a:rPr>
              <a:t> es  </a:t>
            </a:r>
            <a:r>
              <a:rPr dirty="0" u="sng" sz="9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   </a:t>
            </a:r>
            <a:r>
              <a:rPr dirty="0" sz="900" spc="16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constante.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07805" y="2746146"/>
            <a:ext cx="788670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15">
                <a:latin typeface="Microsoft Sans Serif"/>
                <a:cs typeface="Microsoft Sans Serif"/>
              </a:rPr>
              <a:t>caballo</a:t>
            </a:r>
            <a:r>
              <a:rPr dirty="0" sz="750" spc="-3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3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fuerza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99469" y="2688996"/>
            <a:ext cx="21456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91995" algn="l"/>
              </a:tabLst>
            </a:pPr>
            <a:r>
              <a:rPr dirty="0" sz="1200" spc="35">
                <a:latin typeface="Microsoft Sans Serif"/>
                <a:cs typeface="Microsoft Sans Serif"/>
              </a:rPr>
              <a:t>una.</a:t>
            </a:r>
            <a:r>
              <a:rPr dirty="0" sz="1200" spc="35">
                <a:latin typeface="Microsoft Sans Serif"/>
                <a:cs typeface="Microsoft Sans Serif"/>
              </a:rPr>
              <a:t>	</a:t>
            </a:r>
            <a:r>
              <a:rPr dirty="0" sz="1200" spc="-20">
                <a:latin typeface="Microsoft Sans Serif"/>
                <a:cs typeface="Microsoft Sans Serif"/>
              </a:rPr>
              <a:t>B.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36606" y="2777896"/>
            <a:ext cx="60325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10">
                <a:latin typeface="Microsoft Sans Serif"/>
                <a:cs typeface="Microsoft Sans Serif"/>
              </a:rPr>
              <a:t>esfuerzo</a:t>
            </a:r>
            <a:r>
              <a:rPr dirty="0" sz="500" spc="-20">
                <a:latin typeface="Microsoft Sans Serif"/>
                <a:cs typeface="Microsoft Sans Serif"/>
              </a:rPr>
              <a:t> </a:t>
            </a:r>
            <a:r>
              <a:rPr dirty="0" sz="500" spc="15">
                <a:latin typeface="Microsoft Sans Serif"/>
                <a:cs typeface="Microsoft Sans Serif"/>
              </a:rPr>
              <a:t>de</a:t>
            </a:r>
            <a:r>
              <a:rPr dirty="0" sz="500" spc="-20">
                <a:latin typeface="Microsoft Sans Serif"/>
                <a:cs typeface="Microsoft Sans Serif"/>
              </a:rPr>
              <a:t> </a:t>
            </a:r>
            <a:r>
              <a:rPr dirty="0" sz="500" spc="20">
                <a:latin typeface="Microsoft Sans Serif"/>
                <a:cs typeface="Microsoft Sans Serif"/>
              </a:rPr>
              <a:t>torsión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93404" y="3047135"/>
            <a:ext cx="3783965" cy="2226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8430" marR="629285" indent="-138430">
              <a:lnSpc>
                <a:spcPct val="133300"/>
              </a:lnSpc>
              <a:spcBef>
                <a:spcPts val="100"/>
              </a:spcBef>
              <a:buAutoNum type="arabicPeriod" startAt="4"/>
              <a:tabLst>
                <a:tab pos="138430" algn="l"/>
                <a:tab pos="2385695" algn="l"/>
              </a:tabLst>
            </a:pPr>
            <a:r>
              <a:rPr dirty="0" sz="900" spc="-40">
                <a:latin typeface="Microsoft Sans Serif"/>
                <a:cs typeface="Microsoft Sans Serif"/>
              </a:rPr>
              <a:t>Si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par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disminuye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proporcionalmente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al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aumento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velocidad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25">
                <a:latin typeface="Microsoft Sans Serif"/>
                <a:cs typeface="Microsoft Sans Serif"/>
              </a:rPr>
              <a:t>(RPM),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entonces</a:t>
            </a:r>
            <a:r>
              <a:rPr dirty="0" u="sng" sz="900" spc="2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900" spc="-10">
                <a:latin typeface="Microsoft Sans Serif"/>
                <a:cs typeface="Microsoft Sans Serif"/>
              </a:rPr>
              <a:t>es</a:t>
            </a:r>
            <a:r>
              <a:rPr dirty="0" sz="900" spc="-3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constante.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AutoNum type="arabicPeriod" startAt="4"/>
            </a:pPr>
            <a:endParaRPr sz="1250">
              <a:latin typeface="Microsoft Sans Serif"/>
              <a:cs typeface="Microsoft Sans Serif"/>
            </a:endParaRPr>
          </a:p>
          <a:p>
            <a:pPr marL="138430" marR="127635" indent="-138430">
              <a:lnSpc>
                <a:spcPct val="133300"/>
              </a:lnSpc>
              <a:buAutoNum type="arabicPeriod" startAt="4"/>
              <a:tabLst>
                <a:tab pos="138430" algn="l"/>
                <a:tab pos="2186305" algn="l"/>
              </a:tabLst>
            </a:pPr>
            <a:r>
              <a:rPr dirty="0" sz="900" spc="5">
                <a:latin typeface="Microsoft Sans Serif"/>
                <a:cs typeface="Microsoft Sans Serif"/>
              </a:rPr>
              <a:t>Siemens</a:t>
            </a:r>
            <a:r>
              <a:rPr dirty="0" sz="900" spc="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utiliza</a:t>
            </a:r>
            <a:r>
              <a:rPr dirty="0" sz="900" spc="15">
                <a:latin typeface="Microsoft Sans Serif"/>
                <a:cs typeface="Microsoft Sans Serif"/>
              </a:rPr>
              <a:t> el</a:t>
            </a:r>
            <a:r>
              <a:rPr dirty="0" sz="900" spc="10">
                <a:latin typeface="Microsoft Sans Serif"/>
                <a:cs typeface="Microsoft Sans Serif"/>
              </a:rPr>
              <a:t> </a:t>
            </a:r>
            <a:r>
              <a:rPr dirty="0" sz="900" spc="50">
                <a:latin typeface="Microsoft Sans Serif"/>
                <a:cs typeface="Microsoft Sans Serif"/>
              </a:rPr>
              <a:t>término</a:t>
            </a:r>
            <a:r>
              <a:rPr dirty="0" u="sng" sz="900" spc="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900" spc="30">
                <a:latin typeface="Microsoft Sans Serif"/>
                <a:cs typeface="Microsoft Sans Serif"/>
              </a:rPr>
              <a:t>para</a:t>
            </a:r>
            <a:r>
              <a:rPr dirty="0" sz="900" spc="-2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identificar</a:t>
            </a:r>
            <a:r>
              <a:rPr dirty="0" sz="900" spc="-2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3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inversor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Siemens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(accionamiento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40">
                <a:latin typeface="Microsoft Sans Serif"/>
                <a:cs typeface="Microsoft Sans Serif"/>
              </a:rPr>
              <a:t>CA).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AutoNum type="arabicPeriod" startAt="4"/>
            </a:pPr>
            <a:endParaRPr sz="1250">
              <a:latin typeface="Microsoft Sans Serif"/>
              <a:cs typeface="Microsoft Sans Serif"/>
            </a:endParaRPr>
          </a:p>
          <a:p>
            <a:pPr algn="just" marL="159385" marR="5080" indent="-159385">
              <a:lnSpc>
                <a:spcPct val="114300"/>
              </a:lnSpc>
              <a:buAutoNum type="arabicPeriod" startAt="4"/>
              <a:tabLst>
                <a:tab pos="159385" algn="l"/>
                <a:tab pos="3768090" algn="l"/>
              </a:tabLst>
            </a:pPr>
            <a:r>
              <a:rPr dirty="0" sz="1050" spc="-30">
                <a:latin typeface="Microsoft Sans Serif"/>
                <a:cs typeface="Microsoft Sans Serif"/>
              </a:rPr>
              <a:t>En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60">
                <a:latin typeface="Microsoft Sans Serif"/>
                <a:cs typeface="Microsoft Sans Serif"/>
              </a:rPr>
              <a:t>un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40">
                <a:latin typeface="Microsoft Sans Serif"/>
                <a:cs typeface="Microsoft Sans Serif"/>
              </a:rPr>
              <a:t>variador</a:t>
            </a:r>
            <a:r>
              <a:rPr dirty="0" sz="1050" spc="-5">
                <a:latin typeface="Microsoft Sans Serif"/>
                <a:cs typeface="Microsoft Sans Serif"/>
              </a:rPr>
              <a:t> PWM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con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suministro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480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-55">
                <a:latin typeface="Microsoft Sans Serif"/>
                <a:cs typeface="Microsoft Sans Serif"/>
              </a:rPr>
              <a:t>VCA,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el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voltaje </a:t>
            </a:r>
            <a:r>
              <a:rPr dirty="0" sz="1050" spc="-265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aproximado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20">
                <a:latin typeface="Microsoft Sans Serif"/>
                <a:cs typeface="Microsoft Sans Serif"/>
              </a:rPr>
              <a:t>después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convertirse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5">
                <a:latin typeface="Microsoft Sans Serif"/>
                <a:cs typeface="Microsoft Sans Serif"/>
              </a:rPr>
              <a:t>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-95">
                <a:latin typeface="Microsoft Sans Serif"/>
                <a:cs typeface="Microsoft Sans Serif"/>
              </a:rPr>
              <a:t>CC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-10">
                <a:latin typeface="Microsoft Sans Serif"/>
                <a:cs typeface="Microsoft Sans Serif"/>
              </a:rPr>
              <a:t>es 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u="sng" sz="10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1050">
                <a:latin typeface="Times New Roman"/>
                <a:cs typeface="Times New Roman"/>
              </a:rPr>
              <a:t> </a:t>
            </a:r>
            <a:r>
              <a:rPr dirty="0" sz="1050" spc="-70">
                <a:latin typeface="Microsoft Sans Serif"/>
                <a:cs typeface="Microsoft Sans Serif"/>
              </a:rPr>
              <a:t>                        </a:t>
            </a:r>
            <a:r>
              <a:rPr dirty="0" sz="1050" spc="5">
                <a:latin typeface="Microsoft Sans Serif"/>
                <a:cs typeface="Microsoft Sans Serif"/>
              </a:rPr>
              <a:t> </a:t>
            </a:r>
            <a:r>
              <a:rPr dirty="0" sz="1050" spc="-70">
                <a:latin typeface="Microsoft Sans Serif"/>
                <a:cs typeface="Microsoft Sans Serif"/>
              </a:rPr>
              <a:t>VCC.</a:t>
            </a:r>
            <a:endParaRPr sz="10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AutoNum type="arabicPeriod" startAt="4"/>
            </a:pPr>
            <a:endParaRPr sz="1300">
              <a:latin typeface="Microsoft Sans Serif"/>
              <a:cs typeface="Microsoft Sans Serif"/>
            </a:endParaRPr>
          </a:p>
          <a:p>
            <a:pPr marL="173355" indent="-160655">
              <a:lnSpc>
                <a:spcPct val="100000"/>
              </a:lnSpc>
              <a:spcBef>
                <a:spcPts val="5"/>
              </a:spcBef>
              <a:buAutoNum type="arabicPeriod" startAt="4"/>
              <a:tabLst>
                <a:tab pos="173355" algn="l"/>
              </a:tabLst>
            </a:pPr>
            <a:r>
              <a:rPr dirty="0" sz="1150" spc="-5">
                <a:latin typeface="Microsoft Sans Serif"/>
                <a:cs typeface="Microsoft Sans Serif"/>
              </a:rPr>
              <a:t>Los</a:t>
            </a:r>
            <a:r>
              <a:rPr dirty="0" sz="1150" spc="-20">
                <a:latin typeface="Microsoft Sans Serif"/>
                <a:cs typeface="Microsoft Sans Serif"/>
              </a:rPr>
              <a:t> IGBT</a:t>
            </a:r>
            <a:r>
              <a:rPr dirty="0" sz="1150" spc="-15">
                <a:latin typeface="Microsoft Sans Serif"/>
                <a:cs typeface="Microsoft Sans Serif"/>
              </a:rPr>
              <a:t> </a:t>
            </a:r>
            <a:r>
              <a:rPr dirty="0" sz="1150" spc="-10">
                <a:latin typeface="Microsoft Sans Serif"/>
                <a:cs typeface="Microsoft Sans Serif"/>
              </a:rPr>
              <a:t>se</a:t>
            </a:r>
            <a:r>
              <a:rPr dirty="0" sz="1150" spc="-15">
                <a:latin typeface="Microsoft Sans Serif"/>
                <a:cs typeface="Microsoft Sans Serif"/>
              </a:rPr>
              <a:t> </a:t>
            </a:r>
            <a:r>
              <a:rPr dirty="0" sz="1150" spc="45">
                <a:latin typeface="Microsoft Sans Serif"/>
                <a:cs typeface="Microsoft Sans Serif"/>
              </a:rPr>
              <a:t>pueden</a:t>
            </a:r>
            <a:r>
              <a:rPr dirty="0" sz="1150" spc="-20">
                <a:latin typeface="Microsoft Sans Serif"/>
                <a:cs typeface="Microsoft Sans Serif"/>
              </a:rPr>
              <a:t> </a:t>
            </a:r>
            <a:r>
              <a:rPr dirty="0" sz="1150" spc="60">
                <a:latin typeface="Microsoft Sans Serif"/>
                <a:cs typeface="Microsoft Sans Serif"/>
              </a:rPr>
              <a:t>conmutar</a:t>
            </a:r>
            <a:r>
              <a:rPr dirty="0" sz="1150" spc="-15">
                <a:latin typeface="Microsoft Sans Serif"/>
                <a:cs typeface="Microsoft Sans Serif"/>
              </a:rPr>
              <a:t> </a:t>
            </a:r>
            <a:r>
              <a:rPr dirty="0" sz="1150" spc="20">
                <a:latin typeface="Microsoft Sans Serif"/>
                <a:cs typeface="Microsoft Sans Serif"/>
              </a:rPr>
              <a:t>varias</a:t>
            </a:r>
            <a:endParaRPr sz="1150">
              <a:latin typeface="Microsoft Sans Serif"/>
              <a:cs typeface="Microsoft Sans Serif"/>
            </a:endParaRPr>
          </a:p>
          <a:p>
            <a:pPr marL="318135">
              <a:lnSpc>
                <a:spcPct val="100000"/>
              </a:lnSpc>
              <a:spcBef>
                <a:spcPts val="60"/>
              </a:spcBef>
              <a:tabLst>
                <a:tab pos="1129665" algn="l"/>
              </a:tabLst>
            </a:pPr>
            <a:r>
              <a:rPr dirty="0" u="sng" sz="11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1150" spc="70">
                <a:latin typeface="Microsoft Sans Serif"/>
                <a:cs typeface="Microsoft Sans Serif"/>
              </a:rPr>
              <a:t>por</a:t>
            </a:r>
            <a:r>
              <a:rPr dirty="0" sz="1150" spc="-40">
                <a:latin typeface="Microsoft Sans Serif"/>
                <a:cs typeface="Microsoft Sans Serif"/>
              </a:rPr>
              <a:t> </a:t>
            </a:r>
            <a:r>
              <a:rPr dirty="0" sz="1150" spc="35">
                <a:latin typeface="Microsoft Sans Serif"/>
                <a:cs typeface="Microsoft Sans Serif"/>
              </a:rPr>
              <a:t>segundo.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99469" y="5432195"/>
            <a:ext cx="125857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0395" algn="l"/>
              </a:tabLst>
            </a:pPr>
            <a:r>
              <a:rPr dirty="0" sz="1200" spc="35">
                <a:latin typeface="Microsoft Sans Serif"/>
                <a:cs typeface="Microsoft Sans Serif"/>
              </a:rPr>
              <a:t>una.	</a:t>
            </a:r>
            <a:r>
              <a:rPr dirty="0" sz="1100" spc="-5">
                <a:latin typeface="Microsoft Sans Serif"/>
                <a:cs typeface="Microsoft Sans Serif"/>
              </a:rPr>
              <a:t>veces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tabLst>
                <a:tab pos="620395" algn="l"/>
              </a:tabLst>
            </a:pPr>
            <a:r>
              <a:rPr dirty="0" sz="1200" spc="-60">
                <a:latin typeface="Microsoft Sans Serif"/>
                <a:cs typeface="Microsoft Sans Serif"/>
              </a:rPr>
              <a:t>C.</a:t>
            </a:r>
            <a:r>
              <a:rPr dirty="0" sz="1200" spc="-60">
                <a:latin typeface="Microsoft Sans Serif"/>
                <a:cs typeface="Microsoft Sans Serif"/>
              </a:rPr>
              <a:t>	</a:t>
            </a:r>
            <a:r>
              <a:rPr dirty="0" sz="1150" spc="50">
                <a:latin typeface="Microsoft Sans Serif"/>
                <a:cs typeface="Microsoft Sans Serif"/>
              </a:rPr>
              <a:t>Mil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-5">
                <a:latin typeface="Microsoft Sans Serif"/>
                <a:cs typeface="Microsoft Sans Serif"/>
              </a:rPr>
              <a:t>veces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79420" y="5432195"/>
            <a:ext cx="1778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latin typeface="Microsoft Sans Serif"/>
                <a:cs typeface="Microsoft Sans Serif"/>
              </a:rPr>
              <a:t>B.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Microsoft Sans Serif"/>
                <a:cs typeface="Microsoft Sans Serif"/>
              </a:rPr>
              <a:t>D.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36621" y="5363695"/>
            <a:ext cx="866140" cy="449580"/>
          </a:xfrm>
          <a:prstGeom prst="rect">
            <a:avLst/>
          </a:prstGeom>
        </p:spPr>
        <p:txBody>
          <a:bodyPr wrap="square" lIns="0" tIns="876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dirty="0" sz="1150" spc="20">
                <a:latin typeface="Microsoft Sans Serif"/>
                <a:cs typeface="Microsoft Sans Serif"/>
              </a:rPr>
              <a:t>cien</a:t>
            </a:r>
            <a:r>
              <a:rPr dirty="0" sz="1150" spc="-50">
                <a:latin typeface="Microsoft Sans Serif"/>
                <a:cs typeface="Microsoft Sans Serif"/>
              </a:rPr>
              <a:t> </a:t>
            </a:r>
            <a:r>
              <a:rPr dirty="0" sz="1150" spc="-5">
                <a:latin typeface="Microsoft Sans Serif"/>
                <a:cs typeface="Microsoft Sans Serif"/>
              </a:rPr>
              <a:t>veces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dirty="0" sz="800" spc="25">
                <a:latin typeface="Microsoft Sans Serif"/>
                <a:cs typeface="Microsoft Sans Serif"/>
              </a:rPr>
              <a:t>millones</a:t>
            </a:r>
            <a:r>
              <a:rPr dirty="0" sz="800" spc="-3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25">
                <a:latin typeface="Microsoft Sans Serif"/>
                <a:cs typeface="Microsoft Sans Serif"/>
              </a:rPr>
              <a:t> </a:t>
            </a:r>
            <a:r>
              <a:rPr dirty="0" sz="800" spc="-5">
                <a:latin typeface="Microsoft Sans Serif"/>
                <a:cs typeface="Microsoft Sans Serif"/>
              </a:rPr>
              <a:t>veces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006105" y="6345084"/>
            <a:ext cx="710565" cy="0"/>
          </a:xfrm>
          <a:custGeom>
            <a:avLst/>
            <a:gdLst/>
            <a:ahLst/>
            <a:cxnLst/>
            <a:rect l="l" t="t" r="r" b="b"/>
            <a:pathLst>
              <a:path w="710564" h="0">
                <a:moveTo>
                  <a:pt x="0" y="0"/>
                </a:moveTo>
                <a:lnTo>
                  <a:pt x="710488" y="0"/>
                </a:lnTo>
              </a:path>
            </a:pathLst>
          </a:custGeom>
          <a:ln w="85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2993405" y="5999885"/>
            <a:ext cx="4025900" cy="1469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9385" indent="-146685">
              <a:lnSpc>
                <a:spcPct val="100000"/>
              </a:lnSpc>
              <a:spcBef>
                <a:spcPts val="100"/>
              </a:spcBef>
              <a:buAutoNum type="arabicPeriod" startAt="8"/>
              <a:tabLst>
                <a:tab pos="159385" algn="l"/>
              </a:tabLst>
            </a:pPr>
            <a:r>
              <a:rPr dirty="0" sz="1050" spc="-60">
                <a:latin typeface="Microsoft Sans Serif"/>
                <a:cs typeface="Microsoft Sans Serif"/>
              </a:rPr>
              <a:t>Se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40">
                <a:latin typeface="Microsoft Sans Serif"/>
                <a:cs typeface="Microsoft Sans Serif"/>
              </a:rPr>
              <a:t>prefiere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una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salida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-5">
                <a:latin typeface="Microsoft Sans Serif"/>
                <a:cs typeface="Microsoft Sans Serif"/>
              </a:rPr>
              <a:t>PWM </a:t>
            </a:r>
            <a:r>
              <a:rPr dirty="0" sz="1050" spc="5">
                <a:latin typeface="Microsoft Sans Serif"/>
                <a:cs typeface="Microsoft Sans Serif"/>
              </a:rPr>
              <a:t>a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una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salida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5">
                <a:latin typeface="Microsoft Sans Serif"/>
                <a:cs typeface="Microsoft Sans Serif"/>
              </a:rPr>
              <a:t> seis </a:t>
            </a:r>
            <a:r>
              <a:rPr dirty="0" sz="1050" spc="10">
                <a:latin typeface="Microsoft Sans Serif"/>
                <a:cs typeface="Microsoft Sans Serif"/>
              </a:rPr>
              <a:t>pasos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55">
                <a:latin typeface="Microsoft Sans Serif"/>
                <a:cs typeface="Microsoft Sans Serif"/>
              </a:rPr>
              <a:t>porque</a:t>
            </a:r>
            <a:endParaRPr sz="10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Font typeface="Microsoft Sans Serif"/>
              <a:buAutoNum type="arabicPeriod" startAt="8"/>
            </a:pP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Microsoft Sans Serif"/>
              <a:buAutoNum type="arabicPeriod" startAt="8"/>
            </a:pPr>
            <a:endParaRPr sz="1150">
              <a:latin typeface="Microsoft Sans Serif"/>
              <a:cs typeface="Microsoft Sans Serif"/>
            </a:endParaRPr>
          </a:p>
          <a:p>
            <a:pPr marL="318135">
              <a:lnSpc>
                <a:spcPct val="100000"/>
              </a:lnSpc>
              <a:tabLst>
                <a:tab pos="926465" algn="l"/>
              </a:tabLst>
            </a:pPr>
            <a:r>
              <a:rPr dirty="0" sz="1200" spc="35">
                <a:latin typeface="Microsoft Sans Serif"/>
                <a:cs typeface="Microsoft Sans Serif"/>
              </a:rPr>
              <a:t>una.	</a:t>
            </a:r>
            <a:r>
              <a:rPr dirty="0" sz="1000" spc="-5">
                <a:latin typeface="Microsoft Sans Serif"/>
                <a:cs typeface="Microsoft Sans Serif"/>
              </a:rPr>
              <a:t>PWM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proporciona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una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salida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más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sinusoidal</a:t>
            </a:r>
            <a:endParaRPr sz="1000">
              <a:latin typeface="Microsoft Sans Serif"/>
              <a:cs typeface="Microsoft Sans Serif"/>
            </a:endParaRPr>
          </a:p>
          <a:p>
            <a:pPr lvl="1" marL="927100" indent="-608965">
              <a:lnSpc>
                <a:spcPct val="100000"/>
              </a:lnSpc>
              <a:buSzPct val="120000"/>
              <a:buAutoNum type="alphaUcPeriod" startAt="2"/>
              <a:tabLst>
                <a:tab pos="926465" algn="l"/>
                <a:tab pos="927100" algn="l"/>
              </a:tabLst>
            </a:pPr>
            <a:r>
              <a:rPr dirty="0" sz="1000" spc="30">
                <a:latin typeface="Microsoft Sans Serif"/>
                <a:cs typeface="Microsoft Sans Serif"/>
              </a:rPr>
              <a:t>Cogging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es </a:t>
            </a:r>
            <a:r>
              <a:rPr dirty="0" sz="1000" spc="25">
                <a:latin typeface="Microsoft Sans Serif"/>
                <a:cs typeface="Microsoft Sans Serif"/>
              </a:rPr>
              <a:t>más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notable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un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paso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5">
                <a:latin typeface="Microsoft Sans Serif"/>
                <a:cs typeface="Microsoft Sans Serif"/>
              </a:rPr>
              <a:t>seis</a:t>
            </a:r>
            <a:endParaRPr sz="1000">
              <a:latin typeface="Microsoft Sans Serif"/>
              <a:cs typeface="Microsoft Sans Serif"/>
            </a:endParaRPr>
          </a:p>
          <a:p>
            <a:pPr lvl="1" marL="926465" marR="885825" indent="-608330">
              <a:lnSpc>
                <a:spcPts val="1440"/>
              </a:lnSpc>
              <a:spcBef>
                <a:spcPts val="50"/>
              </a:spcBef>
              <a:buSzPct val="126315"/>
              <a:buAutoNum type="alphaUcPeriod" startAt="2"/>
              <a:tabLst>
                <a:tab pos="926465" algn="l"/>
                <a:tab pos="927100" algn="l"/>
              </a:tabLst>
            </a:pP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55">
                <a:latin typeface="Microsoft Sans Serif"/>
                <a:cs typeface="Microsoft Sans Serif"/>
              </a:rPr>
              <a:t>forma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onda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no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sinusoidal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5">
                <a:latin typeface="Microsoft Sans Serif"/>
                <a:cs typeface="Microsoft Sans Serif"/>
              </a:rPr>
              <a:t>seis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pasos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aumenta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calor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65">
                <a:latin typeface="Microsoft Sans Serif"/>
                <a:cs typeface="Microsoft Sans Serif"/>
              </a:rPr>
              <a:t>motor</a:t>
            </a:r>
            <a:endParaRPr sz="950">
              <a:latin typeface="Microsoft Sans Serif"/>
              <a:cs typeface="Microsoft Sans Serif"/>
            </a:endParaRPr>
          </a:p>
          <a:p>
            <a:pPr lvl="1" marL="927100" indent="-608965">
              <a:lnSpc>
                <a:spcPts val="1390"/>
              </a:lnSpc>
              <a:buSzPct val="104347"/>
              <a:buAutoNum type="alphaUcPeriod" startAt="2"/>
              <a:tabLst>
                <a:tab pos="926465" algn="l"/>
                <a:tab pos="927100" algn="l"/>
              </a:tabLst>
            </a:pPr>
            <a:r>
              <a:rPr dirty="0" sz="1150" spc="-5">
                <a:latin typeface="Microsoft Sans Serif"/>
                <a:cs typeface="Microsoft Sans Serif"/>
              </a:rPr>
              <a:t>a,</a:t>
            </a:r>
            <a:r>
              <a:rPr dirty="0" sz="1150" spc="-35">
                <a:latin typeface="Microsoft Sans Serif"/>
                <a:cs typeface="Microsoft Sans Serif"/>
              </a:rPr>
              <a:t> </a:t>
            </a:r>
            <a:r>
              <a:rPr dirty="0" sz="1150" spc="65">
                <a:latin typeface="Microsoft Sans Serif"/>
                <a:cs typeface="Microsoft Sans Serif"/>
              </a:rPr>
              <a:t>b</a:t>
            </a:r>
            <a:r>
              <a:rPr dirty="0" sz="1150" spc="-30">
                <a:latin typeface="Microsoft Sans Serif"/>
                <a:cs typeface="Microsoft Sans Serif"/>
              </a:rPr>
              <a:t> </a:t>
            </a:r>
            <a:r>
              <a:rPr dirty="0" sz="1150" spc="10">
                <a:latin typeface="Microsoft Sans Serif"/>
                <a:cs typeface="Microsoft Sans Serif"/>
              </a:rPr>
              <a:t>y</a:t>
            </a:r>
            <a:r>
              <a:rPr dirty="0" sz="1150" spc="-30">
                <a:latin typeface="Microsoft Sans Serif"/>
                <a:cs typeface="Microsoft Sans Serif"/>
              </a:rPr>
              <a:t> </a:t>
            </a:r>
            <a:r>
              <a:rPr dirty="0" sz="1150" spc="-25">
                <a:latin typeface="Microsoft Sans Serif"/>
                <a:cs typeface="Microsoft Sans Serif"/>
              </a:rPr>
              <a:t>c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45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39313" y="3725227"/>
            <a:ext cx="2382240" cy="281647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723133" y="514600"/>
            <a:ext cx="232918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15">
                <a:latin typeface="Microsoft Sans Serif"/>
                <a:cs typeface="Microsoft Sans Serif"/>
              </a:rPr>
              <a:t>Siemens</a:t>
            </a:r>
            <a:r>
              <a:rPr dirty="0" sz="1600" spc="-60">
                <a:latin typeface="Microsoft Sans Serif"/>
                <a:cs typeface="Microsoft Sans Serif"/>
              </a:rPr>
              <a:t> MICROMASTER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23133" y="1872233"/>
            <a:ext cx="4241800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800" spc="5">
                <a:latin typeface="Microsoft Sans Serif"/>
                <a:cs typeface="Microsoft Sans Serif"/>
              </a:rPr>
              <a:t>Siemens </a:t>
            </a:r>
            <a:r>
              <a:rPr dirty="0" sz="800" spc="25">
                <a:latin typeface="Microsoft Sans Serif"/>
                <a:cs typeface="Microsoft Sans Serif"/>
              </a:rPr>
              <a:t>ofrece </a:t>
            </a:r>
            <a:r>
              <a:rPr dirty="0" sz="800" spc="30">
                <a:latin typeface="Microsoft Sans Serif"/>
                <a:cs typeface="Microsoft Sans Serif"/>
              </a:rPr>
              <a:t>una amplia gama </a:t>
            </a:r>
            <a:r>
              <a:rPr dirty="0" sz="800" spc="25">
                <a:latin typeface="Microsoft Sans Serif"/>
                <a:cs typeface="Microsoft Sans Serif"/>
              </a:rPr>
              <a:t>de convertidores de </a:t>
            </a:r>
            <a:r>
              <a:rPr dirty="0" sz="800" spc="20">
                <a:latin typeface="Microsoft Sans Serif"/>
                <a:cs typeface="Microsoft Sans Serif"/>
              </a:rPr>
              <a:t>frecuencia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-35">
                <a:latin typeface="Microsoft Sans Serif"/>
                <a:cs typeface="Microsoft Sans Serif"/>
              </a:rPr>
              <a:t>CA. </a:t>
            </a:r>
            <a:r>
              <a:rPr dirty="0" sz="800" spc="-20">
                <a:latin typeface="Microsoft Sans Serif"/>
                <a:cs typeface="Microsoft Sans Serif"/>
              </a:rPr>
              <a:t>En </a:t>
            </a:r>
            <a:r>
              <a:rPr dirty="0" sz="800" spc="15">
                <a:latin typeface="Microsoft Sans Serif"/>
                <a:cs typeface="Microsoft Sans Serif"/>
              </a:rPr>
              <a:t>el pasado, </a:t>
            </a:r>
            <a:r>
              <a:rPr dirty="0" sz="800" spc="2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los </a:t>
            </a:r>
            <a:r>
              <a:rPr dirty="0" sz="800" spc="25">
                <a:latin typeface="Microsoft Sans Serif"/>
                <a:cs typeface="Microsoft Sans Serif"/>
              </a:rPr>
              <a:t>convertidores de </a:t>
            </a:r>
            <a:r>
              <a:rPr dirty="0" sz="800" spc="20">
                <a:latin typeface="Microsoft Sans Serif"/>
                <a:cs typeface="Microsoft Sans Serif"/>
              </a:rPr>
              <a:t>frecuencia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-50">
                <a:latin typeface="Microsoft Sans Serif"/>
                <a:cs typeface="Microsoft Sans Serif"/>
              </a:rPr>
              <a:t>CA </a:t>
            </a:r>
            <a:r>
              <a:rPr dirty="0" sz="800" spc="30">
                <a:latin typeface="Microsoft Sans Serif"/>
                <a:cs typeface="Microsoft Sans Serif"/>
              </a:rPr>
              <a:t>requerían una configuración </a:t>
            </a:r>
            <a:r>
              <a:rPr dirty="0" sz="800" spc="5">
                <a:latin typeface="Microsoft Sans Serif"/>
                <a:cs typeface="Microsoft Sans Serif"/>
              </a:rPr>
              <a:t>y </a:t>
            </a:r>
            <a:r>
              <a:rPr dirty="0" sz="800" spc="30">
                <a:latin typeface="Microsoft Sans Serif"/>
                <a:cs typeface="Microsoft Sans Serif"/>
              </a:rPr>
              <a:t>una </a:t>
            </a:r>
            <a:r>
              <a:rPr dirty="0" sz="800" spc="25">
                <a:latin typeface="Microsoft Sans Serif"/>
                <a:cs typeface="Microsoft Sans Serif"/>
              </a:rPr>
              <a:t>puesta en </a:t>
            </a:r>
            <a:r>
              <a:rPr dirty="0" sz="800" spc="30">
                <a:latin typeface="Microsoft Sans Serif"/>
                <a:cs typeface="Microsoft Sans Serif"/>
              </a:rPr>
              <a:t> marcha </a:t>
            </a:r>
            <a:r>
              <a:rPr dirty="0" sz="800" spc="25">
                <a:latin typeface="Microsoft Sans Serif"/>
                <a:cs typeface="Microsoft Sans Serif"/>
              </a:rPr>
              <a:t>expertas para </a:t>
            </a:r>
            <a:r>
              <a:rPr dirty="0" sz="800" spc="40">
                <a:latin typeface="Microsoft Sans Serif"/>
                <a:cs typeface="Microsoft Sans Serif"/>
              </a:rPr>
              <a:t>lograr </a:t>
            </a:r>
            <a:r>
              <a:rPr dirty="0" sz="800" spc="15">
                <a:latin typeface="Microsoft Sans Serif"/>
                <a:cs typeface="Microsoft Sans Serif"/>
              </a:rPr>
              <a:t>el </a:t>
            </a:r>
            <a:r>
              <a:rPr dirty="0" sz="800" spc="35">
                <a:latin typeface="Microsoft Sans Serif"/>
                <a:cs typeface="Microsoft Sans Serif"/>
              </a:rPr>
              <a:t>funcionamiento </a:t>
            </a:r>
            <a:r>
              <a:rPr dirty="0" sz="800" spc="15">
                <a:latin typeface="Microsoft Sans Serif"/>
                <a:cs typeface="Microsoft Sans Serif"/>
              </a:rPr>
              <a:t>deseado. </a:t>
            </a:r>
            <a:r>
              <a:rPr dirty="0" sz="800" spc="-35">
                <a:latin typeface="Microsoft Sans Serif"/>
                <a:cs typeface="Microsoft Sans Serif"/>
              </a:rPr>
              <a:t>El </a:t>
            </a:r>
            <a:r>
              <a:rPr dirty="0" sz="800" spc="-30">
                <a:latin typeface="Microsoft Sans Serif"/>
                <a:cs typeface="Microsoft Sans Serif"/>
              </a:rPr>
              <a:t>MICROMASTER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5">
                <a:latin typeface="Microsoft Sans Serif"/>
                <a:cs typeface="Microsoft Sans Serif"/>
              </a:rPr>
              <a:t>Siemens </a:t>
            </a:r>
            <a:r>
              <a:rPr dirty="0" sz="800" spc="1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ofrece </a:t>
            </a:r>
            <a:r>
              <a:rPr dirty="0" sz="800" spc="30">
                <a:latin typeface="Microsoft Sans Serif"/>
                <a:cs typeface="Microsoft Sans Serif"/>
              </a:rPr>
              <a:t>una </a:t>
            </a:r>
            <a:r>
              <a:rPr dirty="0" sz="800" spc="25">
                <a:latin typeface="Microsoft Sans Serif"/>
                <a:cs typeface="Microsoft Sans Serif"/>
              </a:rPr>
              <a:t>puesta en </a:t>
            </a:r>
            <a:r>
              <a:rPr dirty="0" sz="800" spc="30">
                <a:latin typeface="Microsoft Sans Serif"/>
                <a:cs typeface="Microsoft Sans Serif"/>
              </a:rPr>
              <a:t>marcha </a:t>
            </a:r>
            <a:r>
              <a:rPr dirty="0" sz="800" spc="20">
                <a:latin typeface="Microsoft Sans Serif"/>
                <a:cs typeface="Microsoft Sans Serif"/>
              </a:rPr>
              <a:t>"lista </a:t>
            </a:r>
            <a:r>
              <a:rPr dirty="0" sz="800" spc="25">
                <a:latin typeface="Microsoft Sans Serif"/>
                <a:cs typeface="Microsoft Sans Serif"/>
              </a:rPr>
              <a:t>para usar" </a:t>
            </a:r>
            <a:r>
              <a:rPr dirty="0" sz="800" spc="20">
                <a:latin typeface="Microsoft Sans Serif"/>
                <a:cs typeface="Microsoft Sans Serif"/>
              </a:rPr>
              <a:t>con ajuste </a:t>
            </a:r>
            <a:r>
              <a:rPr dirty="0" sz="800" spc="35">
                <a:latin typeface="Microsoft Sans Serif"/>
                <a:cs typeface="Microsoft Sans Serif"/>
              </a:rPr>
              <a:t>automático </a:t>
            </a:r>
            <a:r>
              <a:rPr dirty="0" sz="800" spc="25">
                <a:latin typeface="Microsoft Sans Serif"/>
                <a:cs typeface="Microsoft Sans Serif"/>
              </a:rPr>
              <a:t>para </a:t>
            </a:r>
            <a:r>
              <a:rPr dirty="0" sz="800" spc="10">
                <a:latin typeface="Microsoft Sans Serif"/>
                <a:cs typeface="Microsoft Sans Serif"/>
              </a:rPr>
              <a:t>la </a:t>
            </a:r>
            <a:r>
              <a:rPr dirty="0" sz="800" spc="20">
                <a:latin typeface="Microsoft Sans Serif"/>
                <a:cs typeface="Microsoft Sans Serif"/>
              </a:rPr>
              <a:t>calibración </a:t>
            </a:r>
            <a:r>
              <a:rPr dirty="0" sz="800" spc="-2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del </a:t>
            </a:r>
            <a:r>
              <a:rPr dirty="0" sz="800" spc="45">
                <a:latin typeface="Microsoft Sans Serif"/>
                <a:cs typeface="Microsoft Sans Serif"/>
              </a:rPr>
              <a:t>motor, </a:t>
            </a:r>
            <a:r>
              <a:rPr dirty="0" sz="800" spc="35">
                <a:latin typeface="Microsoft Sans Serif"/>
                <a:cs typeface="Microsoft Sans Serif"/>
              </a:rPr>
              <a:t>control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30">
                <a:latin typeface="Microsoft Sans Serif"/>
                <a:cs typeface="Microsoft Sans Serif"/>
              </a:rPr>
              <a:t>corriente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30">
                <a:latin typeface="Microsoft Sans Serif"/>
                <a:cs typeface="Microsoft Sans Serif"/>
              </a:rPr>
              <a:t>flujo, </a:t>
            </a:r>
            <a:r>
              <a:rPr dirty="0" sz="800" spc="35">
                <a:latin typeface="Microsoft Sans Serif"/>
                <a:cs typeface="Microsoft Sans Serif"/>
              </a:rPr>
              <a:t>control </a:t>
            </a:r>
            <a:r>
              <a:rPr dirty="0" sz="800" spc="20">
                <a:latin typeface="Microsoft Sans Serif"/>
                <a:cs typeface="Microsoft Sans Serif"/>
              </a:rPr>
              <a:t>vectorial </a:t>
            </a:r>
            <a:r>
              <a:rPr dirty="0" sz="800" spc="5">
                <a:latin typeface="Microsoft Sans Serif"/>
                <a:cs typeface="Microsoft Sans Serif"/>
              </a:rPr>
              <a:t>y lazos </a:t>
            </a:r>
            <a:r>
              <a:rPr dirty="0" sz="800" spc="30">
                <a:latin typeface="Microsoft Sans Serif"/>
                <a:cs typeface="Microsoft Sans Serif"/>
              </a:rPr>
              <a:t>reguladores </a:t>
            </a:r>
            <a:r>
              <a:rPr dirty="0" sz="800">
                <a:latin typeface="Microsoft Sans Serif"/>
                <a:cs typeface="Microsoft Sans Serif"/>
              </a:rPr>
              <a:t>PID 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(proporcional-integral-derivativo). </a:t>
            </a:r>
            <a:r>
              <a:rPr dirty="0" sz="800" spc="-35">
                <a:latin typeface="Microsoft Sans Serif"/>
                <a:cs typeface="Microsoft Sans Serif"/>
              </a:rPr>
              <a:t>El </a:t>
            </a:r>
            <a:r>
              <a:rPr dirty="0" sz="800" spc="-30">
                <a:latin typeface="Microsoft Sans Serif"/>
                <a:cs typeface="Microsoft Sans Serif"/>
              </a:rPr>
              <a:t>MICROMASTER </a:t>
            </a:r>
            <a:r>
              <a:rPr dirty="0" sz="800" spc="15">
                <a:latin typeface="Microsoft Sans Serif"/>
                <a:cs typeface="Microsoft Sans Serif"/>
              </a:rPr>
              <a:t>está </a:t>
            </a:r>
            <a:r>
              <a:rPr dirty="0" sz="800" spc="35">
                <a:latin typeface="Microsoft Sans Serif"/>
                <a:cs typeface="Microsoft Sans Serif"/>
              </a:rPr>
              <a:t>controlado </a:t>
            </a:r>
            <a:r>
              <a:rPr dirty="0" sz="800" spc="50">
                <a:latin typeface="Microsoft Sans Serif"/>
                <a:cs typeface="Microsoft Sans Serif"/>
              </a:rPr>
              <a:t>por </a:t>
            </a:r>
            <a:r>
              <a:rPr dirty="0" sz="800" spc="45">
                <a:latin typeface="Microsoft Sans Serif"/>
                <a:cs typeface="Microsoft Sans Serif"/>
              </a:rPr>
              <a:t>un </a:t>
            </a:r>
            <a:r>
              <a:rPr dirty="0" sz="800" spc="5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microprocesador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digital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programable</a:t>
            </a:r>
            <a:r>
              <a:rPr dirty="0" sz="800" spc="5">
                <a:latin typeface="Microsoft Sans Serif"/>
                <a:cs typeface="Microsoft Sans Serif"/>
              </a:rPr>
              <a:t> y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se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caracteriza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50">
                <a:latin typeface="Microsoft Sans Serif"/>
                <a:cs typeface="Microsoft Sans Serif"/>
              </a:rPr>
              <a:t>por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su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facilidad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configuración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y </a:t>
            </a:r>
            <a:r>
              <a:rPr dirty="0" sz="800" spc="-19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uso.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46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4494" y="1629752"/>
            <a:ext cx="6144260" cy="348615"/>
            <a:chOff x="904494" y="1629752"/>
            <a:chExt cx="6144260" cy="348615"/>
          </a:xfrm>
        </p:grpSpPr>
        <p:sp>
          <p:nvSpPr>
            <p:cNvPr id="3" name="object 3"/>
            <p:cNvSpPr/>
            <p:nvPr/>
          </p:nvSpPr>
          <p:spPr>
            <a:xfrm>
              <a:off x="904494" y="1629752"/>
              <a:ext cx="6144260" cy="169545"/>
            </a:xfrm>
            <a:custGeom>
              <a:avLst/>
              <a:gdLst/>
              <a:ahLst/>
              <a:cxnLst/>
              <a:rect l="l" t="t" r="r" b="b"/>
              <a:pathLst>
                <a:path w="6144259" h="169544">
                  <a:moveTo>
                    <a:pt x="0" y="169278"/>
                  </a:moveTo>
                  <a:lnTo>
                    <a:pt x="6143764" y="169278"/>
                  </a:lnTo>
                  <a:lnTo>
                    <a:pt x="6143764" y="0"/>
                  </a:lnTo>
                  <a:lnTo>
                    <a:pt x="0" y="0"/>
                  </a:lnTo>
                  <a:lnTo>
                    <a:pt x="0" y="169278"/>
                  </a:lnTo>
                  <a:close/>
                </a:path>
              </a:pathLst>
            </a:custGeom>
            <a:solidFill>
              <a:srgbClr val="91939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923681" y="1799031"/>
              <a:ext cx="5125085" cy="179705"/>
            </a:xfrm>
            <a:custGeom>
              <a:avLst/>
              <a:gdLst/>
              <a:ahLst/>
              <a:cxnLst/>
              <a:rect l="l" t="t" r="r" b="b"/>
              <a:pathLst>
                <a:path w="5125084" h="179705">
                  <a:moveTo>
                    <a:pt x="5124564" y="0"/>
                  </a:moveTo>
                  <a:lnTo>
                    <a:pt x="0" y="0"/>
                  </a:lnTo>
                  <a:lnTo>
                    <a:pt x="0" y="179222"/>
                  </a:lnTo>
                  <a:lnTo>
                    <a:pt x="5124564" y="179222"/>
                  </a:lnTo>
                  <a:lnTo>
                    <a:pt x="5124564" y="0"/>
                  </a:lnTo>
                  <a:close/>
                </a:path>
              </a:pathLst>
            </a:custGeom>
            <a:solidFill>
              <a:srgbClr val="3C454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96984" y="1851037"/>
              <a:ext cx="169722" cy="7907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01997" y="1851037"/>
              <a:ext cx="169722" cy="7907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07010" y="1851037"/>
              <a:ext cx="169710" cy="79070"/>
            </a:xfrm>
            <a:prstGeom prst="rect">
              <a:avLst/>
            </a:prstGeom>
          </p:spPr>
        </p:pic>
      </p:grp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903122" y="1628381"/>
          <a:ext cx="6150610" cy="37357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9175"/>
                <a:gridCol w="1704975"/>
                <a:gridCol w="1704975"/>
                <a:gridCol w="1704975"/>
              </a:tblGrid>
              <a:tr h="1692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919394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692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1939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770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92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92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92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92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770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85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92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92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85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85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73861" y="2694216"/>
            <a:ext cx="696239" cy="102628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2119668" y="2695752"/>
            <a:ext cx="1327150" cy="100330"/>
            <a:chOff x="2119668" y="2695752"/>
            <a:chExt cx="1327150" cy="10033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19668" y="2695752"/>
              <a:ext cx="783932" cy="9988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43986" y="2695752"/>
              <a:ext cx="222694" cy="9988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00946" y="2695752"/>
              <a:ext cx="245592" cy="80276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3824681" y="2695752"/>
            <a:ext cx="1327150" cy="100330"/>
            <a:chOff x="3824681" y="2695752"/>
            <a:chExt cx="1327150" cy="100330"/>
          </a:xfrm>
        </p:grpSpPr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24681" y="2695752"/>
              <a:ext cx="783932" cy="9988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49000" y="2695752"/>
              <a:ext cx="222694" cy="9988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05946" y="2695752"/>
              <a:ext cx="245605" cy="80276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5529694" y="2695752"/>
            <a:ext cx="1327150" cy="100330"/>
            <a:chOff x="5529694" y="2695752"/>
            <a:chExt cx="1327150" cy="100330"/>
          </a:xfrm>
        </p:grpSpPr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529694" y="2695752"/>
              <a:ext cx="783932" cy="9988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54013" y="2695752"/>
              <a:ext cx="222694" cy="9988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610959" y="2695752"/>
              <a:ext cx="245605" cy="80276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1048461" y="2865018"/>
            <a:ext cx="738505" cy="100330"/>
            <a:chOff x="1048461" y="2865018"/>
            <a:chExt cx="738505" cy="100330"/>
          </a:xfrm>
        </p:grpSpPr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48461" y="2865018"/>
              <a:ext cx="222707" cy="9988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15173" y="2865018"/>
              <a:ext cx="471233" cy="99885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2516657" y="2865018"/>
            <a:ext cx="527685" cy="80645"/>
            <a:chOff x="2516657" y="2865018"/>
            <a:chExt cx="527685" cy="80645"/>
          </a:xfrm>
        </p:grpSpPr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516657" y="2867202"/>
              <a:ext cx="107314" cy="7691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659532" y="2874543"/>
              <a:ext cx="91668" cy="7075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786497" y="2866656"/>
              <a:ext cx="105927" cy="7853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934462" y="2865018"/>
              <a:ext cx="109816" cy="79070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4221670" y="2865018"/>
            <a:ext cx="527685" cy="80645"/>
            <a:chOff x="4221670" y="2865018"/>
            <a:chExt cx="527685" cy="80645"/>
          </a:xfrm>
        </p:grpSpPr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221670" y="2867202"/>
              <a:ext cx="107314" cy="7691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364545" y="2874543"/>
              <a:ext cx="91668" cy="7075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491511" y="2866656"/>
              <a:ext cx="105939" cy="7853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639475" y="2865018"/>
              <a:ext cx="109816" cy="79070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5926683" y="2865018"/>
            <a:ext cx="527685" cy="80645"/>
            <a:chOff x="5926683" y="2865018"/>
            <a:chExt cx="527685" cy="80645"/>
          </a:xfrm>
        </p:grpSpPr>
        <p:pic>
          <p:nvPicPr>
            <p:cNvPr id="36" name="object 3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926683" y="2867202"/>
              <a:ext cx="107314" cy="76911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069558" y="2874543"/>
              <a:ext cx="91668" cy="70751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196523" y="2866656"/>
              <a:ext cx="105927" cy="78536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344488" y="2865018"/>
              <a:ext cx="109816" cy="79070"/>
            </a:xfrm>
            <a:prstGeom prst="rect">
              <a:avLst/>
            </a:prstGeom>
          </p:spPr>
        </p:pic>
      </p:grpSp>
      <p:pic>
        <p:nvPicPr>
          <p:cNvPr id="40" name="object 40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997661" y="3032760"/>
            <a:ext cx="836371" cy="101422"/>
          </a:xfrm>
          <a:prstGeom prst="rect">
            <a:avLst/>
          </a:prstGeom>
        </p:spPr>
      </p:pic>
      <p:grpSp>
        <p:nvGrpSpPr>
          <p:cNvPr id="41" name="object 41"/>
          <p:cNvGrpSpPr/>
          <p:nvPr/>
        </p:nvGrpSpPr>
        <p:grpSpPr>
          <a:xfrm>
            <a:off x="2443530" y="3034283"/>
            <a:ext cx="677545" cy="80645"/>
            <a:chOff x="2443530" y="3034283"/>
            <a:chExt cx="677545" cy="80645"/>
          </a:xfrm>
        </p:grpSpPr>
        <p:sp>
          <p:nvSpPr>
            <p:cNvPr id="42" name="object 42"/>
            <p:cNvSpPr/>
            <p:nvPr/>
          </p:nvSpPr>
          <p:spPr>
            <a:xfrm>
              <a:off x="2443530" y="3035934"/>
              <a:ext cx="50165" cy="78740"/>
            </a:xfrm>
            <a:custGeom>
              <a:avLst/>
              <a:gdLst/>
              <a:ahLst/>
              <a:cxnLst/>
              <a:rect l="l" t="t" r="r" b="b"/>
              <a:pathLst>
                <a:path w="50164" h="78739">
                  <a:moveTo>
                    <a:pt x="32994" y="0"/>
                  </a:moveTo>
                  <a:lnTo>
                    <a:pt x="24968" y="0"/>
                  </a:lnTo>
                  <a:lnTo>
                    <a:pt x="17789" y="999"/>
                  </a:lnTo>
                  <a:lnTo>
                    <a:pt x="0" y="29819"/>
                  </a:lnTo>
                  <a:lnTo>
                    <a:pt x="0" y="39319"/>
                  </a:lnTo>
                  <a:lnTo>
                    <a:pt x="16941" y="78524"/>
                  </a:lnTo>
                  <a:lnTo>
                    <a:pt x="24968" y="78524"/>
                  </a:lnTo>
                  <a:lnTo>
                    <a:pt x="32147" y="77525"/>
                  </a:lnTo>
                  <a:lnTo>
                    <a:pt x="38138" y="74529"/>
                  </a:lnTo>
                  <a:lnTo>
                    <a:pt x="40194" y="72390"/>
                  </a:lnTo>
                  <a:lnTo>
                    <a:pt x="17957" y="72390"/>
                  </a:lnTo>
                  <a:lnTo>
                    <a:pt x="12992" y="68122"/>
                  </a:lnTo>
                  <a:lnTo>
                    <a:pt x="8242" y="54241"/>
                  </a:lnTo>
                  <a:lnTo>
                    <a:pt x="7457" y="48375"/>
                  </a:lnTo>
                  <a:lnTo>
                    <a:pt x="7542" y="29819"/>
                  </a:lnTo>
                  <a:lnTo>
                    <a:pt x="8280" y="24498"/>
                  </a:lnTo>
                  <a:lnTo>
                    <a:pt x="13106" y="10401"/>
                  </a:lnTo>
                  <a:lnTo>
                    <a:pt x="18034" y="6134"/>
                  </a:lnTo>
                  <a:lnTo>
                    <a:pt x="40972" y="6134"/>
                  </a:lnTo>
                  <a:lnTo>
                    <a:pt x="39166" y="3340"/>
                  </a:lnTo>
                  <a:lnTo>
                    <a:pt x="32994" y="0"/>
                  </a:lnTo>
                  <a:close/>
                </a:path>
                <a:path w="50164" h="78739">
                  <a:moveTo>
                    <a:pt x="40972" y="6134"/>
                  </a:moveTo>
                  <a:lnTo>
                    <a:pt x="31978" y="6134"/>
                  </a:lnTo>
                  <a:lnTo>
                    <a:pt x="36944" y="10401"/>
                  </a:lnTo>
                  <a:lnTo>
                    <a:pt x="41694" y="24269"/>
                  </a:lnTo>
                  <a:lnTo>
                    <a:pt x="42488" y="30258"/>
                  </a:lnTo>
                  <a:lnTo>
                    <a:pt x="42574" y="47498"/>
                  </a:lnTo>
                  <a:lnTo>
                    <a:pt x="41656" y="54140"/>
                  </a:lnTo>
                  <a:lnTo>
                    <a:pt x="36830" y="68160"/>
                  </a:lnTo>
                  <a:lnTo>
                    <a:pt x="31902" y="72390"/>
                  </a:lnTo>
                  <a:lnTo>
                    <a:pt x="40194" y="72390"/>
                  </a:lnTo>
                  <a:lnTo>
                    <a:pt x="42938" y="69533"/>
                  </a:lnTo>
                  <a:lnTo>
                    <a:pt x="46545" y="62534"/>
                  </a:lnTo>
                  <a:lnTo>
                    <a:pt x="48806" y="56553"/>
                  </a:lnTo>
                  <a:lnTo>
                    <a:pt x="49936" y="48806"/>
                  </a:lnTo>
                  <a:lnTo>
                    <a:pt x="49936" y="39319"/>
                  </a:lnTo>
                  <a:lnTo>
                    <a:pt x="43484" y="10020"/>
                  </a:lnTo>
                  <a:lnTo>
                    <a:pt x="40972" y="61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534399" y="3034283"/>
              <a:ext cx="109829" cy="7908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678582" y="3043821"/>
              <a:ext cx="91668" cy="70751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805547" y="3035934"/>
              <a:ext cx="164182" cy="7852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010662" y="3034283"/>
              <a:ext cx="109816" cy="79082"/>
            </a:xfrm>
            <a:prstGeom prst="rect">
              <a:avLst/>
            </a:prstGeom>
          </p:spPr>
        </p:pic>
      </p:grpSp>
      <p:grpSp>
        <p:nvGrpSpPr>
          <p:cNvPr id="47" name="object 47"/>
          <p:cNvGrpSpPr/>
          <p:nvPr/>
        </p:nvGrpSpPr>
        <p:grpSpPr>
          <a:xfrm>
            <a:off x="4148531" y="3034283"/>
            <a:ext cx="677545" cy="80645"/>
            <a:chOff x="4148531" y="3034283"/>
            <a:chExt cx="677545" cy="80645"/>
          </a:xfrm>
        </p:grpSpPr>
        <p:sp>
          <p:nvSpPr>
            <p:cNvPr id="48" name="object 48"/>
            <p:cNvSpPr/>
            <p:nvPr/>
          </p:nvSpPr>
          <p:spPr>
            <a:xfrm>
              <a:off x="4148531" y="3035934"/>
              <a:ext cx="50165" cy="78740"/>
            </a:xfrm>
            <a:custGeom>
              <a:avLst/>
              <a:gdLst/>
              <a:ahLst/>
              <a:cxnLst/>
              <a:rect l="l" t="t" r="r" b="b"/>
              <a:pathLst>
                <a:path w="50164" h="78739">
                  <a:moveTo>
                    <a:pt x="33007" y="0"/>
                  </a:moveTo>
                  <a:lnTo>
                    <a:pt x="24980" y="0"/>
                  </a:lnTo>
                  <a:lnTo>
                    <a:pt x="17796" y="999"/>
                  </a:lnTo>
                  <a:lnTo>
                    <a:pt x="0" y="29819"/>
                  </a:lnTo>
                  <a:lnTo>
                    <a:pt x="0" y="39319"/>
                  </a:lnTo>
                  <a:lnTo>
                    <a:pt x="16941" y="78524"/>
                  </a:lnTo>
                  <a:lnTo>
                    <a:pt x="24980" y="78524"/>
                  </a:lnTo>
                  <a:lnTo>
                    <a:pt x="32158" y="77525"/>
                  </a:lnTo>
                  <a:lnTo>
                    <a:pt x="38146" y="74529"/>
                  </a:lnTo>
                  <a:lnTo>
                    <a:pt x="40201" y="72390"/>
                  </a:lnTo>
                  <a:lnTo>
                    <a:pt x="17970" y="72390"/>
                  </a:lnTo>
                  <a:lnTo>
                    <a:pt x="13004" y="68122"/>
                  </a:lnTo>
                  <a:lnTo>
                    <a:pt x="8254" y="54241"/>
                  </a:lnTo>
                  <a:lnTo>
                    <a:pt x="7459" y="48375"/>
                  </a:lnTo>
                  <a:lnTo>
                    <a:pt x="7545" y="29819"/>
                  </a:lnTo>
                  <a:lnTo>
                    <a:pt x="8293" y="24498"/>
                  </a:lnTo>
                  <a:lnTo>
                    <a:pt x="13106" y="10401"/>
                  </a:lnTo>
                  <a:lnTo>
                    <a:pt x="18046" y="6134"/>
                  </a:lnTo>
                  <a:lnTo>
                    <a:pt x="40980" y="6134"/>
                  </a:lnTo>
                  <a:lnTo>
                    <a:pt x="39179" y="3340"/>
                  </a:lnTo>
                  <a:lnTo>
                    <a:pt x="33007" y="0"/>
                  </a:lnTo>
                  <a:close/>
                </a:path>
                <a:path w="50164" h="78739">
                  <a:moveTo>
                    <a:pt x="40980" y="6134"/>
                  </a:moveTo>
                  <a:lnTo>
                    <a:pt x="31991" y="6134"/>
                  </a:lnTo>
                  <a:lnTo>
                    <a:pt x="36956" y="10401"/>
                  </a:lnTo>
                  <a:lnTo>
                    <a:pt x="41694" y="24269"/>
                  </a:lnTo>
                  <a:lnTo>
                    <a:pt x="42500" y="30258"/>
                  </a:lnTo>
                  <a:lnTo>
                    <a:pt x="42587" y="47498"/>
                  </a:lnTo>
                  <a:lnTo>
                    <a:pt x="41655" y="54140"/>
                  </a:lnTo>
                  <a:lnTo>
                    <a:pt x="36842" y="68160"/>
                  </a:lnTo>
                  <a:lnTo>
                    <a:pt x="31915" y="72390"/>
                  </a:lnTo>
                  <a:lnTo>
                    <a:pt x="40201" y="72390"/>
                  </a:lnTo>
                  <a:lnTo>
                    <a:pt x="42945" y="69533"/>
                  </a:lnTo>
                  <a:lnTo>
                    <a:pt x="46558" y="62534"/>
                  </a:lnTo>
                  <a:lnTo>
                    <a:pt x="48818" y="56553"/>
                  </a:lnTo>
                  <a:lnTo>
                    <a:pt x="49949" y="48806"/>
                  </a:lnTo>
                  <a:lnTo>
                    <a:pt x="49949" y="39319"/>
                  </a:lnTo>
                  <a:lnTo>
                    <a:pt x="43484" y="10020"/>
                  </a:lnTo>
                  <a:lnTo>
                    <a:pt x="40980" y="61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239412" y="3034283"/>
              <a:ext cx="109829" cy="79082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383595" y="3043821"/>
              <a:ext cx="91668" cy="70751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510560" y="3035934"/>
              <a:ext cx="164182" cy="78524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715675" y="3034283"/>
              <a:ext cx="109816" cy="79082"/>
            </a:xfrm>
            <a:prstGeom prst="rect">
              <a:avLst/>
            </a:prstGeom>
          </p:spPr>
        </p:pic>
      </p:grpSp>
      <p:grpSp>
        <p:nvGrpSpPr>
          <p:cNvPr id="53" name="object 53"/>
          <p:cNvGrpSpPr/>
          <p:nvPr/>
        </p:nvGrpSpPr>
        <p:grpSpPr>
          <a:xfrm>
            <a:off x="5853544" y="3034283"/>
            <a:ext cx="677545" cy="80645"/>
            <a:chOff x="5853544" y="3034283"/>
            <a:chExt cx="677545" cy="80645"/>
          </a:xfrm>
        </p:grpSpPr>
        <p:sp>
          <p:nvSpPr>
            <p:cNvPr id="54" name="object 54"/>
            <p:cNvSpPr/>
            <p:nvPr/>
          </p:nvSpPr>
          <p:spPr>
            <a:xfrm>
              <a:off x="5853544" y="3035934"/>
              <a:ext cx="50165" cy="78740"/>
            </a:xfrm>
            <a:custGeom>
              <a:avLst/>
              <a:gdLst/>
              <a:ahLst/>
              <a:cxnLst/>
              <a:rect l="l" t="t" r="r" b="b"/>
              <a:pathLst>
                <a:path w="50164" h="78739">
                  <a:moveTo>
                    <a:pt x="33007" y="0"/>
                  </a:moveTo>
                  <a:lnTo>
                    <a:pt x="24980" y="0"/>
                  </a:lnTo>
                  <a:lnTo>
                    <a:pt x="17796" y="999"/>
                  </a:lnTo>
                  <a:lnTo>
                    <a:pt x="0" y="29819"/>
                  </a:lnTo>
                  <a:lnTo>
                    <a:pt x="0" y="39319"/>
                  </a:lnTo>
                  <a:lnTo>
                    <a:pt x="16941" y="78524"/>
                  </a:lnTo>
                  <a:lnTo>
                    <a:pt x="24980" y="78524"/>
                  </a:lnTo>
                  <a:lnTo>
                    <a:pt x="32159" y="77525"/>
                  </a:lnTo>
                  <a:lnTo>
                    <a:pt x="38150" y="74529"/>
                  </a:lnTo>
                  <a:lnTo>
                    <a:pt x="40206" y="72390"/>
                  </a:lnTo>
                  <a:lnTo>
                    <a:pt x="17970" y="72390"/>
                  </a:lnTo>
                  <a:lnTo>
                    <a:pt x="13004" y="68122"/>
                  </a:lnTo>
                  <a:lnTo>
                    <a:pt x="8255" y="54241"/>
                  </a:lnTo>
                  <a:lnTo>
                    <a:pt x="7459" y="48375"/>
                  </a:lnTo>
                  <a:lnTo>
                    <a:pt x="7545" y="29819"/>
                  </a:lnTo>
                  <a:lnTo>
                    <a:pt x="8293" y="24498"/>
                  </a:lnTo>
                  <a:lnTo>
                    <a:pt x="13119" y="10401"/>
                  </a:lnTo>
                  <a:lnTo>
                    <a:pt x="18046" y="6134"/>
                  </a:lnTo>
                  <a:lnTo>
                    <a:pt x="40980" y="6134"/>
                  </a:lnTo>
                  <a:lnTo>
                    <a:pt x="39179" y="3340"/>
                  </a:lnTo>
                  <a:lnTo>
                    <a:pt x="33007" y="0"/>
                  </a:lnTo>
                  <a:close/>
                </a:path>
                <a:path w="50164" h="78739">
                  <a:moveTo>
                    <a:pt x="40980" y="6134"/>
                  </a:moveTo>
                  <a:lnTo>
                    <a:pt x="31991" y="6134"/>
                  </a:lnTo>
                  <a:lnTo>
                    <a:pt x="36957" y="10401"/>
                  </a:lnTo>
                  <a:lnTo>
                    <a:pt x="41706" y="24269"/>
                  </a:lnTo>
                  <a:lnTo>
                    <a:pt x="42501" y="30258"/>
                  </a:lnTo>
                  <a:lnTo>
                    <a:pt x="42587" y="47498"/>
                  </a:lnTo>
                  <a:lnTo>
                    <a:pt x="41656" y="54140"/>
                  </a:lnTo>
                  <a:lnTo>
                    <a:pt x="36842" y="68160"/>
                  </a:lnTo>
                  <a:lnTo>
                    <a:pt x="31915" y="72390"/>
                  </a:lnTo>
                  <a:lnTo>
                    <a:pt x="40206" y="72390"/>
                  </a:lnTo>
                  <a:lnTo>
                    <a:pt x="42951" y="69533"/>
                  </a:lnTo>
                  <a:lnTo>
                    <a:pt x="46558" y="62534"/>
                  </a:lnTo>
                  <a:lnTo>
                    <a:pt x="48818" y="56553"/>
                  </a:lnTo>
                  <a:lnTo>
                    <a:pt x="49949" y="48806"/>
                  </a:lnTo>
                  <a:lnTo>
                    <a:pt x="49949" y="39319"/>
                  </a:lnTo>
                  <a:lnTo>
                    <a:pt x="43484" y="10020"/>
                  </a:lnTo>
                  <a:lnTo>
                    <a:pt x="40980" y="61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5" name="object 55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944425" y="3034283"/>
              <a:ext cx="109829" cy="79082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088608" y="3043821"/>
              <a:ext cx="91668" cy="70751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215573" y="3035934"/>
              <a:ext cx="164182" cy="7852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420688" y="3034283"/>
              <a:ext cx="109816" cy="79082"/>
            </a:xfrm>
            <a:prstGeom prst="rect">
              <a:avLst/>
            </a:prstGeom>
          </p:spPr>
        </p:pic>
      </p:grpSp>
      <p:pic>
        <p:nvPicPr>
          <p:cNvPr id="59" name="object 59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115148" y="3203562"/>
            <a:ext cx="607326" cy="101091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1007186" y="3630180"/>
            <a:ext cx="817321" cy="101422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1962886" y="3491547"/>
            <a:ext cx="1632432" cy="379349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3765232" y="3561245"/>
            <a:ext cx="1445539" cy="240055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5370169" y="3421850"/>
            <a:ext cx="1645602" cy="499249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1254848" y="4137990"/>
            <a:ext cx="322440" cy="81826"/>
          </a:xfrm>
          <a:prstGeom prst="rect">
            <a:avLst/>
          </a:prstGeom>
        </p:spPr>
      </p:pic>
      <p:pic>
        <p:nvPicPr>
          <p:cNvPr id="65" name="object 65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2715158" y="4138764"/>
            <a:ext cx="127342" cy="80390"/>
          </a:xfrm>
          <a:prstGeom prst="rect">
            <a:avLst/>
          </a:prstGeom>
        </p:spPr>
      </p:pic>
      <p:pic>
        <p:nvPicPr>
          <p:cNvPr id="66" name="object 66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4296333" y="4138764"/>
            <a:ext cx="152095" cy="80390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4496587" y="4137990"/>
            <a:ext cx="181775" cy="81826"/>
          </a:xfrm>
          <a:prstGeom prst="rect">
            <a:avLst/>
          </a:prstGeom>
        </p:spPr>
      </p:pic>
      <p:pic>
        <p:nvPicPr>
          <p:cNvPr id="68" name="object 68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5439359" y="4066768"/>
            <a:ext cx="1500517" cy="242354"/>
          </a:xfrm>
          <a:prstGeom prst="rect">
            <a:avLst/>
          </a:prstGeom>
        </p:spPr>
      </p:pic>
      <p:pic>
        <p:nvPicPr>
          <p:cNvPr id="69" name="object 69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1277073" y="4388459"/>
            <a:ext cx="276898" cy="99885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2393924" y="4388459"/>
            <a:ext cx="764781" cy="101091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4098937" y="4388459"/>
            <a:ext cx="764781" cy="101091"/>
          </a:xfrm>
          <a:prstGeom prst="rect">
            <a:avLst/>
          </a:prstGeom>
        </p:spPr>
      </p:pic>
      <p:pic>
        <p:nvPicPr>
          <p:cNvPr id="72" name="object 72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5644061" y="4386922"/>
            <a:ext cx="1101264" cy="102628"/>
          </a:xfrm>
          <a:prstGeom prst="rect">
            <a:avLst/>
          </a:prstGeom>
        </p:spPr>
      </p:pic>
      <p:pic>
        <p:nvPicPr>
          <p:cNvPr id="73" name="object 73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1226273" y="4556201"/>
            <a:ext cx="375323" cy="101422"/>
          </a:xfrm>
          <a:prstGeom prst="rect">
            <a:avLst/>
          </a:prstGeom>
        </p:spPr>
      </p:pic>
      <p:sp>
        <p:nvSpPr>
          <p:cNvPr id="74" name="object 74"/>
          <p:cNvSpPr/>
          <p:nvPr/>
        </p:nvSpPr>
        <p:spPr>
          <a:xfrm>
            <a:off x="2641257" y="4559922"/>
            <a:ext cx="24765" cy="77470"/>
          </a:xfrm>
          <a:custGeom>
            <a:avLst/>
            <a:gdLst/>
            <a:ahLst/>
            <a:cxnLst/>
            <a:rect l="l" t="t" r="r" b="b"/>
            <a:pathLst>
              <a:path w="24764" h="77470">
                <a:moveTo>
                  <a:pt x="24307" y="0"/>
                </a:moveTo>
                <a:lnTo>
                  <a:pt x="17525" y="0"/>
                </a:lnTo>
                <a:lnTo>
                  <a:pt x="11683" y="5181"/>
                </a:lnTo>
                <a:lnTo>
                  <a:pt x="7226" y="8394"/>
                </a:lnTo>
                <a:lnTo>
                  <a:pt x="3873" y="10261"/>
                </a:lnTo>
                <a:lnTo>
                  <a:pt x="0" y="11937"/>
                </a:lnTo>
                <a:lnTo>
                  <a:pt x="0" y="19050"/>
                </a:lnTo>
                <a:lnTo>
                  <a:pt x="17081" y="7772"/>
                </a:lnTo>
                <a:lnTo>
                  <a:pt x="17081" y="76885"/>
                </a:lnTo>
                <a:lnTo>
                  <a:pt x="24307" y="76885"/>
                </a:lnTo>
                <a:lnTo>
                  <a:pt x="243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5" name="object 75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2722168" y="4557725"/>
            <a:ext cx="207263" cy="99783"/>
          </a:xfrm>
          <a:prstGeom prst="rect">
            <a:avLst/>
          </a:prstGeom>
        </p:spPr>
      </p:pic>
      <p:pic>
        <p:nvPicPr>
          <p:cNvPr id="76" name="object 76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4127182" y="4557725"/>
            <a:ext cx="716826" cy="101092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5824969" y="4557725"/>
            <a:ext cx="724039" cy="101092"/>
          </a:xfrm>
          <a:prstGeom prst="rect">
            <a:avLst/>
          </a:prstGeom>
        </p:spPr>
      </p:pic>
      <p:grpSp>
        <p:nvGrpSpPr>
          <p:cNvPr id="78" name="object 78"/>
          <p:cNvGrpSpPr/>
          <p:nvPr/>
        </p:nvGrpSpPr>
        <p:grpSpPr>
          <a:xfrm>
            <a:off x="1082294" y="4815078"/>
            <a:ext cx="678815" cy="81915"/>
            <a:chOff x="1082294" y="4815078"/>
            <a:chExt cx="678815" cy="81915"/>
          </a:xfrm>
        </p:grpSpPr>
        <p:pic>
          <p:nvPicPr>
            <p:cNvPr id="79" name="object 79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082294" y="4815078"/>
              <a:ext cx="237807" cy="81813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362798" y="4815852"/>
              <a:ext cx="397776" cy="81038"/>
            </a:xfrm>
            <a:prstGeom prst="rect">
              <a:avLst/>
            </a:prstGeom>
          </p:spPr>
        </p:pic>
      </p:grpSp>
      <p:pic>
        <p:nvPicPr>
          <p:cNvPr id="81" name="object 81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2010511" y="4815078"/>
            <a:ext cx="1531277" cy="101422"/>
          </a:xfrm>
          <a:prstGeom prst="rect">
            <a:avLst/>
          </a:prstGeom>
        </p:spPr>
      </p:pic>
      <p:sp>
        <p:nvSpPr>
          <p:cNvPr id="82" name="object 82"/>
          <p:cNvSpPr/>
          <p:nvPr/>
        </p:nvSpPr>
        <p:spPr>
          <a:xfrm>
            <a:off x="3551516" y="4816614"/>
            <a:ext cx="7620" cy="79375"/>
          </a:xfrm>
          <a:custGeom>
            <a:avLst/>
            <a:gdLst/>
            <a:ahLst/>
            <a:cxnLst/>
            <a:rect l="l" t="t" r="r" b="b"/>
            <a:pathLst>
              <a:path w="7620" h="79375">
                <a:moveTo>
                  <a:pt x="7010" y="0"/>
                </a:moveTo>
                <a:lnTo>
                  <a:pt x="0" y="0"/>
                </a:lnTo>
                <a:lnTo>
                  <a:pt x="0" y="79070"/>
                </a:lnTo>
                <a:lnTo>
                  <a:pt x="7010" y="79070"/>
                </a:lnTo>
                <a:lnTo>
                  <a:pt x="70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3" name="object 83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3696474" y="4745380"/>
            <a:ext cx="1571447" cy="240817"/>
          </a:xfrm>
          <a:prstGeom prst="rect">
            <a:avLst/>
          </a:prstGeom>
        </p:spPr>
      </p:pic>
      <p:pic>
        <p:nvPicPr>
          <p:cNvPr id="84" name="object 84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5401487" y="4745380"/>
            <a:ext cx="1571447" cy="240817"/>
          </a:xfrm>
          <a:prstGeom prst="rect">
            <a:avLst/>
          </a:prstGeom>
        </p:spPr>
      </p:pic>
      <p:pic>
        <p:nvPicPr>
          <p:cNvPr id="85" name="object 85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1258023" y="5155158"/>
            <a:ext cx="319493" cy="101091"/>
          </a:xfrm>
          <a:prstGeom prst="rect">
            <a:avLst/>
          </a:prstGeom>
        </p:spPr>
      </p:pic>
      <p:pic>
        <p:nvPicPr>
          <p:cNvPr id="86" name="object 86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2096236" y="5153621"/>
            <a:ext cx="1376794" cy="102628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65" cstate="print"/>
          <a:stretch>
            <a:fillRect/>
          </a:stretch>
        </p:blipFill>
        <p:spPr>
          <a:xfrm>
            <a:off x="3791724" y="5153621"/>
            <a:ext cx="1386319" cy="102628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66" cstate="print"/>
          <a:stretch>
            <a:fillRect/>
          </a:stretch>
        </p:blipFill>
        <p:spPr>
          <a:xfrm>
            <a:off x="5372912" y="5083924"/>
            <a:ext cx="1633308" cy="242023"/>
          </a:xfrm>
          <a:prstGeom prst="rect">
            <a:avLst/>
          </a:prstGeom>
        </p:spPr>
      </p:pic>
      <p:sp>
        <p:nvSpPr>
          <p:cNvPr id="89" name="object 89"/>
          <p:cNvSpPr/>
          <p:nvPr/>
        </p:nvSpPr>
        <p:spPr>
          <a:xfrm>
            <a:off x="7011568" y="5132336"/>
            <a:ext cx="27940" cy="6350"/>
          </a:xfrm>
          <a:custGeom>
            <a:avLst/>
            <a:gdLst/>
            <a:ahLst/>
            <a:cxnLst/>
            <a:rect l="l" t="t" r="r" b="b"/>
            <a:pathLst>
              <a:path w="27940" h="6350">
                <a:moveTo>
                  <a:pt x="27597" y="0"/>
                </a:moveTo>
                <a:lnTo>
                  <a:pt x="0" y="0"/>
                </a:lnTo>
                <a:lnTo>
                  <a:pt x="0" y="5803"/>
                </a:lnTo>
                <a:lnTo>
                  <a:pt x="27597" y="5803"/>
                </a:lnTo>
                <a:lnTo>
                  <a:pt x="275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90" name="object 90"/>
          <p:cNvGrpSpPr/>
          <p:nvPr/>
        </p:nvGrpSpPr>
        <p:grpSpPr>
          <a:xfrm>
            <a:off x="5879820" y="3203562"/>
            <a:ext cx="621665" cy="80645"/>
            <a:chOff x="5879820" y="3203562"/>
            <a:chExt cx="621665" cy="80645"/>
          </a:xfrm>
        </p:grpSpPr>
        <p:sp>
          <p:nvSpPr>
            <p:cNvPr id="91" name="object 91"/>
            <p:cNvSpPr/>
            <p:nvPr/>
          </p:nvSpPr>
          <p:spPr>
            <a:xfrm>
              <a:off x="5879820" y="3205746"/>
              <a:ext cx="24765" cy="77470"/>
            </a:xfrm>
            <a:custGeom>
              <a:avLst/>
              <a:gdLst/>
              <a:ahLst/>
              <a:cxnLst/>
              <a:rect l="l" t="t" r="r" b="b"/>
              <a:pathLst>
                <a:path w="24764" h="77470">
                  <a:moveTo>
                    <a:pt x="24320" y="0"/>
                  </a:moveTo>
                  <a:lnTo>
                    <a:pt x="17525" y="0"/>
                  </a:lnTo>
                  <a:lnTo>
                    <a:pt x="11684" y="5194"/>
                  </a:lnTo>
                  <a:lnTo>
                    <a:pt x="7238" y="8407"/>
                  </a:lnTo>
                  <a:lnTo>
                    <a:pt x="3873" y="10261"/>
                  </a:lnTo>
                  <a:lnTo>
                    <a:pt x="0" y="11950"/>
                  </a:lnTo>
                  <a:lnTo>
                    <a:pt x="0" y="19062"/>
                  </a:lnTo>
                  <a:lnTo>
                    <a:pt x="17094" y="7785"/>
                  </a:lnTo>
                  <a:lnTo>
                    <a:pt x="17094" y="76885"/>
                  </a:lnTo>
                  <a:lnTo>
                    <a:pt x="24320" y="76885"/>
                  </a:lnTo>
                  <a:lnTo>
                    <a:pt x="243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2" name="object 92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5923292" y="3203778"/>
              <a:ext cx="85851" cy="79959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6040983" y="3213087"/>
              <a:ext cx="91668" cy="70751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6175108" y="3205746"/>
              <a:ext cx="24765" cy="77470"/>
            </a:xfrm>
            <a:custGeom>
              <a:avLst/>
              <a:gdLst/>
              <a:ahLst/>
              <a:cxnLst/>
              <a:rect l="l" t="t" r="r" b="b"/>
              <a:pathLst>
                <a:path w="24764" h="77470">
                  <a:moveTo>
                    <a:pt x="24320" y="0"/>
                  </a:moveTo>
                  <a:lnTo>
                    <a:pt x="17525" y="0"/>
                  </a:lnTo>
                  <a:lnTo>
                    <a:pt x="11684" y="5194"/>
                  </a:lnTo>
                  <a:lnTo>
                    <a:pt x="7226" y="8407"/>
                  </a:lnTo>
                  <a:lnTo>
                    <a:pt x="3873" y="10261"/>
                  </a:lnTo>
                  <a:lnTo>
                    <a:pt x="0" y="11950"/>
                  </a:lnTo>
                  <a:lnTo>
                    <a:pt x="0" y="19062"/>
                  </a:lnTo>
                  <a:lnTo>
                    <a:pt x="17081" y="7785"/>
                  </a:lnTo>
                  <a:lnTo>
                    <a:pt x="17081" y="76885"/>
                  </a:lnTo>
                  <a:lnTo>
                    <a:pt x="24320" y="76885"/>
                  </a:lnTo>
                  <a:lnTo>
                    <a:pt x="243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5" name="object 95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6225031" y="3205200"/>
              <a:ext cx="107099" cy="78536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6373063" y="3203562"/>
              <a:ext cx="128333" cy="79070"/>
            </a:xfrm>
            <a:prstGeom prst="rect">
              <a:avLst/>
            </a:prstGeom>
          </p:spPr>
        </p:pic>
      </p:grpSp>
      <p:grpSp>
        <p:nvGrpSpPr>
          <p:cNvPr id="97" name="object 97"/>
          <p:cNvGrpSpPr/>
          <p:nvPr/>
        </p:nvGrpSpPr>
        <p:grpSpPr>
          <a:xfrm>
            <a:off x="4203395" y="3203562"/>
            <a:ext cx="564515" cy="80645"/>
            <a:chOff x="4203395" y="3203562"/>
            <a:chExt cx="564515" cy="80645"/>
          </a:xfrm>
        </p:grpSpPr>
        <p:sp>
          <p:nvSpPr>
            <p:cNvPr id="98" name="object 98"/>
            <p:cNvSpPr/>
            <p:nvPr/>
          </p:nvSpPr>
          <p:spPr>
            <a:xfrm>
              <a:off x="4203395" y="3205746"/>
              <a:ext cx="24765" cy="77470"/>
            </a:xfrm>
            <a:custGeom>
              <a:avLst/>
              <a:gdLst/>
              <a:ahLst/>
              <a:cxnLst/>
              <a:rect l="l" t="t" r="r" b="b"/>
              <a:pathLst>
                <a:path w="24764" h="77470">
                  <a:moveTo>
                    <a:pt x="24307" y="0"/>
                  </a:moveTo>
                  <a:lnTo>
                    <a:pt x="17525" y="0"/>
                  </a:lnTo>
                  <a:lnTo>
                    <a:pt x="11684" y="5194"/>
                  </a:lnTo>
                  <a:lnTo>
                    <a:pt x="7226" y="8407"/>
                  </a:lnTo>
                  <a:lnTo>
                    <a:pt x="3873" y="10261"/>
                  </a:lnTo>
                  <a:lnTo>
                    <a:pt x="0" y="11950"/>
                  </a:lnTo>
                  <a:lnTo>
                    <a:pt x="0" y="19062"/>
                  </a:lnTo>
                  <a:lnTo>
                    <a:pt x="17081" y="7785"/>
                  </a:lnTo>
                  <a:lnTo>
                    <a:pt x="17081" y="76885"/>
                  </a:lnTo>
                  <a:lnTo>
                    <a:pt x="24307" y="76885"/>
                  </a:lnTo>
                  <a:lnTo>
                    <a:pt x="243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9" name="object 99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4246854" y="3203778"/>
              <a:ext cx="85851" cy="79959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4364545" y="3213087"/>
              <a:ext cx="91668" cy="70751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4498670" y="3205746"/>
              <a:ext cx="99695" cy="78105"/>
            </a:xfrm>
            <a:custGeom>
              <a:avLst/>
              <a:gdLst/>
              <a:ahLst/>
              <a:cxnLst/>
              <a:rect l="l" t="t" r="r" b="b"/>
              <a:pathLst>
                <a:path w="99695" h="78104">
                  <a:moveTo>
                    <a:pt x="24320" y="0"/>
                  </a:moveTo>
                  <a:lnTo>
                    <a:pt x="17526" y="0"/>
                  </a:lnTo>
                  <a:lnTo>
                    <a:pt x="11684" y="5194"/>
                  </a:lnTo>
                  <a:lnTo>
                    <a:pt x="7226" y="8407"/>
                  </a:lnTo>
                  <a:lnTo>
                    <a:pt x="3873" y="10261"/>
                  </a:lnTo>
                  <a:lnTo>
                    <a:pt x="0" y="11950"/>
                  </a:lnTo>
                  <a:lnTo>
                    <a:pt x="0" y="19062"/>
                  </a:lnTo>
                  <a:lnTo>
                    <a:pt x="17081" y="7785"/>
                  </a:lnTo>
                  <a:lnTo>
                    <a:pt x="17081" y="76885"/>
                  </a:lnTo>
                  <a:lnTo>
                    <a:pt x="24320" y="76885"/>
                  </a:lnTo>
                  <a:lnTo>
                    <a:pt x="24320" y="0"/>
                  </a:lnTo>
                  <a:close/>
                </a:path>
                <a:path w="99695" h="78104">
                  <a:moveTo>
                    <a:pt x="99212" y="44805"/>
                  </a:moveTo>
                  <a:lnTo>
                    <a:pt x="97129" y="38773"/>
                  </a:lnTo>
                  <a:lnTo>
                    <a:pt x="88811" y="29578"/>
                  </a:lnTo>
                  <a:lnTo>
                    <a:pt x="83185" y="27279"/>
                  </a:lnTo>
                  <a:lnTo>
                    <a:pt x="72669" y="27279"/>
                  </a:lnTo>
                  <a:lnTo>
                    <a:pt x="69545" y="27914"/>
                  </a:lnTo>
                  <a:lnTo>
                    <a:pt x="63931" y="30467"/>
                  </a:lnTo>
                  <a:lnTo>
                    <a:pt x="61391" y="32385"/>
                  </a:lnTo>
                  <a:lnTo>
                    <a:pt x="59131" y="34950"/>
                  </a:lnTo>
                  <a:lnTo>
                    <a:pt x="60439" y="6908"/>
                  </a:lnTo>
                  <a:lnTo>
                    <a:pt x="95377" y="6908"/>
                  </a:lnTo>
                  <a:lnTo>
                    <a:pt x="95377" y="1104"/>
                  </a:lnTo>
                  <a:lnTo>
                    <a:pt x="53759" y="1104"/>
                  </a:lnTo>
                  <a:lnTo>
                    <a:pt x="51904" y="45123"/>
                  </a:lnTo>
                  <a:lnTo>
                    <a:pt x="59131" y="45123"/>
                  </a:lnTo>
                  <a:lnTo>
                    <a:pt x="60007" y="41478"/>
                  </a:lnTo>
                  <a:lnTo>
                    <a:pt x="61899" y="38557"/>
                  </a:lnTo>
                  <a:lnTo>
                    <a:pt x="67741" y="34175"/>
                  </a:lnTo>
                  <a:lnTo>
                    <a:pt x="71208" y="33083"/>
                  </a:lnTo>
                  <a:lnTo>
                    <a:pt x="80479" y="33083"/>
                  </a:lnTo>
                  <a:lnTo>
                    <a:pt x="84607" y="34899"/>
                  </a:lnTo>
                  <a:lnTo>
                    <a:pt x="90373" y="41922"/>
                  </a:lnTo>
                  <a:lnTo>
                    <a:pt x="91770" y="46405"/>
                  </a:lnTo>
                  <a:lnTo>
                    <a:pt x="91770" y="57289"/>
                  </a:lnTo>
                  <a:lnTo>
                    <a:pt x="90487" y="61734"/>
                  </a:lnTo>
                  <a:lnTo>
                    <a:pt x="84797" y="69913"/>
                  </a:lnTo>
                  <a:lnTo>
                    <a:pt x="80149" y="72186"/>
                  </a:lnTo>
                  <a:lnTo>
                    <a:pt x="69646" y="72186"/>
                  </a:lnTo>
                  <a:lnTo>
                    <a:pt x="65989" y="71018"/>
                  </a:lnTo>
                  <a:lnTo>
                    <a:pt x="59855" y="66116"/>
                  </a:lnTo>
                  <a:lnTo>
                    <a:pt x="58254" y="62623"/>
                  </a:lnTo>
                  <a:lnTo>
                    <a:pt x="58254" y="58166"/>
                  </a:lnTo>
                  <a:lnTo>
                    <a:pt x="50368" y="58166"/>
                  </a:lnTo>
                  <a:lnTo>
                    <a:pt x="50368" y="60134"/>
                  </a:lnTo>
                  <a:lnTo>
                    <a:pt x="50673" y="62217"/>
                  </a:lnTo>
                  <a:lnTo>
                    <a:pt x="69710" y="77990"/>
                  </a:lnTo>
                  <a:lnTo>
                    <a:pt x="81394" y="77990"/>
                  </a:lnTo>
                  <a:lnTo>
                    <a:pt x="87617" y="75628"/>
                  </a:lnTo>
                  <a:lnTo>
                    <a:pt x="96901" y="66217"/>
                  </a:lnTo>
                  <a:lnTo>
                    <a:pt x="99212" y="59994"/>
                  </a:lnTo>
                  <a:lnTo>
                    <a:pt x="99212" y="448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2" name="object 102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4639475" y="3203562"/>
              <a:ext cx="128333" cy="79070"/>
            </a:xfrm>
            <a:prstGeom prst="rect">
              <a:avLst/>
            </a:prstGeom>
          </p:spPr>
        </p:pic>
      </p:grpSp>
      <p:grpSp>
        <p:nvGrpSpPr>
          <p:cNvPr id="103" name="object 103"/>
          <p:cNvGrpSpPr/>
          <p:nvPr/>
        </p:nvGrpSpPr>
        <p:grpSpPr>
          <a:xfrm>
            <a:off x="2526957" y="3203778"/>
            <a:ext cx="320040" cy="80645"/>
            <a:chOff x="2526957" y="3203778"/>
            <a:chExt cx="320040" cy="80645"/>
          </a:xfrm>
        </p:grpSpPr>
        <p:sp>
          <p:nvSpPr>
            <p:cNvPr id="104" name="object 104"/>
            <p:cNvSpPr/>
            <p:nvPr/>
          </p:nvSpPr>
          <p:spPr>
            <a:xfrm>
              <a:off x="2526957" y="3205746"/>
              <a:ext cx="24765" cy="77470"/>
            </a:xfrm>
            <a:custGeom>
              <a:avLst/>
              <a:gdLst/>
              <a:ahLst/>
              <a:cxnLst/>
              <a:rect l="l" t="t" r="r" b="b"/>
              <a:pathLst>
                <a:path w="24764" h="77470">
                  <a:moveTo>
                    <a:pt x="24307" y="0"/>
                  </a:moveTo>
                  <a:lnTo>
                    <a:pt x="17525" y="0"/>
                  </a:lnTo>
                  <a:lnTo>
                    <a:pt x="11683" y="5194"/>
                  </a:lnTo>
                  <a:lnTo>
                    <a:pt x="7226" y="8407"/>
                  </a:lnTo>
                  <a:lnTo>
                    <a:pt x="3873" y="10261"/>
                  </a:lnTo>
                  <a:lnTo>
                    <a:pt x="0" y="11950"/>
                  </a:lnTo>
                  <a:lnTo>
                    <a:pt x="0" y="19062"/>
                  </a:lnTo>
                  <a:lnTo>
                    <a:pt x="17081" y="7785"/>
                  </a:lnTo>
                  <a:lnTo>
                    <a:pt x="17081" y="76885"/>
                  </a:lnTo>
                  <a:lnTo>
                    <a:pt x="24307" y="76885"/>
                  </a:lnTo>
                  <a:lnTo>
                    <a:pt x="243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5" name="object 105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2570416" y="3203778"/>
              <a:ext cx="85851" cy="79959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2688107" y="3213087"/>
              <a:ext cx="91668" cy="70751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2822232" y="3205746"/>
              <a:ext cx="24765" cy="77470"/>
            </a:xfrm>
            <a:custGeom>
              <a:avLst/>
              <a:gdLst/>
              <a:ahLst/>
              <a:cxnLst/>
              <a:rect l="l" t="t" r="r" b="b"/>
              <a:pathLst>
                <a:path w="24764" h="77470">
                  <a:moveTo>
                    <a:pt x="24320" y="0"/>
                  </a:moveTo>
                  <a:lnTo>
                    <a:pt x="17525" y="0"/>
                  </a:lnTo>
                  <a:lnTo>
                    <a:pt x="11683" y="5194"/>
                  </a:lnTo>
                  <a:lnTo>
                    <a:pt x="7226" y="8407"/>
                  </a:lnTo>
                  <a:lnTo>
                    <a:pt x="3873" y="10261"/>
                  </a:lnTo>
                  <a:lnTo>
                    <a:pt x="0" y="11950"/>
                  </a:lnTo>
                  <a:lnTo>
                    <a:pt x="0" y="19062"/>
                  </a:lnTo>
                  <a:lnTo>
                    <a:pt x="17094" y="7785"/>
                  </a:lnTo>
                  <a:lnTo>
                    <a:pt x="17094" y="76885"/>
                  </a:lnTo>
                  <a:lnTo>
                    <a:pt x="24320" y="76885"/>
                  </a:lnTo>
                  <a:lnTo>
                    <a:pt x="243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8" name="object 108"/>
          <p:cNvPicPr/>
          <p:nvPr/>
        </p:nvPicPr>
        <p:blipFill>
          <a:blip r:embed="rId75" cstate="print"/>
          <a:stretch>
            <a:fillRect/>
          </a:stretch>
        </p:blipFill>
        <p:spPr>
          <a:xfrm>
            <a:off x="2905886" y="3203562"/>
            <a:ext cx="128333" cy="79070"/>
          </a:xfrm>
          <a:prstGeom prst="rect">
            <a:avLst/>
          </a:prstGeom>
        </p:spPr>
      </p:pic>
      <p:pic>
        <p:nvPicPr>
          <p:cNvPr id="109" name="object 109"/>
          <p:cNvPicPr/>
          <p:nvPr/>
        </p:nvPicPr>
        <p:blipFill>
          <a:blip r:embed="rId76" cstate="print"/>
          <a:stretch>
            <a:fillRect/>
          </a:stretch>
        </p:blipFill>
        <p:spPr>
          <a:xfrm>
            <a:off x="3851287" y="2126335"/>
            <a:ext cx="1268971" cy="363016"/>
          </a:xfrm>
          <a:prstGeom prst="rect">
            <a:avLst/>
          </a:prstGeom>
        </p:spPr>
      </p:pic>
      <p:pic>
        <p:nvPicPr>
          <p:cNvPr id="110" name="object 110"/>
          <p:cNvPicPr/>
          <p:nvPr/>
        </p:nvPicPr>
        <p:blipFill>
          <a:blip r:embed="rId77" cstate="print"/>
          <a:stretch>
            <a:fillRect/>
          </a:stretch>
        </p:blipFill>
        <p:spPr>
          <a:xfrm>
            <a:off x="5556300" y="2056625"/>
            <a:ext cx="1268971" cy="502424"/>
          </a:xfrm>
          <a:prstGeom prst="rect">
            <a:avLst/>
          </a:prstGeom>
        </p:spPr>
      </p:pic>
      <p:sp>
        <p:nvSpPr>
          <p:cNvPr id="111" name="object 111"/>
          <p:cNvSpPr/>
          <p:nvPr/>
        </p:nvSpPr>
        <p:spPr>
          <a:xfrm>
            <a:off x="4102887" y="1678482"/>
            <a:ext cx="777875" cy="82550"/>
          </a:xfrm>
          <a:custGeom>
            <a:avLst/>
            <a:gdLst/>
            <a:ahLst/>
            <a:cxnLst/>
            <a:rect l="l" t="t" r="r" b="b"/>
            <a:pathLst>
              <a:path w="777875" h="82550">
                <a:moveTo>
                  <a:pt x="89471" y="1638"/>
                </a:moveTo>
                <a:lnTo>
                  <a:pt x="62534" y="1638"/>
                </a:lnTo>
                <a:lnTo>
                  <a:pt x="44462" y="59156"/>
                </a:lnTo>
                <a:lnTo>
                  <a:pt x="27711" y="1638"/>
                </a:lnTo>
                <a:lnTo>
                  <a:pt x="0" y="1638"/>
                </a:lnTo>
                <a:lnTo>
                  <a:pt x="0" y="80721"/>
                </a:lnTo>
                <a:lnTo>
                  <a:pt x="15875" y="80721"/>
                </a:lnTo>
                <a:lnTo>
                  <a:pt x="15875" y="12814"/>
                </a:lnTo>
                <a:lnTo>
                  <a:pt x="37020" y="80721"/>
                </a:lnTo>
                <a:lnTo>
                  <a:pt x="51028" y="80721"/>
                </a:lnTo>
                <a:lnTo>
                  <a:pt x="72504" y="12814"/>
                </a:lnTo>
                <a:lnTo>
                  <a:pt x="72504" y="80721"/>
                </a:lnTo>
                <a:lnTo>
                  <a:pt x="89471" y="80721"/>
                </a:lnTo>
                <a:lnTo>
                  <a:pt x="89471" y="1638"/>
                </a:lnTo>
                <a:close/>
              </a:path>
              <a:path w="777875" h="82550">
                <a:moveTo>
                  <a:pt x="112229" y="1638"/>
                </a:moveTo>
                <a:lnTo>
                  <a:pt x="95250" y="1638"/>
                </a:lnTo>
                <a:lnTo>
                  <a:pt x="95250" y="80721"/>
                </a:lnTo>
                <a:lnTo>
                  <a:pt x="112229" y="80721"/>
                </a:lnTo>
                <a:lnTo>
                  <a:pt x="112229" y="1638"/>
                </a:lnTo>
                <a:close/>
              </a:path>
              <a:path w="777875" h="82550">
                <a:moveTo>
                  <a:pt x="187350" y="54762"/>
                </a:moveTo>
                <a:lnTo>
                  <a:pt x="169608" y="54762"/>
                </a:lnTo>
                <a:lnTo>
                  <a:pt x="169608" y="59791"/>
                </a:lnTo>
                <a:lnTo>
                  <a:pt x="168109" y="63703"/>
                </a:lnTo>
                <a:lnTo>
                  <a:pt x="162483" y="68884"/>
                </a:lnTo>
                <a:lnTo>
                  <a:pt x="159232" y="70091"/>
                </a:lnTo>
                <a:lnTo>
                  <a:pt x="149809" y="70091"/>
                </a:lnTo>
                <a:lnTo>
                  <a:pt x="145669" y="67627"/>
                </a:lnTo>
                <a:lnTo>
                  <a:pt x="140195" y="57772"/>
                </a:lnTo>
                <a:lnTo>
                  <a:pt x="138823" y="51003"/>
                </a:lnTo>
                <a:lnTo>
                  <a:pt x="138823" y="33401"/>
                </a:lnTo>
                <a:lnTo>
                  <a:pt x="140309" y="26136"/>
                </a:lnTo>
                <a:lnTo>
                  <a:pt x="146227" y="15036"/>
                </a:lnTo>
                <a:lnTo>
                  <a:pt x="150698" y="12268"/>
                </a:lnTo>
                <a:lnTo>
                  <a:pt x="160553" y="12268"/>
                </a:lnTo>
                <a:lnTo>
                  <a:pt x="163576" y="13538"/>
                </a:lnTo>
                <a:lnTo>
                  <a:pt x="167741" y="18364"/>
                </a:lnTo>
                <a:lnTo>
                  <a:pt x="168986" y="21856"/>
                </a:lnTo>
                <a:lnTo>
                  <a:pt x="169494" y="26606"/>
                </a:lnTo>
                <a:lnTo>
                  <a:pt x="186474" y="26606"/>
                </a:lnTo>
                <a:lnTo>
                  <a:pt x="186474" y="18580"/>
                </a:lnTo>
                <a:lnTo>
                  <a:pt x="183781" y="12141"/>
                </a:lnTo>
                <a:lnTo>
                  <a:pt x="173050" y="2425"/>
                </a:lnTo>
                <a:lnTo>
                  <a:pt x="166027" y="0"/>
                </a:lnTo>
                <a:lnTo>
                  <a:pt x="157340" y="0"/>
                </a:lnTo>
                <a:lnTo>
                  <a:pt x="123520" y="25006"/>
                </a:lnTo>
                <a:lnTo>
                  <a:pt x="121081" y="42265"/>
                </a:lnTo>
                <a:lnTo>
                  <a:pt x="121564" y="50317"/>
                </a:lnTo>
                <a:lnTo>
                  <a:pt x="148386" y="81572"/>
                </a:lnTo>
                <a:lnTo>
                  <a:pt x="157226" y="82359"/>
                </a:lnTo>
                <a:lnTo>
                  <a:pt x="166204" y="82359"/>
                </a:lnTo>
                <a:lnTo>
                  <a:pt x="173469" y="79870"/>
                </a:lnTo>
                <a:lnTo>
                  <a:pt x="184569" y="69938"/>
                </a:lnTo>
                <a:lnTo>
                  <a:pt x="187350" y="63220"/>
                </a:lnTo>
                <a:lnTo>
                  <a:pt x="187350" y="54762"/>
                </a:lnTo>
                <a:close/>
              </a:path>
              <a:path w="777875" h="82550">
                <a:moveTo>
                  <a:pt x="253911" y="80721"/>
                </a:moveTo>
                <a:lnTo>
                  <a:pt x="249097" y="59690"/>
                </a:lnTo>
                <a:lnTo>
                  <a:pt x="248221" y="53340"/>
                </a:lnTo>
                <a:lnTo>
                  <a:pt x="247154" y="49136"/>
                </a:lnTo>
                <a:lnTo>
                  <a:pt x="246900" y="48729"/>
                </a:lnTo>
                <a:lnTo>
                  <a:pt x="243941" y="43878"/>
                </a:lnTo>
                <a:lnTo>
                  <a:pt x="240258" y="42011"/>
                </a:lnTo>
                <a:lnTo>
                  <a:pt x="234861" y="41503"/>
                </a:lnTo>
                <a:lnTo>
                  <a:pt x="239014" y="40335"/>
                </a:lnTo>
                <a:lnTo>
                  <a:pt x="242265" y="38798"/>
                </a:lnTo>
                <a:lnTo>
                  <a:pt x="245681" y="36029"/>
                </a:lnTo>
                <a:lnTo>
                  <a:pt x="249135" y="33248"/>
                </a:lnTo>
                <a:lnTo>
                  <a:pt x="251396" y="28143"/>
                </a:lnTo>
                <a:lnTo>
                  <a:pt x="251396" y="19240"/>
                </a:lnTo>
                <a:lnTo>
                  <a:pt x="250774" y="16675"/>
                </a:lnTo>
                <a:lnTo>
                  <a:pt x="249720" y="14338"/>
                </a:lnTo>
                <a:lnTo>
                  <a:pt x="248297" y="11137"/>
                </a:lnTo>
                <a:lnTo>
                  <a:pt x="246684" y="8902"/>
                </a:lnTo>
                <a:lnTo>
                  <a:pt x="241935" y="4889"/>
                </a:lnTo>
                <a:lnTo>
                  <a:pt x="238963" y="3378"/>
                </a:lnTo>
                <a:lnTo>
                  <a:pt x="233654" y="2222"/>
                </a:lnTo>
                <a:lnTo>
                  <a:pt x="233654" y="20878"/>
                </a:lnTo>
                <a:lnTo>
                  <a:pt x="233654" y="28613"/>
                </a:lnTo>
                <a:lnTo>
                  <a:pt x="232460" y="31457"/>
                </a:lnTo>
                <a:lnTo>
                  <a:pt x="227723" y="35115"/>
                </a:lnTo>
                <a:lnTo>
                  <a:pt x="224561" y="36029"/>
                </a:lnTo>
                <a:lnTo>
                  <a:pt x="207035" y="36029"/>
                </a:lnTo>
                <a:lnTo>
                  <a:pt x="207035" y="14338"/>
                </a:lnTo>
                <a:lnTo>
                  <a:pt x="223901" y="14338"/>
                </a:lnTo>
                <a:lnTo>
                  <a:pt x="227330" y="15036"/>
                </a:lnTo>
                <a:lnTo>
                  <a:pt x="229603" y="16421"/>
                </a:lnTo>
                <a:lnTo>
                  <a:pt x="232295" y="18110"/>
                </a:lnTo>
                <a:lnTo>
                  <a:pt x="233654" y="20878"/>
                </a:lnTo>
                <a:lnTo>
                  <a:pt x="233654" y="2222"/>
                </a:lnTo>
                <a:lnTo>
                  <a:pt x="232613" y="1981"/>
                </a:lnTo>
                <a:lnTo>
                  <a:pt x="227914" y="1638"/>
                </a:lnTo>
                <a:lnTo>
                  <a:pt x="190500" y="1638"/>
                </a:lnTo>
                <a:lnTo>
                  <a:pt x="190500" y="80721"/>
                </a:lnTo>
                <a:lnTo>
                  <a:pt x="207479" y="80721"/>
                </a:lnTo>
                <a:lnTo>
                  <a:pt x="207479" y="48729"/>
                </a:lnTo>
                <a:lnTo>
                  <a:pt x="224561" y="48729"/>
                </a:lnTo>
                <a:lnTo>
                  <a:pt x="226161" y="48920"/>
                </a:lnTo>
                <a:lnTo>
                  <a:pt x="229019" y="49936"/>
                </a:lnTo>
                <a:lnTo>
                  <a:pt x="230251" y="51257"/>
                </a:lnTo>
                <a:lnTo>
                  <a:pt x="230949" y="53340"/>
                </a:lnTo>
                <a:lnTo>
                  <a:pt x="231279" y="54178"/>
                </a:lnTo>
                <a:lnTo>
                  <a:pt x="231813" y="57061"/>
                </a:lnTo>
                <a:lnTo>
                  <a:pt x="235178" y="80721"/>
                </a:lnTo>
                <a:lnTo>
                  <a:pt x="253911" y="80721"/>
                </a:lnTo>
                <a:close/>
              </a:path>
              <a:path w="777875" h="82550">
                <a:moveTo>
                  <a:pt x="330225" y="40297"/>
                </a:moveTo>
                <a:lnTo>
                  <a:pt x="329615" y="31584"/>
                </a:lnTo>
                <a:lnTo>
                  <a:pt x="327812" y="23825"/>
                </a:lnTo>
                <a:lnTo>
                  <a:pt x="324802" y="17018"/>
                </a:lnTo>
                <a:lnTo>
                  <a:pt x="321373" y="12268"/>
                </a:lnTo>
                <a:lnTo>
                  <a:pt x="320586" y="11163"/>
                </a:lnTo>
                <a:lnTo>
                  <a:pt x="315036" y="6286"/>
                </a:lnTo>
                <a:lnTo>
                  <a:pt x="312356" y="4864"/>
                </a:lnTo>
                <a:lnTo>
                  <a:pt x="312356" y="49288"/>
                </a:lnTo>
                <a:lnTo>
                  <a:pt x="311213" y="55384"/>
                </a:lnTo>
                <a:lnTo>
                  <a:pt x="305295" y="66840"/>
                </a:lnTo>
                <a:lnTo>
                  <a:pt x="299859" y="70091"/>
                </a:lnTo>
                <a:lnTo>
                  <a:pt x="284810" y="70091"/>
                </a:lnTo>
                <a:lnTo>
                  <a:pt x="279374" y="66840"/>
                </a:lnTo>
                <a:lnTo>
                  <a:pt x="273456" y="55384"/>
                </a:lnTo>
                <a:lnTo>
                  <a:pt x="272300" y="49288"/>
                </a:lnTo>
                <a:lnTo>
                  <a:pt x="272186" y="32524"/>
                </a:lnTo>
                <a:lnTo>
                  <a:pt x="273570" y="26238"/>
                </a:lnTo>
                <a:lnTo>
                  <a:pt x="279768" y="15290"/>
                </a:lnTo>
                <a:lnTo>
                  <a:pt x="285102" y="12268"/>
                </a:lnTo>
                <a:lnTo>
                  <a:pt x="299491" y="12268"/>
                </a:lnTo>
                <a:lnTo>
                  <a:pt x="304825" y="15328"/>
                </a:lnTo>
                <a:lnTo>
                  <a:pt x="311099" y="26352"/>
                </a:lnTo>
                <a:lnTo>
                  <a:pt x="312254" y="31584"/>
                </a:lnTo>
                <a:lnTo>
                  <a:pt x="312356" y="49288"/>
                </a:lnTo>
                <a:lnTo>
                  <a:pt x="312356" y="4864"/>
                </a:lnTo>
                <a:lnTo>
                  <a:pt x="308483" y="2794"/>
                </a:lnTo>
                <a:lnTo>
                  <a:pt x="300913" y="698"/>
                </a:lnTo>
                <a:lnTo>
                  <a:pt x="292328" y="0"/>
                </a:lnTo>
                <a:lnTo>
                  <a:pt x="283743" y="698"/>
                </a:lnTo>
                <a:lnTo>
                  <a:pt x="255028" y="31584"/>
                </a:lnTo>
                <a:lnTo>
                  <a:pt x="254431" y="40297"/>
                </a:lnTo>
                <a:lnTo>
                  <a:pt x="255016" y="49288"/>
                </a:lnTo>
                <a:lnTo>
                  <a:pt x="283603" y="81622"/>
                </a:lnTo>
                <a:lnTo>
                  <a:pt x="292328" y="82359"/>
                </a:lnTo>
                <a:lnTo>
                  <a:pt x="301002" y="81610"/>
                </a:lnTo>
                <a:lnTo>
                  <a:pt x="308648" y="79349"/>
                </a:lnTo>
                <a:lnTo>
                  <a:pt x="315252" y="75590"/>
                </a:lnTo>
                <a:lnTo>
                  <a:pt x="320814" y="70307"/>
                </a:lnTo>
                <a:lnTo>
                  <a:pt x="320954" y="70091"/>
                </a:lnTo>
                <a:lnTo>
                  <a:pt x="324929" y="64249"/>
                </a:lnTo>
                <a:lnTo>
                  <a:pt x="327863" y="57226"/>
                </a:lnTo>
                <a:lnTo>
                  <a:pt x="329615" y="49288"/>
                </a:lnTo>
                <a:lnTo>
                  <a:pt x="330225" y="40297"/>
                </a:lnTo>
                <a:close/>
              </a:path>
              <a:path w="777875" h="82550">
                <a:moveTo>
                  <a:pt x="508368" y="80721"/>
                </a:moveTo>
                <a:lnTo>
                  <a:pt x="502424" y="63627"/>
                </a:lnTo>
                <a:lnTo>
                  <a:pt x="497967" y="50812"/>
                </a:lnTo>
                <a:lnTo>
                  <a:pt x="486232" y="17081"/>
                </a:lnTo>
                <a:lnTo>
                  <a:pt x="481304" y="2882"/>
                </a:lnTo>
                <a:lnTo>
                  <a:pt x="481304" y="50812"/>
                </a:lnTo>
                <a:lnTo>
                  <a:pt x="458635" y="50812"/>
                </a:lnTo>
                <a:lnTo>
                  <a:pt x="470357" y="17081"/>
                </a:lnTo>
                <a:lnTo>
                  <a:pt x="481304" y="50812"/>
                </a:lnTo>
                <a:lnTo>
                  <a:pt x="481304" y="2882"/>
                </a:lnTo>
                <a:lnTo>
                  <a:pt x="480872" y="1638"/>
                </a:lnTo>
                <a:lnTo>
                  <a:pt x="460717" y="1638"/>
                </a:lnTo>
                <a:lnTo>
                  <a:pt x="432384" y="80022"/>
                </a:lnTo>
                <a:lnTo>
                  <a:pt x="432384" y="1638"/>
                </a:lnTo>
                <a:lnTo>
                  <a:pt x="405447" y="1638"/>
                </a:lnTo>
                <a:lnTo>
                  <a:pt x="387375" y="59156"/>
                </a:lnTo>
                <a:lnTo>
                  <a:pt x="370611" y="1638"/>
                </a:lnTo>
                <a:lnTo>
                  <a:pt x="342900" y="1638"/>
                </a:lnTo>
                <a:lnTo>
                  <a:pt x="342900" y="80721"/>
                </a:lnTo>
                <a:lnTo>
                  <a:pt x="358787" y="80721"/>
                </a:lnTo>
                <a:lnTo>
                  <a:pt x="358787" y="12814"/>
                </a:lnTo>
                <a:lnTo>
                  <a:pt x="379920" y="80721"/>
                </a:lnTo>
                <a:lnTo>
                  <a:pt x="393941" y="80721"/>
                </a:lnTo>
                <a:lnTo>
                  <a:pt x="415404" y="12814"/>
                </a:lnTo>
                <a:lnTo>
                  <a:pt x="415404" y="80721"/>
                </a:lnTo>
                <a:lnTo>
                  <a:pt x="432130" y="80721"/>
                </a:lnTo>
                <a:lnTo>
                  <a:pt x="432384" y="80721"/>
                </a:lnTo>
                <a:lnTo>
                  <a:pt x="448335" y="80721"/>
                </a:lnTo>
                <a:lnTo>
                  <a:pt x="454253" y="63627"/>
                </a:lnTo>
                <a:lnTo>
                  <a:pt x="485584" y="63627"/>
                </a:lnTo>
                <a:lnTo>
                  <a:pt x="491274" y="80721"/>
                </a:lnTo>
                <a:lnTo>
                  <a:pt x="508368" y="80721"/>
                </a:lnTo>
                <a:close/>
              </a:path>
              <a:path w="777875" h="82550">
                <a:moveTo>
                  <a:pt x="575691" y="51142"/>
                </a:moveTo>
                <a:lnTo>
                  <a:pt x="574052" y="46799"/>
                </a:lnTo>
                <a:lnTo>
                  <a:pt x="567258" y="40081"/>
                </a:lnTo>
                <a:lnTo>
                  <a:pt x="559841" y="36944"/>
                </a:lnTo>
                <a:lnTo>
                  <a:pt x="541667" y="32486"/>
                </a:lnTo>
                <a:lnTo>
                  <a:pt x="537362" y="31140"/>
                </a:lnTo>
                <a:lnTo>
                  <a:pt x="532752" y="28511"/>
                </a:lnTo>
                <a:lnTo>
                  <a:pt x="531329" y="26022"/>
                </a:lnTo>
                <a:lnTo>
                  <a:pt x="531329" y="19456"/>
                </a:lnTo>
                <a:lnTo>
                  <a:pt x="532536" y="16865"/>
                </a:lnTo>
                <a:lnTo>
                  <a:pt x="537362" y="12915"/>
                </a:lnTo>
                <a:lnTo>
                  <a:pt x="540499" y="11938"/>
                </a:lnTo>
                <a:lnTo>
                  <a:pt x="549402" y="11938"/>
                </a:lnTo>
                <a:lnTo>
                  <a:pt x="553021" y="13614"/>
                </a:lnTo>
                <a:lnTo>
                  <a:pt x="556526" y="19011"/>
                </a:lnTo>
                <a:lnTo>
                  <a:pt x="557187" y="21348"/>
                </a:lnTo>
                <a:lnTo>
                  <a:pt x="557187" y="23977"/>
                </a:lnTo>
                <a:lnTo>
                  <a:pt x="573506" y="23977"/>
                </a:lnTo>
                <a:lnTo>
                  <a:pt x="573506" y="16027"/>
                </a:lnTo>
                <a:lnTo>
                  <a:pt x="570725" y="9931"/>
                </a:lnTo>
                <a:lnTo>
                  <a:pt x="560209" y="1892"/>
                </a:lnTo>
                <a:lnTo>
                  <a:pt x="553529" y="0"/>
                </a:lnTo>
                <a:lnTo>
                  <a:pt x="534619" y="0"/>
                </a:lnTo>
                <a:lnTo>
                  <a:pt x="526618" y="2438"/>
                </a:lnTo>
                <a:lnTo>
                  <a:pt x="516255" y="11709"/>
                </a:lnTo>
                <a:lnTo>
                  <a:pt x="513816" y="17449"/>
                </a:lnTo>
                <a:lnTo>
                  <a:pt x="513816" y="31026"/>
                </a:lnTo>
                <a:lnTo>
                  <a:pt x="516331" y="36182"/>
                </a:lnTo>
                <a:lnTo>
                  <a:pt x="525602" y="43103"/>
                </a:lnTo>
                <a:lnTo>
                  <a:pt x="532790" y="45961"/>
                </a:lnTo>
                <a:lnTo>
                  <a:pt x="548779" y="49898"/>
                </a:lnTo>
                <a:lnTo>
                  <a:pt x="552551" y="51104"/>
                </a:lnTo>
                <a:lnTo>
                  <a:pt x="556704" y="53594"/>
                </a:lnTo>
                <a:lnTo>
                  <a:pt x="557949" y="55930"/>
                </a:lnTo>
                <a:lnTo>
                  <a:pt x="557949" y="62572"/>
                </a:lnTo>
                <a:lnTo>
                  <a:pt x="556590" y="65265"/>
                </a:lnTo>
                <a:lnTo>
                  <a:pt x="551192" y="69215"/>
                </a:lnTo>
                <a:lnTo>
                  <a:pt x="547509" y="70205"/>
                </a:lnTo>
                <a:lnTo>
                  <a:pt x="536549" y="70205"/>
                </a:lnTo>
                <a:lnTo>
                  <a:pt x="532320" y="68160"/>
                </a:lnTo>
                <a:lnTo>
                  <a:pt x="529031" y="62026"/>
                </a:lnTo>
                <a:lnTo>
                  <a:pt x="528485" y="59067"/>
                </a:lnTo>
                <a:lnTo>
                  <a:pt x="528485" y="55194"/>
                </a:lnTo>
                <a:lnTo>
                  <a:pt x="511187" y="55194"/>
                </a:lnTo>
                <a:lnTo>
                  <a:pt x="511187" y="62280"/>
                </a:lnTo>
                <a:lnTo>
                  <a:pt x="512495" y="67792"/>
                </a:lnTo>
                <a:lnTo>
                  <a:pt x="541845" y="82359"/>
                </a:lnTo>
                <a:lnTo>
                  <a:pt x="549376" y="81889"/>
                </a:lnTo>
                <a:lnTo>
                  <a:pt x="575691" y="64071"/>
                </a:lnTo>
                <a:lnTo>
                  <a:pt x="575691" y="51142"/>
                </a:lnTo>
                <a:close/>
              </a:path>
              <a:path w="777875" h="82550">
                <a:moveTo>
                  <a:pt x="639076" y="1638"/>
                </a:moveTo>
                <a:lnTo>
                  <a:pt x="575005" y="1638"/>
                </a:lnTo>
                <a:lnTo>
                  <a:pt x="575005" y="14782"/>
                </a:lnTo>
                <a:lnTo>
                  <a:pt x="598563" y="14782"/>
                </a:lnTo>
                <a:lnTo>
                  <a:pt x="598563" y="80721"/>
                </a:lnTo>
                <a:lnTo>
                  <a:pt x="615530" y="80721"/>
                </a:lnTo>
                <a:lnTo>
                  <a:pt x="615530" y="14782"/>
                </a:lnTo>
                <a:lnTo>
                  <a:pt x="639076" y="14782"/>
                </a:lnTo>
                <a:lnTo>
                  <a:pt x="639076" y="1638"/>
                </a:lnTo>
                <a:close/>
              </a:path>
              <a:path w="777875" h="82550">
                <a:moveTo>
                  <a:pt x="701929" y="67792"/>
                </a:moveTo>
                <a:lnTo>
                  <a:pt x="664692" y="67792"/>
                </a:lnTo>
                <a:lnTo>
                  <a:pt x="664692" y="46329"/>
                </a:lnTo>
                <a:lnTo>
                  <a:pt x="698423" y="46329"/>
                </a:lnTo>
                <a:lnTo>
                  <a:pt x="698423" y="33401"/>
                </a:lnTo>
                <a:lnTo>
                  <a:pt x="664692" y="33401"/>
                </a:lnTo>
                <a:lnTo>
                  <a:pt x="664692" y="14566"/>
                </a:lnTo>
                <a:lnTo>
                  <a:pt x="700722" y="14566"/>
                </a:lnTo>
                <a:lnTo>
                  <a:pt x="700722" y="1638"/>
                </a:lnTo>
                <a:lnTo>
                  <a:pt x="647712" y="1638"/>
                </a:lnTo>
                <a:lnTo>
                  <a:pt x="647712" y="80721"/>
                </a:lnTo>
                <a:lnTo>
                  <a:pt x="701929" y="80721"/>
                </a:lnTo>
                <a:lnTo>
                  <a:pt x="701929" y="67792"/>
                </a:lnTo>
                <a:close/>
              </a:path>
              <a:path w="777875" h="82550">
                <a:moveTo>
                  <a:pt x="777798" y="80721"/>
                </a:moveTo>
                <a:lnTo>
                  <a:pt x="772985" y="59690"/>
                </a:lnTo>
                <a:lnTo>
                  <a:pt x="772109" y="53340"/>
                </a:lnTo>
                <a:lnTo>
                  <a:pt x="771042" y="49136"/>
                </a:lnTo>
                <a:lnTo>
                  <a:pt x="770788" y="48729"/>
                </a:lnTo>
                <a:lnTo>
                  <a:pt x="767842" y="43878"/>
                </a:lnTo>
                <a:lnTo>
                  <a:pt x="764146" y="42011"/>
                </a:lnTo>
                <a:lnTo>
                  <a:pt x="758748" y="41503"/>
                </a:lnTo>
                <a:lnTo>
                  <a:pt x="762914" y="40335"/>
                </a:lnTo>
                <a:lnTo>
                  <a:pt x="766152" y="38798"/>
                </a:lnTo>
                <a:lnTo>
                  <a:pt x="769569" y="36029"/>
                </a:lnTo>
                <a:lnTo>
                  <a:pt x="773023" y="33248"/>
                </a:lnTo>
                <a:lnTo>
                  <a:pt x="775284" y="28143"/>
                </a:lnTo>
                <a:lnTo>
                  <a:pt x="775284" y="19240"/>
                </a:lnTo>
                <a:lnTo>
                  <a:pt x="774661" y="16675"/>
                </a:lnTo>
                <a:lnTo>
                  <a:pt x="773607" y="14338"/>
                </a:lnTo>
                <a:lnTo>
                  <a:pt x="772185" y="11137"/>
                </a:lnTo>
                <a:lnTo>
                  <a:pt x="770572" y="8902"/>
                </a:lnTo>
                <a:lnTo>
                  <a:pt x="765822" y="4889"/>
                </a:lnTo>
                <a:lnTo>
                  <a:pt x="762850" y="3378"/>
                </a:lnTo>
                <a:lnTo>
                  <a:pt x="757542" y="2222"/>
                </a:lnTo>
                <a:lnTo>
                  <a:pt x="757542" y="20878"/>
                </a:lnTo>
                <a:lnTo>
                  <a:pt x="757542" y="28613"/>
                </a:lnTo>
                <a:lnTo>
                  <a:pt x="756348" y="31457"/>
                </a:lnTo>
                <a:lnTo>
                  <a:pt x="751611" y="35115"/>
                </a:lnTo>
                <a:lnTo>
                  <a:pt x="748449" y="36029"/>
                </a:lnTo>
                <a:lnTo>
                  <a:pt x="730923" y="36029"/>
                </a:lnTo>
                <a:lnTo>
                  <a:pt x="730923" y="14338"/>
                </a:lnTo>
                <a:lnTo>
                  <a:pt x="747788" y="14338"/>
                </a:lnTo>
                <a:lnTo>
                  <a:pt x="751217" y="15036"/>
                </a:lnTo>
                <a:lnTo>
                  <a:pt x="753491" y="16421"/>
                </a:lnTo>
                <a:lnTo>
                  <a:pt x="756196" y="18110"/>
                </a:lnTo>
                <a:lnTo>
                  <a:pt x="757542" y="20878"/>
                </a:lnTo>
                <a:lnTo>
                  <a:pt x="757542" y="2222"/>
                </a:lnTo>
                <a:lnTo>
                  <a:pt x="756500" y="1981"/>
                </a:lnTo>
                <a:lnTo>
                  <a:pt x="751814" y="1638"/>
                </a:lnTo>
                <a:lnTo>
                  <a:pt x="714387" y="1638"/>
                </a:lnTo>
                <a:lnTo>
                  <a:pt x="714387" y="80721"/>
                </a:lnTo>
                <a:lnTo>
                  <a:pt x="731367" y="80721"/>
                </a:lnTo>
                <a:lnTo>
                  <a:pt x="731367" y="48729"/>
                </a:lnTo>
                <a:lnTo>
                  <a:pt x="748449" y="48729"/>
                </a:lnTo>
                <a:lnTo>
                  <a:pt x="750062" y="48920"/>
                </a:lnTo>
                <a:lnTo>
                  <a:pt x="752906" y="49936"/>
                </a:lnTo>
                <a:lnTo>
                  <a:pt x="754151" y="51257"/>
                </a:lnTo>
                <a:lnTo>
                  <a:pt x="754837" y="53340"/>
                </a:lnTo>
                <a:lnTo>
                  <a:pt x="755167" y="54178"/>
                </a:lnTo>
                <a:lnTo>
                  <a:pt x="755700" y="57061"/>
                </a:lnTo>
                <a:lnTo>
                  <a:pt x="759079" y="80721"/>
                </a:lnTo>
                <a:lnTo>
                  <a:pt x="777798" y="8072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2" name="object 112"/>
          <p:cNvPicPr/>
          <p:nvPr/>
        </p:nvPicPr>
        <p:blipFill>
          <a:blip r:embed="rId78" cstate="print"/>
          <a:stretch>
            <a:fillRect/>
          </a:stretch>
        </p:blipFill>
        <p:spPr>
          <a:xfrm>
            <a:off x="1235798" y="1759775"/>
            <a:ext cx="364159" cy="81051"/>
          </a:xfrm>
          <a:prstGeom prst="rect">
            <a:avLst/>
          </a:prstGeom>
        </p:spPr>
      </p:pic>
      <p:grpSp>
        <p:nvGrpSpPr>
          <p:cNvPr id="113" name="object 113"/>
          <p:cNvGrpSpPr/>
          <p:nvPr/>
        </p:nvGrpSpPr>
        <p:grpSpPr>
          <a:xfrm>
            <a:off x="1124673" y="2267585"/>
            <a:ext cx="598170" cy="101600"/>
            <a:chOff x="1124673" y="2267585"/>
            <a:chExt cx="598170" cy="101600"/>
          </a:xfrm>
        </p:grpSpPr>
        <p:pic>
          <p:nvPicPr>
            <p:cNvPr id="114" name="object 114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1124673" y="2267585"/>
              <a:ext cx="222694" cy="99898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1381632" y="2267585"/>
              <a:ext cx="340842" cy="101092"/>
            </a:xfrm>
            <a:prstGeom prst="rect">
              <a:avLst/>
            </a:prstGeom>
          </p:spPr>
        </p:pic>
      </p:grpSp>
      <p:pic>
        <p:nvPicPr>
          <p:cNvPr id="116" name="object 116"/>
          <p:cNvPicPr/>
          <p:nvPr/>
        </p:nvPicPr>
        <p:blipFill>
          <a:blip r:embed="rId81" cstate="print"/>
          <a:stretch>
            <a:fillRect/>
          </a:stretch>
        </p:blipFill>
        <p:spPr>
          <a:xfrm>
            <a:off x="2107844" y="2196033"/>
            <a:ext cx="1355026" cy="223621"/>
          </a:xfrm>
          <a:prstGeom prst="rect">
            <a:avLst/>
          </a:prstGeom>
        </p:spPr>
      </p:pic>
      <p:pic>
        <p:nvPicPr>
          <p:cNvPr id="117" name="object 117"/>
          <p:cNvPicPr/>
          <p:nvPr/>
        </p:nvPicPr>
        <p:blipFill>
          <a:blip r:embed="rId82" cstate="print"/>
          <a:stretch>
            <a:fillRect/>
          </a:stretch>
        </p:blipFill>
        <p:spPr>
          <a:xfrm>
            <a:off x="4181893" y="7251560"/>
            <a:ext cx="1066355" cy="427621"/>
          </a:xfrm>
          <a:prstGeom prst="rect">
            <a:avLst/>
          </a:prstGeom>
        </p:spPr>
      </p:pic>
      <p:pic>
        <p:nvPicPr>
          <p:cNvPr id="118" name="object 118"/>
          <p:cNvPicPr/>
          <p:nvPr/>
        </p:nvPicPr>
        <p:blipFill>
          <a:blip r:embed="rId83" cstate="print"/>
          <a:stretch>
            <a:fillRect/>
          </a:stretch>
        </p:blipFill>
        <p:spPr>
          <a:xfrm>
            <a:off x="4181893" y="7955559"/>
            <a:ext cx="1066355" cy="544957"/>
          </a:xfrm>
          <a:prstGeom prst="rect">
            <a:avLst/>
          </a:prstGeom>
        </p:spPr>
      </p:pic>
      <p:pic>
        <p:nvPicPr>
          <p:cNvPr id="119" name="object 119"/>
          <p:cNvPicPr/>
          <p:nvPr/>
        </p:nvPicPr>
        <p:blipFill>
          <a:blip r:embed="rId84" cstate="print"/>
          <a:stretch>
            <a:fillRect/>
          </a:stretch>
        </p:blipFill>
        <p:spPr>
          <a:xfrm>
            <a:off x="2925152" y="7248728"/>
            <a:ext cx="1025105" cy="1315120"/>
          </a:xfrm>
          <a:prstGeom prst="rect">
            <a:avLst/>
          </a:prstGeom>
        </p:spPr>
      </p:pic>
      <p:sp>
        <p:nvSpPr>
          <p:cNvPr id="120" name="object 120"/>
          <p:cNvSpPr txBox="1"/>
          <p:nvPr/>
        </p:nvSpPr>
        <p:spPr>
          <a:xfrm>
            <a:off x="707395" y="570631"/>
            <a:ext cx="5930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b="1">
                <a:latin typeface="Tahoma"/>
                <a:cs typeface="Tahoma"/>
              </a:rPr>
              <a:t>Características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2903220" y="489351"/>
            <a:ext cx="4097654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 spc="-45">
                <a:latin typeface="Microsoft Sans Serif"/>
                <a:cs typeface="Microsoft Sans Serif"/>
              </a:rPr>
              <a:t>El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40">
                <a:latin typeface="Microsoft Sans Serif"/>
                <a:cs typeface="Microsoft Sans Serif"/>
              </a:rPr>
              <a:t>MICROMASTER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es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adecuado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para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una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variedad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aplicaciones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velocidad </a:t>
            </a:r>
            <a:r>
              <a:rPr dirty="0" sz="1000" spc="20">
                <a:latin typeface="Microsoft Sans Serif"/>
                <a:cs typeface="Microsoft Sans Serif"/>
              </a:rPr>
              <a:t>variable, </a:t>
            </a:r>
            <a:r>
              <a:rPr dirty="0" sz="1000" spc="40">
                <a:latin typeface="Microsoft Sans Serif"/>
                <a:cs typeface="Microsoft Sans Serif"/>
              </a:rPr>
              <a:t>como </a:t>
            </a:r>
            <a:r>
              <a:rPr dirty="0" sz="1000" spc="30">
                <a:latin typeface="Microsoft Sans Serif"/>
                <a:cs typeface="Microsoft Sans Serif"/>
              </a:rPr>
              <a:t>bombas, ventiladores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20">
                <a:latin typeface="Microsoft Sans Serif"/>
                <a:cs typeface="Microsoft Sans Serif"/>
              </a:rPr>
              <a:t>sistemas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3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transporte. </a:t>
            </a:r>
            <a:r>
              <a:rPr dirty="0" sz="1000" spc="-45">
                <a:latin typeface="Microsoft Sans Serif"/>
                <a:cs typeface="Microsoft Sans Serif"/>
              </a:rPr>
              <a:t>El </a:t>
            </a:r>
            <a:r>
              <a:rPr dirty="0" sz="1000" spc="-40">
                <a:latin typeface="Microsoft Sans Serif"/>
                <a:cs typeface="Microsoft Sans Serif"/>
              </a:rPr>
              <a:t>MICROMASTER </a:t>
            </a:r>
            <a:r>
              <a:rPr dirty="0" sz="1000" spc="-10">
                <a:latin typeface="Microsoft Sans Serif"/>
                <a:cs typeface="Microsoft Sans Serif"/>
              </a:rPr>
              <a:t>es </a:t>
            </a:r>
            <a:r>
              <a:rPr dirty="0" sz="1000" spc="35">
                <a:latin typeface="Microsoft Sans Serif"/>
                <a:cs typeface="Microsoft Sans Serif"/>
              </a:rPr>
              <a:t>compacto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20">
                <a:latin typeface="Microsoft Sans Serif"/>
                <a:cs typeface="Microsoft Sans Serif"/>
              </a:rPr>
              <a:t>su </a:t>
            </a:r>
            <a:r>
              <a:rPr dirty="0" sz="1000" spc="40">
                <a:latin typeface="Microsoft Sans Serif"/>
                <a:cs typeface="Microsoft Sans Serif"/>
              </a:rPr>
              <a:t>gama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20">
                <a:latin typeface="Microsoft Sans Serif"/>
                <a:cs typeface="Microsoft Sans Serif"/>
              </a:rPr>
              <a:t>voltajes </a:t>
            </a:r>
            <a:r>
              <a:rPr dirty="0" sz="1000" spc="25">
                <a:latin typeface="Microsoft Sans Serif"/>
                <a:cs typeface="Microsoft Sans Serif"/>
              </a:rPr>
              <a:t> </a:t>
            </a:r>
            <a:r>
              <a:rPr dirty="0" sz="1000" spc="50">
                <a:latin typeface="Microsoft Sans Serif"/>
                <a:cs typeface="Microsoft Sans Serif"/>
              </a:rPr>
              <a:t>permite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que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el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40">
                <a:latin typeface="Microsoft Sans Serif"/>
                <a:cs typeface="Microsoft Sans Serif"/>
              </a:rPr>
              <a:t>MICROMASTER</a:t>
            </a:r>
            <a:r>
              <a:rPr dirty="0" sz="1000" spc="-10">
                <a:latin typeface="Microsoft Sans Serif"/>
                <a:cs typeface="Microsoft Sans Serif"/>
              </a:rPr>
              <a:t> se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utilice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en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55">
                <a:latin typeface="Microsoft Sans Serif"/>
                <a:cs typeface="Microsoft Sans Serif"/>
              </a:rPr>
              <a:t>todo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el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50">
                <a:latin typeface="Microsoft Sans Serif"/>
                <a:cs typeface="Microsoft Sans Serif"/>
              </a:rPr>
              <a:t>mundo.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707390" y="5778906"/>
            <a:ext cx="1396365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35" b="1">
                <a:latin typeface="Tahoma"/>
                <a:cs typeface="Tahoma"/>
              </a:rPr>
              <a:t>MICROMASTER</a:t>
            </a:r>
            <a:r>
              <a:rPr dirty="0" sz="1150" spc="-40" b="1">
                <a:latin typeface="Tahoma"/>
                <a:cs typeface="Tahoma"/>
              </a:rPr>
              <a:t> </a:t>
            </a:r>
            <a:r>
              <a:rPr dirty="0" sz="1150" spc="-75" b="1">
                <a:latin typeface="Tahoma"/>
                <a:cs typeface="Tahoma"/>
              </a:rPr>
              <a:t>410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2903214" y="5766206"/>
            <a:ext cx="395224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40">
                <a:latin typeface="Microsoft Sans Serif"/>
                <a:cs typeface="Microsoft Sans Serif"/>
              </a:rPr>
              <a:t>El</a:t>
            </a:r>
            <a:r>
              <a:rPr dirty="0" sz="950" spc="170">
                <a:latin typeface="Microsoft Sans Serif"/>
                <a:cs typeface="Microsoft Sans Serif"/>
              </a:rPr>
              <a:t> </a:t>
            </a:r>
            <a:r>
              <a:rPr dirty="0" sz="950" spc="-35">
                <a:latin typeface="Microsoft Sans Serif"/>
                <a:cs typeface="Microsoft Sans Serif"/>
              </a:rPr>
              <a:t>MICROMASTER </a:t>
            </a:r>
            <a:r>
              <a:rPr dirty="0" sz="950" spc="15">
                <a:latin typeface="Microsoft Sans Serif"/>
                <a:cs typeface="Microsoft Sans Serif"/>
              </a:rPr>
              <a:t>410 está </a:t>
            </a:r>
            <a:r>
              <a:rPr dirty="0" sz="950" spc="30">
                <a:latin typeface="Microsoft Sans Serif"/>
                <a:cs typeface="Microsoft Sans Serif"/>
              </a:rPr>
              <a:t>disponible en </a:t>
            </a:r>
            <a:r>
              <a:rPr dirty="0" sz="950" spc="25">
                <a:latin typeface="Microsoft Sans Serif"/>
                <a:cs typeface="Microsoft Sans Serif"/>
              </a:rPr>
              <a:t>dos </a:t>
            </a:r>
            <a:r>
              <a:rPr dirty="0" sz="950" spc="35">
                <a:latin typeface="Microsoft Sans Serif"/>
                <a:cs typeface="Microsoft Sans Serif"/>
              </a:rPr>
              <a:t>tamaños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0">
                <a:latin typeface="Microsoft Sans Serif"/>
                <a:cs typeface="Microsoft Sans Serif"/>
              </a:rPr>
              <a:t>marco </a:t>
            </a:r>
            <a:r>
              <a:rPr dirty="0" sz="950" spc="-30">
                <a:latin typeface="Microsoft Sans Serif"/>
                <a:cs typeface="Microsoft Sans Serif"/>
              </a:rPr>
              <a:t>(AA </a:t>
            </a:r>
            <a:r>
              <a:rPr dirty="0" sz="950" spc="-2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25">
                <a:latin typeface="Microsoft Sans Serif"/>
                <a:cs typeface="Microsoft Sans Serif"/>
              </a:rPr>
              <a:t>AB)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cubre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extremo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inferior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rango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rendimiento.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Tiene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una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potencia </a:t>
            </a:r>
            <a:r>
              <a:rPr dirty="0" sz="950" spc="45">
                <a:latin typeface="Microsoft Sans Serif"/>
                <a:cs typeface="Microsoft Sans Serif"/>
              </a:rPr>
              <a:t>nominal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1/6 </a:t>
            </a:r>
            <a:r>
              <a:rPr dirty="0" sz="950" spc="-25">
                <a:latin typeface="Microsoft Sans Serif"/>
                <a:cs typeface="Microsoft Sans Serif"/>
              </a:rPr>
              <a:t>HP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15">
                <a:latin typeface="Microsoft Sans Serif"/>
                <a:cs typeface="Microsoft Sans Serif"/>
              </a:rPr>
              <a:t>1 </a:t>
            </a:r>
            <a:r>
              <a:rPr dirty="0" sz="950" spc="-20">
                <a:latin typeface="Microsoft Sans Serif"/>
                <a:cs typeface="Microsoft Sans Serif"/>
              </a:rPr>
              <a:t>HP. </a:t>
            </a: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-35">
                <a:latin typeface="Microsoft Sans Serif"/>
                <a:cs typeface="Microsoft Sans Serif"/>
              </a:rPr>
              <a:t>MICROMASTER </a:t>
            </a:r>
            <a:r>
              <a:rPr dirty="0" sz="950" spc="15">
                <a:latin typeface="Microsoft Sans Serif"/>
                <a:cs typeface="Microsoft Sans Serif"/>
              </a:rPr>
              <a:t>410 </a:t>
            </a:r>
            <a:r>
              <a:rPr dirty="0" sz="950" spc="30">
                <a:latin typeface="Microsoft Sans Serif"/>
                <a:cs typeface="Microsoft Sans Serif"/>
              </a:rPr>
              <a:t>presenta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25">
                <a:latin typeface="Microsoft Sans Serif"/>
                <a:cs typeface="Microsoft Sans Serif"/>
              </a:rPr>
              <a:t>diseño </a:t>
            </a:r>
            <a:r>
              <a:rPr dirty="0" sz="950" spc="30">
                <a:latin typeface="Microsoft Sans Serif"/>
                <a:cs typeface="Microsoft Sans Serif"/>
              </a:rPr>
              <a:t>compacto, </a:t>
            </a:r>
            <a:r>
              <a:rPr dirty="0" sz="950" spc="35">
                <a:latin typeface="Microsoft Sans Serif"/>
                <a:cs typeface="Microsoft Sans Serif"/>
              </a:rPr>
              <a:t>refrigeración </a:t>
            </a:r>
            <a:r>
              <a:rPr dirty="0" sz="950" spc="20">
                <a:latin typeface="Microsoft Sans Serif"/>
                <a:cs typeface="Microsoft Sans Serif"/>
              </a:rPr>
              <a:t>sin </a:t>
            </a:r>
            <a:r>
              <a:rPr dirty="0" sz="950" spc="30">
                <a:latin typeface="Microsoft Sans Serif"/>
                <a:cs typeface="Microsoft Sans Serif"/>
              </a:rPr>
              <a:t>ventilador, </a:t>
            </a:r>
            <a:r>
              <a:rPr dirty="0" sz="950" spc="20">
                <a:latin typeface="Microsoft Sans Serif"/>
                <a:cs typeface="Microsoft Sans Serif"/>
              </a:rPr>
              <a:t>conexiones </a:t>
            </a:r>
            <a:r>
              <a:rPr dirty="0" sz="950" spc="2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sencillas, </a:t>
            </a:r>
            <a:r>
              <a:rPr dirty="0" sz="950" spc="40">
                <a:latin typeface="Microsoft Sans Serif"/>
                <a:cs typeface="Microsoft Sans Serif"/>
              </a:rPr>
              <a:t>una </a:t>
            </a:r>
            <a:r>
              <a:rPr dirty="0" sz="950" spc="35">
                <a:latin typeface="Microsoft Sans Serif"/>
                <a:cs typeface="Microsoft Sans Serif"/>
              </a:rPr>
              <a:t>interfaz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25">
                <a:latin typeface="Microsoft Sans Serif"/>
                <a:cs typeface="Microsoft Sans Serif"/>
              </a:rPr>
              <a:t>comunicaciones </a:t>
            </a:r>
            <a:r>
              <a:rPr dirty="0" sz="950" spc="-35">
                <a:latin typeface="Microsoft Sans Serif"/>
                <a:cs typeface="Microsoft Sans Serif"/>
              </a:rPr>
              <a:t>RS485 </a:t>
            </a:r>
            <a:r>
              <a:rPr dirty="0" sz="950" spc="40">
                <a:latin typeface="Microsoft Sans Serif"/>
                <a:cs typeface="Microsoft Sans Serif"/>
              </a:rPr>
              <a:t>integrada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40">
                <a:latin typeface="Microsoft Sans Serif"/>
                <a:cs typeface="Microsoft Sans Serif"/>
              </a:rPr>
              <a:t>una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puesta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marcha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sencilla.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47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90300" y="3626446"/>
            <a:ext cx="619760" cy="76835"/>
            <a:chOff x="4590300" y="3626446"/>
            <a:chExt cx="619760" cy="768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90300" y="3627983"/>
              <a:ext cx="290372" cy="7517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17351" y="3626446"/>
              <a:ext cx="195580" cy="7670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38839" y="3627983"/>
              <a:ext cx="70700" cy="73342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17353" y="3915333"/>
            <a:ext cx="1123861" cy="19353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37696" y="3915333"/>
            <a:ext cx="1038936" cy="193535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4590491" y="4585804"/>
            <a:ext cx="619125" cy="76835"/>
            <a:chOff x="4590491" y="4585804"/>
            <a:chExt cx="619125" cy="76835"/>
          </a:xfrm>
        </p:grpSpPr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90491" y="4587328"/>
              <a:ext cx="290372" cy="7517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17541" y="4585804"/>
              <a:ext cx="195579" cy="7669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152745" y="4587328"/>
              <a:ext cx="57150" cy="73660"/>
            </a:xfrm>
            <a:custGeom>
              <a:avLst/>
              <a:gdLst/>
              <a:ahLst/>
              <a:cxnLst/>
              <a:rect l="l" t="t" r="r" b="b"/>
              <a:pathLst>
                <a:path w="57150" h="73660">
                  <a:moveTo>
                    <a:pt x="31013" y="0"/>
                  </a:moveTo>
                  <a:lnTo>
                    <a:pt x="0" y="0"/>
                  </a:lnTo>
                  <a:lnTo>
                    <a:pt x="0" y="73342"/>
                  </a:lnTo>
                  <a:lnTo>
                    <a:pt x="31762" y="73342"/>
                  </a:lnTo>
                  <a:lnTo>
                    <a:pt x="35432" y="73113"/>
                  </a:lnTo>
                  <a:lnTo>
                    <a:pt x="41465" y="72161"/>
                  </a:lnTo>
                  <a:lnTo>
                    <a:pt x="43954" y="71424"/>
                  </a:lnTo>
                  <a:lnTo>
                    <a:pt x="45910" y="70408"/>
                  </a:lnTo>
                  <a:lnTo>
                    <a:pt x="49034" y="68846"/>
                  </a:lnTo>
                  <a:lnTo>
                    <a:pt x="51536" y="66675"/>
                  </a:lnTo>
                  <a:lnTo>
                    <a:pt x="55028" y="61556"/>
                  </a:lnTo>
                  <a:lnTo>
                    <a:pt x="15036" y="61556"/>
                  </a:lnTo>
                  <a:lnTo>
                    <a:pt x="15036" y="41148"/>
                  </a:lnTo>
                  <a:lnTo>
                    <a:pt x="52497" y="41148"/>
                  </a:lnTo>
                  <a:lnTo>
                    <a:pt x="50418" y="38430"/>
                  </a:lnTo>
                  <a:lnTo>
                    <a:pt x="46431" y="36131"/>
                  </a:lnTo>
                  <a:lnTo>
                    <a:pt x="41148" y="35039"/>
                  </a:lnTo>
                  <a:lnTo>
                    <a:pt x="44996" y="34036"/>
                  </a:lnTo>
                  <a:lnTo>
                    <a:pt x="48069" y="32080"/>
                  </a:lnTo>
                  <a:lnTo>
                    <a:pt x="49810" y="29870"/>
                  </a:lnTo>
                  <a:lnTo>
                    <a:pt x="15036" y="29870"/>
                  </a:lnTo>
                  <a:lnTo>
                    <a:pt x="15036" y="11277"/>
                  </a:lnTo>
                  <a:lnTo>
                    <a:pt x="52126" y="11277"/>
                  </a:lnTo>
                  <a:lnTo>
                    <a:pt x="50698" y="7950"/>
                  </a:lnTo>
                  <a:lnTo>
                    <a:pt x="34302" y="177"/>
                  </a:lnTo>
                  <a:lnTo>
                    <a:pt x="31013" y="0"/>
                  </a:lnTo>
                  <a:close/>
                </a:path>
                <a:path w="57150" h="73660">
                  <a:moveTo>
                    <a:pt x="52497" y="41148"/>
                  </a:moveTo>
                  <a:lnTo>
                    <a:pt x="29286" y="41148"/>
                  </a:lnTo>
                  <a:lnTo>
                    <a:pt x="33083" y="41617"/>
                  </a:lnTo>
                  <a:lnTo>
                    <a:pt x="39179" y="44056"/>
                  </a:lnTo>
                  <a:lnTo>
                    <a:pt x="41046" y="47104"/>
                  </a:lnTo>
                  <a:lnTo>
                    <a:pt x="41046" y="56108"/>
                  </a:lnTo>
                  <a:lnTo>
                    <a:pt x="39382" y="58991"/>
                  </a:lnTo>
                  <a:lnTo>
                    <a:pt x="34099" y="61150"/>
                  </a:lnTo>
                  <a:lnTo>
                    <a:pt x="30645" y="61556"/>
                  </a:lnTo>
                  <a:lnTo>
                    <a:pt x="55028" y="61556"/>
                  </a:lnTo>
                  <a:lnTo>
                    <a:pt x="55600" y="60718"/>
                  </a:lnTo>
                  <a:lnTo>
                    <a:pt x="56692" y="57124"/>
                  </a:lnTo>
                  <a:lnTo>
                    <a:pt x="56692" y="48793"/>
                  </a:lnTo>
                  <a:lnTo>
                    <a:pt x="55499" y="45072"/>
                  </a:lnTo>
                  <a:lnTo>
                    <a:pt x="52497" y="41148"/>
                  </a:lnTo>
                  <a:close/>
                </a:path>
                <a:path w="57150" h="73660">
                  <a:moveTo>
                    <a:pt x="52126" y="11277"/>
                  </a:moveTo>
                  <a:lnTo>
                    <a:pt x="29629" y="11277"/>
                  </a:lnTo>
                  <a:lnTo>
                    <a:pt x="32435" y="11645"/>
                  </a:lnTo>
                  <a:lnTo>
                    <a:pt x="37109" y="13741"/>
                  </a:lnTo>
                  <a:lnTo>
                    <a:pt x="38574" y="16383"/>
                  </a:lnTo>
                  <a:lnTo>
                    <a:pt x="38595" y="23660"/>
                  </a:lnTo>
                  <a:lnTo>
                    <a:pt x="37668" y="26060"/>
                  </a:lnTo>
                  <a:lnTo>
                    <a:pt x="33947" y="29095"/>
                  </a:lnTo>
                  <a:lnTo>
                    <a:pt x="30683" y="29870"/>
                  </a:lnTo>
                  <a:lnTo>
                    <a:pt x="49810" y="29870"/>
                  </a:lnTo>
                  <a:lnTo>
                    <a:pt x="52603" y="26327"/>
                  </a:lnTo>
                  <a:lnTo>
                    <a:pt x="53746" y="22961"/>
                  </a:lnTo>
                  <a:lnTo>
                    <a:pt x="53746" y="16383"/>
                  </a:lnTo>
                  <a:lnTo>
                    <a:pt x="53183" y="13741"/>
                  </a:lnTo>
                  <a:lnTo>
                    <a:pt x="52126" y="1127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517353" y="4874679"/>
            <a:ext cx="1123861" cy="19353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137696" y="4874679"/>
            <a:ext cx="1038936" cy="193535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4589094" y="5636577"/>
            <a:ext cx="621665" cy="76835"/>
            <a:chOff x="4589094" y="5636577"/>
            <a:chExt cx="621665" cy="76835"/>
          </a:xfrm>
        </p:grpSpPr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89094" y="5638101"/>
              <a:ext cx="290372" cy="7518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916144" y="5636577"/>
              <a:ext cx="195579" cy="7670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148808" y="5636577"/>
              <a:ext cx="61594" cy="76835"/>
            </a:xfrm>
            <a:custGeom>
              <a:avLst/>
              <a:gdLst/>
              <a:ahLst/>
              <a:cxnLst/>
              <a:rect l="l" t="t" r="r" b="b"/>
              <a:pathLst>
                <a:path w="61595" h="76835">
                  <a:moveTo>
                    <a:pt x="41681" y="0"/>
                  </a:moveTo>
                  <a:lnTo>
                    <a:pt x="33629" y="0"/>
                  </a:lnTo>
                  <a:lnTo>
                    <a:pt x="26302" y="671"/>
                  </a:lnTo>
                  <a:lnTo>
                    <a:pt x="567" y="30771"/>
                  </a:lnTo>
                  <a:lnTo>
                    <a:pt x="0" y="39217"/>
                  </a:lnTo>
                  <a:lnTo>
                    <a:pt x="457" y="46683"/>
                  </a:lnTo>
                  <a:lnTo>
                    <a:pt x="25331" y="75672"/>
                  </a:lnTo>
                  <a:lnTo>
                    <a:pt x="33527" y="76403"/>
                  </a:lnTo>
                  <a:lnTo>
                    <a:pt x="41859" y="76403"/>
                  </a:lnTo>
                  <a:lnTo>
                    <a:pt x="48590" y="74104"/>
                  </a:lnTo>
                  <a:lnTo>
                    <a:pt x="58889" y="64897"/>
                  </a:lnTo>
                  <a:lnTo>
                    <a:pt x="61467" y="58661"/>
                  </a:lnTo>
                  <a:lnTo>
                    <a:pt x="61467" y="50800"/>
                  </a:lnTo>
                  <a:lnTo>
                    <a:pt x="45008" y="50800"/>
                  </a:lnTo>
                  <a:lnTo>
                    <a:pt x="45008" y="55473"/>
                  </a:lnTo>
                  <a:lnTo>
                    <a:pt x="43611" y="59105"/>
                  </a:lnTo>
                  <a:lnTo>
                    <a:pt x="38392" y="63906"/>
                  </a:lnTo>
                  <a:lnTo>
                    <a:pt x="35382" y="65024"/>
                  </a:lnTo>
                  <a:lnTo>
                    <a:pt x="26644" y="65024"/>
                  </a:lnTo>
                  <a:lnTo>
                    <a:pt x="22809" y="62737"/>
                  </a:lnTo>
                  <a:lnTo>
                    <a:pt x="17729" y="53594"/>
                  </a:lnTo>
                  <a:lnTo>
                    <a:pt x="16459" y="47320"/>
                  </a:lnTo>
                  <a:lnTo>
                    <a:pt x="16459" y="30987"/>
                  </a:lnTo>
                  <a:lnTo>
                    <a:pt x="17830" y="24257"/>
                  </a:lnTo>
                  <a:lnTo>
                    <a:pt x="23304" y="13957"/>
                  </a:lnTo>
                  <a:lnTo>
                    <a:pt x="27457" y="11379"/>
                  </a:lnTo>
                  <a:lnTo>
                    <a:pt x="36601" y="11379"/>
                  </a:lnTo>
                  <a:lnTo>
                    <a:pt x="39420" y="12573"/>
                  </a:lnTo>
                  <a:lnTo>
                    <a:pt x="43281" y="17043"/>
                  </a:lnTo>
                  <a:lnTo>
                    <a:pt x="44424" y="20294"/>
                  </a:lnTo>
                  <a:lnTo>
                    <a:pt x="44907" y="24688"/>
                  </a:lnTo>
                  <a:lnTo>
                    <a:pt x="60655" y="24688"/>
                  </a:lnTo>
                  <a:lnTo>
                    <a:pt x="60655" y="17246"/>
                  </a:lnTo>
                  <a:lnTo>
                    <a:pt x="58165" y="11264"/>
                  </a:lnTo>
                  <a:lnTo>
                    <a:pt x="48209" y="2260"/>
                  </a:lnTo>
                  <a:lnTo>
                    <a:pt x="416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8" name="object 1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514509" y="5925464"/>
            <a:ext cx="1126705" cy="193535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137696" y="5925464"/>
            <a:ext cx="1038936" cy="193535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737967" y="5571680"/>
            <a:ext cx="527977" cy="612241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737954" y="4577092"/>
            <a:ext cx="421855" cy="499833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737954" y="3660559"/>
            <a:ext cx="263080" cy="414049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527293" y="501040"/>
            <a:ext cx="1396365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35" b="1">
                <a:latin typeface="Tahoma"/>
                <a:cs typeface="Tahoma"/>
              </a:rPr>
              <a:t>MICROMASTER</a:t>
            </a:r>
            <a:r>
              <a:rPr dirty="0" sz="1150" spc="-40" b="1">
                <a:latin typeface="Tahoma"/>
                <a:cs typeface="Tahoma"/>
              </a:rPr>
              <a:t> </a:t>
            </a:r>
            <a:r>
              <a:rPr dirty="0" sz="1150" spc="-75" b="1">
                <a:latin typeface="Tahoma"/>
                <a:cs typeface="Tahoma"/>
              </a:rPr>
              <a:t>420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23118" y="488340"/>
            <a:ext cx="422021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-35">
                <a:latin typeface="Microsoft Sans Serif"/>
                <a:cs typeface="Microsoft Sans Serif"/>
              </a:rPr>
              <a:t>MICROMASTER </a:t>
            </a:r>
            <a:r>
              <a:rPr dirty="0" sz="950" spc="15">
                <a:latin typeface="Microsoft Sans Serif"/>
                <a:cs typeface="Microsoft Sans Serif"/>
              </a:rPr>
              <a:t>420 está </a:t>
            </a:r>
            <a:r>
              <a:rPr dirty="0" sz="950" spc="30">
                <a:latin typeface="Microsoft Sans Serif"/>
                <a:cs typeface="Microsoft Sans Serif"/>
              </a:rPr>
              <a:t>disponible en </a:t>
            </a:r>
            <a:r>
              <a:rPr dirty="0" sz="950" spc="35">
                <a:latin typeface="Microsoft Sans Serif"/>
                <a:cs typeface="Microsoft Sans Serif"/>
              </a:rPr>
              <a:t>tres tamaños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0">
                <a:latin typeface="Microsoft Sans Serif"/>
                <a:cs typeface="Microsoft Sans Serif"/>
              </a:rPr>
              <a:t>bastidor </a:t>
            </a:r>
            <a:r>
              <a:rPr dirty="0" sz="950" spc="-25">
                <a:latin typeface="Microsoft Sans Serif"/>
                <a:cs typeface="Microsoft Sans Serif"/>
              </a:rPr>
              <a:t>(A, </a:t>
            </a:r>
            <a:r>
              <a:rPr dirty="0" sz="950" spc="-20">
                <a:latin typeface="Microsoft Sans Serif"/>
                <a:cs typeface="Microsoft Sans Serif"/>
              </a:rPr>
              <a:t>B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0">
                <a:latin typeface="Microsoft Sans Serif"/>
                <a:cs typeface="Microsoft Sans Serif"/>
              </a:rPr>
              <a:t> </a:t>
            </a:r>
            <a:r>
              <a:rPr dirty="0" sz="950" spc="-60">
                <a:latin typeface="Microsoft Sans Serif"/>
                <a:cs typeface="Microsoft Sans Serif"/>
              </a:rPr>
              <a:t>C)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potencias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nominales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1/6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25">
                <a:latin typeface="Microsoft Sans Serif"/>
                <a:cs typeface="Microsoft Sans Serif"/>
              </a:rPr>
              <a:t>HP</a:t>
            </a:r>
            <a:r>
              <a:rPr dirty="0" sz="950">
                <a:latin typeface="Microsoft Sans Serif"/>
                <a:cs typeface="Microsoft Sans Serif"/>
              </a:rPr>
              <a:t> a </a:t>
            </a:r>
            <a:r>
              <a:rPr dirty="0" sz="950" spc="15">
                <a:latin typeface="Microsoft Sans Serif"/>
                <a:cs typeface="Microsoft Sans Serif"/>
              </a:rPr>
              <a:t>15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20">
                <a:latin typeface="Microsoft Sans Serif"/>
                <a:cs typeface="Microsoft Sans Serif"/>
              </a:rPr>
              <a:t>HP.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Entre</a:t>
            </a:r>
            <a:r>
              <a:rPr dirty="0" sz="950">
                <a:latin typeface="Microsoft Sans Serif"/>
                <a:cs typeface="Microsoft Sans Serif"/>
              </a:rPr>
              <a:t> las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características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-35">
                <a:latin typeface="Microsoft Sans Serif"/>
                <a:cs typeface="Microsoft Sans Serif"/>
              </a:rPr>
              <a:t>MICROMASTER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420</a:t>
            </a:r>
            <a:r>
              <a:rPr dirty="0" sz="950" spc="-10">
                <a:latin typeface="Microsoft Sans Serif"/>
                <a:cs typeface="Microsoft Sans Serif"/>
              </a:rPr>
              <a:t> se </a:t>
            </a:r>
            <a:r>
              <a:rPr dirty="0" sz="950" spc="35">
                <a:latin typeface="Microsoft Sans Serif"/>
                <a:cs typeface="Microsoft Sans Serif"/>
              </a:rPr>
              <a:t>encuentran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las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siguientes: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723118" y="1247469"/>
            <a:ext cx="2929890" cy="201485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88900" indent="-76835">
              <a:lnSpc>
                <a:spcPct val="100000"/>
              </a:lnSpc>
              <a:spcBef>
                <a:spcPts val="180"/>
              </a:spcBef>
              <a:buChar char="•"/>
              <a:tabLst>
                <a:tab pos="89535" algn="l"/>
              </a:tabLst>
            </a:pPr>
            <a:r>
              <a:rPr dirty="0" sz="950" spc="35">
                <a:latin typeface="Microsoft Sans Serif"/>
                <a:cs typeface="Microsoft Sans Serif"/>
              </a:rPr>
              <a:t>Control</a:t>
            </a:r>
            <a:r>
              <a:rPr dirty="0" sz="950" spc="-2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2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corriente</a:t>
            </a:r>
            <a:r>
              <a:rPr dirty="0" sz="950" spc="-2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2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flujo</a:t>
            </a:r>
            <a:r>
              <a:rPr dirty="0" sz="950" spc="-25">
                <a:latin typeface="Microsoft Sans Serif"/>
                <a:cs typeface="Microsoft Sans Serif"/>
              </a:rPr>
              <a:t> </a:t>
            </a:r>
            <a:r>
              <a:rPr dirty="0" sz="950" spc="-65">
                <a:latin typeface="Microsoft Sans Serif"/>
                <a:cs typeface="Microsoft Sans Serif"/>
              </a:rPr>
              <a:t>(FCC)</a:t>
            </a:r>
            <a:endParaRPr sz="950">
              <a:latin typeface="Microsoft Sans Serif"/>
              <a:cs typeface="Microsoft Sans Serif"/>
            </a:endParaRPr>
          </a:p>
          <a:p>
            <a:pPr marL="105410" indent="-93345">
              <a:lnSpc>
                <a:spcPct val="100000"/>
              </a:lnSpc>
              <a:spcBef>
                <a:spcPts val="100"/>
              </a:spcBef>
              <a:buChar char="•"/>
              <a:tabLst>
                <a:tab pos="106045" algn="l"/>
              </a:tabLst>
            </a:pPr>
            <a:r>
              <a:rPr dirty="0" sz="1150" spc="40">
                <a:latin typeface="Microsoft Sans Serif"/>
                <a:cs typeface="Microsoft Sans Serif"/>
              </a:rPr>
              <a:t>Control</a:t>
            </a:r>
            <a:r>
              <a:rPr dirty="0" sz="1150" spc="-30">
                <a:latin typeface="Microsoft Sans Serif"/>
                <a:cs typeface="Microsoft Sans Serif"/>
              </a:rPr>
              <a:t> </a:t>
            </a:r>
            <a:r>
              <a:rPr dirty="0" sz="1150" spc="30">
                <a:latin typeface="Microsoft Sans Serif"/>
                <a:cs typeface="Microsoft Sans Serif"/>
              </a:rPr>
              <a:t>lineal</a:t>
            </a:r>
            <a:r>
              <a:rPr dirty="0" sz="1150" spc="-25">
                <a:latin typeface="Microsoft Sans Serif"/>
                <a:cs typeface="Microsoft Sans Serif"/>
              </a:rPr>
              <a:t> </a:t>
            </a:r>
            <a:r>
              <a:rPr dirty="0" sz="1150">
                <a:latin typeface="Microsoft Sans Serif"/>
                <a:cs typeface="Microsoft Sans Serif"/>
              </a:rPr>
              <a:t>V/Hz</a:t>
            </a:r>
            <a:endParaRPr sz="1150">
              <a:latin typeface="Microsoft Sans Serif"/>
              <a:cs typeface="Microsoft Sans Serif"/>
            </a:endParaRPr>
          </a:p>
          <a:p>
            <a:pPr marL="97155" indent="-85090">
              <a:lnSpc>
                <a:spcPct val="100000"/>
              </a:lnSpc>
              <a:spcBef>
                <a:spcPts val="160"/>
              </a:spcBef>
              <a:buChar char="•"/>
              <a:tabLst>
                <a:tab pos="97790" algn="l"/>
              </a:tabLst>
            </a:pPr>
            <a:r>
              <a:rPr dirty="0" sz="1050" spc="35">
                <a:latin typeface="Microsoft Sans Serif"/>
                <a:cs typeface="Microsoft Sans Serif"/>
              </a:rPr>
              <a:t>Control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cuadrático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>
                <a:latin typeface="Microsoft Sans Serif"/>
                <a:cs typeface="Microsoft Sans Serif"/>
              </a:rPr>
              <a:t>V/Hz</a:t>
            </a:r>
            <a:endParaRPr sz="1050">
              <a:latin typeface="Microsoft Sans Serif"/>
              <a:cs typeface="Microsoft Sans Serif"/>
            </a:endParaRPr>
          </a:p>
          <a:p>
            <a:pPr marL="100965" indent="-88900">
              <a:lnSpc>
                <a:spcPct val="100000"/>
              </a:lnSpc>
              <a:spcBef>
                <a:spcPts val="130"/>
              </a:spcBef>
              <a:buChar char="•"/>
              <a:tabLst>
                <a:tab pos="101600" algn="l"/>
              </a:tabLst>
            </a:pPr>
            <a:r>
              <a:rPr dirty="0" sz="1100" spc="10">
                <a:latin typeface="Microsoft Sans Serif"/>
                <a:cs typeface="Microsoft Sans Serif"/>
              </a:rPr>
              <a:t>Reinicio</a:t>
            </a:r>
            <a:r>
              <a:rPr dirty="0" sz="1100" spc="-3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en</a:t>
            </a:r>
            <a:r>
              <a:rPr dirty="0" sz="1100" spc="-25">
                <a:latin typeface="Microsoft Sans Serif"/>
                <a:cs typeface="Microsoft Sans Serif"/>
              </a:rPr>
              <a:t> </a:t>
            </a:r>
            <a:r>
              <a:rPr dirty="0" sz="1100" spc="30">
                <a:latin typeface="Microsoft Sans Serif"/>
                <a:cs typeface="Microsoft Sans Serif"/>
              </a:rPr>
              <a:t>vuelo</a:t>
            </a:r>
            <a:endParaRPr sz="1100">
              <a:latin typeface="Microsoft Sans Serif"/>
              <a:cs typeface="Microsoft Sans Serif"/>
            </a:endParaRPr>
          </a:p>
          <a:p>
            <a:pPr marL="73025" indent="-60960">
              <a:lnSpc>
                <a:spcPct val="100000"/>
              </a:lnSpc>
              <a:spcBef>
                <a:spcPts val="470"/>
              </a:spcBef>
              <a:buChar char="•"/>
              <a:tabLst>
                <a:tab pos="73660" algn="l"/>
              </a:tabLst>
            </a:pPr>
            <a:r>
              <a:rPr dirty="0" sz="750" spc="15">
                <a:latin typeface="Microsoft Sans Serif"/>
                <a:cs typeface="Microsoft Sans Serif"/>
              </a:rPr>
              <a:t>Compensación</a:t>
            </a:r>
            <a:r>
              <a:rPr dirty="0" sz="750" spc="-1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1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deslizamiento</a:t>
            </a:r>
            <a:endParaRPr sz="750">
              <a:latin typeface="Microsoft Sans Serif"/>
              <a:cs typeface="Microsoft Sans Serif"/>
            </a:endParaRPr>
          </a:p>
          <a:p>
            <a:pPr marL="105410" indent="-93345">
              <a:lnSpc>
                <a:spcPct val="100000"/>
              </a:lnSpc>
              <a:spcBef>
                <a:spcPts val="140"/>
              </a:spcBef>
              <a:buChar char="•"/>
              <a:tabLst>
                <a:tab pos="106045" algn="l"/>
              </a:tabLst>
            </a:pPr>
            <a:r>
              <a:rPr dirty="0" sz="1150" spc="10">
                <a:latin typeface="Microsoft Sans Serif"/>
                <a:cs typeface="Microsoft Sans Serif"/>
              </a:rPr>
              <a:t>Reinicio</a:t>
            </a:r>
            <a:r>
              <a:rPr dirty="0" sz="1150" spc="-40">
                <a:latin typeface="Microsoft Sans Serif"/>
                <a:cs typeface="Microsoft Sans Serif"/>
              </a:rPr>
              <a:t> </a:t>
            </a:r>
            <a:r>
              <a:rPr dirty="0" sz="1150" spc="50">
                <a:latin typeface="Microsoft Sans Serif"/>
                <a:cs typeface="Microsoft Sans Serif"/>
              </a:rPr>
              <a:t>automático</a:t>
            </a:r>
            <a:endParaRPr sz="1150">
              <a:latin typeface="Microsoft Sans Serif"/>
              <a:cs typeface="Microsoft Sans Serif"/>
            </a:endParaRPr>
          </a:p>
          <a:p>
            <a:pPr marL="76835" indent="-64769">
              <a:lnSpc>
                <a:spcPct val="100000"/>
              </a:lnSpc>
              <a:spcBef>
                <a:spcPts val="409"/>
              </a:spcBef>
              <a:buChar char="•"/>
              <a:tabLst>
                <a:tab pos="77470" algn="l"/>
              </a:tabLst>
            </a:pPr>
            <a:r>
              <a:rPr dirty="0" sz="800" spc="25">
                <a:latin typeface="Microsoft Sans Serif"/>
                <a:cs typeface="Microsoft Sans Serif"/>
              </a:rPr>
              <a:t>Retroalimentación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PI </a:t>
            </a:r>
            <a:r>
              <a:rPr dirty="0" sz="800" spc="25">
                <a:latin typeface="Microsoft Sans Serif"/>
                <a:cs typeface="Microsoft Sans Serif"/>
              </a:rPr>
              <a:t>para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control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procesos</a:t>
            </a:r>
            <a:endParaRPr sz="800">
              <a:latin typeface="Microsoft Sans Serif"/>
              <a:cs typeface="Microsoft Sans Serif"/>
            </a:endParaRPr>
          </a:p>
          <a:p>
            <a:pPr marL="105410" indent="-93345">
              <a:lnSpc>
                <a:spcPct val="100000"/>
              </a:lnSpc>
              <a:spcBef>
                <a:spcPts val="130"/>
              </a:spcBef>
              <a:buChar char="•"/>
              <a:tabLst>
                <a:tab pos="106045" algn="l"/>
              </a:tabLst>
            </a:pPr>
            <a:r>
              <a:rPr dirty="0" sz="1150" spc="25">
                <a:latin typeface="Microsoft Sans Serif"/>
                <a:cs typeface="Microsoft Sans Serif"/>
              </a:rPr>
              <a:t>Aceleración/desaceleración</a:t>
            </a:r>
            <a:r>
              <a:rPr dirty="0" sz="1150" spc="-65">
                <a:latin typeface="Microsoft Sans Serif"/>
                <a:cs typeface="Microsoft Sans Serif"/>
              </a:rPr>
              <a:t> </a:t>
            </a:r>
            <a:r>
              <a:rPr dirty="0" sz="1150" spc="55">
                <a:latin typeface="Microsoft Sans Serif"/>
                <a:cs typeface="Microsoft Sans Serif"/>
              </a:rPr>
              <a:t>programable</a:t>
            </a:r>
            <a:endParaRPr sz="1150">
              <a:latin typeface="Microsoft Sans Serif"/>
              <a:cs typeface="Microsoft Sans Serif"/>
            </a:endParaRPr>
          </a:p>
          <a:p>
            <a:pPr marL="100965" indent="-88900">
              <a:lnSpc>
                <a:spcPct val="100000"/>
              </a:lnSpc>
              <a:spcBef>
                <a:spcPts val="110"/>
              </a:spcBef>
              <a:buChar char="•"/>
              <a:tabLst>
                <a:tab pos="101600" algn="l"/>
              </a:tabLst>
            </a:pPr>
            <a:r>
              <a:rPr dirty="0" sz="1100" spc="5">
                <a:latin typeface="Microsoft Sans Serif"/>
                <a:cs typeface="Microsoft Sans Serif"/>
              </a:rPr>
              <a:t>Suavizado</a:t>
            </a:r>
            <a:r>
              <a:rPr dirty="0" sz="1100" spc="-3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</a:t>
            </a:r>
            <a:r>
              <a:rPr dirty="0" sz="1100" spc="-30">
                <a:latin typeface="Microsoft Sans Serif"/>
                <a:cs typeface="Microsoft Sans Serif"/>
              </a:rPr>
              <a:t> </a:t>
            </a:r>
            <a:r>
              <a:rPr dirty="0" sz="1100" spc="55">
                <a:latin typeface="Microsoft Sans Serif"/>
                <a:cs typeface="Microsoft Sans Serif"/>
              </a:rPr>
              <a:t>rampa</a:t>
            </a:r>
            <a:endParaRPr sz="1100">
              <a:latin typeface="Microsoft Sans Serif"/>
              <a:cs typeface="Microsoft Sans Serif"/>
            </a:endParaRPr>
          </a:p>
          <a:p>
            <a:pPr marL="88900" indent="-76835">
              <a:lnSpc>
                <a:spcPct val="100000"/>
              </a:lnSpc>
              <a:spcBef>
                <a:spcPts val="270"/>
              </a:spcBef>
              <a:buChar char="•"/>
              <a:tabLst>
                <a:tab pos="89535" algn="l"/>
              </a:tabLst>
            </a:pPr>
            <a:r>
              <a:rPr dirty="0" sz="950" spc="35">
                <a:latin typeface="Microsoft Sans Serif"/>
                <a:cs typeface="Microsoft Sans Serif"/>
              </a:rPr>
              <a:t>Límite</a:t>
            </a:r>
            <a:r>
              <a:rPr dirty="0" sz="950" spc="-2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2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corriente</a:t>
            </a:r>
            <a:r>
              <a:rPr dirty="0" sz="950" spc="-2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rápido</a:t>
            </a:r>
            <a:r>
              <a:rPr dirty="0" sz="950" spc="-25">
                <a:latin typeface="Microsoft Sans Serif"/>
                <a:cs typeface="Microsoft Sans Serif"/>
              </a:rPr>
              <a:t> </a:t>
            </a:r>
            <a:r>
              <a:rPr dirty="0" sz="950" spc="-55">
                <a:latin typeface="Microsoft Sans Serif"/>
                <a:cs typeface="Microsoft Sans Serif"/>
              </a:rPr>
              <a:t>(FCL)</a:t>
            </a:r>
            <a:endParaRPr sz="950">
              <a:latin typeface="Microsoft Sans Serif"/>
              <a:cs typeface="Microsoft Sans Serif"/>
            </a:endParaRPr>
          </a:p>
          <a:p>
            <a:pPr marL="105410" indent="-93345">
              <a:lnSpc>
                <a:spcPct val="100000"/>
              </a:lnSpc>
              <a:spcBef>
                <a:spcPts val="100"/>
              </a:spcBef>
              <a:buChar char="•"/>
              <a:tabLst>
                <a:tab pos="106045" algn="l"/>
              </a:tabLst>
            </a:pPr>
            <a:r>
              <a:rPr dirty="0" sz="1150" spc="25">
                <a:latin typeface="Microsoft Sans Serif"/>
                <a:cs typeface="Microsoft Sans Serif"/>
              </a:rPr>
              <a:t>Frenado</a:t>
            </a:r>
            <a:r>
              <a:rPr dirty="0" sz="1150" spc="-40">
                <a:latin typeface="Microsoft Sans Serif"/>
                <a:cs typeface="Microsoft Sans Serif"/>
              </a:rPr>
              <a:t> </a:t>
            </a:r>
            <a:r>
              <a:rPr dirty="0" sz="1150" spc="45">
                <a:latin typeface="Microsoft Sans Serif"/>
                <a:cs typeface="Microsoft Sans Serif"/>
              </a:rPr>
              <a:t>compuesto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48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08382" y="4343019"/>
            <a:ext cx="737260" cy="158677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77511" y="4343019"/>
            <a:ext cx="583488" cy="122190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90494" y="4343019"/>
            <a:ext cx="587425" cy="97097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13030" y="2546591"/>
            <a:ext cx="527977" cy="61224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58334" y="2546591"/>
            <a:ext cx="421843" cy="49984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352672" y="2546591"/>
            <a:ext cx="263080" cy="414049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3178048" y="2346248"/>
            <a:ext cx="619760" cy="76835"/>
            <a:chOff x="3178048" y="2346248"/>
            <a:chExt cx="619760" cy="76835"/>
          </a:xfrm>
        </p:grpSpPr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78048" y="2347785"/>
              <a:ext cx="290360" cy="7517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05085" y="2346248"/>
              <a:ext cx="195580" cy="7670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26573" y="2347785"/>
              <a:ext cx="70713" cy="73342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924822" y="3240544"/>
            <a:ext cx="1123861" cy="19353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966377" y="3513861"/>
            <a:ext cx="1038936" cy="193535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4663236" y="2346248"/>
            <a:ext cx="619125" cy="76835"/>
            <a:chOff x="4663236" y="2346248"/>
            <a:chExt cx="619125" cy="76835"/>
          </a:xfrm>
        </p:grpSpPr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63236" y="2347785"/>
              <a:ext cx="290372" cy="7517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990287" y="2346248"/>
              <a:ext cx="195567" cy="7670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225478" y="2347785"/>
              <a:ext cx="57150" cy="73660"/>
            </a:xfrm>
            <a:custGeom>
              <a:avLst/>
              <a:gdLst/>
              <a:ahLst/>
              <a:cxnLst/>
              <a:rect l="l" t="t" r="r" b="b"/>
              <a:pathLst>
                <a:path w="57150" h="73660">
                  <a:moveTo>
                    <a:pt x="31026" y="0"/>
                  </a:moveTo>
                  <a:lnTo>
                    <a:pt x="0" y="0"/>
                  </a:lnTo>
                  <a:lnTo>
                    <a:pt x="0" y="73342"/>
                  </a:lnTo>
                  <a:lnTo>
                    <a:pt x="31775" y="73342"/>
                  </a:lnTo>
                  <a:lnTo>
                    <a:pt x="35445" y="73113"/>
                  </a:lnTo>
                  <a:lnTo>
                    <a:pt x="41478" y="72161"/>
                  </a:lnTo>
                  <a:lnTo>
                    <a:pt x="43967" y="71412"/>
                  </a:lnTo>
                  <a:lnTo>
                    <a:pt x="45923" y="70408"/>
                  </a:lnTo>
                  <a:lnTo>
                    <a:pt x="49047" y="68846"/>
                  </a:lnTo>
                  <a:lnTo>
                    <a:pt x="51549" y="66675"/>
                  </a:lnTo>
                  <a:lnTo>
                    <a:pt x="55041" y="61556"/>
                  </a:lnTo>
                  <a:lnTo>
                    <a:pt x="15036" y="61556"/>
                  </a:lnTo>
                  <a:lnTo>
                    <a:pt x="15036" y="41148"/>
                  </a:lnTo>
                  <a:lnTo>
                    <a:pt x="52510" y="41148"/>
                  </a:lnTo>
                  <a:lnTo>
                    <a:pt x="50431" y="38430"/>
                  </a:lnTo>
                  <a:lnTo>
                    <a:pt x="46431" y="36131"/>
                  </a:lnTo>
                  <a:lnTo>
                    <a:pt x="41148" y="35039"/>
                  </a:lnTo>
                  <a:lnTo>
                    <a:pt x="45008" y="34023"/>
                  </a:lnTo>
                  <a:lnTo>
                    <a:pt x="48082" y="32080"/>
                  </a:lnTo>
                  <a:lnTo>
                    <a:pt x="49833" y="29857"/>
                  </a:lnTo>
                  <a:lnTo>
                    <a:pt x="15036" y="29857"/>
                  </a:lnTo>
                  <a:lnTo>
                    <a:pt x="15036" y="11264"/>
                  </a:lnTo>
                  <a:lnTo>
                    <a:pt x="52128" y="11264"/>
                  </a:lnTo>
                  <a:lnTo>
                    <a:pt x="50698" y="7950"/>
                  </a:lnTo>
                  <a:lnTo>
                    <a:pt x="34315" y="177"/>
                  </a:lnTo>
                  <a:lnTo>
                    <a:pt x="31026" y="0"/>
                  </a:lnTo>
                  <a:close/>
                </a:path>
                <a:path w="57150" h="73660">
                  <a:moveTo>
                    <a:pt x="52510" y="41148"/>
                  </a:moveTo>
                  <a:lnTo>
                    <a:pt x="29298" y="41148"/>
                  </a:lnTo>
                  <a:lnTo>
                    <a:pt x="33096" y="41617"/>
                  </a:lnTo>
                  <a:lnTo>
                    <a:pt x="39192" y="44056"/>
                  </a:lnTo>
                  <a:lnTo>
                    <a:pt x="41046" y="47104"/>
                  </a:lnTo>
                  <a:lnTo>
                    <a:pt x="41046" y="56108"/>
                  </a:lnTo>
                  <a:lnTo>
                    <a:pt x="39395" y="58991"/>
                  </a:lnTo>
                  <a:lnTo>
                    <a:pt x="34112" y="61150"/>
                  </a:lnTo>
                  <a:lnTo>
                    <a:pt x="30657" y="61556"/>
                  </a:lnTo>
                  <a:lnTo>
                    <a:pt x="55041" y="61556"/>
                  </a:lnTo>
                  <a:lnTo>
                    <a:pt x="55613" y="60718"/>
                  </a:lnTo>
                  <a:lnTo>
                    <a:pt x="56692" y="57124"/>
                  </a:lnTo>
                  <a:lnTo>
                    <a:pt x="56692" y="48793"/>
                  </a:lnTo>
                  <a:lnTo>
                    <a:pt x="55511" y="45072"/>
                  </a:lnTo>
                  <a:lnTo>
                    <a:pt x="52510" y="41148"/>
                  </a:lnTo>
                  <a:close/>
                </a:path>
                <a:path w="57150" h="73660">
                  <a:moveTo>
                    <a:pt x="52128" y="11264"/>
                  </a:moveTo>
                  <a:lnTo>
                    <a:pt x="29641" y="11264"/>
                  </a:lnTo>
                  <a:lnTo>
                    <a:pt x="32448" y="11645"/>
                  </a:lnTo>
                  <a:lnTo>
                    <a:pt x="37122" y="13741"/>
                  </a:lnTo>
                  <a:lnTo>
                    <a:pt x="38586" y="16382"/>
                  </a:lnTo>
                  <a:lnTo>
                    <a:pt x="38608" y="23660"/>
                  </a:lnTo>
                  <a:lnTo>
                    <a:pt x="37680" y="26060"/>
                  </a:lnTo>
                  <a:lnTo>
                    <a:pt x="33959" y="29095"/>
                  </a:lnTo>
                  <a:lnTo>
                    <a:pt x="30683" y="29857"/>
                  </a:lnTo>
                  <a:lnTo>
                    <a:pt x="49833" y="29857"/>
                  </a:lnTo>
                  <a:lnTo>
                    <a:pt x="52616" y="26327"/>
                  </a:lnTo>
                  <a:lnTo>
                    <a:pt x="53746" y="22948"/>
                  </a:lnTo>
                  <a:lnTo>
                    <a:pt x="53746" y="16382"/>
                  </a:lnTo>
                  <a:lnTo>
                    <a:pt x="53196" y="13741"/>
                  </a:lnTo>
                  <a:lnTo>
                    <a:pt x="52128" y="1126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/>
          <p:cNvGrpSpPr/>
          <p:nvPr/>
        </p:nvGrpSpPr>
        <p:grpSpPr>
          <a:xfrm>
            <a:off x="6169875" y="2346248"/>
            <a:ext cx="621665" cy="76835"/>
            <a:chOff x="6169875" y="2346248"/>
            <a:chExt cx="621665" cy="76835"/>
          </a:xfrm>
        </p:grpSpPr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169875" y="2347785"/>
              <a:ext cx="290372" cy="7517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496926" y="2346248"/>
              <a:ext cx="195580" cy="7670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729590" y="2346248"/>
              <a:ext cx="61594" cy="76835"/>
            </a:xfrm>
            <a:custGeom>
              <a:avLst/>
              <a:gdLst/>
              <a:ahLst/>
              <a:cxnLst/>
              <a:rect l="l" t="t" r="r" b="b"/>
              <a:pathLst>
                <a:path w="61595" h="76835">
                  <a:moveTo>
                    <a:pt x="41681" y="0"/>
                  </a:moveTo>
                  <a:lnTo>
                    <a:pt x="33629" y="0"/>
                  </a:lnTo>
                  <a:lnTo>
                    <a:pt x="26302" y="671"/>
                  </a:lnTo>
                  <a:lnTo>
                    <a:pt x="568" y="30771"/>
                  </a:lnTo>
                  <a:lnTo>
                    <a:pt x="0" y="39217"/>
                  </a:lnTo>
                  <a:lnTo>
                    <a:pt x="457" y="46683"/>
                  </a:lnTo>
                  <a:lnTo>
                    <a:pt x="25331" y="75674"/>
                  </a:lnTo>
                  <a:lnTo>
                    <a:pt x="33527" y="76403"/>
                  </a:lnTo>
                  <a:lnTo>
                    <a:pt x="41859" y="76403"/>
                  </a:lnTo>
                  <a:lnTo>
                    <a:pt x="48590" y="74104"/>
                  </a:lnTo>
                  <a:lnTo>
                    <a:pt x="58889" y="64897"/>
                  </a:lnTo>
                  <a:lnTo>
                    <a:pt x="61468" y="58661"/>
                  </a:lnTo>
                  <a:lnTo>
                    <a:pt x="61468" y="50800"/>
                  </a:lnTo>
                  <a:lnTo>
                    <a:pt x="45008" y="50800"/>
                  </a:lnTo>
                  <a:lnTo>
                    <a:pt x="45008" y="55486"/>
                  </a:lnTo>
                  <a:lnTo>
                    <a:pt x="43611" y="59105"/>
                  </a:lnTo>
                  <a:lnTo>
                    <a:pt x="38404" y="63906"/>
                  </a:lnTo>
                  <a:lnTo>
                    <a:pt x="35382" y="65024"/>
                  </a:lnTo>
                  <a:lnTo>
                    <a:pt x="26644" y="65024"/>
                  </a:lnTo>
                  <a:lnTo>
                    <a:pt x="22809" y="62737"/>
                  </a:lnTo>
                  <a:lnTo>
                    <a:pt x="17729" y="53594"/>
                  </a:lnTo>
                  <a:lnTo>
                    <a:pt x="16459" y="47320"/>
                  </a:lnTo>
                  <a:lnTo>
                    <a:pt x="16459" y="30987"/>
                  </a:lnTo>
                  <a:lnTo>
                    <a:pt x="17830" y="24256"/>
                  </a:lnTo>
                  <a:lnTo>
                    <a:pt x="23317" y="13957"/>
                  </a:lnTo>
                  <a:lnTo>
                    <a:pt x="27457" y="11379"/>
                  </a:lnTo>
                  <a:lnTo>
                    <a:pt x="36601" y="11379"/>
                  </a:lnTo>
                  <a:lnTo>
                    <a:pt x="39420" y="12573"/>
                  </a:lnTo>
                  <a:lnTo>
                    <a:pt x="43281" y="17043"/>
                  </a:lnTo>
                  <a:lnTo>
                    <a:pt x="44424" y="20294"/>
                  </a:lnTo>
                  <a:lnTo>
                    <a:pt x="44907" y="24688"/>
                  </a:lnTo>
                  <a:lnTo>
                    <a:pt x="60655" y="24688"/>
                  </a:lnTo>
                  <a:lnTo>
                    <a:pt x="60655" y="17246"/>
                  </a:lnTo>
                  <a:lnTo>
                    <a:pt x="58166" y="11264"/>
                  </a:lnTo>
                  <a:lnTo>
                    <a:pt x="48209" y="2260"/>
                  </a:lnTo>
                  <a:lnTo>
                    <a:pt x="416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/>
          <p:cNvGrpSpPr/>
          <p:nvPr/>
        </p:nvGrpSpPr>
        <p:grpSpPr>
          <a:xfrm>
            <a:off x="3175546" y="4136745"/>
            <a:ext cx="624840" cy="76835"/>
            <a:chOff x="3175546" y="4136745"/>
            <a:chExt cx="624840" cy="76835"/>
          </a:xfrm>
        </p:grpSpPr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175546" y="4138282"/>
              <a:ext cx="290372" cy="7517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502596" y="4136745"/>
              <a:ext cx="195579" cy="7670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737800" y="4138282"/>
              <a:ext cx="62230" cy="73660"/>
            </a:xfrm>
            <a:custGeom>
              <a:avLst/>
              <a:gdLst/>
              <a:ahLst/>
              <a:cxnLst/>
              <a:rect l="l" t="t" r="r" b="b"/>
              <a:pathLst>
                <a:path w="62229" h="73660">
                  <a:moveTo>
                    <a:pt x="23164" y="0"/>
                  </a:moveTo>
                  <a:lnTo>
                    <a:pt x="0" y="0"/>
                  </a:lnTo>
                  <a:lnTo>
                    <a:pt x="0" y="73342"/>
                  </a:lnTo>
                  <a:lnTo>
                    <a:pt x="26822" y="73342"/>
                  </a:lnTo>
                  <a:lnTo>
                    <a:pt x="34425" y="72751"/>
                  </a:lnTo>
                  <a:lnTo>
                    <a:pt x="41194" y="70980"/>
                  </a:lnTo>
                  <a:lnTo>
                    <a:pt x="47126" y="68027"/>
                  </a:lnTo>
                  <a:lnTo>
                    <a:pt x="52222" y="63893"/>
                  </a:lnTo>
                  <a:lnTo>
                    <a:pt x="54374" y="61150"/>
                  </a:lnTo>
                  <a:lnTo>
                    <a:pt x="15748" y="61150"/>
                  </a:lnTo>
                  <a:lnTo>
                    <a:pt x="15748" y="12179"/>
                  </a:lnTo>
                  <a:lnTo>
                    <a:pt x="54835" y="12179"/>
                  </a:lnTo>
                  <a:lnTo>
                    <a:pt x="51714" y="8636"/>
                  </a:lnTo>
                  <a:lnTo>
                    <a:pt x="46271" y="4854"/>
                  </a:lnTo>
                  <a:lnTo>
                    <a:pt x="39697" y="2155"/>
                  </a:lnTo>
                  <a:lnTo>
                    <a:pt x="31994" y="538"/>
                  </a:lnTo>
                  <a:lnTo>
                    <a:pt x="23164" y="0"/>
                  </a:lnTo>
                  <a:close/>
                </a:path>
                <a:path w="62229" h="73660">
                  <a:moveTo>
                    <a:pt x="54835" y="12179"/>
                  </a:moveTo>
                  <a:lnTo>
                    <a:pt x="30987" y="12179"/>
                  </a:lnTo>
                  <a:lnTo>
                    <a:pt x="36741" y="14135"/>
                  </a:lnTo>
                  <a:lnTo>
                    <a:pt x="43916" y="21920"/>
                  </a:lnTo>
                  <a:lnTo>
                    <a:pt x="45593" y="27388"/>
                  </a:lnTo>
                  <a:lnTo>
                    <a:pt x="45720" y="40119"/>
                  </a:lnTo>
                  <a:lnTo>
                    <a:pt x="45123" y="44170"/>
                  </a:lnTo>
                  <a:lnTo>
                    <a:pt x="26314" y="61150"/>
                  </a:lnTo>
                  <a:lnTo>
                    <a:pt x="54374" y="61150"/>
                  </a:lnTo>
                  <a:lnTo>
                    <a:pt x="56489" y="58454"/>
                  </a:lnTo>
                  <a:lnTo>
                    <a:pt x="59537" y="51985"/>
                  </a:lnTo>
                  <a:lnTo>
                    <a:pt x="61366" y="44485"/>
                  </a:lnTo>
                  <a:lnTo>
                    <a:pt x="61975" y="35953"/>
                  </a:lnTo>
                  <a:lnTo>
                    <a:pt x="61333" y="27388"/>
                  </a:lnTo>
                  <a:lnTo>
                    <a:pt x="59407" y="19980"/>
                  </a:lnTo>
                  <a:lnTo>
                    <a:pt x="56200" y="13729"/>
                  </a:lnTo>
                  <a:lnTo>
                    <a:pt x="54835" y="1217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" name="object 26"/>
          <p:cNvGrpSpPr/>
          <p:nvPr/>
        </p:nvGrpSpPr>
        <p:grpSpPr>
          <a:xfrm>
            <a:off x="4666437" y="4136745"/>
            <a:ext cx="612775" cy="76835"/>
            <a:chOff x="4666437" y="4136745"/>
            <a:chExt cx="612775" cy="76835"/>
          </a:xfrm>
        </p:grpSpPr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666437" y="4138282"/>
              <a:ext cx="290372" cy="7517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993487" y="4136745"/>
              <a:ext cx="195567" cy="76707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228678" y="4138282"/>
              <a:ext cx="50800" cy="73660"/>
            </a:xfrm>
            <a:custGeom>
              <a:avLst/>
              <a:gdLst/>
              <a:ahLst/>
              <a:cxnLst/>
              <a:rect l="l" t="t" r="r" b="b"/>
              <a:pathLst>
                <a:path w="50800" h="73660">
                  <a:moveTo>
                    <a:pt x="49174" y="0"/>
                  </a:moveTo>
                  <a:lnTo>
                    <a:pt x="0" y="0"/>
                  </a:lnTo>
                  <a:lnTo>
                    <a:pt x="0" y="73342"/>
                  </a:lnTo>
                  <a:lnTo>
                    <a:pt x="50291" y="73342"/>
                  </a:lnTo>
                  <a:lnTo>
                    <a:pt x="50291" y="61353"/>
                  </a:lnTo>
                  <a:lnTo>
                    <a:pt x="15760" y="61353"/>
                  </a:lnTo>
                  <a:lnTo>
                    <a:pt x="15760" y="41440"/>
                  </a:lnTo>
                  <a:lnTo>
                    <a:pt x="47040" y="41440"/>
                  </a:lnTo>
                  <a:lnTo>
                    <a:pt x="47040" y="29451"/>
                  </a:lnTo>
                  <a:lnTo>
                    <a:pt x="15760" y="29451"/>
                  </a:lnTo>
                  <a:lnTo>
                    <a:pt x="15760" y="11976"/>
                  </a:lnTo>
                  <a:lnTo>
                    <a:pt x="49174" y="11976"/>
                  </a:lnTo>
                  <a:lnTo>
                    <a:pt x="491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/>
          <p:cNvGrpSpPr/>
          <p:nvPr/>
        </p:nvGrpSpPr>
        <p:grpSpPr>
          <a:xfrm>
            <a:off x="6175667" y="4136745"/>
            <a:ext cx="609600" cy="76835"/>
            <a:chOff x="6175667" y="4136745"/>
            <a:chExt cx="609600" cy="76835"/>
          </a:xfrm>
        </p:grpSpPr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175667" y="4138282"/>
              <a:ext cx="290372" cy="7517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502717" y="4136745"/>
              <a:ext cx="195579" cy="7670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6737921" y="4138282"/>
              <a:ext cx="47625" cy="73660"/>
            </a:xfrm>
            <a:custGeom>
              <a:avLst/>
              <a:gdLst/>
              <a:ahLst/>
              <a:cxnLst/>
              <a:rect l="l" t="t" r="r" b="b"/>
              <a:pathLst>
                <a:path w="47625" h="73660">
                  <a:moveTo>
                    <a:pt x="47345" y="0"/>
                  </a:moveTo>
                  <a:lnTo>
                    <a:pt x="0" y="0"/>
                  </a:lnTo>
                  <a:lnTo>
                    <a:pt x="0" y="73342"/>
                  </a:lnTo>
                  <a:lnTo>
                    <a:pt x="15748" y="73342"/>
                  </a:lnTo>
                  <a:lnTo>
                    <a:pt x="15748" y="42049"/>
                  </a:lnTo>
                  <a:lnTo>
                    <a:pt x="45212" y="42049"/>
                  </a:lnTo>
                  <a:lnTo>
                    <a:pt x="45212" y="30060"/>
                  </a:lnTo>
                  <a:lnTo>
                    <a:pt x="15748" y="30060"/>
                  </a:lnTo>
                  <a:lnTo>
                    <a:pt x="15748" y="11976"/>
                  </a:lnTo>
                  <a:lnTo>
                    <a:pt x="47345" y="11976"/>
                  </a:lnTo>
                  <a:lnTo>
                    <a:pt x="473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4" name="object 34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409859" y="3240544"/>
            <a:ext cx="1123873" cy="193535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4451413" y="3513861"/>
            <a:ext cx="1038936" cy="193535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917628" y="3240544"/>
            <a:ext cx="1123861" cy="193535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5959182" y="3513861"/>
            <a:ext cx="1038936" cy="193535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5959386" y="3790365"/>
            <a:ext cx="1040752" cy="193548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5897194" y="6039942"/>
            <a:ext cx="1123861" cy="193548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5938748" y="6313258"/>
            <a:ext cx="1038936" cy="193535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5938951" y="6589776"/>
            <a:ext cx="1040752" cy="193535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4466831" y="6033134"/>
            <a:ext cx="1123873" cy="193535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4508385" y="6306451"/>
            <a:ext cx="1038936" cy="193535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4508601" y="6582968"/>
            <a:ext cx="1040752" cy="193535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3043301" y="6039942"/>
            <a:ext cx="1123861" cy="193548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3084855" y="6313258"/>
            <a:ext cx="1038936" cy="193535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3085058" y="6589776"/>
            <a:ext cx="1040752" cy="193535"/>
          </a:xfrm>
          <a:prstGeom prst="rect">
            <a:avLst/>
          </a:prstGeom>
        </p:spPr>
      </p:pic>
      <p:sp>
        <p:nvSpPr>
          <p:cNvPr id="48" name="object 48"/>
          <p:cNvSpPr txBox="1"/>
          <p:nvPr/>
        </p:nvSpPr>
        <p:spPr>
          <a:xfrm>
            <a:off x="707395" y="500781"/>
            <a:ext cx="1396365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35" b="1">
                <a:latin typeface="Tahoma"/>
                <a:cs typeface="Tahoma"/>
              </a:rPr>
              <a:t>MICROMASTER</a:t>
            </a:r>
            <a:r>
              <a:rPr dirty="0" sz="1150" spc="-40" b="1">
                <a:latin typeface="Tahoma"/>
                <a:cs typeface="Tahoma"/>
              </a:rPr>
              <a:t> </a:t>
            </a:r>
            <a:r>
              <a:rPr dirty="0" sz="1150" spc="-75" b="1">
                <a:latin typeface="Tahoma"/>
                <a:cs typeface="Tahoma"/>
              </a:rPr>
              <a:t>440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903219" y="486811"/>
            <a:ext cx="4352925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-35">
                <a:latin typeface="Microsoft Sans Serif"/>
                <a:cs typeface="Microsoft Sans Serif"/>
              </a:rPr>
              <a:t>MICROMASTER </a:t>
            </a:r>
            <a:r>
              <a:rPr dirty="0" sz="900" spc="10">
                <a:latin typeface="Microsoft Sans Serif"/>
                <a:cs typeface="Microsoft Sans Serif"/>
              </a:rPr>
              <a:t>440 </a:t>
            </a:r>
            <a:r>
              <a:rPr dirty="0" sz="900" spc="15">
                <a:latin typeface="Microsoft Sans Serif"/>
                <a:cs typeface="Microsoft Sans Serif"/>
              </a:rPr>
              <a:t>está </a:t>
            </a:r>
            <a:r>
              <a:rPr dirty="0" sz="900" spc="30">
                <a:latin typeface="Microsoft Sans Serif"/>
                <a:cs typeface="Microsoft Sans Serif"/>
              </a:rPr>
              <a:t>disponible en </a:t>
            </a:r>
            <a:r>
              <a:rPr dirty="0" sz="900" spc="-5">
                <a:latin typeface="Microsoft Sans Serif"/>
                <a:cs typeface="Microsoft Sans Serif"/>
              </a:rPr>
              <a:t>seis </a:t>
            </a:r>
            <a:r>
              <a:rPr dirty="0" sz="900" spc="35">
                <a:latin typeface="Microsoft Sans Serif"/>
                <a:cs typeface="Microsoft Sans Serif"/>
              </a:rPr>
              <a:t>tamaños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bastidor </a:t>
            </a:r>
            <a:r>
              <a:rPr dirty="0" sz="900" spc="-30">
                <a:latin typeface="Microsoft Sans Serif"/>
                <a:cs typeface="Microsoft Sans Serif"/>
              </a:rPr>
              <a:t>(A </a:t>
            </a:r>
            <a:r>
              <a:rPr dirty="0" sz="900" spc="-10">
                <a:latin typeface="Microsoft Sans Serif"/>
                <a:cs typeface="Microsoft Sans Serif"/>
              </a:rPr>
              <a:t>- </a:t>
            </a:r>
            <a:r>
              <a:rPr dirty="0" sz="900" spc="-60">
                <a:latin typeface="Microsoft Sans Serif"/>
                <a:cs typeface="Microsoft Sans Serif"/>
              </a:rPr>
              <a:t>F)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25">
                <a:latin typeface="Microsoft Sans Serif"/>
                <a:cs typeface="Microsoft Sans Serif"/>
              </a:rPr>
              <a:t>ofrece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mayores </a:t>
            </a:r>
            <a:r>
              <a:rPr dirty="0" sz="900" spc="35">
                <a:latin typeface="Microsoft Sans Serif"/>
                <a:cs typeface="Microsoft Sans Serif"/>
              </a:rPr>
              <a:t>rangos </a:t>
            </a:r>
            <a:r>
              <a:rPr dirty="0" sz="900" spc="30">
                <a:latin typeface="Microsoft Sans Serif"/>
                <a:cs typeface="Microsoft Sans Serif"/>
              </a:rPr>
              <a:t>de potencia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5">
                <a:latin typeface="Microsoft Sans Serif"/>
                <a:cs typeface="Microsoft Sans Serif"/>
              </a:rPr>
              <a:t>420, </a:t>
            </a:r>
            <a:r>
              <a:rPr dirty="0" sz="900" spc="25">
                <a:latin typeface="Microsoft Sans Serif"/>
                <a:cs typeface="Microsoft Sans Serif"/>
              </a:rPr>
              <a:t>con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35">
                <a:latin typeface="Microsoft Sans Serif"/>
                <a:cs typeface="Microsoft Sans Serif"/>
              </a:rPr>
              <a:t>correspondiente </a:t>
            </a:r>
            <a:r>
              <a:rPr dirty="0" sz="900" spc="45">
                <a:latin typeface="Microsoft Sans Serif"/>
                <a:cs typeface="Microsoft Sans Serif"/>
              </a:rPr>
              <a:t>aumento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funcionalidad. </a:t>
            </a:r>
            <a:r>
              <a:rPr dirty="0" sz="900" spc="20">
                <a:latin typeface="Microsoft Sans Serif"/>
                <a:cs typeface="Microsoft Sans Serif"/>
              </a:rPr>
              <a:t>Por </a:t>
            </a:r>
            <a:r>
              <a:rPr dirty="0" sz="900" spc="30">
                <a:latin typeface="Microsoft Sans Serif"/>
                <a:cs typeface="Microsoft Sans Serif"/>
              </a:rPr>
              <a:t>ejemplo,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10">
                <a:latin typeface="Microsoft Sans Serif"/>
                <a:cs typeface="Microsoft Sans Serif"/>
              </a:rPr>
              <a:t>440 </a:t>
            </a:r>
            <a:r>
              <a:rPr dirty="0" sz="900" spc="30">
                <a:latin typeface="Microsoft Sans Serif"/>
                <a:cs typeface="Microsoft Sans Serif"/>
              </a:rPr>
              <a:t>tiene tres </a:t>
            </a:r>
            <a:r>
              <a:rPr dirty="0" sz="900" spc="15">
                <a:latin typeface="Microsoft Sans Serif"/>
                <a:cs typeface="Microsoft Sans Serif"/>
              </a:rPr>
              <a:t>relés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0">
                <a:latin typeface="Microsoft Sans Serif"/>
                <a:cs typeface="Microsoft Sans Serif"/>
              </a:rPr>
              <a:t>salida, </a:t>
            </a:r>
            <a:r>
              <a:rPr dirty="0" sz="900" spc="25">
                <a:latin typeface="Microsoft Sans Serif"/>
                <a:cs typeface="Microsoft Sans Serif"/>
              </a:rPr>
              <a:t>dos </a:t>
            </a:r>
            <a:r>
              <a:rPr dirty="0" sz="900" spc="30">
                <a:latin typeface="Microsoft Sans Serif"/>
                <a:cs typeface="Microsoft Sans Serif"/>
              </a:rPr>
              <a:t>entradas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analógicas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-5">
                <a:latin typeface="Microsoft Sans Serif"/>
                <a:cs typeface="Microsoft Sans Serif"/>
              </a:rPr>
              <a:t>seis </a:t>
            </a:r>
            <a:r>
              <a:rPr dirty="0" sz="900" spc="30">
                <a:latin typeface="Microsoft Sans Serif"/>
                <a:cs typeface="Microsoft Sans Serif"/>
              </a:rPr>
              <a:t>entradas </a:t>
            </a:r>
            <a:r>
              <a:rPr dirty="0" sz="900" spc="25">
                <a:latin typeface="Microsoft Sans Serif"/>
                <a:cs typeface="Microsoft Sans Serif"/>
              </a:rPr>
              <a:t>digitales </a:t>
            </a:r>
            <a:r>
              <a:rPr dirty="0" sz="900" spc="5">
                <a:latin typeface="Microsoft Sans Serif"/>
                <a:cs typeface="Microsoft Sans Serif"/>
              </a:rPr>
              <a:t>aisladas. </a:t>
            </a:r>
            <a:r>
              <a:rPr dirty="0" sz="900" spc="-15">
                <a:latin typeface="Microsoft Sans Serif"/>
                <a:cs typeface="Microsoft Sans Serif"/>
              </a:rPr>
              <a:t>Las </a:t>
            </a:r>
            <a:r>
              <a:rPr dirty="0" sz="900" spc="25">
                <a:latin typeface="Microsoft Sans Serif"/>
                <a:cs typeface="Microsoft Sans Serif"/>
              </a:rPr>
              <a:t>dos </a:t>
            </a:r>
            <a:r>
              <a:rPr dirty="0" sz="900" spc="30">
                <a:latin typeface="Microsoft Sans Serif"/>
                <a:cs typeface="Microsoft Sans Serif"/>
              </a:rPr>
              <a:t>entradas </a:t>
            </a:r>
            <a:r>
              <a:rPr dirty="0" sz="900" spc="15">
                <a:latin typeface="Microsoft Sans Serif"/>
                <a:cs typeface="Microsoft Sans Serif"/>
              </a:rPr>
              <a:t>analógicas </a:t>
            </a:r>
            <a:r>
              <a:rPr dirty="0" sz="900" spc="2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también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pueden </a:t>
            </a:r>
            <a:r>
              <a:rPr dirty="0" sz="900" spc="50">
                <a:latin typeface="Microsoft Sans Serif"/>
                <a:cs typeface="Microsoft Sans Serif"/>
              </a:rPr>
              <a:t>programar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15">
                <a:latin typeface="Microsoft Sans Serif"/>
                <a:cs typeface="Microsoft Sans Serif"/>
              </a:rPr>
              <a:t>su </a:t>
            </a:r>
            <a:r>
              <a:rPr dirty="0" sz="900" spc="25">
                <a:latin typeface="Microsoft Sans Serif"/>
                <a:cs typeface="Microsoft Sans Serif"/>
              </a:rPr>
              <a:t>uso </a:t>
            </a:r>
            <a:r>
              <a:rPr dirty="0" sz="900" spc="40">
                <a:latin typeface="Microsoft Sans Serif"/>
                <a:cs typeface="Microsoft Sans Serif"/>
              </a:rPr>
              <a:t>como </a:t>
            </a:r>
            <a:r>
              <a:rPr dirty="0" sz="900" spc="30">
                <a:latin typeface="Microsoft Sans Serif"/>
                <a:cs typeface="Microsoft Sans Serif"/>
              </a:rPr>
              <a:t>entradas </a:t>
            </a:r>
            <a:r>
              <a:rPr dirty="0" sz="900" spc="20">
                <a:latin typeface="Microsoft Sans Serif"/>
                <a:cs typeface="Microsoft Sans Serif"/>
              </a:rPr>
              <a:t>digitales. </a:t>
            </a: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10">
                <a:latin typeface="Microsoft Sans Serif"/>
                <a:cs typeface="Microsoft Sans Serif"/>
              </a:rPr>
              <a:t>440 </a:t>
            </a:r>
            <a:r>
              <a:rPr dirty="0" sz="900" spc="1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también </a:t>
            </a:r>
            <a:r>
              <a:rPr dirty="0" sz="900" spc="25">
                <a:latin typeface="Microsoft Sans Serif"/>
                <a:cs typeface="Microsoft Sans Serif"/>
              </a:rPr>
              <a:t>cuenta con </a:t>
            </a:r>
            <a:r>
              <a:rPr dirty="0" sz="900" spc="40">
                <a:latin typeface="Microsoft Sans Serif"/>
                <a:cs typeface="Microsoft Sans Serif"/>
              </a:rPr>
              <a:t>control </a:t>
            </a:r>
            <a:r>
              <a:rPr dirty="0" sz="900" spc="25">
                <a:latin typeface="Microsoft Sans Serif"/>
                <a:cs typeface="Microsoft Sans Serif"/>
              </a:rPr>
              <a:t>vectorial </a:t>
            </a:r>
            <a:r>
              <a:rPr dirty="0" sz="900" spc="20">
                <a:latin typeface="Microsoft Sans Serif"/>
                <a:cs typeface="Microsoft Sans Serif"/>
              </a:rPr>
              <a:t>sin </a:t>
            </a:r>
            <a:r>
              <a:rPr dirty="0" sz="900" spc="10">
                <a:latin typeface="Microsoft Sans Serif"/>
                <a:cs typeface="Microsoft Sans Serif"/>
              </a:rPr>
              <a:t>sensores, </a:t>
            </a:r>
            <a:r>
              <a:rPr dirty="0" sz="900" spc="35">
                <a:latin typeface="Microsoft Sans Serif"/>
                <a:cs typeface="Microsoft Sans Serif"/>
              </a:rPr>
              <a:t>chopper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0">
                <a:latin typeface="Microsoft Sans Serif"/>
                <a:cs typeface="Microsoft Sans Serif"/>
              </a:rPr>
              <a:t>frenado </a:t>
            </a:r>
            <a:r>
              <a:rPr dirty="0" sz="900" spc="4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incorporado, </a:t>
            </a:r>
            <a:r>
              <a:rPr dirty="0" sz="900" spc="15">
                <a:latin typeface="Microsoft Sans Serif"/>
                <a:cs typeface="Microsoft Sans Serif"/>
              </a:rPr>
              <a:t>suavizado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5">
                <a:latin typeface="Microsoft Sans Serif"/>
                <a:cs typeface="Microsoft Sans Serif"/>
              </a:rPr>
              <a:t>rampa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0">
                <a:latin typeface="Microsoft Sans Serif"/>
                <a:cs typeface="Microsoft Sans Serif"/>
              </a:rPr>
              <a:t>4 </a:t>
            </a:r>
            <a:r>
              <a:rPr dirty="0" sz="900" spc="40">
                <a:latin typeface="Microsoft Sans Serif"/>
                <a:cs typeface="Microsoft Sans Serif"/>
              </a:rPr>
              <a:t>puntos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35">
                <a:latin typeface="Microsoft Sans Serif"/>
                <a:cs typeface="Microsoft Sans Serif"/>
              </a:rPr>
              <a:t>conjuntos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0">
                <a:latin typeface="Microsoft Sans Serif"/>
                <a:cs typeface="Microsoft Sans Serif"/>
              </a:rPr>
              <a:t>parámetros </a:t>
            </a:r>
            <a:r>
              <a:rPr dirty="0" sz="900" spc="4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conmutables.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49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67772" y="8395157"/>
            <a:ext cx="0" cy="495934"/>
          </a:xfrm>
          <a:custGeom>
            <a:avLst/>
            <a:gdLst/>
            <a:ahLst/>
            <a:cxnLst/>
            <a:rect l="l" t="t" r="r" b="b"/>
            <a:pathLst>
              <a:path w="0" h="495934">
                <a:moveTo>
                  <a:pt x="0" y="0"/>
                </a:moveTo>
                <a:lnTo>
                  <a:pt x="0" y="495896"/>
                </a:lnTo>
              </a:path>
            </a:pathLst>
          </a:custGeom>
          <a:ln w="72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568115" y="8387600"/>
            <a:ext cx="235585" cy="502284"/>
          </a:xfrm>
          <a:custGeom>
            <a:avLst/>
            <a:gdLst/>
            <a:ahLst/>
            <a:cxnLst/>
            <a:rect l="l" t="t" r="r" b="b"/>
            <a:pathLst>
              <a:path w="235585" h="502284">
                <a:moveTo>
                  <a:pt x="223062" y="7899"/>
                </a:moveTo>
                <a:lnTo>
                  <a:pt x="225226" y="17147"/>
                </a:lnTo>
                <a:lnTo>
                  <a:pt x="226596" y="26012"/>
                </a:lnTo>
                <a:lnTo>
                  <a:pt x="227438" y="34749"/>
                </a:lnTo>
                <a:lnTo>
                  <a:pt x="228015" y="43611"/>
                </a:lnTo>
                <a:lnTo>
                  <a:pt x="226641" y="51808"/>
                </a:lnTo>
                <a:lnTo>
                  <a:pt x="225005" y="59748"/>
                </a:lnTo>
                <a:lnTo>
                  <a:pt x="223636" y="67948"/>
                </a:lnTo>
                <a:lnTo>
                  <a:pt x="223062" y="76923"/>
                </a:lnTo>
                <a:lnTo>
                  <a:pt x="223753" y="85529"/>
                </a:lnTo>
                <a:lnTo>
                  <a:pt x="225672" y="94522"/>
                </a:lnTo>
                <a:lnTo>
                  <a:pt x="227791" y="104159"/>
                </a:lnTo>
                <a:lnTo>
                  <a:pt x="229082" y="114693"/>
                </a:lnTo>
                <a:lnTo>
                  <a:pt x="227630" y="126250"/>
                </a:lnTo>
                <a:lnTo>
                  <a:pt x="225183" y="138869"/>
                </a:lnTo>
                <a:lnTo>
                  <a:pt x="223003" y="151939"/>
                </a:lnTo>
                <a:lnTo>
                  <a:pt x="222351" y="164845"/>
                </a:lnTo>
                <a:lnTo>
                  <a:pt x="223534" y="176716"/>
                </a:lnTo>
                <a:lnTo>
                  <a:pt x="226510" y="188199"/>
                </a:lnTo>
                <a:lnTo>
                  <a:pt x="229620" y="199423"/>
                </a:lnTo>
                <a:lnTo>
                  <a:pt x="231203" y="210515"/>
                </a:lnTo>
                <a:lnTo>
                  <a:pt x="230153" y="220690"/>
                </a:lnTo>
                <a:lnTo>
                  <a:pt x="227577" y="230865"/>
                </a:lnTo>
                <a:lnTo>
                  <a:pt x="225134" y="241427"/>
                </a:lnTo>
                <a:lnTo>
                  <a:pt x="224485" y="252768"/>
                </a:lnTo>
                <a:lnTo>
                  <a:pt x="225927" y="265086"/>
                </a:lnTo>
                <a:lnTo>
                  <a:pt x="228860" y="278212"/>
                </a:lnTo>
                <a:lnTo>
                  <a:pt x="231993" y="291147"/>
                </a:lnTo>
                <a:lnTo>
                  <a:pt x="234035" y="302894"/>
                </a:lnTo>
                <a:lnTo>
                  <a:pt x="232567" y="311702"/>
                </a:lnTo>
                <a:lnTo>
                  <a:pt x="230004" y="318774"/>
                </a:lnTo>
                <a:lnTo>
                  <a:pt x="227511" y="325978"/>
                </a:lnTo>
                <a:lnTo>
                  <a:pt x="226250" y="335178"/>
                </a:lnTo>
                <a:lnTo>
                  <a:pt x="227163" y="346727"/>
                </a:lnTo>
                <a:lnTo>
                  <a:pt x="229303" y="359600"/>
                </a:lnTo>
                <a:lnTo>
                  <a:pt x="231774" y="372797"/>
                </a:lnTo>
                <a:lnTo>
                  <a:pt x="233679" y="385317"/>
                </a:lnTo>
                <a:lnTo>
                  <a:pt x="232078" y="395488"/>
                </a:lnTo>
                <a:lnTo>
                  <a:pt x="229914" y="404852"/>
                </a:lnTo>
                <a:lnTo>
                  <a:pt x="227950" y="414151"/>
                </a:lnTo>
                <a:lnTo>
                  <a:pt x="226949" y="424129"/>
                </a:lnTo>
                <a:lnTo>
                  <a:pt x="228172" y="434690"/>
                </a:lnTo>
                <a:lnTo>
                  <a:pt x="230625" y="446057"/>
                </a:lnTo>
                <a:lnTo>
                  <a:pt x="233278" y="457102"/>
                </a:lnTo>
                <a:lnTo>
                  <a:pt x="235102" y="466699"/>
                </a:lnTo>
                <a:lnTo>
                  <a:pt x="234391" y="476669"/>
                </a:lnTo>
                <a:lnTo>
                  <a:pt x="231559" y="482498"/>
                </a:lnTo>
                <a:lnTo>
                  <a:pt x="230847" y="488340"/>
                </a:lnTo>
                <a:lnTo>
                  <a:pt x="230847" y="494182"/>
                </a:lnTo>
                <a:lnTo>
                  <a:pt x="230136" y="498297"/>
                </a:lnTo>
                <a:lnTo>
                  <a:pt x="232613" y="502081"/>
                </a:lnTo>
              </a:path>
              <a:path w="235585" h="502284">
                <a:moveTo>
                  <a:pt x="0" y="7556"/>
                </a:moveTo>
                <a:lnTo>
                  <a:pt x="5321" y="13728"/>
                </a:lnTo>
                <a:lnTo>
                  <a:pt x="10985" y="16484"/>
                </a:lnTo>
                <a:lnTo>
                  <a:pt x="17005" y="17170"/>
                </a:lnTo>
                <a:lnTo>
                  <a:pt x="22313" y="16141"/>
                </a:lnTo>
                <a:lnTo>
                  <a:pt x="26911" y="8928"/>
                </a:lnTo>
                <a:lnTo>
                  <a:pt x="33642" y="8928"/>
                </a:lnTo>
                <a:lnTo>
                  <a:pt x="39662" y="9270"/>
                </a:lnTo>
                <a:lnTo>
                  <a:pt x="46736" y="19570"/>
                </a:lnTo>
                <a:lnTo>
                  <a:pt x="53466" y="19913"/>
                </a:lnTo>
                <a:lnTo>
                  <a:pt x="59486" y="19227"/>
                </a:lnTo>
                <a:lnTo>
                  <a:pt x="66217" y="5829"/>
                </a:lnTo>
                <a:lnTo>
                  <a:pt x="72224" y="6184"/>
                </a:lnTo>
                <a:lnTo>
                  <a:pt x="77889" y="5829"/>
                </a:lnTo>
                <a:lnTo>
                  <a:pt x="82854" y="17856"/>
                </a:lnTo>
                <a:lnTo>
                  <a:pt x="89928" y="18541"/>
                </a:lnTo>
                <a:lnTo>
                  <a:pt x="96304" y="17170"/>
                </a:lnTo>
                <a:lnTo>
                  <a:pt x="103390" y="7556"/>
                </a:lnTo>
                <a:lnTo>
                  <a:pt x="111175" y="6870"/>
                </a:lnTo>
                <a:lnTo>
                  <a:pt x="117906" y="6515"/>
                </a:lnTo>
                <a:lnTo>
                  <a:pt x="124980" y="18541"/>
                </a:lnTo>
                <a:lnTo>
                  <a:pt x="132422" y="19227"/>
                </a:lnTo>
                <a:lnTo>
                  <a:pt x="139141" y="19570"/>
                </a:lnTo>
                <a:lnTo>
                  <a:pt x="145516" y="7556"/>
                </a:lnTo>
                <a:lnTo>
                  <a:pt x="151549" y="8242"/>
                </a:lnTo>
                <a:lnTo>
                  <a:pt x="156146" y="7899"/>
                </a:lnTo>
                <a:lnTo>
                  <a:pt x="162877" y="16141"/>
                </a:lnTo>
                <a:lnTo>
                  <a:pt x="167830" y="17170"/>
                </a:lnTo>
                <a:lnTo>
                  <a:pt x="172427" y="16484"/>
                </a:lnTo>
                <a:lnTo>
                  <a:pt x="180924" y="8928"/>
                </a:lnTo>
                <a:lnTo>
                  <a:pt x="183756" y="7556"/>
                </a:lnTo>
                <a:lnTo>
                  <a:pt x="186245" y="5829"/>
                </a:lnTo>
                <a:lnTo>
                  <a:pt x="183756" y="7556"/>
                </a:lnTo>
                <a:lnTo>
                  <a:pt x="189077" y="2400"/>
                </a:lnTo>
                <a:lnTo>
                  <a:pt x="194030" y="0"/>
                </a:lnTo>
                <a:lnTo>
                  <a:pt x="200050" y="1714"/>
                </a:lnTo>
                <a:lnTo>
                  <a:pt x="205359" y="2057"/>
                </a:lnTo>
                <a:lnTo>
                  <a:pt x="212788" y="15112"/>
                </a:lnTo>
                <a:lnTo>
                  <a:pt x="217042" y="15798"/>
                </a:lnTo>
                <a:lnTo>
                  <a:pt x="220230" y="16827"/>
                </a:lnTo>
                <a:lnTo>
                  <a:pt x="222351" y="13385"/>
                </a:lnTo>
                <a:lnTo>
                  <a:pt x="221996" y="6870"/>
                </a:lnTo>
              </a:path>
            </a:pathLst>
          </a:custGeom>
          <a:ln w="72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3940867" y="3086360"/>
            <a:ext cx="2498090" cy="5213350"/>
            <a:chOff x="3940867" y="3086360"/>
            <a:chExt cx="2498090" cy="5213350"/>
          </a:xfrm>
        </p:grpSpPr>
        <p:sp>
          <p:nvSpPr>
            <p:cNvPr id="5" name="object 5"/>
            <p:cNvSpPr/>
            <p:nvPr/>
          </p:nvSpPr>
          <p:spPr>
            <a:xfrm>
              <a:off x="3944467" y="3294976"/>
              <a:ext cx="2491105" cy="5001260"/>
            </a:xfrm>
            <a:custGeom>
              <a:avLst/>
              <a:gdLst/>
              <a:ahLst/>
              <a:cxnLst/>
              <a:rect l="l" t="t" r="r" b="b"/>
              <a:pathLst>
                <a:path w="2491104" h="5001259">
                  <a:moveTo>
                    <a:pt x="0" y="0"/>
                  </a:moveTo>
                  <a:lnTo>
                    <a:pt x="2490736" y="0"/>
                  </a:lnTo>
                  <a:lnTo>
                    <a:pt x="2490736" y="5000929"/>
                  </a:lnTo>
                  <a:lnTo>
                    <a:pt x="0" y="5000929"/>
                  </a:lnTo>
                  <a:lnTo>
                    <a:pt x="0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363857" y="3089960"/>
              <a:ext cx="687070" cy="2867660"/>
            </a:xfrm>
            <a:custGeom>
              <a:avLst/>
              <a:gdLst/>
              <a:ahLst/>
              <a:cxnLst/>
              <a:rect l="l" t="t" r="r" b="b"/>
              <a:pathLst>
                <a:path w="687070" h="2867660">
                  <a:moveTo>
                    <a:pt x="636371" y="156260"/>
                  </a:moveTo>
                  <a:lnTo>
                    <a:pt x="686841" y="156260"/>
                  </a:lnTo>
                  <a:lnTo>
                    <a:pt x="686841" y="0"/>
                  </a:lnTo>
                  <a:lnTo>
                    <a:pt x="636371" y="0"/>
                  </a:lnTo>
                  <a:lnTo>
                    <a:pt x="636371" y="156260"/>
                  </a:lnTo>
                  <a:close/>
                </a:path>
                <a:path w="687070" h="2867660">
                  <a:moveTo>
                    <a:pt x="399059" y="2867583"/>
                  </a:moveTo>
                  <a:lnTo>
                    <a:pt x="399059" y="1789226"/>
                  </a:lnTo>
                </a:path>
                <a:path w="687070" h="2867660">
                  <a:moveTo>
                    <a:pt x="0" y="531609"/>
                  </a:moveTo>
                  <a:lnTo>
                    <a:pt x="523024" y="531609"/>
                  </a:lnTo>
                  <a:lnTo>
                    <a:pt x="523024" y="1008634"/>
                  </a:lnTo>
                  <a:lnTo>
                    <a:pt x="0" y="1008634"/>
                  </a:lnTo>
                  <a:lnTo>
                    <a:pt x="0" y="531609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949763" y="5788571"/>
              <a:ext cx="215265" cy="394970"/>
            </a:xfrm>
            <a:custGeom>
              <a:avLst/>
              <a:gdLst/>
              <a:ahLst/>
              <a:cxnLst/>
              <a:rect l="l" t="t" r="r" b="b"/>
              <a:pathLst>
                <a:path w="215264" h="394970">
                  <a:moveTo>
                    <a:pt x="0" y="249669"/>
                  </a:moveTo>
                  <a:lnTo>
                    <a:pt x="215214" y="249669"/>
                  </a:lnTo>
                </a:path>
                <a:path w="215264" h="394970">
                  <a:moveTo>
                    <a:pt x="0" y="394588"/>
                  </a:moveTo>
                  <a:lnTo>
                    <a:pt x="215214" y="394588"/>
                  </a:lnTo>
                </a:path>
                <a:path w="215264" h="394970">
                  <a:moveTo>
                    <a:pt x="0" y="0"/>
                  </a:moveTo>
                  <a:lnTo>
                    <a:pt x="215214" y="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3470065" y="5641409"/>
            <a:ext cx="447040" cy="152400"/>
            <a:chOff x="3470065" y="5641409"/>
            <a:chExt cx="447040" cy="152400"/>
          </a:xfrm>
        </p:grpSpPr>
        <p:sp>
          <p:nvSpPr>
            <p:cNvPr id="9" name="object 9"/>
            <p:cNvSpPr/>
            <p:nvPr/>
          </p:nvSpPr>
          <p:spPr>
            <a:xfrm>
              <a:off x="3768674" y="5645010"/>
              <a:ext cx="99060" cy="0"/>
            </a:xfrm>
            <a:custGeom>
              <a:avLst/>
              <a:gdLst/>
              <a:ahLst/>
              <a:cxnLst/>
              <a:rect l="l" t="t" r="r" b="b"/>
              <a:pathLst>
                <a:path w="99060" h="0">
                  <a:moveTo>
                    <a:pt x="0" y="0"/>
                  </a:moveTo>
                  <a:lnTo>
                    <a:pt x="38798" y="0"/>
                  </a:lnTo>
                </a:path>
                <a:path w="99060" h="0">
                  <a:moveTo>
                    <a:pt x="60096" y="0"/>
                  </a:moveTo>
                  <a:lnTo>
                    <a:pt x="98907" y="0"/>
                  </a:lnTo>
                </a:path>
              </a:pathLst>
            </a:custGeom>
            <a:ln w="7200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888866" y="5645010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 h="0">
                  <a:moveTo>
                    <a:pt x="0" y="0"/>
                  </a:moveTo>
                  <a:lnTo>
                    <a:pt x="27927" y="0"/>
                  </a:lnTo>
                </a:path>
              </a:pathLst>
            </a:custGeom>
            <a:ln w="7200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473665" y="5645010"/>
              <a:ext cx="327025" cy="145415"/>
            </a:xfrm>
            <a:custGeom>
              <a:avLst/>
              <a:gdLst/>
              <a:ahLst/>
              <a:cxnLst/>
              <a:rect l="l" t="t" r="r" b="b"/>
              <a:pathLst>
                <a:path w="327025" h="145414">
                  <a:moveTo>
                    <a:pt x="322821" y="144932"/>
                  </a:moveTo>
                  <a:lnTo>
                    <a:pt x="0" y="144932"/>
                  </a:lnTo>
                  <a:lnTo>
                    <a:pt x="0" y="0"/>
                  </a:lnTo>
                  <a:lnTo>
                    <a:pt x="326605" y="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/>
          <p:nvPr/>
        </p:nvSpPr>
        <p:spPr>
          <a:xfrm>
            <a:off x="4365536" y="7599438"/>
            <a:ext cx="353695" cy="193040"/>
          </a:xfrm>
          <a:custGeom>
            <a:avLst/>
            <a:gdLst/>
            <a:ahLst/>
            <a:cxnLst/>
            <a:rect l="l" t="t" r="r" b="b"/>
            <a:pathLst>
              <a:path w="353695" h="193040">
                <a:moveTo>
                  <a:pt x="345833" y="39497"/>
                </a:moveTo>
                <a:lnTo>
                  <a:pt x="104406" y="39497"/>
                </a:lnTo>
                <a:lnTo>
                  <a:pt x="104406" y="0"/>
                </a:lnTo>
                <a:lnTo>
                  <a:pt x="0" y="97193"/>
                </a:lnTo>
                <a:lnTo>
                  <a:pt x="104406" y="192659"/>
                </a:lnTo>
                <a:lnTo>
                  <a:pt x="104063" y="153504"/>
                </a:lnTo>
                <a:lnTo>
                  <a:pt x="353390" y="153504"/>
                </a:lnTo>
                <a:lnTo>
                  <a:pt x="353390" y="39497"/>
                </a:lnTo>
                <a:lnTo>
                  <a:pt x="345833" y="39497"/>
                </a:lnTo>
                <a:close/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365878" y="7216876"/>
            <a:ext cx="330835" cy="193040"/>
          </a:xfrm>
          <a:custGeom>
            <a:avLst/>
            <a:gdLst/>
            <a:ahLst/>
            <a:cxnLst/>
            <a:rect l="l" t="t" r="r" b="b"/>
            <a:pathLst>
              <a:path w="330835" h="193040">
                <a:moveTo>
                  <a:pt x="323507" y="39141"/>
                </a:moveTo>
                <a:lnTo>
                  <a:pt x="101663" y="39141"/>
                </a:lnTo>
                <a:lnTo>
                  <a:pt x="101663" y="0"/>
                </a:lnTo>
                <a:lnTo>
                  <a:pt x="0" y="96837"/>
                </a:lnTo>
                <a:lnTo>
                  <a:pt x="101663" y="192646"/>
                </a:lnTo>
                <a:lnTo>
                  <a:pt x="101320" y="153504"/>
                </a:lnTo>
                <a:lnTo>
                  <a:pt x="323507" y="153504"/>
                </a:lnTo>
                <a:lnTo>
                  <a:pt x="330377" y="153149"/>
                </a:lnTo>
                <a:lnTo>
                  <a:pt x="330377" y="39141"/>
                </a:lnTo>
                <a:lnTo>
                  <a:pt x="323507" y="39141"/>
                </a:lnTo>
                <a:close/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365878" y="6818503"/>
            <a:ext cx="330835" cy="193040"/>
          </a:xfrm>
          <a:custGeom>
            <a:avLst/>
            <a:gdLst/>
            <a:ahLst/>
            <a:cxnLst/>
            <a:rect l="l" t="t" r="r" b="b"/>
            <a:pathLst>
              <a:path w="330835" h="193040">
                <a:moveTo>
                  <a:pt x="323507" y="39484"/>
                </a:moveTo>
                <a:lnTo>
                  <a:pt x="101663" y="39484"/>
                </a:lnTo>
                <a:lnTo>
                  <a:pt x="101663" y="0"/>
                </a:lnTo>
                <a:lnTo>
                  <a:pt x="0" y="96837"/>
                </a:lnTo>
                <a:lnTo>
                  <a:pt x="101663" y="192659"/>
                </a:lnTo>
                <a:lnTo>
                  <a:pt x="101320" y="153492"/>
                </a:lnTo>
                <a:lnTo>
                  <a:pt x="330377" y="153492"/>
                </a:lnTo>
                <a:lnTo>
                  <a:pt x="330377" y="39141"/>
                </a:lnTo>
                <a:lnTo>
                  <a:pt x="323507" y="39484"/>
                </a:lnTo>
                <a:close/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391977" y="6402273"/>
            <a:ext cx="330835" cy="192405"/>
          </a:xfrm>
          <a:custGeom>
            <a:avLst/>
            <a:gdLst/>
            <a:ahLst/>
            <a:cxnLst/>
            <a:rect l="l" t="t" r="r" b="b"/>
            <a:pathLst>
              <a:path w="330835" h="192404">
                <a:moveTo>
                  <a:pt x="323507" y="39141"/>
                </a:moveTo>
                <a:lnTo>
                  <a:pt x="101663" y="39141"/>
                </a:lnTo>
                <a:lnTo>
                  <a:pt x="101663" y="0"/>
                </a:lnTo>
                <a:lnTo>
                  <a:pt x="0" y="96494"/>
                </a:lnTo>
                <a:lnTo>
                  <a:pt x="101663" y="192316"/>
                </a:lnTo>
                <a:lnTo>
                  <a:pt x="101320" y="153162"/>
                </a:lnTo>
                <a:lnTo>
                  <a:pt x="330377" y="153162"/>
                </a:lnTo>
                <a:lnTo>
                  <a:pt x="330377" y="39141"/>
                </a:lnTo>
                <a:lnTo>
                  <a:pt x="323507" y="39141"/>
                </a:lnTo>
                <a:close/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392663" y="6006985"/>
            <a:ext cx="330835" cy="193040"/>
          </a:xfrm>
          <a:custGeom>
            <a:avLst/>
            <a:gdLst/>
            <a:ahLst/>
            <a:cxnLst/>
            <a:rect l="l" t="t" r="r" b="b"/>
            <a:pathLst>
              <a:path w="330835" h="193039">
                <a:moveTo>
                  <a:pt x="323164" y="39154"/>
                </a:moveTo>
                <a:lnTo>
                  <a:pt x="101663" y="39154"/>
                </a:lnTo>
                <a:lnTo>
                  <a:pt x="101663" y="0"/>
                </a:lnTo>
                <a:lnTo>
                  <a:pt x="0" y="96862"/>
                </a:lnTo>
                <a:lnTo>
                  <a:pt x="101663" y="192671"/>
                </a:lnTo>
                <a:lnTo>
                  <a:pt x="100977" y="153517"/>
                </a:lnTo>
                <a:lnTo>
                  <a:pt x="330377" y="153517"/>
                </a:lnTo>
                <a:lnTo>
                  <a:pt x="330377" y="39154"/>
                </a:lnTo>
                <a:lnTo>
                  <a:pt x="323164" y="39154"/>
                </a:lnTo>
                <a:close/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7" name="object 17"/>
          <p:cNvGrpSpPr/>
          <p:nvPr/>
        </p:nvGrpSpPr>
        <p:grpSpPr>
          <a:xfrm>
            <a:off x="4159662" y="3910577"/>
            <a:ext cx="534035" cy="231140"/>
            <a:chOff x="4159662" y="3910577"/>
            <a:chExt cx="534035" cy="231140"/>
          </a:xfrm>
        </p:grpSpPr>
        <p:sp>
          <p:nvSpPr>
            <p:cNvPr id="18" name="object 18"/>
            <p:cNvSpPr/>
            <p:nvPr/>
          </p:nvSpPr>
          <p:spPr>
            <a:xfrm>
              <a:off x="4359351" y="3928262"/>
              <a:ext cx="330835" cy="193040"/>
            </a:xfrm>
            <a:custGeom>
              <a:avLst/>
              <a:gdLst/>
              <a:ahLst/>
              <a:cxnLst/>
              <a:rect l="l" t="t" r="r" b="b"/>
              <a:pathLst>
                <a:path w="330835" h="193039">
                  <a:moveTo>
                    <a:pt x="6870" y="153149"/>
                  </a:moveTo>
                  <a:lnTo>
                    <a:pt x="228727" y="153149"/>
                  </a:lnTo>
                  <a:lnTo>
                    <a:pt x="228727" y="192659"/>
                  </a:lnTo>
                  <a:lnTo>
                    <a:pt x="330377" y="95808"/>
                  </a:lnTo>
                  <a:lnTo>
                    <a:pt x="228727" y="0"/>
                  </a:lnTo>
                  <a:lnTo>
                    <a:pt x="229412" y="39141"/>
                  </a:lnTo>
                  <a:lnTo>
                    <a:pt x="0" y="39141"/>
                  </a:lnTo>
                  <a:lnTo>
                    <a:pt x="0" y="153492"/>
                  </a:lnTo>
                  <a:lnTo>
                    <a:pt x="6870" y="153149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163263" y="3914178"/>
              <a:ext cx="223520" cy="224154"/>
            </a:xfrm>
            <a:custGeom>
              <a:avLst/>
              <a:gdLst/>
              <a:ahLst/>
              <a:cxnLst/>
              <a:rect l="l" t="t" r="r" b="b"/>
              <a:pathLst>
                <a:path w="223520" h="224154">
                  <a:moveTo>
                    <a:pt x="223227" y="0"/>
                  </a:moveTo>
                  <a:lnTo>
                    <a:pt x="0" y="0"/>
                  </a:lnTo>
                  <a:lnTo>
                    <a:pt x="0" y="223570"/>
                  </a:lnTo>
                  <a:lnTo>
                    <a:pt x="223227" y="223570"/>
                  </a:lnTo>
                  <a:lnTo>
                    <a:pt x="2232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163263" y="3914178"/>
              <a:ext cx="223520" cy="224154"/>
            </a:xfrm>
            <a:custGeom>
              <a:avLst/>
              <a:gdLst/>
              <a:ahLst/>
              <a:cxnLst/>
              <a:rect l="l" t="t" r="r" b="b"/>
              <a:pathLst>
                <a:path w="223520" h="224154">
                  <a:moveTo>
                    <a:pt x="0" y="0"/>
                  </a:moveTo>
                  <a:lnTo>
                    <a:pt x="223227" y="0"/>
                  </a:lnTo>
                  <a:lnTo>
                    <a:pt x="223227" y="223570"/>
                  </a:lnTo>
                  <a:lnTo>
                    <a:pt x="0" y="223570"/>
                  </a:lnTo>
                  <a:lnTo>
                    <a:pt x="0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/>
          <p:nvPr/>
        </p:nvSpPr>
        <p:spPr>
          <a:xfrm>
            <a:off x="4359351" y="3609556"/>
            <a:ext cx="330835" cy="193040"/>
          </a:xfrm>
          <a:custGeom>
            <a:avLst/>
            <a:gdLst/>
            <a:ahLst/>
            <a:cxnLst/>
            <a:rect l="l" t="t" r="r" b="b"/>
            <a:pathLst>
              <a:path w="330835" h="193039">
                <a:moveTo>
                  <a:pt x="6870" y="153162"/>
                </a:moveTo>
                <a:lnTo>
                  <a:pt x="228727" y="153162"/>
                </a:lnTo>
                <a:lnTo>
                  <a:pt x="228727" y="192659"/>
                </a:lnTo>
                <a:lnTo>
                  <a:pt x="330377" y="95821"/>
                </a:lnTo>
                <a:lnTo>
                  <a:pt x="228727" y="0"/>
                </a:lnTo>
                <a:lnTo>
                  <a:pt x="229412" y="39141"/>
                </a:lnTo>
                <a:lnTo>
                  <a:pt x="0" y="39141"/>
                </a:lnTo>
                <a:lnTo>
                  <a:pt x="0" y="153504"/>
                </a:lnTo>
                <a:lnTo>
                  <a:pt x="6870" y="153162"/>
                </a:lnTo>
                <a:close/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2" name="object 22"/>
          <p:cNvGrpSpPr/>
          <p:nvPr/>
        </p:nvGrpSpPr>
        <p:grpSpPr>
          <a:xfrm>
            <a:off x="3511975" y="3324675"/>
            <a:ext cx="878205" cy="498475"/>
            <a:chOff x="3511975" y="3324675"/>
            <a:chExt cx="878205" cy="498475"/>
          </a:xfrm>
        </p:grpSpPr>
        <p:sp>
          <p:nvSpPr>
            <p:cNvPr id="23" name="object 23"/>
            <p:cNvSpPr/>
            <p:nvPr/>
          </p:nvSpPr>
          <p:spPr>
            <a:xfrm>
              <a:off x="3567773" y="3638397"/>
              <a:ext cx="47625" cy="23495"/>
            </a:xfrm>
            <a:custGeom>
              <a:avLst/>
              <a:gdLst/>
              <a:ahLst/>
              <a:cxnLst/>
              <a:rect l="l" t="t" r="r" b="b"/>
              <a:pathLst>
                <a:path w="47625" h="23495">
                  <a:moveTo>
                    <a:pt x="47040" y="0"/>
                  </a:moveTo>
                  <a:lnTo>
                    <a:pt x="0" y="11684"/>
                  </a:lnTo>
                  <a:lnTo>
                    <a:pt x="47040" y="23355"/>
                  </a:lnTo>
                  <a:lnTo>
                    <a:pt x="470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538575" y="3345459"/>
              <a:ext cx="625475" cy="452120"/>
            </a:xfrm>
            <a:custGeom>
              <a:avLst/>
              <a:gdLst/>
              <a:ahLst/>
              <a:cxnLst/>
              <a:rect l="l" t="t" r="r" b="b"/>
              <a:pathLst>
                <a:path w="625475" h="452120">
                  <a:moveTo>
                    <a:pt x="625030" y="0"/>
                  </a:moveTo>
                  <a:lnTo>
                    <a:pt x="0" y="0"/>
                  </a:lnTo>
                  <a:lnTo>
                    <a:pt x="0" y="451954"/>
                  </a:lnTo>
                  <a:lnTo>
                    <a:pt x="618845" y="451954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59662" y="3591871"/>
              <a:ext cx="230428" cy="23077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674910" y="3510305"/>
              <a:ext cx="482600" cy="289560"/>
            </a:xfrm>
            <a:custGeom>
              <a:avLst/>
              <a:gdLst/>
              <a:ahLst/>
              <a:cxnLst/>
              <a:rect l="l" t="t" r="r" b="b"/>
              <a:pathLst>
                <a:path w="482600" h="289560">
                  <a:moveTo>
                    <a:pt x="0" y="289166"/>
                  </a:moveTo>
                  <a:lnTo>
                    <a:pt x="0" y="342"/>
                  </a:lnTo>
                  <a:lnTo>
                    <a:pt x="482168" y="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916794" y="3328276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590" y="0"/>
                  </a:moveTo>
                  <a:lnTo>
                    <a:pt x="16484" y="0"/>
                  </a:lnTo>
                  <a:lnTo>
                    <a:pt x="7378" y="0"/>
                  </a:lnTo>
                  <a:lnTo>
                    <a:pt x="0" y="7391"/>
                  </a:lnTo>
                  <a:lnTo>
                    <a:pt x="0" y="25590"/>
                  </a:lnTo>
                  <a:lnTo>
                    <a:pt x="7378" y="32969"/>
                  </a:lnTo>
                  <a:lnTo>
                    <a:pt x="25590" y="32969"/>
                  </a:lnTo>
                  <a:lnTo>
                    <a:pt x="32969" y="25590"/>
                  </a:lnTo>
                  <a:lnTo>
                    <a:pt x="32969" y="7391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916794" y="3328276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16484" y="0"/>
                  </a:moveTo>
                  <a:lnTo>
                    <a:pt x="25590" y="0"/>
                  </a:lnTo>
                  <a:lnTo>
                    <a:pt x="32969" y="7391"/>
                  </a:lnTo>
                  <a:lnTo>
                    <a:pt x="32969" y="16484"/>
                  </a:lnTo>
                  <a:lnTo>
                    <a:pt x="32969" y="25590"/>
                  </a:lnTo>
                  <a:lnTo>
                    <a:pt x="25590" y="32969"/>
                  </a:lnTo>
                  <a:lnTo>
                    <a:pt x="16484" y="32969"/>
                  </a:lnTo>
                  <a:lnTo>
                    <a:pt x="7378" y="32969"/>
                  </a:lnTo>
                  <a:lnTo>
                    <a:pt x="0" y="25590"/>
                  </a:lnTo>
                  <a:lnTo>
                    <a:pt x="0" y="16484"/>
                  </a:lnTo>
                  <a:lnTo>
                    <a:pt x="0" y="7391"/>
                  </a:lnTo>
                  <a:lnTo>
                    <a:pt x="7378" y="0"/>
                  </a:lnTo>
                  <a:lnTo>
                    <a:pt x="16484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916794" y="3491115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590" y="0"/>
                  </a:moveTo>
                  <a:lnTo>
                    <a:pt x="16484" y="0"/>
                  </a:lnTo>
                  <a:lnTo>
                    <a:pt x="7378" y="0"/>
                  </a:lnTo>
                  <a:lnTo>
                    <a:pt x="0" y="7391"/>
                  </a:lnTo>
                  <a:lnTo>
                    <a:pt x="0" y="25577"/>
                  </a:lnTo>
                  <a:lnTo>
                    <a:pt x="7378" y="32969"/>
                  </a:lnTo>
                  <a:lnTo>
                    <a:pt x="25590" y="32969"/>
                  </a:lnTo>
                  <a:lnTo>
                    <a:pt x="32969" y="25577"/>
                  </a:lnTo>
                  <a:lnTo>
                    <a:pt x="32969" y="7391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3916794" y="3491115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16484" y="0"/>
                  </a:moveTo>
                  <a:lnTo>
                    <a:pt x="25590" y="0"/>
                  </a:lnTo>
                  <a:lnTo>
                    <a:pt x="32969" y="7391"/>
                  </a:lnTo>
                  <a:lnTo>
                    <a:pt x="32969" y="16484"/>
                  </a:lnTo>
                  <a:lnTo>
                    <a:pt x="32969" y="25577"/>
                  </a:lnTo>
                  <a:lnTo>
                    <a:pt x="25590" y="32969"/>
                  </a:lnTo>
                  <a:lnTo>
                    <a:pt x="16484" y="32969"/>
                  </a:lnTo>
                  <a:lnTo>
                    <a:pt x="7378" y="32969"/>
                  </a:lnTo>
                  <a:lnTo>
                    <a:pt x="0" y="25577"/>
                  </a:lnTo>
                  <a:lnTo>
                    <a:pt x="0" y="16484"/>
                  </a:lnTo>
                  <a:lnTo>
                    <a:pt x="0" y="7391"/>
                  </a:lnTo>
                  <a:lnTo>
                    <a:pt x="7378" y="0"/>
                  </a:lnTo>
                  <a:lnTo>
                    <a:pt x="16484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3916794" y="3781577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590" y="0"/>
                  </a:moveTo>
                  <a:lnTo>
                    <a:pt x="16484" y="0"/>
                  </a:lnTo>
                  <a:lnTo>
                    <a:pt x="7378" y="0"/>
                  </a:lnTo>
                  <a:lnTo>
                    <a:pt x="0" y="7391"/>
                  </a:lnTo>
                  <a:lnTo>
                    <a:pt x="0" y="25590"/>
                  </a:lnTo>
                  <a:lnTo>
                    <a:pt x="7378" y="32969"/>
                  </a:lnTo>
                  <a:lnTo>
                    <a:pt x="25590" y="32969"/>
                  </a:lnTo>
                  <a:lnTo>
                    <a:pt x="32969" y="25590"/>
                  </a:lnTo>
                  <a:lnTo>
                    <a:pt x="32969" y="7391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3607600" y="3650767"/>
              <a:ext cx="342265" cy="163830"/>
            </a:xfrm>
            <a:custGeom>
              <a:avLst/>
              <a:gdLst/>
              <a:ahLst/>
              <a:cxnLst/>
              <a:rect l="l" t="t" r="r" b="b"/>
              <a:pathLst>
                <a:path w="342264" h="163829">
                  <a:moveTo>
                    <a:pt x="325678" y="130810"/>
                  </a:moveTo>
                  <a:lnTo>
                    <a:pt x="334784" y="130810"/>
                  </a:lnTo>
                  <a:lnTo>
                    <a:pt x="342163" y="138201"/>
                  </a:lnTo>
                  <a:lnTo>
                    <a:pt x="342163" y="147294"/>
                  </a:lnTo>
                  <a:lnTo>
                    <a:pt x="342163" y="156400"/>
                  </a:lnTo>
                  <a:lnTo>
                    <a:pt x="334784" y="163779"/>
                  </a:lnTo>
                  <a:lnTo>
                    <a:pt x="325678" y="163779"/>
                  </a:lnTo>
                  <a:lnTo>
                    <a:pt x="316572" y="163779"/>
                  </a:lnTo>
                  <a:lnTo>
                    <a:pt x="309194" y="156400"/>
                  </a:lnTo>
                  <a:lnTo>
                    <a:pt x="309194" y="147294"/>
                  </a:lnTo>
                  <a:lnTo>
                    <a:pt x="309194" y="138201"/>
                  </a:lnTo>
                  <a:lnTo>
                    <a:pt x="316572" y="130810"/>
                  </a:lnTo>
                  <a:lnTo>
                    <a:pt x="325678" y="130810"/>
                  </a:lnTo>
                  <a:close/>
                </a:path>
                <a:path w="342264" h="163829">
                  <a:moveTo>
                    <a:pt x="0" y="0"/>
                  </a:moveTo>
                  <a:lnTo>
                    <a:pt x="154901" y="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3693636" y="3650424"/>
              <a:ext cx="467995" cy="0"/>
            </a:xfrm>
            <a:custGeom>
              <a:avLst/>
              <a:gdLst/>
              <a:ahLst/>
              <a:cxnLst/>
              <a:rect l="l" t="t" r="r" b="b"/>
              <a:pathLst>
                <a:path w="467995" h="0">
                  <a:moveTo>
                    <a:pt x="0" y="0"/>
                  </a:moveTo>
                  <a:lnTo>
                    <a:pt x="223158" y="0"/>
                  </a:lnTo>
                </a:path>
                <a:path w="467995" h="0">
                  <a:moveTo>
                    <a:pt x="256127" y="0"/>
                  </a:moveTo>
                  <a:lnTo>
                    <a:pt x="467385" y="0"/>
                  </a:lnTo>
                </a:path>
              </a:pathLst>
            </a:custGeom>
            <a:ln w="788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3515576" y="3565943"/>
              <a:ext cx="51435" cy="156845"/>
            </a:xfrm>
            <a:custGeom>
              <a:avLst/>
              <a:gdLst/>
              <a:ahLst/>
              <a:cxnLst/>
              <a:rect l="l" t="t" r="r" b="b"/>
              <a:pathLst>
                <a:path w="51435" h="156845">
                  <a:moveTo>
                    <a:pt x="50825" y="0"/>
                  </a:moveTo>
                  <a:lnTo>
                    <a:pt x="0" y="0"/>
                  </a:lnTo>
                  <a:lnTo>
                    <a:pt x="0" y="156603"/>
                  </a:lnTo>
                  <a:lnTo>
                    <a:pt x="50825" y="156603"/>
                  </a:lnTo>
                  <a:lnTo>
                    <a:pt x="508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3515576" y="3565943"/>
              <a:ext cx="51435" cy="156845"/>
            </a:xfrm>
            <a:custGeom>
              <a:avLst/>
              <a:gdLst/>
              <a:ahLst/>
              <a:cxnLst/>
              <a:rect l="l" t="t" r="r" b="b"/>
              <a:pathLst>
                <a:path w="51435" h="156845">
                  <a:moveTo>
                    <a:pt x="0" y="156603"/>
                  </a:moveTo>
                  <a:lnTo>
                    <a:pt x="50825" y="156603"/>
                  </a:lnTo>
                  <a:lnTo>
                    <a:pt x="50825" y="0"/>
                  </a:lnTo>
                  <a:lnTo>
                    <a:pt x="0" y="0"/>
                  </a:lnTo>
                  <a:lnTo>
                    <a:pt x="0" y="156603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6" name="object 3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13193" y="3914692"/>
            <a:ext cx="475856" cy="221157"/>
          </a:xfrm>
          <a:prstGeom prst="rect">
            <a:avLst/>
          </a:prstGeom>
        </p:spPr>
      </p:pic>
      <p:sp>
        <p:nvSpPr>
          <p:cNvPr id="37" name="object 37"/>
          <p:cNvSpPr/>
          <p:nvPr/>
        </p:nvSpPr>
        <p:spPr>
          <a:xfrm>
            <a:off x="3639883" y="5002479"/>
            <a:ext cx="127635" cy="0"/>
          </a:xfrm>
          <a:custGeom>
            <a:avLst/>
            <a:gdLst/>
            <a:ahLst/>
            <a:cxnLst/>
            <a:rect l="l" t="t" r="r" b="b"/>
            <a:pathLst>
              <a:path w="127635" h="0">
                <a:moveTo>
                  <a:pt x="0" y="0"/>
                </a:moveTo>
                <a:lnTo>
                  <a:pt x="127076" y="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8" name="object 38"/>
          <p:cNvGrpSpPr/>
          <p:nvPr/>
        </p:nvGrpSpPr>
        <p:grpSpPr>
          <a:xfrm>
            <a:off x="3481749" y="4290053"/>
            <a:ext cx="145415" cy="1212215"/>
            <a:chOff x="3481749" y="4290053"/>
            <a:chExt cx="145415" cy="1212215"/>
          </a:xfrm>
        </p:grpSpPr>
        <p:sp>
          <p:nvSpPr>
            <p:cNvPr id="39" name="object 39"/>
            <p:cNvSpPr/>
            <p:nvPr/>
          </p:nvSpPr>
          <p:spPr>
            <a:xfrm>
              <a:off x="3485349" y="5498388"/>
              <a:ext cx="140970" cy="0"/>
            </a:xfrm>
            <a:custGeom>
              <a:avLst/>
              <a:gdLst/>
              <a:ahLst/>
              <a:cxnLst/>
              <a:rect l="l" t="t" r="r" b="b"/>
              <a:pathLst>
                <a:path w="140970" h="0">
                  <a:moveTo>
                    <a:pt x="140449" y="0"/>
                  </a:moveTo>
                  <a:lnTo>
                    <a:pt x="0" y="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3485349" y="5327700"/>
              <a:ext cx="0" cy="170815"/>
            </a:xfrm>
            <a:custGeom>
              <a:avLst/>
              <a:gdLst/>
              <a:ahLst/>
              <a:cxnLst/>
              <a:rect l="l" t="t" r="r" b="b"/>
              <a:pathLst>
                <a:path w="0" h="170814">
                  <a:moveTo>
                    <a:pt x="0" y="170687"/>
                  </a:moveTo>
                  <a:lnTo>
                    <a:pt x="0" y="0"/>
                  </a:lnTo>
                </a:path>
              </a:pathLst>
            </a:custGeom>
            <a:ln w="7200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3485349" y="4293654"/>
              <a:ext cx="138430" cy="1034415"/>
            </a:xfrm>
            <a:custGeom>
              <a:avLst/>
              <a:gdLst/>
              <a:ahLst/>
              <a:cxnLst/>
              <a:rect l="l" t="t" r="r" b="b"/>
              <a:pathLst>
                <a:path w="138429" h="1034414">
                  <a:moveTo>
                    <a:pt x="0" y="1034046"/>
                  </a:moveTo>
                  <a:lnTo>
                    <a:pt x="0" y="33312"/>
                  </a:lnTo>
                </a:path>
                <a:path w="138429" h="1034414">
                  <a:moveTo>
                    <a:pt x="5499" y="33312"/>
                  </a:moveTo>
                  <a:lnTo>
                    <a:pt x="65595" y="33312"/>
                  </a:lnTo>
                  <a:lnTo>
                    <a:pt x="138049" y="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/>
          <p:cNvSpPr/>
          <p:nvPr/>
        </p:nvSpPr>
        <p:spPr>
          <a:xfrm>
            <a:off x="4359351" y="4641545"/>
            <a:ext cx="330835" cy="193040"/>
          </a:xfrm>
          <a:custGeom>
            <a:avLst/>
            <a:gdLst/>
            <a:ahLst/>
            <a:cxnLst/>
            <a:rect l="l" t="t" r="r" b="b"/>
            <a:pathLst>
              <a:path w="330835" h="193039">
                <a:moveTo>
                  <a:pt x="6870" y="153162"/>
                </a:moveTo>
                <a:lnTo>
                  <a:pt x="228727" y="153162"/>
                </a:lnTo>
                <a:lnTo>
                  <a:pt x="228727" y="192659"/>
                </a:lnTo>
                <a:lnTo>
                  <a:pt x="330377" y="95808"/>
                </a:lnTo>
                <a:lnTo>
                  <a:pt x="228727" y="0"/>
                </a:lnTo>
                <a:lnTo>
                  <a:pt x="229412" y="39141"/>
                </a:lnTo>
                <a:lnTo>
                  <a:pt x="0" y="39141"/>
                </a:lnTo>
                <a:lnTo>
                  <a:pt x="0" y="153517"/>
                </a:lnTo>
                <a:lnTo>
                  <a:pt x="6870" y="153162"/>
                </a:lnTo>
                <a:close/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3" name="object 43"/>
          <p:cNvGrpSpPr/>
          <p:nvPr/>
        </p:nvGrpSpPr>
        <p:grpSpPr>
          <a:xfrm>
            <a:off x="3913193" y="4267739"/>
            <a:ext cx="477520" cy="935990"/>
            <a:chOff x="3913193" y="4267739"/>
            <a:chExt cx="477520" cy="935990"/>
          </a:xfrm>
        </p:grpSpPr>
        <p:sp>
          <p:nvSpPr>
            <p:cNvPr id="44" name="object 44"/>
            <p:cNvSpPr/>
            <p:nvPr/>
          </p:nvSpPr>
          <p:spPr>
            <a:xfrm>
              <a:off x="3949763" y="5002479"/>
              <a:ext cx="215265" cy="0"/>
            </a:xfrm>
            <a:custGeom>
              <a:avLst/>
              <a:gdLst/>
              <a:ahLst/>
              <a:cxnLst/>
              <a:rect l="l" t="t" r="r" b="b"/>
              <a:pathLst>
                <a:path w="215264" h="0">
                  <a:moveTo>
                    <a:pt x="0" y="0"/>
                  </a:moveTo>
                  <a:lnTo>
                    <a:pt x="215214" y="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4163263" y="4271340"/>
              <a:ext cx="223520" cy="929005"/>
            </a:xfrm>
            <a:custGeom>
              <a:avLst/>
              <a:gdLst/>
              <a:ahLst/>
              <a:cxnLst/>
              <a:rect l="l" t="t" r="r" b="b"/>
              <a:pathLst>
                <a:path w="223520" h="929004">
                  <a:moveTo>
                    <a:pt x="223227" y="0"/>
                  </a:moveTo>
                  <a:lnTo>
                    <a:pt x="0" y="0"/>
                  </a:lnTo>
                  <a:lnTo>
                    <a:pt x="0" y="928611"/>
                  </a:lnTo>
                  <a:lnTo>
                    <a:pt x="223227" y="928611"/>
                  </a:lnTo>
                  <a:lnTo>
                    <a:pt x="2232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4163263" y="4271340"/>
              <a:ext cx="223520" cy="929005"/>
            </a:xfrm>
            <a:custGeom>
              <a:avLst/>
              <a:gdLst/>
              <a:ahLst/>
              <a:cxnLst/>
              <a:rect l="l" t="t" r="r" b="b"/>
              <a:pathLst>
                <a:path w="223520" h="929004">
                  <a:moveTo>
                    <a:pt x="0" y="0"/>
                  </a:moveTo>
                  <a:lnTo>
                    <a:pt x="223227" y="0"/>
                  </a:lnTo>
                  <a:lnTo>
                    <a:pt x="223227" y="928611"/>
                  </a:lnTo>
                  <a:lnTo>
                    <a:pt x="0" y="928611"/>
                  </a:lnTo>
                  <a:lnTo>
                    <a:pt x="0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3916794" y="4986083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590" y="0"/>
                  </a:moveTo>
                  <a:lnTo>
                    <a:pt x="16484" y="0"/>
                  </a:lnTo>
                  <a:lnTo>
                    <a:pt x="7378" y="0"/>
                  </a:lnTo>
                  <a:lnTo>
                    <a:pt x="0" y="7391"/>
                  </a:lnTo>
                  <a:lnTo>
                    <a:pt x="0" y="25590"/>
                  </a:lnTo>
                  <a:lnTo>
                    <a:pt x="7378" y="32969"/>
                  </a:lnTo>
                  <a:lnTo>
                    <a:pt x="25590" y="32969"/>
                  </a:lnTo>
                  <a:lnTo>
                    <a:pt x="32969" y="25590"/>
                  </a:lnTo>
                  <a:lnTo>
                    <a:pt x="32969" y="7391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3916794" y="4986083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16484" y="0"/>
                  </a:moveTo>
                  <a:lnTo>
                    <a:pt x="25590" y="0"/>
                  </a:lnTo>
                  <a:lnTo>
                    <a:pt x="32969" y="7391"/>
                  </a:lnTo>
                  <a:lnTo>
                    <a:pt x="32969" y="16484"/>
                  </a:lnTo>
                  <a:lnTo>
                    <a:pt x="32969" y="25590"/>
                  </a:lnTo>
                  <a:lnTo>
                    <a:pt x="25590" y="32969"/>
                  </a:lnTo>
                  <a:lnTo>
                    <a:pt x="16484" y="32969"/>
                  </a:lnTo>
                  <a:lnTo>
                    <a:pt x="7378" y="32969"/>
                  </a:lnTo>
                  <a:lnTo>
                    <a:pt x="0" y="25590"/>
                  </a:lnTo>
                  <a:lnTo>
                    <a:pt x="0" y="16484"/>
                  </a:lnTo>
                  <a:lnTo>
                    <a:pt x="0" y="7391"/>
                  </a:lnTo>
                  <a:lnTo>
                    <a:pt x="7378" y="0"/>
                  </a:lnTo>
                  <a:lnTo>
                    <a:pt x="16484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/>
          <p:cNvSpPr/>
          <p:nvPr/>
        </p:nvSpPr>
        <p:spPr>
          <a:xfrm>
            <a:off x="3768674" y="5002479"/>
            <a:ext cx="140970" cy="0"/>
          </a:xfrm>
          <a:custGeom>
            <a:avLst/>
            <a:gdLst/>
            <a:ahLst/>
            <a:cxnLst/>
            <a:rect l="l" t="t" r="r" b="b"/>
            <a:pathLst>
              <a:path w="140970" h="0">
                <a:moveTo>
                  <a:pt x="0" y="0"/>
                </a:moveTo>
                <a:lnTo>
                  <a:pt x="34340" y="0"/>
                </a:lnTo>
              </a:path>
              <a:path w="140970" h="0">
                <a:moveTo>
                  <a:pt x="53225" y="0"/>
                </a:moveTo>
                <a:lnTo>
                  <a:pt x="87566" y="0"/>
                </a:lnTo>
              </a:path>
              <a:path w="140970" h="0">
                <a:moveTo>
                  <a:pt x="106451" y="0"/>
                </a:moveTo>
                <a:lnTo>
                  <a:pt x="140462" y="0"/>
                </a:lnTo>
              </a:path>
            </a:pathLst>
          </a:custGeom>
          <a:ln w="72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3639883" y="4833518"/>
            <a:ext cx="127635" cy="0"/>
          </a:xfrm>
          <a:custGeom>
            <a:avLst/>
            <a:gdLst/>
            <a:ahLst/>
            <a:cxnLst/>
            <a:rect l="l" t="t" r="r" b="b"/>
            <a:pathLst>
              <a:path w="127635" h="0">
                <a:moveTo>
                  <a:pt x="0" y="0"/>
                </a:moveTo>
                <a:lnTo>
                  <a:pt x="127076" y="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1" name="object 51"/>
          <p:cNvGrpSpPr/>
          <p:nvPr/>
        </p:nvGrpSpPr>
        <p:grpSpPr>
          <a:xfrm>
            <a:off x="3913193" y="4813077"/>
            <a:ext cx="252095" cy="40640"/>
            <a:chOff x="3913193" y="4813077"/>
            <a:chExt cx="252095" cy="40640"/>
          </a:xfrm>
        </p:grpSpPr>
        <p:sp>
          <p:nvSpPr>
            <p:cNvPr id="52" name="object 52"/>
            <p:cNvSpPr/>
            <p:nvPr/>
          </p:nvSpPr>
          <p:spPr>
            <a:xfrm>
              <a:off x="3949763" y="4833518"/>
              <a:ext cx="215265" cy="0"/>
            </a:xfrm>
            <a:custGeom>
              <a:avLst/>
              <a:gdLst/>
              <a:ahLst/>
              <a:cxnLst/>
              <a:rect l="l" t="t" r="r" b="b"/>
              <a:pathLst>
                <a:path w="215264" h="0">
                  <a:moveTo>
                    <a:pt x="0" y="0"/>
                  </a:moveTo>
                  <a:lnTo>
                    <a:pt x="215214" y="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3916794" y="4816678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590" y="0"/>
                  </a:moveTo>
                  <a:lnTo>
                    <a:pt x="16484" y="0"/>
                  </a:lnTo>
                  <a:lnTo>
                    <a:pt x="7378" y="0"/>
                  </a:lnTo>
                  <a:lnTo>
                    <a:pt x="0" y="7378"/>
                  </a:lnTo>
                  <a:lnTo>
                    <a:pt x="0" y="25577"/>
                  </a:lnTo>
                  <a:lnTo>
                    <a:pt x="7378" y="32956"/>
                  </a:lnTo>
                  <a:lnTo>
                    <a:pt x="25590" y="32956"/>
                  </a:lnTo>
                  <a:lnTo>
                    <a:pt x="32969" y="25577"/>
                  </a:lnTo>
                  <a:lnTo>
                    <a:pt x="32969" y="7378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3916794" y="4816678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16484" y="0"/>
                  </a:moveTo>
                  <a:lnTo>
                    <a:pt x="25590" y="0"/>
                  </a:lnTo>
                  <a:lnTo>
                    <a:pt x="32969" y="7378"/>
                  </a:lnTo>
                  <a:lnTo>
                    <a:pt x="32969" y="16471"/>
                  </a:lnTo>
                  <a:lnTo>
                    <a:pt x="32969" y="25577"/>
                  </a:lnTo>
                  <a:lnTo>
                    <a:pt x="25590" y="32956"/>
                  </a:lnTo>
                  <a:lnTo>
                    <a:pt x="16484" y="32956"/>
                  </a:lnTo>
                  <a:lnTo>
                    <a:pt x="7378" y="32956"/>
                  </a:lnTo>
                  <a:lnTo>
                    <a:pt x="0" y="25577"/>
                  </a:lnTo>
                  <a:lnTo>
                    <a:pt x="0" y="16471"/>
                  </a:lnTo>
                  <a:lnTo>
                    <a:pt x="0" y="7378"/>
                  </a:lnTo>
                  <a:lnTo>
                    <a:pt x="7378" y="0"/>
                  </a:lnTo>
                  <a:lnTo>
                    <a:pt x="16484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/>
          <p:cNvSpPr/>
          <p:nvPr/>
        </p:nvSpPr>
        <p:spPr>
          <a:xfrm>
            <a:off x="3768674" y="4833518"/>
            <a:ext cx="140970" cy="0"/>
          </a:xfrm>
          <a:custGeom>
            <a:avLst/>
            <a:gdLst/>
            <a:ahLst/>
            <a:cxnLst/>
            <a:rect l="l" t="t" r="r" b="b"/>
            <a:pathLst>
              <a:path w="140970" h="0">
                <a:moveTo>
                  <a:pt x="0" y="0"/>
                </a:moveTo>
                <a:lnTo>
                  <a:pt x="34340" y="0"/>
                </a:lnTo>
              </a:path>
              <a:path w="140970" h="0">
                <a:moveTo>
                  <a:pt x="53225" y="0"/>
                </a:moveTo>
                <a:lnTo>
                  <a:pt x="87566" y="0"/>
                </a:lnTo>
              </a:path>
              <a:path w="140970" h="0">
                <a:moveTo>
                  <a:pt x="106451" y="0"/>
                </a:moveTo>
                <a:lnTo>
                  <a:pt x="140462" y="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3639883" y="4664214"/>
            <a:ext cx="127635" cy="0"/>
          </a:xfrm>
          <a:custGeom>
            <a:avLst/>
            <a:gdLst/>
            <a:ahLst/>
            <a:cxnLst/>
            <a:rect l="l" t="t" r="r" b="b"/>
            <a:pathLst>
              <a:path w="127635" h="0">
                <a:moveTo>
                  <a:pt x="0" y="0"/>
                </a:moveTo>
                <a:lnTo>
                  <a:pt x="127076" y="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7" name="object 57"/>
          <p:cNvGrpSpPr/>
          <p:nvPr/>
        </p:nvGrpSpPr>
        <p:grpSpPr>
          <a:xfrm>
            <a:off x="3913193" y="4644231"/>
            <a:ext cx="252095" cy="40640"/>
            <a:chOff x="3913193" y="4644231"/>
            <a:chExt cx="252095" cy="40640"/>
          </a:xfrm>
        </p:grpSpPr>
        <p:sp>
          <p:nvSpPr>
            <p:cNvPr id="58" name="object 58"/>
            <p:cNvSpPr/>
            <p:nvPr/>
          </p:nvSpPr>
          <p:spPr>
            <a:xfrm>
              <a:off x="3949763" y="4664214"/>
              <a:ext cx="215265" cy="0"/>
            </a:xfrm>
            <a:custGeom>
              <a:avLst/>
              <a:gdLst/>
              <a:ahLst/>
              <a:cxnLst/>
              <a:rect l="l" t="t" r="r" b="b"/>
              <a:pathLst>
                <a:path w="215264" h="0">
                  <a:moveTo>
                    <a:pt x="0" y="0"/>
                  </a:moveTo>
                  <a:lnTo>
                    <a:pt x="215214" y="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3916794" y="46478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590" y="0"/>
                  </a:moveTo>
                  <a:lnTo>
                    <a:pt x="16484" y="0"/>
                  </a:lnTo>
                  <a:lnTo>
                    <a:pt x="7378" y="0"/>
                  </a:lnTo>
                  <a:lnTo>
                    <a:pt x="0" y="7378"/>
                  </a:lnTo>
                  <a:lnTo>
                    <a:pt x="0" y="25577"/>
                  </a:lnTo>
                  <a:lnTo>
                    <a:pt x="7378" y="32969"/>
                  </a:lnTo>
                  <a:lnTo>
                    <a:pt x="25590" y="32969"/>
                  </a:lnTo>
                  <a:lnTo>
                    <a:pt x="32969" y="25577"/>
                  </a:lnTo>
                  <a:lnTo>
                    <a:pt x="32969" y="7378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3916794" y="464783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16484" y="0"/>
                  </a:moveTo>
                  <a:lnTo>
                    <a:pt x="25590" y="0"/>
                  </a:lnTo>
                  <a:lnTo>
                    <a:pt x="32969" y="7378"/>
                  </a:lnTo>
                  <a:lnTo>
                    <a:pt x="32969" y="16484"/>
                  </a:lnTo>
                  <a:lnTo>
                    <a:pt x="32969" y="25577"/>
                  </a:lnTo>
                  <a:lnTo>
                    <a:pt x="25590" y="32969"/>
                  </a:lnTo>
                  <a:lnTo>
                    <a:pt x="16484" y="32969"/>
                  </a:lnTo>
                  <a:lnTo>
                    <a:pt x="7378" y="32969"/>
                  </a:lnTo>
                  <a:lnTo>
                    <a:pt x="0" y="25577"/>
                  </a:lnTo>
                  <a:lnTo>
                    <a:pt x="0" y="16484"/>
                  </a:lnTo>
                  <a:lnTo>
                    <a:pt x="0" y="7378"/>
                  </a:lnTo>
                  <a:lnTo>
                    <a:pt x="7378" y="0"/>
                  </a:lnTo>
                  <a:lnTo>
                    <a:pt x="16484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1" name="object 61"/>
          <p:cNvSpPr/>
          <p:nvPr/>
        </p:nvSpPr>
        <p:spPr>
          <a:xfrm>
            <a:off x="3768674" y="4664214"/>
            <a:ext cx="140970" cy="0"/>
          </a:xfrm>
          <a:custGeom>
            <a:avLst/>
            <a:gdLst/>
            <a:ahLst/>
            <a:cxnLst/>
            <a:rect l="l" t="t" r="r" b="b"/>
            <a:pathLst>
              <a:path w="140970" h="0">
                <a:moveTo>
                  <a:pt x="0" y="0"/>
                </a:moveTo>
                <a:lnTo>
                  <a:pt x="34340" y="0"/>
                </a:lnTo>
              </a:path>
              <a:path w="140970" h="0">
                <a:moveTo>
                  <a:pt x="53225" y="0"/>
                </a:moveTo>
                <a:lnTo>
                  <a:pt x="87566" y="0"/>
                </a:lnTo>
              </a:path>
              <a:path w="140970" h="0">
                <a:moveTo>
                  <a:pt x="106451" y="0"/>
                </a:moveTo>
                <a:lnTo>
                  <a:pt x="140462" y="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3639883" y="4499012"/>
            <a:ext cx="127635" cy="0"/>
          </a:xfrm>
          <a:custGeom>
            <a:avLst/>
            <a:gdLst/>
            <a:ahLst/>
            <a:cxnLst/>
            <a:rect l="l" t="t" r="r" b="b"/>
            <a:pathLst>
              <a:path w="127635" h="0">
                <a:moveTo>
                  <a:pt x="0" y="0"/>
                </a:moveTo>
                <a:lnTo>
                  <a:pt x="127076" y="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3" name="object 63"/>
          <p:cNvGrpSpPr/>
          <p:nvPr/>
        </p:nvGrpSpPr>
        <p:grpSpPr>
          <a:xfrm>
            <a:off x="3913193" y="4479105"/>
            <a:ext cx="252095" cy="40640"/>
            <a:chOff x="3913193" y="4479105"/>
            <a:chExt cx="252095" cy="40640"/>
          </a:xfrm>
        </p:grpSpPr>
        <p:sp>
          <p:nvSpPr>
            <p:cNvPr id="64" name="object 64"/>
            <p:cNvSpPr/>
            <p:nvPr/>
          </p:nvSpPr>
          <p:spPr>
            <a:xfrm>
              <a:off x="3949763" y="4499012"/>
              <a:ext cx="215265" cy="0"/>
            </a:xfrm>
            <a:custGeom>
              <a:avLst/>
              <a:gdLst/>
              <a:ahLst/>
              <a:cxnLst/>
              <a:rect l="l" t="t" r="r" b="b"/>
              <a:pathLst>
                <a:path w="215264" h="0">
                  <a:moveTo>
                    <a:pt x="0" y="0"/>
                  </a:moveTo>
                  <a:lnTo>
                    <a:pt x="215214" y="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3916794" y="4482706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590" y="0"/>
                  </a:moveTo>
                  <a:lnTo>
                    <a:pt x="16484" y="0"/>
                  </a:lnTo>
                  <a:lnTo>
                    <a:pt x="7378" y="0"/>
                  </a:lnTo>
                  <a:lnTo>
                    <a:pt x="0" y="7391"/>
                  </a:lnTo>
                  <a:lnTo>
                    <a:pt x="0" y="25577"/>
                  </a:lnTo>
                  <a:lnTo>
                    <a:pt x="7378" y="32969"/>
                  </a:lnTo>
                  <a:lnTo>
                    <a:pt x="25590" y="32969"/>
                  </a:lnTo>
                  <a:lnTo>
                    <a:pt x="32969" y="25577"/>
                  </a:lnTo>
                  <a:lnTo>
                    <a:pt x="32969" y="7391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3916794" y="4482706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16484" y="0"/>
                  </a:moveTo>
                  <a:lnTo>
                    <a:pt x="25590" y="0"/>
                  </a:lnTo>
                  <a:lnTo>
                    <a:pt x="32969" y="7391"/>
                  </a:lnTo>
                  <a:lnTo>
                    <a:pt x="32969" y="16484"/>
                  </a:lnTo>
                  <a:lnTo>
                    <a:pt x="32969" y="25577"/>
                  </a:lnTo>
                  <a:lnTo>
                    <a:pt x="25590" y="32969"/>
                  </a:lnTo>
                  <a:lnTo>
                    <a:pt x="16484" y="32969"/>
                  </a:lnTo>
                  <a:lnTo>
                    <a:pt x="7378" y="32969"/>
                  </a:lnTo>
                  <a:lnTo>
                    <a:pt x="0" y="25577"/>
                  </a:lnTo>
                  <a:lnTo>
                    <a:pt x="0" y="16484"/>
                  </a:lnTo>
                  <a:lnTo>
                    <a:pt x="0" y="7391"/>
                  </a:lnTo>
                  <a:lnTo>
                    <a:pt x="7378" y="0"/>
                  </a:lnTo>
                  <a:lnTo>
                    <a:pt x="16484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7" name="object 67"/>
          <p:cNvSpPr/>
          <p:nvPr/>
        </p:nvSpPr>
        <p:spPr>
          <a:xfrm>
            <a:off x="3768674" y="4499012"/>
            <a:ext cx="140970" cy="0"/>
          </a:xfrm>
          <a:custGeom>
            <a:avLst/>
            <a:gdLst/>
            <a:ahLst/>
            <a:cxnLst/>
            <a:rect l="l" t="t" r="r" b="b"/>
            <a:pathLst>
              <a:path w="140970" h="0">
                <a:moveTo>
                  <a:pt x="0" y="0"/>
                </a:moveTo>
                <a:lnTo>
                  <a:pt x="34340" y="0"/>
                </a:lnTo>
              </a:path>
              <a:path w="140970" h="0">
                <a:moveTo>
                  <a:pt x="53225" y="0"/>
                </a:moveTo>
                <a:lnTo>
                  <a:pt x="87566" y="0"/>
                </a:lnTo>
              </a:path>
              <a:path w="140970" h="0">
                <a:moveTo>
                  <a:pt x="106451" y="0"/>
                </a:moveTo>
                <a:lnTo>
                  <a:pt x="140462" y="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3639883" y="4327982"/>
            <a:ext cx="127635" cy="0"/>
          </a:xfrm>
          <a:custGeom>
            <a:avLst/>
            <a:gdLst/>
            <a:ahLst/>
            <a:cxnLst/>
            <a:rect l="l" t="t" r="r" b="b"/>
            <a:pathLst>
              <a:path w="127635" h="0">
                <a:moveTo>
                  <a:pt x="0" y="0"/>
                </a:moveTo>
                <a:lnTo>
                  <a:pt x="127076" y="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9" name="object 69"/>
          <p:cNvGrpSpPr/>
          <p:nvPr/>
        </p:nvGrpSpPr>
        <p:grpSpPr>
          <a:xfrm>
            <a:off x="3913193" y="4307973"/>
            <a:ext cx="252095" cy="40640"/>
            <a:chOff x="3913193" y="4307973"/>
            <a:chExt cx="252095" cy="40640"/>
          </a:xfrm>
        </p:grpSpPr>
        <p:sp>
          <p:nvSpPr>
            <p:cNvPr id="70" name="object 70"/>
            <p:cNvSpPr/>
            <p:nvPr/>
          </p:nvSpPr>
          <p:spPr>
            <a:xfrm>
              <a:off x="3949763" y="4327982"/>
              <a:ext cx="215265" cy="0"/>
            </a:xfrm>
            <a:custGeom>
              <a:avLst/>
              <a:gdLst/>
              <a:ahLst/>
              <a:cxnLst/>
              <a:rect l="l" t="t" r="r" b="b"/>
              <a:pathLst>
                <a:path w="215264" h="0">
                  <a:moveTo>
                    <a:pt x="0" y="0"/>
                  </a:moveTo>
                  <a:lnTo>
                    <a:pt x="215214" y="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3916794" y="4311573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590" y="0"/>
                  </a:moveTo>
                  <a:lnTo>
                    <a:pt x="16484" y="0"/>
                  </a:lnTo>
                  <a:lnTo>
                    <a:pt x="7378" y="0"/>
                  </a:lnTo>
                  <a:lnTo>
                    <a:pt x="0" y="7391"/>
                  </a:lnTo>
                  <a:lnTo>
                    <a:pt x="0" y="25577"/>
                  </a:lnTo>
                  <a:lnTo>
                    <a:pt x="7378" y="32969"/>
                  </a:lnTo>
                  <a:lnTo>
                    <a:pt x="25590" y="32969"/>
                  </a:lnTo>
                  <a:lnTo>
                    <a:pt x="32969" y="25577"/>
                  </a:lnTo>
                  <a:lnTo>
                    <a:pt x="32969" y="7391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3916794" y="4311573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16484" y="0"/>
                  </a:moveTo>
                  <a:lnTo>
                    <a:pt x="25590" y="0"/>
                  </a:lnTo>
                  <a:lnTo>
                    <a:pt x="32969" y="7391"/>
                  </a:lnTo>
                  <a:lnTo>
                    <a:pt x="32969" y="16484"/>
                  </a:lnTo>
                  <a:lnTo>
                    <a:pt x="32969" y="25577"/>
                  </a:lnTo>
                  <a:lnTo>
                    <a:pt x="25590" y="32969"/>
                  </a:lnTo>
                  <a:lnTo>
                    <a:pt x="16484" y="32969"/>
                  </a:lnTo>
                  <a:lnTo>
                    <a:pt x="7378" y="32969"/>
                  </a:lnTo>
                  <a:lnTo>
                    <a:pt x="0" y="25577"/>
                  </a:lnTo>
                  <a:lnTo>
                    <a:pt x="0" y="16484"/>
                  </a:lnTo>
                  <a:lnTo>
                    <a:pt x="0" y="7391"/>
                  </a:lnTo>
                  <a:lnTo>
                    <a:pt x="7378" y="0"/>
                  </a:lnTo>
                  <a:lnTo>
                    <a:pt x="16484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3" name="object 73"/>
          <p:cNvSpPr/>
          <p:nvPr/>
        </p:nvSpPr>
        <p:spPr>
          <a:xfrm>
            <a:off x="3768674" y="4327982"/>
            <a:ext cx="140970" cy="0"/>
          </a:xfrm>
          <a:custGeom>
            <a:avLst/>
            <a:gdLst/>
            <a:ahLst/>
            <a:cxnLst/>
            <a:rect l="l" t="t" r="r" b="b"/>
            <a:pathLst>
              <a:path w="140970" h="0">
                <a:moveTo>
                  <a:pt x="0" y="0"/>
                </a:moveTo>
                <a:lnTo>
                  <a:pt x="34340" y="0"/>
                </a:lnTo>
              </a:path>
              <a:path w="140970" h="0">
                <a:moveTo>
                  <a:pt x="53225" y="0"/>
                </a:moveTo>
                <a:lnTo>
                  <a:pt x="87566" y="0"/>
                </a:lnTo>
              </a:path>
              <a:path w="140970" h="0">
                <a:moveTo>
                  <a:pt x="106451" y="0"/>
                </a:moveTo>
                <a:lnTo>
                  <a:pt x="140462" y="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3490848" y="4466056"/>
            <a:ext cx="132715" cy="33655"/>
          </a:xfrm>
          <a:custGeom>
            <a:avLst/>
            <a:gdLst/>
            <a:ahLst/>
            <a:cxnLst/>
            <a:rect l="l" t="t" r="r" b="b"/>
            <a:pathLst>
              <a:path w="132714" h="33654">
                <a:moveTo>
                  <a:pt x="0" y="33299"/>
                </a:moveTo>
                <a:lnTo>
                  <a:pt x="60096" y="33299"/>
                </a:lnTo>
                <a:lnTo>
                  <a:pt x="132549" y="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3490848" y="4631245"/>
            <a:ext cx="132715" cy="33020"/>
          </a:xfrm>
          <a:custGeom>
            <a:avLst/>
            <a:gdLst/>
            <a:ahLst/>
            <a:cxnLst/>
            <a:rect l="l" t="t" r="r" b="b"/>
            <a:pathLst>
              <a:path w="132714" h="33020">
                <a:moveTo>
                  <a:pt x="0" y="32969"/>
                </a:moveTo>
                <a:lnTo>
                  <a:pt x="60096" y="32969"/>
                </a:lnTo>
                <a:lnTo>
                  <a:pt x="132549" y="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3490848" y="4798834"/>
            <a:ext cx="132715" cy="33655"/>
          </a:xfrm>
          <a:custGeom>
            <a:avLst/>
            <a:gdLst/>
            <a:ahLst/>
            <a:cxnLst/>
            <a:rect l="l" t="t" r="r" b="b"/>
            <a:pathLst>
              <a:path w="132714" h="33654">
                <a:moveTo>
                  <a:pt x="0" y="33312"/>
                </a:moveTo>
                <a:lnTo>
                  <a:pt x="60096" y="33312"/>
                </a:lnTo>
                <a:lnTo>
                  <a:pt x="132549" y="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3490848" y="4967795"/>
            <a:ext cx="132715" cy="33020"/>
          </a:xfrm>
          <a:custGeom>
            <a:avLst/>
            <a:gdLst/>
            <a:ahLst/>
            <a:cxnLst/>
            <a:rect l="l" t="t" r="r" b="b"/>
            <a:pathLst>
              <a:path w="132714" h="33020">
                <a:moveTo>
                  <a:pt x="0" y="32969"/>
                </a:moveTo>
                <a:lnTo>
                  <a:pt x="60096" y="32969"/>
                </a:lnTo>
                <a:lnTo>
                  <a:pt x="132549" y="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3639883" y="5173840"/>
            <a:ext cx="127635" cy="0"/>
          </a:xfrm>
          <a:custGeom>
            <a:avLst/>
            <a:gdLst/>
            <a:ahLst/>
            <a:cxnLst/>
            <a:rect l="l" t="t" r="r" b="b"/>
            <a:pathLst>
              <a:path w="127635" h="0">
                <a:moveTo>
                  <a:pt x="0" y="0"/>
                </a:moveTo>
                <a:lnTo>
                  <a:pt x="127076" y="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9" name="object 79"/>
          <p:cNvGrpSpPr/>
          <p:nvPr/>
        </p:nvGrpSpPr>
        <p:grpSpPr>
          <a:xfrm>
            <a:off x="3913193" y="5153907"/>
            <a:ext cx="252095" cy="40640"/>
            <a:chOff x="3913193" y="5153907"/>
            <a:chExt cx="252095" cy="40640"/>
          </a:xfrm>
        </p:grpSpPr>
        <p:sp>
          <p:nvSpPr>
            <p:cNvPr id="80" name="object 80"/>
            <p:cNvSpPr/>
            <p:nvPr/>
          </p:nvSpPr>
          <p:spPr>
            <a:xfrm>
              <a:off x="3949763" y="5173840"/>
              <a:ext cx="215265" cy="0"/>
            </a:xfrm>
            <a:custGeom>
              <a:avLst/>
              <a:gdLst/>
              <a:ahLst/>
              <a:cxnLst/>
              <a:rect l="l" t="t" r="r" b="b"/>
              <a:pathLst>
                <a:path w="215264" h="0">
                  <a:moveTo>
                    <a:pt x="0" y="0"/>
                  </a:moveTo>
                  <a:lnTo>
                    <a:pt x="215214" y="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3916794" y="5157507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590" y="0"/>
                  </a:moveTo>
                  <a:lnTo>
                    <a:pt x="16484" y="0"/>
                  </a:lnTo>
                  <a:lnTo>
                    <a:pt x="7378" y="0"/>
                  </a:lnTo>
                  <a:lnTo>
                    <a:pt x="0" y="7378"/>
                  </a:lnTo>
                  <a:lnTo>
                    <a:pt x="0" y="25577"/>
                  </a:lnTo>
                  <a:lnTo>
                    <a:pt x="7378" y="32969"/>
                  </a:lnTo>
                  <a:lnTo>
                    <a:pt x="25590" y="32969"/>
                  </a:lnTo>
                  <a:lnTo>
                    <a:pt x="32969" y="25577"/>
                  </a:lnTo>
                  <a:lnTo>
                    <a:pt x="32969" y="7378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3916794" y="5157507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16484" y="0"/>
                  </a:moveTo>
                  <a:lnTo>
                    <a:pt x="25590" y="0"/>
                  </a:lnTo>
                  <a:lnTo>
                    <a:pt x="32969" y="7378"/>
                  </a:lnTo>
                  <a:lnTo>
                    <a:pt x="32969" y="16484"/>
                  </a:lnTo>
                  <a:lnTo>
                    <a:pt x="32969" y="25577"/>
                  </a:lnTo>
                  <a:lnTo>
                    <a:pt x="25590" y="32969"/>
                  </a:lnTo>
                  <a:lnTo>
                    <a:pt x="16484" y="32969"/>
                  </a:lnTo>
                  <a:lnTo>
                    <a:pt x="7378" y="32969"/>
                  </a:lnTo>
                  <a:lnTo>
                    <a:pt x="0" y="25577"/>
                  </a:lnTo>
                  <a:lnTo>
                    <a:pt x="0" y="16484"/>
                  </a:lnTo>
                  <a:lnTo>
                    <a:pt x="0" y="7378"/>
                  </a:lnTo>
                  <a:lnTo>
                    <a:pt x="7378" y="0"/>
                  </a:lnTo>
                  <a:lnTo>
                    <a:pt x="16484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3" name="object 83"/>
          <p:cNvSpPr/>
          <p:nvPr/>
        </p:nvSpPr>
        <p:spPr>
          <a:xfrm>
            <a:off x="3768674" y="5173840"/>
            <a:ext cx="140970" cy="0"/>
          </a:xfrm>
          <a:custGeom>
            <a:avLst/>
            <a:gdLst/>
            <a:ahLst/>
            <a:cxnLst/>
            <a:rect l="l" t="t" r="r" b="b"/>
            <a:pathLst>
              <a:path w="140970" h="0">
                <a:moveTo>
                  <a:pt x="0" y="0"/>
                </a:moveTo>
                <a:lnTo>
                  <a:pt x="34340" y="0"/>
                </a:lnTo>
              </a:path>
              <a:path w="140970" h="0">
                <a:moveTo>
                  <a:pt x="53225" y="0"/>
                </a:moveTo>
                <a:lnTo>
                  <a:pt x="87566" y="0"/>
                </a:lnTo>
              </a:path>
              <a:path w="140970" h="0">
                <a:moveTo>
                  <a:pt x="106451" y="0"/>
                </a:moveTo>
                <a:lnTo>
                  <a:pt x="140462" y="0"/>
                </a:lnTo>
              </a:path>
            </a:pathLst>
          </a:custGeom>
          <a:ln w="72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3490848" y="5139156"/>
            <a:ext cx="132715" cy="33655"/>
          </a:xfrm>
          <a:custGeom>
            <a:avLst/>
            <a:gdLst/>
            <a:ahLst/>
            <a:cxnLst/>
            <a:rect l="l" t="t" r="r" b="b"/>
            <a:pathLst>
              <a:path w="132714" h="33654">
                <a:moveTo>
                  <a:pt x="0" y="33312"/>
                </a:moveTo>
                <a:lnTo>
                  <a:pt x="60096" y="33312"/>
                </a:lnTo>
                <a:lnTo>
                  <a:pt x="132549" y="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3488778" y="5328729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 h="0">
                <a:moveTo>
                  <a:pt x="0" y="0"/>
                </a:moveTo>
                <a:lnTo>
                  <a:pt x="126720" y="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6" name="object 86"/>
          <p:cNvGrpSpPr/>
          <p:nvPr/>
        </p:nvGrpSpPr>
        <p:grpSpPr>
          <a:xfrm>
            <a:off x="3913193" y="5308441"/>
            <a:ext cx="206375" cy="40640"/>
            <a:chOff x="3913193" y="5308441"/>
            <a:chExt cx="206375" cy="40640"/>
          </a:xfrm>
        </p:grpSpPr>
        <p:sp>
          <p:nvSpPr>
            <p:cNvPr id="87" name="object 87"/>
            <p:cNvSpPr/>
            <p:nvPr/>
          </p:nvSpPr>
          <p:spPr>
            <a:xfrm>
              <a:off x="3949763" y="5328729"/>
              <a:ext cx="169545" cy="0"/>
            </a:xfrm>
            <a:custGeom>
              <a:avLst/>
              <a:gdLst/>
              <a:ahLst/>
              <a:cxnLst/>
              <a:rect l="l" t="t" r="r" b="b"/>
              <a:pathLst>
                <a:path w="169545" h="0">
                  <a:moveTo>
                    <a:pt x="0" y="0"/>
                  </a:moveTo>
                  <a:lnTo>
                    <a:pt x="169202" y="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3916794" y="531204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590" y="0"/>
                  </a:moveTo>
                  <a:lnTo>
                    <a:pt x="16484" y="0"/>
                  </a:lnTo>
                  <a:lnTo>
                    <a:pt x="7378" y="0"/>
                  </a:lnTo>
                  <a:lnTo>
                    <a:pt x="0" y="7378"/>
                  </a:lnTo>
                  <a:lnTo>
                    <a:pt x="0" y="25577"/>
                  </a:lnTo>
                  <a:lnTo>
                    <a:pt x="7378" y="32969"/>
                  </a:lnTo>
                  <a:lnTo>
                    <a:pt x="25590" y="32969"/>
                  </a:lnTo>
                  <a:lnTo>
                    <a:pt x="32969" y="25577"/>
                  </a:lnTo>
                  <a:lnTo>
                    <a:pt x="32969" y="7378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3916794" y="531204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16484" y="0"/>
                  </a:moveTo>
                  <a:lnTo>
                    <a:pt x="25590" y="0"/>
                  </a:lnTo>
                  <a:lnTo>
                    <a:pt x="32969" y="7378"/>
                  </a:lnTo>
                  <a:lnTo>
                    <a:pt x="32969" y="16484"/>
                  </a:lnTo>
                  <a:lnTo>
                    <a:pt x="32969" y="25577"/>
                  </a:lnTo>
                  <a:lnTo>
                    <a:pt x="25590" y="32969"/>
                  </a:lnTo>
                  <a:lnTo>
                    <a:pt x="16484" y="32969"/>
                  </a:lnTo>
                  <a:lnTo>
                    <a:pt x="7378" y="32969"/>
                  </a:lnTo>
                  <a:lnTo>
                    <a:pt x="0" y="25577"/>
                  </a:lnTo>
                  <a:lnTo>
                    <a:pt x="0" y="16484"/>
                  </a:lnTo>
                  <a:lnTo>
                    <a:pt x="0" y="7378"/>
                  </a:lnTo>
                  <a:lnTo>
                    <a:pt x="7378" y="0"/>
                  </a:lnTo>
                  <a:lnTo>
                    <a:pt x="16484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0" name="object 90"/>
          <p:cNvSpPr/>
          <p:nvPr/>
        </p:nvSpPr>
        <p:spPr>
          <a:xfrm>
            <a:off x="3768674" y="5328729"/>
            <a:ext cx="140970" cy="0"/>
          </a:xfrm>
          <a:custGeom>
            <a:avLst/>
            <a:gdLst/>
            <a:ahLst/>
            <a:cxnLst/>
            <a:rect l="l" t="t" r="r" b="b"/>
            <a:pathLst>
              <a:path w="140970" h="0">
                <a:moveTo>
                  <a:pt x="0" y="0"/>
                </a:moveTo>
                <a:lnTo>
                  <a:pt x="34340" y="0"/>
                </a:lnTo>
              </a:path>
              <a:path w="140970" h="0">
                <a:moveTo>
                  <a:pt x="53225" y="0"/>
                </a:moveTo>
                <a:lnTo>
                  <a:pt x="87566" y="0"/>
                </a:lnTo>
              </a:path>
              <a:path w="140970" h="0">
                <a:moveTo>
                  <a:pt x="106451" y="0"/>
                </a:moveTo>
                <a:lnTo>
                  <a:pt x="140462" y="0"/>
                </a:lnTo>
              </a:path>
            </a:pathLst>
          </a:custGeom>
          <a:ln w="72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3672852" y="5497360"/>
            <a:ext cx="94615" cy="0"/>
          </a:xfrm>
          <a:custGeom>
            <a:avLst/>
            <a:gdLst/>
            <a:ahLst/>
            <a:cxnLst/>
            <a:rect l="l" t="t" r="r" b="b"/>
            <a:pathLst>
              <a:path w="94614" h="0">
                <a:moveTo>
                  <a:pt x="0" y="0"/>
                </a:moveTo>
                <a:lnTo>
                  <a:pt x="94106" y="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2" name="object 92"/>
          <p:cNvGrpSpPr/>
          <p:nvPr/>
        </p:nvGrpSpPr>
        <p:grpSpPr>
          <a:xfrm>
            <a:off x="3913193" y="5477287"/>
            <a:ext cx="208915" cy="40640"/>
            <a:chOff x="3913193" y="5477287"/>
            <a:chExt cx="208915" cy="40640"/>
          </a:xfrm>
        </p:grpSpPr>
        <p:sp>
          <p:nvSpPr>
            <p:cNvPr id="93" name="object 93"/>
            <p:cNvSpPr/>
            <p:nvPr/>
          </p:nvSpPr>
          <p:spPr>
            <a:xfrm>
              <a:off x="3949763" y="5497360"/>
              <a:ext cx="172085" cy="0"/>
            </a:xfrm>
            <a:custGeom>
              <a:avLst/>
              <a:gdLst/>
              <a:ahLst/>
              <a:cxnLst/>
              <a:rect l="l" t="t" r="r" b="b"/>
              <a:pathLst>
                <a:path w="172085" h="0">
                  <a:moveTo>
                    <a:pt x="0" y="0"/>
                  </a:moveTo>
                  <a:lnTo>
                    <a:pt x="171945" y="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3916794" y="5480888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590" y="0"/>
                  </a:moveTo>
                  <a:lnTo>
                    <a:pt x="16484" y="0"/>
                  </a:lnTo>
                  <a:lnTo>
                    <a:pt x="7378" y="0"/>
                  </a:lnTo>
                  <a:lnTo>
                    <a:pt x="0" y="7378"/>
                  </a:lnTo>
                  <a:lnTo>
                    <a:pt x="0" y="25577"/>
                  </a:lnTo>
                  <a:lnTo>
                    <a:pt x="7378" y="32956"/>
                  </a:lnTo>
                  <a:lnTo>
                    <a:pt x="25590" y="32956"/>
                  </a:lnTo>
                  <a:lnTo>
                    <a:pt x="32969" y="25577"/>
                  </a:lnTo>
                  <a:lnTo>
                    <a:pt x="32969" y="7378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3916794" y="5480888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16484" y="0"/>
                  </a:moveTo>
                  <a:lnTo>
                    <a:pt x="25590" y="0"/>
                  </a:lnTo>
                  <a:lnTo>
                    <a:pt x="32969" y="7378"/>
                  </a:lnTo>
                  <a:lnTo>
                    <a:pt x="32969" y="16484"/>
                  </a:lnTo>
                  <a:lnTo>
                    <a:pt x="32969" y="25577"/>
                  </a:lnTo>
                  <a:lnTo>
                    <a:pt x="25590" y="32956"/>
                  </a:lnTo>
                  <a:lnTo>
                    <a:pt x="16484" y="32956"/>
                  </a:lnTo>
                  <a:lnTo>
                    <a:pt x="7378" y="32956"/>
                  </a:lnTo>
                  <a:lnTo>
                    <a:pt x="0" y="25577"/>
                  </a:lnTo>
                  <a:lnTo>
                    <a:pt x="0" y="16484"/>
                  </a:lnTo>
                  <a:lnTo>
                    <a:pt x="0" y="7378"/>
                  </a:lnTo>
                  <a:lnTo>
                    <a:pt x="7378" y="0"/>
                  </a:lnTo>
                  <a:lnTo>
                    <a:pt x="16484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6" name="object 96"/>
          <p:cNvSpPr/>
          <p:nvPr/>
        </p:nvSpPr>
        <p:spPr>
          <a:xfrm>
            <a:off x="3768674" y="5497360"/>
            <a:ext cx="140970" cy="0"/>
          </a:xfrm>
          <a:custGeom>
            <a:avLst/>
            <a:gdLst/>
            <a:ahLst/>
            <a:cxnLst/>
            <a:rect l="l" t="t" r="r" b="b"/>
            <a:pathLst>
              <a:path w="140970" h="0">
                <a:moveTo>
                  <a:pt x="0" y="0"/>
                </a:moveTo>
                <a:lnTo>
                  <a:pt x="34340" y="0"/>
                </a:lnTo>
              </a:path>
              <a:path w="140970" h="0">
                <a:moveTo>
                  <a:pt x="53225" y="0"/>
                </a:moveTo>
                <a:lnTo>
                  <a:pt x="87566" y="0"/>
                </a:lnTo>
              </a:path>
              <a:path w="140970" h="0">
                <a:moveTo>
                  <a:pt x="106451" y="0"/>
                </a:moveTo>
                <a:lnTo>
                  <a:pt x="140462" y="0"/>
                </a:lnTo>
              </a:path>
            </a:pathLst>
          </a:custGeom>
          <a:ln w="72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3612413" y="5487047"/>
            <a:ext cx="46990" cy="23495"/>
          </a:xfrm>
          <a:custGeom>
            <a:avLst/>
            <a:gdLst/>
            <a:ahLst/>
            <a:cxnLst/>
            <a:rect l="l" t="t" r="r" b="b"/>
            <a:pathLst>
              <a:path w="46989" h="23495">
                <a:moveTo>
                  <a:pt x="0" y="0"/>
                </a:moveTo>
                <a:lnTo>
                  <a:pt x="0" y="23355"/>
                </a:lnTo>
                <a:lnTo>
                  <a:pt x="46697" y="11684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98" name="object 98"/>
          <p:cNvGrpSpPr/>
          <p:nvPr/>
        </p:nvGrpSpPr>
        <p:grpSpPr>
          <a:xfrm>
            <a:off x="3611041" y="5316029"/>
            <a:ext cx="189230" cy="23495"/>
            <a:chOff x="3611041" y="5316029"/>
            <a:chExt cx="189230" cy="23495"/>
          </a:xfrm>
        </p:grpSpPr>
        <p:sp>
          <p:nvSpPr>
            <p:cNvPr id="99" name="object 99"/>
            <p:cNvSpPr/>
            <p:nvPr/>
          </p:nvSpPr>
          <p:spPr>
            <a:xfrm>
              <a:off x="3611041" y="5316029"/>
              <a:ext cx="47625" cy="23495"/>
            </a:xfrm>
            <a:custGeom>
              <a:avLst/>
              <a:gdLst/>
              <a:ahLst/>
              <a:cxnLst/>
              <a:rect l="l" t="t" r="r" b="b"/>
              <a:pathLst>
                <a:path w="47625" h="23495">
                  <a:moveTo>
                    <a:pt x="0" y="0"/>
                  </a:moveTo>
                  <a:lnTo>
                    <a:pt x="0" y="23342"/>
                  </a:lnTo>
                  <a:lnTo>
                    <a:pt x="47040" y="116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3673195" y="5328729"/>
              <a:ext cx="127635" cy="0"/>
            </a:xfrm>
            <a:custGeom>
              <a:avLst/>
              <a:gdLst/>
              <a:ahLst/>
              <a:cxnLst/>
              <a:rect l="l" t="t" r="r" b="b"/>
              <a:pathLst>
                <a:path w="127635" h="0">
                  <a:moveTo>
                    <a:pt x="0" y="0"/>
                  </a:moveTo>
                  <a:lnTo>
                    <a:pt x="127076" y="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1" name="object 101"/>
          <p:cNvSpPr/>
          <p:nvPr/>
        </p:nvSpPr>
        <p:spPr>
          <a:xfrm>
            <a:off x="4353178" y="5612053"/>
            <a:ext cx="330835" cy="193040"/>
          </a:xfrm>
          <a:custGeom>
            <a:avLst/>
            <a:gdLst/>
            <a:ahLst/>
            <a:cxnLst/>
            <a:rect l="l" t="t" r="r" b="b"/>
            <a:pathLst>
              <a:path w="330835" h="193039">
                <a:moveTo>
                  <a:pt x="6858" y="153174"/>
                </a:moveTo>
                <a:lnTo>
                  <a:pt x="228714" y="153174"/>
                </a:lnTo>
                <a:lnTo>
                  <a:pt x="228714" y="192659"/>
                </a:lnTo>
                <a:lnTo>
                  <a:pt x="330377" y="95821"/>
                </a:lnTo>
                <a:lnTo>
                  <a:pt x="228714" y="0"/>
                </a:lnTo>
                <a:lnTo>
                  <a:pt x="229057" y="39154"/>
                </a:lnTo>
                <a:lnTo>
                  <a:pt x="0" y="39154"/>
                </a:lnTo>
                <a:lnTo>
                  <a:pt x="0" y="153517"/>
                </a:lnTo>
                <a:lnTo>
                  <a:pt x="6858" y="153174"/>
                </a:lnTo>
                <a:close/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4163263" y="5990844"/>
            <a:ext cx="223520" cy="223520"/>
          </a:xfrm>
          <a:custGeom>
            <a:avLst/>
            <a:gdLst/>
            <a:ahLst/>
            <a:cxnLst/>
            <a:rect l="l" t="t" r="r" b="b"/>
            <a:pathLst>
              <a:path w="223520" h="223520">
                <a:moveTo>
                  <a:pt x="0" y="0"/>
                </a:moveTo>
                <a:lnTo>
                  <a:pt x="223227" y="0"/>
                </a:lnTo>
                <a:lnTo>
                  <a:pt x="223227" y="223227"/>
                </a:lnTo>
                <a:lnTo>
                  <a:pt x="0" y="223227"/>
                </a:lnTo>
                <a:lnTo>
                  <a:pt x="0" y="0"/>
                </a:lnTo>
                <a:close/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4145750" y="6728853"/>
            <a:ext cx="213360" cy="347980"/>
          </a:xfrm>
          <a:custGeom>
            <a:avLst/>
            <a:gdLst/>
            <a:ahLst/>
            <a:cxnLst/>
            <a:rect l="l" t="t" r="r" b="b"/>
            <a:pathLst>
              <a:path w="213360" h="347979">
                <a:moveTo>
                  <a:pt x="0" y="0"/>
                </a:moveTo>
                <a:lnTo>
                  <a:pt x="213258" y="0"/>
                </a:lnTo>
                <a:lnTo>
                  <a:pt x="213258" y="347891"/>
                </a:lnTo>
                <a:lnTo>
                  <a:pt x="0" y="347891"/>
                </a:lnTo>
                <a:lnTo>
                  <a:pt x="0" y="0"/>
                </a:lnTo>
                <a:close/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4139565" y="7170153"/>
            <a:ext cx="219710" cy="287020"/>
          </a:xfrm>
          <a:custGeom>
            <a:avLst/>
            <a:gdLst/>
            <a:ahLst/>
            <a:cxnLst/>
            <a:rect l="l" t="t" r="r" b="b"/>
            <a:pathLst>
              <a:path w="219710" h="287020">
                <a:moveTo>
                  <a:pt x="0" y="0"/>
                </a:moveTo>
                <a:lnTo>
                  <a:pt x="219443" y="0"/>
                </a:lnTo>
                <a:lnTo>
                  <a:pt x="219443" y="286410"/>
                </a:lnTo>
                <a:lnTo>
                  <a:pt x="0" y="286410"/>
                </a:lnTo>
                <a:lnTo>
                  <a:pt x="0" y="0"/>
                </a:lnTo>
                <a:close/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4365878" y="8000212"/>
            <a:ext cx="318135" cy="193040"/>
          </a:xfrm>
          <a:custGeom>
            <a:avLst/>
            <a:gdLst/>
            <a:ahLst/>
            <a:cxnLst/>
            <a:rect l="l" t="t" r="r" b="b"/>
            <a:pathLst>
              <a:path w="318135" h="193040">
                <a:moveTo>
                  <a:pt x="96507" y="152831"/>
                </a:moveTo>
                <a:lnTo>
                  <a:pt x="96850" y="192659"/>
                </a:lnTo>
                <a:lnTo>
                  <a:pt x="0" y="96850"/>
                </a:lnTo>
                <a:lnTo>
                  <a:pt x="96850" y="0"/>
                </a:lnTo>
                <a:lnTo>
                  <a:pt x="96850" y="39497"/>
                </a:lnTo>
                <a:lnTo>
                  <a:pt x="221500" y="39154"/>
                </a:lnTo>
                <a:lnTo>
                  <a:pt x="221170" y="0"/>
                </a:lnTo>
                <a:lnTo>
                  <a:pt x="318008" y="96164"/>
                </a:lnTo>
                <a:lnTo>
                  <a:pt x="221170" y="192659"/>
                </a:lnTo>
                <a:lnTo>
                  <a:pt x="221170" y="153517"/>
                </a:lnTo>
                <a:lnTo>
                  <a:pt x="96507" y="152831"/>
                </a:lnTo>
                <a:close/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4136466" y="7534541"/>
            <a:ext cx="222885" cy="355600"/>
          </a:xfrm>
          <a:custGeom>
            <a:avLst/>
            <a:gdLst/>
            <a:ahLst/>
            <a:cxnLst/>
            <a:rect l="l" t="t" r="r" b="b"/>
            <a:pathLst>
              <a:path w="222885" h="355600">
                <a:moveTo>
                  <a:pt x="0" y="0"/>
                </a:moveTo>
                <a:lnTo>
                  <a:pt x="222542" y="0"/>
                </a:lnTo>
                <a:lnTo>
                  <a:pt x="222542" y="355447"/>
                </a:lnTo>
                <a:lnTo>
                  <a:pt x="0" y="355447"/>
                </a:lnTo>
                <a:lnTo>
                  <a:pt x="0" y="0"/>
                </a:lnTo>
                <a:close/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4198543" y="3944670"/>
            <a:ext cx="48895" cy="55244"/>
          </a:xfrm>
          <a:custGeom>
            <a:avLst/>
            <a:gdLst/>
            <a:ahLst/>
            <a:cxnLst/>
            <a:rect l="l" t="t" r="r" b="b"/>
            <a:pathLst>
              <a:path w="48895" h="55245">
                <a:moveTo>
                  <a:pt x="27050" y="0"/>
                </a:moveTo>
                <a:lnTo>
                  <a:pt x="21310" y="0"/>
                </a:lnTo>
                <a:lnTo>
                  <a:pt x="0" y="55016"/>
                </a:lnTo>
                <a:lnTo>
                  <a:pt x="5016" y="55029"/>
                </a:lnTo>
                <a:lnTo>
                  <a:pt x="10795" y="39928"/>
                </a:lnTo>
                <a:lnTo>
                  <a:pt x="42681" y="39928"/>
                </a:lnTo>
                <a:lnTo>
                  <a:pt x="41070" y="35813"/>
                </a:lnTo>
                <a:lnTo>
                  <a:pt x="12293" y="35813"/>
                </a:lnTo>
                <a:lnTo>
                  <a:pt x="24142" y="4406"/>
                </a:lnTo>
                <a:lnTo>
                  <a:pt x="28776" y="4406"/>
                </a:lnTo>
                <a:lnTo>
                  <a:pt x="27050" y="0"/>
                </a:lnTo>
                <a:close/>
              </a:path>
              <a:path w="48895" h="55245">
                <a:moveTo>
                  <a:pt x="42681" y="39928"/>
                </a:moveTo>
                <a:lnTo>
                  <a:pt x="37490" y="39928"/>
                </a:lnTo>
                <a:lnTo>
                  <a:pt x="43294" y="55016"/>
                </a:lnTo>
                <a:lnTo>
                  <a:pt x="48577" y="54991"/>
                </a:lnTo>
                <a:lnTo>
                  <a:pt x="42681" y="39928"/>
                </a:lnTo>
                <a:close/>
              </a:path>
              <a:path w="48895" h="55245">
                <a:moveTo>
                  <a:pt x="28776" y="4406"/>
                </a:moveTo>
                <a:lnTo>
                  <a:pt x="24142" y="4406"/>
                </a:lnTo>
                <a:lnTo>
                  <a:pt x="35750" y="35813"/>
                </a:lnTo>
                <a:lnTo>
                  <a:pt x="41070" y="35813"/>
                </a:lnTo>
                <a:lnTo>
                  <a:pt x="28776" y="440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4311218" y="4058259"/>
            <a:ext cx="42545" cy="55244"/>
          </a:xfrm>
          <a:custGeom>
            <a:avLst/>
            <a:gdLst/>
            <a:ahLst/>
            <a:cxnLst/>
            <a:rect l="l" t="t" r="r" b="b"/>
            <a:pathLst>
              <a:path w="42545" h="55245">
                <a:moveTo>
                  <a:pt x="18707" y="0"/>
                </a:moveTo>
                <a:lnTo>
                  <a:pt x="0" y="0"/>
                </a:lnTo>
                <a:lnTo>
                  <a:pt x="0" y="55016"/>
                </a:lnTo>
                <a:lnTo>
                  <a:pt x="16865" y="55016"/>
                </a:lnTo>
                <a:lnTo>
                  <a:pt x="20866" y="54813"/>
                </a:lnTo>
                <a:lnTo>
                  <a:pt x="27127" y="53746"/>
                </a:lnTo>
                <a:lnTo>
                  <a:pt x="30454" y="52298"/>
                </a:lnTo>
                <a:lnTo>
                  <a:pt x="32577" y="50596"/>
                </a:lnTo>
                <a:lnTo>
                  <a:pt x="4775" y="50596"/>
                </a:lnTo>
                <a:lnTo>
                  <a:pt x="4775" y="4419"/>
                </a:lnTo>
                <a:lnTo>
                  <a:pt x="32846" y="4419"/>
                </a:lnTo>
                <a:lnTo>
                  <a:pt x="30302" y="2463"/>
                </a:lnTo>
                <a:lnTo>
                  <a:pt x="27241" y="1142"/>
                </a:lnTo>
                <a:lnTo>
                  <a:pt x="21780" y="177"/>
                </a:lnTo>
                <a:lnTo>
                  <a:pt x="18707" y="0"/>
                </a:lnTo>
                <a:close/>
              </a:path>
              <a:path w="42545" h="55245">
                <a:moveTo>
                  <a:pt x="32846" y="4419"/>
                </a:moveTo>
                <a:lnTo>
                  <a:pt x="18580" y="4419"/>
                </a:lnTo>
                <a:lnTo>
                  <a:pt x="21780" y="4724"/>
                </a:lnTo>
                <a:lnTo>
                  <a:pt x="27444" y="6350"/>
                </a:lnTo>
                <a:lnTo>
                  <a:pt x="30276" y="8382"/>
                </a:lnTo>
                <a:lnTo>
                  <a:pt x="32410" y="11429"/>
                </a:lnTo>
                <a:lnTo>
                  <a:pt x="34099" y="13766"/>
                </a:lnTo>
                <a:lnTo>
                  <a:pt x="35293" y="16319"/>
                </a:lnTo>
                <a:lnTo>
                  <a:pt x="36677" y="21856"/>
                </a:lnTo>
                <a:lnTo>
                  <a:pt x="37033" y="24764"/>
                </a:lnTo>
                <a:lnTo>
                  <a:pt x="37033" y="31826"/>
                </a:lnTo>
                <a:lnTo>
                  <a:pt x="20866" y="50203"/>
                </a:lnTo>
                <a:lnTo>
                  <a:pt x="19126" y="50469"/>
                </a:lnTo>
                <a:lnTo>
                  <a:pt x="16141" y="50596"/>
                </a:lnTo>
                <a:lnTo>
                  <a:pt x="32577" y="50596"/>
                </a:lnTo>
                <a:lnTo>
                  <a:pt x="36410" y="47523"/>
                </a:lnTo>
                <a:lnTo>
                  <a:pt x="38773" y="44094"/>
                </a:lnTo>
                <a:lnTo>
                  <a:pt x="41655" y="36017"/>
                </a:lnTo>
                <a:lnTo>
                  <a:pt x="42308" y="31826"/>
                </a:lnTo>
                <a:lnTo>
                  <a:pt x="42237" y="21856"/>
                </a:lnTo>
                <a:lnTo>
                  <a:pt x="41605" y="18110"/>
                </a:lnTo>
                <a:lnTo>
                  <a:pt x="38519" y="10236"/>
                </a:lnTo>
                <a:lnTo>
                  <a:pt x="36118" y="6934"/>
                </a:lnTo>
                <a:lnTo>
                  <a:pt x="32846" y="441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9" name="object 109"/>
          <p:cNvGrpSpPr/>
          <p:nvPr/>
        </p:nvGrpSpPr>
        <p:grpSpPr>
          <a:xfrm>
            <a:off x="3451866" y="5657906"/>
            <a:ext cx="43815" cy="118745"/>
            <a:chOff x="3451866" y="5657906"/>
            <a:chExt cx="43815" cy="118745"/>
          </a:xfrm>
        </p:grpSpPr>
        <p:sp>
          <p:nvSpPr>
            <p:cNvPr id="110" name="object 110"/>
            <p:cNvSpPr/>
            <p:nvPr/>
          </p:nvSpPr>
          <p:spPr>
            <a:xfrm>
              <a:off x="3455466" y="5661507"/>
              <a:ext cx="36195" cy="111125"/>
            </a:xfrm>
            <a:custGeom>
              <a:avLst/>
              <a:gdLst/>
              <a:ahLst/>
              <a:cxnLst/>
              <a:rect l="l" t="t" r="r" b="b"/>
              <a:pathLst>
                <a:path w="36195" h="111125">
                  <a:moveTo>
                    <a:pt x="36055" y="0"/>
                  </a:moveTo>
                  <a:lnTo>
                    <a:pt x="0" y="0"/>
                  </a:lnTo>
                  <a:lnTo>
                    <a:pt x="0" y="110921"/>
                  </a:lnTo>
                  <a:lnTo>
                    <a:pt x="36055" y="110921"/>
                  </a:lnTo>
                  <a:lnTo>
                    <a:pt x="360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3455466" y="5661507"/>
              <a:ext cx="36195" cy="111125"/>
            </a:xfrm>
            <a:custGeom>
              <a:avLst/>
              <a:gdLst/>
              <a:ahLst/>
              <a:cxnLst/>
              <a:rect l="l" t="t" r="r" b="b"/>
              <a:pathLst>
                <a:path w="36195" h="111125">
                  <a:moveTo>
                    <a:pt x="0" y="110921"/>
                  </a:moveTo>
                  <a:lnTo>
                    <a:pt x="36055" y="110921"/>
                  </a:lnTo>
                  <a:lnTo>
                    <a:pt x="36055" y="0"/>
                  </a:lnTo>
                  <a:lnTo>
                    <a:pt x="0" y="0"/>
                  </a:lnTo>
                  <a:lnTo>
                    <a:pt x="0" y="110921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2" name="object 112"/>
          <p:cNvGrpSpPr/>
          <p:nvPr/>
        </p:nvGrpSpPr>
        <p:grpSpPr>
          <a:xfrm>
            <a:off x="3913193" y="5624950"/>
            <a:ext cx="252095" cy="40640"/>
            <a:chOff x="3913193" y="5624950"/>
            <a:chExt cx="252095" cy="40640"/>
          </a:xfrm>
        </p:grpSpPr>
        <p:sp>
          <p:nvSpPr>
            <p:cNvPr id="113" name="object 113"/>
            <p:cNvSpPr/>
            <p:nvPr/>
          </p:nvSpPr>
          <p:spPr>
            <a:xfrm>
              <a:off x="3949763" y="5645010"/>
              <a:ext cx="215265" cy="0"/>
            </a:xfrm>
            <a:custGeom>
              <a:avLst/>
              <a:gdLst/>
              <a:ahLst/>
              <a:cxnLst/>
              <a:rect l="l" t="t" r="r" b="b"/>
              <a:pathLst>
                <a:path w="215264" h="0">
                  <a:moveTo>
                    <a:pt x="0" y="0"/>
                  </a:moveTo>
                  <a:lnTo>
                    <a:pt x="215214" y="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3916794" y="5628550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590" y="0"/>
                  </a:moveTo>
                  <a:lnTo>
                    <a:pt x="16484" y="0"/>
                  </a:lnTo>
                  <a:lnTo>
                    <a:pt x="7378" y="0"/>
                  </a:lnTo>
                  <a:lnTo>
                    <a:pt x="0" y="7378"/>
                  </a:lnTo>
                  <a:lnTo>
                    <a:pt x="0" y="25577"/>
                  </a:lnTo>
                  <a:lnTo>
                    <a:pt x="7378" y="32969"/>
                  </a:lnTo>
                  <a:lnTo>
                    <a:pt x="25590" y="32969"/>
                  </a:lnTo>
                  <a:lnTo>
                    <a:pt x="32969" y="25577"/>
                  </a:lnTo>
                  <a:lnTo>
                    <a:pt x="32969" y="7378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3916794" y="5628550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16484" y="0"/>
                  </a:moveTo>
                  <a:lnTo>
                    <a:pt x="25590" y="0"/>
                  </a:lnTo>
                  <a:lnTo>
                    <a:pt x="32969" y="7378"/>
                  </a:lnTo>
                  <a:lnTo>
                    <a:pt x="32969" y="16471"/>
                  </a:lnTo>
                  <a:lnTo>
                    <a:pt x="32969" y="25577"/>
                  </a:lnTo>
                  <a:lnTo>
                    <a:pt x="25590" y="32969"/>
                  </a:lnTo>
                  <a:lnTo>
                    <a:pt x="16484" y="32969"/>
                  </a:lnTo>
                  <a:lnTo>
                    <a:pt x="7378" y="32969"/>
                  </a:lnTo>
                  <a:lnTo>
                    <a:pt x="0" y="25577"/>
                  </a:lnTo>
                  <a:lnTo>
                    <a:pt x="0" y="16471"/>
                  </a:lnTo>
                  <a:lnTo>
                    <a:pt x="0" y="7378"/>
                  </a:lnTo>
                  <a:lnTo>
                    <a:pt x="7378" y="0"/>
                  </a:lnTo>
                  <a:lnTo>
                    <a:pt x="16484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6" name="object 116"/>
          <p:cNvGrpSpPr/>
          <p:nvPr/>
        </p:nvGrpSpPr>
        <p:grpSpPr>
          <a:xfrm>
            <a:off x="3768674" y="5767749"/>
            <a:ext cx="184785" cy="40640"/>
            <a:chOff x="3768674" y="5767749"/>
            <a:chExt cx="184785" cy="40640"/>
          </a:xfrm>
        </p:grpSpPr>
        <p:sp>
          <p:nvSpPr>
            <p:cNvPr id="117" name="object 117"/>
            <p:cNvSpPr/>
            <p:nvPr/>
          </p:nvSpPr>
          <p:spPr>
            <a:xfrm>
              <a:off x="3768674" y="5789942"/>
              <a:ext cx="97155" cy="0"/>
            </a:xfrm>
            <a:custGeom>
              <a:avLst/>
              <a:gdLst/>
              <a:ahLst/>
              <a:cxnLst/>
              <a:rect l="l" t="t" r="r" b="b"/>
              <a:pathLst>
                <a:path w="97154" h="0">
                  <a:moveTo>
                    <a:pt x="0" y="0"/>
                  </a:moveTo>
                  <a:lnTo>
                    <a:pt x="38125" y="0"/>
                  </a:lnTo>
                </a:path>
                <a:path w="97154" h="0">
                  <a:moveTo>
                    <a:pt x="58724" y="0"/>
                  </a:moveTo>
                  <a:lnTo>
                    <a:pt x="96837" y="0"/>
                  </a:lnTo>
                </a:path>
              </a:pathLst>
            </a:custGeom>
            <a:ln w="7200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3886123" y="5789942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4" h="0">
                  <a:moveTo>
                    <a:pt x="0" y="0"/>
                  </a:moveTo>
                  <a:lnTo>
                    <a:pt x="30670" y="0"/>
                  </a:lnTo>
                </a:path>
              </a:pathLst>
            </a:custGeom>
            <a:ln w="7200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3916794" y="5771349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590" y="0"/>
                  </a:moveTo>
                  <a:lnTo>
                    <a:pt x="16484" y="0"/>
                  </a:lnTo>
                  <a:lnTo>
                    <a:pt x="7378" y="0"/>
                  </a:lnTo>
                  <a:lnTo>
                    <a:pt x="0" y="7378"/>
                  </a:lnTo>
                  <a:lnTo>
                    <a:pt x="0" y="25577"/>
                  </a:lnTo>
                  <a:lnTo>
                    <a:pt x="7378" y="32956"/>
                  </a:lnTo>
                  <a:lnTo>
                    <a:pt x="25590" y="32956"/>
                  </a:lnTo>
                  <a:lnTo>
                    <a:pt x="32969" y="25577"/>
                  </a:lnTo>
                  <a:lnTo>
                    <a:pt x="32969" y="7378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3916794" y="5771349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16484" y="0"/>
                  </a:moveTo>
                  <a:lnTo>
                    <a:pt x="25590" y="0"/>
                  </a:lnTo>
                  <a:lnTo>
                    <a:pt x="32969" y="7378"/>
                  </a:lnTo>
                  <a:lnTo>
                    <a:pt x="32969" y="16484"/>
                  </a:lnTo>
                  <a:lnTo>
                    <a:pt x="32969" y="25577"/>
                  </a:lnTo>
                  <a:lnTo>
                    <a:pt x="25590" y="32956"/>
                  </a:lnTo>
                  <a:lnTo>
                    <a:pt x="16484" y="32956"/>
                  </a:lnTo>
                  <a:lnTo>
                    <a:pt x="7378" y="32956"/>
                  </a:lnTo>
                  <a:lnTo>
                    <a:pt x="0" y="25577"/>
                  </a:lnTo>
                  <a:lnTo>
                    <a:pt x="0" y="16484"/>
                  </a:lnTo>
                  <a:lnTo>
                    <a:pt x="0" y="7378"/>
                  </a:lnTo>
                  <a:lnTo>
                    <a:pt x="7378" y="0"/>
                  </a:lnTo>
                  <a:lnTo>
                    <a:pt x="16484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1" name="object 121"/>
          <p:cNvSpPr/>
          <p:nvPr/>
        </p:nvSpPr>
        <p:spPr>
          <a:xfrm>
            <a:off x="3442068" y="5660809"/>
            <a:ext cx="66040" cy="111125"/>
          </a:xfrm>
          <a:custGeom>
            <a:avLst/>
            <a:gdLst/>
            <a:ahLst/>
            <a:cxnLst/>
            <a:rect l="l" t="t" r="r" b="b"/>
            <a:pathLst>
              <a:path w="66039" h="111125">
                <a:moveTo>
                  <a:pt x="0" y="110934"/>
                </a:moveTo>
                <a:lnTo>
                  <a:pt x="0" y="89992"/>
                </a:lnTo>
                <a:lnTo>
                  <a:pt x="65608" y="24396"/>
                </a:lnTo>
                <a:lnTo>
                  <a:pt x="65608" y="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2" name="object 122"/>
          <p:cNvGrpSpPr/>
          <p:nvPr/>
        </p:nvGrpSpPr>
        <p:grpSpPr>
          <a:xfrm>
            <a:off x="3434721" y="6018142"/>
            <a:ext cx="518795" cy="183515"/>
            <a:chOff x="3434721" y="6018142"/>
            <a:chExt cx="518795" cy="183515"/>
          </a:xfrm>
        </p:grpSpPr>
        <p:sp>
          <p:nvSpPr>
            <p:cNvPr id="123" name="object 123"/>
            <p:cNvSpPr/>
            <p:nvPr/>
          </p:nvSpPr>
          <p:spPr>
            <a:xfrm>
              <a:off x="3768674" y="6038240"/>
              <a:ext cx="99060" cy="0"/>
            </a:xfrm>
            <a:custGeom>
              <a:avLst/>
              <a:gdLst/>
              <a:ahLst/>
              <a:cxnLst/>
              <a:rect l="l" t="t" r="r" b="b"/>
              <a:pathLst>
                <a:path w="99060" h="0">
                  <a:moveTo>
                    <a:pt x="0" y="0"/>
                  </a:moveTo>
                  <a:lnTo>
                    <a:pt x="38798" y="0"/>
                  </a:lnTo>
                </a:path>
                <a:path w="99060" h="0">
                  <a:moveTo>
                    <a:pt x="60096" y="0"/>
                  </a:moveTo>
                  <a:lnTo>
                    <a:pt x="98907" y="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3888866" y="6038240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 h="0">
                  <a:moveTo>
                    <a:pt x="0" y="0"/>
                  </a:moveTo>
                  <a:lnTo>
                    <a:pt x="27927" y="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3473665" y="6038240"/>
              <a:ext cx="327025" cy="145415"/>
            </a:xfrm>
            <a:custGeom>
              <a:avLst/>
              <a:gdLst/>
              <a:ahLst/>
              <a:cxnLst/>
              <a:rect l="l" t="t" r="r" b="b"/>
              <a:pathLst>
                <a:path w="327025" h="145414">
                  <a:moveTo>
                    <a:pt x="322821" y="145275"/>
                  </a:moveTo>
                  <a:lnTo>
                    <a:pt x="0" y="145275"/>
                  </a:lnTo>
                  <a:lnTo>
                    <a:pt x="0" y="0"/>
                  </a:lnTo>
                  <a:lnTo>
                    <a:pt x="326605" y="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/>
            <p:cNvSpPr/>
            <p:nvPr/>
          </p:nvSpPr>
          <p:spPr>
            <a:xfrm>
              <a:off x="3916794" y="6021743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590" y="0"/>
                  </a:moveTo>
                  <a:lnTo>
                    <a:pt x="16484" y="0"/>
                  </a:lnTo>
                  <a:lnTo>
                    <a:pt x="7378" y="0"/>
                  </a:lnTo>
                  <a:lnTo>
                    <a:pt x="0" y="7391"/>
                  </a:lnTo>
                  <a:lnTo>
                    <a:pt x="0" y="25590"/>
                  </a:lnTo>
                  <a:lnTo>
                    <a:pt x="7378" y="32969"/>
                  </a:lnTo>
                  <a:lnTo>
                    <a:pt x="25590" y="32969"/>
                  </a:lnTo>
                  <a:lnTo>
                    <a:pt x="32969" y="25590"/>
                  </a:lnTo>
                  <a:lnTo>
                    <a:pt x="32969" y="7391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/>
            <p:cNvSpPr/>
            <p:nvPr/>
          </p:nvSpPr>
          <p:spPr>
            <a:xfrm>
              <a:off x="3768674" y="6021743"/>
              <a:ext cx="181610" cy="160655"/>
            </a:xfrm>
            <a:custGeom>
              <a:avLst/>
              <a:gdLst/>
              <a:ahLst/>
              <a:cxnLst/>
              <a:rect l="l" t="t" r="r" b="b"/>
              <a:pathLst>
                <a:path w="181610" h="160654">
                  <a:moveTo>
                    <a:pt x="164604" y="0"/>
                  </a:moveTo>
                  <a:lnTo>
                    <a:pt x="173710" y="0"/>
                  </a:lnTo>
                  <a:lnTo>
                    <a:pt x="181089" y="7391"/>
                  </a:lnTo>
                  <a:lnTo>
                    <a:pt x="181089" y="16484"/>
                  </a:lnTo>
                  <a:lnTo>
                    <a:pt x="181089" y="25590"/>
                  </a:lnTo>
                  <a:lnTo>
                    <a:pt x="173710" y="32969"/>
                  </a:lnTo>
                  <a:lnTo>
                    <a:pt x="164604" y="32969"/>
                  </a:lnTo>
                  <a:lnTo>
                    <a:pt x="155498" y="32969"/>
                  </a:lnTo>
                  <a:lnTo>
                    <a:pt x="148120" y="25590"/>
                  </a:lnTo>
                  <a:lnTo>
                    <a:pt x="148120" y="16484"/>
                  </a:lnTo>
                  <a:lnTo>
                    <a:pt x="148120" y="7391"/>
                  </a:lnTo>
                  <a:lnTo>
                    <a:pt x="155498" y="0"/>
                  </a:lnTo>
                  <a:lnTo>
                    <a:pt x="164604" y="0"/>
                  </a:lnTo>
                  <a:close/>
                </a:path>
                <a:path w="181610" h="160654">
                  <a:moveTo>
                    <a:pt x="0" y="160400"/>
                  </a:moveTo>
                  <a:lnTo>
                    <a:pt x="38125" y="160400"/>
                  </a:lnTo>
                </a:path>
                <a:path w="181610" h="160654">
                  <a:moveTo>
                    <a:pt x="58724" y="160400"/>
                  </a:moveTo>
                  <a:lnTo>
                    <a:pt x="96837" y="16040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/>
            <p:cNvSpPr/>
            <p:nvPr/>
          </p:nvSpPr>
          <p:spPr>
            <a:xfrm>
              <a:off x="3886123" y="6182144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4" h="0">
                  <a:moveTo>
                    <a:pt x="0" y="0"/>
                  </a:moveTo>
                  <a:lnTo>
                    <a:pt x="30670" y="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/>
            <p:cNvSpPr/>
            <p:nvPr/>
          </p:nvSpPr>
          <p:spPr>
            <a:xfrm>
              <a:off x="3916794" y="6164834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590" y="0"/>
                  </a:moveTo>
                  <a:lnTo>
                    <a:pt x="16484" y="0"/>
                  </a:lnTo>
                  <a:lnTo>
                    <a:pt x="7378" y="0"/>
                  </a:lnTo>
                  <a:lnTo>
                    <a:pt x="0" y="7378"/>
                  </a:lnTo>
                  <a:lnTo>
                    <a:pt x="0" y="25590"/>
                  </a:lnTo>
                  <a:lnTo>
                    <a:pt x="7378" y="32956"/>
                  </a:lnTo>
                  <a:lnTo>
                    <a:pt x="25590" y="32956"/>
                  </a:lnTo>
                  <a:lnTo>
                    <a:pt x="32969" y="25590"/>
                  </a:lnTo>
                  <a:lnTo>
                    <a:pt x="32969" y="7378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/>
            <p:cNvSpPr/>
            <p:nvPr/>
          </p:nvSpPr>
          <p:spPr>
            <a:xfrm>
              <a:off x="3916794" y="6164834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16484" y="0"/>
                  </a:moveTo>
                  <a:lnTo>
                    <a:pt x="25590" y="0"/>
                  </a:lnTo>
                  <a:lnTo>
                    <a:pt x="32969" y="7378"/>
                  </a:lnTo>
                  <a:lnTo>
                    <a:pt x="32969" y="16471"/>
                  </a:lnTo>
                  <a:lnTo>
                    <a:pt x="32969" y="25590"/>
                  </a:lnTo>
                  <a:lnTo>
                    <a:pt x="25590" y="32956"/>
                  </a:lnTo>
                  <a:lnTo>
                    <a:pt x="16484" y="32956"/>
                  </a:lnTo>
                  <a:lnTo>
                    <a:pt x="7378" y="32956"/>
                  </a:lnTo>
                  <a:lnTo>
                    <a:pt x="0" y="25590"/>
                  </a:lnTo>
                  <a:lnTo>
                    <a:pt x="0" y="16471"/>
                  </a:lnTo>
                  <a:lnTo>
                    <a:pt x="0" y="7378"/>
                  </a:lnTo>
                  <a:lnTo>
                    <a:pt x="7378" y="0"/>
                  </a:lnTo>
                  <a:lnTo>
                    <a:pt x="16484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1" name="object 13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34721" y="6074810"/>
              <a:ext cx="77939" cy="77939"/>
            </a:xfrm>
            <a:prstGeom prst="rect">
              <a:avLst/>
            </a:prstGeom>
          </p:spPr>
        </p:pic>
      </p:grpSp>
      <p:sp>
        <p:nvSpPr>
          <p:cNvPr id="132" name="object 132"/>
          <p:cNvSpPr/>
          <p:nvPr/>
        </p:nvSpPr>
        <p:spPr>
          <a:xfrm>
            <a:off x="3949763" y="6440385"/>
            <a:ext cx="215265" cy="0"/>
          </a:xfrm>
          <a:custGeom>
            <a:avLst/>
            <a:gdLst/>
            <a:ahLst/>
            <a:cxnLst/>
            <a:rect l="l" t="t" r="r" b="b"/>
            <a:pathLst>
              <a:path w="215264" h="0">
                <a:moveTo>
                  <a:pt x="0" y="0"/>
                </a:moveTo>
                <a:lnTo>
                  <a:pt x="215214" y="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3949763" y="6584975"/>
            <a:ext cx="215265" cy="0"/>
          </a:xfrm>
          <a:custGeom>
            <a:avLst/>
            <a:gdLst/>
            <a:ahLst/>
            <a:cxnLst/>
            <a:rect l="l" t="t" r="r" b="b"/>
            <a:pathLst>
              <a:path w="215264" h="0">
                <a:moveTo>
                  <a:pt x="0" y="0"/>
                </a:moveTo>
                <a:lnTo>
                  <a:pt x="215214" y="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4" name="object 134"/>
          <p:cNvGrpSpPr/>
          <p:nvPr/>
        </p:nvGrpSpPr>
        <p:grpSpPr>
          <a:xfrm>
            <a:off x="3434721" y="6420224"/>
            <a:ext cx="518795" cy="183515"/>
            <a:chOff x="3434721" y="6420224"/>
            <a:chExt cx="518795" cy="183515"/>
          </a:xfrm>
        </p:grpSpPr>
        <p:sp>
          <p:nvSpPr>
            <p:cNvPr id="135" name="object 135"/>
            <p:cNvSpPr/>
            <p:nvPr/>
          </p:nvSpPr>
          <p:spPr>
            <a:xfrm>
              <a:off x="3768674" y="6440386"/>
              <a:ext cx="99060" cy="0"/>
            </a:xfrm>
            <a:custGeom>
              <a:avLst/>
              <a:gdLst/>
              <a:ahLst/>
              <a:cxnLst/>
              <a:rect l="l" t="t" r="r" b="b"/>
              <a:pathLst>
                <a:path w="99060" h="0">
                  <a:moveTo>
                    <a:pt x="0" y="0"/>
                  </a:moveTo>
                  <a:lnTo>
                    <a:pt x="38798" y="0"/>
                  </a:lnTo>
                </a:path>
                <a:path w="99060" h="0">
                  <a:moveTo>
                    <a:pt x="60096" y="0"/>
                  </a:moveTo>
                  <a:lnTo>
                    <a:pt x="98907" y="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/>
            <p:cNvSpPr/>
            <p:nvPr/>
          </p:nvSpPr>
          <p:spPr>
            <a:xfrm>
              <a:off x="3888866" y="6440386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 h="0">
                  <a:moveTo>
                    <a:pt x="0" y="0"/>
                  </a:moveTo>
                  <a:lnTo>
                    <a:pt x="27927" y="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/>
            <p:cNvSpPr/>
            <p:nvPr/>
          </p:nvSpPr>
          <p:spPr>
            <a:xfrm>
              <a:off x="3473665" y="6440386"/>
              <a:ext cx="327025" cy="145415"/>
            </a:xfrm>
            <a:custGeom>
              <a:avLst/>
              <a:gdLst/>
              <a:ahLst/>
              <a:cxnLst/>
              <a:rect l="l" t="t" r="r" b="b"/>
              <a:pathLst>
                <a:path w="327025" h="145415">
                  <a:moveTo>
                    <a:pt x="322821" y="144932"/>
                  </a:moveTo>
                  <a:lnTo>
                    <a:pt x="0" y="144932"/>
                  </a:lnTo>
                  <a:lnTo>
                    <a:pt x="0" y="0"/>
                  </a:lnTo>
                  <a:lnTo>
                    <a:pt x="326605" y="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/>
            <p:cNvSpPr/>
            <p:nvPr/>
          </p:nvSpPr>
          <p:spPr>
            <a:xfrm>
              <a:off x="3916794" y="6423825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590" y="0"/>
                  </a:moveTo>
                  <a:lnTo>
                    <a:pt x="16484" y="0"/>
                  </a:lnTo>
                  <a:lnTo>
                    <a:pt x="7378" y="0"/>
                  </a:lnTo>
                  <a:lnTo>
                    <a:pt x="0" y="7378"/>
                  </a:lnTo>
                  <a:lnTo>
                    <a:pt x="0" y="25577"/>
                  </a:lnTo>
                  <a:lnTo>
                    <a:pt x="7378" y="32969"/>
                  </a:lnTo>
                  <a:lnTo>
                    <a:pt x="25590" y="32969"/>
                  </a:lnTo>
                  <a:lnTo>
                    <a:pt x="32969" y="25577"/>
                  </a:lnTo>
                  <a:lnTo>
                    <a:pt x="32969" y="7378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/>
            <p:cNvSpPr/>
            <p:nvPr/>
          </p:nvSpPr>
          <p:spPr>
            <a:xfrm>
              <a:off x="3768674" y="6423825"/>
              <a:ext cx="181610" cy="161925"/>
            </a:xfrm>
            <a:custGeom>
              <a:avLst/>
              <a:gdLst/>
              <a:ahLst/>
              <a:cxnLst/>
              <a:rect l="l" t="t" r="r" b="b"/>
              <a:pathLst>
                <a:path w="181610" h="161925">
                  <a:moveTo>
                    <a:pt x="164604" y="0"/>
                  </a:moveTo>
                  <a:lnTo>
                    <a:pt x="173710" y="0"/>
                  </a:lnTo>
                  <a:lnTo>
                    <a:pt x="181089" y="7378"/>
                  </a:lnTo>
                  <a:lnTo>
                    <a:pt x="181089" y="16471"/>
                  </a:lnTo>
                  <a:lnTo>
                    <a:pt x="181089" y="25577"/>
                  </a:lnTo>
                  <a:lnTo>
                    <a:pt x="173710" y="32969"/>
                  </a:lnTo>
                  <a:lnTo>
                    <a:pt x="164604" y="32969"/>
                  </a:lnTo>
                  <a:lnTo>
                    <a:pt x="155498" y="32969"/>
                  </a:lnTo>
                  <a:lnTo>
                    <a:pt x="148120" y="25577"/>
                  </a:lnTo>
                  <a:lnTo>
                    <a:pt x="148120" y="16471"/>
                  </a:lnTo>
                  <a:lnTo>
                    <a:pt x="148120" y="7378"/>
                  </a:lnTo>
                  <a:lnTo>
                    <a:pt x="155498" y="0"/>
                  </a:lnTo>
                  <a:lnTo>
                    <a:pt x="164604" y="0"/>
                  </a:lnTo>
                  <a:close/>
                </a:path>
                <a:path w="181610" h="161925">
                  <a:moveTo>
                    <a:pt x="0" y="161836"/>
                  </a:moveTo>
                  <a:lnTo>
                    <a:pt x="38125" y="161836"/>
                  </a:lnTo>
                </a:path>
                <a:path w="181610" h="161925">
                  <a:moveTo>
                    <a:pt x="58724" y="161836"/>
                  </a:moveTo>
                  <a:lnTo>
                    <a:pt x="96837" y="161836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/>
            <p:cNvSpPr/>
            <p:nvPr/>
          </p:nvSpPr>
          <p:spPr>
            <a:xfrm>
              <a:off x="3886123" y="6585661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4" h="0">
                  <a:moveTo>
                    <a:pt x="0" y="0"/>
                  </a:moveTo>
                  <a:lnTo>
                    <a:pt x="30670" y="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/>
            <p:cNvSpPr/>
            <p:nvPr/>
          </p:nvSpPr>
          <p:spPr>
            <a:xfrm>
              <a:off x="3916794" y="6566624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590" y="0"/>
                  </a:moveTo>
                  <a:lnTo>
                    <a:pt x="16484" y="0"/>
                  </a:lnTo>
                  <a:lnTo>
                    <a:pt x="7378" y="0"/>
                  </a:lnTo>
                  <a:lnTo>
                    <a:pt x="0" y="7378"/>
                  </a:lnTo>
                  <a:lnTo>
                    <a:pt x="0" y="25577"/>
                  </a:lnTo>
                  <a:lnTo>
                    <a:pt x="7378" y="32956"/>
                  </a:lnTo>
                  <a:lnTo>
                    <a:pt x="25590" y="32956"/>
                  </a:lnTo>
                  <a:lnTo>
                    <a:pt x="32969" y="25577"/>
                  </a:lnTo>
                  <a:lnTo>
                    <a:pt x="32969" y="7378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/>
            <p:cNvSpPr/>
            <p:nvPr/>
          </p:nvSpPr>
          <p:spPr>
            <a:xfrm>
              <a:off x="3916794" y="6566624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16484" y="0"/>
                  </a:moveTo>
                  <a:lnTo>
                    <a:pt x="25590" y="0"/>
                  </a:lnTo>
                  <a:lnTo>
                    <a:pt x="32969" y="7378"/>
                  </a:lnTo>
                  <a:lnTo>
                    <a:pt x="32969" y="16484"/>
                  </a:lnTo>
                  <a:lnTo>
                    <a:pt x="32969" y="25577"/>
                  </a:lnTo>
                  <a:lnTo>
                    <a:pt x="25590" y="32956"/>
                  </a:lnTo>
                  <a:lnTo>
                    <a:pt x="16484" y="32956"/>
                  </a:lnTo>
                  <a:lnTo>
                    <a:pt x="7378" y="32956"/>
                  </a:lnTo>
                  <a:lnTo>
                    <a:pt x="0" y="25577"/>
                  </a:lnTo>
                  <a:lnTo>
                    <a:pt x="0" y="16484"/>
                  </a:lnTo>
                  <a:lnTo>
                    <a:pt x="0" y="7378"/>
                  </a:lnTo>
                  <a:lnTo>
                    <a:pt x="7378" y="0"/>
                  </a:lnTo>
                  <a:lnTo>
                    <a:pt x="16484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3" name="object 14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34721" y="6476879"/>
              <a:ext cx="77939" cy="77939"/>
            </a:xfrm>
            <a:prstGeom prst="rect">
              <a:avLst/>
            </a:prstGeom>
          </p:spPr>
        </p:pic>
      </p:grpSp>
      <p:sp>
        <p:nvSpPr>
          <p:cNvPr id="144" name="object 144"/>
          <p:cNvSpPr/>
          <p:nvPr/>
        </p:nvSpPr>
        <p:spPr>
          <a:xfrm>
            <a:off x="3946562" y="6774548"/>
            <a:ext cx="315595" cy="50165"/>
          </a:xfrm>
          <a:custGeom>
            <a:avLst/>
            <a:gdLst/>
            <a:ahLst/>
            <a:cxnLst/>
            <a:rect l="l" t="t" r="r" b="b"/>
            <a:pathLst>
              <a:path w="315595" h="50165">
                <a:moveTo>
                  <a:pt x="315264" y="0"/>
                </a:moveTo>
                <a:lnTo>
                  <a:pt x="257225" y="49796"/>
                </a:lnTo>
                <a:lnTo>
                  <a:pt x="0" y="49796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3946575" y="6894385"/>
            <a:ext cx="322580" cy="41910"/>
          </a:xfrm>
          <a:custGeom>
            <a:avLst/>
            <a:gdLst/>
            <a:ahLst/>
            <a:cxnLst/>
            <a:rect l="l" t="t" r="r" b="b"/>
            <a:pathLst>
              <a:path w="322579" h="41909">
                <a:moveTo>
                  <a:pt x="322465" y="0"/>
                </a:moveTo>
                <a:lnTo>
                  <a:pt x="322465" y="41897"/>
                </a:lnTo>
                <a:lnTo>
                  <a:pt x="0" y="41897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46" name="object 146"/>
          <p:cNvGrpSpPr/>
          <p:nvPr/>
        </p:nvGrpSpPr>
        <p:grpSpPr>
          <a:xfrm>
            <a:off x="3913193" y="6804272"/>
            <a:ext cx="40640" cy="40640"/>
            <a:chOff x="3913193" y="6804272"/>
            <a:chExt cx="40640" cy="40640"/>
          </a:xfrm>
        </p:grpSpPr>
        <p:sp>
          <p:nvSpPr>
            <p:cNvPr id="147" name="object 147"/>
            <p:cNvSpPr/>
            <p:nvPr/>
          </p:nvSpPr>
          <p:spPr>
            <a:xfrm>
              <a:off x="3916794" y="6807872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590" y="0"/>
                  </a:moveTo>
                  <a:lnTo>
                    <a:pt x="16484" y="0"/>
                  </a:lnTo>
                  <a:lnTo>
                    <a:pt x="7378" y="0"/>
                  </a:lnTo>
                  <a:lnTo>
                    <a:pt x="0" y="7366"/>
                  </a:lnTo>
                  <a:lnTo>
                    <a:pt x="0" y="25577"/>
                  </a:lnTo>
                  <a:lnTo>
                    <a:pt x="7378" y="32956"/>
                  </a:lnTo>
                  <a:lnTo>
                    <a:pt x="25590" y="32956"/>
                  </a:lnTo>
                  <a:lnTo>
                    <a:pt x="32969" y="25577"/>
                  </a:lnTo>
                  <a:lnTo>
                    <a:pt x="32969" y="7366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/>
            <p:cNvSpPr/>
            <p:nvPr/>
          </p:nvSpPr>
          <p:spPr>
            <a:xfrm>
              <a:off x="3916794" y="6807872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16484" y="0"/>
                  </a:moveTo>
                  <a:lnTo>
                    <a:pt x="25590" y="0"/>
                  </a:lnTo>
                  <a:lnTo>
                    <a:pt x="32969" y="7366"/>
                  </a:lnTo>
                  <a:lnTo>
                    <a:pt x="32969" y="16471"/>
                  </a:lnTo>
                  <a:lnTo>
                    <a:pt x="32969" y="25577"/>
                  </a:lnTo>
                  <a:lnTo>
                    <a:pt x="25590" y="32956"/>
                  </a:lnTo>
                  <a:lnTo>
                    <a:pt x="16484" y="32956"/>
                  </a:lnTo>
                  <a:lnTo>
                    <a:pt x="7378" y="32956"/>
                  </a:lnTo>
                  <a:lnTo>
                    <a:pt x="0" y="25577"/>
                  </a:lnTo>
                  <a:lnTo>
                    <a:pt x="0" y="16471"/>
                  </a:lnTo>
                  <a:lnTo>
                    <a:pt x="0" y="7366"/>
                  </a:lnTo>
                  <a:lnTo>
                    <a:pt x="7378" y="0"/>
                  </a:lnTo>
                  <a:lnTo>
                    <a:pt x="16484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9" name="object 149"/>
          <p:cNvGrpSpPr/>
          <p:nvPr/>
        </p:nvGrpSpPr>
        <p:grpSpPr>
          <a:xfrm>
            <a:off x="3913193" y="6745179"/>
            <a:ext cx="408940" cy="317500"/>
            <a:chOff x="3913193" y="6745179"/>
            <a:chExt cx="408940" cy="317500"/>
          </a:xfrm>
        </p:grpSpPr>
        <p:sp>
          <p:nvSpPr>
            <p:cNvPr id="150" name="object 150"/>
            <p:cNvSpPr/>
            <p:nvPr/>
          </p:nvSpPr>
          <p:spPr>
            <a:xfrm>
              <a:off x="3916794" y="6918045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590" y="0"/>
                  </a:moveTo>
                  <a:lnTo>
                    <a:pt x="16484" y="0"/>
                  </a:lnTo>
                  <a:lnTo>
                    <a:pt x="7378" y="0"/>
                  </a:lnTo>
                  <a:lnTo>
                    <a:pt x="0" y="7378"/>
                  </a:lnTo>
                  <a:lnTo>
                    <a:pt x="0" y="25577"/>
                  </a:lnTo>
                  <a:lnTo>
                    <a:pt x="7378" y="32969"/>
                  </a:lnTo>
                  <a:lnTo>
                    <a:pt x="25590" y="32969"/>
                  </a:lnTo>
                  <a:lnTo>
                    <a:pt x="32969" y="25577"/>
                  </a:lnTo>
                  <a:lnTo>
                    <a:pt x="32969" y="7378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/>
            <p:cNvSpPr/>
            <p:nvPr/>
          </p:nvSpPr>
          <p:spPr>
            <a:xfrm>
              <a:off x="3916794" y="6748780"/>
              <a:ext cx="401955" cy="295275"/>
            </a:xfrm>
            <a:custGeom>
              <a:avLst/>
              <a:gdLst/>
              <a:ahLst/>
              <a:cxnLst/>
              <a:rect l="l" t="t" r="r" b="b"/>
              <a:pathLst>
                <a:path w="401954" h="295275">
                  <a:moveTo>
                    <a:pt x="16484" y="169265"/>
                  </a:moveTo>
                  <a:lnTo>
                    <a:pt x="25590" y="169265"/>
                  </a:lnTo>
                  <a:lnTo>
                    <a:pt x="32969" y="176644"/>
                  </a:lnTo>
                  <a:lnTo>
                    <a:pt x="32969" y="185750"/>
                  </a:lnTo>
                  <a:lnTo>
                    <a:pt x="32969" y="194843"/>
                  </a:lnTo>
                  <a:lnTo>
                    <a:pt x="25590" y="202234"/>
                  </a:lnTo>
                  <a:lnTo>
                    <a:pt x="16484" y="202234"/>
                  </a:lnTo>
                  <a:lnTo>
                    <a:pt x="7378" y="202234"/>
                  </a:lnTo>
                  <a:lnTo>
                    <a:pt x="0" y="194843"/>
                  </a:lnTo>
                  <a:lnTo>
                    <a:pt x="0" y="185750"/>
                  </a:lnTo>
                  <a:lnTo>
                    <a:pt x="0" y="176644"/>
                  </a:lnTo>
                  <a:lnTo>
                    <a:pt x="7378" y="169265"/>
                  </a:lnTo>
                  <a:lnTo>
                    <a:pt x="16484" y="169265"/>
                  </a:lnTo>
                  <a:close/>
                </a:path>
                <a:path w="401954" h="295275">
                  <a:moveTo>
                    <a:pt x="356019" y="0"/>
                  </a:moveTo>
                  <a:lnTo>
                    <a:pt x="401345" y="0"/>
                  </a:lnTo>
                  <a:lnTo>
                    <a:pt x="401345" y="295008"/>
                  </a:lnTo>
                  <a:lnTo>
                    <a:pt x="29768" y="295008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/>
            <p:cNvSpPr/>
            <p:nvPr/>
          </p:nvSpPr>
          <p:spPr>
            <a:xfrm>
              <a:off x="3916794" y="7025640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590" y="0"/>
                  </a:moveTo>
                  <a:lnTo>
                    <a:pt x="16484" y="0"/>
                  </a:lnTo>
                  <a:lnTo>
                    <a:pt x="7378" y="0"/>
                  </a:lnTo>
                  <a:lnTo>
                    <a:pt x="0" y="7391"/>
                  </a:lnTo>
                  <a:lnTo>
                    <a:pt x="0" y="25590"/>
                  </a:lnTo>
                  <a:lnTo>
                    <a:pt x="7378" y="32969"/>
                  </a:lnTo>
                  <a:lnTo>
                    <a:pt x="25590" y="32969"/>
                  </a:lnTo>
                  <a:lnTo>
                    <a:pt x="32969" y="25590"/>
                  </a:lnTo>
                  <a:lnTo>
                    <a:pt x="32969" y="7391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/>
            <p:cNvSpPr/>
            <p:nvPr/>
          </p:nvSpPr>
          <p:spPr>
            <a:xfrm>
              <a:off x="3916794" y="7025640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16484" y="0"/>
                  </a:moveTo>
                  <a:lnTo>
                    <a:pt x="25590" y="0"/>
                  </a:lnTo>
                  <a:lnTo>
                    <a:pt x="32969" y="7391"/>
                  </a:lnTo>
                  <a:lnTo>
                    <a:pt x="32969" y="16484"/>
                  </a:lnTo>
                  <a:lnTo>
                    <a:pt x="32969" y="25590"/>
                  </a:lnTo>
                  <a:lnTo>
                    <a:pt x="25590" y="32969"/>
                  </a:lnTo>
                  <a:lnTo>
                    <a:pt x="16484" y="32969"/>
                  </a:lnTo>
                  <a:lnTo>
                    <a:pt x="7378" y="32969"/>
                  </a:lnTo>
                  <a:lnTo>
                    <a:pt x="0" y="25590"/>
                  </a:lnTo>
                  <a:lnTo>
                    <a:pt x="0" y="16484"/>
                  </a:lnTo>
                  <a:lnTo>
                    <a:pt x="0" y="7391"/>
                  </a:lnTo>
                  <a:lnTo>
                    <a:pt x="7378" y="0"/>
                  </a:lnTo>
                  <a:lnTo>
                    <a:pt x="16484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4" name="object 154"/>
          <p:cNvGrpSpPr/>
          <p:nvPr/>
        </p:nvGrpSpPr>
        <p:grpSpPr>
          <a:xfrm>
            <a:off x="3913193" y="7211218"/>
            <a:ext cx="352425" cy="73660"/>
            <a:chOff x="3913193" y="7211218"/>
            <a:chExt cx="352425" cy="73660"/>
          </a:xfrm>
        </p:grpSpPr>
        <p:sp>
          <p:nvSpPr>
            <p:cNvPr id="155" name="object 155"/>
            <p:cNvSpPr/>
            <p:nvPr/>
          </p:nvSpPr>
          <p:spPr>
            <a:xfrm>
              <a:off x="3946562" y="7214819"/>
              <a:ext cx="315595" cy="50165"/>
            </a:xfrm>
            <a:custGeom>
              <a:avLst/>
              <a:gdLst/>
              <a:ahLst/>
              <a:cxnLst/>
              <a:rect l="l" t="t" r="r" b="b"/>
              <a:pathLst>
                <a:path w="315595" h="50165">
                  <a:moveTo>
                    <a:pt x="315264" y="0"/>
                  </a:moveTo>
                  <a:lnTo>
                    <a:pt x="257225" y="49783"/>
                  </a:lnTo>
                  <a:lnTo>
                    <a:pt x="0" y="49783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/>
            <p:cNvSpPr/>
            <p:nvPr/>
          </p:nvSpPr>
          <p:spPr>
            <a:xfrm>
              <a:off x="3916794" y="7248283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590" y="0"/>
                  </a:moveTo>
                  <a:lnTo>
                    <a:pt x="16484" y="0"/>
                  </a:lnTo>
                  <a:lnTo>
                    <a:pt x="7378" y="0"/>
                  </a:lnTo>
                  <a:lnTo>
                    <a:pt x="0" y="7391"/>
                  </a:lnTo>
                  <a:lnTo>
                    <a:pt x="0" y="25590"/>
                  </a:lnTo>
                  <a:lnTo>
                    <a:pt x="7378" y="32969"/>
                  </a:lnTo>
                  <a:lnTo>
                    <a:pt x="25590" y="32969"/>
                  </a:lnTo>
                  <a:lnTo>
                    <a:pt x="32969" y="25590"/>
                  </a:lnTo>
                  <a:lnTo>
                    <a:pt x="32969" y="7391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/>
            <p:cNvSpPr/>
            <p:nvPr/>
          </p:nvSpPr>
          <p:spPr>
            <a:xfrm>
              <a:off x="3916794" y="7248283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16484" y="0"/>
                  </a:moveTo>
                  <a:lnTo>
                    <a:pt x="25590" y="0"/>
                  </a:lnTo>
                  <a:lnTo>
                    <a:pt x="32969" y="7391"/>
                  </a:lnTo>
                  <a:lnTo>
                    <a:pt x="32969" y="16484"/>
                  </a:lnTo>
                  <a:lnTo>
                    <a:pt x="32969" y="25590"/>
                  </a:lnTo>
                  <a:lnTo>
                    <a:pt x="25590" y="32969"/>
                  </a:lnTo>
                  <a:lnTo>
                    <a:pt x="16484" y="32969"/>
                  </a:lnTo>
                  <a:lnTo>
                    <a:pt x="7378" y="32969"/>
                  </a:lnTo>
                  <a:lnTo>
                    <a:pt x="0" y="25590"/>
                  </a:lnTo>
                  <a:lnTo>
                    <a:pt x="0" y="16484"/>
                  </a:lnTo>
                  <a:lnTo>
                    <a:pt x="0" y="7391"/>
                  </a:lnTo>
                  <a:lnTo>
                    <a:pt x="7378" y="0"/>
                  </a:lnTo>
                  <a:lnTo>
                    <a:pt x="16484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8" name="object 158"/>
          <p:cNvGrpSpPr/>
          <p:nvPr/>
        </p:nvGrpSpPr>
        <p:grpSpPr>
          <a:xfrm>
            <a:off x="3913193" y="7331055"/>
            <a:ext cx="360045" cy="64135"/>
            <a:chOff x="3913193" y="7331055"/>
            <a:chExt cx="360045" cy="64135"/>
          </a:xfrm>
        </p:grpSpPr>
        <p:sp>
          <p:nvSpPr>
            <p:cNvPr id="159" name="object 159"/>
            <p:cNvSpPr/>
            <p:nvPr/>
          </p:nvSpPr>
          <p:spPr>
            <a:xfrm>
              <a:off x="3946575" y="7334656"/>
              <a:ext cx="322580" cy="41910"/>
            </a:xfrm>
            <a:custGeom>
              <a:avLst/>
              <a:gdLst/>
              <a:ahLst/>
              <a:cxnLst/>
              <a:rect l="l" t="t" r="r" b="b"/>
              <a:pathLst>
                <a:path w="322579" h="41909">
                  <a:moveTo>
                    <a:pt x="322465" y="0"/>
                  </a:moveTo>
                  <a:lnTo>
                    <a:pt x="322465" y="41897"/>
                  </a:lnTo>
                  <a:lnTo>
                    <a:pt x="0" y="41897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/>
            <p:cNvSpPr/>
            <p:nvPr/>
          </p:nvSpPr>
          <p:spPr>
            <a:xfrm>
              <a:off x="3916794" y="7358455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590" y="0"/>
                  </a:moveTo>
                  <a:lnTo>
                    <a:pt x="16484" y="0"/>
                  </a:lnTo>
                  <a:lnTo>
                    <a:pt x="7378" y="0"/>
                  </a:lnTo>
                  <a:lnTo>
                    <a:pt x="0" y="7391"/>
                  </a:lnTo>
                  <a:lnTo>
                    <a:pt x="0" y="25590"/>
                  </a:lnTo>
                  <a:lnTo>
                    <a:pt x="7378" y="32969"/>
                  </a:lnTo>
                  <a:lnTo>
                    <a:pt x="25590" y="32969"/>
                  </a:lnTo>
                  <a:lnTo>
                    <a:pt x="32969" y="25590"/>
                  </a:lnTo>
                  <a:lnTo>
                    <a:pt x="32969" y="7391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/>
            <p:cNvSpPr/>
            <p:nvPr/>
          </p:nvSpPr>
          <p:spPr>
            <a:xfrm>
              <a:off x="3916794" y="7358455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16484" y="0"/>
                  </a:moveTo>
                  <a:lnTo>
                    <a:pt x="25590" y="0"/>
                  </a:lnTo>
                  <a:lnTo>
                    <a:pt x="32969" y="7391"/>
                  </a:lnTo>
                  <a:lnTo>
                    <a:pt x="32969" y="16484"/>
                  </a:lnTo>
                  <a:lnTo>
                    <a:pt x="32969" y="25590"/>
                  </a:lnTo>
                  <a:lnTo>
                    <a:pt x="25590" y="32969"/>
                  </a:lnTo>
                  <a:lnTo>
                    <a:pt x="16484" y="32969"/>
                  </a:lnTo>
                  <a:lnTo>
                    <a:pt x="7378" y="32969"/>
                  </a:lnTo>
                  <a:lnTo>
                    <a:pt x="0" y="25590"/>
                  </a:lnTo>
                  <a:lnTo>
                    <a:pt x="0" y="16484"/>
                  </a:lnTo>
                  <a:lnTo>
                    <a:pt x="0" y="7391"/>
                  </a:lnTo>
                  <a:lnTo>
                    <a:pt x="7378" y="0"/>
                  </a:lnTo>
                  <a:lnTo>
                    <a:pt x="16484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2" name="object 162"/>
          <p:cNvSpPr/>
          <p:nvPr/>
        </p:nvSpPr>
        <p:spPr>
          <a:xfrm>
            <a:off x="3946562" y="7589481"/>
            <a:ext cx="315595" cy="50165"/>
          </a:xfrm>
          <a:custGeom>
            <a:avLst/>
            <a:gdLst/>
            <a:ahLst/>
            <a:cxnLst/>
            <a:rect l="l" t="t" r="r" b="b"/>
            <a:pathLst>
              <a:path w="315595" h="50165">
                <a:moveTo>
                  <a:pt x="315264" y="0"/>
                </a:moveTo>
                <a:lnTo>
                  <a:pt x="257225" y="50139"/>
                </a:lnTo>
                <a:lnTo>
                  <a:pt x="0" y="50139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3946575" y="7709674"/>
            <a:ext cx="322580" cy="41910"/>
          </a:xfrm>
          <a:custGeom>
            <a:avLst/>
            <a:gdLst/>
            <a:ahLst/>
            <a:cxnLst/>
            <a:rect l="l" t="t" r="r" b="b"/>
            <a:pathLst>
              <a:path w="322579" h="41909">
                <a:moveTo>
                  <a:pt x="322465" y="0"/>
                </a:moveTo>
                <a:lnTo>
                  <a:pt x="322465" y="41897"/>
                </a:lnTo>
                <a:lnTo>
                  <a:pt x="0" y="41897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4" name="object 164"/>
          <p:cNvGrpSpPr/>
          <p:nvPr/>
        </p:nvGrpSpPr>
        <p:grpSpPr>
          <a:xfrm>
            <a:off x="3913193" y="7619574"/>
            <a:ext cx="40640" cy="40640"/>
            <a:chOff x="3913193" y="7619574"/>
            <a:chExt cx="40640" cy="40640"/>
          </a:xfrm>
        </p:grpSpPr>
        <p:sp>
          <p:nvSpPr>
            <p:cNvPr id="165" name="object 165"/>
            <p:cNvSpPr/>
            <p:nvPr/>
          </p:nvSpPr>
          <p:spPr>
            <a:xfrm>
              <a:off x="3916794" y="7623174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590" y="0"/>
                  </a:moveTo>
                  <a:lnTo>
                    <a:pt x="16484" y="0"/>
                  </a:lnTo>
                  <a:lnTo>
                    <a:pt x="7378" y="0"/>
                  </a:lnTo>
                  <a:lnTo>
                    <a:pt x="0" y="7378"/>
                  </a:lnTo>
                  <a:lnTo>
                    <a:pt x="0" y="25577"/>
                  </a:lnTo>
                  <a:lnTo>
                    <a:pt x="7378" y="32969"/>
                  </a:lnTo>
                  <a:lnTo>
                    <a:pt x="25590" y="32969"/>
                  </a:lnTo>
                  <a:lnTo>
                    <a:pt x="32969" y="25577"/>
                  </a:lnTo>
                  <a:lnTo>
                    <a:pt x="32969" y="7378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6" name="object 166"/>
            <p:cNvSpPr/>
            <p:nvPr/>
          </p:nvSpPr>
          <p:spPr>
            <a:xfrm>
              <a:off x="3916794" y="7623174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16484" y="0"/>
                  </a:moveTo>
                  <a:lnTo>
                    <a:pt x="25590" y="0"/>
                  </a:lnTo>
                  <a:lnTo>
                    <a:pt x="32969" y="7378"/>
                  </a:lnTo>
                  <a:lnTo>
                    <a:pt x="32969" y="16484"/>
                  </a:lnTo>
                  <a:lnTo>
                    <a:pt x="32969" y="25577"/>
                  </a:lnTo>
                  <a:lnTo>
                    <a:pt x="25590" y="32969"/>
                  </a:lnTo>
                  <a:lnTo>
                    <a:pt x="16484" y="32969"/>
                  </a:lnTo>
                  <a:lnTo>
                    <a:pt x="7378" y="32969"/>
                  </a:lnTo>
                  <a:lnTo>
                    <a:pt x="0" y="25577"/>
                  </a:lnTo>
                  <a:lnTo>
                    <a:pt x="0" y="16484"/>
                  </a:lnTo>
                  <a:lnTo>
                    <a:pt x="0" y="7378"/>
                  </a:lnTo>
                  <a:lnTo>
                    <a:pt x="7378" y="0"/>
                  </a:lnTo>
                  <a:lnTo>
                    <a:pt x="16484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7" name="object 167"/>
          <p:cNvGrpSpPr/>
          <p:nvPr/>
        </p:nvGrpSpPr>
        <p:grpSpPr>
          <a:xfrm>
            <a:off x="3913193" y="7560468"/>
            <a:ext cx="408940" cy="316865"/>
            <a:chOff x="3913193" y="7560468"/>
            <a:chExt cx="408940" cy="316865"/>
          </a:xfrm>
        </p:grpSpPr>
        <p:sp>
          <p:nvSpPr>
            <p:cNvPr id="168" name="object 168"/>
            <p:cNvSpPr/>
            <p:nvPr/>
          </p:nvSpPr>
          <p:spPr>
            <a:xfrm>
              <a:off x="3916794" y="7733347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590" y="0"/>
                  </a:moveTo>
                  <a:lnTo>
                    <a:pt x="16484" y="0"/>
                  </a:lnTo>
                  <a:lnTo>
                    <a:pt x="7378" y="0"/>
                  </a:lnTo>
                  <a:lnTo>
                    <a:pt x="0" y="7378"/>
                  </a:lnTo>
                  <a:lnTo>
                    <a:pt x="0" y="25590"/>
                  </a:lnTo>
                  <a:lnTo>
                    <a:pt x="7378" y="32969"/>
                  </a:lnTo>
                  <a:lnTo>
                    <a:pt x="25590" y="32969"/>
                  </a:lnTo>
                  <a:lnTo>
                    <a:pt x="32969" y="25590"/>
                  </a:lnTo>
                  <a:lnTo>
                    <a:pt x="32969" y="7378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9" name="object 169"/>
            <p:cNvSpPr/>
            <p:nvPr/>
          </p:nvSpPr>
          <p:spPr>
            <a:xfrm>
              <a:off x="3916794" y="7564069"/>
              <a:ext cx="401955" cy="295275"/>
            </a:xfrm>
            <a:custGeom>
              <a:avLst/>
              <a:gdLst/>
              <a:ahLst/>
              <a:cxnLst/>
              <a:rect l="l" t="t" r="r" b="b"/>
              <a:pathLst>
                <a:path w="401954" h="295275">
                  <a:moveTo>
                    <a:pt x="16484" y="169278"/>
                  </a:moveTo>
                  <a:lnTo>
                    <a:pt x="25590" y="169278"/>
                  </a:lnTo>
                  <a:lnTo>
                    <a:pt x="32969" y="176656"/>
                  </a:lnTo>
                  <a:lnTo>
                    <a:pt x="32969" y="185762"/>
                  </a:lnTo>
                  <a:lnTo>
                    <a:pt x="32969" y="194868"/>
                  </a:lnTo>
                  <a:lnTo>
                    <a:pt x="25590" y="202247"/>
                  </a:lnTo>
                  <a:lnTo>
                    <a:pt x="16484" y="202247"/>
                  </a:lnTo>
                  <a:lnTo>
                    <a:pt x="7378" y="202247"/>
                  </a:lnTo>
                  <a:lnTo>
                    <a:pt x="0" y="194868"/>
                  </a:lnTo>
                  <a:lnTo>
                    <a:pt x="0" y="185762"/>
                  </a:lnTo>
                  <a:lnTo>
                    <a:pt x="0" y="176656"/>
                  </a:lnTo>
                  <a:lnTo>
                    <a:pt x="7378" y="169278"/>
                  </a:lnTo>
                  <a:lnTo>
                    <a:pt x="16484" y="169278"/>
                  </a:lnTo>
                  <a:close/>
                </a:path>
                <a:path w="401954" h="295275">
                  <a:moveTo>
                    <a:pt x="356019" y="0"/>
                  </a:moveTo>
                  <a:lnTo>
                    <a:pt x="401345" y="0"/>
                  </a:lnTo>
                  <a:lnTo>
                    <a:pt x="401345" y="294652"/>
                  </a:lnTo>
                  <a:lnTo>
                    <a:pt x="29768" y="294652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0" name="object 170"/>
            <p:cNvSpPr/>
            <p:nvPr/>
          </p:nvSpPr>
          <p:spPr>
            <a:xfrm>
              <a:off x="3916794" y="7840662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590" y="0"/>
                  </a:moveTo>
                  <a:lnTo>
                    <a:pt x="16484" y="0"/>
                  </a:lnTo>
                  <a:lnTo>
                    <a:pt x="7378" y="0"/>
                  </a:lnTo>
                  <a:lnTo>
                    <a:pt x="0" y="7391"/>
                  </a:lnTo>
                  <a:lnTo>
                    <a:pt x="0" y="25590"/>
                  </a:lnTo>
                  <a:lnTo>
                    <a:pt x="7378" y="32969"/>
                  </a:lnTo>
                  <a:lnTo>
                    <a:pt x="25590" y="32969"/>
                  </a:lnTo>
                  <a:lnTo>
                    <a:pt x="32969" y="25590"/>
                  </a:lnTo>
                  <a:lnTo>
                    <a:pt x="32969" y="7391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1" name="object 171"/>
            <p:cNvSpPr/>
            <p:nvPr/>
          </p:nvSpPr>
          <p:spPr>
            <a:xfrm>
              <a:off x="3916794" y="7840662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16484" y="0"/>
                  </a:moveTo>
                  <a:lnTo>
                    <a:pt x="25590" y="0"/>
                  </a:lnTo>
                  <a:lnTo>
                    <a:pt x="32969" y="7391"/>
                  </a:lnTo>
                  <a:lnTo>
                    <a:pt x="32969" y="16484"/>
                  </a:lnTo>
                  <a:lnTo>
                    <a:pt x="32969" y="25590"/>
                  </a:lnTo>
                  <a:lnTo>
                    <a:pt x="25590" y="32969"/>
                  </a:lnTo>
                  <a:lnTo>
                    <a:pt x="16484" y="32969"/>
                  </a:lnTo>
                  <a:lnTo>
                    <a:pt x="7378" y="32969"/>
                  </a:lnTo>
                  <a:lnTo>
                    <a:pt x="0" y="25590"/>
                  </a:lnTo>
                  <a:lnTo>
                    <a:pt x="0" y="16484"/>
                  </a:lnTo>
                  <a:lnTo>
                    <a:pt x="0" y="7391"/>
                  </a:lnTo>
                  <a:lnTo>
                    <a:pt x="7378" y="0"/>
                  </a:lnTo>
                  <a:lnTo>
                    <a:pt x="16484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2" name="object 172"/>
          <p:cNvSpPr/>
          <p:nvPr/>
        </p:nvSpPr>
        <p:spPr>
          <a:xfrm>
            <a:off x="3949763" y="8037995"/>
            <a:ext cx="189865" cy="0"/>
          </a:xfrm>
          <a:custGeom>
            <a:avLst/>
            <a:gdLst/>
            <a:ahLst/>
            <a:cxnLst/>
            <a:rect l="l" t="t" r="r" b="b"/>
            <a:pathLst>
              <a:path w="189864" h="0">
                <a:moveTo>
                  <a:pt x="0" y="0"/>
                </a:moveTo>
                <a:lnTo>
                  <a:pt x="189801" y="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3949763" y="8182571"/>
            <a:ext cx="189865" cy="0"/>
          </a:xfrm>
          <a:custGeom>
            <a:avLst/>
            <a:gdLst/>
            <a:ahLst/>
            <a:cxnLst/>
            <a:rect l="l" t="t" r="r" b="b"/>
            <a:pathLst>
              <a:path w="189864" h="0">
                <a:moveTo>
                  <a:pt x="0" y="0"/>
                </a:moveTo>
                <a:lnTo>
                  <a:pt x="189801" y="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74" name="object 174"/>
          <p:cNvGrpSpPr/>
          <p:nvPr/>
        </p:nvGrpSpPr>
        <p:grpSpPr>
          <a:xfrm>
            <a:off x="3913193" y="8017922"/>
            <a:ext cx="40640" cy="40640"/>
            <a:chOff x="3913193" y="8017922"/>
            <a:chExt cx="40640" cy="40640"/>
          </a:xfrm>
        </p:grpSpPr>
        <p:sp>
          <p:nvSpPr>
            <p:cNvPr id="175" name="object 175"/>
            <p:cNvSpPr/>
            <p:nvPr/>
          </p:nvSpPr>
          <p:spPr>
            <a:xfrm>
              <a:off x="3916794" y="8021523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590" y="0"/>
                  </a:moveTo>
                  <a:lnTo>
                    <a:pt x="16484" y="0"/>
                  </a:lnTo>
                  <a:lnTo>
                    <a:pt x="7378" y="0"/>
                  </a:lnTo>
                  <a:lnTo>
                    <a:pt x="0" y="7391"/>
                  </a:lnTo>
                  <a:lnTo>
                    <a:pt x="0" y="25590"/>
                  </a:lnTo>
                  <a:lnTo>
                    <a:pt x="7378" y="32969"/>
                  </a:lnTo>
                  <a:lnTo>
                    <a:pt x="25590" y="32969"/>
                  </a:lnTo>
                  <a:lnTo>
                    <a:pt x="32969" y="25590"/>
                  </a:lnTo>
                  <a:lnTo>
                    <a:pt x="32969" y="7391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6" name="object 176"/>
            <p:cNvSpPr/>
            <p:nvPr/>
          </p:nvSpPr>
          <p:spPr>
            <a:xfrm>
              <a:off x="3916794" y="8021523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16484" y="0"/>
                  </a:moveTo>
                  <a:lnTo>
                    <a:pt x="25590" y="0"/>
                  </a:lnTo>
                  <a:lnTo>
                    <a:pt x="32969" y="7391"/>
                  </a:lnTo>
                  <a:lnTo>
                    <a:pt x="32969" y="16484"/>
                  </a:lnTo>
                  <a:lnTo>
                    <a:pt x="32969" y="25590"/>
                  </a:lnTo>
                  <a:lnTo>
                    <a:pt x="25590" y="32969"/>
                  </a:lnTo>
                  <a:lnTo>
                    <a:pt x="16484" y="32969"/>
                  </a:lnTo>
                  <a:lnTo>
                    <a:pt x="7378" y="32969"/>
                  </a:lnTo>
                  <a:lnTo>
                    <a:pt x="0" y="25590"/>
                  </a:lnTo>
                  <a:lnTo>
                    <a:pt x="0" y="16484"/>
                  </a:lnTo>
                  <a:lnTo>
                    <a:pt x="0" y="7391"/>
                  </a:lnTo>
                  <a:lnTo>
                    <a:pt x="7378" y="0"/>
                  </a:lnTo>
                  <a:lnTo>
                    <a:pt x="16484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7" name="object 177"/>
          <p:cNvGrpSpPr/>
          <p:nvPr/>
        </p:nvGrpSpPr>
        <p:grpSpPr>
          <a:xfrm>
            <a:off x="3913193" y="8160721"/>
            <a:ext cx="40640" cy="40640"/>
            <a:chOff x="3913193" y="8160721"/>
            <a:chExt cx="40640" cy="40640"/>
          </a:xfrm>
        </p:grpSpPr>
        <p:sp>
          <p:nvSpPr>
            <p:cNvPr id="178" name="object 178"/>
            <p:cNvSpPr/>
            <p:nvPr/>
          </p:nvSpPr>
          <p:spPr>
            <a:xfrm>
              <a:off x="3916794" y="816432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590" y="0"/>
                  </a:moveTo>
                  <a:lnTo>
                    <a:pt x="16484" y="0"/>
                  </a:lnTo>
                  <a:lnTo>
                    <a:pt x="7378" y="0"/>
                  </a:lnTo>
                  <a:lnTo>
                    <a:pt x="0" y="7391"/>
                  </a:lnTo>
                  <a:lnTo>
                    <a:pt x="0" y="25590"/>
                  </a:lnTo>
                  <a:lnTo>
                    <a:pt x="7378" y="32969"/>
                  </a:lnTo>
                  <a:lnTo>
                    <a:pt x="25590" y="32969"/>
                  </a:lnTo>
                  <a:lnTo>
                    <a:pt x="32969" y="25590"/>
                  </a:lnTo>
                  <a:lnTo>
                    <a:pt x="32969" y="7391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9" name="object 179"/>
            <p:cNvSpPr/>
            <p:nvPr/>
          </p:nvSpPr>
          <p:spPr>
            <a:xfrm>
              <a:off x="3916794" y="8164321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16484" y="0"/>
                  </a:moveTo>
                  <a:lnTo>
                    <a:pt x="25590" y="0"/>
                  </a:lnTo>
                  <a:lnTo>
                    <a:pt x="32969" y="7391"/>
                  </a:lnTo>
                  <a:lnTo>
                    <a:pt x="32969" y="16484"/>
                  </a:lnTo>
                  <a:lnTo>
                    <a:pt x="32969" y="25590"/>
                  </a:lnTo>
                  <a:lnTo>
                    <a:pt x="25590" y="32969"/>
                  </a:lnTo>
                  <a:lnTo>
                    <a:pt x="16484" y="32969"/>
                  </a:lnTo>
                  <a:lnTo>
                    <a:pt x="7378" y="32969"/>
                  </a:lnTo>
                  <a:lnTo>
                    <a:pt x="0" y="25590"/>
                  </a:lnTo>
                  <a:lnTo>
                    <a:pt x="0" y="16484"/>
                  </a:lnTo>
                  <a:lnTo>
                    <a:pt x="0" y="7391"/>
                  </a:lnTo>
                  <a:lnTo>
                    <a:pt x="7378" y="0"/>
                  </a:lnTo>
                  <a:lnTo>
                    <a:pt x="16484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80" name="object 18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163091" y="5989999"/>
            <a:ext cx="221157" cy="221157"/>
          </a:xfrm>
          <a:prstGeom prst="rect">
            <a:avLst/>
          </a:prstGeom>
        </p:spPr>
      </p:pic>
      <p:sp>
        <p:nvSpPr>
          <p:cNvPr id="181" name="object 181"/>
          <p:cNvSpPr/>
          <p:nvPr/>
        </p:nvSpPr>
        <p:spPr>
          <a:xfrm>
            <a:off x="5003279" y="5221249"/>
            <a:ext cx="754380" cy="193040"/>
          </a:xfrm>
          <a:custGeom>
            <a:avLst/>
            <a:gdLst/>
            <a:ahLst/>
            <a:cxnLst/>
            <a:rect l="l" t="t" r="r" b="b"/>
            <a:pathLst>
              <a:path w="754379" h="193039">
                <a:moveTo>
                  <a:pt x="430301" y="153149"/>
                </a:moveTo>
                <a:lnTo>
                  <a:pt x="652157" y="153149"/>
                </a:lnTo>
                <a:lnTo>
                  <a:pt x="652157" y="192646"/>
                </a:lnTo>
                <a:lnTo>
                  <a:pt x="753808" y="95808"/>
                </a:lnTo>
                <a:lnTo>
                  <a:pt x="652157" y="0"/>
                </a:lnTo>
                <a:lnTo>
                  <a:pt x="652500" y="39141"/>
                </a:lnTo>
                <a:lnTo>
                  <a:pt x="430301" y="39141"/>
                </a:lnTo>
                <a:lnTo>
                  <a:pt x="0" y="38112"/>
                </a:lnTo>
                <a:lnTo>
                  <a:pt x="0" y="153504"/>
                </a:lnTo>
                <a:lnTo>
                  <a:pt x="430301" y="153149"/>
                </a:lnTo>
                <a:close/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82" name="object 182"/>
          <p:cNvGrpSpPr/>
          <p:nvPr/>
        </p:nvGrpSpPr>
        <p:grpSpPr>
          <a:xfrm>
            <a:off x="4687500" y="3549974"/>
            <a:ext cx="1022350" cy="4655820"/>
            <a:chOff x="4687500" y="3549974"/>
            <a:chExt cx="1022350" cy="4655820"/>
          </a:xfrm>
        </p:grpSpPr>
        <p:sp>
          <p:nvSpPr>
            <p:cNvPr id="183" name="object 183"/>
            <p:cNvSpPr/>
            <p:nvPr/>
          </p:nvSpPr>
          <p:spPr>
            <a:xfrm>
              <a:off x="4951425" y="6102807"/>
              <a:ext cx="755015" cy="193040"/>
            </a:xfrm>
            <a:custGeom>
              <a:avLst/>
              <a:gdLst/>
              <a:ahLst/>
              <a:cxnLst/>
              <a:rect l="l" t="t" r="r" b="b"/>
              <a:pathLst>
                <a:path w="755014" h="193039">
                  <a:moveTo>
                    <a:pt x="430987" y="153504"/>
                  </a:moveTo>
                  <a:lnTo>
                    <a:pt x="652843" y="153504"/>
                  </a:lnTo>
                  <a:lnTo>
                    <a:pt x="652843" y="192659"/>
                  </a:lnTo>
                  <a:lnTo>
                    <a:pt x="754481" y="95821"/>
                  </a:lnTo>
                  <a:lnTo>
                    <a:pt x="652843" y="0"/>
                  </a:lnTo>
                  <a:lnTo>
                    <a:pt x="653173" y="39154"/>
                  </a:lnTo>
                  <a:lnTo>
                    <a:pt x="430987" y="39154"/>
                  </a:lnTo>
                  <a:lnTo>
                    <a:pt x="0" y="38811"/>
                  </a:lnTo>
                  <a:lnTo>
                    <a:pt x="685" y="153504"/>
                  </a:lnTo>
                  <a:lnTo>
                    <a:pt x="430987" y="153504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4" name="object 184"/>
            <p:cNvSpPr/>
            <p:nvPr/>
          </p:nvSpPr>
          <p:spPr>
            <a:xfrm>
              <a:off x="4691100" y="3553574"/>
              <a:ext cx="338455" cy="4648835"/>
            </a:xfrm>
            <a:custGeom>
              <a:avLst/>
              <a:gdLst/>
              <a:ahLst/>
              <a:cxnLst/>
              <a:rect l="l" t="t" r="r" b="b"/>
              <a:pathLst>
                <a:path w="338454" h="4648834">
                  <a:moveTo>
                    <a:pt x="337921" y="0"/>
                  </a:moveTo>
                  <a:lnTo>
                    <a:pt x="0" y="0"/>
                  </a:lnTo>
                  <a:lnTo>
                    <a:pt x="0" y="4648568"/>
                  </a:lnTo>
                  <a:lnTo>
                    <a:pt x="337921" y="4648568"/>
                  </a:lnTo>
                  <a:lnTo>
                    <a:pt x="3379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5" name="object 185"/>
            <p:cNvSpPr/>
            <p:nvPr/>
          </p:nvSpPr>
          <p:spPr>
            <a:xfrm>
              <a:off x="4691100" y="3553574"/>
              <a:ext cx="338455" cy="4648835"/>
            </a:xfrm>
            <a:custGeom>
              <a:avLst/>
              <a:gdLst/>
              <a:ahLst/>
              <a:cxnLst/>
              <a:rect l="l" t="t" r="r" b="b"/>
              <a:pathLst>
                <a:path w="338454" h="4648834">
                  <a:moveTo>
                    <a:pt x="0" y="0"/>
                  </a:moveTo>
                  <a:lnTo>
                    <a:pt x="337921" y="0"/>
                  </a:lnTo>
                  <a:lnTo>
                    <a:pt x="337921" y="4648568"/>
                  </a:lnTo>
                  <a:lnTo>
                    <a:pt x="0" y="4648568"/>
                  </a:lnTo>
                  <a:lnTo>
                    <a:pt x="0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6" name="object 186"/>
          <p:cNvSpPr/>
          <p:nvPr/>
        </p:nvSpPr>
        <p:spPr>
          <a:xfrm>
            <a:off x="3706622" y="3573563"/>
            <a:ext cx="206375" cy="55244"/>
          </a:xfrm>
          <a:custGeom>
            <a:avLst/>
            <a:gdLst/>
            <a:ahLst/>
            <a:cxnLst/>
            <a:rect l="l" t="t" r="r" b="b"/>
            <a:pathLst>
              <a:path w="206375" h="55245">
                <a:moveTo>
                  <a:pt x="48590" y="54991"/>
                </a:moveTo>
                <a:lnTo>
                  <a:pt x="42684" y="39928"/>
                </a:lnTo>
                <a:lnTo>
                  <a:pt x="41071" y="35814"/>
                </a:lnTo>
                <a:lnTo>
                  <a:pt x="35763" y="22275"/>
                </a:lnTo>
                <a:lnTo>
                  <a:pt x="35763" y="35814"/>
                </a:lnTo>
                <a:lnTo>
                  <a:pt x="12306" y="35814"/>
                </a:lnTo>
                <a:lnTo>
                  <a:pt x="24142" y="4406"/>
                </a:lnTo>
                <a:lnTo>
                  <a:pt x="35763" y="35814"/>
                </a:lnTo>
                <a:lnTo>
                  <a:pt x="35763" y="22275"/>
                </a:lnTo>
                <a:lnTo>
                  <a:pt x="28765" y="4406"/>
                </a:lnTo>
                <a:lnTo>
                  <a:pt x="27051" y="0"/>
                </a:lnTo>
                <a:lnTo>
                  <a:pt x="21310" y="0"/>
                </a:lnTo>
                <a:lnTo>
                  <a:pt x="0" y="55016"/>
                </a:lnTo>
                <a:lnTo>
                  <a:pt x="5029" y="55029"/>
                </a:lnTo>
                <a:lnTo>
                  <a:pt x="10795" y="39928"/>
                </a:lnTo>
                <a:lnTo>
                  <a:pt x="37503" y="39928"/>
                </a:lnTo>
                <a:lnTo>
                  <a:pt x="43294" y="55016"/>
                </a:lnTo>
                <a:lnTo>
                  <a:pt x="48590" y="54991"/>
                </a:lnTo>
                <a:close/>
              </a:path>
              <a:path w="206375" h="55245">
                <a:moveTo>
                  <a:pt x="60858" y="0"/>
                </a:moveTo>
                <a:lnTo>
                  <a:pt x="56095" y="0"/>
                </a:lnTo>
                <a:lnTo>
                  <a:pt x="56095" y="55016"/>
                </a:lnTo>
                <a:lnTo>
                  <a:pt x="60858" y="55016"/>
                </a:lnTo>
                <a:lnTo>
                  <a:pt x="60858" y="0"/>
                </a:lnTo>
                <a:close/>
              </a:path>
              <a:path w="206375" h="55245">
                <a:moveTo>
                  <a:pt x="114427" y="0"/>
                </a:moveTo>
                <a:lnTo>
                  <a:pt x="109664" y="0"/>
                </a:lnTo>
                <a:lnTo>
                  <a:pt x="109664" y="47929"/>
                </a:lnTo>
                <a:lnTo>
                  <a:pt x="80454" y="0"/>
                </a:lnTo>
                <a:lnTo>
                  <a:pt x="75082" y="0"/>
                </a:lnTo>
                <a:lnTo>
                  <a:pt x="75082" y="55016"/>
                </a:lnTo>
                <a:lnTo>
                  <a:pt x="79857" y="55016"/>
                </a:lnTo>
                <a:lnTo>
                  <a:pt x="79857" y="7924"/>
                </a:lnTo>
                <a:lnTo>
                  <a:pt x="108737" y="55029"/>
                </a:lnTo>
                <a:lnTo>
                  <a:pt x="114427" y="55016"/>
                </a:lnTo>
                <a:lnTo>
                  <a:pt x="114427" y="0"/>
                </a:lnTo>
                <a:close/>
              </a:path>
              <a:path w="206375" h="55245">
                <a:moveTo>
                  <a:pt x="146608" y="1524"/>
                </a:moveTo>
                <a:lnTo>
                  <a:pt x="141986" y="1524"/>
                </a:lnTo>
                <a:lnTo>
                  <a:pt x="138010" y="5130"/>
                </a:lnTo>
                <a:lnTo>
                  <a:pt x="134975" y="7366"/>
                </a:lnTo>
                <a:lnTo>
                  <a:pt x="132689" y="8661"/>
                </a:lnTo>
                <a:lnTo>
                  <a:pt x="130060" y="9829"/>
                </a:lnTo>
                <a:lnTo>
                  <a:pt x="130060" y="14782"/>
                </a:lnTo>
                <a:lnTo>
                  <a:pt x="141681" y="6934"/>
                </a:lnTo>
                <a:lnTo>
                  <a:pt x="141681" y="55016"/>
                </a:lnTo>
                <a:lnTo>
                  <a:pt x="146608" y="55016"/>
                </a:lnTo>
                <a:lnTo>
                  <a:pt x="146608" y="1524"/>
                </a:lnTo>
                <a:close/>
              </a:path>
              <a:path w="206375" h="55245">
                <a:moveTo>
                  <a:pt x="205828" y="34366"/>
                </a:moveTo>
                <a:lnTo>
                  <a:pt x="189433" y="34366"/>
                </a:lnTo>
                <a:lnTo>
                  <a:pt x="189433" y="17907"/>
                </a:lnTo>
                <a:lnTo>
                  <a:pt x="184962" y="17907"/>
                </a:lnTo>
                <a:lnTo>
                  <a:pt x="184962" y="34366"/>
                </a:lnTo>
                <a:lnTo>
                  <a:pt x="168567" y="34366"/>
                </a:lnTo>
                <a:lnTo>
                  <a:pt x="168567" y="38481"/>
                </a:lnTo>
                <a:lnTo>
                  <a:pt x="184962" y="38481"/>
                </a:lnTo>
                <a:lnTo>
                  <a:pt x="184962" y="55016"/>
                </a:lnTo>
                <a:lnTo>
                  <a:pt x="189433" y="55016"/>
                </a:lnTo>
                <a:lnTo>
                  <a:pt x="189433" y="38481"/>
                </a:lnTo>
                <a:lnTo>
                  <a:pt x="205828" y="38481"/>
                </a:lnTo>
                <a:lnTo>
                  <a:pt x="205828" y="3436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3706622" y="3720223"/>
            <a:ext cx="177165" cy="55244"/>
          </a:xfrm>
          <a:custGeom>
            <a:avLst/>
            <a:gdLst/>
            <a:ahLst/>
            <a:cxnLst/>
            <a:rect l="l" t="t" r="r" b="b"/>
            <a:pathLst>
              <a:path w="177164" h="55245">
                <a:moveTo>
                  <a:pt x="48590" y="54991"/>
                </a:moveTo>
                <a:lnTo>
                  <a:pt x="42684" y="39928"/>
                </a:lnTo>
                <a:lnTo>
                  <a:pt x="41071" y="35814"/>
                </a:lnTo>
                <a:lnTo>
                  <a:pt x="35763" y="22275"/>
                </a:lnTo>
                <a:lnTo>
                  <a:pt x="35763" y="35814"/>
                </a:lnTo>
                <a:lnTo>
                  <a:pt x="12306" y="35814"/>
                </a:lnTo>
                <a:lnTo>
                  <a:pt x="24142" y="4406"/>
                </a:lnTo>
                <a:lnTo>
                  <a:pt x="35763" y="35814"/>
                </a:lnTo>
                <a:lnTo>
                  <a:pt x="35763" y="22275"/>
                </a:lnTo>
                <a:lnTo>
                  <a:pt x="28765" y="4406"/>
                </a:lnTo>
                <a:lnTo>
                  <a:pt x="27051" y="0"/>
                </a:lnTo>
                <a:lnTo>
                  <a:pt x="21310" y="0"/>
                </a:lnTo>
                <a:lnTo>
                  <a:pt x="0" y="55016"/>
                </a:lnTo>
                <a:lnTo>
                  <a:pt x="5029" y="55029"/>
                </a:lnTo>
                <a:lnTo>
                  <a:pt x="10795" y="39928"/>
                </a:lnTo>
                <a:lnTo>
                  <a:pt x="37503" y="39928"/>
                </a:lnTo>
                <a:lnTo>
                  <a:pt x="43294" y="55016"/>
                </a:lnTo>
                <a:lnTo>
                  <a:pt x="48590" y="54991"/>
                </a:lnTo>
                <a:close/>
              </a:path>
              <a:path w="177164" h="55245">
                <a:moveTo>
                  <a:pt x="60858" y="0"/>
                </a:moveTo>
                <a:lnTo>
                  <a:pt x="56095" y="0"/>
                </a:lnTo>
                <a:lnTo>
                  <a:pt x="56095" y="55016"/>
                </a:lnTo>
                <a:lnTo>
                  <a:pt x="60858" y="55016"/>
                </a:lnTo>
                <a:lnTo>
                  <a:pt x="60858" y="0"/>
                </a:lnTo>
                <a:close/>
              </a:path>
              <a:path w="177164" h="55245">
                <a:moveTo>
                  <a:pt x="114427" y="0"/>
                </a:moveTo>
                <a:lnTo>
                  <a:pt x="109664" y="0"/>
                </a:lnTo>
                <a:lnTo>
                  <a:pt x="109664" y="47929"/>
                </a:lnTo>
                <a:lnTo>
                  <a:pt x="80454" y="0"/>
                </a:lnTo>
                <a:lnTo>
                  <a:pt x="75082" y="0"/>
                </a:lnTo>
                <a:lnTo>
                  <a:pt x="75082" y="55016"/>
                </a:lnTo>
                <a:lnTo>
                  <a:pt x="79857" y="55016"/>
                </a:lnTo>
                <a:lnTo>
                  <a:pt x="79857" y="7924"/>
                </a:lnTo>
                <a:lnTo>
                  <a:pt x="108737" y="55029"/>
                </a:lnTo>
                <a:lnTo>
                  <a:pt x="114427" y="55016"/>
                </a:lnTo>
                <a:lnTo>
                  <a:pt x="114427" y="0"/>
                </a:lnTo>
                <a:close/>
              </a:path>
              <a:path w="177164" h="55245">
                <a:moveTo>
                  <a:pt x="146596" y="1524"/>
                </a:moveTo>
                <a:lnTo>
                  <a:pt x="141986" y="1524"/>
                </a:lnTo>
                <a:lnTo>
                  <a:pt x="138010" y="5130"/>
                </a:lnTo>
                <a:lnTo>
                  <a:pt x="134975" y="7366"/>
                </a:lnTo>
                <a:lnTo>
                  <a:pt x="132689" y="8661"/>
                </a:lnTo>
                <a:lnTo>
                  <a:pt x="130060" y="9829"/>
                </a:lnTo>
                <a:lnTo>
                  <a:pt x="130060" y="14782"/>
                </a:lnTo>
                <a:lnTo>
                  <a:pt x="141681" y="6934"/>
                </a:lnTo>
                <a:lnTo>
                  <a:pt x="141681" y="55016"/>
                </a:lnTo>
                <a:lnTo>
                  <a:pt x="146596" y="55016"/>
                </a:lnTo>
                <a:lnTo>
                  <a:pt x="146596" y="1524"/>
                </a:lnTo>
                <a:close/>
              </a:path>
              <a:path w="177164" h="55245">
                <a:moveTo>
                  <a:pt x="176758" y="32613"/>
                </a:moveTo>
                <a:lnTo>
                  <a:pt x="157988" y="32613"/>
                </a:lnTo>
                <a:lnTo>
                  <a:pt x="157988" y="36652"/>
                </a:lnTo>
                <a:lnTo>
                  <a:pt x="176758" y="36652"/>
                </a:lnTo>
                <a:lnTo>
                  <a:pt x="176758" y="3261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4186910" y="3473830"/>
            <a:ext cx="96520" cy="55880"/>
          </a:xfrm>
          <a:custGeom>
            <a:avLst/>
            <a:gdLst/>
            <a:ahLst/>
            <a:cxnLst/>
            <a:rect l="l" t="t" r="r" b="b"/>
            <a:pathLst>
              <a:path w="96520" h="55879">
                <a:moveTo>
                  <a:pt x="33985" y="19570"/>
                </a:moveTo>
                <a:lnTo>
                  <a:pt x="32512" y="12776"/>
                </a:lnTo>
                <a:lnTo>
                  <a:pt x="28968" y="7162"/>
                </a:lnTo>
                <a:lnTo>
                  <a:pt x="28968" y="34188"/>
                </a:lnTo>
                <a:lnTo>
                  <a:pt x="28346" y="38811"/>
                </a:lnTo>
                <a:lnTo>
                  <a:pt x="25069" y="48577"/>
                </a:lnTo>
                <a:lnTo>
                  <a:pt x="21717" y="51511"/>
                </a:lnTo>
                <a:lnTo>
                  <a:pt x="12230" y="51511"/>
                </a:lnTo>
                <a:lnTo>
                  <a:pt x="8851" y="48552"/>
                </a:lnTo>
                <a:lnTo>
                  <a:pt x="5626" y="38900"/>
                </a:lnTo>
                <a:lnTo>
                  <a:pt x="5118" y="35102"/>
                </a:lnTo>
                <a:lnTo>
                  <a:pt x="5130" y="21894"/>
                </a:lnTo>
                <a:lnTo>
                  <a:pt x="5638" y="18186"/>
                </a:lnTo>
                <a:lnTo>
                  <a:pt x="8915" y="8407"/>
                </a:lnTo>
                <a:lnTo>
                  <a:pt x="12280" y="5410"/>
                </a:lnTo>
                <a:lnTo>
                  <a:pt x="21767" y="5410"/>
                </a:lnTo>
                <a:lnTo>
                  <a:pt x="25146" y="8407"/>
                </a:lnTo>
                <a:lnTo>
                  <a:pt x="28371" y="18046"/>
                </a:lnTo>
                <a:lnTo>
                  <a:pt x="28879" y="21894"/>
                </a:lnTo>
                <a:lnTo>
                  <a:pt x="28968" y="34188"/>
                </a:lnTo>
                <a:lnTo>
                  <a:pt x="28968" y="7162"/>
                </a:lnTo>
                <a:lnTo>
                  <a:pt x="27863" y="5410"/>
                </a:lnTo>
                <a:lnTo>
                  <a:pt x="26657" y="3479"/>
                </a:lnTo>
                <a:lnTo>
                  <a:pt x="22466" y="1143"/>
                </a:lnTo>
                <a:lnTo>
                  <a:pt x="9944" y="1143"/>
                </a:lnTo>
                <a:lnTo>
                  <a:pt x="5054" y="4864"/>
                </a:lnTo>
                <a:lnTo>
                  <a:pt x="774" y="16497"/>
                </a:lnTo>
                <a:lnTo>
                  <a:pt x="0" y="21894"/>
                </a:lnTo>
                <a:lnTo>
                  <a:pt x="0" y="37439"/>
                </a:lnTo>
                <a:lnTo>
                  <a:pt x="1473" y="44221"/>
                </a:lnTo>
                <a:lnTo>
                  <a:pt x="7327" y="53479"/>
                </a:lnTo>
                <a:lnTo>
                  <a:pt x="11531" y="55791"/>
                </a:lnTo>
                <a:lnTo>
                  <a:pt x="24053" y="55791"/>
                </a:lnTo>
                <a:lnTo>
                  <a:pt x="28943" y="52082"/>
                </a:lnTo>
                <a:lnTo>
                  <a:pt x="29146" y="51511"/>
                </a:lnTo>
                <a:lnTo>
                  <a:pt x="33210" y="40487"/>
                </a:lnTo>
                <a:lnTo>
                  <a:pt x="33985" y="35102"/>
                </a:lnTo>
                <a:lnTo>
                  <a:pt x="33985" y="19570"/>
                </a:lnTo>
                <a:close/>
              </a:path>
              <a:path w="96520" h="55879">
                <a:moveTo>
                  <a:pt x="95923" y="0"/>
                </a:moveTo>
                <a:lnTo>
                  <a:pt x="91084" y="0"/>
                </a:lnTo>
                <a:lnTo>
                  <a:pt x="74041" y="49491"/>
                </a:lnTo>
                <a:lnTo>
                  <a:pt x="56883" y="0"/>
                </a:lnTo>
                <a:lnTo>
                  <a:pt x="51587" y="0"/>
                </a:lnTo>
                <a:lnTo>
                  <a:pt x="71120" y="55016"/>
                </a:lnTo>
                <a:lnTo>
                  <a:pt x="76631" y="55016"/>
                </a:lnTo>
                <a:lnTo>
                  <a:pt x="959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89" name="object 189"/>
          <p:cNvGrpSpPr/>
          <p:nvPr/>
        </p:nvGrpSpPr>
        <p:grpSpPr>
          <a:xfrm>
            <a:off x="3913193" y="3626885"/>
            <a:ext cx="40640" cy="40640"/>
            <a:chOff x="3913193" y="3626885"/>
            <a:chExt cx="40640" cy="40640"/>
          </a:xfrm>
        </p:grpSpPr>
        <p:sp>
          <p:nvSpPr>
            <p:cNvPr id="190" name="object 190"/>
            <p:cNvSpPr/>
            <p:nvPr/>
          </p:nvSpPr>
          <p:spPr>
            <a:xfrm>
              <a:off x="3916794" y="3630485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25590" y="0"/>
                  </a:moveTo>
                  <a:lnTo>
                    <a:pt x="16484" y="0"/>
                  </a:lnTo>
                  <a:lnTo>
                    <a:pt x="7378" y="0"/>
                  </a:lnTo>
                  <a:lnTo>
                    <a:pt x="0" y="7378"/>
                  </a:lnTo>
                  <a:lnTo>
                    <a:pt x="0" y="25577"/>
                  </a:lnTo>
                  <a:lnTo>
                    <a:pt x="7378" y="32969"/>
                  </a:lnTo>
                  <a:lnTo>
                    <a:pt x="25590" y="32969"/>
                  </a:lnTo>
                  <a:lnTo>
                    <a:pt x="32969" y="25577"/>
                  </a:lnTo>
                  <a:lnTo>
                    <a:pt x="32969" y="7378"/>
                  </a:lnTo>
                  <a:lnTo>
                    <a:pt x="25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1" name="object 191"/>
            <p:cNvSpPr/>
            <p:nvPr/>
          </p:nvSpPr>
          <p:spPr>
            <a:xfrm>
              <a:off x="3916794" y="3630485"/>
              <a:ext cx="33020" cy="33020"/>
            </a:xfrm>
            <a:custGeom>
              <a:avLst/>
              <a:gdLst/>
              <a:ahLst/>
              <a:cxnLst/>
              <a:rect l="l" t="t" r="r" b="b"/>
              <a:pathLst>
                <a:path w="33020" h="33020">
                  <a:moveTo>
                    <a:pt x="16484" y="0"/>
                  </a:moveTo>
                  <a:lnTo>
                    <a:pt x="25590" y="0"/>
                  </a:lnTo>
                  <a:lnTo>
                    <a:pt x="32969" y="7378"/>
                  </a:lnTo>
                  <a:lnTo>
                    <a:pt x="32969" y="16484"/>
                  </a:lnTo>
                  <a:lnTo>
                    <a:pt x="32969" y="25577"/>
                  </a:lnTo>
                  <a:lnTo>
                    <a:pt x="25590" y="32969"/>
                  </a:lnTo>
                  <a:lnTo>
                    <a:pt x="16484" y="32969"/>
                  </a:lnTo>
                  <a:lnTo>
                    <a:pt x="7378" y="32969"/>
                  </a:lnTo>
                  <a:lnTo>
                    <a:pt x="0" y="25577"/>
                  </a:lnTo>
                  <a:lnTo>
                    <a:pt x="0" y="16484"/>
                  </a:lnTo>
                  <a:lnTo>
                    <a:pt x="0" y="7378"/>
                  </a:lnTo>
                  <a:lnTo>
                    <a:pt x="7378" y="0"/>
                  </a:lnTo>
                  <a:lnTo>
                    <a:pt x="16484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2" name="object 192"/>
          <p:cNvSpPr/>
          <p:nvPr/>
        </p:nvSpPr>
        <p:spPr>
          <a:xfrm>
            <a:off x="3963111" y="3986339"/>
            <a:ext cx="65405" cy="55244"/>
          </a:xfrm>
          <a:custGeom>
            <a:avLst/>
            <a:gdLst/>
            <a:ahLst/>
            <a:cxnLst/>
            <a:rect l="l" t="t" r="r" b="b"/>
            <a:pathLst>
              <a:path w="65404" h="55245">
                <a:moveTo>
                  <a:pt x="16535" y="381"/>
                </a:moveTo>
                <a:lnTo>
                  <a:pt x="11912" y="381"/>
                </a:lnTo>
                <a:lnTo>
                  <a:pt x="7950" y="3987"/>
                </a:lnTo>
                <a:lnTo>
                  <a:pt x="4914" y="6223"/>
                </a:lnTo>
                <a:lnTo>
                  <a:pt x="2628" y="7518"/>
                </a:lnTo>
                <a:lnTo>
                  <a:pt x="0" y="8686"/>
                </a:lnTo>
                <a:lnTo>
                  <a:pt x="0" y="13639"/>
                </a:lnTo>
                <a:lnTo>
                  <a:pt x="11620" y="5791"/>
                </a:lnTo>
                <a:lnTo>
                  <a:pt x="11620" y="53873"/>
                </a:lnTo>
                <a:lnTo>
                  <a:pt x="16535" y="53873"/>
                </a:lnTo>
                <a:lnTo>
                  <a:pt x="16535" y="381"/>
                </a:lnTo>
                <a:close/>
              </a:path>
              <a:path w="65404" h="55245">
                <a:moveTo>
                  <a:pt x="64897" y="18415"/>
                </a:moveTo>
                <a:lnTo>
                  <a:pt x="63423" y="11620"/>
                </a:lnTo>
                <a:lnTo>
                  <a:pt x="59880" y="6007"/>
                </a:lnTo>
                <a:lnTo>
                  <a:pt x="59880" y="33045"/>
                </a:lnTo>
                <a:lnTo>
                  <a:pt x="59258" y="37655"/>
                </a:lnTo>
                <a:lnTo>
                  <a:pt x="55981" y="47421"/>
                </a:lnTo>
                <a:lnTo>
                  <a:pt x="52628" y="50368"/>
                </a:lnTo>
                <a:lnTo>
                  <a:pt x="43141" y="50368"/>
                </a:lnTo>
                <a:lnTo>
                  <a:pt x="39763" y="47396"/>
                </a:lnTo>
                <a:lnTo>
                  <a:pt x="36525" y="37744"/>
                </a:lnTo>
                <a:lnTo>
                  <a:pt x="36029" y="33959"/>
                </a:lnTo>
                <a:lnTo>
                  <a:pt x="36042" y="20739"/>
                </a:lnTo>
                <a:lnTo>
                  <a:pt x="36550" y="17043"/>
                </a:lnTo>
                <a:lnTo>
                  <a:pt x="39827" y="7239"/>
                </a:lnTo>
                <a:lnTo>
                  <a:pt x="43192" y="4267"/>
                </a:lnTo>
                <a:lnTo>
                  <a:pt x="52679" y="4267"/>
                </a:lnTo>
                <a:lnTo>
                  <a:pt x="56057" y="7239"/>
                </a:lnTo>
                <a:lnTo>
                  <a:pt x="59283" y="16891"/>
                </a:lnTo>
                <a:lnTo>
                  <a:pt x="59778" y="20739"/>
                </a:lnTo>
                <a:lnTo>
                  <a:pt x="59880" y="33045"/>
                </a:lnTo>
                <a:lnTo>
                  <a:pt x="59880" y="6007"/>
                </a:lnTo>
                <a:lnTo>
                  <a:pt x="58788" y="4267"/>
                </a:lnTo>
                <a:lnTo>
                  <a:pt x="57569" y="2324"/>
                </a:lnTo>
                <a:lnTo>
                  <a:pt x="53365" y="0"/>
                </a:lnTo>
                <a:lnTo>
                  <a:pt x="40855" y="0"/>
                </a:lnTo>
                <a:lnTo>
                  <a:pt x="35966" y="3708"/>
                </a:lnTo>
                <a:lnTo>
                  <a:pt x="33223" y="11125"/>
                </a:lnTo>
                <a:lnTo>
                  <a:pt x="31686" y="15341"/>
                </a:lnTo>
                <a:lnTo>
                  <a:pt x="30911" y="20739"/>
                </a:lnTo>
                <a:lnTo>
                  <a:pt x="30911" y="36283"/>
                </a:lnTo>
                <a:lnTo>
                  <a:pt x="32385" y="43078"/>
                </a:lnTo>
                <a:lnTo>
                  <a:pt x="38239" y="52324"/>
                </a:lnTo>
                <a:lnTo>
                  <a:pt x="42443" y="54635"/>
                </a:lnTo>
                <a:lnTo>
                  <a:pt x="54952" y="54635"/>
                </a:lnTo>
                <a:lnTo>
                  <a:pt x="59855" y="50927"/>
                </a:lnTo>
                <a:lnTo>
                  <a:pt x="60058" y="50368"/>
                </a:lnTo>
                <a:lnTo>
                  <a:pt x="64122" y="39344"/>
                </a:lnTo>
                <a:lnTo>
                  <a:pt x="64897" y="33959"/>
                </a:lnTo>
                <a:lnTo>
                  <a:pt x="64897" y="1841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3963111" y="4162742"/>
            <a:ext cx="49530" cy="53975"/>
          </a:xfrm>
          <a:custGeom>
            <a:avLst/>
            <a:gdLst/>
            <a:ahLst/>
            <a:cxnLst/>
            <a:rect l="l" t="t" r="r" b="b"/>
            <a:pathLst>
              <a:path w="49529" h="53975">
                <a:moveTo>
                  <a:pt x="16535" y="0"/>
                </a:moveTo>
                <a:lnTo>
                  <a:pt x="11912" y="0"/>
                </a:lnTo>
                <a:lnTo>
                  <a:pt x="7950" y="3606"/>
                </a:lnTo>
                <a:lnTo>
                  <a:pt x="4914" y="5842"/>
                </a:lnTo>
                <a:lnTo>
                  <a:pt x="2628" y="7137"/>
                </a:lnTo>
                <a:lnTo>
                  <a:pt x="0" y="8305"/>
                </a:lnTo>
                <a:lnTo>
                  <a:pt x="0" y="13258"/>
                </a:lnTo>
                <a:lnTo>
                  <a:pt x="11620" y="5410"/>
                </a:lnTo>
                <a:lnTo>
                  <a:pt x="11620" y="53492"/>
                </a:lnTo>
                <a:lnTo>
                  <a:pt x="16535" y="53492"/>
                </a:lnTo>
                <a:lnTo>
                  <a:pt x="16535" y="0"/>
                </a:lnTo>
                <a:close/>
              </a:path>
              <a:path w="49529" h="53975">
                <a:moveTo>
                  <a:pt x="49403" y="0"/>
                </a:moveTo>
                <a:lnTo>
                  <a:pt x="44780" y="0"/>
                </a:lnTo>
                <a:lnTo>
                  <a:pt x="40805" y="3606"/>
                </a:lnTo>
                <a:lnTo>
                  <a:pt x="37769" y="5842"/>
                </a:lnTo>
                <a:lnTo>
                  <a:pt x="35483" y="7137"/>
                </a:lnTo>
                <a:lnTo>
                  <a:pt x="32854" y="8305"/>
                </a:lnTo>
                <a:lnTo>
                  <a:pt x="32854" y="13258"/>
                </a:lnTo>
                <a:lnTo>
                  <a:pt x="44475" y="5410"/>
                </a:lnTo>
                <a:lnTo>
                  <a:pt x="44475" y="53492"/>
                </a:lnTo>
                <a:lnTo>
                  <a:pt x="49403" y="53492"/>
                </a:lnTo>
                <a:lnTo>
                  <a:pt x="494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3706622" y="3931272"/>
            <a:ext cx="206375" cy="55244"/>
          </a:xfrm>
          <a:custGeom>
            <a:avLst/>
            <a:gdLst/>
            <a:ahLst/>
            <a:cxnLst/>
            <a:rect l="l" t="t" r="r" b="b"/>
            <a:pathLst>
              <a:path w="206375" h="55245">
                <a:moveTo>
                  <a:pt x="48590" y="54991"/>
                </a:moveTo>
                <a:lnTo>
                  <a:pt x="42684" y="39928"/>
                </a:lnTo>
                <a:lnTo>
                  <a:pt x="41071" y="35814"/>
                </a:lnTo>
                <a:lnTo>
                  <a:pt x="35763" y="22263"/>
                </a:lnTo>
                <a:lnTo>
                  <a:pt x="35763" y="35814"/>
                </a:lnTo>
                <a:lnTo>
                  <a:pt x="12306" y="35814"/>
                </a:lnTo>
                <a:lnTo>
                  <a:pt x="24142" y="4419"/>
                </a:lnTo>
                <a:lnTo>
                  <a:pt x="35763" y="35814"/>
                </a:lnTo>
                <a:lnTo>
                  <a:pt x="35763" y="22263"/>
                </a:lnTo>
                <a:lnTo>
                  <a:pt x="28778" y="4419"/>
                </a:lnTo>
                <a:lnTo>
                  <a:pt x="27051" y="0"/>
                </a:lnTo>
                <a:lnTo>
                  <a:pt x="21310" y="0"/>
                </a:lnTo>
                <a:lnTo>
                  <a:pt x="0" y="55016"/>
                </a:lnTo>
                <a:lnTo>
                  <a:pt x="5029" y="55041"/>
                </a:lnTo>
                <a:lnTo>
                  <a:pt x="10795" y="39928"/>
                </a:lnTo>
                <a:lnTo>
                  <a:pt x="37503" y="39928"/>
                </a:lnTo>
                <a:lnTo>
                  <a:pt x="43294" y="55016"/>
                </a:lnTo>
                <a:lnTo>
                  <a:pt x="48590" y="54991"/>
                </a:lnTo>
                <a:close/>
              </a:path>
              <a:path w="206375" h="55245">
                <a:moveTo>
                  <a:pt x="60858" y="0"/>
                </a:moveTo>
                <a:lnTo>
                  <a:pt x="56095" y="0"/>
                </a:lnTo>
                <a:lnTo>
                  <a:pt x="56095" y="55016"/>
                </a:lnTo>
                <a:lnTo>
                  <a:pt x="60858" y="55016"/>
                </a:lnTo>
                <a:lnTo>
                  <a:pt x="60858" y="0"/>
                </a:lnTo>
                <a:close/>
              </a:path>
              <a:path w="206375" h="55245">
                <a:moveTo>
                  <a:pt x="114427" y="0"/>
                </a:moveTo>
                <a:lnTo>
                  <a:pt x="109664" y="0"/>
                </a:lnTo>
                <a:lnTo>
                  <a:pt x="109664" y="47929"/>
                </a:lnTo>
                <a:lnTo>
                  <a:pt x="80454" y="0"/>
                </a:lnTo>
                <a:lnTo>
                  <a:pt x="75082" y="0"/>
                </a:lnTo>
                <a:lnTo>
                  <a:pt x="75082" y="55016"/>
                </a:lnTo>
                <a:lnTo>
                  <a:pt x="79857" y="55016"/>
                </a:lnTo>
                <a:lnTo>
                  <a:pt x="79857" y="7924"/>
                </a:lnTo>
                <a:lnTo>
                  <a:pt x="108737" y="55041"/>
                </a:lnTo>
                <a:lnTo>
                  <a:pt x="114427" y="55016"/>
                </a:lnTo>
                <a:lnTo>
                  <a:pt x="114427" y="0"/>
                </a:lnTo>
                <a:close/>
              </a:path>
              <a:path w="206375" h="55245">
                <a:moveTo>
                  <a:pt x="157556" y="50380"/>
                </a:moveTo>
                <a:lnTo>
                  <a:pt x="131102" y="50380"/>
                </a:lnTo>
                <a:lnTo>
                  <a:pt x="139623" y="42189"/>
                </a:lnTo>
                <a:lnTo>
                  <a:pt x="145351" y="36322"/>
                </a:lnTo>
                <a:lnTo>
                  <a:pt x="151828" y="28359"/>
                </a:lnTo>
                <a:lnTo>
                  <a:pt x="154241" y="24612"/>
                </a:lnTo>
                <a:lnTo>
                  <a:pt x="156438" y="19431"/>
                </a:lnTo>
                <a:lnTo>
                  <a:pt x="156883" y="17246"/>
                </a:lnTo>
                <a:lnTo>
                  <a:pt x="156883" y="10693"/>
                </a:lnTo>
                <a:lnTo>
                  <a:pt x="155448" y="7302"/>
                </a:lnTo>
                <a:lnTo>
                  <a:pt x="149682" y="2374"/>
                </a:lnTo>
                <a:lnTo>
                  <a:pt x="146037" y="1143"/>
                </a:lnTo>
                <a:lnTo>
                  <a:pt x="137096" y="1143"/>
                </a:lnTo>
                <a:lnTo>
                  <a:pt x="133362" y="2451"/>
                </a:lnTo>
                <a:lnTo>
                  <a:pt x="127254" y="7835"/>
                </a:lnTo>
                <a:lnTo>
                  <a:pt x="125666" y="11633"/>
                </a:lnTo>
                <a:lnTo>
                  <a:pt x="125666" y="16459"/>
                </a:lnTo>
                <a:lnTo>
                  <a:pt x="131102" y="16459"/>
                </a:lnTo>
                <a:lnTo>
                  <a:pt x="131102" y="13208"/>
                </a:lnTo>
                <a:lnTo>
                  <a:pt x="132054" y="10604"/>
                </a:lnTo>
                <a:lnTo>
                  <a:pt x="135826" y="6629"/>
                </a:lnTo>
                <a:lnTo>
                  <a:pt x="138353" y="5638"/>
                </a:lnTo>
                <a:lnTo>
                  <a:pt x="145110" y="5638"/>
                </a:lnTo>
                <a:lnTo>
                  <a:pt x="147777" y="6832"/>
                </a:lnTo>
                <a:lnTo>
                  <a:pt x="150799" y="11010"/>
                </a:lnTo>
                <a:lnTo>
                  <a:pt x="151447" y="13081"/>
                </a:lnTo>
                <a:lnTo>
                  <a:pt x="151447" y="17094"/>
                </a:lnTo>
                <a:lnTo>
                  <a:pt x="125145" y="49847"/>
                </a:lnTo>
                <a:lnTo>
                  <a:pt x="125145" y="55016"/>
                </a:lnTo>
                <a:lnTo>
                  <a:pt x="157556" y="55016"/>
                </a:lnTo>
                <a:lnTo>
                  <a:pt x="157556" y="50380"/>
                </a:lnTo>
                <a:close/>
              </a:path>
              <a:path w="206375" h="55245">
                <a:moveTo>
                  <a:pt x="205828" y="34366"/>
                </a:moveTo>
                <a:lnTo>
                  <a:pt x="189433" y="34366"/>
                </a:lnTo>
                <a:lnTo>
                  <a:pt x="189433" y="17919"/>
                </a:lnTo>
                <a:lnTo>
                  <a:pt x="184962" y="17919"/>
                </a:lnTo>
                <a:lnTo>
                  <a:pt x="184962" y="34366"/>
                </a:lnTo>
                <a:lnTo>
                  <a:pt x="168567" y="34366"/>
                </a:lnTo>
                <a:lnTo>
                  <a:pt x="168567" y="38481"/>
                </a:lnTo>
                <a:lnTo>
                  <a:pt x="184962" y="38481"/>
                </a:lnTo>
                <a:lnTo>
                  <a:pt x="184962" y="55016"/>
                </a:lnTo>
                <a:lnTo>
                  <a:pt x="189433" y="55016"/>
                </a:lnTo>
                <a:lnTo>
                  <a:pt x="189433" y="38481"/>
                </a:lnTo>
                <a:lnTo>
                  <a:pt x="205828" y="38481"/>
                </a:lnTo>
                <a:lnTo>
                  <a:pt x="205828" y="3436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3706622" y="4077093"/>
            <a:ext cx="182880" cy="55244"/>
          </a:xfrm>
          <a:custGeom>
            <a:avLst/>
            <a:gdLst/>
            <a:ahLst/>
            <a:cxnLst/>
            <a:rect l="l" t="t" r="r" b="b"/>
            <a:pathLst>
              <a:path w="182879" h="55245">
                <a:moveTo>
                  <a:pt x="48590" y="54991"/>
                </a:moveTo>
                <a:lnTo>
                  <a:pt x="42684" y="39928"/>
                </a:lnTo>
                <a:lnTo>
                  <a:pt x="41071" y="35814"/>
                </a:lnTo>
                <a:lnTo>
                  <a:pt x="35763" y="22275"/>
                </a:lnTo>
                <a:lnTo>
                  <a:pt x="35763" y="35814"/>
                </a:lnTo>
                <a:lnTo>
                  <a:pt x="12306" y="35814"/>
                </a:lnTo>
                <a:lnTo>
                  <a:pt x="24142" y="4406"/>
                </a:lnTo>
                <a:lnTo>
                  <a:pt x="35763" y="35814"/>
                </a:lnTo>
                <a:lnTo>
                  <a:pt x="35763" y="22275"/>
                </a:lnTo>
                <a:lnTo>
                  <a:pt x="28765" y="4406"/>
                </a:lnTo>
                <a:lnTo>
                  <a:pt x="27051" y="0"/>
                </a:lnTo>
                <a:lnTo>
                  <a:pt x="21310" y="0"/>
                </a:lnTo>
                <a:lnTo>
                  <a:pt x="0" y="55016"/>
                </a:lnTo>
                <a:lnTo>
                  <a:pt x="5029" y="55029"/>
                </a:lnTo>
                <a:lnTo>
                  <a:pt x="10795" y="39928"/>
                </a:lnTo>
                <a:lnTo>
                  <a:pt x="37503" y="39928"/>
                </a:lnTo>
                <a:lnTo>
                  <a:pt x="43294" y="55016"/>
                </a:lnTo>
                <a:lnTo>
                  <a:pt x="48590" y="54991"/>
                </a:lnTo>
                <a:close/>
              </a:path>
              <a:path w="182879" h="55245">
                <a:moveTo>
                  <a:pt x="60858" y="0"/>
                </a:moveTo>
                <a:lnTo>
                  <a:pt x="56095" y="0"/>
                </a:lnTo>
                <a:lnTo>
                  <a:pt x="56095" y="55016"/>
                </a:lnTo>
                <a:lnTo>
                  <a:pt x="60858" y="55016"/>
                </a:lnTo>
                <a:lnTo>
                  <a:pt x="60858" y="0"/>
                </a:lnTo>
                <a:close/>
              </a:path>
              <a:path w="182879" h="55245">
                <a:moveTo>
                  <a:pt x="114427" y="0"/>
                </a:moveTo>
                <a:lnTo>
                  <a:pt x="109664" y="0"/>
                </a:lnTo>
                <a:lnTo>
                  <a:pt x="109664" y="47929"/>
                </a:lnTo>
                <a:lnTo>
                  <a:pt x="80454" y="0"/>
                </a:lnTo>
                <a:lnTo>
                  <a:pt x="75082" y="0"/>
                </a:lnTo>
                <a:lnTo>
                  <a:pt x="75082" y="55016"/>
                </a:lnTo>
                <a:lnTo>
                  <a:pt x="79857" y="55016"/>
                </a:lnTo>
                <a:lnTo>
                  <a:pt x="79857" y="7924"/>
                </a:lnTo>
                <a:lnTo>
                  <a:pt x="108737" y="55029"/>
                </a:lnTo>
                <a:lnTo>
                  <a:pt x="114427" y="55016"/>
                </a:lnTo>
                <a:lnTo>
                  <a:pt x="114427" y="0"/>
                </a:lnTo>
                <a:close/>
              </a:path>
              <a:path w="182879" h="55245">
                <a:moveTo>
                  <a:pt x="157556" y="50368"/>
                </a:moveTo>
                <a:lnTo>
                  <a:pt x="131102" y="50368"/>
                </a:lnTo>
                <a:lnTo>
                  <a:pt x="139623" y="42189"/>
                </a:lnTo>
                <a:lnTo>
                  <a:pt x="145351" y="36322"/>
                </a:lnTo>
                <a:lnTo>
                  <a:pt x="151828" y="28346"/>
                </a:lnTo>
                <a:lnTo>
                  <a:pt x="154241" y="24612"/>
                </a:lnTo>
                <a:lnTo>
                  <a:pt x="156438" y="19431"/>
                </a:lnTo>
                <a:lnTo>
                  <a:pt x="156883" y="17246"/>
                </a:lnTo>
                <a:lnTo>
                  <a:pt x="156883" y="10693"/>
                </a:lnTo>
                <a:lnTo>
                  <a:pt x="155448" y="7302"/>
                </a:lnTo>
                <a:lnTo>
                  <a:pt x="149682" y="2374"/>
                </a:lnTo>
                <a:lnTo>
                  <a:pt x="146037" y="1143"/>
                </a:lnTo>
                <a:lnTo>
                  <a:pt x="137096" y="1143"/>
                </a:lnTo>
                <a:lnTo>
                  <a:pt x="133362" y="2438"/>
                </a:lnTo>
                <a:lnTo>
                  <a:pt x="127254" y="7823"/>
                </a:lnTo>
                <a:lnTo>
                  <a:pt x="125666" y="11633"/>
                </a:lnTo>
                <a:lnTo>
                  <a:pt x="125666" y="16459"/>
                </a:lnTo>
                <a:lnTo>
                  <a:pt x="131102" y="16459"/>
                </a:lnTo>
                <a:lnTo>
                  <a:pt x="131102" y="13208"/>
                </a:lnTo>
                <a:lnTo>
                  <a:pt x="132054" y="10591"/>
                </a:lnTo>
                <a:lnTo>
                  <a:pt x="135826" y="6629"/>
                </a:lnTo>
                <a:lnTo>
                  <a:pt x="138353" y="5638"/>
                </a:lnTo>
                <a:lnTo>
                  <a:pt x="145110" y="5638"/>
                </a:lnTo>
                <a:lnTo>
                  <a:pt x="147764" y="6832"/>
                </a:lnTo>
                <a:lnTo>
                  <a:pt x="150799" y="10998"/>
                </a:lnTo>
                <a:lnTo>
                  <a:pt x="151447" y="13081"/>
                </a:lnTo>
                <a:lnTo>
                  <a:pt x="151447" y="17094"/>
                </a:lnTo>
                <a:lnTo>
                  <a:pt x="125145" y="49834"/>
                </a:lnTo>
                <a:lnTo>
                  <a:pt x="125145" y="55016"/>
                </a:lnTo>
                <a:lnTo>
                  <a:pt x="157556" y="55016"/>
                </a:lnTo>
                <a:lnTo>
                  <a:pt x="157556" y="50368"/>
                </a:lnTo>
                <a:close/>
              </a:path>
              <a:path w="182879" h="55245">
                <a:moveTo>
                  <a:pt x="182346" y="32613"/>
                </a:moveTo>
                <a:lnTo>
                  <a:pt x="163576" y="32613"/>
                </a:lnTo>
                <a:lnTo>
                  <a:pt x="163576" y="36652"/>
                </a:lnTo>
                <a:lnTo>
                  <a:pt x="182346" y="36652"/>
                </a:lnTo>
                <a:lnTo>
                  <a:pt x="182346" y="3261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3706634" y="4247908"/>
            <a:ext cx="144780" cy="55244"/>
          </a:xfrm>
          <a:custGeom>
            <a:avLst/>
            <a:gdLst/>
            <a:ahLst/>
            <a:cxnLst/>
            <a:rect l="l" t="t" r="r" b="b"/>
            <a:pathLst>
              <a:path w="144779" h="55245">
                <a:moveTo>
                  <a:pt x="42303" y="31826"/>
                </a:moveTo>
                <a:lnTo>
                  <a:pt x="42227" y="21856"/>
                </a:lnTo>
                <a:lnTo>
                  <a:pt x="41592" y="18110"/>
                </a:lnTo>
                <a:lnTo>
                  <a:pt x="38519" y="10236"/>
                </a:lnTo>
                <a:lnTo>
                  <a:pt x="37020" y="8191"/>
                </a:lnTo>
                <a:lnTo>
                  <a:pt x="37020" y="24765"/>
                </a:lnTo>
                <a:lnTo>
                  <a:pt x="37020" y="31826"/>
                </a:lnTo>
                <a:lnTo>
                  <a:pt x="16141" y="50596"/>
                </a:lnTo>
                <a:lnTo>
                  <a:pt x="4762" y="50596"/>
                </a:lnTo>
                <a:lnTo>
                  <a:pt x="4762" y="4419"/>
                </a:lnTo>
                <a:lnTo>
                  <a:pt x="18567" y="4419"/>
                </a:lnTo>
                <a:lnTo>
                  <a:pt x="21780" y="4724"/>
                </a:lnTo>
                <a:lnTo>
                  <a:pt x="27444" y="6350"/>
                </a:lnTo>
                <a:lnTo>
                  <a:pt x="30264" y="8382"/>
                </a:lnTo>
                <a:lnTo>
                  <a:pt x="32410" y="11430"/>
                </a:lnTo>
                <a:lnTo>
                  <a:pt x="34099" y="13766"/>
                </a:lnTo>
                <a:lnTo>
                  <a:pt x="35280" y="16319"/>
                </a:lnTo>
                <a:lnTo>
                  <a:pt x="36677" y="21856"/>
                </a:lnTo>
                <a:lnTo>
                  <a:pt x="37020" y="24765"/>
                </a:lnTo>
                <a:lnTo>
                  <a:pt x="37020" y="8191"/>
                </a:lnTo>
                <a:lnTo>
                  <a:pt x="36106" y="6934"/>
                </a:lnTo>
                <a:lnTo>
                  <a:pt x="32829" y="4419"/>
                </a:lnTo>
                <a:lnTo>
                  <a:pt x="30289" y="2463"/>
                </a:lnTo>
                <a:lnTo>
                  <a:pt x="27241" y="1143"/>
                </a:lnTo>
                <a:lnTo>
                  <a:pt x="21780" y="177"/>
                </a:lnTo>
                <a:lnTo>
                  <a:pt x="18694" y="0"/>
                </a:lnTo>
                <a:lnTo>
                  <a:pt x="0" y="0"/>
                </a:lnTo>
                <a:lnTo>
                  <a:pt x="0" y="55016"/>
                </a:lnTo>
                <a:lnTo>
                  <a:pt x="16852" y="55016"/>
                </a:lnTo>
                <a:lnTo>
                  <a:pt x="20853" y="54813"/>
                </a:lnTo>
                <a:lnTo>
                  <a:pt x="27114" y="53746"/>
                </a:lnTo>
                <a:lnTo>
                  <a:pt x="30441" y="52298"/>
                </a:lnTo>
                <a:lnTo>
                  <a:pt x="32562" y="50596"/>
                </a:lnTo>
                <a:lnTo>
                  <a:pt x="36410" y="47523"/>
                </a:lnTo>
                <a:lnTo>
                  <a:pt x="38760" y="44094"/>
                </a:lnTo>
                <a:lnTo>
                  <a:pt x="41643" y="36017"/>
                </a:lnTo>
                <a:lnTo>
                  <a:pt x="42303" y="31826"/>
                </a:lnTo>
                <a:close/>
              </a:path>
              <a:path w="144779" h="55245">
                <a:moveTo>
                  <a:pt x="58432" y="0"/>
                </a:moveTo>
                <a:lnTo>
                  <a:pt x="53670" y="0"/>
                </a:lnTo>
                <a:lnTo>
                  <a:pt x="53670" y="55016"/>
                </a:lnTo>
                <a:lnTo>
                  <a:pt x="58432" y="55016"/>
                </a:lnTo>
                <a:lnTo>
                  <a:pt x="58432" y="0"/>
                </a:lnTo>
                <a:close/>
              </a:path>
              <a:path w="144779" h="55245">
                <a:moveTo>
                  <a:pt x="112115" y="0"/>
                </a:moveTo>
                <a:lnTo>
                  <a:pt x="107353" y="0"/>
                </a:lnTo>
                <a:lnTo>
                  <a:pt x="107353" y="47929"/>
                </a:lnTo>
                <a:lnTo>
                  <a:pt x="78143" y="0"/>
                </a:lnTo>
                <a:lnTo>
                  <a:pt x="72771" y="0"/>
                </a:lnTo>
                <a:lnTo>
                  <a:pt x="72771" y="55016"/>
                </a:lnTo>
                <a:lnTo>
                  <a:pt x="77546" y="55016"/>
                </a:lnTo>
                <a:lnTo>
                  <a:pt x="77546" y="7924"/>
                </a:lnTo>
                <a:lnTo>
                  <a:pt x="106426" y="55029"/>
                </a:lnTo>
                <a:lnTo>
                  <a:pt x="112115" y="55016"/>
                </a:lnTo>
                <a:lnTo>
                  <a:pt x="112115" y="0"/>
                </a:lnTo>
                <a:close/>
              </a:path>
              <a:path w="144779" h="55245">
                <a:moveTo>
                  <a:pt x="144411" y="1524"/>
                </a:moveTo>
                <a:lnTo>
                  <a:pt x="139788" y="1524"/>
                </a:lnTo>
                <a:lnTo>
                  <a:pt x="135813" y="5130"/>
                </a:lnTo>
                <a:lnTo>
                  <a:pt x="132778" y="7366"/>
                </a:lnTo>
                <a:lnTo>
                  <a:pt x="130505" y="8661"/>
                </a:lnTo>
                <a:lnTo>
                  <a:pt x="127863" y="9829"/>
                </a:lnTo>
                <a:lnTo>
                  <a:pt x="127863" y="14782"/>
                </a:lnTo>
                <a:lnTo>
                  <a:pt x="139496" y="6934"/>
                </a:lnTo>
                <a:lnTo>
                  <a:pt x="139496" y="55016"/>
                </a:lnTo>
                <a:lnTo>
                  <a:pt x="144411" y="55016"/>
                </a:lnTo>
                <a:lnTo>
                  <a:pt x="144411" y="152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3706634" y="4426444"/>
            <a:ext cx="155575" cy="55244"/>
          </a:xfrm>
          <a:custGeom>
            <a:avLst/>
            <a:gdLst/>
            <a:ahLst/>
            <a:cxnLst/>
            <a:rect l="l" t="t" r="r" b="b"/>
            <a:pathLst>
              <a:path w="155575" h="55245">
                <a:moveTo>
                  <a:pt x="42303" y="31826"/>
                </a:moveTo>
                <a:lnTo>
                  <a:pt x="42227" y="21856"/>
                </a:lnTo>
                <a:lnTo>
                  <a:pt x="41592" y="18110"/>
                </a:lnTo>
                <a:lnTo>
                  <a:pt x="38519" y="10236"/>
                </a:lnTo>
                <a:lnTo>
                  <a:pt x="37020" y="8191"/>
                </a:lnTo>
                <a:lnTo>
                  <a:pt x="37020" y="24765"/>
                </a:lnTo>
                <a:lnTo>
                  <a:pt x="37020" y="31826"/>
                </a:lnTo>
                <a:lnTo>
                  <a:pt x="16141" y="50596"/>
                </a:lnTo>
                <a:lnTo>
                  <a:pt x="4762" y="50596"/>
                </a:lnTo>
                <a:lnTo>
                  <a:pt x="4762" y="4419"/>
                </a:lnTo>
                <a:lnTo>
                  <a:pt x="18567" y="4419"/>
                </a:lnTo>
                <a:lnTo>
                  <a:pt x="21780" y="4724"/>
                </a:lnTo>
                <a:lnTo>
                  <a:pt x="27444" y="6350"/>
                </a:lnTo>
                <a:lnTo>
                  <a:pt x="30264" y="8382"/>
                </a:lnTo>
                <a:lnTo>
                  <a:pt x="32410" y="11430"/>
                </a:lnTo>
                <a:lnTo>
                  <a:pt x="34099" y="13766"/>
                </a:lnTo>
                <a:lnTo>
                  <a:pt x="35280" y="16319"/>
                </a:lnTo>
                <a:lnTo>
                  <a:pt x="36677" y="21856"/>
                </a:lnTo>
                <a:lnTo>
                  <a:pt x="37020" y="24765"/>
                </a:lnTo>
                <a:lnTo>
                  <a:pt x="37020" y="8191"/>
                </a:lnTo>
                <a:lnTo>
                  <a:pt x="36106" y="6934"/>
                </a:lnTo>
                <a:lnTo>
                  <a:pt x="32829" y="4419"/>
                </a:lnTo>
                <a:lnTo>
                  <a:pt x="30289" y="2463"/>
                </a:lnTo>
                <a:lnTo>
                  <a:pt x="27241" y="1143"/>
                </a:lnTo>
                <a:lnTo>
                  <a:pt x="21780" y="177"/>
                </a:lnTo>
                <a:lnTo>
                  <a:pt x="18694" y="0"/>
                </a:lnTo>
                <a:lnTo>
                  <a:pt x="0" y="0"/>
                </a:lnTo>
                <a:lnTo>
                  <a:pt x="0" y="55016"/>
                </a:lnTo>
                <a:lnTo>
                  <a:pt x="16852" y="55016"/>
                </a:lnTo>
                <a:lnTo>
                  <a:pt x="20853" y="54813"/>
                </a:lnTo>
                <a:lnTo>
                  <a:pt x="27114" y="53746"/>
                </a:lnTo>
                <a:lnTo>
                  <a:pt x="30441" y="52298"/>
                </a:lnTo>
                <a:lnTo>
                  <a:pt x="32562" y="50596"/>
                </a:lnTo>
                <a:lnTo>
                  <a:pt x="36410" y="47523"/>
                </a:lnTo>
                <a:lnTo>
                  <a:pt x="38760" y="44094"/>
                </a:lnTo>
                <a:lnTo>
                  <a:pt x="41643" y="36017"/>
                </a:lnTo>
                <a:lnTo>
                  <a:pt x="42303" y="31826"/>
                </a:lnTo>
                <a:close/>
              </a:path>
              <a:path w="155575" h="55245">
                <a:moveTo>
                  <a:pt x="58432" y="0"/>
                </a:moveTo>
                <a:lnTo>
                  <a:pt x="53670" y="0"/>
                </a:lnTo>
                <a:lnTo>
                  <a:pt x="53670" y="55016"/>
                </a:lnTo>
                <a:lnTo>
                  <a:pt x="58432" y="55016"/>
                </a:lnTo>
                <a:lnTo>
                  <a:pt x="58432" y="0"/>
                </a:lnTo>
                <a:close/>
              </a:path>
              <a:path w="155575" h="55245">
                <a:moveTo>
                  <a:pt x="112115" y="0"/>
                </a:moveTo>
                <a:lnTo>
                  <a:pt x="107353" y="0"/>
                </a:lnTo>
                <a:lnTo>
                  <a:pt x="107353" y="47929"/>
                </a:lnTo>
                <a:lnTo>
                  <a:pt x="78143" y="0"/>
                </a:lnTo>
                <a:lnTo>
                  <a:pt x="72771" y="0"/>
                </a:lnTo>
                <a:lnTo>
                  <a:pt x="72771" y="55016"/>
                </a:lnTo>
                <a:lnTo>
                  <a:pt x="77546" y="55016"/>
                </a:lnTo>
                <a:lnTo>
                  <a:pt x="77546" y="7924"/>
                </a:lnTo>
                <a:lnTo>
                  <a:pt x="106426" y="55029"/>
                </a:lnTo>
                <a:lnTo>
                  <a:pt x="112115" y="55016"/>
                </a:lnTo>
                <a:lnTo>
                  <a:pt x="112115" y="0"/>
                </a:lnTo>
                <a:close/>
              </a:path>
              <a:path w="155575" h="55245">
                <a:moveTo>
                  <a:pt x="155359" y="50368"/>
                </a:moveTo>
                <a:lnTo>
                  <a:pt x="128917" y="50368"/>
                </a:lnTo>
                <a:lnTo>
                  <a:pt x="137426" y="42189"/>
                </a:lnTo>
                <a:lnTo>
                  <a:pt x="143154" y="36322"/>
                </a:lnTo>
                <a:lnTo>
                  <a:pt x="149644" y="28346"/>
                </a:lnTo>
                <a:lnTo>
                  <a:pt x="152044" y="24612"/>
                </a:lnTo>
                <a:lnTo>
                  <a:pt x="154241" y="19431"/>
                </a:lnTo>
                <a:lnTo>
                  <a:pt x="154686" y="17246"/>
                </a:lnTo>
                <a:lnTo>
                  <a:pt x="154686" y="10693"/>
                </a:lnTo>
                <a:lnTo>
                  <a:pt x="153250" y="7302"/>
                </a:lnTo>
                <a:lnTo>
                  <a:pt x="147485" y="2374"/>
                </a:lnTo>
                <a:lnTo>
                  <a:pt x="143840" y="1143"/>
                </a:lnTo>
                <a:lnTo>
                  <a:pt x="134899" y="1143"/>
                </a:lnTo>
                <a:lnTo>
                  <a:pt x="131178" y="2438"/>
                </a:lnTo>
                <a:lnTo>
                  <a:pt x="125056" y="7823"/>
                </a:lnTo>
                <a:lnTo>
                  <a:pt x="123469" y="11633"/>
                </a:lnTo>
                <a:lnTo>
                  <a:pt x="123469" y="16459"/>
                </a:lnTo>
                <a:lnTo>
                  <a:pt x="128917" y="16459"/>
                </a:lnTo>
                <a:lnTo>
                  <a:pt x="128917" y="13208"/>
                </a:lnTo>
                <a:lnTo>
                  <a:pt x="129857" y="10591"/>
                </a:lnTo>
                <a:lnTo>
                  <a:pt x="133629" y="6629"/>
                </a:lnTo>
                <a:lnTo>
                  <a:pt x="136169" y="5638"/>
                </a:lnTo>
                <a:lnTo>
                  <a:pt x="142913" y="5638"/>
                </a:lnTo>
                <a:lnTo>
                  <a:pt x="145580" y="6832"/>
                </a:lnTo>
                <a:lnTo>
                  <a:pt x="148602" y="10998"/>
                </a:lnTo>
                <a:lnTo>
                  <a:pt x="149250" y="13081"/>
                </a:lnTo>
                <a:lnTo>
                  <a:pt x="149250" y="17094"/>
                </a:lnTo>
                <a:lnTo>
                  <a:pt x="122948" y="49834"/>
                </a:lnTo>
                <a:lnTo>
                  <a:pt x="122948" y="55016"/>
                </a:lnTo>
                <a:lnTo>
                  <a:pt x="155359" y="55016"/>
                </a:lnTo>
                <a:lnTo>
                  <a:pt x="155359" y="5036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3706634" y="4581499"/>
            <a:ext cx="156210" cy="55880"/>
          </a:xfrm>
          <a:custGeom>
            <a:avLst/>
            <a:gdLst/>
            <a:ahLst/>
            <a:cxnLst/>
            <a:rect l="l" t="t" r="r" b="b"/>
            <a:pathLst>
              <a:path w="156210" h="55879">
                <a:moveTo>
                  <a:pt x="42303" y="31826"/>
                </a:moveTo>
                <a:lnTo>
                  <a:pt x="42227" y="21856"/>
                </a:lnTo>
                <a:lnTo>
                  <a:pt x="41592" y="18110"/>
                </a:lnTo>
                <a:lnTo>
                  <a:pt x="38519" y="10236"/>
                </a:lnTo>
                <a:lnTo>
                  <a:pt x="37020" y="8191"/>
                </a:lnTo>
                <a:lnTo>
                  <a:pt x="37020" y="24765"/>
                </a:lnTo>
                <a:lnTo>
                  <a:pt x="37020" y="31826"/>
                </a:lnTo>
                <a:lnTo>
                  <a:pt x="16141" y="50596"/>
                </a:lnTo>
                <a:lnTo>
                  <a:pt x="4762" y="50596"/>
                </a:lnTo>
                <a:lnTo>
                  <a:pt x="4762" y="4419"/>
                </a:lnTo>
                <a:lnTo>
                  <a:pt x="18567" y="4419"/>
                </a:lnTo>
                <a:lnTo>
                  <a:pt x="21780" y="4724"/>
                </a:lnTo>
                <a:lnTo>
                  <a:pt x="27444" y="6350"/>
                </a:lnTo>
                <a:lnTo>
                  <a:pt x="30264" y="8382"/>
                </a:lnTo>
                <a:lnTo>
                  <a:pt x="32410" y="11430"/>
                </a:lnTo>
                <a:lnTo>
                  <a:pt x="34099" y="13766"/>
                </a:lnTo>
                <a:lnTo>
                  <a:pt x="35280" y="16319"/>
                </a:lnTo>
                <a:lnTo>
                  <a:pt x="36677" y="21856"/>
                </a:lnTo>
                <a:lnTo>
                  <a:pt x="37020" y="24765"/>
                </a:lnTo>
                <a:lnTo>
                  <a:pt x="37020" y="8191"/>
                </a:lnTo>
                <a:lnTo>
                  <a:pt x="36106" y="6934"/>
                </a:lnTo>
                <a:lnTo>
                  <a:pt x="32829" y="4419"/>
                </a:lnTo>
                <a:lnTo>
                  <a:pt x="30289" y="2463"/>
                </a:lnTo>
                <a:lnTo>
                  <a:pt x="27241" y="1143"/>
                </a:lnTo>
                <a:lnTo>
                  <a:pt x="21780" y="177"/>
                </a:lnTo>
                <a:lnTo>
                  <a:pt x="18694" y="0"/>
                </a:lnTo>
                <a:lnTo>
                  <a:pt x="0" y="0"/>
                </a:lnTo>
                <a:lnTo>
                  <a:pt x="0" y="55016"/>
                </a:lnTo>
                <a:lnTo>
                  <a:pt x="16852" y="55016"/>
                </a:lnTo>
                <a:lnTo>
                  <a:pt x="20853" y="54813"/>
                </a:lnTo>
                <a:lnTo>
                  <a:pt x="27114" y="53746"/>
                </a:lnTo>
                <a:lnTo>
                  <a:pt x="30441" y="52298"/>
                </a:lnTo>
                <a:lnTo>
                  <a:pt x="32562" y="50596"/>
                </a:lnTo>
                <a:lnTo>
                  <a:pt x="36410" y="47523"/>
                </a:lnTo>
                <a:lnTo>
                  <a:pt x="38760" y="44094"/>
                </a:lnTo>
                <a:lnTo>
                  <a:pt x="41643" y="36017"/>
                </a:lnTo>
                <a:lnTo>
                  <a:pt x="42303" y="31826"/>
                </a:lnTo>
                <a:close/>
              </a:path>
              <a:path w="156210" h="55879">
                <a:moveTo>
                  <a:pt x="58432" y="0"/>
                </a:moveTo>
                <a:lnTo>
                  <a:pt x="53670" y="0"/>
                </a:lnTo>
                <a:lnTo>
                  <a:pt x="53670" y="55016"/>
                </a:lnTo>
                <a:lnTo>
                  <a:pt x="58432" y="55016"/>
                </a:lnTo>
                <a:lnTo>
                  <a:pt x="58432" y="0"/>
                </a:lnTo>
                <a:close/>
              </a:path>
              <a:path w="156210" h="55879">
                <a:moveTo>
                  <a:pt x="112115" y="0"/>
                </a:moveTo>
                <a:lnTo>
                  <a:pt x="107353" y="0"/>
                </a:lnTo>
                <a:lnTo>
                  <a:pt x="107353" y="47929"/>
                </a:lnTo>
                <a:lnTo>
                  <a:pt x="78143" y="0"/>
                </a:lnTo>
                <a:lnTo>
                  <a:pt x="72771" y="0"/>
                </a:lnTo>
                <a:lnTo>
                  <a:pt x="72771" y="55016"/>
                </a:lnTo>
                <a:lnTo>
                  <a:pt x="77546" y="55016"/>
                </a:lnTo>
                <a:lnTo>
                  <a:pt x="77546" y="7924"/>
                </a:lnTo>
                <a:lnTo>
                  <a:pt x="106426" y="55029"/>
                </a:lnTo>
                <a:lnTo>
                  <a:pt x="112115" y="55016"/>
                </a:lnTo>
                <a:lnTo>
                  <a:pt x="112115" y="0"/>
                </a:lnTo>
                <a:close/>
              </a:path>
              <a:path w="156210" h="55879">
                <a:moveTo>
                  <a:pt x="156184" y="37541"/>
                </a:moveTo>
                <a:lnTo>
                  <a:pt x="155181" y="34683"/>
                </a:lnTo>
                <a:lnTo>
                  <a:pt x="151155" y="29857"/>
                </a:lnTo>
                <a:lnTo>
                  <a:pt x="148412" y="28270"/>
                </a:lnTo>
                <a:lnTo>
                  <a:pt x="144932" y="27508"/>
                </a:lnTo>
                <a:lnTo>
                  <a:pt x="148755" y="26543"/>
                </a:lnTo>
                <a:lnTo>
                  <a:pt x="151561" y="24815"/>
                </a:lnTo>
                <a:lnTo>
                  <a:pt x="154736" y="20447"/>
                </a:lnTo>
                <a:lnTo>
                  <a:pt x="155435" y="18186"/>
                </a:lnTo>
                <a:lnTo>
                  <a:pt x="155435" y="11938"/>
                </a:lnTo>
                <a:lnTo>
                  <a:pt x="154241" y="8813"/>
                </a:lnTo>
                <a:lnTo>
                  <a:pt x="148831" y="2819"/>
                </a:lnTo>
                <a:lnTo>
                  <a:pt x="144462" y="1143"/>
                </a:lnTo>
                <a:lnTo>
                  <a:pt x="133134" y="1143"/>
                </a:lnTo>
                <a:lnTo>
                  <a:pt x="128841" y="2870"/>
                </a:lnTo>
                <a:lnTo>
                  <a:pt x="123520" y="9017"/>
                </a:lnTo>
                <a:lnTo>
                  <a:pt x="122351" y="12065"/>
                </a:lnTo>
                <a:lnTo>
                  <a:pt x="122351" y="15468"/>
                </a:lnTo>
                <a:lnTo>
                  <a:pt x="127266" y="15468"/>
                </a:lnTo>
                <a:lnTo>
                  <a:pt x="127673" y="11861"/>
                </a:lnTo>
                <a:lnTo>
                  <a:pt x="128981" y="9194"/>
                </a:lnTo>
                <a:lnTo>
                  <a:pt x="133159" y="5994"/>
                </a:lnTo>
                <a:lnTo>
                  <a:pt x="135712" y="5257"/>
                </a:lnTo>
                <a:lnTo>
                  <a:pt x="142773" y="5257"/>
                </a:lnTo>
                <a:lnTo>
                  <a:pt x="145745" y="6350"/>
                </a:lnTo>
                <a:lnTo>
                  <a:pt x="149618" y="10414"/>
                </a:lnTo>
                <a:lnTo>
                  <a:pt x="150520" y="12725"/>
                </a:lnTo>
                <a:lnTo>
                  <a:pt x="150520" y="18110"/>
                </a:lnTo>
                <a:lnTo>
                  <a:pt x="149580" y="20370"/>
                </a:lnTo>
                <a:lnTo>
                  <a:pt x="145554" y="24384"/>
                </a:lnTo>
                <a:lnTo>
                  <a:pt x="142646" y="25450"/>
                </a:lnTo>
                <a:lnTo>
                  <a:pt x="138963" y="25450"/>
                </a:lnTo>
                <a:lnTo>
                  <a:pt x="135991" y="25222"/>
                </a:lnTo>
                <a:lnTo>
                  <a:pt x="135991" y="29794"/>
                </a:lnTo>
                <a:lnTo>
                  <a:pt x="137248" y="29565"/>
                </a:lnTo>
                <a:lnTo>
                  <a:pt x="142443" y="29565"/>
                </a:lnTo>
                <a:lnTo>
                  <a:pt x="145415" y="30568"/>
                </a:lnTo>
                <a:lnTo>
                  <a:pt x="150037" y="34582"/>
                </a:lnTo>
                <a:lnTo>
                  <a:pt x="151193" y="37211"/>
                </a:lnTo>
                <a:lnTo>
                  <a:pt x="151193" y="43713"/>
                </a:lnTo>
                <a:lnTo>
                  <a:pt x="150037" y="46367"/>
                </a:lnTo>
                <a:lnTo>
                  <a:pt x="145415" y="50482"/>
                </a:lnTo>
                <a:lnTo>
                  <a:pt x="142417" y="51511"/>
                </a:lnTo>
                <a:lnTo>
                  <a:pt x="135420" y="51511"/>
                </a:lnTo>
                <a:lnTo>
                  <a:pt x="132575" y="50533"/>
                </a:lnTo>
                <a:lnTo>
                  <a:pt x="127850" y="46621"/>
                </a:lnTo>
                <a:lnTo>
                  <a:pt x="126682" y="44094"/>
                </a:lnTo>
                <a:lnTo>
                  <a:pt x="126682" y="40995"/>
                </a:lnTo>
                <a:lnTo>
                  <a:pt x="121602" y="40995"/>
                </a:lnTo>
                <a:lnTo>
                  <a:pt x="121602" y="42519"/>
                </a:lnTo>
                <a:lnTo>
                  <a:pt x="121818" y="44030"/>
                </a:lnTo>
                <a:lnTo>
                  <a:pt x="135940" y="55778"/>
                </a:lnTo>
                <a:lnTo>
                  <a:pt x="144233" y="55778"/>
                </a:lnTo>
                <a:lnTo>
                  <a:pt x="148780" y="54152"/>
                </a:lnTo>
                <a:lnTo>
                  <a:pt x="154787" y="48107"/>
                </a:lnTo>
                <a:lnTo>
                  <a:pt x="156184" y="44754"/>
                </a:lnTo>
                <a:lnTo>
                  <a:pt x="156184" y="3754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3958488" y="4347387"/>
            <a:ext cx="33655" cy="53975"/>
          </a:xfrm>
          <a:custGeom>
            <a:avLst/>
            <a:gdLst/>
            <a:ahLst/>
            <a:cxnLst/>
            <a:rect l="l" t="t" r="r" b="b"/>
            <a:pathLst>
              <a:path w="33654" h="53975">
                <a:moveTo>
                  <a:pt x="30619" y="0"/>
                </a:moveTo>
                <a:lnTo>
                  <a:pt x="2311" y="0"/>
                </a:lnTo>
                <a:lnTo>
                  <a:pt x="1041" y="30632"/>
                </a:lnTo>
                <a:lnTo>
                  <a:pt x="5956" y="30632"/>
                </a:lnTo>
                <a:lnTo>
                  <a:pt x="6553" y="28092"/>
                </a:lnTo>
                <a:lnTo>
                  <a:pt x="7848" y="26060"/>
                </a:lnTo>
                <a:lnTo>
                  <a:pt x="11823" y="23012"/>
                </a:lnTo>
                <a:lnTo>
                  <a:pt x="14185" y="22250"/>
                </a:lnTo>
                <a:lnTo>
                  <a:pt x="20485" y="22250"/>
                </a:lnTo>
                <a:lnTo>
                  <a:pt x="23291" y="23520"/>
                </a:lnTo>
                <a:lnTo>
                  <a:pt x="27216" y="28397"/>
                </a:lnTo>
                <a:lnTo>
                  <a:pt x="28168" y="31521"/>
                </a:lnTo>
                <a:lnTo>
                  <a:pt x="28168" y="39090"/>
                </a:lnTo>
                <a:lnTo>
                  <a:pt x="27292" y="42189"/>
                </a:lnTo>
                <a:lnTo>
                  <a:pt x="23418" y="47878"/>
                </a:lnTo>
                <a:lnTo>
                  <a:pt x="20269" y="49453"/>
                </a:lnTo>
                <a:lnTo>
                  <a:pt x="13119" y="49453"/>
                </a:lnTo>
                <a:lnTo>
                  <a:pt x="10629" y="48640"/>
                </a:lnTo>
                <a:lnTo>
                  <a:pt x="6451" y="45237"/>
                </a:lnTo>
                <a:lnTo>
                  <a:pt x="5359" y="42799"/>
                </a:lnTo>
                <a:lnTo>
                  <a:pt x="5359" y="39700"/>
                </a:lnTo>
                <a:lnTo>
                  <a:pt x="0" y="39700"/>
                </a:lnTo>
                <a:lnTo>
                  <a:pt x="0" y="41071"/>
                </a:lnTo>
                <a:lnTo>
                  <a:pt x="215" y="42519"/>
                </a:lnTo>
                <a:lnTo>
                  <a:pt x="13169" y="53492"/>
                </a:lnTo>
                <a:lnTo>
                  <a:pt x="21107" y="53492"/>
                </a:lnTo>
                <a:lnTo>
                  <a:pt x="25349" y="51854"/>
                </a:lnTo>
                <a:lnTo>
                  <a:pt x="31648" y="45300"/>
                </a:lnTo>
                <a:lnTo>
                  <a:pt x="33235" y="40970"/>
                </a:lnTo>
                <a:lnTo>
                  <a:pt x="33235" y="30403"/>
                </a:lnTo>
                <a:lnTo>
                  <a:pt x="31813" y="26212"/>
                </a:lnTo>
                <a:lnTo>
                  <a:pt x="26149" y="19812"/>
                </a:lnTo>
                <a:lnTo>
                  <a:pt x="22326" y="18211"/>
                </a:lnTo>
                <a:lnTo>
                  <a:pt x="15176" y="18211"/>
                </a:lnTo>
                <a:lnTo>
                  <a:pt x="13055" y="18656"/>
                </a:lnTo>
                <a:lnTo>
                  <a:pt x="9232" y="20434"/>
                </a:lnTo>
                <a:lnTo>
                  <a:pt x="7505" y="21767"/>
                </a:lnTo>
                <a:lnTo>
                  <a:pt x="5956" y="23545"/>
                </a:lnTo>
                <a:lnTo>
                  <a:pt x="6858" y="4038"/>
                </a:lnTo>
                <a:lnTo>
                  <a:pt x="30619" y="4038"/>
                </a:lnTo>
                <a:lnTo>
                  <a:pt x="3061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3963479" y="4524870"/>
            <a:ext cx="34925" cy="55244"/>
          </a:xfrm>
          <a:custGeom>
            <a:avLst/>
            <a:gdLst/>
            <a:ahLst/>
            <a:cxnLst/>
            <a:rect l="l" t="t" r="r" b="b"/>
            <a:pathLst>
              <a:path w="34925" h="55245">
                <a:moveTo>
                  <a:pt x="22529" y="0"/>
                </a:moveTo>
                <a:lnTo>
                  <a:pt x="11252" y="0"/>
                </a:lnTo>
                <a:lnTo>
                  <a:pt x="6210" y="3048"/>
                </a:lnTo>
                <a:lnTo>
                  <a:pt x="1092" y="13665"/>
                </a:lnTo>
                <a:lnTo>
                  <a:pt x="114" y="19532"/>
                </a:lnTo>
                <a:lnTo>
                  <a:pt x="0" y="36068"/>
                </a:lnTo>
                <a:lnTo>
                  <a:pt x="1168" y="41859"/>
                </a:lnTo>
                <a:lnTo>
                  <a:pt x="6527" y="51816"/>
                </a:lnTo>
                <a:lnTo>
                  <a:pt x="11404" y="54635"/>
                </a:lnTo>
                <a:lnTo>
                  <a:pt x="22669" y="54635"/>
                </a:lnTo>
                <a:lnTo>
                  <a:pt x="26479" y="53212"/>
                </a:lnTo>
                <a:lnTo>
                  <a:pt x="29491" y="50368"/>
                </a:lnTo>
                <a:lnTo>
                  <a:pt x="14401" y="50368"/>
                </a:lnTo>
                <a:lnTo>
                  <a:pt x="11557" y="49161"/>
                </a:lnTo>
                <a:lnTo>
                  <a:pt x="7442" y="44335"/>
                </a:lnTo>
                <a:lnTo>
                  <a:pt x="6413" y="41097"/>
                </a:lnTo>
                <a:lnTo>
                  <a:pt x="6413" y="33020"/>
                </a:lnTo>
                <a:lnTo>
                  <a:pt x="7391" y="29819"/>
                </a:lnTo>
                <a:lnTo>
                  <a:pt x="8664" y="28270"/>
                </a:lnTo>
                <a:lnTo>
                  <a:pt x="4991" y="28270"/>
                </a:lnTo>
                <a:lnTo>
                  <a:pt x="4991" y="19532"/>
                </a:lnTo>
                <a:lnTo>
                  <a:pt x="6032" y="13347"/>
                </a:lnTo>
                <a:lnTo>
                  <a:pt x="10210" y="6083"/>
                </a:lnTo>
                <a:lnTo>
                  <a:pt x="13690" y="4267"/>
                </a:lnTo>
                <a:lnTo>
                  <a:pt x="30723" y="4267"/>
                </a:lnTo>
                <a:lnTo>
                  <a:pt x="25984" y="965"/>
                </a:lnTo>
                <a:lnTo>
                  <a:pt x="22529" y="0"/>
                </a:lnTo>
                <a:close/>
              </a:path>
              <a:path w="34925" h="55245">
                <a:moveTo>
                  <a:pt x="29913" y="23850"/>
                </a:moveTo>
                <a:lnTo>
                  <a:pt x="21856" y="23850"/>
                </a:lnTo>
                <a:lnTo>
                  <a:pt x="24739" y="25057"/>
                </a:lnTo>
                <a:lnTo>
                  <a:pt x="28613" y="29883"/>
                </a:lnTo>
                <a:lnTo>
                  <a:pt x="29562" y="33020"/>
                </a:lnTo>
                <a:lnTo>
                  <a:pt x="29578" y="41097"/>
                </a:lnTo>
                <a:lnTo>
                  <a:pt x="28562" y="44335"/>
                </a:lnTo>
                <a:lnTo>
                  <a:pt x="24485" y="49161"/>
                </a:lnTo>
                <a:lnTo>
                  <a:pt x="21653" y="50368"/>
                </a:lnTo>
                <a:lnTo>
                  <a:pt x="29491" y="50368"/>
                </a:lnTo>
                <a:lnTo>
                  <a:pt x="32880" y="47167"/>
                </a:lnTo>
                <a:lnTo>
                  <a:pt x="34569" y="42722"/>
                </a:lnTo>
                <a:lnTo>
                  <a:pt x="34569" y="32004"/>
                </a:lnTo>
                <a:lnTo>
                  <a:pt x="33261" y="27889"/>
                </a:lnTo>
                <a:lnTo>
                  <a:pt x="29913" y="23850"/>
                </a:lnTo>
                <a:close/>
              </a:path>
              <a:path w="34925" h="55245">
                <a:moveTo>
                  <a:pt x="23914" y="19583"/>
                </a:moveTo>
                <a:lnTo>
                  <a:pt x="12534" y="19583"/>
                </a:lnTo>
                <a:lnTo>
                  <a:pt x="7874" y="22479"/>
                </a:lnTo>
                <a:lnTo>
                  <a:pt x="4991" y="28270"/>
                </a:lnTo>
                <a:lnTo>
                  <a:pt x="8664" y="28270"/>
                </a:lnTo>
                <a:lnTo>
                  <a:pt x="11315" y="25044"/>
                </a:lnTo>
                <a:lnTo>
                  <a:pt x="14211" y="23850"/>
                </a:lnTo>
                <a:lnTo>
                  <a:pt x="29913" y="23850"/>
                </a:lnTo>
                <a:lnTo>
                  <a:pt x="27787" y="21285"/>
                </a:lnTo>
                <a:lnTo>
                  <a:pt x="23914" y="19583"/>
                </a:lnTo>
                <a:close/>
              </a:path>
              <a:path w="34925" h="55245">
                <a:moveTo>
                  <a:pt x="30723" y="4267"/>
                </a:moveTo>
                <a:lnTo>
                  <a:pt x="21590" y="4267"/>
                </a:lnTo>
                <a:lnTo>
                  <a:pt x="24066" y="5080"/>
                </a:lnTo>
                <a:lnTo>
                  <a:pt x="27940" y="8331"/>
                </a:lnTo>
                <a:lnTo>
                  <a:pt x="28905" y="10591"/>
                </a:lnTo>
                <a:lnTo>
                  <a:pt x="28905" y="13487"/>
                </a:lnTo>
                <a:lnTo>
                  <a:pt x="33896" y="13487"/>
                </a:lnTo>
                <a:lnTo>
                  <a:pt x="33896" y="8813"/>
                </a:lnTo>
                <a:lnTo>
                  <a:pt x="32181" y="5283"/>
                </a:lnTo>
                <a:lnTo>
                  <a:pt x="30723" y="426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3967950" y="4685677"/>
            <a:ext cx="33020" cy="53340"/>
          </a:xfrm>
          <a:custGeom>
            <a:avLst/>
            <a:gdLst/>
            <a:ahLst/>
            <a:cxnLst/>
            <a:rect l="l" t="t" r="r" b="b"/>
            <a:pathLst>
              <a:path w="33020" h="53339">
                <a:moveTo>
                  <a:pt x="32854" y="0"/>
                </a:moveTo>
                <a:lnTo>
                  <a:pt x="0" y="0"/>
                </a:lnTo>
                <a:lnTo>
                  <a:pt x="0" y="4495"/>
                </a:lnTo>
                <a:lnTo>
                  <a:pt x="27787" y="4495"/>
                </a:lnTo>
                <a:lnTo>
                  <a:pt x="7150" y="52730"/>
                </a:lnTo>
                <a:lnTo>
                  <a:pt x="12852" y="52755"/>
                </a:lnTo>
                <a:lnTo>
                  <a:pt x="32854" y="4660"/>
                </a:lnTo>
                <a:lnTo>
                  <a:pt x="3285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3706634" y="4751031"/>
            <a:ext cx="158750" cy="55244"/>
          </a:xfrm>
          <a:custGeom>
            <a:avLst/>
            <a:gdLst/>
            <a:ahLst/>
            <a:cxnLst/>
            <a:rect l="l" t="t" r="r" b="b"/>
            <a:pathLst>
              <a:path w="158750" h="55245">
                <a:moveTo>
                  <a:pt x="42303" y="31826"/>
                </a:moveTo>
                <a:lnTo>
                  <a:pt x="42227" y="21856"/>
                </a:lnTo>
                <a:lnTo>
                  <a:pt x="41592" y="18110"/>
                </a:lnTo>
                <a:lnTo>
                  <a:pt x="38519" y="10236"/>
                </a:lnTo>
                <a:lnTo>
                  <a:pt x="37020" y="8191"/>
                </a:lnTo>
                <a:lnTo>
                  <a:pt x="37020" y="24765"/>
                </a:lnTo>
                <a:lnTo>
                  <a:pt x="37020" y="31826"/>
                </a:lnTo>
                <a:lnTo>
                  <a:pt x="16141" y="50596"/>
                </a:lnTo>
                <a:lnTo>
                  <a:pt x="4762" y="50596"/>
                </a:lnTo>
                <a:lnTo>
                  <a:pt x="4762" y="4419"/>
                </a:lnTo>
                <a:lnTo>
                  <a:pt x="18567" y="4419"/>
                </a:lnTo>
                <a:lnTo>
                  <a:pt x="21780" y="4724"/>
                </a:lnTo>
                <a:lnTo>
                  <a:pt x="27444" y="6350"/>
                </a:lnTo>
                <a:lnTo>
                  <a:pt x="30264" y="8382"/>
                </a:lnTo>
                <a:lnTo>
                  <a:pt x="32410" y="11430"/>
                </a:lnTo>
                <a:lnTo>
                  <a:pt x="34099" y="13766"/>
                </a:lnTo>
                <a:lnTo>
                  <a:pt x="35280" y="16319"/>
                </a:lnTo>
                <a:lnTo>
                  <a:pt x="36677" y="21856"/>
                </a:lnTo>
                <a:lnTo>
                  <a:pt x="37020" y="24765"/>
                </a:lnTo>
                <a:lnTo>
                  <a:pt x="37020" y="8191"/>
                </a:lnTo>
                <a:lnTo>
                  <a:pt x="36106" y="6934"/>
                </a:lnTo>
                <a:lnTo>
                  <a:pt x="32829" y="4419"/>
                </a:lnTo>
                <a:lnTo>
                  <a:pt x="30289" y="2463"/>
                </a:lnTo>
                <a:lnTo>
                  <a:pt x="27241" y="1143"/>
                </a:lnTo>
                <a:lnTo>
                  <a:pt x="21780" y="177"/>
                </a:lnTo>
                <a:lnTo>
                  <a:pt x="18694" y="0"/>
                </a:lnTo>
                <a:lnTo>
                  <a:pt x="0" y="0"/>
                </a:lnTo>
                <a:lnTo>
                  <a:pt x="0" y="55016"/>
                </a:lnTo>
                <a:lnTo>
                  <a:pt x="16852" y="55016"/>
                </a:lnTo>
                <a:lnTo>
                  <a:pt x="20853" y="54813"/>
                </a:lnTo>
                <a:lnTo>
                  <a:pt x="27114" y="53746"/>
                </a:lnTo>
                <a:lnTo>
                  <a:pt x="30441" y="52298"/>
                </a:lnTo>
                <a:lnTo>
                  <a:pt x="32562" y="50596"/>
                </a:lnTo>
                <a:lnTo>
                  <a:pt x="36410" y="47523"/>
                </a:lnTo>
                <a:lnTo>
                  <a:pt x="38760" y="44094"/>
                </a:lnTo>
                <a:lnTo>
                  <a:pt x="41643" y="36017"/>
                </a:lnTo>
                <a:lnTo>
                  <a:pt x="42303" y="31826"/>
                </a:lnTo>
                <a:close/>
              </a:path>
              <a:path w="158750" h="55245">
                <a:moveTo>
                  <a:pt x="58432" y="0"/>
                </a:moveTo>
                <a:lnTo>
                  <a:pt x="53670" y="0"/>
                </a:lnTo>
                <a:lnTo>
                  <a:pt x="53670" y="55016"/>
                </a:lnTo>
                <a:lnTo>
                  <a:pt x="58432" y="55016"/>
                </a:lnTo>
                <a:lnTo>
                  <a:pt x="58432" y="0"/>
                </a:lnTo>
                <a:close/>
              </a:path>
              <a:path w="158750" h="55245">
                <a:moveTo>
                  <a:pt x="112115" y="0"/>
                </a:moveTo>
                <a:lnTo>
                  <a:pt x="107353" y="0"/>
                </a:lnTo>
                <a:lnTo>
                  <a:pt x="107353" y="47929"/>
                </a:lnTo>
                <a:lnTo>
                  <a:pt x="78143" y="0"/>
                </a:lnTo>
                <a:lnTo>
                  <a:pt x="72771" y="0"/>
                </a:lnTo>
                <a:lnTo>
                  <a:pt x="72771" y="55016"/>
                </a:lnTo>
                <a:lnTo>
                  <a:pt x="77546" y="55016"/>
                </a:lnTo>
                <a:lnTo>
                  <a:pt x="77546" y="7924"/>
                </a:lnTo>
                <a:lnTo>
                  <a:pt x="106426" y="55029"/>
                </a:lnTo>
                <a:lnTo>
                  <a:pt x="112115" y="55016"/>
                </a:lnTo>
                <a:lnTo>
                  <a:pt x="112115" y="0"/>
                </a:lnTo>
                <a:close/>
              </a:path>
              <a:path w="158750" h="55245">
                <a:moveTo>
                  <a:pt x="158191" y="38481"/>
                </a:moveTo>
                <a:lnTo>
                  <a:pt x="149923" y="38481"/>
                </a:lnTo>
                <a:lnTo>
                  <a:pt x="149923" y="6553"/>
                </a:lnTo>
                <a:lnTo>
                  <a:pt x="149923" y="1524"/>
                </a:lnTo>
                <a:lnTo>
                  <a:pt x="145148" y="1524"/>
                </a:lnTo>
                <a:lnTo>
                  <a:pt x="145148" y="6553"/>
                </a:lnTo>
                <a:lnTo>
                  <a:pt x="145148" y="38481"/>
                </a:lnTo>
                <a:lnTo>
                  <a:pt x="125082" y="38481"/>
                </a:lnTo>
                <a:lnTo>
                  <a:pt x="145148" y="6553"/>
                </a:lnTo>
                <a:lnTo>
                  <a:pt x="145148" y="1524"/>
                </a:lnTo>
                <a:lnTo>
                  <a:pt x="143814" y="1524"/>
                </a:lnTo>
                <a:lnTo>
                  <a:pt x="120865" y="37414"/>
                </a:lnTo>
                <a:lnTo>
                  <a:pt x="120865" y="42519"/>
                </a:lnTo>
                <a:lnTo>
                  <a:pt x="145148" y="42519"/>
                </a:lnTo>
                <a:lnTo>
                  <a:pt x="145148" y="55016"/>
                </a:lnTo>
                <a:lnTo>
                  <a:pt x="149923" y="55016"/>
                </a:lnTo>
                <a:lnTo>
                  <a:pt x="149923" y="42519"/>
                </a:lnTo>
                <a:lnTo>
                  <a:pt x="158191" y="42519"/>
                </a:lnTo>
                <a:lnTo>
                  <a:pt x="158191" y="3848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3706634" y="4928615"/>
            <a:ext cx="156845" cy="55880"/>
          </a:xfrm>
          <a:custGeom>
            <a:avLst/>
            <a:gdLst/>
            <a:ahLst/>
            <a:cxnLst/>
            <a:rect l="l" t="t" r="r" b="b"/>
            <a:pathLst>
              <a:path w="156845" h="55879">
                <a:moveTo>
                  <a:pt x="42303" y="31826"/>
                </a:moveTo>
                <a:lnTo>
                  <a:pt x="37020" y="8204"/>
                </a:lnTo>
                <a:lnTo>
                  <a:pt x="37020" y="24777"/>
                </a:lnTo>
                <a:lnTo>
                  <a:pt x="37020" y="31826"/>
                </a:lnTo>
                <a:lnTo>
                  <a:pt x="16141" y="50596"/>
                </a:lnTo>
                <a:lnTo>
                  <a:pt x="4762" y="50596"/>
                </a:lnTo>
                <a:lnTo>
                  <a:pt x="4762" y="4419"/>
                </a:lnTo>
                <a:lnTo>
                  <a:pt x="18567" y="4419"/>
                </a:lnTo>
                <a:lnTo>
                  <a:pt x="21780" y="4737"/>
                </a:lnTo>
                <a:lnTo>
                  <a:pt x="27444" y="6350"/>
                </a:lnTo>
                <a:lnTo>
                  <a:pt x="30264" y="8394"/>
                </a:lnTo>
                <a:lnTo>
                  <a:pt x="32410" y="11430"/>
                </a:lnTo>
                <a:lnTo>
                  <a:pt x="34099" y="13779"/>
                </a:lnTo>
                <a:lnTo>
                  <a:pt x="35280" y="16332"/>
                </a:lnTo>
                <a:lnTo>
                  <a:pt x="36677" y="21869"/>
                </a:lnTo>
                <a:lnTo>
                  <a:pt x="37020" y="24777"/>
                </a:lnTo>
                <a:lnTo>
                  <a:pt x="37020" y="8204"/>
                </a:lnTo>
                <a:lnTo>
                  <a:pt x="36106" y="6946"/>
                </a:lnTo>
                <a:lnTo>
                  <a:pt x="32816" y="4419"/>
                </a:lnTo>
                <a:lnTo>
                  <a:pt x="30289" y="2476"/>
                </a:lnTo>
                <a:lnTo>
                  <a:pt x="27241" y="1155"/>
                </a:lnTo>
                <a:lnTo>
                  <a:pt x="21780" y="190"/>
                </a:lnTo>
                <a:lnTo>
                  <a:pt x="18694" y="0"/>
                </a:lnTo>
                <a:lnTo>
                  <a:pt x="0" y="0"/>
                </a:lnTo>
                <a:lnTo>
                  <a:pt x="0" y="55016"/>
                </a:lnTo>
                <a:lnTo>
                  <a:pt x="16852" y="55016"/>
                </a:lnTo>
                <a:lnTo>
                  <a:pt x="20853" y="54825"/>
                </a:lnTo>
                <a:lnTo>
                  <a:pt x="27114" y="53746"/>
                </a:lnTo>
                <a:lnTo>
                  <a:pt x="30441" y="52298"/>
                </a:lnTo>
                <a:lnTo>
                  <a:pt x="32562" y="50596"/>
                </a:lnTo>
                <a:lnTo>
                  <a:pt x="36410" y="47536"/>
                </a:lnTo>
                <a:lnTo>
                  <a:pt x="38760" y="44094"/>
                </a:lnTo>
                <a:lnTo>
                  <a:pt x="41643" y="36017"/>
                </a:lnTo>
                <a:lnTo>
                  <a:pt x="42303" y="31826"/>
                </a:lnTo>
                <a:close/>
              </a:path>
              <a:path w="156845" h="55879">
                <a:moveTo>
                  <a:pt x="58432" y="0"/>
                </a:moveTo>
                <a:lnTo>
                  <a:pt x="53670" y="0"/>
                </a:lnTo>
                <a:lnTo>
                  <a:pt x="53670" y="55016"/>
                </a:lnTo>
                <a:lnTo>
                  <a:pt x="58432" y="55016"/>
                </a:lnTo>
                <a:lnTo>
                  <a:pt x="58432" y="0"/>
                </a:lnTo>
                <a:close/>
              </a:path>
              <a:path w="156845" h="55879">
                <a:moveTo>
                  <a:pt x="112115" y="0"/>
                </a:moveTo>
                <a:lnTo>
                  <a:pt x="107353" y="0"/>
                </a:lnTo>
                <a:lnTo>
                  <a:pt x="107353" y="47929"/>
                </a:lnTo>
                <a:lnTo>
                  <a:pt x="78143" y="0"/>
                </a:lnTo>
                <a:lnTo>
                  <a:pt x="72771" y="0"/>
                </a:lnTo>
                <a:lnTo>
                  <a:pt x="72771" y="55016"/>
                </a:lnTo>
                <a:lnTo>
                  <a:pt x="77546" y="55016"/>
                </a:lnTo>
                <a:lnTo>
                  <a:pt x="77546" y="7937"/>
                </a:lnTo>
                <a:lnTo>
                  <a:pt x="106426" y="55041"/>
                </a:lnTo>
                <a:lnTo>
                  <a:pt x="112115" y="55016"/>
                </a:lnTo>
                <a:lnTo>
                  <a:pt x="112115" y="0"/>
                </a:lnTo>
                <a:close/>
              </a:path>
              <a:path w="156845" h="55879">
                <a:moveTo>
                  <a:pt x="156476" y="32689"/>
                </a:moveTo>
                <a:lnTo>
                  <a:pt x="155067" y="28498"/>
                </a:lnTo>
                <a:lnTo>
                  <a:pt x="149402" y="22110"/>
                </a:lnTo>
                <a:lnTo>
                  <a:pt x="145580" y="20497"/>
                </a:lnTo>
                <a:lnTo>
                  <a:pt x="138430" y="20497"/>
                </a:lnTo>
                <a:lnTo>
                  <a:pt x="136296" y="20955"/>
                </a:lnTo>
                <a:lnTo>
                  <a:pt x="132473" y="22733"/>
                </a:lnTo>
                <a:lnTo>
                  <a:pt x="130746" y="24053"/>
                </a:lnTo>
                <a:lnTo>
                  <a:pt x="129209" y="25831"/>
                </a:lnTo>
                <a:lnTo>
                  <a:pt x="130098" y="6324"/>
                </a:lnTo>
                <a:lnTo>
                  <a:pt x="153873" y="6324"/>
                </a:lnTo>
                <a:lnTo>
                  <a:pt x="153873" y="2286"/>
                </a:lnTo>
                <a:lnTo>
                  <a:pt x="125552" y="2286"/>
                </a:lnTo>
                <a:lnTo>
                  <a:pt x="124294" y="32931"/>
                </a:lnTo>
                <a:lnTo>
                  <a:pt x="129209" y="32931"/>
                </a:lnTo>
                <a:lnTo>
                  <a:pt x="129806" y="30378"/>
                </a:lnTo>
                <a:lnTo>
                  <a:pt x="131102" y="28359"/>
                </a:lnTo>
                <a:lnTo>
                  <a:pt x="135077" y="25311"/>
                </a:lnTo>
                <a:lnTo>
                  <a:pt x="137426" y="24536"/>
                </a:lnTo>
                <a:lnTo>
                  <a:pt x="143738" y="24536"/>
                </a:lnTo>
                <a:lnTo>
                  <a:pt x="146545" y="25806"/>
                </a:lnTo>
                <a:lnTo>
                  <a:pt x="150469" y="30695"/>
                </a:lnTo>
                <a:lnTo>
                  <a:pt x="151409" y="33820"/>
                </a:lnTo>
                <a:lnTo>
                  <a:pt x="151409" y="41376"/>
                </a:lnTo>
                <a:lnTo>
                  <a:pt x="150545" y="44475"/>
                </a:lnTo>
                <a:lnTo>
                  <a:pt x="146672" y="50165"/>
                </a:lnTo>
                <a:lnTo>
                  <a:pt x="143510" y="51752"/>
                </a:lnTo>
                <a:lnTo>
                  <a:pt x="136359" y="51752"/>
                </a:lnTo>
                <a:lnTo>
                  <a:pt x="133883" y="50927"/>
                </a:lnTo>
                <a:lnTo>
                  <a:pt x="129705" y="47536"/>
                </a:lnTo>
                <a:lnTo>
                  <a:pt x="128612" y="45085"/>
                </a:lnTo>
                <a:lnTo>
                  <a:pt x="128612" y="41986"/>
                </a:lnTo>
                <a:lnTo>
                  <a:pt x="123253" y="41986"/>
                </a:lnTo>
                <a:lnTo>
                  <a:pt x="123253" y="43357"/>
                </a:lnTo>
                <a:lnTo>
                  <a:pt x="123456" y="44818"/>
                </a:lnTo>
                <a:lnTo>
                  <a:pt x="136410" y="55791"/>
                </a:lnTo>
                <a:lnTo>
                  <a:pt x="144360" y="55791"/>
                </a:lnTo>
                <a:lnTo>
                  <a:pt x="148590" y="54152"/>
                </a:lnTo>
                <a:lnTo>
                  <a:pt x="154901" y="47586"/>
                </a:lnTo>
                <a:lnTo>
                  <a:pt x="156476" y="43256"/>
                </a:lnTo>
                <a:lnTo>
                  <a:pt x="156476" y="3268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3706634" y="5102047"/>
            <a:ext cx="158115" cy="55880"/>
          </a:xfrm>
          <a:custGeom>
            <a:avLst/>
            <a:gdLst/>
            <a:ahLst/>
            <a:cxnLst/>
            <a:rect l="l" t="t" r="r" b="b"/>
            <a:pathLst>
              <a:path w="158114" h="55879">
                <a:moveTo>
                  <a:pt x="42303" y="31826"/>
                </a:moveTo>
                <a:lnTo>
                  <a:pt x="42227" y="21856"/>
                </a:lnTo>
                <a:lnTo>
                  <a:pt x="41592" y="18110"/>
                </a:lnTo>
                <a:lnTo>
                  <a:pt x="38519" y="10236"/>
                </a:lnTo>
                <a:lnTo>
                  <a:pt x="37020" y="8204"/>
                </a:lnTo>
                <a:lnTo>
                  <a:pt x="37020" y="24765"/>
                </a:lnTo>
                <a:lnTo>
                  <a:pt x="37020" y="31826"/>
                </a:lnTo>
                <a:lnTo>
                  <a:pt x="16141" y="50596"/>
                </a:lnTo>
                <a:lnTo>
                  <a:pt x="4762" y="50596"/>
                </a:lnTo>
                <a:lnTo>
                  <a:pt x="4762" y="4419"/>
                </a:lnTo>
                <a:lnTo>
                  <a:pt x="18567" y="4419"/>
                </a:lnTo>
                <a:lnTo>
                  <a:pt x="21780" y="4724"/>
                </a:lnTo>
                <a:lnTo>
                  <a:pt x="27444" y="6350"/>
                </a:lnTo>
                <a:lnTo>
                  <a:pt x="30264" y="8382"/>
                </a:lnTo>
                <a:lnTo>
                  <a:pt x="32410" y="11430"/>
                </a:lnTo>
                <a:lnTo>
                  <a:pt x="34099" y="13779"/>
                </a:lnTo>
                <a:lnTo>
                  <a:pt x="35280" y="16319"/>
                </a:lnTo>
                <a:lnTo>
                  <a:pt x="36677" y="21856"/>
                </a:lnTo>
                <a:lnTo>
                  <a:pt x="37020" y="24765"/>
                </a:lnTo>
                <a:lnTo>
                  <a:pt x="37020" y="8204"/>
                </a:lnTo>
                <a:lnTo>
                  <a:pt x="36106" y="6946"/>
                </a:lnTo>
                <a:lnTo>
                  <a:pt x="32816" y="4419"/>
                </a:lnTo>
                <a:lnTo>
                  <a:pt x="30289" y="2463"/>
                </a:lnTo>
                <a:lnTo>
                  <a:pt x="27241" y="1143"/>
                </a:lnTo>
                <a:lnTo>
                  <a:pt x="23761" y="546"/>
                </a:lnTo>
                <a:lnTo>
                  <a:pt x="21780" y="177"/>
                </a:lnTo>
                <a:lnTo>
                  <a:pt x="18694" y="0"/>
                </a:lnTo>
                <a:lnTo>
                  <a:pt x="0" y="0"/>
                </a:lnTo>
                <a:lnTo>
                  <a:pt x="0" y="55016"/>
                </a:lnTo>
                <a:lnTo>
                  <a:pt x="16852" y="55016"/>
                </a:lnTo>
                <a:lnTo>
                  <a:pt x="20853" y="54825"/>
                </a:lnTo>
                <a:lnTo>
                  <a:pt x="27114" y="53746"/>
                </a:lnTo>
                <a:lnTo>
                  <a:pt x="30441" y="52298"/>
                </a:lnTo>
                <a:lnTo>
                  <a:pt x="32562" y="50596"/>
                </a:lnTo>
                <a:lnTo>
                  <a:pt x="36410" y="47536"/>
                </a:lnTo>
                <a:lnTo>
                  <a:pt x="38760" y="44094"/>
                </a:lnTo>
                <a:lnTo>
                  <a:pt x="41643" y="36017"/>
                </a:lnTo>
                <a:lnTo>
                  <a:pt x="42303" y="31826"/>
                </a:lnTo>
                <a:close/>
              </a:path>
              <a:path w="158114" h="55879">
                <a:moveTo>
                  <a:pt x="58432" y="0"/>
                </a:moveTo>
                <a:lnTo>
                  <a:pt x="53670" y="0"/>
                </a:lnTo>
                <a:lnTo>
                  <a:pt x="53670" y="55016"/>
                </a:lnTo>
                <a:lnTo>
                  <a:pt x="58432" y="55016"/>
                </a:lnTo>
                <a:lnTo>
                  <a:pt x="58432" y="0"/>
                </a:lnTo>
                <a:close/>
              </a:path>
              <a:path w="158114" h="55879">
                <a:moveTo>
                  <a:pt x="112115" y="0"/>
                </a:moveTo>
                <a:lnTo>
                  <a:pt x="107353" y="0"/>
                </a:lnTo>
                <a:lnTo>
                  <a:pt x="107353" y="47929"/>
                </a:lnTo>
                <a:lnTo>
                  <a:pt x="78143" y="0"/>
                </a:lnTo>
                <a:lnTo>
                  <a:pt x="72771" y="0"/>
                </a:lnTo>
                <a:lnTo>
                  <a:pt x="72771" y="55016"/>
                </a:lnTo>
                <a:lnTo>
                  <a:pt x="77546" y="55016"/>
                </a:lnTo>
                <a:lnTo>
                  <a:pt x="77546" y="7924"/>
                </a:lnTo>
                <a:lnTo>
                  <a:pt x="106426" y="55041"/>
                </a:lnTo>
                <a:lnTo>
                  <a:pt x="112115" y="55016"/>
                </a:lnTo>
                <a:lnTo>
                  <a:pt x="112115" y="0"/>
                </a:lnTo>
                <a:close/>
              </a:path>
              <a:path w="158114" h="55879">
                <a:moveTo>
                  <a:pt x="157518" y="33147"/>
                </a:moveTo>
                <a:lnTo>
                  <a:pt x="156210" y="29032"/>
                </a:lnTo>
                <a:lnTo>
                  <a:pt x="152857" y="24993"/>
                </a:lnTo>
                <a:lnTo>
                  <a:pt x="152527" y="24599"/>
                </a:lnTo>
                <a:lnTo>
                  <a:pt x="152527" y="42240"/>
                </a:lnTo>
                <a:lnTo>
                  <a:pt x="151511" y="45491"/>
                </a:lnTo>
                <a:lnTo>
                  <a:pt x="147434" y="50304"/>
                </a:lnTo>
                <a:lnTo>
                  <a:pt x="144602" y="51511"/>
                </a:lnTo>
                <a:lnTo>
                  <a:pt x="137363" y="51511"/>
                </a:lnTo>
                <a:lnTo>
                  <a:pt x="134518" y="50304"/>
                </a:lnTo>
                <a:lnTo>
                  <a:pt x="130390" y="45491"/>
                </a:lnTo>
                <a:lnTo>
                  <a:pt x="129362" y="42240"/>
                </a:lnTo>
                <a:lnTo>
                  <a:pt x="129362" y="34163"/>
                </a:lnTo>
                <a:lnTo>
                  <a:pt x="130340" y="30962"/>
                </a:lnTo>
                <a:lnTo>
                  <a:pt x="131610" y="29413"/>
                </a:lnTo>
                <a:lnTo>
                  <a:pt x="134264" y="26187"/>
                </a:lnTo>
                <a:lnTo>
                  <a:pt x="137160" y="24993"/>
                </a:lnTo>
                <a:lnTo>
                  <a:pt x="144805" y="24993"/>
                </a:lnTo>
                <a:lnTo>
                  <a:pt x="147688" y="26200"/>
                </a:lnTo>
                <a:lnTo>
                  <a:pt x="149618" y="28625"/>
                </a:lnTo>
                <a:lnTo>
                  <a:pt x="151561" y="31026"/>
                </a:lnTo>
                <a:lnTo>
                  <a:pt x="152501" y="34163"/>
                </a:lnTo>
                <a:lnTo>
                  <a:pt x="152527" y="42240"/>
                </a:lnTo>
                <a:lnTo>
                  <a:pt x="152527" y="24599"/>
                </a:lnTo>
                <a:lnTo>
                  <a:pt x="150749" y="22440"/>
                </a:lnTo>
                <a:lnTo>
                  <a:pt x="146862" y="20726"/>
                </a:lnTo>
                <a:lnTo>
                  <a:pt x="135496" y="20726"/>
                </a:lnTo>
                <a:lnTo>
                  <a:pt x="130822" y="23622"/>
                </a:lnTo>
                <a:lnTo>
                  <a:pt x="127939" y="29413"/>
                </a:lnTo>
                <a:lnTo>
                  <a:pt x="127939" y="20675"/>
                </a:lnTo>
                <a:lnTo>
                  <a:pt x="128981" y="14503"/>
                </a:lnTo>
                <a:lnTo>
                  <a:pt x="133159" y="7226"/>
                </a:lnTo>
                <a:lnTo>
                  <a:pt x="136639" y="5410"/>
                </a:lnTo>
                <a:lnTo>
                  <a:pt x="144538" y="5410"/>
                </a:lnTo>
                <a:lnTo>
                  <a:pt x="147015" y="6223"/>
                </a:lnTo>
                <a:lnTo>
                  <a:pt x="150888" y="9474"/>
                </a:lnTo>
                <a:lnTo>
                  <a:pt x="151853" y="11734"/>
                </a:lnTo>
                <a:lnTo>
                  <a:pt x="151853" y="14630"/>
                </a:lnTo>
                <a:lnTo>
                  <a:pt x="156857" y="14630"/>
                </a:lnTo>
                <a:lnTo>
                  <a:pt x="156857" y="9956"/>
                </a:lnTo>
                <a:lnTo>
                  <a:pt x="155143" y="6438"/>
                </a:lnTo>
                <a:lnTo>
                  <a:pt x="153657" y="5410"/>
                </a:lnTo>
                <a:lnTo>
                  <a:pt x="148932" y="2108"/>
                </a:lnTo>
                <a:lnTo>
                  <a:pt x="145478" y="1143"/>
                </a:lnTo>
                <a:lnTo>
                  <a:pt x="134200" y="1143"/>
                </a:lnTo>
                <a:lnTo>
                  <a:pt x="129159" y="4203"/>
                </a:lnTo>
                <a:lnTo>
                  <a:pt x="124040" y="14808"/>
                </a:lnTo>
                <a:lnTo>
                  <a:pt x="123063" y="20675"/>
                </a:lnTo>
                <a:lnTo>
                  <a:pt x="122948" y="37211"/>
                </a:lnTo>
                <a:lnTo>
                  <a:pt x="124117" y="43002"/>
                </a:lnTo>
                <a:lnTo>
                  <a:pt x="129489" y="52959"/>
                </a:lnTo>
                <a:lnTo>
                  <a:pt x="134353" y="55791"/>
                </a:lnTo>
                <a:lnTo>
                  <a:pt x="145630" y="55791"/>
                </a:lnTo>
                <a:lnTo>
                  <a:pt x="149428" y="54368"/>
                </a:lnTo>
                <a:lnTo>
                  <a:pt x="152438" y="51511"/>
                </a:lnTo>
                <a:lnTo>
                  <a:pt x="155829" y="48310"/>
                </a:lnTo>
                <a:lnTo>
                  <a:pt x="157518" y="43878"/>
                </a:lnTo>
                <a:lnTo>
                  <a:pt x="157518" y="3314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3973461" y="4847844"/>
            <a:ext cx="35560" cy="55244"/>
          </a:xfrm>
          <a:custGeom>
            <a:avLst/>
            <a:gdLst/>
            <a:ahLst/>
            <a:cxnLst/>
            <a:rect l="l" t="t" r="r" b="b"/>
            <a:pathLst>
              <a:path w="35560" h="55245">
                <a:moveTo>
                  <a:pt x="22453" y="0"/>
                </a:moveTo>
                <a:lnTo>
                  <a:pt x="12712" y="0"/>
                </a:lnTo>
                <a:lnTo>
                  <a:pt x="8699" y="1282"/>
                </a:lnTo>
                <a:lnTo>
                  <a:pt x="2400" y="6413"/>
                </a:lnTo>
                <a:lnTo>
                  <a:pt x="812" y="9753"/>
                </a:lnTo>
                <a:lnTo>
                  <a:pt x="829" y="17170"/>
                </a:lnTo>
                <a:lnTo>
                  <a:pt x="1714" y="19786"/>
                </a:lnTo>
                <a:lnTo>
                  <a:pt x="5283" y="23952"/>
                </a:lnTo>
                <a:lnTo>
                  <a:pt x="7848" y="25425"/>
                </a:lnTo>
                <a:lnTo>
                  <a:pt x="11175" y="26288"/>
                </a:lnTo>
                <a:lnTo>
                  <a:pt x="8039" y="27000"/>
                </a:lnTo>
                <a:lnTo>
                  <a:pt x="5461" y="28447"/>
                </a:lnTo>
                <a:lnTo>
                  <a:pt x="1143" y="33070"/>
                </a:lnTo>
                <a:lnTo>
                  <a:pt x="20" y="35864"/>
                </a:lnTo>
                <a:lnTo>
                  <a:pt x="0" y="43027"/>
                </a:lnTo>
                <a:lnTo>
                  <a:pt x="1270" y="46380"/>
                </a:lnTo>
                <a:lnTo>
                  <a:pt x="6985" y="52831"/>
                </a:lnTo>
                <a:lnTo>
                  <a:pt x="11569" y="54635"/>
                </a:lnTo>
                <a:lnTo>
                  <a:pt x="23545" y="54635"/>
                </a:lnTo>
                <a:lnTo>
                  <a:pt x="28143" y="52806"/>
                </a:lnTo>
                <a:lnTo>
                  <a:pt x="30150" y="50520"/>
                </a:lnTo>
                <a:lnTo>
                  <a:pt x="14008" y="50520"/>
                </a:lnTo>
                <a:lnTo>
                  <a:pt x="11023" y="49479"/>
                </a:lnTo>
                <a:lnTo>
                  <a:pt x="6261" y="45313"/>
                </a:lnTo>
                <a:lnTo>
                  <a:pt x="5089" y="42671"/>
                </a:lnTo>
                <a:lnTo>
                  <a:pt x="5085" y="36626"/>
                </a:lnTo>
                <a:lnTo>
                  <a:pt x="5880" y="34366"/>
                </a:lnTo>
                <a:lnTo>
                  <a:pt x="9715" y="29743"/>
                </a:lnTo>
                <a:lnTo>
                  <a:pt x="13055" y="28422"/>
                </a:lnTo>
                <a:lnTo>
                  <a:pt x="29609" y="28422"/>
                </a:lnTo>
                <a:lnTo>
                  <a:pt x="27076" y="27000"/>
                </a:lnTo>
                <a:lnTo>
                  <a:pt x="23990" y="26288"/>
                </a:lnTo>
                <a:lnTo>
                  <a:pt x="27419" y="25374"/>
                </a:lnTo>
                <a:lnTo>
                  <a:pt x="29286" y="24307"/>
                </a:lnTo>
                <a:lnTo>
                  <a:pt x="13258" y="24307"/>
                </a:lnTo>
                <a:lnTo>
                  <a:pt x="10033" y="23037"/>
                </a:lnTo>
                <a:lnTo>
                  <a:pt x="6350" y="18668"/>
                </a:lnTo>
                <a:lnTo>
                  <a:pt x="5587" y="16560"/>
                </a:lnTo>
                <a:lnTo>
                  <a:pt x="5587" y="11531"/>
                </a:lnTo>
                <a:lnTo>
                  <a:pt x="6400" y="9321"/>
                </a:lnTo>
                <a:lnTo>
                  <a:pt x="10134" y="5257"/>
                </a:lnTo>
                <a:lnTo>
                  <a:pt x="13309" y="4114"/>
                </a:lnTo>
                <a:lnTo>
                  <a:pt x="29943" y="4114"/>
                </a:lnTo>
                <a:lnTo>
                  <a:pt x="26466" y="1282"/>
                </a:lnTo>
                <a:lnTo>
                  <a:pt x="22453" y="0"/>
                </a:lnTo>
                <a:close/>
              </a:path>
              <a:path w="35560" h="55245">
                <a:moveTo>
                  <a:pt x="29609" y="28422"/>
                </a:moveTo>
                <a:lnTo>
                  <a:pt x="22148" y="28422"/>
                </a:lnTo>
                <a:lnTo>
                  <a:pt x="25526" y="29743"/>
                </a:lnTo>
                <a:lnTo>
                  <a:pt x="29311" y="34315"/>
                </a:lnTo>
                <a:lnTo>
                  <a:pt x="30099" y="36626"/>
                </a:lnTo>
                <a:lnTo>
                  <a:pt x="29988" y="42925"/>
                </a:lnTo>
                <a:lnTo>
                  <a:pt x="28917" y="45377"/>
                </a:lnTo>
                <a:lnTo>
                  <a:pt x="24206" y="49491"/>
                </a:lnTo>
                <a:lnTo>
                  <a:pt x="21209" y="50520"/>
                </a:lnTo>
                <a:lnTo>
                  <a:pt x="30150" y="50520"/>
                </a:lnTo>
                <a:lnTo>
                  <a:pt x="33896" y="46253"/>
                </a:lnTo>
                <a:lnTo>
                  <a:pt x="35127" y="43027"/>
                </a:lnTo>
                <a:lnTo>
                  <a:pt x="35166" y="35864"/>
                </a:lnTo>
                <a:lnTo>
                  <a:pt x="34023" y="33019"/>
                </a:lnTo>
                <a:lnTo>
                  <a:pt x="29654" y="28447"/>
                </a:lnTo>
                <a:close/>
              </a:path>
              <a:path w="35560" h="55245">
                <a:moveTo>
                  <a:pt x="29943" y="4114"/>
                </a:moveTo>
                <a:lnTo>
                  <a:pt x="21805" y="4114"/>
                </a:lnTo>
                <a:lnTo>
                  <a:pt x="24980" y="5283"/>
                </a:lnTo>
                <a:lnTo>
                  <a:pt x="28752" y="9397"/>
                </a:lnTo>
                <a:lnTo>
                  <a:pt x="29559" y="11531"/>
                </a:lnTo>
                <a:lnTo>
                  <a:pt x="29578" y="16560"/>
                </a:lnTo>
                <a:lnTo>
                  <a:pt x="28790" y="18694"/>
                </a:lnTo>
                <a:lnTo>
                  <a:pt x="25107" y="23063"/>
                </a:lnTo>
                <a:lnTo>
                  <a:pt x="21907" y="24307"/>
                </a:lnTo>
                <a:lnTo>
                  <a:pt x="29286" y="24307"/>
                </a:lnTo>
                <a:lnTo>
                  <a:pt x="29997" y="23901"/>
                </a:lnTo>
                <a:lnTo>
                  <a:pt x="33477" y="19837"/>
                </a:lnTo>
                <a:lnTo>
                  <a:pt x="34353" y="17170"/>
                </a:lnTo>
                <a:lnTo>
                  <a:pt x="34353" y="9753"/>
                </a:lnTo>
                <a:lnTo>
                  <a:pt x="32766" y="6413"/>
                </a:lnTo>
                <a:lnTo>
                  <a:pt x="29943" y="411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3963111" y="5027942"/>
            <a:ext cx="67310" cy="55244"/>
          </a:xfrm>
          <a:custGeom>
            <a:avLst/>
            <a:gdLst/>
            <a:ahLst/>
            <a:cxnLst/>
            <a:rect l="l" t="t" r="r" b="b"/>
            <a:pathLst>
              <a:path w="67310" h="55245">
                <a:moveTo>
                  <a:pt x="16535" y="381"/>
                </a:moveTo>
                <a:lnTo>
                  <a:pt x="11912" y="381"/>
                </a:lnTo>
                <a:lnTo>
                  <a:pt x="7950" y="3987"/>
                </a:lnTo>
                <a:lnTo>
                  <a:pt x="4914" y="6223"/>
                </a:lnTo>
                <a:lnTo>
                  <a:pt x="2628" y="7518"/>
                </a:lnTo>
                <a:lnTo>
                  <a:pt x="0" y="8686"/>
                </a:lnTo>
                <a:lnTo>
                  <a:pt x="0" y="13639"/>
                </a:lnTo>
                <a:lnTo>
                  <a:pt x="11620" y="5791"/>
                </a:lnTo>
                <a:lnTo>
                  <a:pt x="11620" y="53873"/>
                </a:lnTo>
                <a:lnTo>
                  <a:pt x="16535" y="53873"/>
                </a:lnTo>
                <a:lnTo>
                  <a:pt x="16535" y="381"/>
                </a:lnTo>
                <a:close/>
              </a:path>
              <a:path w="67310" h="55245">
                <a:moveTo>
                  <a:pt x="66992" y="32004"/>
                </a:moveTo>
                <a:lnTo>
                  <a:pt x="65671" y="27889"/>
                </a:lnTo>
                <a:lnTo>
                  <a:pt x="62344" y="23850"/>
                </a:lnTo>
                <a:lnTo>
                  <a:pt x="62001" y="23444"/>
                </a:lnTo>
                <a:lnTo>
                  <a:pt x="62001" y="41097"/>
                </a:lnTo>
                <a:lnTo>
                  <a:pt x="60985" y="44335"/>
                </a:lnTo>
                <a:lnTo>
                  <a:pt x="56908" y="49161"/>
                </a:lnTo>
                <a:lnTo>
                  <a:pt x="54076" y="50368"/>
                </a:lnTo>
                <a:lnTo>
                  <a:pt x="46824" y="50368"/>
                </a:lnTo>
                <a:lnTo>
                  <a:pt x="43980" y="49161"/>
                </a:lnTo>
                <a:lnTo>
                  <a:pt x="39865" y="44335"/>
                </a:lnTo>
                <a:lnTo>
                  <a:pt x="38823" y="41097"/>
                </a:lnTo>
                <a:lnTo>
                  <a:pt x="38823" y="33020"/>
                </a:lnTo>
                <a:lnTo>
                  <a:pt x="39814" y="29819"/>
                </a:lnTo>
                <a:lnTo>
                  <a:pt x="41084" y="28270"/>
                </a:lnTo>
                <a:lnTo>
                  <a:pt x="43738" y="25044"/>
                </a:lnTo>
                <a:lnTo>
                  <a:pt x="46621" y="23850"/>
                </a:lnTo>
                <a:lnTo>
                  <a:pt x="54279" y="23850"/>
                </a:lnTo>
                <a:lnTo>
                  <a:pt x="57162" y="25057"/>
                </a:lnTo>
                <a:lnTo>
                  <a:pt x="61036" y="29883"/>
                </a:lnTo>
                <a:lnTo>
                  <a:pt x="61976" y="33020"/>
                </a:lnTo>
                <a:lnTo>
                  <a:pt x="62001" y="41097"/>
                </a:lnTo>
                <a:lnTo>
                  <a:pt x="62001" y="23444"/>
                </a:lnTo>
                <a:lnTo>
                  <a:pt x="60210" y="21285"/>
                </a:lnTo>
                <a:lnTo>
                  <a:pt x="56337" y="19583"/>
                </a:lnTo>
                <a:lnTo>
                  <a:pt x="44958" y="19583"/>
                </a:lnTo>
                <a:lnTo>
                  <a:pt x="40297" y="22479"/>
                </a:lnTo>
                <a:lnTo>
                  <a:pt x="37414" y="28270"/>
                </a:lnTo>
                <a:lnTo>
                  <a:pt x="37414" y="19532"/>
                </a:lnTo>
                <a:lnTo>
                  <a:pt x="38455" y="13347"/>
                </a:lnTo>
                <a:lnTo>
                  <a:pt x="42633" y="6083"/>
                </a:lnTo>
                <a:lnTo>
                  <a:pt x="46101" y="4267"/>
                </a:lnTo>
                <a:lnTo>
                  <a:pt x="54000" y="4267"/>
                </a:lnTo>
                <a:lnTo>
                  <a:pt x="56489" y="5080"/>
                </a:lnTo>
                <a:lnTo>
                  <a:pt x="60363" y="8331"/>
                </a:lnTo>
                <a:lnTo>
                  <a:pt x="61328" y="10591"/>
                </a:lnTo>
                <a:lnTo>
                  <a:pt x="61328" y="13487"/>
                </a:lnTo>
                <a:lnTo>
                  <a:pt x="66319" y="13487"/>
                </a:lnTo>
                <a:lnTo>
                  <a:pt x="66319" y="8813"/>
                </a:lnTo>
                <a:lnTo>
                  <a:pt x="64604" y="5283"/>
                </a:lnTo>
                <a:lnTo>
                  <a:pt x="63144" y="4267"/>
                </a:lnTo>
                <a:lnTo>
                  <a:pt x="58407" y="965"/>
                </a:lnTo>
                <a:lnTo>
                  <a:pt x="54952" y="0"/>
                </a:lnTo>
                <a:lnTo>
                  <a:pt x="43675" y="0"/>
                </a:lnTo>
                <a:lnTo>
                  <a:pt x="38633" y="3048"/>
                </a:lnTo>
                <a:lnTo>
                  <a:pt x="33515" y="13665"/>
                </a:lnTo>
                <a:lnTo>
                  <a:pt x="32537" y="19532"/>
                </a:lnTo>
                <a:lnTo>
                  <a:pt x="32423" y="36068"/>
                </a:lnTo>
                <a:lnTo>
                  <a:pt x="33591" y="41859"/>
                </a:lnTo>
                <a:lnTo>
                  <a:pt x="38950" y="51816"/>
                </a:lnTo>
                <a:lnTo>
                  <a:pt x="43815" y="54635"/>
                </a:lnTo>
                <a:lnTo>
                  <a:pt x="55092" y="54635"/>
                </a:lnTo>
                <a:lnTo>
                  <a:pt x="58902" y="53213"/>
                </a:lnTo>
                <a:lnTo>
                  <a:pt x="61912" y="50368"/>
                </a:lnTo>
                <a:lnTo>
                  <a:pt x="65303" y="47167"/>
                </a:lnTo>
                <a:lnTo>
                  <a:pt x="66992" y="42722"/>
                </a:lnTo>
                <a:lnTo>
                  <a:pt x="66992" y="3200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3968394" y="5198566"/>
            <a:ext cx="61594" cy="53975"/>
          </a:xfrm>
          <a:custGeom>
            <a:avLst/>
            <a:gdLst/>
            <a:ahLst/>
            <a:cxnLst/>
            <a:rect l="l" t="t" r="r" b="b"/>
            <a:pathLst>
              <a:path w="61595" h="53975">
                <a:moveTo>
                  <a:pt x="16548" y="0"/>
                </a:moveTo>
                <a:lnTo>
                  <a:pt x="11925" y="0"/>
                </a:lnTo>
                <a:lnTo>
                  <a:pt x="7950" y="3606"/>
                </a:lnTo>
                <a:lnTo>
                  <a:pt x="4914" y="5842"/>
                </a:lnTo>
                <a:lnTo>
                  <a:pt x="2628" y="7137"/>
                </a:lnTo>
                <a:lnTo>
                  <a:pt x="0" y="8305"/>
                </a:lnTo>
                <a:lnTo>
                  <a:pt x="0" y="13258"/>
                </a:lnTo>
                <a:lnTo>
                  <a:pt x="11620" y="5410"/>
                </a:lnTo>
                <a:lnTo>
                  <a:pt x="11620" y="53492"/>
                </a:lnTo>
                <a:lnTo>
                  <a:pt x="16548" y="53492"/>
                </a:lnTo>
                <a:lnTo>
                  <a:pt x="16548" y="0"/>
                </a:lnTo>
                <a:close/>
              </a:path>
              <a:path w="61595" h="53975">
                <a:moveTo>
                  <a:pt x="61112" y="762"/>
                </a:moveTo>
                <a:lnTo>
                  <a:pt x="28257" y="762"/>
                </a:lnTo>
                <a:lnTo>
                  <a:pt x="28257" y="5257"/>
                </a:lnTo>
                <a:lnTo>
                  <a:pt x="56045" y="5257"/>
                </a:lnTo>
                <a:lnTo>
                  <a:pt x="35407" y="53492"/>
                </a:lnTo>
                <a:lnTo>
                  <a:pt x="41109" y="53505"/>
                </a:lnTo>
                <a:lnTo>
                  <a:pt x="61112" y="5410"/>
                </a:lnTo>
                <a:lnTo>
                  <a:pt x="61112" y="76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3972864" y="5345264"/>
            <a:ext cx="34925" cy="55244"/>
          </a:xfrm>
          <a:custGeom>
            <a:avLst/>
            <a:gdLst/>
            <a:ahLst/>
            <a:cxnLst/>
            <a:rect l="l" t="t" r="r" b="b"/>
            <a:pathLst>
              <a:path w="34925" h="55245">
                <a:moveTo>
                  <a:pt x="5664" y="41148"/>
                </a:moveTo>
                <a:lnTo>
                  <a:pt x="673" y="41148"/>
                </a:lnTo>
                <a:lnTo>
                  <a:pt x="673" y="45821"/>
                </a:lnTo>
                <a:lnTo>
                  <a:pt x="2387" y="49352"/>
                </a:lnTo>
                <a:lnTo>
                  <a:pt x="8597" y="53670"/>
                </a:lnTo>
                <a:lnTo>
                  <a:pt x="12052" y="54635"/>
                </a:lnTo>
                <a:lnTo>
                  <a:pt x="23317" y="54635"/>
                </a:lnTo>
                <a:lnTo>
                  <a:pt x="28359" y="51587"/>
                </a:lnTo>
                <a:lnTo>
                  <a:pt x="28946" y="50368"/>
                </a:lnTo>
                <a:lnTo>
                  <a:pt x="12992" y="50368"/>
                </a:lnTo>
                <a:lnTo>
                  <a:pt x="10502" y="49555"/>
                </a:lnTo>
                <a:lnTo>
                  <a:pt x="6629" y="46304"/>
                </a:lnTo>
                <a:lnTo>
                  <a:pt x="5664" y="44043"/>
                </a:lnTo>
                <a:lnTo>
                  <a:pt x="5664" y="41148"/>
                </a:lnTo>
                <a:close/>
              </a:path>
              <a:path w="34925" h="55245">
                <a:moveTo>
                  <a:pt x="34569" y="25069"/>
                </a:moveTo>
                <a:lnTo>
                  <a:pt x="29883" y="25069"/>
                </a:lnTo>
                <a:lnTo>
                  <a:pt x="29874" y="34416"/>
                </a:lnTo>
                <a:lnTo>
                  <a:pt x="28803" y="40906"/>
                </a:lnTo>
                <a:lnTo>
                  <a:pt x="24472" y="48475"/>
                </a:lnTo>
                <a:lnTo>
                  <a:pt x="20942" y="50368"/>
                </a:lnTo>
                <a:lnTo>
                  <a:pt x="28946" y="50368"/>
                </a:lnTo>
                <a:lnTo>
                  <a:pt x="33391" y="41148"/>
                </a:lnTo>
                <a:lnTo>
                  <a:pt x="33487" y="40906"/>
                </a:lnTo>
                <a:lnTo>
                  <a:pt x="34569" y="34416"/>
                </a:lnTo>
                <a:lnTo>
                  <a:pt x="34569" y="25069"/>
                </a:lnTo>
                <a:close/>
              </a:path>
              <a:path w="34925" h="55245">
                <a:moveTo>
                  <a:pt x="23317" y="0"/>
                </a:moveTo>
                <a:lnTo>
                  <a:pt x="11899" y="0"/>
                </a:lnTo>
                <a:lnTo>
                  <a:pt x="8102" y="1422"/>
                </a:lnTo>
                <a:lnTo>
                  <a:pt x="1689" y="7467"/>
                </a:lnTo>
                <a:lnTo>
                  <a:pt x="115" y="11607"/>
                </a:lnTo>
                <a:lnTo>
                  <a:pt x="0" y="22021"/>
                </a:lnTo>
                <a:lnTo>
                  <a:pt x="1409" y="25755"/>
                </a:lnTo>
                <a:lnTo>
                  <a:pt x="7277" y="32054"/>
                </a:lnTo>
                <a:lnTo>
                  <a:pt x="11226" y="33680"/>
                </a:lnTo>
                <a:lnTo>
                  <a:pt x="18770" y="33680"/>
                </a:lnTo>
                <a:lnTo>
                  <a:pt x="21183" y="33121"/>
                </a:lnTo>
                <a:lnTo>
                  <a:pt x="26047" y="30581"/>
                </a:lnTo>
                <a:lnTo>
                  <a:pt x="27158" y="29413"/>
                </a:lnTo>
                <a:lnTo>
                  <a:pt x="12344" y="29413"/>
                </a:lnTo>
                <a:lnTo>
                  <a:pt x="9334" y="27965"/>
                </a:lnTo>
                <a:lnTo>
                  <a:pt x="5765" y="22885"/>
                </a:lnTo>
                <a:lnTo>
                  <a:pt x="4991" y="20396"/>
                </a:lnTo>
                <a:lnTo>
                  <a:pt x="4991" y="13538"/>
                </a:lnTo>
                <a:lnTo>
                  <a:pt x="6007" y="10299"/>
                </a:lnTo>
                <a:lnTo>
                  <a:pt x="10083" y="5473"/>
                </a:lnTo>
                <a:lnTo>
                  <a:pt x="12915" y="4267"/>
                </a:lnTo>
                <a:lnTo>
                  <a:pt x="29197" y="4267"/>
                </a:lnTo>
                <a:lnTo>
                  <a:pt x="28193" y="2514"/>
                </a:lnTo>
                <a:lnTo>
                  <a:pt x="23317" y="0"/>
                </a:lnTo>
                <a:close/>
              </a:path>
              <a:path w="34925" h="55245">
                <a:moveTo>
                  <a:pt x="29197" y="4267"/>
                </a:moveTo>
                <a:lnTo>
                  <a:pt x="20116" y="4267"/>
                </a:lnTo>
                <a:lnTo>
                  <a:pt x="23050" y="5410"/>
                </a:lnTo>
                <a:lnTo>
                  <a:pt x="27622" y="9982"/>
                </a:lnTo>
                <a:lnTo>
                  <a:pt x="28765" y="12776"/>
                </a:lnTo>
                <a:lnTo>
                  <a:pt x="28765" y="19685"/>
                </a:lnTo>
                <a:lnTo>
                  <a:pt x="27787" y="22707"/>
                </a:lnTo>
                <a:lnTo>
                  <a:pt x="23622" y="27990"/>
                </a:lnTo>
                <a:lnTo>
                  <a:pt x="20434" y="29413"/>
                </a:lnTo>
                <a:lnTo>
                  <a:pt x="27158" y="29413"/>
                </a:lnTo>
                <a:lnTo>
                  <a:pt x="28244" y="28270"/>
                </a:lnTo>
                <a:lnTo>
                  <a:pt x="29883" y="25069"/>
                </a:lnTo>
                <a:lnTo>
                  <a:pt x="34569" y="25069"/>
                </a:lnTo>
                <a:lnTo>
                  <a:pt x="34569" y="17703"/>
                </a:lnTo>
                <a:lnTo>
                  <a:pt x="33400" y="11607"/>
                </a:lnTo>
                <a:lnTo>
                  <a:pt x="29197" y="426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3972864" y="5513539"/>
            <a:ext cx="76200" cy="55244"/>
          </a:xfrm>
          <a:custGeom>
            <a:avLst/>
            <a:gdLst/>
            <a:ahLst/>
            <a:cxnLst/>
            <a:rect l="l" t="t" r="r" b="b"/>
            <a:pathLst>
              <a:path w="76200" h="55245">
                <a:moveTo>
                  <a:pt x="32410" y="49225"/>
                </a:moveTo>
                <a:lnTo>
                  <a:pt x="5969" y="49225"/>
                </a:lnTo>
                <a:lnTo>
                  <a:pt x="14478" y="41046"/>
                </a:lnTo>
                <a:lnTo>
                  <a:pt x="20205" y="35179"/>
                </a:lnTo>
                <a:lnTo>
                  <a:pt x="26695" y="27203"/>
                </a:lnTo>
                <a:lnTo>
                  <a:pt x="29095" y="23469"/>
                </a:lnTo>
                <a:lnTo>
                  <a:pt x="31292" y="18288"/>
                </a:lnTo>
                <a:lnTo>
                  <a:pt x="31737" y="16103"/>
                </a:lnTo>
                <a:lnTo>
                  <a:pt x="31737" y="9550"/>
                </a:lnTo>
                <a:lnTo>
                  <a:pt x="30302" y="6159"/>
                </a:lnTo>
                <a:lnTo>
                  <a:pt x="24536" y="1231"/>
                </a:lnTo>
                <a:lnTo>
                  <a:pt x="20891" y="0"/>
                </a:lnTo>
                <a:lnTo>
                  <a:pt x="11950" y="0"/>
                </a:lnTo>
                <a:lnTo>
                  <a:pt x="8229" y="1295"/>
                </a:lnTo>
                <a:lnTo>
                  <a:pt x="2120" y="6680"/>
                </a:lnTo>
                <a:lnTo>
                  <a:pt x="520" y="10490"/>
                </a:lnTo>
                <a:lnTo>
                  <a:pt x="520" y="15316"/>
                </a:lnTo>
                <a:lnTo>
                  <a:pt x="5969" y="15316"/>
                </a:lnTo>
                <a:lnTo>
                  <a:pt x="5969" y="12065"/>
                </a:lnTo>
                <a:lnTo>
                  <a:pt x="6908" y="9448"/>
                </a:lnTo>
                <a:lnTo>
                  <a:pt x="10680" y="5486"/>
                </a:lnTo>
                <a:lnTo>
                  <a:pt x="13220" y="4495"/>
                </a:lnTo>
                <a:lnTo>
                  <a:pt x="19977" y="4495"/>
                </a:lnTo>
                <a:lnTo>
                  <a:pt x="22631" y="5689"/>
                </a:lnTo>
                <a:lnTo>
                  <a:pt x="25654" y="9855"/>
                </a:lnTo>
                <a:lnTo>
                  <a:pt x="26301" y="11938"/>
                </a:lnTo>
                <a:lnTo>
                  <a:pt x="26301" y="15951"/>
                </a:lnTo>
                <a:lnTo>
                  <a:pt x="0" y="48691"/>
                </a:lnTo>
                <a:lnTo>
                  <a:pt x="0" y="53873"/>
                </a:lnTo>
                <a:lnTo>
                  <a:pt x="32410" y="53873"/>
                </a:lnTo>
                <a:lnTo>
                  <a:pt x="32410" y="49225"/>
                </a:lnTo>
                <a:close/>
              </a:path>
              <a:path w="76200" h="55245">
                <a:moveTo>
                  <a:pt x="75641" y="35864"/>
                </a:moveTo>
                <a:lnTo>
                  <a:pt x="74498" y="33020"/>
                </a:lnTo>
                <a:lnTo>
                  <a:pt x="70573" y="28917"/>
                </a:lnTo>
                <a:lnTo>
                  <a:pt x="70573" y="36626"/>
                </a:lnTo>
                <a:lnTo>
                  <a:pt x="70459" y="42926"/>
                </a:lnTo>
                <a:lnTo>
                  <a:pt x="69392" y="45377"/>
                </a:lnTo>
                <a:lnTo>
                  <a:pt x="64681" y="49491"/>
                </a:lnTo>
                <a:lnTo>
                  <a:pt x="61683" y="50520"/>
                </a:lnTo>
                <a:lnTo>
                  <a:pt x="54483" y="50520"/>
                </a:lnTo>
                <a:lnTo>
                  <a:pt x="51498" y="49479"/>
                </a:lnTo>
                <a:lnTo>
                  <a:pt x="46736" y="45313"/>
                </a:lnTo>
                <a:lnTo>
                  <a:pt x="45554" y="42672"/>
                </a:lnTo>
                <a:lnTo>
                  <a:pt x="45554" y="36626"/>
                </a:lnTo>
                <a:lnTo>
                  <a:pt x="46355" y="34366"/>
                </a:lnTo>
                <a:lnTo>
                  <a:pt x="50190" y="29743"/>
                </a:lnTo>
                <a:lnTo>
                  <a:pt x="53530" y="28422"/>
                </a:lnTo>
                <a:lnTo>
                  <a:pt x="62623" y="28422"/>
                </a:lnTo>
                <a:lnTo>
                  <a:pt x="66001" y="29743"/>
                </a:lnTo>
                <a:lnTo>
                  <a:pt x="69786" y="34315"/>
                </a:lnTo>
                <a:lnTo>
                  <a:pt x="70573" y="36626"/>
                </a:lnTo>
                <a:lnTo>
                  <a:pt x="70573" y="28917"/>
                </a:lnTo>
                <a:lnTo>
                  <a:pt x="70129" y="28448"/>
                </a:lnTo>
                <a:lnTo>
                  <a:pt x="67551" y="27000"/>
                </a:lnTo>
                <a:lnTo>
                  <a:pt x="64465" y="26289"/>
                </a:lnTo>
                <a:lnTo>
                  <a:pt x="67894" y="25374"/>
                </a:lnTo>
                <a:lnTo>
                  <a:pt x="69761" y="24307"/>
                </a:lnTo>
                <a:lnTo>
                  <a:pt x="70472" y="23901"/>
                </a:lnTo>
                <a:lnTo>
                  <a:pt x="73952" y="19837"/>
                </a:lnTo>
                <a:lnTo>
                  <a:pt x="74815" y="17170"/>
                </a:lnTo>
                <a:lnTo>
                  <a:pt x="74815" y="9753"/>
                </a:lnTo>
                <a:lnTo>
                  <a:pt x="73240" y="6413"/>
                </a:lnTo>
                <a:lnTo>
                  <a:pt x="70408" y="4114"/>
                </a:lnTo>
                <a:lnTo>
                  <a:pt x="70053" y="3835"/>
                </a:lnTo>
                <a:lnTo>
                  <a:pt x="70053" y="16560"/>
                </a:lnTo>
                <a:lnTo>
                  <a:pt x="69265" y="18694"/>
                </a:lnTo>
                <a:lnTo>
                  <a:pt x="65582" y="23063"/>
                </a:lnTo>
                <a:lnTo>
                  <a:pt x="62382" y="24307"/>
                </a:lnTo>
                <a:lnTo>
                  <a:pt x="53733" y="24307"/>
                </a:lnTo>
                <a:lnTo>
                  <a:pt x="50507" y="23037"/>
                </a:lnTo>
                <a:lnTo>
                  <a:pt x="46824" y="18669"/>
                </a:lnTo>
                <a:lnTo>
                  <a:pt x="46062" y="16560"/>
                </a:lnTo>
                <a:lnTo>
                  <a:pt x="46062" y="11531"/>
                </a:lnTo>
                <a:lnTo>
                  <a:pt x="46875" y="9321"/>
                </a:lnTo>
                <a:lnTo>
                  <a:pt x="50609" y="5257"/>
                </a:lnTo>
                <a:lnTo>
                  <a:pt x="53784" y="4114"/>
                </a:lnTo>
                <a:lnTo>
                  <a:pt x="62280" y="4114"/>
                </a:lnTo>
                <a:lnTo>
                  <a:pt x="65455" y="5283"/>
                </a:lnTo>
                <a:lnTo>
                  <a:pt x="69227" y="9398"/>
                </a:lnTo>
                <a:lnTo>
                  <a:pt x="70027" y="11531"/>
                </a:lnTo>
                <a:lnTo>
                  <a:pt x="70053" y="16560"/>
                </a:lnTo>
                <a:lnTo>
                  <a:pt x="70053" y="3835"/>
                </a:lnTo>
                <a:lnTo>
                  <a:pt x="66941" y="1282"/>
                </a:lnTo>
                <a:lnTo>
                  <a:pt x="62928" y="0"/>
                </a:lnTo>
                <a:lnTo>
                  <a:pt x="53187" y="0"/>
                </a:lnTo>
                <a:lnTo>
                  <a:pt x="49174" y="1282"/>
                </a:lnTo>
                <a:lnTo>
                  <a:pt x="42875" y="6413"/>
                </a:lnTo>
                <a:lnTo>
                  <a:pt x="41287" y="9753"/>
                </a:lnTo>
                <a:lnTo>
                  <a:pt x="41300" y="17170"/>
                </a:lnTo>
                <a:lnTo>
                  <a:pt x="42189" y="19786"/>
                </a:lnTo>
                <a:lnTo>
                  <a:pt x="45758" y="23952"/>
                </a:lnTo>
                <a:lnTo>
                  <a:pt x="48323" y="25425"/>
                </a:lnTo>
                <a:lnTo>
                  <a:pt x="51650" y="26289"/>
                </a:lnTo>
                <a:lnTo>
                  <a:pt x="48514" y="27000"/>
                </a:lnTo>
                <a:lnTo>
                  <a:pt x="45935" y="28448"/>
                </a:lnTo>
                <a:lnTo>
                  <a:pt x="41617" y="33070"/>
                </a:lnTo>
                <a:lnTo>
                  <a:pt x="40487" y="35864"/>
                </a:lnTo>
                <a:lnTo>
                  <a:pt x="40474" y="43027"/>
                </a:lnTo>
                <a:lnTo>
                  <a:pt x="41744" y="46380"/>
                </a:lnTo>
                <a:lnTo>
                  <a:pt x="47447" y="52832"/>
                </a:lnTo>
                <a:lnTo>
                  <a:pt x="52044" y="54635"/>
                </a:lnTo>
                <a:lnTo>
                  <a:pt x="64020" y="54635"/>
                </a:lnTo>
                <a:lnTo>
                  <a:pt x="68618" y="52806"/>
                </a:lnTo>
                <a:lnTo>
                  <a:pt x="70624" y="50520"/>
                </a:lnTo>
                <a:lnTo>
                  <a:pt x="74371" y="46253"/>
                </a:lnTo>
                <a:lnTo>
                  <a:pt x="75590" y="43027"/>
                </a:lnTo>
                <a:lnTo>
                  <a:pt x="75641" y="3586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3504933" y="5256199"/>
            <a:ext cx="134620" cy="55244"/>
          </a:xfrm>
          <a:custGeom>
            <a:avLst/>
            <a:gdLst/>
            <a:ahLst/>
            <a:cxnLst/>
            <a:rect l="l" t="t" r="r" b="b"/>
            <a:pathLst>
              <a:path w="134620" h="55245">
                <a:moveTo>
                  <a:pt x="35471" y="13538"/>
                </a:moveTo>
                <a:lnTo>
                  <a:pt x="30251" y="3695"/>
                </a:lnTo>
                <a:lnTo>
                  <a:pt x="30251" y="11760"/>
                </a:lnTo>
                <a:lnTo>
                  <a:pt x="30251" y="20243"/>
                </a:lnTo>
                <a:lnTo>
                  <a:pt x="28448" y="23444"/>
                </a:lnTo>
                <a:lnTo>
                  <a:pt x="22783" y="25984"/>
                </a:lnTo>
                <a:lnTo>
                  <a:pt x="19583" y="26441"/>
                </a:lnTo>
                <a:lnTo>
                  <a:pt x="4775" y="26441"/>
                </a:lnTo>
                <a:lnTo>
                  <a:pt x="4775" y="4419"/>
                </a:lnTo>
                <a:lnTo>
                  <a:pt x="21221" y="4419"/>
                </a:lnTo>
                <a:lnTo>
                  <a:pt x="24663" y="5334"/>
                </a:lnTo>
                <a:lnTo>
                  <a:pt x="29133" y="8991"/>
                </a:lnTo>
                <a:lnTo>
                  <a:pt x="30251" y="11760"/>
                </a:lnTo>
                <a:lnTo>
                  <a:pt x="30251" y="3695"/>
                </a:lnTo>
                <a:lnTo>
                  <a:pt x="29413" y="2819"/>
                </a:lnTo>
                <a:lnTo>
                  <a:pt x="26733" y="1320"/>
                </a:lnTo>
                <a:lnTo>
                  <a:pt x="21767" y="203"/>
                </a:lnTo>
                <a:lnTo>
                  <a:pt x="18935" y="0"/>
                </a:lnTo>
                <a:lnTo>
                  <a:pt x="0" y="0"/>
                </a:lnTo>
                <a:lnTo>
                  <a:pt x="0" y="55016"/>
                </a:lnTo>
                <a:lnTo>
                  <a:pt x="4775" y="55016"/>
                </a:lnTo>
                <a:lnTo>
                  <a:pt x="4775" y="30861"/>
                </a:lnTo>
                <a:lnTo>
                  <a:pt x="17043" y="30861"/>
                </a:lnTo>
                <a:lnTo>
                  <a:pt x="19113" y="30759"/>
                </a:lnTo>
                <a:lnTo>
                  <a:pt x="23444" y="30353"/>
                </a:lnTo>
                <a:lnTo>
                  <a:pt x="25361" y="29870"/>
                </a:lnTo>
                <a:lnTo>
                  <a:pt x="27051" y="29108"/>
                </a:lnTo>
                <a:lnTo>
                  <a:pt x="29781" y="27940"/>
                </a:lnTo>
                <a:lnTo>
                  <a:pt x="31508" y="26441"/>
                </a:lnTo>
                <a:lnTo>
                  <a:pt x="31877" y="26123"/>
                </a:lnTo>
                <a:lnTo>
                  <a:pt x="34747" y="21196"/>
                </a:lnTo>
                <a:lnTo>
                  <a:pt x="35471" y="18465"/>
                </a:lnTo>
                <a:lnTo>
                  <a:pt x="35471" y="13538"/>
                </a:lnTo>
                <a:close/>
              </a:path>
              <a:path w="134620" h="55245">
                <a:moveTo>
                  <a:pt x="84556" y="0"/>
                </a:moveTo>
                <a:lnTo>
                  <a:pt x="79794" y="0"/>
                </a:lnTo>
                <a:lnTo>
                  <a:pt x="79794" y="47929"/>
                </a:lnTo>
                <a:lnTo>
                  <a:pt x="50584" y="0"/>
                </a:lnTo>
                <a:lnTo>
                  <a:pt x="45224" y="0"/>
                </a:lnTo>
                <a:lnTo>
                  <a:pt x="45224" y="55016"/>
                </a:lnTo>
                <a:lnTo>
                  <a:pt x="49987" y="55016"/>
                </a:lnTo>
                <a:lnTo>
                  <a:pt x="49987" y="7924"/>
                </a:lnTo>
                <a:lnTo>
                  <a:pt x="78879" y="55029"/>
                </a:lnTo>
                <a:lnTo>
                  <a:pt x="84556" y="55016"/>
                </a:lnTo>
                <a:lnTo>
                  <a:pt x="84556" y="0"/>
                </a:lnTo>
                <a:close/>
              </a:path>
              <a:path w="134620" h="55245">
                <a:moveTo>
                  <a:pt x="134175" y="13538"/>
                </a:moveTo>
                <a:lnTo>
                  <a:pt x="128955" y="3695"/>
                </a:lnTo>
                <a:lnTo>
                  <a:pt x="128955" y="11760"/>
                </a:lnTo>
                <a:lnTo>
                  <a:pt x="128955" y="20243"/>
                </a:lnTo>
                <a:lnTo>
                  <a:pt x="127152" y="23444"/>
                </a:lnTo>
                <a:lnTo>
                  <a:pt x="121488" y="25984"/>
                </a:lnTo>
                <a:lnTo>
                  <a:pt x="118275" y="26441"/>
                </a:lnTo>
                <a:lnTo>
                  <a:pt x="103479" y="26441"/>
                </a:lnTo>
                <a:lnTo>
                  <a:pt x="103479" y="4419"/>
                </a:lnTo>
                <a:lnTo>
                  <a:pt x="119926" y="4419"/>
                </a:lnTo>
                <a:lnTo>
                  <a:pt x="123367" y="5334"/>
                </a:lnTo>
                <a:lnTo>
                  <a:pt x="127838" y="8991"/>
                </a:lnTo>
                <a:lnTo>
                  <a:pt x="128955" y="11760"/>
                </a:lnTo>
                <a:lnTo>
                  <a:pt x="128955" y="3695"/>
                </a:lnTo>
                <a:lnTo>
                  <a:pt x="128117" y="2819"/>
                </a:lnTo>
                <a:lnTo>
                  <a:pt x="125437" y="1320"/>
                </a:lnTo>
                <a:lnTo>
                  <a:pt x="120459" y="203"/>
                </a:lnTo>
                <a:lnTo>
                  <a:pt x="117640" y="0"/>
                </a:lnTo>
                <a:lnTo>
                  <a:pt x="98704" y="0"/>
                </a:lnTo>
                <a:lnTo>
                  <a:pt x="98704" y="55016"/>
                </a:lnTo>
                <a:lnTo>
                  <a:pt x="103479" y="55016"/>
                </a:lnTo>
                <a:lnTo>
                  <a:pt x="103479" y="30861"/>
                </a:lnTo>
                <a:lnTo>
                  <a:pt x="115747" y="30861"/>
                </a:lnTo>
                <a:lnTo>
                  <a:pt x="117817" y="30759"/>
                </a:lnTo>
                <a:lnTo>
                  <a:pt x="122135" y="30353"/>
                </a:lnTo>
                <a:lnTo>
                  <a:pt x="124066" y="29870"/>
                </a:lnTo>
                <a:lnTo>
                  <a:pt x="125755" y="29108"/>
                </a:lnTo>
                <a:lnTo>
                  <a:pt x="128485" y="27940"/>
                </a:lnTo>
                <a:lnTo>
                  <a:pt x="130200" y="26441"/>
                </a:lnTo>
                <a:lnTo>
                  <a:pt x="130568" y="26123"/>
                </a:lnTo>
                <a:lnTo>
                  <a:pt x="133451" y="21196"/>
                </a:lnTo>
                <a:lnTo>
                  <a:pt x="134175" y="18465"/>
                </a:lnTo>
                <a:lnTo>
                  <a:pt x="134175" y="1353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3504933" y="5426544"/>
            <a:ext cx="138430" cy="55244"/>
          </a:xfrm>
          <a:custGeom>
            <a:avLst/>
            <a:gdLst/>
            <a:ahLst/>
            <a:cxnLst/>
            <a:rect l="l" t="t" r="r" b="b"/>
            <a:pathLst>
              <a:path w="138429" h="55245">
                <a:moveTo>
                  <a:pt x="39344" y="0"/>
                </a:moveTo>
                <a:lnTo>
                  <a:pt x="34582" y="0"/>
                </a:lnTo>
                <a:lnTo>
                  <a:pt x="34582" y="47929"/>
                </a:lnTo>
                <a:lnTo>
                  <a:pt x="5372" y="0"/>
                </a:lnTo>
                <a:lnTo>
                  <a:pt x="0" y="0"/>
                </a:lnTo>
                <a:lnTo>
                  <a:pt x="0" y="55016"/>
                </a:lnTo>
                <a:lnTo>
                  <a:pt x="4775" y="55016"/>
                </a:lnTo>
                <a:lnTo>
                  <a:pt x="4775" y="7924"/>
                </a:lnTo>
                <a:lnTo>
                  <a:pt x="33655" y="55029"/>
                </a:lnTo>
                <a:lnTo>
                  <a:pt x="39344" y="55016"/>
                </a:lnTo>
                <a:lnTo>
                  <a:pt x="39344" y="0"/>
                </a:lnTo>
                <a:close/>
              </a:path>
              <a:path w="138429" h="55245">
                <a:moveTo>
                  <a:pt x="89242" y="13538"/>
                </a:moveTo>
                <a:lnTo>
                  <a:pt x="84023" y="3695"/>
                </a:lnTo>
                <a:lnTo>
                  <a:pt x="84023" y="11760"/>
                </a:lnTo>
                <a:lnTo>
                  <a:pt x="84023" y="20243"/>
                </a:lnTo>
                <a:lnTo>
                  <a:pt x="82207" y="23444"/>
                </a:lnTo>
                <a:lnTo>
                  <a:pt x="76555" y="25984"/>
                </a:lnTo>
                <a:lnTo>
                  <a:pt x="73342" y="26441"/>
                </a:lnTo>
                <a:lnTo>
                  <a:pt x="58547" y="26441"/>
                </a:lnTo>
                <a:lnTo>
                  <a:pt x="58547" y="4419"/>
                </a:lnTo>
                <a:lnTo>
                  <a:pt x="74980" y="4419"/>
                </a:lnTo>
                <a:lnTo>
                  <a:pt x="78435" y="5334"/>
                </a:lnTo>
                <a:lnTo>
                  <a:pt x="82905" y="8991"/>
                </a:lnTo>
                <a:lnTo>
                  <a:pt x="84023" y="11760"/>
                </a:lnTo>
                <a:lnTo>
                  <a:pt x="84023" y="3695"/>
                </a:lnTo>
                <a:lnTo>
                  <a:pt x="83185" y="2819"/>
                </a:lnTo>
                <a:lnTo>
                  <a:pt x="80492" y="1320"/>
                </a:lnTo>
                <a:lnTo>
                  <a:pt x="75526" y="203"/>
                </a:lnTo>
                <a:lnTo>
                  <a:pt x="72707" y="0"/>
                </a:lnTo>
                <a:lnTo>
                  <a:pt x="53771" y="0"/>
                </a:lnTo>
                <a:lnTo>
                  <a:pt x="53771" y="55016"/>
                </a:lnTo>
                <a:lnTo>
                  <a:pt x="58547" y="55016"/>
                </a:lnTo>
                <a:lnTo>
                  <a:pt x="58547" y="30861"/>
                </a:lnTo>
                <a:lnTo>
                  <a:pt x="70815" y="30861"/>
                </a:lnTo>
                <a:lnTo>
                  <a:pt x="72885" y="30759"/>
                </a:lnTo>
                <a:lnTo>
                  <a:pt x="77203" y="30353"/>
                </a:lnTo>
                <a:lnTo>
                  <a:pt x="79133" y="29870"/>
                </a:lnTo>
                <a:lnTo>
                  <a:pt x="80822" y="29108"/>
                </a:lnTo>
                <a:lnTo>
                  <a:pt x="83553" y="27940"/>
                </a:lnTo>
                <a:lnTo>
                  <a:pt x="85267" y="26441"/>
                </a:lnTo>
                <a:lnTo>
                  <a:pt x="85636" y="26123"/>
                </a:lnTo>
                <a:lnTo>
                  <a:pt x="88519" y="21196"/>
                </a:lnTo>
                <a:lnTo>
                  <a:pt x="89242" y="18465"/>
                </a:lnTo>
                <a:lnTo>
                  <a:pt x="89242" y="13538"/>
                </a:lnTo>
                <a:close/>
              </a:path>
              <a:path w="138429" h="55245">
                <a:moveTo>
                  <a:pt x="137871" y="0"/>
                </a:moveTo>
                <a:lnTo>
                  <a:pt x="133096" y="0"/>
                </a:lnTo>
                <a:lnTo>
                  <a:pt x="133096" y="47929"/>
                </a:lnTo>
                <a:lnTo>
                  <a:pt x="103886" y="0"/>
                </a:lnTo>
                <a:lnTo>
                  <a:pt x="98526" y="0"/>
                </a:lnTo>
                <a:lnTo>
                  <a:pt x="98526" y="55016"/>
                </a:lnTo>
                <a:lnTo>
                  <a:pt x="103289" y="55016"/>
                </a:lnTo>
                <a:lnTo>
                  <a:pt x="103289" y="7924"/>
                </a:lnTo>
                <a:lnTo>
                  <a:pt x="132181" y="55029"/>
                </a:lnTo>
                <a:lnTo>
                  <a:pt x="137871" y="55016"/>
                </a:lnTo>
                <a:lnTo>
                  <a:pt x="13787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3706634" y="5558726"/>
            <a:ext cx="196850" cy="57150"/>
          </a:xfrm>
          <a:custGeom>
            <a:avLst/>
            <a:gdLst/>
            <a:ahLst/>
            <a:cxnLst/>
            <a:rect l="l" t="t" r="r" b="b"/>
            <a:pathLst>
              <a:path w="196850" h="57150">
                <a:moveTo>
                  <a:pt x="35458" y="14605"/>
                </a:moveTo>
                <a:lnTo>
                  <a:pt x="35191" y="12827"/>
                </a:lnTo>
                <a:lnTo>
                  <a:pt x="34074" y="9372"/>
                </a:lnTo>
                <a:lnTo>
                  <a:pt x="33020" y="7645"/>
                </a:lnTo>
                <a:lnTo>
                  <a:pt x="30937" y="5486"/>
                </a:lnTo>
                <a:lnTo>
                  <a:pt x="30251" y="4775"/>
                </a:lnTo>
                <a:lnTo>
                  <a:pt x="30251" y="12827"/>
                </a:lnTo>
                <a:lnTo>
                  <a:pt x="30251" y="21310"/>
                </a:lnTo>
                <a:lnTo>
                  <a:pt x="28435" y="24511"/>
                </a:lnTo>
                <a:lnTo>
                  <a:pt x="22771" y="27051"/>
                </a:lnTo>
                <a:lnTo>
                  <a:pt x="19570" y="27508"/>
                </a:lnTo>
                <a:lnTo>
                  <a:pt x="4762" y="27508"/>
                </a:lnTo>
                <a:lnTo>
                  <a:pt x="4762" y="5486"/>
                </a:lnTo>
                <a:lnTo>
                  <a:pt x="21209" y="5486"/>
                </a:lnTo>
                <a:lnTo>
                  <a:pt x="24650" y="6400"/>
                </a:lnTo>
                <a:lnTo>
                  <a:pt x="29121" y="10058"/>
                </a:lnTo>
                <a:lnTo>
                  <a:pt x="30251" y="12827"/>
                </a:lnTo>
                <a:lnTo>
                  <a:pt x="30251" y="4775"/>
                </a:lnTo>
                <a:lnTo>
                  <a:pt x="29400" y="3886"/>
                </a:lnTo>
                <a:lnTo>
                  <a:pt x="26720" y="2387"/>
                </a:lnTo>
                <a:lnTo>
                  <a:pt x="21755" y="1270"/>
                </a:lnTo>
                <a:lnTo>
                  <a:pt x="18923" y="1066"/>
                </a:lnTo>
                <a:lnTo>
                  <a:pt x="0" y="1066"/>
                </a:lnTo>
                <a:lnTo>
                  <a:pt x="0" y="56083"/>
                </a:lnTo>
                <a:lnTo>
                  <a:pt x="4762" y="56083"/>
                </a:lnTo>
                <a:lnTo>
                  <a:pt x="4762" y="31927"/>
                </a:lnTo>
                <a:lnTo>
                  <a:pt x="17030" y="31927"/>
                </a:lnTo>
                <a:lnTo>
                  <a:pt x="19113" y="31826"/>
                </a:lnTo>
                <a:lnTo>
                  <a:pt x="23431" y="31419"/>
                </a:lnTo>
                <a:lnTo>
                  <a:pt x="25349" y="30937"/>
                </a:lnTo>
                <a:lnTo>
                  <a:pt x="27038" y="30175"/>
                </a:lnTo>
                <a:lnTo>
                  <a:pt x="29768" y="29006"/>
                </a:lnTo>
                <a:lnTo>
                  <a:pt x="31496" y="27508"/>
                </a:lnTo>
                <a:lnTo>
                  <a:pt x="31864" y="27190"/>
                </a:lnTo>
                <a:lnTo>
                  <a:pt x="34734" y="22263"/>
                </a:lnTo>
                <a:lnTo>
                  <a:pt x="35458" y="19532"/>
                </a:lnTo>
                <a:lnTo>
                  <a:pt x="35458" y="14605"/>
                </a:lnTo>
                <a:close/>
              </a:path>
              <a:path w="196850" h="57150">
                <a:moveTo>
                  <a:pt x="78359" y="1066"/>
                </a:moveTo>
                <a:lnTo>
                  <a:pt x="39014" y="1066"/>
                </a:lnTo>
                <a:lnTo>
                  <a:pt x="39014" y="5486"/>
                </a:lnTo>
                <a:lnTo>
                  <a:pt x="56299" y="5486"/>
                </a:lnTo>
                <a:lnTo>
                  <a:pt x="56299" y="56083"/>
                </a:lnTo>
                <a:lnTo>
                  <a:pt x="61061" y="56083"/>
                </a:lnTo>
                <a:lnTo>
                  <a:pt x="61061" y="5486"/>
                </a:lnTo>
                <a:lnTo>
                  <a:pt x="78359" y="5486"/>
                </a:lnTo>
                <a:lnTo>
                  <a:pt x="78359" y="1066"/>
                </a:lnTo>
                <a:close/>
              </a:path>
              <a:path w="196850" h="57150">
                <a:moveTo>
                  <a:pt x="125717" y="42748"/>
                </a:moveTo>
                <a:lnTo>
                  <a:pt x="120421" y="42748"/>
                </a:lnTo>
                <a:lnTo>
                  <a:pt x="120027" y="45237"/>
                </a:lnTo>
                <a:lnTo>
                  <a:pt x="118859" y="47396"/>
                </a:lnTo>
                <a:lnTo>
                  <a:pt x="114642" y="51409"/>
                </a:lnTo>
                <a:lnTo>
                  <a:pt x="111683" y="52501"/>
                </a:lnTo>
                <a:lnTo>
                  <a:pt x="101752" y="52501"/>
                </a:lnTo>
                <a:lnTo>
                  <a:pt x="96926" y="49961"/>
                </a:lnTo>
                <a:lnTo>
                  <a:pt x="90766" y="40513"/>
                </a:lnTo>
                <a:lnTo>
                  <a:pt x="89357" y="34950"/>
                </a:lnTo>
                <a:lnTo>
                  <a:pt x="89357" y="21437"/>
                </a:lnTo>
                <a:lnTo>
                  <a:pt x="90843" y="15875"/>
                </a:lnTo>
                <a:lnTo>
                  <a:pt x="97053" y="6781"/>
                </a:lnTo>
                <a:lnTo>
                  <a:pt x="101549" y="4419"/>
                </a:lnTo>
                <a:lnTo>
                  <a:pt x="110642" y="4419"/>
                </a:lnTo>
                <a:lnTo>
                  <a:pt x="113499" y="5219"/>
                </a:lnTo>
                <a:lnTo>
                  <a:pt x="118262" y="8420"/>
                </a:lnTo>
                <a:lnTo>
                  <a:pt x="119608" y="10795"/>
                </a:lnTo>
                <a:lnTo>
                  <a:pt x="119900" y="13944"/>
                </a:lnTo>
                <a:lnTo>
                  <a:pt x="125120" y="13944"/>
                </a:lnTo>
                <a:lnTo>
                  <a:pt x="125120" y="10795"/>
                </a:lnTo>
                <a:lnTo>
                  <a:pt x="124002" y="7924"/>
                </a:lnTo>
                <a:lnTo>
                  <a:pt x="118681" y="1778"/>
                </a:lnTo>
                <a:lnTo>
                  <a:pt x="114122" y="0"/>
                </a:lnTo>
                <a:lnTo>
                  <a:pt x="99707" y="0"/>
                </a:lnTo>
                <a:lnTo>
                  <a:pt x="93446" y="3022"/>
                </a:lnTo>
                <a:lnTo>
                  <a:pt x="85852" y="13995"/>
                </a:lnTo>
                <a:lnTo>
                  <a:pt x="84137" y="20320"/>
                </a:lnTo>
                <a:lnTo>
                  <a:pt x="84137" y="36322"/>
                </a:lnTo>
                <a:lnTo>
                  <a:pt x="85928" y="43053"/>
                </a:lnTo>
                <a:lnTo>
                  <a:pt x="93472" y="54025"/>
                </a:lnTo>
                <a:lnTo>
                  <a:pt x="99212" y="56921"/>
                </a:lnTo>
                <a:lnTo>
                  <a:pt x="111887" y="56921"/>
                </a:lnTo>
                <a:lnTo>
                  <a:pt x="116154" y="55613"/>
                </a:lnTo>
                <a:lnTo>
                  <a:pt x="122910" y="50380"/>
                </a:lnTo>
                <a:lnTo>
                  <a:pt x="124968" y="46964"/>
                </a:lnTo>
                <a:lnTo>
                  <a:pt x="125717" y="42748"/>
                </a:lnTo>
                <a:close/>
              </a:path>
              <a:path w="196850" h="57150">
                <a:moveTo>
                  <a:pt x="196824" y="56057"/>
                </a:moveTo>
                <a:lnTo>
                  <a:pt x="190919" y="40995"/>
                </a:lnTo>
                <a:lnTo>
                  <a:pt x="189306" y="36880"/>
                </a:lnTo>
                <a:lnTo>
                  <a:pt x="183997" y="23342"/>
                </a:lnTo>
                <a:lnTo>
                  <a:pt x="183997" y="36880"/>
                </a:lnTo>
                <a:lnTo>
                  <a:pt x="160540" y="36880"/>
                </a:lnTo>
                <a:lnTo>
                  <a:pt x="172377" y="5473"/>
                </a:lnTo>
                <a:lnTo>
                  <a:pt x="183997" y="36880"/>
                </a:lnTo>
                <a:lnTo>
                  <a:pt x="183997" y="23342"/>
                </a:lnTo>
                <a:lnTo>
                  <a:pt x="176999" y="5473"/>
                </a:lnTo>
                <a:lnTo>
                  <a:pt x="175285" y="1066"/>
                </a:lnTo>
                <a:lnTo>
                  <a:pt x="169557" y="1066"/>
                </a:lnTo>
                <a:lnTo>
                  <a:pt x="148247" y="56083"/>
                </a:lnTo>
                <a:lnTo>
                  <a:pt x="153263" y="56095"/>
                </a:lnTo>
                <a:lnTo>
                  <a:pt x="159029" y="40995"/>
                </a:lnTo>
                <a:lnTo>
                  <a:pt x="185737" y="40995"/>
                </a:lnTo>
                <a:lnTo>
                  <a:pt x="191528" y="56083"/>
                </a:lnTo>
                <a:lnTo>
                  <a:pt x="196824" y="5605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3706634" y="5710592"/>
            <a:ext cx="193675" cy="57150"/>
          </a:xfrm>
          <a:custGeom>
            <a:avLst/>
            <a:gdLst/>
            <a:ahLst/>
            <a:cxnLst/>
            <a:rect l="l" t="t" r="r" b="b"/>
            <a:pathLst>
              <a:path w="193675" h="57150">
                <a:moveTo>
                  <a:pt x="35458" y="14605"/>
                </a:moveTo>
                <a:lnTo>
                  <a:pt x="35191" y="12827"/>
                </a:lnTo>
                <a:lnTo>
                  <a:pt x="34074" y="9372"/>
                </a:lnTo>
                <a:lnTo>
                  <a:pt x="33020" y="7645"/>
                </a:lnTo>
                <a:lnTo>
                  <a:pt x="30937" y="5486"/>
                </a:lnTo>
                <a:lnTo>
                  <a:pt x="30251" y="4775"/>
                </a:lnTo>
                <a:lnTo>
                  <a:pt x="30251" y="12827"/>
                </a:lnTo>
                <a:lnTo>
                  <a:pt x="30251" y="21310"/>
                </a:lnTo>
                <a:lnTo>
                  <a:pt x="28435" y="24511"/>
                </a:lnTo>
                <a:lnTo>
                  <a:pt x="22771" y="27051"/>
                </a:lnTo>
                <a:lnTo>
                  <a:pt x="19570" y="27508"/>
                </a:lnTo>
                <a:lnTo>
                  <a:pt x="4762" y="27508"/>
                </a:lnTo>
                <a:lnTo>
                  <a:pt x="4762" y="5486"/>
                </a:lnTo>
                <a:lnTo>
                  <a:pt x="21209" y="5486"/>
                </a:lnTo>
                <a:lnTo>
                  <a:pt x="24650" y="6400"/>
                </a:lnTo>
                <a:lnTo>
                  <a:pt x="29121" y="10058"/>
                </a:lnTo>
                <a:lnTo>
                  <a:pt x="30251" y="12827"/>
                </a:lnTo>
                <a:lnTo>
                  <a:pt x="30251" y="4775"/>
                </a:lnTo>
                <a:lnTo>
                  <a:pt x="29400" y="3886"/>
                </a:lnTo>
                <a:lnTo>
                  <a:pt x="26720" y="2387"/>
                </a:lnTo>
                <a:lnTo>
                  <a:pt x="21755" y="1270"/>
                </a:lnTo>
                <a:lnTo>
                  <a:pt x="18923" y="1066"/>
                </a:lnTo>
                <a:lnTo>
                  <a:pt x="0" y="1066"/>
                </a:lnTo>
                <a:lnTo>
                  <a:pt x="0" y="56083"/>
                </a:lnTo>
                <a:lnTo>
                  <a:pt x="4762" y="56083"/>
                </a:lnTo>
                <a:lnTo>
                  <a:pt x="4762" y="31927"/>
                </a:lnTo>
                <a:lnTo>
                  <a:pt x="17030" y="31927"/>
                </a:lnTo>
                <a:lnTo>
                  <a:pt x="19113" y="31826"/>
                </a:lnTo>
                <a:lnTo>
                  <a:pt x="23431" y="31419"/>
                </a:lnTo>
                <a:lnTo>
                  <a:pt x="25349" y="30937"/>
                </a:lnTo>
                <a:lnTo>
                  <a:pt x="27038" y="30175"/>
                </a:lnTo>
                <a:lnTo>
                  <a:pt x="29768" y="29006"/>
                </a:lnTo>
                <a:lnTo>
                  <a:pt x="31496" y="27508"/>
                </a:lnTo>
                <a:lnTo>
                  <a:pt x="31864" y="27190"/>
                </a:lnTo>
                <a:lnTo>
                  <a:pt x="34734" y="22263"/>
                </a:lnTo>
                <a:lnTo>
                  <a:pt x="35458" y="19532"/>
                </a:lnTo>
                <a:lnTo>
                  <a:pt x="35458" y="14605"/>
                </a:lnTo>
                <a:close/>
              </a:path>
              <a:path w="193675" h="57150">
                <a:moveTo>
                  <a:pt x="78359" y="1066"/>
                </a:moveTo>
                <a:lnTo>
                  <a:pt x="39014" y="1066"/>
                </a:lnTo>
                <a:lnTo>
                  <a:pt x="39014" y="5486"/>
                </a:lnTo>
                <a:lnTo>
                  <a:pt x="56299" y="5486"/>
                </a:lnTo>
                <a:lnTo>
                  <a:pt x="56299" y="56083"/>
                </a:lnTo>
                <a:lnTo>
                  <a:pt x="61061" y="56083"/>
                </a:lnTo>
                <a:lnTo>
                  <a:pt x="61061" y="5486"/>
                </a:lnTo>
                <a:lnTo>
                  <a:pt x="78359" y="5486"/>
                </a:lnTo>
                <a:lnTo>
                  <a:pt x="78359" y="1066"/>
                </a:lnTo>
                <a:close/>
              </a:path>
              <a:path w="193675" h="57150">
                <a:moveTo>
                  <a:pt x="125717" y="42748"/>
                </a:moveTo>
                <a:lnTo>
                  <a:pt x="120421" y="42748"/>
                </a:lnTo>
                <a:lnTo>
                  <a:pt x="120027" y="45237"/>
                </a:lnTo>
                <a:lnTo>
                  <a:pt x="118859" y="47396"/>
                </a:lnTo>
                <a:lnTo>
                  <a:pt x="114642" y="51409"/>
                </a:lnTo>
                <a:lnTo>
                  <a:pt x="111683" y="52501"/>
                </a:lnTo>
                <a:lnTo>
                  <a:pt x="101752" y="52501"/>
                </a:lnTo>
                <a:lnTo>
                  <a:pt x="96926" y="49961"/>
                </a:lnTo>
                <a:lnTo>
                  <a:pt x="90766" y="40513"/>
                </a:lnTo>
                <a:lnTo>
                  <a:pt x="89357" y="34950"/>
                </a:lnTo>
                <a:lnTo>
                  <a:pt x="89357" y="21437"/>
                </a:lnTo>
                <a:lnTo>
                  <a:pt x="90843" y="15875"/>
                </a:lnTo>
                <a:lnTo>
                  <a:pt x="97053" y="6781"/>
                </a:lnTo>
                <a:lnTo>
                  <a:pt x="101549" y="4419"/>
                </a:lnTo>
                <a:lnTo>
                  <a:pt x="110642" y="4419"/>
                </a:lnTo>
                <a:lnTo>
                  <a:pt x="113499" y="5219"/>
                </a:lnTo>
                <a:lnTo>
                  <a:pt x="118262" y="8420"/>
                </a:lnTo>
                <a:lnTo>
                  <a:pt x="119608" y="10795"/>
                </a:lnTo>
                <a:lnTo>
                  <a:pt x="119900" y="13944"/>
                </a:lnTo>
                <a:lnTo>
                  <a:pt x="125120" y="13944"/>
                </a:lnTo>
                <a:lnTo>
                  <a:pt x="125120" y="10795"/>
                </a:lnTo>
                <a:lnTo>
                  <a:pt x="124002" y="7924"/>
                </a:lnTo>
                <a:lnTo>
                  <a:pt x="118681" y="1778"/>
                </a:lnTo>
                <a:lnTo>
                  <a:pt x="114122" y="0"/>
                </a:lnTo>
                <a:lnTo>
                  <a:pt x="99707" y="0"/>
                </a:lnTo>
                <a:lnTo>
                  <a:pt x="93446" y="3022"/>
                </a:lnTo>
                <a:lnTo>
                  <a:pt x="85852" y="13995"/>
                </a:lnTo>
                <a:lnTo>
                  <a:pt x="84137" y="20320"/>
                </a:lnTo>
                <a:lnTo>
                  <a:pt x="84137" y="36322"/>
                </a:lnTo>
                <a:lnTo>
                  <a:pt x="85928" y="43053"/>
                </a:lnTo>
                <a:lnTo>
                  <a:pt x="93472" y="54025"/>
                </a:lnTo>
                <a:lnTo>
                  <a:pt x="99212" y="56921"/>
                </a:lnTo>
                <a:lnTo>
                  <a:pt x="111887" y="56921"/>
                </a:lnTo>
                <a:lnTo>
                  <a:pt x="116154" y="55613"/>
                </a:lnTo>
                <a:lnTo>
                  <a:pt x="122910" y="50380"/>
                </a:lnTo>
                <a:lnTo>
                  <a:pt x="124968" y="46964"/>
                </a:lnTo>
                <a:lnTo>
                  <a:pt x="125717" y="42748"/>
                </a:lnTo>
                <a:close/>
              </a:path>
              <a:path w="193675" h="57150">
                <a:moveTo>
                  <a:pt x="193243" y="37414"/>
                </a:moveTo>
                <a:lnTo>
                  <a:pt x="192087" y="34277"/>
                </a:lnTo>
                <a:lnTo>
                  <a:pt x="188023" y="29946"/>
                </a:lnTo>
                <a:lnTo>
                  <a:pt x="188023" y="38531"/>
                </a:lnTo>
                <a:lnTo>
                  <a:pt x="188023" y="42748"/>
                </a:lnTo>
                <a:lnTo>
                  <a:pt x="174548" y="51663"/>
                </a:lnTo>
                <a:lnTo>
                  <a:pt x="161505" y="51663"/>
                </a:lnTo>
                <a:lnTo>
                  <a:pt x="161505" y="29794"/>
                </a:lnTo>
                <a:lnTo>
                  <a:pt x="175831" y="29794"/>
                </a:lnTo>
                <a:lnTo>
                  <a:pt x="188023" y="38531"/>
                </a:lnTo>
                <a:lnTo>
                  <a:pt x="188023" y="29946"/>
                </a:lnTo>
                <a:lnTo>
                  <a:pt x="187883" y="29794"/>
                </a:lnTo>
                <a:lnTo>
                  <a:pt x="187477" y="29349"/>
                </a:lnTo>
                <a:lnTo>
                  <a:pt x="184556" y="27863"/>
                </a:lnTo>
                <a:lnTo>
                  <a:pt x="181025" y="27355"/>
                </a:lnTo>
                <a:lnTo>
                  <a:pt x="185839" y="25984"/>
                </a:lnTo>
                <a:lnTo>
                  <a:pt x="186499" y="25374"/>
                </a:lnTo>
                <a:lnTo>
                  <a:pt x="188950" y="23139"/>
                </a:lnTo>
                <a:lnTo>
                  <a:pt x="190792" y="17449"/>
                </a:lnTo>
                <a:lnTo>
                  <a:pt x="191008" y="16027"/>
                </a:lnTo>
                <a:lnTo>
                  <a:pt x="191008" y="12166"/>
                </a:lnTo>
                <a:lnTo>
                  <a:pt x="190474" y="10045"/>
                </a:lnTo>
                <a:lnTo>
                  <a:pt x="188341" y="6337"/>
                </a:lnTo>
                <a:lnTo>
                  <a:pt x="187553" y="5486"/>
                </a:lnTo>
                <a:lnTo>
                  <a:pt x="186944" y="4826"/>
                </a:lnTo>
                <a:lnTo>
                  <a:pt x="185788" y="4038"/>
                </a:lnTo>
                <a:lnTo>
                  <a:pt x="185788" y="13335"/>
                </a:lnTo>
                <a:lnTo>
                  <a:pt x="185699" y="17449"/>
                </a:lnTo>
                <a:lnTo>
                  <a:pt x="185369" y="18770"/>
                </a:lnTo>
                <a:lnTo>
                  <a:pt x="183680" y="21920"/>
                </a:lnTo>
                <a:lnTo>
                  <a:pt x="182397" y="23139"/>
                </a:lnTo>
                <a:lnTo>
                  <a:pt x="180657" y="24003"/>
                </a:lnTo>
                <a:lnTo>
                  <a:pt x="179603" y="24561"/>
                </a:lnTo>
                <a:lnTo>
                  <a:pt x="178422" y="24930"/>
                </a:lnTo>
                <a:lnTo>
                  <a:pt x="175742" y="25285"/>
                </a:lnTo>
                <a:lnTo>
                  <a:pt x="174472" y="25374"/>
                </a:lnTo>
                <a:lnTo>
                  <a:pt x="161505" y="25374"/>
                </a:lnTo>
                <a:lnTo>
                  <a:pt x="161505" y="5486"/>
                </a:lnTo>
                <a:lnTo>
                  <a:pt x="174294" y="5486"/>
                </a:lnTo>
                <a:lnTo>
                  <a:pt x="185788" y="13335"/>
                </a:lnTo>
                <a:lnTo>
                  <a:pt x="185788" y="4038"/>
                </a:lnTo>
                <a:lnTo>
                  <a:pt x="183527" y="2489"/>
                </a:lnTo>
                <a:lnTo>
                  <a:pt x="181762" y="1765"/>
                </a:lnTo>
                <a:lnTo>
                  <a:pt x="178130" y="1206"/>
                </a:lnTo>
                <a:lnTo>
                  <a:pt x="175412" y="1066"/>
                </a:lnTo>
                <a:lnTo>
                  <a:pt x="156730" y="1066"/>
                </a:lnTo>
                <a:lnTo>
                  <a:pt x="156730" y="56083"/>
                </a:lnTo>
                <a:lnTo>
                  <a:pt x="175755" y="56083"/>
                </a:lnTo>
                <a:lnTo>
                  <a:pt x="179120" y="55727"/>
                </a:lnTo>
                <a:lnTo>
                  <a:pt x="184632" y="54305"/>
                </a:lnTo>
                <a:lnTo>
                  <a:pt x="187007" y="53035"/>
                </a:lnTo>
                <a:lnTo>
                  <a:pt x="188493" y="51663"/>
                </a:lnTo>
                <a:lnTo>
                  <a:pt x="191833" y="48615"/>
                </a:lnTo>
                <a:lnTo>
                  <a:pt x="193243" y="45288"/>
                </a:lnTo>
                <a:lnTo>
                  <a:pt x="193243" y="3741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3972864" y="5667095"/>
            <a:ext cx="67945" cy="53975"/>
          </a:xfrm>
          <a:custGeom>
            <a:avLst/>
            <a:gdLst/>
            <a:ahLst/>
            <a:cxnLst/>
            <a:rect l="l" t="t" r="r" b="b"/>
            <a:pathLst>
              <a:path w="67945" h="53975">
                <a:moveTo>
                  <a:pt x="16548" y="0"/>
                </a:moveTo>
                <a:lnTo>
                  <a:pt x="11925" y="0"/>
                </a:lnTo>
                <a:lnTo>
                  <a:pt x="7950" y="3606"/>
                </a:lnTo>
                <a:lnTo>
                  <a:pt x="4914" y="5842"/>
                </a:lnTo>
                <a:lnTo>
                  <a:pt x="2628" y="7137"/>
                </a:lnTo>
                <a:lnTo>
                  <a:pt x="0" y="8305"/>
                </a:lnTo>
                <a:lnTo>
                  <a:pt x="0" y="13258"/>
                </a:lnTo>
                <a:lnTo>
                  <a:pt x="11620" y="5410"/>
                </a:lnTo>
                <a:lnTo>
                  <a:pt x="11620" y="53492"/>
                </a:lnTo>
                <a:lnTo>
                  <a:pt x="16548" y="53492"/>
                </a:lnTo>
                <a:lnTo>
                  <a:pt x="16548" y="0"/>
                </a:lnTo>
                <a:close/>
              </a:path>
              <a:path w="67945" h="53975">
                <a:moveTo>
                  <a:pt x="67665" y="36957"/>
                </a:moveTo>
                <a:lnTo>
                  <a:pt x="59397" y="36957"/>
                </a:lnTo>
                <a:lnTo>
                  <a:pt x="59397" y="5029"/>
                </a:lnTo>
                <a:lnTo>
                  <a:pt x="59397" y="0"/>
                </a:lnTo>
                <a:lnTo>
                  <a:pt x="54635" y="0"/>
                </a:lnTo>
                <a:lnTo>
                  <a:pt x="54635" y="5029"/>
                </a:lnTo>
                <a:lnTo>
                  <a:pt x="54635" y="36957"/>
                </a:lnTo>
                <a:lnTo>
                  <a:pt x="34556" y="36957"/>
                </a:lnTo>
                <a:lnTo>
                  <a:pt x="54635" y="5029"/>
                </a:lnTo>
                <a:lnTo>
                  <a:pt x="54635" y="0"/>
                </a:lnTo>
                <a:lnTo>
                  <a:pt x="53289" y="0"/>
                </a:lnTo>
                <a:lnTo>
                  <a:pt x="30340" y="35890"/>
                </a:lnTo>
                <a:lnTo>
                  <a:pt x="30340" y="40995"/>
                </a:lnTo>
                <a:lnTo>
                  <a:pt x="54635" y="40995"/>
                </a:lnTo>
                <a:lnTo>
                  <a:pt x="54635" y="53492"/>
                </a:lnTo>
                <a:lnTo>
                  <a:pt x="59397" y="53492"/>
                </a:lnTo>
                <a:lnTo>
                  <a:pt x="59397" y="40995"/>
                </a:lnTo>
                <a:lnTo>
                  <a:pt x="67665" y="40995"/>
                </a:lnTo>
                <a:lnTo>
                  <a:pt x="67665" y="3695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3972864" y="5816714"/>
            <a:ext cx="17145" cy="53975"/>
          </a:xfrm>
          <a:custGeom>
            <a:avLst/>
            <a:gdLst/>
            <a:ahLst/>
            <a:cxnLst/>
            <a:rect l="l" t="t" r="r" b="b"/>
            <a:pathLst>
              <a:path w="17145" h="53975">
                <a:moveTo>
                  <a:pt x="16548" y="0"/>
                </a:moveTo>
                <a:lnTo>
                  <a:pt x="11925" y="0"/>
                </a:lnTo>
                <a:lnTo>
                  <a:pt x="7950" y="3606"/>
                </a:lnTo>
                <a:lnTo>
                  <a:pt x="4914" y="5841"/>
                </a:lnTo>
                <a:lnTo>
                  <a:pt x="2628" y="7137"/>
                </a:lnTo>
                <a:lnTo>
                  <a:pt x="0" y="8305"/>
                </a:lnTo>
                <a:lnTo>
                  <a:pt x="0" y="13258"/>
                </a:lnTo>
                <a:lnTo>
                  <a:pt x="11620" y="5410"/>
                </a:lnTo>
                <a:lnTo>
                  <a:pt x="11620" y="53492"/>
                </a:lnTo>
                <a:lnTo>
                  <a:pt x="16548" y="53492"/>
                </a:lnTo>
                <a:lnTo>
                  <a:pt x="1654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16" name="object 2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30577" y="2712415"/>
            <a:ext cx="1906695" cy="6210045"/>
          </a:xfrm>
          <a:prstGeom prst="rect">
            <a:avLst/>
          </a:prstGeom>
        </p:spPr>
      </p:pic>
      <p:sp>
        <p:nvSpPr>
          <p:cNvPr id="217" name="object 217"/>
          <p:cNvSpPr/>
          <p:nvPr/>
        </p:nvSpPr>
        <p:spPr>
          <a:xfrm>
            <a:off x="4005592" y="5817476"/>
            <a:ext cx="33655" cy="53975"/>
          </a:xfrm>
          <a:custGeom>
            <a:avLst/>
            <a:gdLst/>
            <a:ahLst/>
            <a:cxnLst/>
            <a:rect l="l" t="t" r="r" b="b"/>
            <a:pathLst>
              <a:path w="33654" h="53975">
                <a:moveTo>
                  <a:pt x="30619" y="0"/>
                </a:moveTo>
                <a:lnTo>
                  <a:pt x="2311" y="0"/>
                </a:lnTo>
                <a:lnTo>
                  <a:pt x="1041" y="30632"/>
                </a:lnTo>
                <a:lnTo>
                  <a:pt x="5956" y="30632"/>
                </a:lnTo>
                <a:lnTo>
                  <a:pt x="6553" y="28092"/>
                </a:lnTo>
                <a:lnTo>
                  <a:pt x="7848" y="26060"/>
                </a:lnTo>
                <a:lnTo>
                  <a:pt x="11823" y="23012"/>
                </a:lnTo>
                <a:lnTo>
                  <a:pt x="14173" y="22250"/>
                </a:lnTo>
                <a:lnTo>
                  <a:pt x="20485" y="22250"/>
                </a:lnTo>
                <a:lnTo>
                  <a:pt x="23291" y="23520"/>
                </a:lnTo>
                <a:lnTo>
                  <a:pt x="27216" y="28397"/>
                </a:lnTo>
                <a:lnTo>
                  <a:pt x="28155" y="31521"/>
                </a:lnTo>
                <a:lnTo>
                  <a:pt x="28155" y="39090"/>
                </a:lnTo>
                <a:lnTo>
                  <a:pt x="27292" y="42189"/>
                </a:lnTo>
                <a:lnTo>
                  <a:pt x="23418" y="47878"/>
                </a:lnTo>
                <a:lnTo>
                  <a:pt x="20256" y="49453"/>
                </a:lnTo>
                <a:lnTo>
                  <a:pt x="13106" y="49453"/>
                </a:lnTo>
                <a:lnTo>
                  <a:pt x="10629" y="48640"/>
                </a:lnTo>
                <a:lnTo>
                  <a:pt x="6451" y="45237"/>
                </a:lnTo>
                <a:lnTo>
                  <a:pt x="5359" y="42799"/>
                </a:lnTo>
                <a:lnTo>
                  <a:pt x="5359" y="39700"/>
                </a:lnTo>
                <a:lnTo>
                  <a:pt x="0" y="39700"/>
                </a:lnTo>
                <a:lnTo>
                  <a:pt x="0" y="41071"/>
                </a:lnTo>
                <a:lnTo>
                  <a:pt x="203" y="42519"/>
                </a:lnTo>
                <a:lnTo>
                  <a:pt x="13157" y="53492"/>
                </a:lnTo>
                <a:lnTo>
                  <a:pt x="21107" y="53492"/>
                </a:lnTo>
                <a:lnTo>
                  <a:pt x="25336" y="51854"/>
                </a:lnTo>
                <a:lnTo>
                  <a:pt x="31648" y="45300"/>
                </a:lnTo>
                <a:lnTo>
                  <a:pt x="33223" y="40970"/>
                </a:lnTo>
                <a:lnTo>
                  <a:pt x="33223" y="30403"/>
                </a:lnTo>
                <a:lnTo>
                  <a:pt x="31813" y="26212"/>
                </a:lnTo>
                <a:lnTo>
                  <a:pt x="26149" y="19812"/>
                </a:lnTo>
                <a:lnTo>
                  <a:pt x="22326" y="18211"/>
                </a:lnTo>
                <a:lnTo>
                  <a:pt x="15176" y="18211"/>
                </a:lnTo>
                <a:lnTo>
                  <a:pt x="13042" y="18656"/>
                </a:lnTo>
                <a:lnTo>
                  <a:pt x="9220" y="20434"/>
                </a:lnTo>
                <a:lnTo>
                  <a:pt x="7492" y="21767"/>
                </a:lnTo>
                <a:lnTo>
                  <a:pt x="5956" y="23545"/>
                </a:lnTo>
                <a:lnTo>
                  <a:pt x="6845" y="4038"/>
                </a:lnTo>
                <a:lnTo>
                  <a:pt x="30619" y="4038"/>
                </a:lnTo>
                <a:lnTo>
                  <a:pt x="3061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3647694" y="5949886"/>
            <a:ext cx="279400" cy="57150"/>
          </a:xfrm>
          <a:custGeom>
            <a:avLst/>
            <a:gdLst/>
            <a:ahLst/>
            <a:cxnLst/>
            <a:rect l="l" t="t" r="r" b="b"/>
            <a:pathLst>
              <a:path w="279400" h="57150">
                <a:moveTo>
                  <a:pt x="48577" y="56057"/>
                </a:moveTo>
                <a:lnTo>
                  <a:pt x="42672" y="40995"/>
                </a:lnTo>
                <a:lnTo>
                  <a:pt x="41059" y="36880"/>
                </a:lnTo>
                <a:lnTo>
                  <a:pt x="35750" y="23329"/>
                </a:lnTo>
                <a:lnTo>
                  <a:pt x="35750" y="36880"/>
                </a:lnTo>
                <a:lnTo>
                  <a:pt x="12293" y="36880"/>
                </a:lnTo>
                <a:lnTo>
                  <a:pt x="24142" y="5473"/>
                </a:lnTo>
                <a:lnTo>
                  <a:pt x="35750" y="36880"/>
                </a:lnTo>
                <a:lnTo>
                  <a:pt x="35750" y="23329"/>
                </a:lnTo>
                <a:lnTo>
                  <a:pt x="28765" y="5473"/>
                </a:lnTo>
                <a:lnTo>
                  <a:pt x="27051" y="1066"/>
                </a:lnTo>
                <a:lnTo>
                  <a:pt x="21310" y="1066"/>
                </a:lnTo>
                <a:lnTo>
                  <a:pt x="0" y="56083"/>
                </a:lnTo>
                <a:lnTo>
                  <a:pt x="5016" y="56095"/>
                </a:lnTo>
                <a:lnTo>
                  <a:pt x="10795" y="40995"/>
                </a:lnTo>
                <a:lnTo>
                  <a:pt x="37490" y="40995"/>
                </a:lnTo>
                <a:lnTo>
                  <a:pt x="43294" y="56083"/>
                </a:lnTo>
                <a:lnTo>
                  <a:pt x="48577" y="56057"/>
                </a:lnTo>
                <a:close/>
              </a:path>
              <a:path w="279400" h="57150">
                <a:moveTo>
                  <a:pt x="100266" y="36474"/>
                </a:moveTo>
                <a:lnTo>
                  <a:pt x="100241" y="20320"/>
                </a:lnTo>
                <a:lnTo>
                  <a:pt x="98501" y="13995"/>
                </a:lnTo>
                <a:lnTo>
                  <a:pt x="95046" y="9029"/>
                </a:lnTo>
                <a:lnTo>
                  <a:pt x="95046" y="21285"/>
                </a:lnTo>
                <a:lnTo>
                  <a:pt x="95046" y="35001"/>
                </a:lnTo>
                <a:lnTo>
                  <a:pt x="93624" y="40563"/>
                </a:lnTo>
                <a:lnTo>
                  <a:pt x="87464" y="49961"/>
                </a:lnTo>
                <a:lnTo>
                  <a:pt x="82651" y="52501"/>
                </a:lnTo>
                <a:lnTo>
                  <a:pt x="70027" y="52501"/>
                </a:lnTo>
                <a:lnTo>
                  <a:pt x="65214" y="49961"/>
                </a:lnTo>
                <a:lnTo>
                  <a:pt x="59055" y="40513"/>
                </a:lnTo>
                <a:lnTo>
                  <a:pt x="57658" y="35001"/>
                </a:lnTo>
                <a:lnTo>
                  <a:pt x="57658" y="21285"/>
                </a:lnTo>
                <a:lnTo>
                  <a:pt x="59156" y="15773"/>
                </a:lnTo>
                <a:lnTo>
                  <a:pt x="65519" y="6781"/>
                </a:lnTo>
                <a:lnTo>
                  <a:pt x="70231" y="4419"/>
                </a:lnTo>
                <a:lnTo>
                  <a:pt x="82499" y="4419"/>
                </a:lnTo>
                <a:lnTo>
                  <a:pt x="87249" y="6781"/>
                </a:lnTo>
                <a:lnTo>
                  <a:pt x="93560" y="15722"/>
                </a:lnTo>
                <a:lnTo>
                  <a:pt x="95046" y="21285"/>
                </a:lnTo>
                <a:lnTo>
                  <a:pt x="95046" y="9029"/>
                </a:lnTo>
                <a:lnTo>
                  <a:pt x="91846" y="4419"/>
                </a:lnTo>
                <a:lnTo>
                  <a:pt x="90868" y="2997"/>
                </a:lnTo>
                <a:lnTo>
                  <a:pt x="84632" y="0"/>
                </a:lnTo>
                <a:lnTo>
                  <a:pt x="67995" y="0"/>
                </a:lnTo>
                <a:lnTo>
                  <a:pt x="61734" y="3022"/>
                </a:lnTo>
                <a:lnTo>
                  <a:pt x="54127" y="14020"/>
                </a:lnTo>
                <a:lnTo>
                  <a:pt x="52425" y="20320"/>
                </a:lnTo>
                <a:lnTo>
                  <a:pt x="52438" y="36474"/>
                </a:lnTo>
                <a:lnTo>
                  <a:pt x="54254" y="43154"/>
                </a:lnTo>
                <a:lnTo>
                  <a:pt x="62115" y="54025"/>
                </a:lnTo>
                <a:lnTo>
                  <a:pt x="68249" y="56921"/>
                </a:lnTo>
                <a:lnTo>
                  <a:pt x="84493" y="56921"/>
                </a:lnTo>
                <a:lnTo>
                  <a:pt x="90652" y="54025"/>
                </a:lnTo>
                <a:lnTo>
                  <a:pt x="91744" y="52501"/>
                </a:lnTo>
                <a:lnTo>
                  <a:pt x="98450" y="43205"/>
                </a:lnTo>
                <a:lnTo>
                  <a:pt x="100266" y="36474"/>
                </a:lnTo>
                <a:close/>
              </a:path>
              <a:path w="279400" h="57150">
                <a:moveTo>
                  <a:pt x="150152" y="1066"/>
                </a:moveTo>
                <a:lnTo>
                  <a:pt x="145376" y="1066"/>
                </a:lnTo>
                <a:lnTo>
                  <a:pt x="145376" y="37744"/>
                </a:lnTo>
                <a:lnTo>
                  <a:pt x="145173" y="40068"/>
                </a:lnTo>
                <a:lnTo>
                  <a:pt x="132562" y="52501"/>
                </a:lnTo>
                <a:lnTo>
                  <a:pt x="127698" y="52501"/>
                </a:lnTo>
                <a:lnTo>
                  <a:pt x="115570" y="37033"/>
                </a:lnTo>
                <a:lnTo>
                  <a:pt x="115570" y="1066"/>
                </a:lnTo>
                <a:lnTo>
                  <a:pt x="110807" y="1066"/>
                </a:lnTo>
                <a:lnTo>
                  <a:pt x="110807" y="38023"/>
                </a:lnTo>
                <a:lnTo>
                  <a:pt x="111023" y="40741"/>
                </a:lnTo>
                <a:lnTo>
                  <a:pt x="126212" y="56921"/>
                </a:lnTo>
                <a:lnTo>
                  <a:pt x="134747" y="56921"/>
                </a:lnTo>
                <a:lnTo>
                  <a:pt x="150152" y="38227"/>
                </a:lnTo>
                <a:lnTo>
                  <a:pt x="150152" y="1066"/>
                </a:lnTo>
                <a:close/>
              </a:path>
              <a:path w="279400" h="57150">
                <a:moveTo>
                  <a:pt x="194144" y="1066"/>
                </a:moveTo>
                <a:lnTo>
                  <a:pt x="154813" y="1066"/>
                </a:lnTo>
                <a:lnTo>
                  <a:pt x="154813" y="5486"/>
                </a:lnTo>
                <a:lnTo>
                  <a:pt x="172097" y="5486"/>
                </a:lnTo>
                <a:lnTo>
                  <a:pt x="172097" y="56083"/>
                </a:lnTo>
                <a:lnTo>
                  <a:pt x="176860" y="56083"/>
                </a:lnTo>
                <a:lnTo>
                  <a:pt x="176860" y="5486"/>
                </a:lnTo>
                <a:lnTo>
                  <a:pt x="194144" y="5486"/>
                </a:lnTo>
                <a:lnTo>
                  <a:pt x="194144" y="1066"/>
                </a:lnTo>
                <a:close/>
              </a:path>
              <a:path w="279400" h="57150">
                <a:moveTo>
                  <a:pt x="220116" y="2590"/>
                </a:moveTo>
                <a:lnTo>
                  <a:pt x="215506" y="2590"/>
                </a:lnTo>
                <a:lnTo>
                  <a:pt x="211531" y="6197"/>
                </a:lnTo>
                <a:lnTo>
                  <a:pt x="208495" y="8432"/>
                </a:lnTo>
                <a:lnTo>
                  <a:pt x="206209" y="9728"/>
                </a:lnTo>
                <a:lnTo>
                  <a:pt x="203581" y="10896"/>
                </a:lnTo>
                <a:lnTo>
                  <a:pt x="203581" y="15849"/>
                </a:lnTo>
                <a:lnTo>
                  <a:pt x="215201" y="8001"/>
                </a:lnTo>
                <a:lnTo>
                  <a:pt x="215201" y="56083"/>
                </a:lnTo>
                <a:lnTo>
                  <a:pt x="220116" y="56083"/>
                </a:lnTo>
                <a:lnTo>
                  <a:pt x="220116" y="2590"/>
                </a:lnTo>
                <a:close/>
              </a:path>
              <a:path w="279400" h="57150">
                <a:moveTo>
                  <a:pt x="279323" y="35433"/>
                </a:moveTo>
                <a:lnTo>
                  <a:pt x="262928" y="35433"/>
                </a:lnTo>
                <a:lnTo>
                  <a:pt x="262928" y="18973"/>
                </a:lnTo>
                <a:lnTo>
                  <a:pt x="258457" y="18973"/>
                </a:lnTo>
                <a:lnTo>
                  <a:pt x="258457" y="35433"/>
                </a:lnTo>
                <a:lnTo>
                  <a:pt x="242062" y="35433"/>
                </a:lnTo>
                <a:lnTo>
                  <a:pt x="242062" y="39547"/>
                </a:lnTo>
                <a:lnTo>
                  <a:pt x="258457" y="39547"/>
                </a:lnTo>
                <a:lnTo>
                  <a:pt x="258457" y="56083"/>
                </a:lnTo>
                <a:lnTo>
                  <a:pt x="262928" y="56083"/>
                </a:lnTo>
                <a:lnTo>
                  <a:pt x="262928" y="39547"/>
                </a:lnTo>
                <a:lnTo>
                  <a:pt x="279323" y="39547"/>
                </a:lnTo>
                <a:lnTo>
                  <a:pt x="279323" y="3543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3647694" y="6096507"/>
            <a:ext cx="250825" cy="57150"/>
          </a:xfrm>
          <a:custGeom>
            <a:avLst/>
            <a:gdLst/>
            <a:ahLst/>
            <a:cxnLst/>
            <a:rect l="l" t="t" r="r" b="b"/>
            <a:pathLst>
              <a:path w="250825" h="57150">
                <a:moveTo>
                  <a:pt x="48577" y="56057"/>
                </a:moveTo>
                <a:lnTo>
                  <a:pt x="42672" y="40995"/>
                </a:lnTo>
                <a:lnTo>
                  <a:pt x="41059" y="36880"/>
                </a:lnTo>
                <a:lnTo>
                  <a:pt x="35750" y="23329"/>
                </a:lnTo>
                <a:lnTo>
                  <a:pt x="35750" y="36880"/>
                </a:lnTo>
                <a:lnTo>
                  <a:pt x="12293" y="36880"/>
                </a:lnTo>
                <a:lnTo>
                  <a:pt x="24142" y="5473"/>
                </a:lnTo>
                <a:lnTo>
                  <a:pt x="35750" y="36880"/>
                </a:lnTo>
                <a:lnTo>
                  <a:pt x="35750" y="23329"/>
                </a:lnTo>
                <a:lnTo>
                  <a:pt x="28765" y="5473"/>
                </a:lnTo>
                <a:lnTo>
                  <a:pt x="27051" y="1066"/>
                </a:lnTo>
                <a:lnTo>
                  <a:pt x="21310" y="1066"/>
                </a:lnTo>
                <a:lnTo>
                  <a:pt x="0" y="56083"/>
                </a:lnTo>
                <a:lnTo>
                  <a:pt x="5016" y="56095"/>
                </a:lnTo>
                <a:lnTo>
                  <a:pt x="10795" y="40995"/>
                </a:lnTo>
                <a:lnTo>
                  <a:pt x="37490" y="40995"/>
                </a:lnTo>
                <a:lnTo>
                  <a:pt x="43294" y="56083"/>
                </a:lnTo>
                <a:lnTo>
                  <a:pt x="48577" y="56057"/>
                </a:lnTo>
                <a:close/>
              </a:path>
              <a:path w="250825" h="57150">
                <a:moveTo>
                  <a:pt x="100253" y="36474"/>
                </a:moveTo>
                <a:lnTo>
                  <a:pt x="100228" y="20320"/>
                </a:lnTo>
                <a:lnTo>
                  <a:pt x="98501" y="13995"/>
                </a:lnTo>
                <a:lnTo>
                  <a:pt x="95046" y="9029"/>
                </a:lnTo>
                <a:lnTo>
                  <a:pt x="95046" y="21285"/>
                </a:lnTo>
                <a:lnTo>
                  <a:pt x="95046" y="35001"/>
                </a:lnTo>
                <a:lnTo>
                  <a:pt x="93624" y="40563"/>
                </a:lnTo>
                <a:lnTo>
                  <a:pt x="87464" y="49961"/>
                </a:lnTo>
                <a:lnTo>
                  <a:pt x="82651" y="52501"/>
                </a:lnTo>
                <a:lnTo>
                  <a:pt x="70027" y="52501"/>
                </a:lnTo>
                <a:lnTo>
                  <a:pt x="65214" y="49961"/>
                </a:lnTo>
                <a:lnTo>
                  <a:pt x="59055" y="40513"/>
                </a:lnTo>
                <a:lnTo>
                  <a:pt x="57645" y="35001"/>
                </a:lnTo>
                <a:lnTo>
                  <a:pt x="57645" y="21285"/>
                </a:lnTo>
                <a:lnTo>
                  <a:pt x="59156" y="15773"/>
                </a:lnTo>
                <a:lnTo>
                  <a:pt x="65519" y="6781"/>
                </a:lnTo>
                <a:lnTo>
                  <a:pt x="70231" y="4419"/>
                </a:lnTo>
                <a:lnTo>
                  <a:pt x="82499" y="4419"/>
                </a:lnTo>
                <a:lnTo>
                  <a:pt x="87236" y="6781"/>
                </a:lnTo>
                <a:lnTo>
                  <a:pt x="93548" y="15722"/>
                </a:lnTo>
                <a:lnTo>
                  <a:pt x="95046" y="21285"/>
                </a:lnTo>
                <a:lnTo>
                  <a:pt x="95046" y="9029"/>
                </a:lnTo>
                <a:lnTo>
                  <a:pt x="91846" y="4419"/>
                </a:lnTo>
                <a:lnTo>
                  <a:pt x="90868" y="2997"/>
                </a:lnTo>
                <a:lnTo>
                  <a:pt x="84632" y="0"/>
                </a:lnTo>
                <a:lnTo>
                  <a:pt x="67995" y="0"/>
                </a:lnTo>
                <a:lnTo>
                  <a:pt x="61734" y="3022"/>
                </a:lnTo>
                <a:lnTo>
                  <a:pt x="54127" y="14020"/>
                </a:lnTo>
                <a:lnTo>
                  <a:pt x="52425" y="20320"/>
                </a:lnTo>
                <a:lnTo>
                  <a:pt x="52438" y="36474"/>
                </a:lnTo>
                <a:lnTo>
                  <a:pt x="54254" y="43154"/>
                </a:lnTo>
                <a:lnTo>
                  <a:pt x="62103" y="54025"/>
                </a:lnTo>
                <a:lnTo>
                  <a:pt x="68249" y="56921"/>
                </a:lnTo>
                <a:lnTo>
                  <a:pt x="84480" y="56921"/>
                </a:lnTo>
                <a:lnTo>
                  <a:pt x="90639" y="54025"/>
                </a:lnTo>
                <a:lnTo>
                  <a:pt x="91732" y="52501"/>
                </a:lnTo>
                <a:lnTo>
                  <a:pt x="98450" y="43205"/>
                </a:lnTo>
                <a:lnTo>
                  <a:pt x="100253" y="36474"/>
                </a:lnTo>
                <a:close/>
              </a:path>
              <a:path w="250825" h="57150">
                <a:moveTo>
                  <a:pt x="150152" y="1066"/>
                </a:moveTo>
                <a:lnTo>
                  <a:pt x="145376" y="1066"/>
                </a:lnTo>
                <a:lnTo>
                  <a:pt x="145376" y="37744"/>
                </a:lnTo>
                <a:lnTo>
                  <a:pt x="145173" y="40068"/>
                </a:lnTo>
                <a:lnTo>
                  <a:pt x="132562" y="52501"/>
                </a:lnTo>
                <a:lnTo>
                  <a:pt x="127698" y="52501"/>
                </a:lnTo>
                <a:lnTo>
                  <a:pt x="115570" y="37033"/>
                </a:lnTo>
                <a:lnTo>
                  <a:pt x="115570" y="1066"/>
                </a:lnTo>
                <a:lnTo>
                  <a:pt x="110807" y="1066"/>
                </a:lnTo>
                <a:lnTo>
                  <a:pt x="110807" y="38023"/>
                </a:lnTo>
                <a:lnTo>
                  <a:pt x="111010" y="40741"/>
                </a:lnTo>
                <a:lnTo>
                  <a:pt x="126199" y="56921"/>
                </a:lnTo>
                <a:lnTo>
                  <a:pt x="134747" y="56921"/>
                </a:lnTo>
                <a:lnTo>
                  <a:pt x="150152" y="38227"/>
                </a:lnTo>
                <a:lnTo>
                  <a:pt x="150152" y="1066"/>
                </a:lnTo>
                <a:close/>
              </a:path>
              <a:path w="250825" h="57150">
                <a:moveTo>
                  <a:pt x="194144" y="1066"/>
                </a:moveTo>
                <a:lnTo>
                  <a:pt x="154800" y="1066"/>
                </a:lnTo>
                <a:lnTo>
                  <a:pt x="154800" y="5486"/>
                </a:lnTo>
                <a:lnTo>
                  <a:pt x="172097" y="5486"/>
                </a:lnTo>
                <a:lnTo>
                  <a:pt x="172097" y="56083"/>
                </a:lnTo>
                <a:lnTo>
                  <a:pt x="176860" y="56083"/>
                </a:lnTo>
                <a:lnTo>
                  <a:pt x="176860" y="5486"/>
                </a:lnTo>
                <a:lnTo>
                  <a:pt x="194144" y="5486"/>
                </a:lnTo>
                <a:lnTo>
                  <a:pt x="194144" y="1066"/>
                </a:lnTo>
                <a:close/>
              </a:path>
              <a:path w="250825" h="57150">
                <a:moveTo>
                  <a:pt x="220116" y="2590"/>
                </a:moveTo>
                <a:lnTo>
                  <a:pt x="215493" y="2590"/>
                </a:lnTo>
                <a:lnTo>
                  <a:pt x="211531" y="6197"/>
                </a:lnTo>
                <a:lnTo>
                  <a:pt x="208495" y="8432"/>
                </a:lnTo>
                <a:lnTo>
                  <a:pt x="206209" y="9728"/>
                </a:lnTo>
                <a:lnTo>
                  <a:pt x="203581" y="10896"/>
                </a:lnTo>
                <a:lnTo>
                  <a:pt x="203581" y="15849"/>
                </a:lnTo>
                <a:lnTo>
                  <a:pt x="215201" y="8001"/>
                </a:lnTo>
                <a:lnTo>
                  <a:pt x="215201" y="56083"/>
                </a:lnTo>
                <a:lnTo>
                  <a:pt x="220116" y="56083"/>
                </a:lnTo>
                <a:lnTo>
                  <a:pt x="220116" y="2590"/>
                </a:lnTo>
                <a:close/>
              </a:path>
              <a:path w="250825" h="57150">
                <a:moveTo>
                  <a:pt x="250253" y="33680"/>
                </a:moveTo>
                <a:lnTo>
                  <a:pt x="231482" y="33680"/>
                </a:lnTo>
                <a:lnTo>
                  <a:pt x="231482" y="37719"/>
                </a:lnTo>
                <a:lnTo>
                  <a:pt x="250253" y="37719"/>
                </a:lnTo>
                <a:lnTo>
                  <a:pt x="250253" y="3368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3972864" y="6055817"/>
            <a:ext cx="65405" cy="53975"/>
          </a:xfrm>
          <a:custGeom>
            <a:avLst/>
            <a:gdLst/>
            <a:ahLst/>
            <a:cxnLst/>
            <a:rect l="l" t="t" r="r" b="b"/>
            <a:pathLst>
              <a:path w="65404" h="53975">
                <a:moveTo>
                  <a:pt x="16548" y="381"/>
                </a:moveTo>
                <a:lnTo>
                  <a:pt x="11925" y="381"/>
                </a:lnTo>
                <a:lnTo>
                  <a:pt x="7950" y="3987"/>
                </a:lnTo>
                <a:lnTo>
                  <a:pt x="4914" y="6223"/>
                </a:lnTo>
                <a:lnTo>
                  <a:pt x="2628" y="7518"/>
                </a:lnTo>
                <a:lnTo>
                  <a:pt x="0" y="8686"/>
                </a:lnTo>
                <a:lnTo>
                  <a:pt x="0" y="13639"/>
                </a:lnTo>
                <a:lnTo>
                  <a:pt x="11620" y="5791"/>
                </a:lnTo>
                <a:lnTo>
                  <a:pt x="11620" y="53873"/>
                </a:lnTo>
                <a:lnTo>
                  <a:pt x="16548" y="53873"/>
                </a:lnTo>
                <a:lnTo>
                  <a:pt x="16548" y="381"/>
                </a:lnTo>
                <a:close/>
              </a:path>
              <a:path w="65404" h="53975">
                <a:moveTo>
                  <a:pt x="64833" y="49225"/>
                </a:moveTo>
                <a:lnTo>
                  <a:pt x="38392" y="49225"/>
                </a:lnTo>
                <a:lnTo>
                  <a:pt x="46901" y="41046"/>
                </a:lnTo>
                <a:lnTo>
                  <a:pt x="52628" y="35179"/>
                </a:lnTo>
                <a:lnTo>
                  <a:pt x="59118" y="27203"/>
                </a:lnTo>
                <a:lnTo>
                  <a:pt x="61518" y="23469"/>
                </a:lnTo>
                <a:lnTo>
                  <a:pt x="63715" y="18288"/>
                </a:lnTo>
                <a:lnTo>
                  <a:pt x="64160" y="16103"/>
                </a:lnTo>
                <a:lnTo>
                  <a:pt x="64160" y="9550"/>
                </a:lnTo>
                <a:lnTo>
                  <a:pt x="62725" y="6159"/>
                </a:lnTo>
                <a:lnTo>
                  <a:pt x="56959" y="1231"/>
                </a:lnTo>
                <a:lnTo>
                  <a:pt x="53314" y="0"/>
                </a:lnTo>
                <a:lnTo>
                  <a:pt x="44373" y="0"/>
                </a:lnTo>
                <a:lnTo>
                  <a:pt x="40652" y="1295"/>
                </a:lnTo>
                <a:lnTo>
                  <a:pt x="34531" y="6680"/>
                </a:lnTo>
                <a:lnTo>
                  <a:pt x="32943" y="10490"/>
                </a:lnTo>
                <a:lnTo>
                  <a:pt x="32943" y="15316"/>
                </a:lnTo>
                <a:lnTo>
                  <a:pt x="38392" y="15316"/>
                </a:lnTo>
                <a:lnTo>
                  <a:pt x="38392" y="12065"/>
                </a:lnTo>
                <a:lnTo>
                  <a:pt x="39331" y="9448"/>
                </a:lnTo>
                <a:lnTo>
                  <a:pt x="43103" y="5486"/>
                </a:lnTo>
                <a:lnTo>
                  <a:pt x="45643" y="4495"/>
                </a:lnTo>
                <a:lnTo>
                  <a:pt x="52400" y="4495"/>
                </a:lnTo>
                <a:lnTo>
                  <a:pt x="55054" y="5689"/>
                </a:lnTo>
                <a:lnTo>
                  <a:pt x="58077" y="9855"/>
                </a:lnTo>
                <a:lnTo>
                  <a:pt x="58724" y="11938"/>
                </a:lnTo>
                <a:lnTo>
                  <a:pt x="58724" y="15951"/>
                </a:lnTo>
                <a:lnTo>
                  <a:pt x="32423" y="48691"/>
                </a:lnTo>
                <a:lnTo>
                  <a:pt x="32423" y="53873"/>
                </a:lnTo>
                <a:lnTo>
                  <a:pt x="64833" y="53873"/>
                </a:lnTo>
                <a:lnTo>
                  <a:pt x="64833" y="4922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3972864" y="6210731"/>
            <a:ext cx="66040" cy="55244"/>
          </a:xfrm>
          <a:custGeom>
            <a:avLst/>
            <a:gdLst/>
            <a:ahLst/>
            <a:cxnLst/>
            <a:rect l="l" t="t" r="r" b="b"/>
            <a:pathLst>
              <a:path w="66039" h="55245">
                <a:moveTo>
                  <a:pt x="16548" y="381"/>
                </a:moveTo>
                <a:lnTo>
                  <a:pt x="11925" y="381"/>
                </a:lnTo>
                <a:lnTo>
                  <a:pt x="7950" y="3987"/>
                </a:lnTo>
                <a:lnTo>
                  <a:pt x="4914" y="6223"/>
                </a:lnTo>
                <a:lnTo>
                  <a:pt x="2628" y="7518"/>
                </a:lnTo>
                <a:lnTo>
                  <a:pt x="0" y="8686"/>
                </a:lnTo>
                <a:lnTo>
                  <a:pt x="0" y="13639"/>
                </a:lnTo>
                <a:lnTo>
                  <a:pt x="11620" y="5791"/>
                </a:lnTo>
                <a:lnTo>
                  <a:pt x="11620" y="53873"/>
                </a:lnTo>
                <a:lnTo>
                  <a:pt x="16548" y="53873"/>
                </a:lnTo>
                <a:lnTo>
                  <a:pt x="16548" y="381"/>
                </a:lnTo>
                <a:close/>
              </a:path>
              <a:path w="66039" h="55245">
                <a:moveTo>
                  <a:pt x="65659" y="36398"/>
                </a:moveTo>
                <a:lnTo>
                  <a:pt x="64655" y="33540"/>
                </a:lnTo>
                <a:lnTo>
                  <a:pt x="60629" y="28714"/>
                </a:lnTo>
                <a:lnTo>
                  <a:pt x="57886" y="27127"/>
                </a:lnTo>
                <a:lnTo>
                  <a:pt x="54406" y="26365"/>
                </a:lnTo>
                <a:lnTo>
                  <a:pt x="58229" y="25400"/>
                </a:lnTo>
                <a:lnTo>
                  <a:pt x="61036" y="23672"/>
                </a:lnTo>
                <a:lnTo>
                  <a:pt x="64223" y="19304"/>
                </a:lnTo>
                <a:lnTo>
                  <a:pt x="64909" y="17043"/>
                </a:lnTo>
                <a:lnTo>
                  <a:pt x="64909" y="10795"/>
                </a:lnTo>
                <a:lnTo>
                  <a:pt x="63715" y="7670"/>
                </a:lnTo>
                <a:lnTo>
                  <a:pt x="58305" y="1676"/>
                </a:lnTo>
                <a:lnTo>
                  <a:pt x="53936" y="0"/>
                </a:lnTo>
                <a:lnTo>
                  <a:pt x="42608" y="0"/>
                </a:lnTo>
                <a:lnTo>
                  <a:pt x="38315" y="1727"/>
                </a:lnTo>
                <a:lnTo>
                  <a:pt x="32994" y="7874"/>
                </a:lnTo>
                <a:lnTo>
                  <a:pt x="31826" y="10922"/>
                </a:lnTo>
                <a:lnTo>
                  <a:pt x="31826" y="14325"/>
                </a:lnTo>
                <a:lnTo>
                  <a:pt x="36753" y="14325"/>
                </a:lnTo>
                <a:lnTo>
                  <a:pt x="37147" y="10718"/>
                </a:lnTo>
                <a:lnTo>
                  <a:pt x="38468" y="8051"/>
                </a:lnTo>
                <a:lnTo>
                  <a:pt x="42633" y="4851"/>
                </a:lnTo>
                <a:lnTo>
                  <a:pt x="45186" y="4114"/>
                </a:lnTo>
                <a:lnTo>
                  <a:pt x="52247" y="4114"/>
                </a:lnTo>
                <a:lnTo>
                  <a:pt x="55219" y="5207"/>
                </a:lnTo>
                <a:lnTo>
                  <a:pt x="59105" y="9271"/>
                </a:lnTo>
                <a:lnTo>
                  <a:pt x="59994" y="11582"/>
                </a:lnTo>
                <a:lnTo>
                  <a:pt x="59994" y="16967"/>
                </a:lnTo>
                <a:lnTo>
                  <a:pt x="59055" y="19227"/>
                </a:lnTo>
                <a:lnTo>
                  <a:pt x="55029" y="23241"/>
                </a:lnTo>
                <a:lnTo>
                  <a:pt x="52120" y="24307"/>
                </a:lnTo>
                <a:lnTo>
                  <a:pt x="48450" y="24307"/>
                </a:lnTo>
                <a:lnTo>
                  <a:pt x="45466" y="24079"/>
                </a:lnTo>
                <a:lnTo>
                  <a:pt x="45466" y="28651"/>
                </a:lnTo>
                <a:lnTo>
                  <a:pt x="46723" y="28422"/>
                </a:lnTo>
                <a:lnTo>
                  <a:pt x="51917" y="28422"/>
                </a:lnTo>
                <a:lnTo>
                  <a:pt x="54889" y="29425"/>
                </a:lnTo>
                <a:lnTo>
                  <a:pt x="59512" y="33439"/>
                </a:lnTo>
                <a:lnTo>
                  <a:pt x="60667" y="36068"/>
                </a:lnTo>
                <a:lnTo>
                  <a:pt x="60667" y="42570"/>
                </a:lnTo>
                <a:lnTo>
                  <a:pt x="59512" y="45224"/>
                </a:lnTo>
                <a:lnTo>
                  <a:pt x="54889" y="49339"/>
                </a:lnTo>
                <a:lnTo>
                  <a:pt x="51892" y="50368"/>
                </a:lnTo>
                <a:lnTo>
                  <a:pt x="44894" y="50368"/>
                </a:lnTo>
                <a:lnTo>
                  <a:pt x="42049" y="49390"/>
                </a:lnTo>
                <a:lnTo>
                  <a:pt x="37338" y="45478"/>
                </a:lnTo>
                <a:lnTo>
                  <a:pt x="36156" y="42951"/>
                </a:lnTo>
                <a:lnTo>
                  <a:pt x="36156" y="39852"/>
                </a:lnTo>
                <a:lnTo>
                  <a:pt x="31089" y="39852"/>
                </a:lnTo>
                <a:lnTo>
                  <a:pt x="31089" y="41376"/>
                </a:lnTo>
                <a:lnTo>
                  <a:pt x="31292" y="42887"/>
                </a:lnTo>
                <a:lnTo>
                  <a:pt x="45415" y="54635"/>
                </a:lnTo>
                <a:lnTo>
                  <a:pt x="53708" y="54635"/>
                </a:lnTo>
                <a:lnTo>
                  <a:pt x="58254" y="53009"/>
                </a:lnTo>
                <a:lnTo>
                  <a:pt x="64262" y="46964"/>
                </a:lnTo>
                <a:lnTo>
                  <a:pt x="65659" y="43611"/>
                </a:lnTo>
                <a:lnTo>
                  <a:pt x="65659" y="3639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3647694" y="6348958"/>
            <a:ext cx="279400" cy="57150"/>
          </a:xfrm>
          <a:custGeom>
            <a:avLst/>
            <a:gdLst/>
            <a:ahLst/>
            <a:cxnLst/>
            <a:rect l="l" t="t" r="r" b="b"/>
            <a:pathLst>
              <a:path w="279400" h="57150">
                <a:moveTo>
                  <a:pt x="48577" y="56057"/>
                </a:moveTo>
                <a:lnTo>
                  <a:pt x="42672" y="40995"/>
                </a:lnTo>
                <a:lnTo>
                  <a:pt x="41071" y="36880"/>
                </a:lnTo>
                <a:lnTo>
                  <a:pt x="35750" y="23291"/>
                </a:lnTo>
                <a:lnTo>
                  <a:pt x="35750" y="36880"/>
                </a:lnTo>
                <a:lnTo>
                  <a:pt x="12293" y="36880"/>
                </a:lnTo>
                <a:lnTo>
                  <a:pt x="24142" y="5473"/>
                </a:lnTo>
                <a:lnTo>
                  <a:pt x="35750" y="36880"/>
                </a:lnTo>
                <a:lnTo>
                  <a:pt x="35750" y="23291"/>
                </a:lnTo>
                <a:lnTo>
                  <a:pt x="28778" y="5473"/>
                </a:lnTo>
                <a:lnTo>
                  <a:pt x="27051" y="1054"/>
                </a:lnTo>
                <a:lnTo>
                  <a:pt x="21310" y="1054"/>
                </a:lnTo>
                <a:lnTo>
                  <a:pt x="0" y="56083"/>
                </a:lnTo>
                <a:lnTo>
                  <a:pt x="5016" y="56095"/>
                </a:lnTo>
                <a:lnTo>
                  <a:pt x="10795" y="40995"/>
                </a:lnTo>
                <a:lnTo>
                  <a:pt x="37490" y="40995"/>
                </a:lnTo>
                <a:lnTo>
                  <a:pt x="43294" y="56083"/>
                </a:lnTo>
                <a:lnTo>
                  <a:pt x="48577" y="56057"/>
                </a:lnTo>
                <a:close/>
              </a:path>
              <a:path w="279400" h="57150">
                <a:moveTo>
                  <a:pt x="100266" y="36474"/>
                </a:moveTo>
                <a:lnTo>
                  <a:pt x="100241" y="20320"/>
                </a:lnTo>
                <a:lnTo>
                  <a:pt x="98501" y="13995"/>
                </a:lnTo>
                <a:lnTo>
                  <a:pt x="95046" y="9029"/>
                </a:lnTo>
                <a:lnTo>
                  <a:pt x="95046" y="21285"/>
                </a:lnTo>
                <a:lnTo>
                  <a:pt x="95046" y="35001"/>
                </a:lnTo>
                <a:lnTo>
                  <a:pt x="93624" y="40563"/>
                </a:lnTo>
                <a:lnTo>
                  <a:pt x="87464" y="49961"/>
                </a:lnTo>
                <a:lnTo>
                  <a:pt x="82651" y="52501"/>
                </a:lnTo>
                <a:lnTo>
                  <a:pt x="70027" y="52501"/>
                </a:lnTo>
                <a:lnTo>
                  <a:pt x="65214" y="49961"/>
                </a:lnTo>
                <a:lnTo>
                  <a:pt x="59055" y="40513"/>
                </a:lnTo>
                <a:lnTo>
                  <a:pt x="57658" y="35001"/>
                </a:lnTo>
                <a:lnTo>
                  <a:pt x="57658" y="21285"/>
                </a:lnTo>
                <a:lnTo>
                  <a:pt x="59156" y="15773"/>
                </a:lnTo>
                <a:lnTo>
                  <a:pt x="65519" y="6781"/>
                </a:lnTo>
                <a:lnTo>
                  <a:pt x="70231" y="4419"/>
                </a:lnTo>
                <a:lnTo>
                  <a:pt x="82499" y="4419"/>
                </a:lnTo>
                <a:lnTo>
                  <a:pt x="87249" y="6781"/>
                </a:lnTo>
                <a:lnTo>
                  <a:pt x="93560" y="15722"/>
                </a:lnTo>
                <a:lnTo>
                  <a:pt x="95046" y="21285"/>
                </a:lnTo>
                <a:lnTo>
                  <a:pt x="95046" y="9029"/>
                </a:lnTo>
                <a:lnTo>
                  <a:pt x="91846" y="4419"/>
                </a:lnTo>
                <a:lnTo>
                  <a:pt x="90868" y="2997"/>
                </a:lnTo>
                <a:lnTo>
                  <a:pt x="84632" y="0"/>
                </a:lnTo>
                <a:lnTo>
                  <a:pt x="67995" y="0"/>
                </a:lnTo>
                <a:lnTo>
                  <a:pt x="61734" y="3022"/>
                </a:lnTo>
                <a:lnTo>
                  <a:pt x="54127" y="14020"/>
                </a:lnTo>
                <a:lnTo>
                  <a:pt x="52425" y="20320"/>
                </a:lnTo>
                <a:lnTo>
                  <a:pt x="52438" y="36474"/>
                </a:lnTo>
                <a:lnTo>
                  <a:pt x="54254" y="43154"/>
                </a:lnTo>
                <a:lnTo>
                  <a:pt x="62115" y="54013"/>
                </a:lnTo>
                <a:lnTo>
                  <a:pt x="68249" y="56921"/>
                </a:lnTo>
                <a:lnTo>
                  <a:pt x="84493" y="56921"/>
                </a:lnTo>
                <a:lnTo>
                  <a:pt x="90652" y="54013"/>
                </a:lnTo>
                <a:lnTo>
                  <a:pt x="91732" y="52501"/>
                </a:lnTo>
                <a:lnTo>
                  <a:pt x="98450" y="43205"/>
                </a:lnTo>
                <a:lnTo>
                  <a:pt x="100266" y="36474"/>
                </a:lnTo>
                <a:close/>
              </a:path>
              <a:path w="279400" h="57150">
                <a:moveTo>
                  <a:pt x="150152" y="1054"/>
                </a:moveTo>
                <a:lnTo>
                  <a:pt x="145376" y="1054"/>
                </a:lnTo>
                <a:lnTo>
                  <a:pt x="145376" y="37744"/>
                </a:lnTo>
                <a:lnTo>
                  <a:pt x="145173" y="40068"/>
                </a:lnTo>
                <a:lnTo>
                  <a:pt x="132562" y="52501"/>
                </a:lnTo>
                <a:lnTo>
                  <a:pt x="127698" y="52501"/>
                </a:lnTo>
                <a:lnTo>
                  <a:pt x="115570" y="37033"/>
                </a:lnTo>
                <a:lnTo>
                  <a:pt x="115570" y="1054"/>
                </a:lnTo>
                <a:lnTo>
                  <a:pt x="110807" y="1054"/>
                </a:lnTo>
                <a:lnTo>
                  <a:pt x="110807" y="38011"/>
                </a:lnTo>
                <a:lnTo>
                  <a:pt x="111023" y="40741"/>
                </a:lnTo>
                <a:lnTo>
                  <a:pt x="126212" y="56921"/>
                </a:lnTo>
                <a:lnTo>
                  <a:pt x="134747" y="56921"/>
                </a:lnTo>
                <a:lnTo>
                  <a:pt x="150152" y="38227"/>
                </a:lnTo>
                <a:lnTo>
                  <a:pt x="150152" y="1054"/>
                </a:lnTo>
                <a:close/>
              </a:path>
              <a:path w="279400" h="57150">
                <a:moveTo>
                  <a:pt x="194144" y="1054"/>
                </a:moveTo>
                <a:lnTo>
                  <a:pt x="154813" y="1054"/>
                </a:lnTo>
                <a:lnTo>
                  <a:pt x="154813" y="5486"/>
                </a:lnTo>
                <a:lnTo>
                  <a:pt x="172097" y="5486"/>
                </a:lnTo>
                <a:lnTo>
                  <a:pt x="172097" y="56083"/>
                </a:lnTo>
                <a:lnTo>
                  <a:pt x="176860" y="56083"/>
                </a:lnTo>
                <a:lnTo>
                  <a:pt x="176860" y="5486"/>
                </a:lnTo>
                <a:lnTo>
                  <a:pt x="194144" y="5486"/>
                </a:lnTo>
                <a:lnTo>
                  <a:pt x="194144" y="1054"/>
                </a:lnTo>
                <a:close/>
              </a:path>
              <a:path w="279400" h="57150">
                <a:moveTo>
                  <a:pt x="231076" y="51435"/>
                </a:moveTo>
                <a:lnTo>
                  <a:pt x="204622" y="51435"/>
                </a:lnTo>
                <a:lnTo>
                  <a:pt x="213144" y="43256"/>
                </a:lnTo>
                <a:lnTo>
                  <a:pt x="218859" y="37388"/>
                </a:lnTo>
                <a:lnTo>
                  <a:pt x="225348" y="29413"/>
                </a:lnTo>
                <a:lnTo>
                  <a:pt x="227761" y="25679"/>
                </a:lnTo>
                <a:lnTo>
                  <a:pt x="229958" y="20497"/>
                </a:lnTo>
                <a:lnTo>
                  <a:pt x="230403" y="18313"/>
                </a:lnTo>
                <a:lnTo>
                  <a:pt x="230403" y="11760"/>
                </a:lnTo>
                <a:lnTo>
                  <a:pt x="228955" y="8369"/>
                </a:lnTo>
                <a:lnTo>
                  <a:pt x="223202" y="3441"/>
                </a:lnTo>
                <a:lnTo>
                  <a:pt x="219544" y="2209"/>
                </a:lnTo>
                <a:lnTo>
                  <a:pt x="210604" y="2209"/>
                </a:lnTo>
                <a:lnTo>
                  <a:pt x="206883" y="3505"/>
                </a:lnTo>
                <a:lnTo>
                  <a:pt x="200774" y="8890"/>
                </a:lnTo>
                <a:lnTo>
                  <a:pt x="199186" y="12700"/>
                </a:lnTo>
                <a:lnTo>
                  <a:pt x="199186" y="17513"/>
                </a:lnTo>
                <a:lnTo>
                  <a:pt x="204622" y="17513"/>
                </a:lnTo>
                <a:lnTo>
                  <a:pt x="204622" y="14274"/>
                </a:lnTo>
                <a:lnTo>
                  <a:pt x="205562" y="11658"/>
                </a:lnTo>
                <a:lnTo>
                  <a:pt x="209334" y="7696"/>
                </a:lnTo>
                <a:lnTo>
                  <a:pt x="211874" y="6705"/>
                </a:lnTo>
                <a:lnTo>
                  <a:pt x="218630" y="6705"/>
                </a:lnTo>
                <a:lnTo>
                  <a:pt x="221284" y="7886"/>
                </a:lnTo>
                <a:lnTo>
                  <a:pt x="224320" y="12065"/>
                </a:lnTo>
                <a:lnTo>
                  <a:pt x="224967" y="14147"/>
                </a:lnTo>
                <a:lnTo>
                  <a:pt x="224967" y="18161"/>
                </a:lnTo>
                <a:lnTo>
                  <a:pt x="198666" y="50901"/>
                </a:lnTo>
                <a:lnTo>
                  <a:pt x="198666" y="56083"/>
                </a:lnTo>
                <a:lnTo>
                  <a:pt x="231076" y="56083"/>
                </a:lnTo>
                <a:lnTo>
                  <a:pt x="231076" y="51435"/>
                </a:lnTo>
                <a:close/>
              </a:path>
              <a:path w="279400" h="57150">
                <a:moveTo>
                  <a:pt x="279323" y="35433"/>
                </a:moveTo>
                <a:lnTo>
                  <a:pt x="262928" y="35433"/>
                </a:lnTo>
                <a:lnTo>
                  <a:pt x="262928" y="18973"/>
                </a:lnTo>
                <a:lnTo>
                  <a:pt x="258457" y="18973"/>
                </a:lnTo>
                <a:lnTo>
                  <a:pt x="258457" y="35433"/>
                </a:lnTo>
                <a:lnTo>
                  <a:pt x="242062" y="35433"/>
                </a:lnTo>
                <a:lnTo>
                  <a:pt x="242062" y="39547"/>
                </a:lnTo>
                <a:lnTo>
                  <a:pt x="258457" y="39547"/>
                </a:lnTo>
                <a:lnTo>
                  <a:pt x="258457" y="56083"/>
                </a:lnTo>
                <a:lnTo>
                  <a:pt x="262928" y="56083"/>
                </a:lnTo>
                <a:lnTo>
                  <a:pt x="262928" y="39547"/>
                </a:lnTo>
                <a:lnTo>
                  <a:pt x="279323" y="39547"/>
                </a:lnTo>
                <a:lnTo>
                  <a:pt x="279323" y="3543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3647694" y="6506146"/>
            <a:ext cx="255904" cy="57150"/>
          </a:xfrm>
          <a:custGeom>
            <a:avLst/>
            <a:gdLst/>
            <a:ahLst/>
            <a:cxnLst/>
            <a:rect l="l" t="t" r="r" b="b"/>
            <a:pathLst>
              <a:path w="255904" h="57150">
                <a:moveTo>
                  <a:pt x="48577" y="56057"/>
                </a:moveTo>
                <a:lnTo>
                  <a:pt x="42672" y="40995"/>
                </a:lnTo>
                <a:lnTo>
                  <a:pt x="41059" y="36880"/>
                </a:lnTo>
                <a:lnTo>
                  <a:pt x="35750" y="23317"/>
                </a:lnTo>
                <a:lnTo>
                  <a:pt x="35750" y="36880"/>
                </a:lnTo>
                <a:lnTo>
                  <a:pt x="12293" y="36880"/>
                </a:lnTo>
                <a:lnTo>
                  <a:pt x="24142" y="5486"/>
                </a:lnTo>
                <a:lnTo>
                  <a:pt x="35750" y="36880"/>
                </a:lnTo>
                <a:lnTo>
                  <a:pt x="35750" y="23317"/>
                </a:lnTo>
                <a:lnTo>
                  <a:pt x="28778" y="5486"/>
                </a:lnTo>
                <a:lnTo>
                  <a:pt x="27051" y="1066"/>
                </a:lnTo>
                <a:lnTo>
                  <a:pt x="21310" y="1066"/>
                </a:lnTo>
                <a:lnTo>
                  <a:pt x="0" y="56083"/>
                </a:lnTo>
                <a:lnTo>
                  <a:pt x="5016" y="56108"/>
                </a:lnTo>
                <a:lnTo>
                  <a:pt x="10795" y="40995"/>
                </a:lnTo>
                <a:lnTo>
                  <a:pt x="37490" y="40995"/>
                </a:lnTo>
                <a:lnTo>
                  <a:pt x="43294" y="56083"/>
                </a:lnTo>
                <a:lnTo>
                  <a:pt x="48577" y="56057"/>
                </a:lnTo>
                <a:close/>
              </a:path>
              <a:path w="255904" h="57150">
                <a:moveTo>
                  <a:pt x="100253" y="36474"/>
                </a:moveTo>
                <a:lnTo>
                  <a:pt x="100241" y="20332"/>
                </a:lnTo>
                <a:lnTo>
                  <a:pt x="98501" y="13995"/>
                </a:lnTo>
                <a:lnTo>
                  <a:pt x="95046" y="9029"/>
                </a:lnTo>
                <a:lnTo>
                  <a:pt x="95046" y="21285"/>
                </a:lnTo>
                <a:lnTo>
                  <a:pt x="95046" y="35001"/>
                </a:lnTo>
                <a:lnTo>
                  <a:pt x="93624" y="40563"/>
                </a:lnTo>
                <a:lnTo>
                  <a:pt x="87464" y="49974"/>
                </a:lnTo>
                <a:lnTo>
                  <a:pt x="82651" y="52501"/>
                </a:lnTo>
                <a:lnTo>
                  <a:pt x="70027" y="52501"/>
                </a:lnTo>
                <a:lnTo>
                  <a:pt x="65214" y="49974"/>
                </a:lnTo>
                <a:lnTo>
                  <a:pt x="59055" y="40513"/>
                </a:lnTo>
                <a:lnTo>
                  <a:pt x="57632" y="35001"/>
                </a:lnTo>
                <a:lnTo>
                  <a:pt x="57645" y="21285"/>
                </a:lnTo>
                <a:lnTo>
                  <a:pt x="59156" y="15786"/>
                </a:lnTo>
                <a:lnTo>
                  <a:pt x="65519" y="6781"/>
                </a:lnTo>
                <a:lnTo>
                  <a:pt x="70231" y="4419"/>
                </a:lnTo>
                <a:lnTo>
                  <a:pt x="82499" y="4419"/>
                </a:lnTo>
                <a:lnTo>
                  <a:pt x="87236" y="6781"/>
                </a:lnTo>
                <a:lnTo>
                  <a:pt x="93548" y="15735"/>
                </a:lnTo>
                <a:lnTo>
                  <a:pt x="95046" y="21285"/>
                </a:lnTo>
                <a:lnTo>
                  <a:pt x="95046" y="9029"/>
                </a:lnTo>
                <a:lnTo>
                  <a:pt x="91846" y="4419"/>
                </a:lnTo>
                <a:lnTo>
                  <a:pt x="90868" y="2997"/>
                </a:lnTo>
                <a:lnTo>
                  <a:pt x="84632" y="0"/>
                </a:lnTo>
                <a:lnTo>
                  <a:pt x="67995" y="0"/>
                </a:lnTo>
                <a:lnTo>
                  <a:pt x="61734" y="3035"/>
                </a:lnTo>
                <a:lnTo>
                  <a:pt x="54127" y="14020"/>
                </a:lnTo>
                <a:lnTo>
                  <a:pt x="52425" y="20332"/>
                </a:lnTo>
                <a:lnTo>
                  <a:pt x="52438" y="36474"/>
                </a:lnTo>
                <a:lnTo>
                  <a:pt x="54254" y="43167"/>
                </a:lnTo>
                <a:lnTo>
                  <a:pt x="57937" y="48234"/>
                </a:lnTo>
                <a:lnTo>
                  <a:pt x="62103" y="54025"/>
                </a:lnTo>
                <a:lnTo>
                  <a:pt x="68249" y="56921"/>
                </a:lnTo>
                <a:lnTo>
                  <a:pt x="84480" y="56921"/>
                </a:lnTo>
                <a:lnTo>
                  <a:pt x="90639" y="54025"/>
                </a:lnTo>
                <a:lnTo>
                  <a:pt x="91732" y="52501"/>
                </a:lnTo>
                <a:lnTo>
                  <a:pt x="98450" y="43205"/>
                </a:lnTo>
                <a:lnTo>
                  <a:pt x="100253" y="36474"/>
                </a:lnTo>
                <a:close/>
              </a:path>
              <a:path w="255904" h="57150">
                <a:moveTo>
                  <a:pt x="150152" y="1066"/>
                </a:moveTo>
                <a:lnTo>
                  <a:pt x="145376" y="1066"/>
                </a:lnTo>
                <a:lnTo>
                  <a:pt x="145376" y="37744"/>
                </a:lnTo>
                <a:lnTo>
                  <a:pt x="145173" y="40068"/>
                </a:lnTo>
                <a:lnTo>
                  <a:pt x="132562" y="52501"/>
                </a:lnTo>
                <a:lnTo>
                  <a:pt x="127698" y="52501"/>
                </a:lnTo>
                <a:lnTo>
                  <a:pt x="115570" y="37033"/>
                </a:lnTo>
                <a:lnTo>
                  <a:pt x="115570" y="1066"/>
                </a:lnTo>
                <a:lnTo>
                  <a:pt x="110807" y="1066"/>
                </a:lnTo>
                <a:lnTo>
                  <a:pt x="110807" y="38023"/>
                </a:lnTo>
                <a:lnTo>
                  <a:pt x="111010" y="40741"/>
                </a:lnTo>
                <a:lnTo>
                  <a:pt x="126199" y="56921"/>
                </a:lnTo>
                <a:lnTo>
                  <a:pt x="134747" y="56921"/>
                </a:lnTo>
                <a:lnTo>
                  <a:pt x="150152" y="38227"/>
                </a:lnTo>
                <a:lnTo>
                  <a:pt x="150152" y="1066"/>
                </a:lnTo>
                <a:close/>
              </a:path>
              <a:path w="255904" h="57150">
                <a:moveTo>
                  <a:pt x="194144" y="1066"/>
                </a:moveTo>
                <a:lnTo>
                  <a:pt x="154800" y="1066"/>
                </a:lnTo>
                <a:lnTo>
                  <a:pt x="154800" y="5486"/>
                </a:lnTo>
                <a:lnTo>
                  <a:pt x="172097" y="5486"/>
                </a:lnTo>
                <a:lnTo>
                  <a:pt x="172097" y="56083"/>
                </a:lnTo>
                <a:lnTo>
                  <a:pt x="176860" y="56083"/>
                </a:lnTo>
                <a:lnTo>
                  <a:pt x="176860" y="5486"/>
                </a:lnTo>
                <a:lnTo>
                  <a:pt x="194144" y="5486"/>
                </a:lnTo>
                <a:lnTo>
                  <a:pt x="194144" y="1066"/>
                </a:lnTo>
                <a:close/>
              </a:path>
              <a:path w="255904" h="57150">
                <a:moveTo>
                  <a:pt x="231076" y="51435"/>
                </a:moveTo>
                <a:lnTo>
                  <a:pt x="204622" y="51435"/>
                </a:lnTo>
                <a:lnTo>
                  <a:pt x="213144" y="43256"/>
                </a:lnTo>
                <a:lnTo>
                  <a:pt x="218859" y="37388"/>
                </a:lnTo>
                <a:lnTo>
                  <a:pt x="225348" y="29425"/>
                </a:lnTo>
                <a:lnTo>
                  <a:pt x="227761" y="25679"/>
                </a:lnTo>
                <a:lnTo>
                  <a:pt x="229958" y="20497"/>
                </a:lnTo>
                <a:lnTo>
                  <a:pt x="230403" y="18313"/>
                </a:lnTo>
                <a:lnTo>
                  <a:pt x="230403" y="11760"/>
                </a:lnTo>
                <a:lnTo>
                  <a:pt x="228955" y="8369"/>
                </a:lnTo>
                <a:lnTo>
                  <a:pt x="223202" y="3441"/>
                </a:lnTo>
                <a:lnTo>
                  <a:pt x="219544" y="2209"/>
                </a:lnTo>
                <a:lnTo>
                  <a:pt x="210604" y="2209"/>
                </a:lnTo>
                <a:lnTo>
                  <a:pt x="206883" y="3505"/>
                </a:lnTo>
                <a:lnTo>
                  <a:pt x="200774" y="8902"/>
                </a:lnTo>
                <a:lnTo>
                  <a:pt x="199186" y="12700"/>
                </a:lnTo>
                <a:lnTo>
                  <a:pt x="199186" y="17526"/>
                </a:lnTo>
                <a:lnTo>
                  <a:pt x="204622" y="17526"/>
                </a:lnTo>
                <a:lnTo>
                  <a:pt x="204622" y="14274"/>
                </a:lnTo>
                <a:lnTo>
                  <a:pt x="205562" y="11671"/>
                </a:lnTo>
                <a:lnTo>
                  <a:pt x="209334" y="7696"/>
                </a:lnTo>
                <a:lnTo>
                  <a:pt x="211874" y="6705"/>
                </a:lnTo>
                <a:lnTo>
                  <a:pt x="218630" y="6705"/>
                </a:lnTo>
                <a:lnTo>
                  <a:pt x="221284" y="7899"/>
                </a:lnTo>
                <a:lnTo>
                  <a:pt x="224320" y="12077"/>
                </a:lnTo>
                <a:lnTo>
                  <a:pt x="224955" y="14147"/>
                </a:lnTo>
                <a:lnTo>
                  <a:pt x="224955" y="18161"/>
                </a:lnTo>
                <a:lnTo>
                  <a:pt x="198653" y="50914"/>
                </a:lnTo>
                <a:lnTo>
                  <a:pt x="198653" y="56083"/>
                </a:lnTo>
                <a:lnTo>
                  <a:pt x="231076" y="56083"/>
                </a:lnTo>
                <a:lnTo>
                  <a:pt x="231076" y="51435"/>
                </a:lnTo>
                <a:close/>
              </a:path>
              <a:path w="255904" h="57150">
                <a:moveTo>
                  <a:pt x="255841" y="33680"/>
                </a:moveTo>
                <a:lnTo>
                  <a:pt x="237070" y="33680"/>
                </a:lnTo>
                <a:lnTo>
                  <a:pt x="237070" y="37719"/>
                </a:lnTo>
                <a:lnTo>
                  <a:pt x="255841" y="37719"/>
                </a:lnTo>
                <a:lnTo>
                  <a:pt x="255841" y="3368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3974071" y="6458102"/>
            <a:ext cx="76200" cy="55244"/>
          </a:xfrm>
          <a:custGeom>
            <a:avLst/>
            <a:gdLst/>
            <a:ahLst/>
            <a:cxnLst/>
            <a:rect l="l" t="t" r="r" b="b"/>
            <a:pathLst>
              <a:path w="76200" h="55245">
                <a:moveTo>
                  <a:pt x="32410" y="49225"/>
                </a:moveTo>
                <a:lnTo>
                  <a:pt x="5956" y="49225"/>
                </a:lnTo>
                <a:lnTo>
                  <a:pt x="14478" y="41046"/>
                </a:lnTo>
                <a:lnTo>
                  <a:pt x="20205" y="35179"/>
                </a:lnTo>
                <a:lnTo>
                  <a:pt x="26682" y="27203"/>
                </a:lnTo>
                <a:lnTo>
                  <a:pt x="29095" y="23469"/>
                </a:lnTo>
                <a:lnTo>
                  <a:pt x="31292" y="18288"/>
                </a:lnTo>
                <a:lnTo>
                  <a:pt x="31737" y="16103"/>
                </a:lnTo>
                <a:lnTo>
                  <a:pt x="31737" y="9550"/>
                </a:lnTo>
                <a:lnTo>
                  <a:pt x="30289" y="6159"/>
                </a:lnTo>
                <a:lnTo>
                  <a:pt x="24536" y="1231"/>
                </a:lnTo>
                <a:lnTo>
                  <a:pt x="20878" y="0"/>
                </a:lnTo>
                <a:lnTo>
                  <a:pt x="11938" y="0"/>
                </a:lnTo>
                <a:lnTo>
                  <a:pt x="8216" y="1295"/>
                </a:lnTo>
                <a:lnTo>
                  <a:pt x="2108" y="6680"/>
                </a:lnTo>
                <a:lnTo>
                  <a:pt x="520" y="10490"/>
                </a:lnTo>
                <a:lnTo>
                  <a:pt x="520" y="15316"/>
                </a:lnTo>
                <a:lnTo>
                  <a:pt x="5956" y="15316"/>
                </a:lnTo>
                <a:lnTo>
                  <a:pt x="5956" y="12065"/>
                </a:lnTo>
                <a:lnTo>
                  <a:pt x="6896" y="9448"/>
                </a:lnTo>
                <a:lnTo>
                  <a:pt x="10680" y="5486"/>
                </a:lnTo>
                <a:lnTo>
                  <a:pt x="13208" y="4495"/>
                </a:lnTo>
                <a:lnTo>
                  <a:pt x="19964" y="4495"/>
                </a:lnTo>
                <a:lnTo>
                  <a:pt x="22618" y="5689"/>
                </a:lnTo>
                <a:lnTo>
                  <a:pt x="25654" y="9855"/>
                </a:lnTo>
                <a:lnTo>
                  <a:pt x="26301" y="11938"/>
                </a:lnTo>
                <a:lnTo>
                  <a:pt x="26301" y="15951"/>
                </a:lnTo>
                <a:lnTo>
                  <a:pt x="0" y="48691"/>
                </a:lnTo>
                <a:lnTo>
                  <a:pt x="0" y="53873"/>
                </a:lnTo>
                <a:lnTo>
                  <a:pt x="32410" y="53873"/>
                </a:lnTo>
                <a:lnTo>
                  <a:pt x="32410" y="49225"/>
                </a:lnTo>
                <a:close/>
              </a:path>
              <a:path w="76200" h="55245">
                <a:moveTo>
                  <a:pt x="75628" y="32004"/>
                </a:moveTo>
                <a:lnTo>
                  <a:pt x="74320" y="27889"/>
                </a:lnTo>
                <a:lnTo>
                  <a:pt x="70980" y="23850"/>
                </a:lnTo>
                <a:lnTo>
                  <a:pt x="70637" y="23444"/>
                </a:lnTo>
                <a:lnTo>
                  <a:pt x="70637" y="41097"/>
                </a:lnTo>
                <a:lnTo>
                  <a:pt x="69621" y="44335"/>
                </a:lnTo>
                <a:lnTo>
                  <a:pt x="65544" y="49161"/>
                </a:lnTo>
                <a:lnTo>
                  <a:pt x="62712" y="50368"/>
                </a:lnTo>
                <a:lnTo>
                  <a:pt x="55460" y="50368"/>
                </a:lnTo>
                <a:lnTo>
                  <a:pt x="52628" y="49161"/>
                </a:lnTo>
                <a:lnTo>
                  <a:pt x="48501" y="44335"/>
                </a:lnTo>
                <a:lnTo>
                  <a:pt x="47472" y="41097"/>
                </a:lnTo>
                <a:lnTo>
                  <a:pt x="47472" y="33020"/>
                </a:lnTo>
                <a:lnTo>
                  <a:pt x="48450" y="29819"/>
                </a:lnTo>
                <a:lnTo>
                  <a:pt x="49720" y="28270"/>
                </a:lnTo>
                <a:lnTo>
                  <a:pt x="52374" y="25044"/>
                </a:lnTo>
                <a:lnTo>
                  <a:pt x="55270" y="23850"/>
                </a:lnTo>
                <a:lnTo>
                  <a:pt x="62915" y="23850"/>
                </a:lnTo>
                <a:lnTo>
                  <a:pt x="65798" y="25057"/>
                </a:lnTo>
                <a:lnTo>
                  <a:pt x="69672" y="29883"/>
                </a:lnTo>
                <a:lnTo>
                  <a:pt x="70612" y="33020"/>
                </a:lnTo>
                <a:lnTo>
                  <a:pt x="70637" y="41097"/>
                </a:lnTo>
                <a:lnTo>
                  <a:pt x="70637" y="23444"/>
                </a:lnTo>
                <a:lnTo>
                  <a:pt x="68859" y="21285"/>
                </a:lnTo>
                <a:lnTo>
                  <a:pt x="64973" y="19583"/>
                </a:lnTo>
                <a:lnTo>
                  <a:pt x="53606" y="19583"/>
                </a:lnTo>
                <a:lnTo>
                  <a:pt x="48933" y="22479"/>
                </a:lnTo>
                <a:lnTo>
                  <a:pt x="46050" y="28270"/>
                </a:lnTo>
                <a:lnTo>
                  <a:pt x="46050" y="19532"/>
                </a:lnTo>
                <a:lnTo>
                  <a:pt x="47091" y="13347"/>
                </a:lnTo>
                <a:lnTo>
                  <a:pt x="51269" y="6083"/>
                </a:lnTo>
                <a:lnTo>
                  <a:pt x="54749" y="4267"/>
                </a:lnTo>
                <a:lnTo>
                  <a:pt x="62649" y="4267"/>
                </a:lnTo>
                <a:lnTo>
                  <a:pt x="65125" y="5080"/>
                </a:lnTo>
                <a:lnTo>
                  <a:pt x="68999" y="8331"/>
                </a:lnTo>
                <a:lnTo>
                  <a:pt x="69964" y="10591"/>
                </a:lnTo>
                <a:lnTo>
                  <a:pt x="69964" y="13487"/>
                </a:lnTo>
                <a:lnTo>
                  <a:pt x="74955" y="13487"/>
                </a:lnTo>
                <a:lnTo>
                  <a:pt x="74955" y="8813"/>
                </a:lnTo>
                <a:lnTo>
                  <a:pt x="73240" y="5283"/>
                </a:lnTo>
                <a:lnTo>
                  <a:pt x="71780" y="4267"/>
                </a:lnTo>
                <a:lnTo>
                  <a:pt x="67043" y="965"/>
                </a:lnTo>
                <a:lnTo>
                  <a:pt x="63588" y="0"/>
                </a:lnTo>
                <a:lnTo>
                  <a:pt x="52311" y="0"/>
                </a:lnTo>
                <a:lnTo>
                  <a:pt x="47269" y="3048"/>
                </a:lnTo>
                <a:lnTo>
                  <a:pt x="42151" y="13665"/>
                </a:lnTo>
                <a:lnTo>
                  <a:pt x="41173" y="19532"/>
                </a:lnTo>
                <a:lnTo>
                  <a:pt x="41059" y="36068"/>
                </a:lnTo>
                <a:lnTo>
                  <a:pt x="42227" y="41859"/>
                </a:lnTo>
                <a:lnTo>
                  <a:pt x="47586" y="51816"/>
                </a:lnTo>
                <a:lnTo>
                  <a:pt x="52463" y="54635"/>
                </a:lnTo>
                <a:lnTo>
                  <a:pt x="63741" y="54635"/>
                </a:lnTo>
                <a:lnTo>
                  <a:pt x="67538" y="53213"/>
                </a:lnTo>
                <a:lnTo>
                  <a:pt x="70548" y="50368"/>
                </a:lnTo>
                <a:lnTo>
                  <a:pt x="73939" y="47167"/>
                </a:lnTo>
                <a:lnTo>
                  <a:pt x="75628" y="42722"/>
                </a:lnTo>
                <a:lnTo>
                  <a:pt x="75628" y="3200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3974071" y="6613016"/>
            <a:ext cx="73660" cy="53975"/>
          </a:xfrm>
          <a:custGeom>
            <a:avLst/>
            <a:gdLst/>
            <a:ahLst/>
            <a:cxnLst/>
            <a:rect l="l" t="t" r="r" b="b"/>
            <a:pathLst>
              <a:path w="73660" h="53975">
                <a:moveTo>
                  <a:pt x="32410" y="49225"/>
                </a:moveTo>
                <a:lnTo>
                  <a:pt x="5956" y="49225"/>
                </a:lnTo>
                <a:lnTo>
                  <a:pt x="14478" y="41046"/>
                </a:lnTo>
                <a:lnTo>
                  <a:pt x="20205" y="35179"/>
                </a:lnTo>
                <a:lnTo>
                  <a:pt x="26682" y="27203"/>
                </a:lnTo>
                <a:lnTo>
                  <a:pt x="29095" y="23469"/>
                </a:lnTo>
                <a:lnTo>
                  <a:pt x="31292" y="18288"/>
                </a:lnTo>
                <a:lnTo>
                  <a:pt x="31737" y="16103"/>
                </a:lnTo>
                <a:lnTo>
                  <a:pt x="31737" y="9550"/>
                </a:lnTo>
                <a:lnTo>
                  <a:pt x="30289" y="6159"/>
                </a:lnTo>
                <a:lnTo>
                  <a:pt x="24536" y="1231"/>
                </a:lnTo>
                <a:lnTo>
                  <a:pt x="20878" y="0"/>
                </a:lnTo>
                <a:lnTo>
                  <a:pt x="11938" y="0"/>
                </a:lnTo>
                <a:lnTo>
                  <a:pt x="8216" y="1295"/>
                </a:lnTo>
                <a:lnTo>
                  <a:pt x="2108" y="6680"/>
                </a:lnTo>
                <a:lnTo>
                  <a:pt x="520" y="10490"/>
                </a:lnTo>
                <a:lnTo>
                  <a:pt x="520" y="15316"/>
                </a:lnTo>
                <a:lnTo>
                  <a:pt x="5956" y="15316"/>
                </a:lnTo>
                <a:lnTo>
                  <a:pt x="5956" y="12065"/>
                </a:lnTo>
                <a:lnTo>
                  <a:pt x="6896" y="9448"/>
                </a:lnTo>
                <a:lnTo>
                  <a:pt x="10680" y="5486"/>
                </a:lnTo>
                <a:lnTo>
                  <a:pt x="13208" y="4495"/>
                </a:lnTo>
                <a:lnTo>
                  <a:pt x="19964" y="4495"/>
                </a:lnTo>
                <a:lnTo>
                  <a:pt x="22618" y="5689"/>
                </a:lnTo>
                <a:lnTo>
                  <a:pt x="25654" y="9855"/>
                </a:lnTo>
                <a:lnTo>
                  <a:pt x="26301" y="11938"/>
                </a:lnTo>
                <a:lnTo>
                  <a:pt x="26301" y="15951"/>
                </a:lnTo>
                <a:lnTo>
                  <a:pt x="0" y="48691"/>
                </a:lnTo>
                <a:lnTo>
                  <a:pt x="0" y="53873"/>
                </a:lnTo>
                <a:lnTo>
                  <a:pt x="32410" y="53873"/>
                </a:lnTo>
                <a:lnTo>
                  <a:pt x="32410" y="49225"/>
                </a:lnTo>
                <a:close/>
              </a:path>
              <a:path w="73660" h="53975">
                <a:moveTo>
                  <a:pt x="73101" y="1143"/>
                </a:moveTo>
                <a:lnTo>
                  <a:pt x="40246" y="1143"/>
                </a:lnTo>
                <a:lnTo>
                  <a:pt x="40246" y="5638"/>
                </a:lnTo>
                <a:lnTo>
                  <a:pt x="68033" y="5638"/>
                </a:lnTo>
                <a:lnTo>
                  <a:pt x="47396" y="53873"/>
                </a:lnTo>
                <a:lnTo>
                  <a:pt x="53098" y="53886"/>
                </a:lnTo>
                <a:lnTo>
                  <a:pt x="73101" y="5791"/>
                </a:lnTo>
                <a:lnTo>
                  <a:pt x="73101" y="114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3649332" y="6793000"/>
            <a:ext cx="233679" cy="57150"/>
          </a:xfrm>
          <a:custGeom>
            <a:avLst/>
            <a:gdLst/>
            <a:ahLst/>
            <a:cxnLst/>
            <a:rect l="l" t="t" r="r" b="b"/>
            <a:pathLst>
              <a:path w="233679" h="57150">
                <a:moveTo>
                  <a:pt x="37249" y="56083"/>
                </a:moveTo>
                <a:lnTo>
                  <a:pt x="36258" y="54813"/>
                </a:lnTo>
                <a:lnTo>
                  <a:pt x="35471" y="51028"/>
                </a:lnTo>
                <a:lnTo>
                  <a:pt x="34328" y="38430"/>
                </a:lnTo>
                <a:lnTo>
                  <a:pt x="33604" y="34315"/>
                </a:lnTo>
                <a:lnTo>
                  <a:pt x="31508" y="29794"/>
                </a:lnTo>
                <a:lnTo>
                  <a:pt x="29057" y="27990"/>
                </a:lnTo>
                <a:lnTo>
                  <a:pt x="25476" y="27279"/>
                </a:lnTo>
                <a:lnTo>
                  <a:pt x="29006" y="26162"/>
                </a:lnTo>
                <a:lnTo>
                  <a:pt x="30276" y="25374"/>
                </a:lnTo>
                <a:lnTo>
                  <a:pt x="31610" y="24549"/>
                </a:lnTo>
                <a:lnTo>
                  <a:pt x="34988" y="20332"/>
                </a:lnTo>
                <a:lnTo>
                  <a:pt x="35839" y="17678"/>
                </a:lnTo>
                <a:lnTo>
                  <a:pt x="35712" y="11658"/>
                </a:lnTo>
                <a:lnTo>
                  <a:pt x="35458" y="10325"/>
                </a:lnTo>
                <a:lnTo>
                  <a:pt x="34175" y="7480"/>
                </a:lnTo>
                <a:lnTo>
                  <a:pt x="33350" y="6350"/>
                </a:lnTo>
                <a:lnTo>
                  <a:pt x="32410" y="5499"/>
                </a:lnTo>
                <a:lnTo>
                  <a:pt x="30619" y="3670"/>
                </a:lnTo>
                <a:lnTo>
                  <a:pt x="30619" y="11658"/>
                </a:lnTo>
                <a:lnTo>
                  <a:pt x="30619" y="16891"/>
                </a:lnTo>
                <a:lnTo>
                  <a:pt x="30111" y="18745"/>
                </a:lnTo>
                <a:lnTo>
                  <a:pt x="18745" y="25374"/>
                </a:lnTo>
                <a:lnTo>
                  <a:pt x="4762" y="25374"/>
                </a:lnTo>
                <a:lnTo>
                  <a:pt x="4762" y="5499"/>
                </a:lnTo>
                <a:lnTo>
                  <a:pt x="22225" y="5499"/>
                </a:lnTo>
                <a:lnTo>
                  <a:pt x="25527" y="6261"/>
                </a:lnTo>
                <a:lnTo>
                  <a:pt x="29603" y="9296"/>
                </a:lnTo>
                <a:lnTo>
                  <a:pt x="30619" y="11658"/>
                </a:lnTo>
                <a:lnTo>
                  <a:pt x="30619" y="3670"/>
                </a:lnTo>
                <a:lnTo>
                  <a:pt x="30365" y="3403"/>
                </a:lnTo>
                <a:lnTo>
                  <a:pt x="27940" y="2171"/>
                </a:lnTo>
                <a:lnTo>
                  <a:pt x="23114" y="1257"/>
                </a:lnTo>
                <a:lnTo>
                  <a:pt x="20142" y="1066"/>
                </a:lnTo>
                <a:lnTo>
                  <a:pt x="0" y="1066"/>
                </a:lnTo>
                <a:lnTo>
                  <a:pt x="0" y="56083"/>
                </a:lnTo>
                <a:lnTo>
                  <a:pt x="4762" y="56083"/>
                </a:lnTo>
                <a:lnTo>
                  <a:pt x="4762" y="29794"/>
                </a:lnTo>
                <a:lnTo>
                  <a:pt x="23964" y="29794"/>
                </a:lnTo>
                <a:lnTo>
                  <a:pt x="26301" y="30835"/>
                </a:lnTo>
                <a:lnTo>
                  <a:pt x="28536" y="34696"/>
                </a:lnTo>
                <a:lnTo>
                  <a:pt x="29298" y="38506"/>
                </a:lnTo>
                <a:lnTo>
                  <a:pt x="29794" y="44348"/>
                </a:lnTo>
                <a:lnTo>
                  <a:pt x="29794" y="47701"/>
                </a:lnTo>
                <a:lnTo>
                  <a:pt x="29972" y="50241"/>
                </a:lnTo>
                <a:lnTo>
                  <a:pt x="30518" y="52984"/>
                </a:lnTo>
                <a:lnTo>
                  <a:pt x="30962" y="54356"/>
                </a:lnTo>
                <a:lnTo>
                  <a:pt x="31661" y="56083"/>
                </a:lnTo>
                <a:lnTo>
                  <a:pt x="37249" y="56083"/>
                </a:lnTo>
                <a:close/>
              </a:path>
              <a:path w="233679" h="57150">
                <a:moveTo>
                  <a:pt x="81305" y="51663"/>
                </a:moveTo>
                <a:lnTo>
                  <a:pt x="54190" y="51663"/>
                </a:lnTo>
                <a:lnTo>
                  <a:pt x="54190" y="1066"/>
                </a:lnTo>
                <a:lnTo>
                  <a:pt x="49415" y="1066"/>
                </a:lnTo>
                <a:lnTo>
                  <a:pt x="49415" y="56083"/>
                </a:lnTo>
                <a:lnTo>
                  <a:pt x="81305" y="56083"/>
                </a:lnTo>
                <a:lnTo>
                  <a:pt x="81305" y="51663"/>
                </a:lnTo>
                <a:close/>
              </a:path>
              <a:path w="233679" h="57150">
                <a:moveTo>
                  <a:pt x="108521" y="2590"/>
                </a:moveTo>
                <a:lnTo>
                  <a:pt x="103911" y="2590"/>
                </a:lnTo>
                <a:lnTo>
                  <a:pt x="99936" y="6197"/>
                </a:lnTo>
                <a:lnTo>
                  <a:pt x="96901" y="8432"/>
                </a:lnTo>
                <a:lnTo>
                  <a:pt x="94615" y="9740"/>
                </a:lnTo>
                <a:lnTo>
                  <a:pt x="91986" y="10896"/>
                </a:lnTo>
                <a:lnTo>
                  <a:pt x="91986" y="15849"/>
                </a:lnTo>
                <a:lnTo>
                  <a:pt x="103606" y="8001"/>
                </a:lnTo>
                <a:lnTo>
                  <a:pt x="103606" y="56083"/>
                </a:lnTo>
                <a:lnTo>
                  <a:pt x="108521" y="56083"/>
                </a:lnTo>
                <a:lnTo>
                  <a:pt x="108521" y="2590"/>
                </a:lnTo>
                <a:close/>
              </a:path>
              <a:path w="233679" h="57150">
                <a:moveTo>
                  <a:pt x="165252" y="33680"/>
                </a:moveTo>
                <a:lnTo>
                  <a:pt x="146481" y="33680"/>
                </a:lnTo>
                <a:lnTo>
                  <a:pt x="146481" y="37719"/>
                </a:lnTo>
                <a:lnTo>
                  <a:pt x="165252" y="37719"/>
                </a:lnTo>
                <a:lnTo>
                  <a:pt x="165252" y="33680"/>
                </a:lnTo>
                <a:close/>
              </a:path>
              <a:path w="233679" h="57150">
                <a:moveTo>
                  <a:pt x="233603" y="42748"/>
                </a:moveTo>
                <a:lnTo>
                  <a:pt x="228320" y="42748"/>
                </a:lnTo>
                <a:lnTo>
                  <a:pt x="227914" y="45237"/>
                </a:lnTo>
                <a:lnTo>
                  <a:pt x="226745" y="47396"/>
                </a:lnTo>
                <a:lnTo>
                  <a:pt x="222529" y="51409"/>
                </a:lnTo>
                <a:lnTo>
                  <a:pt x="219570" y="52501"/>
                </a:lnTo>
                <a:lnTo>
                  <a:pt x="209638" y="52501"/>
                </a:lnTo>
                <a:lnTo>
                  <a:pt x="204825" y="49961"/>
                </a:lnTo>
                <a:lnTo>
                  <a:pt x="198666" y="40513"/>
                </a:lnTo>
                <a:lnTo>
                  <a:pt x="197243" y="34950"/>
                </a:lnTo>
                <a:lnTo>
                  <a:pt x="197243" y="21437"/>
                </a:lnTo>
                <a:lnTo>
                  <a:pt x="198729" y="15875"/>
                </a:lnTo>
                <a:lnTo>
                  <a:pt x="204939" y="6781"/>
                </a:lnTo>
                <a:lnTo>
                  <a:pt x="209435" y="4432"/>
                </a:lnTo>
                <a:lnTo>
                  <a:pt x="218528" y="4432"/>
                </a:lnTo>
                <a:lnTo>
                  <a:pt x="221386" y="5219"/>
                </a:lnTo>
                <a:lnTo>
                  <a:pt x="226161" y="8432"/>
                </a:lnTo>
                <a:lnTo>
                  <a:pt x="227495" y="10807"/>
                </a:lnTo>
                <a:lnTo>
                  <a:pt x="227799" y="13957"/>
                </a:lnTo>
                <a:lnTo>
                  <a:pt x="233006" y="13957"/>
                </a:lnTo>
                <a:lnTo>
                  <a:pt x="233006" y="10807"/>
                </a:lnTo>
                <a:lnTo>
                  <a:pt x="231889" y="7924"/>
                </a:lnTo>
                <a:lnTo>
                  <a:pt x="226580" y="1778"/>
                </a:lnTo>
                <a:lnTo>
                  <a:pt x="222008" y="0"/>
                </a:lnTo>
                <a:lnTo>
                  <a:pt x="207606" y="0"/>
                </a:lnTo>
                <a:lnTo>
                  <a:pt x="201345" y="3022"/>
                </a:lnTo>
                <a:lnTo>
                  <a:pt x="193738" y="13995"/>
                </a:lnTo>
                <a:lnTo>
                  <a:pt x="192024" y="20320"/>
                </a:lnTo>
                <a:lnTo>
                  <a:pt x="192024" y="36322"/>
                </a:lnTo>
                <a:lnTo>
                  <a:pt x="193814" y="43053"/>
                </a:lnTo>
                <a:lnTo>
                  <a:pt x="201371" y="54025"/>
                </a:lnTo>
                <a:lnTo>
                  <a:pt x="207098" y="56921"/>
                </a:lnTo>
                <a:lnTo>
                  <a:pt x="219773" y="56921"/>
                </a:lnTo>
                <a:lnTo>
                  <a:pt x="224040" y="55613"/>
                </a:lnTo>
                <a:lnTo>
                  <a:pt x="230797" y="50380"/>
                </a:lnTo>
                <a:lnTo>
                  <a:pt x="232867" y="46964"/>
                </a:lnTo>
                <a:lnTo>
                  <a:pt x="233603" y="427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3974071" y="6838822"/>
            <a:ext cx="75565" cy="55244"/>
          </a:xfrm>
          <a:custGeom>
            <a:avLst/>
            <a:gdLst/>
            <a:ahLst/>
            <a:cxnLst/>
            <a:rect l="l" t="t" r="r" b="b"/>
            <a:pathLst>
              <a:path w="75564" h="55245">
                <a:moveTo>
                  <a:pt x="32410" y="49225"/>
                </a:moveTo>
                <a:lnTo>
                  <a:pt x="5956" y="49225"/>
                </a:lnTo>
                <a:lnTo>
                  <a:pt x="14478" y="41046"/>
                </a:lnTo>
                <a:lnTo>
                  <a:pt x="20205" y="35179"/>
                </a:lnTo>
                <a:lnTo>
                  <a:pt x="26682" y="27203"/>
                </a:lnTo>
                <a:lnTo>
                  <a:pt x="29095" y="23469"/>
                </a:lnTo>
                <a:lnTo>
                  <a:pt x="31292" y="18288"/>
                </a:lnTo>
                <a:lnTo>
                  <a:pt x="31737" y="16103"/>
                </a:lnTo>
                <a:lnTo>
                  <a:pt x="31737" y="9550"/>
                </a:lnTo>
                <a:lnTo>
                  <a:pt x="30289" y="6159"/>
                </a:lnTo>
                <a:lnTo>
                  <a:pt x="24536" y="1231"/>
                </a:lnTo>
                <a:lnTo>
                  <a:pt x="20878" y="0"/>
                </a:lnTo>
                <a:lnTo>
                  <a:pt x="11938" y="0"/>
                </a:lnTo>
                <a:lnTo>
                  <a:pt x="8216" y="1295"/>
                </a:lnTo>
                <a:lnTo>
                  <a:pt x="2108" y="6680"/>
                </a:lnTo>
                <a:lnTo>
                  <a:pt x="520" y="10490"/>
                </a:lnTo>
                <a:lnTo>
                  <a:pt x="520" y="15316"/>
                </a:lnTo>
                <a:lnTo>
                  <a:pt x="5956" y="15316"/>
                </a:lnTo>
                <a:lnTo>
                  <a:pt x="5956" y="12065"/>
                </a:lnTo>
                <a:lnTo>
                  <a:pt x="6896" y="9448"/>
                </a:lnTo>
                <a:lnTo>
                  <a:pt x="10680" y="5486"/>
                </a:lnTo>
                <a:lnTo>
                  <a:pt x="13208" y="4495"/>
                </a:lnTo>
                <a:lnTo>
                  <a:pt x="19964" y="4495"/>
                </a:lnTo>
                <a:lnTo>
                  <a:pt x="22618" y="5689"/>
                </a:lnTo>
                <a:lnTo>
                  <a:pt x="25654" y="9855"/>
                </a:lnTo>
                <a:lnTo>
                  <a:pt x="26301" y="11938"/>
                </a:lnTo>
                <a:lnTo>
                  <a:pt x="26301" y="15951"/>
                </a:lnTo>
                <a:lnTo>
                  <a:pt x="0" y="48691"/>
                </a:lnTo>
                <a:lnTo>
                  <a:pt x="0" y="53873"/>
                </a:lnTo>
                <a:lnTo>
                  <a:pt x="32410" y="53873"/>
                </a:lnTo>
                <a:lnTo>
                  <a:pt x="32410" y="49225"/>
                </a:lnTo>
                <a:close/>
              </a:path>
              <a:path w="75564" h="55245">
                <a:moveTo>
                  <a:pt x="75044" y="18415"/>
                </a:moveTo>
                <a:lnTo>
                  <a:pt x="73571" y="11620"/>
                </a:lnTo>
                <a:lnTo>
                  <a:pt x="70015" y="6007"/>
                </a:lnTo>
                <a:lnTo>
                  <a:pt x="70015" y="33045"/>
                </a:lnTo>
                <a:lnTo>
                  <a:pt x="69405" y="37668"/>
                </a:lnTo>
                <a:lnTo>
                  <a:pt x="66116" y="47421"/>
                </a:lnTo>
                <a:lnTo>
                  <a:pt x="62763" y="50368"/>
                </a:lnTo>
                <a:lnTo>
                  <a:pt x="53276" y="50368"/>
                </a:lnTo>
                <a:lnTo>
                  <a:pt x="49898" y="47396"/>
                </a:lnTo>
                <a:lnTo>
                  <a:pt x="46672" y="37744"/>
                </a:lnTo>
                <a:lnTo>
                  <a:pt x="46164" y="33959"/>
                </a:lnTo>
                <a:lnTo>
                  <a:pt x="46177" y="20751"/>
                </a:lnTo>
                <a:lnTo>
                  <a:pt x="46697" y="17043"/>
                </a:lnTo>
                <a:lnTo>
                  <a:pt x="49974" y="7239"/>
                </a:lnTo>
                <a:lnTo>
                  <a:pt x="53327" y="4267"/>
                </a:lnTo>
                <a:lnTo>
                  <a:pt x="62814" y="4267"/>
                </a:lnTo>
                <a:lnTo>
                  <a:pt x="66192" y="7239"/>
                </a:lnTo>
                <a:lnTo>
                  <a:pt x="69418" y="16891"/>
                </a:lnTo>
                <a:lnTo>
                  <a:pt x="69926" y="20751"/>
                </a:lnTo>
                <a:lnTo>
                  <a:pt x="70015" y="33045"/>
                </a:lnTo>
                <a:lnTo>
                  <a:pt x="70015" y="6007"/>
                </a:lnTo>
                <a:lnTo>
                  <a:pt x="68922" y="4267"/>
                </a:lnTo>
                <a:lnTo>
                  <a:pt x="67703" y="2324"/>
                </a:lnTo>
                <a:lnTo>
                  <a:pt x="63512" y="0"/>
                </a:lnTo>
                <a:lnTo>
                  <a:pt x="51003" y="0"/>
                </a:lnTo>
                <a:lnTo>
                  <a:pt x="46101" y="3708"/>
                </a:lnTo>
                <a:lnTo>
                  <a:pt x="41833" y="15341"/>
                </a:lnTo>
                <a:lnTo>
                  <a:pt x="41059" y="20751"/>
                </a:lnTo>
                <a:lnTo>
                  <a:pt x="41059" y="36296"/>
                </a:lnTo>
                <a:lnTo>
                  <a:pt x="42532" y="43078"/>
                </a:lnTo>
                <a:lnTo>
                  <a:pt x="48387" y="52324"/>
                </a:lnTo>
                <a:lnTo>
                  <a:pt x="52590" y="54635"/>
                </a:lnTo>
                <a:lnTo>
                  <a:pt x="65100" y="54635"/>
                </a:lnTo>
                <a:lnTo>
                  <a:pt x="69989" y="50927"/>
                </a:lnTo>
                <a:lnTo>
                  <a:pt x="70192" y="50368"/>
                </a:lnTo>
                <a:lnTo>
                  <a:pt x="74269" y="39344"/>
                </a:lnTo>
                <a:lnTo>
                  <a:pt x="75044" y="33959"/>
                </a:lnTo>
                <a:lnTo>
                  <a:pt x="75044" y="1841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3963123" y="6958647"/>
            <a:ext cx="66040" cy="55244"/>
          </a:xfrm>
          <a:custGeom>
            <a:avLst/>
            <a:gdLst/>
            <a:ahLst/>
            <a:cxnLst/>
            <a:rect l="l" t="t" r="r" b="b"/>
            <a:pathLst>
              <a:path w="66039" h="55245">
                <a:moveTo>
                  <a:pt x="16535" y="381"/>
                </a:moveTo>
                <a:lnTo>
                  <a:pt x="11912" y="381"/>
                </a:lnTo>
                <a:lnTo>
                  <a:pt x="7937" y="3987"/>
                </a:lnTo>
                <a:lnTo>
                  <a:pt x="4914" y="6223"/>
                </a:lnTo>
                <a:lnTo>
                  <a:pt x="2628" y="7518"/>
                </a:lnTo>
                <a:lnTo>
                  <a:pt x="0" y="8686"/>
                </a:lnTo>
                <a:lnTo>
                  <a:pt x="0" y="13639"/>
                </a:lnTo>
                <a:lnTo>
                  <a:pt x="11620" y="5791"/>
                </a:lnTo>
                <a:lnTo>
                  <a:pt x="11620" y="53873"/>
                </a:lnTo>
                <a:lnTo>
                  <a:pt x="16535" y="53873"/>
                </a:lnTo>
                <a:lnTo>
                  <a:pt x="16535" y="381"/>
                </a:lnTo>
                <a:close/>
              </a:path>
              <a:path w="66039" h="55245">
                <a:moveTo>
                  <a:pt x="65798" y="17703"/>
                </a:moveTo>
                <a:lnTo>
                  <a:pt x="64630" y="11607"/>
                </a:lnTo>
                <a:lnTo>
                  <a:pt x="60413" y="4267"/>
                </a:lnTo>
                <a:lnTo>
                  <a:pt x="59982" y="3517"/>
                </a:lnTo>
                <a:lnTo>
                  <a:pt x="59982" y="12776"/>
                </a:lnTo>
                <a:lnTo>
                  <a:pt x="59982" y="19685"/>
                </a:lnTo>
                <a:lnTo>
                  <a:pt x="59016" y="22707"/>
                </a:lnTo>
                <a:lnTo>
                  <a:pt x="54851" y="27990"/>
                </a:lnTo>
                <a:lnTo>
                  <a:pt x="51663" y="29413"/>
                </a:lnTo>
                <a:lnTo>
                  <a:pt x="43573" y="29413"/>
                </a:lnTo>
                <a:lnTo>
                  <a:pt x="40563" y="27965"/>
                </a:lnTo>
                <a:lnTo>
                  <a:pt x="36995" y="22885"/>
                </a:lnTo>
                <a:lnTo>
                  <a:pt x="36220" y="20396"/>
                </a:lnTo>
                <a:lnTo>
                  <a:pt x="36220" y="13538"/>
                </a:lnTo>
                <a:lnTo>
                  <a:pt x="37236" y="10299"/>
                </a:lnTo>
                <a:lnTo>
                  <a:pt x="41313" y="5473"/>
                </a:lnTo>
                <a:lnTo>
                  <a:pt x="44145" y="4267"/>
                </a:lnTo>
                <a:lnTo>
                  <a:pt x="51346" y="4267"/>
                </a:lnTo>
                <a:lnTo>
                  <a:pt x="54279" y="5410"/>
                </a:lnTo>
                <a:lnTo>
                  <a:pt x="58851" y="9982"/>
                </a:lnTo>
                <a:lnTo>
                  <a:pt x="59982" y="12776"/>
                </a:lnTo>
                <a:lnTo>
                  <a:pt x="59982" y="3517"/>
                </a:lnTo>
                <a:lnTo>
                  <a:pt x="59410" y="2514"/>
                </a:lnTo>
                <a:lnTo>
                  <a:pt x="54546" y="0"/>
                </a:lnTo>
                <a:lnTo>
                  <a:pt x="43116" y="0"/>
                </a:lnTo>
                <a:lnTo>
                  <a:pt x="39319" y="1422"/>
                </a:lnTo>
                <a:lnTo>
                  <a:pt x="32918" y="7467"/>
                </a:lnTo>
                <a:lnTo>
                  <a:pt x="31343" y="11607"/>
                </a:lnTo>
                <a:lnTo>
                  <a:pt x="31229" y="22021"/>
                </a:lnTo>
                <a:lnTo>
                  <a:pt x="32639" y="25755"/>
                </a:lnTo>
                <a:lnTo>
                  <a:pt x="38506" y="32054"/>
                </a:lnTo>
                <a:lnTo>
                  <a:pt x="42456" y="33680"/>
                </a:lnTo>
                <a:lnTo>
                  <a:pt x="49999" y="33680"/>
                </a:lnTo>
                <a:lnTo>
                  <a:pt x="52412" y="33121"/>
                </a:lnTo>
                <a:lnTo>
                  <a:pt x="57277" y="30581"/>
                </a:lnTo>
                <a:lnTo>
                  <a:pt x="58369" y="29413"/>
                </a:lnTo>
                <a:lnTo>
                  <a:pt x="59461" y="28270"/>
                </a:lnTo>
                <a:lnTo>
                  <a:pt x="61099" y="25069"/>
                </a:lnTo>
                <a:lnTo>
                  <a:pt x="61087" y="34417"/>
                </a:lnTo>
                <a:lnTo>
                  <a:pt x="60020" y="40906"/>
                </a:lnTo>
                <a:lnTo>
                  <a:pt x="55702" y="48475"/>
                </a:lnTo>
                <a:lnTo>
                  <a:pt x="52158" y="50368"/>
                </a:lnTo>
                <a:lnTo>
                  <a:pt x="44221" y="50368"/>
                </a:lnTo>
                <a:lnTo>
                  <a:pt x="41732" y="49555"/>
                </a:lnTo>
                <a:lnTo>
                  <a:pt x="37858" y="46304"/>
                </a:lnTo>
                <a:lnTo>
                  <a:pt x="36893" y="44043"/>
                </a:lnTo>
                <a:lnTo>
                  <a:pt x="36893" y="41148"/>
                </a:lnTo>
                <a:lnTo>
                  <a:pt x="31902" y="41148"/>
                </a:lnTo>
                <a:lnTo>
                  <a:pt x="31902" y="45821"/>
                </a:lnTo>
                <a:lnTo>
                  <a:pt x="33616" y="49352"/>
                </a:lnTo>
                <a:lnTo>
                  <a:pt x="39814" y="53670"/>
                </a:lnTo>
                <a:lnTo>
                  <a:pt x="43268" y="54635"/>
                </a:lnTo>
                <a:lnTo>
                  <a:pt x="54546" y="54635"/>
                </a:lnTo>
                <a:lnTo>
                  <a:pt x="59588" y="51587"/>
                </a:lnTo>
                <a:lnTo>
                  <a:pt x="60172" y="50368"/>
                </a:lnTo>
                <a:lnTo>
                  <a:pt x="64617" y="41148"/>
                </a:lnTo>
                <a:lnTo>
                  <a:pt x="64706" y="40906"/>
                </a:lnTo>
                <a:lnTo>
                  <a:pt x="65798" y="34417"/>
                </a:lnTo>
                <a:lnTo>
                  <a:pt x="65798" y="25069"/>
                </a:lnTo>
                <a:lnTo>
                  <a:pt x="65798" y="1770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3963123" y="7070128"/>
            <a:ext cx="68580" cy="55244"/>
          </a:xfrm>
          <a:custGeom>
            <a:avLst/>
            <a:gdLst/>
            <a:ahLst/>
            <a:cxnLst/>
            <a:rect l="l" t="t" r="r" b="b"/>
            <a:pathLst>
              <a:path w="68579" h="55245">
                <a:moveTo>
                  <a:pt x="16535" y="381"/>
                </a:moveTo>
                <a:lnTo>
                  <a:pt x="11912" y="381"/>
                </a:lnTo>
                <a:lnTo>
                  <a:pt x="7937" y="3987"/>
                </a:lnTo>
                <a:lnTo>
                  <a:pt x="4914" y="6223"/>
                </a:lnTo>
                <a:lnTo>
                  <a:pt x="2628" y="7505"/>
                </a:lnTo>
                <a:lnTo>
                  <a:pt x="0" y="8686"/>
                </a:lnTo>
                <a:lnTo>
                  <a:pt x="0" y="13639"/>
                </a:lnTo>
                <a:lnTo>
                  <a:pt x="11620" y="5791"/>
                </a:lnTo>
                <a:lnTo>
                  <a:pt x="11620" y="53873"/>
                </a:lnTo>
                <a:lnTo>
                  <a:pt x="16535" y="53873"/>
                </a:lnTo>
                <a:lnTo>
                  <a:pt x="16535" y="381"/>
                </a:lnTo>
                <a:close/>
              </a:path>
              <a:path w="68579" h="55245">
                <a:moveTo>
                  <a:pt x="68110" y="35864"/>
                </a:moveTo>
                <a:lnTo>
                  <a:pt x="66967" y="33007"/>
                </a:lnTo>
                <a:lnTo>
                  <a:pt x="62915" y="28790"/>
                </a:lnTo>
                <a:lnTo>
                  <a:pt x="62915" y="42926"/>
                </a:lnTo>
                <a:lnTo>
                  <a:pt x="61861" y="45377"/>
                </a:lnTo>
                <a:lnTo>
                  <a:pt x="57137" y="49491"/>
                </a:lnTo>
                <a:lnTo>
                  <a:pt x="54152" y="50520"/>
                </a:lnTo>
                <a:lnTo>
                  <a:pt x="46939" y="50520"/>
                </a:lnTo>
                <a:lnTo>
                  <a:pt x="43967" y="49466"/>
                </a:lnTo>
                <a:lnTo>
                  <a:pt x="39192" y="45300"/>
                </a:lnTo>
                <a:lnTo>
                  <a:pt x="38011" y="42659"/>
                </a:lnTo>
                <a:lnTo>
                  <a:pt x="38011" y="36614"/>
                </a:lnTo>
                <a:lnTo>
                  <a:pt x="38823" y="34353"/>
                </a:lnTo>
                <a:lnTo>
                  <a:pt x="42646" y="29730"/>
                </a:lnTo>
                <a:lnTo>
                  <a:pt x="45999" y="28409"/>
                </a:lnTo>
                <a:lnTo>
                  <a:pt x="55092" y="28409"/>
                </a:lnTo>
                <a:lnTo>
                  <a:pt x="58470" y="29730"/>
                </a:lnTo>
                <a:lnTo>
                  <a:pt x="62242" y="34302"/>
                </a:lnTo>
                <a:lnTo>
                  <a:pt x="62788" y="35915"/>
                </a:lnTo>
                <a:lnTo>
                  <a:pt x="62915" y="42926"/>
                </a:lnTo>
                <a:lnTo>
                  <a:pt x="62915" y="28790"/>
                </a:lnTo>
                <a:lnTo>
                  <a:pt x="62585" y="28435"/>
                </a:lnTo>
                <a:lnTo>
                  <a:pt x="60007" y="26987"/>
                </a:lnTo>
                <a:lnTo>
                  <a:pt x="56934" y="26289"/>
                </a:lnTo>
                <a:lnTo>
                  <a:pt x="60350" y="25374"/>
                </a:lnTo>
                <a:lnTo>
                  <a:pt x="62230" y="24295"/>
                </a:lnTo>
                <a:lnTo>
                  <a:pt x="62941" y="23888"/>
                </a:lnTo>
                <a:lnTo>
                  <a:pt x="66421" y="19824"/>
                </a:lnTo>
                <a:lnTo>
                  <a:pt x="67284" y="17170"/>
                </a:lnTo>
                <a:lnTo>
                  <a:pt x="67284" y="9740"/>
                </a:lnTo>
                <a:lnTo>
                  <a:pt x="65709" y="6400"/>
                </a:lnTo>
                <a:lnTo>
                  <a:pt x="62890" y="4114"/>
                </a:lnTo>
                <a:lnTo>
                  <a:pt x="62522" y="3822"/>
                </a:lnTo>
                <a:lnTo>
                  <a:pt x="62522" y="16548"/>
                </a:lnTo>
                <a:lnTo>
                  <a:pt x="61722" y="18694"/>
                </a:lnTo>
                <a:lnTo>
                  <a:pt x="58051" y="23050"/>
                </a:lnTo>
                <a:lnTo>
                  <a:pt x="54838" y="24295"/>
                </a:lnTo>
                <a:lnTo>
                  <a:pt x="46202" y="24295"/>
                </a:lnTo>
                <a:lnTo>
                  <a:pt x="42976" y="23025"/>
                </a:lnTo>
                <a:lnTo>
                  <a:pt x="39293" y="18669"/>
                </a:lnTo>
                <a:lnTo>
                  <a:pt x="38531" y="16548"/>
                </a:lnTo>
                <a:lnTo>
                  <a:pt x="38531" y="11518"/>
                </a:lnTo>
                <a:lnTo>
                  <a:pt x="39344" y="9309"/>
                </a:lnTo>
                <a:lnTo>
                  <a:pt x="43078" y="5245"/>
                </a:lnTo>
                <a:lnTo>
                  <a:pt x="46253" y="4114"/>
                </a:lnTo>
                <a:lnTo>
                  <a:pt x="54749" y="4114"/>
                </a:lnTo>
                <a:lnTo>
                  <a:pt x="57924" y="5283"/>
                </a:lnTo>
                <a:lnTo>
                  <a:pt x="61696" y="9398"/>
                </a:lnTo>
                <a:lnTo>
                  <a:pt x="62496" y="11518"/>
                </a:lnTo>
                <a:lnTo>
                  <a:pt x="62522" y="16548"/>
                </a:lnTo>
                <a:lnTo>
                  <a:pt x="62522" y="3822"/>
                </a:lnTo>
                <a:lnTo>
                  <a:pt x="59397" y="1270"/>
                </a:lnTo>
                <a:lnTo>
                  <a:pt x="55384" y="0"/>
                </a:lnTo>
                <a:lnTo>
                  <a:pt x="45656" y="0"/>
                </a:lnTo>
                <a:lnTo>
                  <a:pt x="41643" y="1270"/>
                </a:lnTo>
                <a:lnTo>
                  <a:pt x="35331" y="6400"/>
                </a:lnTo>
                <a:lnTo>
                  <a:pt x="33756" y="9740"/>
                </a:lnTo>
                <a:lnTo>
                  <a:pt x="33769" y="17170"/>
                </a:lnTo>
                <a:lnTo>
                  <a:pt x="34658" y="19773"/>
                </a:lnTo>
                <a:lnTo>
                  <a:pt x="38227" y="23939"/>
                </a:lnTo>
                <a:lnTo>
                  <a:pt x="40792" y="25425"/>
                </a:lnTo>
                <a:lnTo>
                  <a:pt x="44119" y="26289"/>
                </a:lnTo>
                <a:lnTo>
                  <a:pt x="40982" y="26987"/>
                </a:lnTo>
                <a:lnTo>
                  <a:pt x="38404" y="28435"/>
                </a:lnTo>
                <a:lnTo>
                  <a:pt x="36372" y="30632"/>
                </a:lnTo>
                <a:lnTo>
                  <a:pt x="34086" y="33058"/>
                </a:lnTo>
                <a:lnTo>
                  <a:pt x="32956" y="35864"/>
                </a:lnTo>
                <a:lnTo>
                  <a:pt x="32943" y="43014"/>
                </a:lnTo>
                <a:lnTo>
                  <a:pt x="34201" y="46380"/>
                </a:lnTo>
                <a:lnTo>
                  <a:pt x="36969" y="49491"/>
                </a:lnTo>
                <a:lnTo>
                  <a:pt x="39916" y="52832"/>
                </a:lnTo>
                <a:lnTo>
                  <a:pt x="44513" y="54635"/>
                </a:lnTo>
                <a:lnTo>
                  <a:pt x="56489" y="54635"/>
                </a:lnTo>
                <a:lnTo>
                  <a:pt x="61074" y="52806"/>
                </a:lnTo>
                <a:lnTo>
                  <a:pt x="63080" y="50520"/>
                </a:lnTo>
                <a:lnTo>
                  <a:pt x="66840" y="46240"/>
                </a:lnTo>
                <a:lnTo>
                  <a:pt x="68072" y="43014"/>
                </a:lnTo>
                <a:lnTo>
                  <a:pt x="68110" y="3586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3963123" y="7279373"/>
            <a:ext cx="73660" cy="53975"/>
          </a:xfrm>
          <a:custGeom>
            <a:avLst/>
            <a:gdLst/>
            <a:ahLst/>
            <a:cxnLst/>
            <a:rect l="l" t="t" r="r" b="b"/>
            <a:pathLst>
              <a:path w="73660" h="53975">
                <a:moveTo>
                  <a:pt x="32410" y="49225"/>
                </a:moveTo>
                <a:lnTo>
                  <a:pt x="5956" y="49225"/>
                </a:lnTo>
                <a:lnTo>
                  <a:pt x="14478" y="41046"/>
                </a:lnTo>
                <a:lnTo>
                  <a:pt x="20205" y="35179"/>
                </a:lnTo>
                <a:lnTo>
                  <a:pt x="26682" y="27203"/>
                </a:lnTo>
                <a:lnTo>
                  <a:pt x="29095" y="23456"/>
                </a:lnTo>
                <a:lnTo>
                  <a:pt x="31292" y="18288"/>
                </a:lnTo>
                <a:lnTo>
                  <a:pt x="31737" y="16103"/>
                </a:lnTo>
                <a:lnTo>
                  <a:pt x="31737" y="9550"/>
                </a:lnTo>
                <a:lnTo>
                  <a:pt x="30289" y="6159"/>
                </a:lnTo>
                <a:lnTo>
                  <a:pt x="24536" y="1231"/>
                </a:lnTo>
                <a:lnTo>
                  <a:pt x="20878" y="0"/>
                </a:lnTo>
                <a:lnTo>
                  <a:pt x="11938" y="0"/>
                </a:lnTo>
                <a:lnTo>
                  <a:pt x="8216" y="1295"/>
                </a:lnTo>
                <a:lnTo>
                  <a:pt x="2108" y="6680"/>
                </a:lnTo>
                <a:lnTo>
                  <a:pt x="520" y="10490"/>
                </a:lnTo>
                <a:lnTo>
                  <a:pt x="520" y="15303"/>
                </a:lnTo>
                <a:lnTo>
                  <a:pt x="5956" y="15303"/>
                </a:lnTo>
                <a:lnTo>
                  <a:pt x="5956" y="12052"/>
                </a:lnTo>
                <a:lnTo>
                  <a:pt x="6896" y="9448"/>
                </a:lnTo>
                <a:lnTo>
                  <a:pt x="10668" y="5486"/>
                </a:lnTo>
                <a:lnTo>
                  <a:pt x="13208" y="4495"/>
                </a:lnTo>
                <a:lnTo>
                  <a:pt x="19964" y="4495"/>
                </a:lnTo>
                <a:lnTo>
                  <a:pt x="22618" y="5676"/>
                </a:lnTo>
                <a:lnTo>
                  <a:pt x="25654" y="9855"/>
                </a:lnTo>
                <a:lnTo>
                  <a:pt x="26301" y="11938"/>
                </a:lnTo>
                <a:lnTo>
                  <a:pt x="26301" y="15951"/>
                </a:lnTo>
                <a:lnTo>
                  <a:pt x="0" y="48691"/>
                </a:lnTo>
                <a:lnTo>
                  <a:pt x="0" y="53873"/>
                </a:lnTo>
                <a:lnTo>
                  <a:pt x="32410" y="53873"/>
                </a:lnTo>
                <a:lnTo>
                  <a:pt x="32410" y="49225"/>
                </a:lnTo>
                <a:close/>
              </a:path>
              <a:path w="73660" h="53975">
                <a:moveTo>
                  <a:pt x="73469" y="49225"/>
                </a:moveTo>
                <a:lnTo>
                  <a:pt x="47028" y="49225"/>
                </a:lnTo>
                <a:lnTo>
                  <a:pt x="55537" y="41046"/>
                </a:lnTo>
                <a:lnTo>
                  <a:pt x="61264" y="35179"/>
                </a:lnTo>
                <a:lnTo>
                  <a:pt x="67754" y="27203"/>
                </a:lnTo>
                <a:lnTo>
                  <a:pt x="70154" y="23456"/>
                </a:lnTo>
                <a:lnTo>
                  <a:pt x="72351" y="18288"/>
                </a:lnTo>
                <a:lnTo>
                  <a:pt x="72796" y="16103"/>
                </a:lnTo>
                <a:lnTo>
                  <a:pt x="72796" y="9550"/>
                </a:lnTo>
                <a:lnTo>
                  <a:pt x="71361" y="6159"/>
                </a:lnTo>
                <a:lnTo>
                  <a:pt x="65595" y="1231"/>
                </a:lnTo>
                <a:lnTo>
                  <a:pt x="61950" y="0"/>
                </a:lnTo>
                <a:lnTo>
                  <a:pt x="53009" y="0"/>
                </a:lnTo>
                <a:lnTo>
                  <a:pt x="49288" y="1295"/>
                </a:lnTo>
                <a:lnTo>
                  <a:pt x="43167" y="6680"/>
                </a:lnTo>
                <a:lnTo>
                  <a:pt x="41579" y="10490"/>
                </a:lnTo>
                <a:lnTo>
                  <a:pt x="41579" y="15303"/>
                </a:lnTo>
                <a:lnTo>
                  <a:pt x="47028" y="15303"/>
                </a:lnTo>
                <a:lnTo>
                  <a:pt x="47028" y="12052"/>
                </a:lnTo>
                <a:lnTo>
                  <a:pt x="47967" y="9448"/>
                </a:lnTo>
                <a:lnTo>
                  <a:pt x="51739" y="5486"/>
                </a:lnTo>
                <a:lnTo>
                  <a:pt x="54279" y="4495"/>
                </a:lnTo>
                <a:lnTo>
                  <a:pt x="61023" y="4495"/>
                </a:lnTo>
                <a:lnTo>
                  <a:pt x="63690" y="5676"/>
                </a:lnTo>
                <a:lnTo>
                  <a:pt x="66713" y="9855"/>
                </a:lnTo>
                <a:lnTo>
                  <a:pt x="67360" y="11938"/>
                </a:lnTo>
                <a:lnTo>
                  <a:pt x="67360" y="15951"/>
                </a:lnTo>
                <a:lnTo>
                  <a:pt x="41059" y="48691"/>
                </a:lnTo>
                <a:lnTo>
                  <a:pt x="41059" y="53873"/>
                </a:lnTo>
                <a:lnTo>
                  <a:pt x="73469" y="53873"/>
                </a:lnTo>
                <a:lnTo>
                  <a:pt x="73469" y="4922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3963123" y="7398422"/>
            <a:ext cx="62865" cy="53975"/>
          </a:xfrm>
          <a:custGeom>
            <a:avLst/>
            <a:gdLst/>
            <a:ahLst/>
            <a:cxnLst/>
            <a:rect l="l" t="t" r="r" b="b"/>
            <a:pathLst>
              <a:path w="62864" h="53975">
                <a:moveTo>
                  <a:pt x="32410" y="49225"/>
                </a:moveTo>
                <a:lnTo>
                  <a:pt x="5956" y="49225"/>
                </a:lnTo>
                <a:lnTo>
                  <a:pt x="14478" y="41046"/>
                </a:lnTo>
                <a:lnTo>
                  <a:pt x="20205" y="35179"/>
                </a:lnTo>
                <a:lnTo>
                  <a:pt x="26682" y="27203"/>
                </a:lnTo>
                <a:lnTo>
                  <a:pt x="29095" y="23469"/>
                </a:lnTo>
                <a:lnTo>
                  <a:pt x="31292" y="18288"/>
                </a:lnTo>
                <a:lnTo>
                  <a:pt x="31737" y="16103"/>
                </a:lnTo>
                <a:lnTo>
                  <a:pt x="31737" y="9550"/>
                </a:lnTo>
                <a:lnTo>
                  <a:pt x="30289" y="6159"/>
                </a:lnTo>
                <a:lnTo>
                  <a:pt x="24536" y="1231"/>
                </a:lnTo>
                <a:lnTo>
                  <a:pt x="20878" y="0"/>
                </a:lnTo>
                <a:lnTo>
                  <a:pt x="11938" y="0"/>
                </a:lnTo>
                <a:lnTo>
                  <a:pt x="8216" y="1295"/>
                </a:lnTo>
                <a:lnTo>
                  <a:pt x="2108" y="6680"/>
                </a:lnTo>
                <a:lnTo>
                  <a:pt x="520" y="10490"/>
                </a:lnTo>
                <a:lnTo>
                  <a:pt x="520" y="15316"/>
                </a:lnTo>
                <a:lnTo>
                  <a:pt x="5956" y="15316"/>
                </a:lnTo>
                <a:lnTo>
                  <a:pt x="5956" y="12065"/>
                </a:lnTo>
                <a:lnTo>
                  <a:pt x="6896" y="9448"/>
                </a:lnTo>
                <a:lnTo>
                  <a:pt x="10668" y="5486"/>
                </a:lnTo>
                <a:lnTo>
                  <a:pt x="13208" y="4495"/>
                </a:lnTo>
                <a:lnTo>
                  <a:pt x="19964" y="4495"/>
                </a:lnTo>
                <a:lnTo>
                  <a:pt x="22618" y="5689"/>
                </a:lnTo>
                <a:lnTo>
                  <a:pt x="25654" y="9855"/>
                </a:lnTo>
                <a:lnTo>
                  <a:pt x="26301" y="11938"/>
                </a:lnTo>
                <a:lnTo>
                  <a:pt x="26301" y="15951"/>
                </a:lnTo>
                <a:lnTo>
                  <a:pt x="0" y="48691"/>
                </a:lnTo>
                <a:lnTo>
                  <a:pt x="0" y="53873"/>
                </a:lnTo>
                <a:lnTo>
                  <a:pt x="32410" y="53873"/>
                </a:lnTo>
                <a:lnTo>
                  <a:pt x="32410" y="49225"/>
                </a:lnTo>
                <a:close/>
              </a:path>
              <a:path w="62864" h="53975">
                <a:moveTo>
                  <a:pt x="62522" y="381"/>
                </a:moveTo>
                <a:lnTo>
                  <a:pt x="57899" y="381"/>
                </a:lnTo>
                <a:lnTo>
                  <a:pt x="53924" y="3987"/>
                </a:lnTo>
                <a:lnTo>
                  <a:pt x="50888" y="6223"/>
                </a:lnTo>
                <a:lnTo>
                  <a:pt x="48615" y="7518"/>
                </a:lnTo>
                <a:lnTo>
                  <a:pt x="45974" y="8686"/>
                </a:lnTo>
                <a:lnTo>
                  <a:pt x="45974" y="13639"/>
                </a:lnTo>
                <a:lnTo>
                  <a:pt x="57594" y="5791"/>
                </a:lnTo>
                <a:lnTo>
                  <a:pt x="57594" y="53873"/>
                </a:lnTo>
                <a:lnTo>
                  <a:pt x="62522" y="53873"/>
                </a:lnTo>
                <a:lnTo>
                  <a:pt x="62522" y="38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3968775" y="7661859"/>
            <a:ext cx="74930" cy="55244"/>
          </a:xfrm>
          <a:custGeom>
            <a:avLst/>
            <a:gdLst/>
            <a:ahLst/>
            <a:cxnLst/>
            <a:rect l="l" t="t" r="r" b="b"/>
            <a:pathLst>
              <a:path w="74929" h="55245">
                <a:moveTo>
                  <a:pt x="32410" y="49225"/>
                </a:moveTo>
                <a:lnTo>
                  <a:pt x="5969" y="49225"/>
                </a:lnTo>
                <a:lnTo>
                  <a:pt x="14478" y="41046"/>
                </a:lnTo>
                <a:lnTo>
                  <a:pt x="20205" y="35179"/>
                </a:lnTo>
                <a:lnTo>
                  <a:pt x="26695" y="27203"/>
                </a:lnTo>
                <a:lnTo>
                  <a:pt x="29095" y="23469"/>
                </a:lnTo>
                <a:lnTo>
                  <a:pt x="31292" y="18288"/>
                </a:lnTo>
                <a:lnTo>
                  <a:pt x="31737" y="16103"/>
                </a:lnTo>
                <a:lnTo>
                  <a:pt x="31737" y="9550"/>
                </a:lnTo>
                <a:lnTo>
                  <a:pt x="30302" y="6159"/>
                </a:lnTo>
                <a:lnTo>
                  <a:pt x="24536" y="1231"/>
                </a:lnTo>
                <a:lnTo>
                  <a:pt x="20891" y="0"/>
                </a:lnTo>
                <a:lnTo>
                  <a:pt x="11950" y="0"/>
                </a:lnTo>
                <a:lnTo>
                  <a:pt x="8229" y="1295"/>
                </a:lnTo>
                <a:lnTo>
                  <a:pt x="2108" y="6680"/>
                </a:lnTo>
                <a:lnTo>
                  <a:pt x="520" y="10490"/>
                </a:lnTo>
                <a:lnTo>
                  <a:pt x="520" y="15316"/>
                </a:lnTo>
                <a:lnTo>
                  <a:pt x="5969" y="15316"/>
                </a:lnTo>
                <a:lnTo>
                  <a:pt x="5969" y="12065"/>
                </a:lnTo>
                <a:lnTo>
                  <a:pt x="6908" y="9448"/>
                </a:lnTo>
                <a:lnTo>
                  <a:pt x="10680" y="5486"/>
                </a:lnTo>
                <a:lnTo>
                  <a:pt x="13220" y="4495"/>
                </a:lnTo>
                <a:lnTo>
                  <a:pt x="19977" y="4495"/>
                </a:lnTo>
                <a:lnTo>
                  <a:pt x="22631" y="5689"/>
                </a:lnTo>
                <a:lnTo>
                  <a:pt x="25654" y="9855"/>
                </a:lnTo>
                <a:lnTo>
                  <a:pt x="26301" y="11938"/>
                </a:lnTo>
                <a:lnTo>
                  <a:pt x="26301" y="15951"/>
                </a:lnTo>
                <a:lnTo>
                  <a:pt x="0" y="48691"/>
                </a:lnTo>
                <a:lnTo>
                  <a:pt x="0" y="53873"/>
                </a:lnTo>
                <a:lnTo>
                  <a:pt x="32410" y="53873"/>
                </a:lnTo>
                <a:lnTo>
                  <a:pt x="32410" y="49225"/>
                </a:lnTo>
                <a:close/>
              </a:path>
              <a:path w="74929" h="55245">
                <a:moveTo>
                  <a:pt x="74599" y="31546"/>
                </a:moveTo>
                <a:lnTo>
                  <a:pt x="73177" y="27355"/>
                </a:lnTo>
                <a:lnTo>
                  <a:pt x="67525" y="20955"/>
                </a:lnTo>
                <a:lnTo>
                  <a:pt x="63690" y="19354"/>
                </a:lnTo>
                <a:lnTo>
                  <a:pt x="56540" y="19354"/>
                </a:lnTo>
                <a:lnTo>
                  <a:pt x="54419" y="19799"/>
                </a:lnTo>
                <a:lnTo>
                  <a:pt x="50596" y="21577"/>
                </a:lnTo>
                <a:lnTo>
                  <a:pt x="48869" y="22910"/>
                </a:lnTo>
                <a:lnTo>
                  <a:pt x="47320" y="24688"/>
                </a:lnTo>
                <a:lnTo>
                  <a:pt x="48221" y="5181"/>
                </a:lnTo>
                <a:lnTo>
                  <a:pt x="71996" y="5181"/>
                </a:lnTo>
                <a:lnTo>
                  <a:pt x="71996" y="1143"/>
                </a:lnTo>
                <a:lnTo>
                  <a:pt x="43675" y="1143"/>
                </a:lnTo>
                <a:lnTo>
                  <a:pt x="42405" y="31775"/>
                </a:lnTo>
                <a:lnTo>
                  <a:pt x="47320" y="31775"/>
                </a:lnTo>
                <a:lnTo>
                  <a:pt x="47929" y="29235"/>
                </a:lnTo>
                <a:lnTo>
                  <a:pt x="49212" y="27203"/>
                </a:lnTo>
                <a:lnTo>
                  <a:pt x="53187" y="24155"/>
                </a:lnTo>
                <a:lnTo>
                  <a:pt x="55549" y="23393"/>
                </a:lnTo>
                <a:lnTo>
                  <a:pt x="61861" y="23393"/>
                </a:lnTo>
                <a:lnTo>
                  <a:pt x="64668" y="24663"/>
                </a:lnTo>
                <a:lnTo>
                  <a:pt x="68592" y="29540"/>
                </a:lnTo>
                <a:lnTo>
                  <a:pt x="69532" y="32664"/>
                </a:lnTo>
                <a:lnTo>
                  <a:pt x="69532" y="40233"/>
                </a:lnTo>
                <a:lnTo>
                  <a:pt x="68656" y="43332"/>
                </a:lnTo>
                <a:lnTo>
                  <a:pt x="64782" y="49022"/>
                </a:lnTo>
                <a:lnTo>
                  <a:pt x="61633" y="50596"/>
                </a:lnTo>
                <a:lnTo>
                  <a:pt x="54483" y="50596"/>
                </a:lnTo>
                <a:lnTo>
                  <a:pt x="51993" y="49784"/>
                </a:lnTo>
                <a:lnTo>
                  <a:pt x="47828" y="46380"/>
                </a:lnTo>
                <a:lnTo>
                  <a:pt x="46736" y="43942"/>
                </a:lnTo>
                <a:lnTo>
                  <a:pt x="46736" y="40843"/>
                </a:lnTo>
                <a:lnTo>
                  <a:pt x="41363" y="40843"/>
                </a:lnTo>
                <a:lnTo>
                  <a:pt x="41363" y="42214"/>
                </a:lnTo>
                <a:lnTo>
                  <a:pt x="41579" y="43662"/>
                </a:lnTo>
                <a:lnTo>
                  <a:pt x="54533" y="54635"/>
                </a:lnTo>
                <a:lnTo>
                  <a:pt x="62471" y="54635"/>
                </a:lnTo>
                <a:lnTo>
                  <a:pt x="66713" y="52997"/>
                </a:lnTo>
                <a:lnTo>
                  <a:pt x="73012" y="46443"/>
                </a:lnTo>
                <a:lnTo>
                  <a:pt x="74599" y="42113"/>
                </a:lnTo>
                <a:lnTo>
                  <a:pt x="74599" y="3154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3963492" y="7776387"/>
            <a:ext cx="76835" cy="53975"/>
          </a:xfrm>
          <a:custGeom>
            <a:avLst/>
            <a:gdLst/>
            <a:ahLst/>
            <a:cxnLst/>
            <a:rect l="l" t="t" r="r" b="b"/>
            <a:pathLst>
              <a:path w="76835" h="53975">
                <a:moveTo>
                  <a:pt x="32410" y="49225"/>
                </a:moveTo>
                <a:lnTo>
                  <a:pt x="5956" y="49225"/>
                </a:lnTo>
                <a:lnTo>
                  <a:pt x="14478" y="41046"/>
                </a:lnTo>
                <a:lnTo>
                  <a:pt x="20205" y="35179"/>
                </a:lnTo>
                <a:lnTo>
                  <a:pt x="26682" y="27203"/>
                </a:lnTo>
                <a:lnTo>
                  <a:pt x="29095" y="23469"/>
                </a:lnTo>
                <a:lnTo>
                  <a:pt x="31292" y="18288"/>
                </a:lnTo>
                <a:lnTo>
                  <a:pt x="31737" y="16103"/>
                </a:lnTo>
                <a:lnTo>
                  <a:pt x="31737" y="9550"/>
                </a:lnTo>
                <a:lnTo>
                  <a:pt x="30302" y="6159"/>
                </a:lnTo>
                <a:lnTo>
                  <a:pt x="24536" y="1231"/>
                </a:lnTo>
                <a:lnTo>
                  <a:pt x="20878" y="0"/>
                </a:lnTo>
                <a:lnTo>
                  <a:pt x="11938" y="0"/>
                </a:lnTo>
                <a:lnTo>
                  <a:pt x="8216" y="1295"/>
                </a:lnTo>
                <a:lnTo>
                  <a:pt x="2108" y="6680"/>
                </a:lnTo>
                <a:lnTo>
                  <a:pt x="520" y="10490"/>
                </a:lnTo>
                <a:lnTo>
                  <a:pt x="520" y="15316"/>
                </a:lnTo>
                <a:lnTo>
                  <a:pt x="5956" y="15316"/>
                </a:lnTo>
                <a:lnTo>
                  <a:pt x="5956" y="12065"/>
                </a:lnTo>
                <a:lnTo>
                  <a:pt x="6908" y="9448"/>
                </a:lnTo>
                <a:lnTo>
                  <a:pt x="10680" y="5486"/>
                </a:lnTo>
                <a:lnTo>
                  <a:pt x="13208" y="4495"/>
                </a:lnTo>
                <a:lnTo>
                  <a:pt x="19964" y="4495"/>
                </a:lnTo>
                <a:lnTo>
                  <a:pt x="22618" y="5689"/>
                </a:lnTo>
                <a:lnTo>
                  <a:pt x="25654" y="9855"/>
                </a:lnTo>
                <a:lnTo>
                  <a:pt x="26301" y="11938"/>
                </a:lnTo>
                <a:lnTo>
                  <a:pt x="26301" y="15951"/>
                </a:lnTo>
                <a:lnTo>
                  <a:pt x="0" y="48691"/>
                </a:lnTo>
                <a:lnTo>
                  <a:pt x="0" y="53873"/>
                </a:lnTo>
                <a:lnTo>
                  <a:pt x="32410" y="53873"/>
                </a:lnTo>
                <a:lnTo>
                  <a:pt x="32410" y="49225"/>
                </a:lnTo>
                <a:close/>
              </a:path>
              <a:path w="76835" h="53975">
                <a:moveTo>
                  <a:pt x="76301" y="37338"/>
                </a:moveTo>
                <a:lnTo>
                  <a:pt x="68033" y="37338"/>
                </a:lnTo>
                <a:lnTo>
                  <a:pt x="68033" y="5410"/>
                </a:lnTo>
                <a:lnTo>
                  <a:pt x="68033" y="381"/>
                </a:lnTo>
                <a:lnTo>
                  <a:pt x="63271" y="381"/>
                </a:lnTo>
                <a:lnTo>
                  <a:pt x="63271" y="5410"/>
                </a:lnTo>
                <a:lnTo>
                  <a:pt x="63271" y="37338"/>
                </a:lnTo>
                <a:lnTo>
                  <a:pt x="43192" y="37338"/>
                </a:lnTo>
                <a:lnTo>
                  <a:pt x="63271" y="5410"/>
                </a:lnTo>
                <a:lnTo>
                  <a:pt x="63271" y="381"/>
                </a:lnTo>
                <a:lnTo>
                  <a:pt x="61925" y="381"/>
                </a:lnTo>
                <a:lnTo>
                  <a:pt x="38976" y="36271"/>
                </a:lnTo>
                <a:lnTo>
                  <a:pt x="38976" y="41376"/>
                </a:lnTo>
                <a:lnTo>
                  <a:pt x="63271" y="41376"/>
                </a:lnTo>
                <a:lnTo>
                  <a:pt x="63271" y="53873"/>
                </a:lnTo>
                <a:lnTo>
                  <a:pt x="68033" y="53873"/>
                </a:lnTo>
                <a:lnTo>
                  <a:pt x="68033" y="41376"/>
                </a:lnTo>
                <a:lnTo>
                  <a:pt x="76301" y="41376"/>
                </a:lnTo>
                <a:lnTo>
                  <a:pt x="76301" y="3733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3963492" y="7886293"/>
            <a:ext cx="74295" cy="55244"/>
          </a:xfrm>
          <a:custGeom>
            <a:avLst/>
            <a:gdLst/>
            <a:ahLst/>
            <a:cxnLst/>
            <a:rect l="l" t="t" r="r" b="b"/>
            <a:pathLst>
              <a:path w="74295" h="55245">
                <a:moveTo>
                  <a:pt x="32410" y="49225"/>
                </a:moveTo>
                <a:lnTo>
                  <a:pt x="5956" y="49225"/>
                </a:lnTo>
                <a:lnTo>
                  <a:pt x="14478" y="41046"/>
                </a:lnTo>
                <a:lnTo>
                  <a:pt x="20205" y="35179"/>
                </a:lnTo>
                <a:lnTo>
                  <a:pt x="26682" y="27203"/>
                </a:lnTo>
                <a:lnTo>
                  <a:pt x="29095" y="23469"/>
                </a:lnTo>
                <a:lnTo>
                  <a:pt x="31292" y="18288"/>
                </a:lnTo>
                <a:lnTo>
                  <a:pt x="31737" y="16103"/>
                </a:lnTo>
                <a:lnTo>
                  <a:pt x="31737" y="9550"/>
                </a:lnTo>
                <a:lnTo>
                  <a:pt x="30302" y="6159"/>
                </a:lnTo>
                <a:lnTo>
                  <a:pt x="24536" y="1231"/>
                </a:lnTo>
                <a:lnTo>
                  <a:pt x="20878" y="0"/>
                </a:lnTo>
                <a:lnTo>
                  <a:pt x="11938" y="0"/>
                </a:lnTo>
                <a:lnTo>
                  <a:pt x="8216" y="1295"/>
                </a:lnTo>
                <a:lnTo>
                  <a:pt x="2108" y="6680"/>
                </a:lnTo>
                <a:lnTo>
                  <a:pt x="520" y="10490"/>
                </a:lnTo>
                <a:lnTo>
                  <a:pt x="520" y="15316"/>
                </a:lnTo>
                <a:lnTo>
                  <a:pt x="5956" y="15316"/>
                </a:lnTo>
                <a:lnTo>
                  <a:pt x="5956" y="12065"/>
                </a:lnTo>
                <a:lnTo>
                  <a:pt x="6908" y="9448"/>
                </a:lnTo>
                <a:lnTo>
                  <a:pt x="10680" y="5486"/>
                </a:lnTo>
                <a:lnTo>
                  <a:pt x="13208" y="4495"/>
                </a:lnTo>
                <a:lnTo>
                  <a:pt x="19964" y="4495"/>
                </a:lnTo>
                <a:lnTo>
                  <a:pt x="22618" y="5689"/>
                </a:lnTo>
                <a:lnTo>
                  <a:pt x="25654" y="9855"/>
                </a:lnTo>
                <a:lnTo>
                  <a:pt x="26301" y="11938"/>
                </a:lnTo>
                <a:lnTo>
                  <a:pt x="26301" y="15951"/>
                </a:lnTo>
                <a:lnTo>
                  <a:pt x="0" y="48691"/>
                </a:lnTo>
                <a:lnTo>
                  <a:pt x="0" y="53873"/>
                </a:lnTo>
                <a:lnTo>
                  <a:pt x="32410" y="53873"/>
                </a:lnTo>
                <a:lnTo>
                  <a:pt x="32410" y="49225"/>
                </a:lnTo>
                <a:close/>
              </a:path>
              <a:path w="74295" h="55245">
                <a:moveTo>
                  <a:pt x="74295" y="36398"/>
                </a:moveTo>
                <a:lnTo>
                  <a:pt x="73291" y="33540"/>
                </a:lnTo>
                <a:lnTo>
                  <a:pt x="69265" y="28714"/>
                </a:lnTo>
                <a:lnTo>
                  <a:pt x="66522" y="27127"/>
                </a:lnTo>
                <a:lnTo>
                  <a:pt x="63042" y="26365"/>
                </a:lnTo>
                <a:lnTo>
                  <a:pt x="66865" y="25400"/>
                </a:lnTo>
                <a:lnTo>
                  <a:pt x="69672" y="23672"/>
                </a:lnTo>
                <a:lnTo>
                  <a:pt x="72859" y="19304"/>
                </a:lnTo>
                <a:lnTo>
                  <a:pt x="73545" y="17043"/>
                </a:lnTo>
                <a:lnTo>
                  <a:pt x="73545" y="10795"/>
                </a:lnTo>
                <a:lnTo>
                  <a:pt x="72351" y="7670"/>
                </a:lnTo>
                <a:lnTo>
                  <a:pt x="66941" y="1676"/>
                </a:lnTo>
                <a:lnTo>
                  <a:pt x="62572" y="0"/>
                </a:lnTo>
                <a:lnTo>
                  <a:pt x="51244" y="0"/>
                </a:lnTo>
                <a:lnTo>
                  <a:pt x="46951" y="1727"/>
                </a:lnTo>
                <a:lnTo>
                  <a:pt x="41630" y="7874"/>
                </a:lnTo>
                <a:lnTo>
                  <a:pt x="40462" y="10922"/>
                </a:lnTo>
                <a:lnTo>
                  <a:pt x="40462" y="14325"/>
                </a:lnTo>
                <a:lnTo>
                  <a:pt x="45389" y="14325"/>
                </a:lnTo>
                <a:lnTo>
                  <a:pt x="45783" y="10718"/>
                </a:lnTo>
                <a:lnTo>
                  <a:pt x="47104" y="8051"/>
                </a:lnTo>
                <a:lnTo>
                  <a:pt x="51269" y="4851"/>
                </a:lnTo>
                <a:lnTo>
                  <a:pt x="53835" y="4114"/>
                </a:lnTo>
                <a:lnTo>
                  <a:pt x="60883" y="4114"/>
                </a:lnTo>
                <a:lnTo>
                  <a:pt x="63855" y="5207"/>
                </a:lnTo>
                <a:lnTo>
                  <a:pt x="67741" y="9271"/>
                </a:lnTo>
                <a:lnTo>
                  <a:pt x="68630" y="11582"/>
                </a:lnTo>
                <a:lnTo>
                  <a:pt x="68630" y="16967"/>
                </a:lnTo>
                <a:lnTo>
                  <a:pt x="67691" y="19227"/>
                </a:lnTo>
                <a:lnTo>
                  <a:pt x="63665" y="23241"/>
                </a:lnTo>
                <a:lnTo>
                  <a:pt x="60756" y="24307"/>
                </a:lnTo>
                <a:lnTo>
                  <a:pt x="57086" y="24307"/>
                </a:lnTo>
                <a:lnTo>
                  <a:pt x="54102" y="24079"/>
                </a:lnTo>
                <a:lnTo>
                  <a:pt x="54102" y="28651"/>
                </a:lnTo>
                <a:lnTo>
                  <a:pt x="55359" y="28422"/>
                </a:lnTo>
                <a:lnTo>
                  <a:pt x="60553" y="28422"/>
                </a:lnTo>
                <a:lnTo>
                  <a:pt x="63525" y="29425"/>
                </a:lnTo>
                <a:lnTo>
                  <a:pt x="68148" y="33439"/>
                </a:lnTo>
                <a:lnTo>
                  <a:pt x="69303" y="36068"/>
                </a:lnTo>
                <a:lnTo>
                  <a:pt x="69303" y="42570"/>
                </a:lnTo>
                <a:lnTo>
                  <a:pt x="68148" y="45224"/>
                </a:lnTo>
                <a:lnTo>
                  <a:pt x="63525" y="49339"/>
                </a:lnTo>
                <a:lnTo>
                  <a:pt x="60540" y="50368"/>
                </a:lnTo>
                <a:lnTo>
                  <a:pt x="53530" y="50368"/>
                </a:lnTo>
                <a:lnTo>
                  <a:pt x="50685" y="49390"/>
                </a:lnTo>
                <a:lnTo>
                  <a:pt x="45974" y="45478"/>
                </a:lnTo>
                <a:lnTo>
                  <a:pt x="44792" y="42951"/>
                </a:lnTo>
                <a:lnTo>
                  <a:pt x="44792" y="39852"/>
                </a:lnTo>
                <a:lnTo>
                  <a:pt x="39725" y="39852"/>
                </a:lnTo>
                <a:lnTo>
                  <a:pt x="39725" y="41376"/>
                </a:lnTo>
                <a:lnTo>
                  <a:pt x="39928" y="42887"/>
                </a:lnTo>
                <a:lnTo>
                  <a:pt x="54051" y="54635"/>
                </a:lnTo>
                <a:lnTo>
                  <a:pt x="62344" y="54635"/>
                </a:lnTo>
                <a:lnTo>
                  <a:pt x="66890" y="53009"/>
                </a:lnTo>
                <a:lnTo>
                  <a:pt x="72910" y="46964"/>
                </a:lnTo>
                <a:lnTo>
                  <a:pt x="74295" y="43611"/>
                </a:lnTo>
                <a:lnTo>
                  <a:pt x="74295" y="3639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4139565" y="7984769"/>
            <a:ext cx="219710" cy="228600"/>
          </a:xfrm>
          <a:custGeom>
            <a:avLst/>
            <a:gdLst/>
            <a:ahLst/>
            <a:cxnLst/>
            <a:rect l="l" t="t" r="r" b="b"/>
            <a:pathLst>
              <a:path w="219710" h="228600">
                <a:moveTo>
                  <a:pt x="0" y="228028"/>
                </a:moveTo>
                <a:lnTo>
                  <a:pt x="219443" y="228028"/>
                </a:lnTo>
                <a:lnTo>
                  <a:pt x="219443" y="0"/>
                </a:lnTo>
                <a:lnTo>
                  <a:pt x="0" y="0"/>
                </a:lnTo>
                <a:lnTo>
                  <a:pt x="0" y="228028"/>
                </a:lnTo>
                <a:close/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3809898" y="8006663"/>
            <a:ext cx="81915" cy="55244"/>
          </a:xfrm>
          <a:custGeom>
            <a:avLst/>
            <a:gdLst/>
            <a:ahLst/>
            <a:cxnLst/>
            <a:rect l="l" t="t" r="r" b="b"/>
            <a:pathLst>
              <a:path w="81914" h="55245">
                <a:moveTo>
                  <a:pt x="35471" y="13550"/>
                </a:moveTo>
                <a:lnTo>
                  <a:pt x="35191" y="11772"/>
                </a:lnTo>
                <a:lnTo>
                  <a:pt x="34074" y="8318"/>
                </a:lnTo>
                <a:lnTo>
                  <a:pt x="33032" y="6591"/>
                </a:lnTo>
                <a:lnTo>
                  <a:pt x="30937" y="4432"/>
                </a:lnTo>
                <a:lnTo>
                  <a:pt x="30251" y="3721"/>
                </a:lnTo>
                <a:lnTo>
                  <a:pt x="30251" y="11772"/>
                </a:lnTo>
                <a:lnTo>
                  <a:pt x="30251" y="20256"/>
                </a:lnTo>
                <a:lnTo>
                  <a:pt x="28435" y="23456"/>
                </a:lnTo>
                <a:lnTo>
                  <a:pt x="22771" y="25984"/>
                </a:lnTo>
                <a:lnTo>
                  <a:pt x="19570" y="26441"/>
                </a:lnTo>
                <a:lnTo>
                  <a:pt x="4775" y="26441"/>
                </a:lnTo>
                <a:lnTo>
                  <a:pt x="4775" y="4432"/>
                </a:lnTo>
                <a:lnTo>
                  <a:pt x="21209" y="4432"/>
                </a:lnTo>
                <a:lnTo>
                  <a:pt x="24663" y="5346"/>
                </a:lnTo>
                <a:lnTo>
                  <a:pt x="29133" y="9004"/>
                </a:lnTo>
                <a:lnTo>
                  <a:pt x="30251" y="11772"/>
                </a:lnTo>
                <a:lnTo>
                  <a:pt x="30251" y="3721"/>
                </a:lnTo>
                <a:lnTo>
                  <a:pt x="29400" y="2832"/>
                </a:lnTo>
                <a:lnTo>
                  <a:pt x="26720" y="1320"/>
                </a:lnTo>
                <a:lnTo>
                  <a:pt x="21755" y="215"/>
                </a:lnTo>
                <a:lnTo>
                  <a:pt x="18923" y="0"/>
                </a:lnTo>
                <a:lnTo>
                  <a:pt x="0" y="0"/>
                </a:lnTo>
                <a:lnTo>
                  <a:pt x="0" y="55029"/>
                </a:lnTo>
                <a:lnTo>
                  <a:pt x="4775" y="55029"/>
                </a:lnTo>
                <a:lnTo>
                  <a:pt x="4775" y="30873"/>
                </a:lnTo>
                <a:lnTo>
                  <a:pt x="17030" y="30873"/>
                </a:lnTo>
                <a:lnTo>
                  <a:pt x="19113" y="30772"/>
                </a:lnTo>
                <a:lnTo>
                  <a:pt x="23431" y="30365"/>
                </a:lnTo>
                <a:lnTo>
                  <a:pt x="25361" y="29883"/>
                </a:lnTo>
                <a:lnTo>
                  <a:pt x="27051" y="29121"/>
                </a:lnTo>
                <a:lnTo>
                  <a:pt x="29781" y="27952"/>
                </a:lnTo>
                <a:lnTo>
                  <a:pt x="31508" y="26441"/>
                </a:lnTo>
                <a:lnTo>
                  <a:pt x="31864" y="26136"/>
                </a:lnTo>
                <a:lnTo>
                  <a:pt x="34747" y="21196"/>
                </a:lnTo>
                <a:lnTo>
                  <a:pt x="35471" y="18478"/>
                </a:lnTo>
                <a:lnTo>
                  <a:pt x="35471" y="13550"/>
                </a:lnTo>
                <a:close/>
              </a:path>
              <a:path w="81914" h="55245">
                <a:moveTo>
                  <a:pt x="81356" y="34378"/>
                </a:moveTo>
                <a:lnTo>
                  <a:pt x="64960" y="34378"/>
                </a:lnTo>
                <a:lnTo>
                  <a:pt x="64960" y="17919"/>
                </a:lnTo>
                <a:lnTo>
                  <a:pt x="60490" y="17919"/>
                </a:lnTo>
                <a:lnTo>
                  <a:pt x="60490" y="34378"/>
                </a:lnTo>
                <a:lnTo>
                  <a:pt x="44094" y="34378"/>
                </a:lnTo>
                <a:lnTo>
                  <a:pt x="44094" y="38493"/>
                </a:lnTo>
                <a:lnTo>
                  <a:pt x="60490" y="38493"/>
                </a:lnTo>
                <a:lnTo>
                  <a:pt x="60490" y="55029"/>
                </a:lnTo>
                <a:lnTo>
                  <a:pt x="64960" y="55029"/>
                </a:lnTo>
                <a:lnTo>
                  <a:pt x="64960" y="38493"/>
                </a:lnTo>
                <a:lnTo>
                  <a:pt x="81356" y="38493"/>
                </a:lnTo>
                <a:lnTo>
                  <a:pt x="81356" y="3437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3963479" y="8054390"/>
            <a:ext cx="74930" cy="55244"/>
          </a:xfrm>
          <a:custGeom>
            <a:avLst/>
            <a:gdLst/>
            <a:ahLst/>
            <a:cxnLst/>
            <a:rect l="l" t="t" r="r" b="b"/>
            <a:pathLst>
              <a:path w="74929" h="55245">
                <a:moveTo>
                  <a:pt x="32410" y="49225"/>
                </a:moveTo>
                <a:lnTo>
                  <a:pt x="5969" y="49225"/>
                </a:lnTo>
                <a:lnTo>
                  <a:pt x="14478" y="41046"/>
                </a:lnTo>
                <a:lnTo>
                  <a:pt x="20205" y="35166"/>
                </a:lnTo>
                <a:lnTo>
                  <a:pt x="26695" y="27203"/>
                </a:lnTo>
                <a:lnTo>
                  <a:pt x="29095" y="23456"/>
                </a:lnTo>
                <a:lnTo>
                  <a:pt x="31292" y="18275"/>
                </a:lnTo>
                <a:lnTo>
                  <a:pt x="31737" y="16090"/>
                </a:lnTo>
                <a:lnTo>
                  <a:pt x="31737" y="9550"/>
                </a:lnTo>
                <a:lnTo>
                  <a:pt x="30302" y="6159"/>
                </a:lnTo>
                <a:lnTo>
                  <a:pt x="24536" y="1219"/>
                </a:lnTo>
                <a:lnTo>
                  <a:pt x="20891" y="0"/>
                </a:lnTo>
                <a:lnTo>
                  <a:pt x="11950" y="0"/>
                </a:lnTo>
                <a:lnTo>
                  <a:pt x="8229" y="1295"/>
                </a:lnTo>
                <a:lnTo>
                  <a:pt x="2108" y="6680"/>
                </a:lnTo>
                <a:lnTo>
                  <a:pt x="520" y="10490"/>
                </a:lnTo>
                <a:lnTo>
                  <a:pt x="520" y="15303"/>
                </a:lnTo>
                <a:lnTo>
                  <a:pt x="5969" y="15303"/>
                </a:lnTo>
                <a:lnTo>
                  <a:pt x="5969" y="12052"/>
                </a:lnTo>
                <a:lnTo>
                  <a:pt x="6908" y="9448"/>
                </a:lnTo>
                <a:lnTo>
                  <a:pt x="10680" y="5486"/>
                </a:lnTo>
                <a:lnTo>
                  <a:pt x="13220" y="4495"/>
                </a:lnTo>
                <a:lnTo>
                  <a:pt x="19977" y="4495"/>
                </a:lnTo>
                <a:lnTo>
                  <a:pt x="22631" y="5676"/>
                </a:lnTo>
                <a:lnTo>
                  <a:pt x="25654" y="9855"/>
                </a:lnTo>
                <a:lnTo>
                  <a:pt x="26301" y="11925"/>
                </a:lnTo>
                <a:lnTo>
                  <a:pt x="26301" y="15951"/>
                </a:lnTo>
                <a:lnTo>
                  <a:pt x="0" y="48691"/>
                </a:lnTo>
                <a:lnTo>
                  <a:pt x="0" y="53860"/>
                </a:lnTo>
                <a:lnTo>
                  <a:pt x="32410" y="53860"/>
                </a:lnTo>
                <a:lnTo>
                  <a:pt x="32410" y="49225"/>
                </a:lnTo>
                <a:close/>
              </a:path>
              <a:path w="74929" h="55245">
                <a:moveTo>
                  <a:pt x="74447" y="17703"/>
                </a:moveTo>
                <a:lnTo>
                  <a:pt x="73279" y="11595"/>
                </a:lnTo>
                <a:lnTo>
                  <a:pt x="69075" y="4254"/>
                </a:lnTo>
                <a:lnTo>
                  <a:pt x="68630" y="3479"/>
                </a:lnTo>
                <a:lnTo>
                  <a:pt x="68630" y="12776"/>
                </a:lnTo>
                <a:lnTo>
                  <a:pt x="68630" y="19672"/>
                </a:lnTo>
                <a:lnTo>
                  <a:pt x="67665" y="22707"/>
                </a:lnTo>
                <a:lnTo>
                  <a:pt x="63500" y="27978"/>
                </a:lnTo>
                <a:lnTo>
                  <a:pt x="60312" y="29400"/>
                </a:lnTo>
                <a:lnTo>
                  <a:pt x="52222" y="29400"/>
                </a:lnTo>
                <a:lnTo>
                  <a:pt x="49212" y="27952"/>
                </a:lnTo>
                <a:lnTo>
                  <a:pt x="45643" y="22872"/>
                </a:lnTo>
                <a:lnTo>
                  <a:pt x="44869" y="20396"/>
                </a:lnTo>
                <a:lnTo>
                  <a:pt x="44869" y="13538"/>
                </a:lnTo>
                <a:lnTo>
                  <a:pt x="45885" y="10287"/>
                </a:lnTo>
                <a:lnTo>
                  <a:pt x="47929" y="7886"/>
                </a:lnTo>
                <a:lnTo>
                  <a:pt x="49961" y="5461"/>
                </a:lnTo>
                <a:lnTo>
                  <a:pt x="52793" y="4254"/>
                </a:lnTo>
                <a:lnTo>
                  <a:pt x="59994" y="4254"/>
                </a:lnTo>
                <a:lnTo>
                  <a:pt x="62928" y="5410"/>
                </a:lnTo>
                <a:lnTo>
                  <a:pt x="67500" y="9982"/>
                </a:lnTo>
                <a:lnTo>
                  <a:pt x="68630" y="12776"/>
                </a:lnTo>
                <a:lnTo>
                  <a:pt x="68630" y="3479"/>
                </a:lnTo>
                <a:lnTo>
                  <a:pt x="68072" y="2501"/>
                </a:lnTo>
                <a:lnTo>
                  <a:pt x="63195" y="0"/>
                </a:lnTo>
                <a:lnTo>
                  <a:pt x="51777" y="0"/>
                </a:lnTo>
                <a:lnTo>
                  <a:pt x="47967" y="1409"/>
                </a:lnTo>
                <a:lnTo>
                  <a:pt x="41567" y="7454"/>
                </a:lnTo>
                <a:lnTo>
                  <a:pt x="39992" y="11595"/>
                </a:lnTo>
                <a:lnTo>
                  <a:pt x="39878" y="22009"/>
                </a:lnTo>
                <a:lnTo>
                  <a:pt x="41287" y="25742"/>
                </a:lnTo>
                <a:lnTo>
                  <a:pt x="47155" y="32042"/>
                </a:lnTo>
                <a:lnTo>
                  <a:pt x="51104" y="33680"/>
                </a:lnTo>
                <a:lnTo>
                  <a:pt x="58648" y="33680"/>
                </a:lnTo>
                <a:lnTo>
                  <a:pt x="61061" y="33121"/>
                </a:lnTo>
                <a:lnTo>
                  <a:pt x="63195" y="31991"/>
                </a:lnTo>
                <a:lnTo>
                  <a:pt x="65925" y="30581"/>
                </a:lnTo>
                <a:lnTo>
                  <a:pt x="67030" y="29400"/>
                </a:lnTo>
                <a:lnTo>
                  <a:pt x="68110" y="28270"/>
                </a:lnTo>
                <a:lnTo>
                  <a:pt x="69761" y="25069"/>
                </a:lnTo>
                <a:lnTo>
                  <a:pt x="69748" y="34404"/>
                </a:lnTo>
                <a:lnTo>
                  <a:pt x="68668" y="40894"/>
                </a:lnTo>
                <a:lnTo>
                  <a:pt x="64350" y="48475"/>
                </a:lnTo>
                <a:lnTo>
                  <a:pt x="60820" y="50355"/>
                </a:lnTo>
                <a:lnTo>
                  <a:pt x="52870" y="50355"/>
                </a:lnTo>
                <a:lnTo>
                  <a:pt x="50380" y="49555"/>
                </a:lnTo>
                <a:lnTo>
                  <a:pt x="46507" y="46291"/>
                </a:lnTo>
                <a:lnTo>
                  <a:pt x="45542" y="44030"/>
                </a:lnTo>
                <a:lnTo>
                  <a:pt x="45542" y="41135"/>
                </a:lnTo>
                <a:lnTo>
                  <a:pt x="40551" y="41135"/>
                </a:lnTo>
                <a:lnTo>
                  <a:pt x="40551" y="45808"/>
                </a:lnTo>
                <a:lnTo>
                  <a:pt x="42265" y="49339"/>
                </a:lnTo>
                <a:lnTo>
                  <a:pt x="48475" y="53670"/>
                </a:lnTo>
                <a:lnTo>
                  <a:pt x="51917" y="54635"/>
                </a:lnTo>
                <a:lnTo>
                  <a:pt x="63195" y="54635"/>
                </a:lnTo>
                <a:lnTo>
                  <a:pt x="68237" y="51574"/>
                </a:lnTo>
                <a:lnTo>
                  <a:pt x="68821" y="50355"/>
                </a:lnTo>
                <a:lnTo>
                  <a:pt x="73266" y="41135"/>
                </a:lnTo>
                <a:lnTo>
                  <a:pt x="73355" y="40894"/>
                </a:lnTo>
                <a:lnTo>
                  <a:pt x="74447" y="34404"/>
                </a:lnTo>
                <a:lnTo>
                  <a:pt x="74447" y="25069"/>
                </a:lnTo>
                <a:lnTo>
                  <a:pt x="74447" y="1770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3812654" y="8144040"/>
            <a:ext cx="66675" cy="55244"/>
          </a:xfrm>
          <a:custGeom>
            <a:avLst/>
            <a:gdLst/>
            <a:ahLst/>
            <a:cxnLst/>
            <a:rect l="l" t="t" r="r" b="b"/>
            <a:pathLst>
              <a:path w="66675" h="55245">
                <a:moveTo>
                  <a:pt x="39331" y="0"/>
                </a:moveTo>
                <a:lnTo>
                  <a:pt x="34569" y="0"/>
                </a:lnTo>
                <a:lnTo>
                  <a:pt x="34569" y="47929"/>
                </a:lnTo>
                <a:lnTo>
                  <a:pt x="5359" y="0"/>
                </a:lnTo>
                <a:lnTo>
                  <a:pt x="0" y="0"/>
                </a:lnTo>
                <a:lnTo>
                  <a:pt x="0" y="55016"/>
                </a:lnTo>
                <a:lnTo>
                  <a:pt x="4762" y="55016"/>
                </a:lnTo>
                <a:lnTo>
                  <a:pt x="4762" y="7924"/>
                </a:lnTo>
                <a:lnTo>
                  <a:pt x="33655" y="55029"/>
                </a:lnTo>
                <a:lnTo>
                  <a:pt x="39331" y="55016"/>
                </a:lnTo>
                <a:lnTo>
                  <a:pt x="39331" y="0"/>
                </a:lnTo>
                <a:close/>
              </a:path>
              <a:path w="66675" h="55245">
                <a:moveTo>
                  <a:pt x="66281" y="32613"/>
                </a:moveTo>
                <a:lnTo>
                  <a:pt x="47510" y="32613"/>
                </a:lnTo>
                <a:lnTo>
                  <a:pt x="47510" y="36652"/>
                </a:lnTo>
                <a:lnTo>
                  <a:pt x="66281" y="36652"/>
                </a:lnTo>
                <a:lnTo>
                  <a:pt x="66281" y="3261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3962146" y="8200478"/>
            <a:ext cx="76835" cy="55244"/>
          </a:xfrm>
          <a:custGeom>
            <a:avLst/>
            <a:gdLst/>
            <a:ahLst/>
            <a:cxnLst/>
            <a:rect l="l" t="t" r="r" b="b"/>
            <a:pathLst>
              <a:path w="76835" h="55245">
                <a:moveTo>
                  <a:pt x="34569" y="36398"/>
                </a:moveTo>
                <a:lnTo>
                  <a:pt x="33566" y="33540"/>
                </a:lnTo>
                <a:lnTo>
                  <a:pt x="29540" y="28702"/>
                </a:lnTo>
                <a:lnTo>
                  <a:pt x="26797" y="27114"/>
                </a:lnTo>
                <a:lnTo>
                  <a:pt x="23317" y="26365"/>
                </a:lnTo>
                <a:lnTo>
                  <a:pt x="27139" y="25400"/>
                </a:lnTo>
                <a:lnTo>
                  <a:pt x="29946" y="23672"/>
                </a:lnTo>
                <a:lnTo>
                  <a:pt x="33134" y="19291"/>
                </a:lnTo>
                <a:lnTo>
                  <a:pt x="33820" y="17030"/>
                </a:lnTo>
                <a:lnTo>
                  <a:pt x="33820" y="10795"/>
                </a:lnTo>
                <a:lnTo>
                  <a:pt x="32626" y="7670"/>
                </a:lnTo>
                <a:lnTo>
                  <a:pt x="27216" y="1676"/>
                </a:lnTo>
                <a:lnTo>
                  <a:pt x="22847" y="0"/>
                </a:lnTo>
                <a:lnTo>
                  <a:pt x="11518" y="0"/>
                </a:lnTo>
                <a:lnTo>
                  <a:pt x="7226" y="1727"/>
                </a:lnTo>
                <a:lnTo>
                  <a:pt x="1905" y="7861"/>
                </a:lnTo>
                <a:lnTo>
                  <a:pt x="736" y="10922"/>
                </a:lnTo>
                <a:lnTo>
                  <a:pt x="736" y="14312"/>
                </a:lnTo>
                <a:lnTo>
                  <a:pt x="5664" y="14312"/>
                </a:lnTo>
                <a:lnTo>
                  <a:pt x="6057" y="10706"/>
                </a:lnTo>
                <a:lnTo>
                  <a:pt x="7378" y="8051"/>
                </a:lnTo>
                <a:lnTo>
                  <a:pt x="11544" y="4851"/>
                </a:lnTo>
                <a:lnTo>
                  <a:pt x="14097" y="4114"/>
                </a:lnTo>
                <a:lnTo>
                  <a:pt x="21158" y="4114"/>
                </a:lnTo>
                <a:lnTo>
                  <a:pt x="24130" y="5194"/>
                </a:lnTo>
                <a:lnTo>
                  <a:pt x="28016" y="9258"/>
                </a:lnTo>
                <a:lnTo>
                  <a:pt x="28905" y="11569"/>
                </a:lnTo>
                <a:lnTo>
                  <a:pt x="28905" y="16954"/>
                </a:lnTo>
                <a:lnTo>
                  <a:pt x="27965" y="19215"/>
                </a:lnTo>
                <a:lnTo>
                  <a:pt x="23939" y="23241"/>
                </a:lnTo>
                <a:lnTo>
                  <a:pt x="21031" y="24295"/>
                </a:lnTo>
                <a:lnTo>
                  <a:pt x="17360" y="24295"/>
                </a:lnTo>
                <a:lnTo>
                  <a:pt x="14376" y="24079"/>
                </a:lnTo>
                <a:lnTo>
                  <a:pt x="14376" y="28651"/>
                </a:lnTo>
                <a:lnTo>
                  <a:pt x="15633" y="28409"/>
                </a:lnTo>
                <a:lnTo>
                  <a:pt x="20828" y="28409"/>
                </a:lnTo>
                <a:lnTo>
                  <a:pt x="23799" y="29425"/>
                </a:lnTo>
                <a:lnTo>
                  <a:pt x="28422" y="33439"/>
                </a:lnTo>
                <a:lnTo>
                  <a:pt x="29578" y="36055"/>
                </a:lnTo>
                <a:lnTo>
                  <a:pt x="29578" y="42557"/>
                </a:lnTo>
                <a:lnTo>
                  <a:pt x="28422" y="45224"/>
                </a:lnTo>
                <a:lnTo>
                  <a:pt x="23799" y="49339"/>
                </a:lnTo>
                <a:lnTo>
                  <a:pt x="20802" y="50355"/>
                </a:lnTo>
                <a:lnTo>
                  <a:pt x="13804" y="50355"/>
                </a:lnTo>
                <a:lnTo>
                  <a:pt x="10960" y="49390"/>
                </a:lnTo>
                <a:lnTo>
                  <a:pt x="6248" y="45466"/>
                </a:lnTo>
                <a:lnTo>
                  <a:pt x="5067" y="42938"/>
                </a:lnTo>
                <a:lnTo>
                  <a:pt x="5067" y="39839"/>
                </a:lnTo>
                <a:lnTo>
                  <a:pt x="0" y="39839"/>
                </a:lnTo>
                <a:lnTo>
                  <a:pt x="0" y="41376"/>
                </a:lnTo>
                <a:lnTo>
                  <a:pt x="203" y="42875"/>
                </a:lnTo>
                <a:lnTo>
                  <a:pt x="14325" y="54635"/>
                </a:lnTo>
                <a:lnTo>
                  <a:pt x="22618" y="54635"/>
                </a:lnTo>
                <a:lnTo>
                  <a:pt x="27165" y="52997"/>
                </a:lnTo>
                <a:lnTo>
                  <a:pt x="33172" y="46964"/>
                </a:lnTo>
                <a:lnTo>
                  <a:pt x="34569" y="43611"/>
                </a:lnTo>
                <a:lnTo>
                  <a:pt x="34569" y="36398"/>
                </a:lnTo>
                <a:close/>
              </a:path>
              <a:path w="76835" h="55245">
                <a:moveTo>
                  <a:pt x="76377" y="18402"/>
                </a:moveTo>
                <a:lnTo>
                  <a:pt x="74917" y="11620"/>
                </a:lnTo>
                <a:lnTo>
                  <a:pt x="71361" y="6007"/>
                </a:lnTo>
                <a:lnTo>
                  <a:pt x="71361" y="33032"/>
                </a:lnTo>
                <a:lnTo>
                  <a:pt x="70739" y="37655"/>
                </a:lnTo>
                <a:lnTo>
                  <a:pt x="67462" y="47421"/>
                </a:lnTo>
                <a:lnTo>
                  <a:pt x="64109" y="50355"/>
                </a:lnTo>
                <a:lnTo>
                  <a:pt x="54622" y="50355"/>
                </a:lnTo>
                <a:lnTo>
                  <a:pt x="51244" y="47396"/>
                </a:lnTo>
                <a:lnTo>
                  <a:pt x="48018" y="37744"/>
                </a:lnTo>
                <a:lnTo>
                  <a:pt x="47510" y="33947"/>
                </a:lnTo>
                <a:lnTo>
                  <a:pt x="47536" y="20739"/>
                </a:lnTo>
                <a:lnTo>
                  <a:pt x="48044" y="17030"/>
                </a:lnTo>
                <a:lnTo>
                  <a:pt x="51320" y="7239"/>
                </a:lnTo>
                <a:lnTo>
                  <a:pt x="54673" y="4254"/>
                </a:lnTo>
                <a:lnTo>
                  <a:pt x="64160" y="4254"/>
                </a:lnTo>
                <a:lnTo>
                  <a:pt x="67538" y="7239"/>
                </a:lnTo>
                <a:lnTo>
                  <a:pt x="70764" y="16878"/>
                </a:lnTo>
                <a:lnTo>
                  <a:pt x="71272" y="20739"/>
                </a:lnTo>
                <a:lnTo>
                  <a:pt x="71361" y="33032"/>
                </a:lnTo>
                <a:lnTo>
                  <a:pt x="71361" y="6007"/>
                </a:lnTo>
                <a:lnTo>
                  <a:pt x="70256" y="4254"/>
                </a:lnTo>
                <a:lnTo>
                  <a:pt x="69049" y="2324"/>
                </a:lnTo>
                <a:lnTo>
                  <a:pt x="64858" y="0"/>
                </a:lnTo>
                <a:lnTo>
                  <a:pt x="52336" y="0"/>
                </a:lnTo>
                <a:lnTo>
                  <a:pt x="47447" y="3695"/>
                </a:lnTo>
                <a:lnTo>
                  <a:pt x="43167" y="15341"/>
                </a:lnTo>
                <a:lnTo>
                  <a:pt x="42405" y="20739"/>
                </a:lnTo>
                <a:lnTo>
                  <a:pt x="42405" y="36283"/>
                </a:lnTo>
                <a:lnTo>
                  <a:pt x="43865" y="43065"/>
                </a:lnTo>
                <a:lnTo>
                  <a:pt x="49733" y="52324"/>
                </a:lnTo>
                <a:lnTo>
                  <a:pt x="53924" y="54635"/>
                </a:lnTo>
                <a:lnTo>
                  <a:pt x="66446" y="54635"/>
                </a:lnTo>
                <a:lnTo>
                  <a:pt x="71335" y="50927"/>
                </a:lnTo>
                <a:lnTo>
                  <a:pt x="71539" y="50355"/>
                </a:lnTo>
                <a:lnTo>
                  <a:pt x="75603" y="39331"/>
                </a:lnTo>
                <a:lnTo>
                  <a:pt x="76377" y="33947"/>
                </a:lnTo>
                <a:lnTo>
                  <a:pt x="76377" y="1840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4146524" y="8070316"/>
            <a:ext cx="205740" cy="57150"/>
          </a:xfrm>
          <a:custGeom>
            <a:avLst/>
            <a:gdLst/>
            <a:ahLst/>
            <a:cxnLst/>
            <a:rect l="l" t="t" r="r" b="b"/>
            <a:pathLst>
              <a:path w="205739" h="57150">
                <a:moveTo>
                  <a:pt x="37261" y="56083"/>
                </a:moveTo>
                <a:lnTo>
                  <a:pt x="36271" y="54813"/>
                </a:lnTo>
                <a:lnTo>
                  <a:pt x="35483" y="51028"/>
                </a:lnTo>
                <a:lnTo>
                  <a:pt x="34340" y="38430"/>
                </a:lnTo>
                <a:lnTo>
                  <a:pt x="33616" y="34315"/>
                </a:lnTo>
                <a:lnTo>
                  <a:pt x="31508" y="29794"/>
                </a:lnTo>
                <a:lnTo>
                  <a:pt x="29070" y="27990"/>
                </a:lnTo>
                <a:lnTo>
                  <a:pt x="25488" y="27279"/>
                </a:lnTo>
                <a:lnTo>
                  <a:pt x="29019" y="26162"/>
                </a:lnTo>
                <a:lnTo>
                  <a:pt x="30289" y="25374"/>
                </a:lnTo>
                <a:lnTo>
                  <a:pt x="31623" y="24549"/>
                </a:lnTo>
                <a:lnTo>
                  <a:pt x="35001" y="20332"/>
                </a:lnTo>
                <a:lnTo>
                  <a:pt x="35852" y="17678"/>
                </a:lnTo>
                <a:lnTo>
                  <a:pt x="35725" y="11658"/>
                </a:lnTo>
                <a:lnTo>
                  <a:pt x="35471" y="10312"/>
                </a:lnTo>
                <a:lnTo>
                  <a:pt x="34721" y="8686"/>
                </a:lnTo>
                <a:lnTo>
                  <a:pt x="34188" y="7467"/>
                </a:lnTo>
                <a:lnTo>
                  <a:pt x="33362" y="6350"/>
                </a:lnTo>
                <a:lnTo>
                  <a:pt x="32423" y="5486"/>
                </a:lnTo>
                <a:lnTo>
                  <a:pt x="30632" y="3670"/>
                </a:lnTo>
                <a:lnTo>
                  <a:pt x="30632" y="11658"/>
                </a:lnTo>
                <a:lnTo>
                  <a:pt x="30632" y="16891"/>
                </a:lnTo>
                <a:lnTo>
                  <a:pt x="30124" y="18745"/>
                </a:lnTo>
                <a:lnTo>
                  <a:pt x="18757" y="25374"/>
                </a:lnTo>
                <a:lnTo>
                  <a:pt x="4775" y="25374"/>
                </a:lnTo>
                <a:lnTo>
                  <a:pt x="4775" y="5486"/>
                </a:lnTo>
                <a:lnTo>
                  <a:pt x="22237" y="5486"/>
                </a:lnTo>
                <a:lnTo>
                  <a:pt x="25539" y="6248"/>
                </a:lnTo>
                <a:lnTo>
                  <a:pt x="29616" y="9296"/>
                </a:lnTo>
                <a:lnTo>
                  <a:pt x="30632" y="11658"/>
                </a:lnTo>
                <a:lnTo>
                  <a:pt x="30632" y="3670"/>
                </a:lnTo>
                <a:lnTo>
                  <a:pt x="30378" y="3403"/>
                </a:lnTo>
                <a:lnTo>
                  <a:pt x="27952" y="2159"/>
                </a:lnTo>
                <a:lnTo>
                  <a:pt x="23126" y="1244"/>
                </a:lnTo>
                <a:lnTo>
                  <a:pt x="20142" y="1066"/>
                </a:lnTo>
                <a:lnTo>
                  <a:pt x="0" y="1066"/>
                </a:lnTo>
                <a:lnTo>
                  <a:pt x="0" y="56083"/>
                </a:lnTo>
                <a:lnTo>
                  <a:pt x="4775" y="56083"/>
                </a:lnTo>
                <a:lnTo>
                  <a:pt x="4775" y="29794"/>
                </a:lnTo>
                <a:lnTo>
                  <a:pt x="23977" y="29794"/>
                </a:lnTo>
                <a:lnTo>
                  <a:pt x="26314" y="30835"/>
                </a:lnTo>
                <a:lnTo>
                  <a:pt x="27495" y="32918"/>
                </a:lnTo>
                <a:lnTo>
                  <a:pt x="28549" y="34696"/>
                </a:lnTo>
                <a:lnTo>
                  <a:pt x="29311" y="38506"/>
                </a:lnTo>
                <a:lnTo>
                  <a:pt x="29806" y="44348"/>
                </a:lnTo>
                <a:lnTo>
                  <a:pt x="29806" y="47701"/>
                </a:lnTo>
                <a:lnTo>
                  <a:pt x="29984" y="50241"/>
                </a:lnTo>
                <a:lnTo>
                  <a:pt x="30530" y="52984"/>
                </a:lnTo>
                <a:lnTo>
                  <a:pt x="30975" y="54356"/>
                </a:lnTo>
                <a:lnTo>
                  <a:pt x="31673" y="56083"/>
                </a:lnTo>
                <a:lnTo>
                  <a:pt x="37261" y="56083"/>
                </a:lnTo>
                <a:close/>
              </a:path>
              <a:path w="205739" h="57150">
                <a:moveTo>
                  <a:pt x="82105" y="39954"/>
                </a:moveTo>
                <a:lnTo>
                  <a:pt x="56324" y="23012"/>
                </a:lnTo>
                <a:lnTo>
                  <a:pt x="51409" y="19100"/>
                </a:lnTo>
                <a:lnTo>
                  <a:pt x="51409" y="11633"/>
                </a:lnTo>
                <a:lnTo>
                  <a:pt x="52501" y="9220"/>
                </a:lnTo>
                <a:lnTo>
                  <a:pt x="57061" y="5410"/>
                </a:lnTo>
                <a:lnTo>
                  <a:pt x="60375" y="4419"/>
                </a:lnTo>
                <a:lnTo>
                  <a:pt x="67818" y="4419"/>
                </a:lnTo>
                <a:lnTo>
                  <a:pt x="70408" y="5029"/>
                </a:lnTo>
                <a:lnTo>
                  <a:pt x="74625" y="7670"/>
                </a:lnTo>
                <a:lnTo>
                  <a:pt x="75920" y="9880"/>
                </a:lnTo>
                <a:lnTo>
                  <a:pt x="76212" y="12877"/>
                </a:lnTo>
                <a:lnTo>
                  <a:pt x="81127" y="12877"/>
                </a:lnTo>
                <a:lnTo>
                  <a:pt x="81127" y="8407"/>
                </a:lnTo>
                <a:lnTo>
                  <a:pt x="79222" y="5029"/>
                </a:lnTo>
                <a:lnTo>
                  <a:pt x="72364" y="914"/>
                </a:lnTo>
                <a:lnTo>
                  <a:pt x="68668" y="0"/>
                </a:lnTo>
                <a:lnTo>
                  <a:pt x="59080" y="0"/>
                </a:lnTo>
                <a:lnTo>
                  <a:pt x="54800" y="1308"/>
                </a:lnTo>
                <a:lnTo>
                  <a:pt x="48145" y="6540"/>
                </a:lnTo>
                <a:lnTo>
                  <a:pt x="46494" y="10185"/>
                </a:lnTo>
                <a:lnTo>
                  <a:pt x="46494" y="18821"/>
                </a:lnTo>
                <a:lnTo>
                  <a:pt x="47752" y="21945"/>
                </a:lnTo>
                <a:lnTo>
                  <a:pt x="52476" y="26162"/>
                </a:lnTo>
                <a:lnTo>
                  <a:pt x="56616" y="28244"/>
                </a:lnTo>
                <a:lnTo>
                  <a:pt x="67398" y="32105"/>
                </a:lnTo>
                <a:lnTo>
                  <a:pt x="70472" y="33299"/>
                </a:lnTo>
                <a:lnTo>
                  <a:pt x="75450" y="35788"/>
                </a:lnTo>
                <a:lnTo>
                  <a:pt x="77177" y="38404"/>
                </a:lnTo>
                <a:lnTo>
                  <a:pt x="77177" y="45364"/>
                </a:lnTo>
                <a:lnTo>
                  <a:pt x="75717" y="48056"/>
                </a:lnTo>
                <a:lnTo>
                  <a:pt x="70256" y="51663"/>
                </a:lnTo>
                <a:lnTo>
                  <a:pt x="67081" y="52501"/>
                </a:lnTo>
                <a:lnTo>
                  <a:pt x="59372" y="52501"/>
                </a:lnTo>
                <a:lnTo>
                  <a:pt x="56299" y="51689"/>
                </a:lnTo>
                <a:lnTo>
                  <a:pt x="51435" y="48234"/>
                </a:lnTo>
                <a:lnTo>
                  <a:pt x="50139" y="45491"/>
                </a:lnTo>
                <a:lnTo>
                  <a:pt x="50139" y="41833"/>
                </a:lnTo>
                <a:lnTo>
                  <a:pt x="45224" y="41833"/>
                </a:lnTo>
                <a:lnTo>
                  <a:pt x="45669" y="46964"/>
                </a:lnTo>
                <a:lnTo>
                  <a:pt x="47510" y="50800"/>
                </a:lnTo>
                <a:lnTo>
                  <a:pt x="53721" y="55727"/>
                </a:lnTo>
                <a:lnTo>
                  <a:pt x="57785" y="56921"/>
                </a:lnTo>
                <a:lnTo>
                  <a:pt x="68757" y="56921"/>
                </a:lnTo>
                <a:lnTo>
                  <a:pt x="73406" y="55524"/>
                </a:lnTo>
                <a:lnTo>
                  <a:pt x="80365" y="49936"/>
                </a:lnTo>
                <a:lnTo>
                  <a:pt x="82105" y="46253"/>
                </a:lnTo>
                <a:lnTo>
                  <a:pt x="82105" y="39954"/>
                </a:lnTo>
                <a:close/>
              </a:path>
              <a:path w="205739" h="57150">
                <a:moveTo>
                  <a:pt x="124561" y="39547"/>
                </a:moveTo>
                <a:lnTo>
                  <a:pt x="116293" y="39547"/>
                </a:lnTo>
                <a:lnTo>
                  <a:pt x="116293" y="7620"/>
                </a:lnTo>
                <a:lnTo>
                  <a:pt x="116293" y="2590"/>
                </a:lnTo>
                <a:lnTo>
                  <a:pt x="111518" y="2590"/>
                </a:lnTo>
                <a:lnTo>
                  <a:pt x="111518" y="7620"/>
                </a:lnTo>
                <a:lnTo>
                  <a:pt x="111518" y="39547"/>
                </a:lnTo>
                <a:lnTo>
                  <a:pt x="91452" y="39547"/>
                </a:lnTo>
                <a:lnTo>
                  <a:pt x="111518" y="7620"/>
                </a:lnTo>
                <a:lnTo>
                  <a:pt x="111518" y="2590"/>
                </a:lnTo>
                <a:lnTo>
                  <a:pt x="110172" y="2590"/>
                </a:lnTo>
                <a:lnTo>
                  <a:pt x="87223" y="38481"/>
                </a:lnTo>
                <a:lnTo>
                  <a:pt x="87223" y="43586"/>
                </a:lnTo>
                <a:lnTo>
                  <a:pt x="111518" y="43586"/>
                </a:lnTo>
                <a:lnTo>
                  <a:pt x="111518" y="56083"/>
                </a:lnTo>
                <a:lnTo>
                  <a:pt x="116293" y="56083"/>
                </a:lnTo>
                <a:lnTo>
                  <a:pt x="116293" y="43586"/>
                </a:lnTo>
                <a:lnTo>
                  <a:pt x="124561" y="43586"/>
                </a:lnTo>
                <a:lnTo>
                  <a:pt x="124561" y="39547"/>
                </a:lnTo>
                <a:close/>
              </a:path>
              <a:path w="205739" h="57150">
                <a:moveTo>
                  <a:pt x="165227" y="38074"/>
                </a:moveTo>
                <a:lnTo>
                  <a:pt x="164084" y="35229"/>
                </a:lnTo>
                <a:lnTo>
                  <a:pt x="160159" y="31127"/>
                </a:lnTo>
                <a:lnTo>
                  <a:pt x="160159" y="38836"/>
                </a:lnTo>
                <a:lnTo>
                  <a:pt x="160045" y="45135"/>
                </a:lnTo>
                <a:lnTo>
                  <a:pt x="158978" y="47586"/>
                </a:lnTo>
                <a:lnTo>
                  <a:pt x="154266" y="51701"/>
                </a:lnTo>
                <a:lnTo>
                  <a:pt x="151269" y="52730"/>
                </a:lnTo>
                <a:lnTo>
                  <a:pt x="144068" y="52730"/>
                </a:lnTo>
                <a:lnTo>
                  <a:pt x="141084" y="51689"/>
                </a:lnTo>
                <a:lnTo>
                  <a:pt x="136321" y="47523"/>
                </a:lnTo>
                <a:lnTo>
                  <a:pt x="135140" y="44881"/>
                </a:lnTo>
                <a:lnTo>
                  <a:pt x="135140" y="38836"/>
                </a:lnTo>
                <a:lnTo>
                  <a:pt x="135940" y="36576"/>
                </a:lnTo>
                <a:lnTo>
                  <a:pt x="139776" y="31953"/>
                </a:lnTo>
                <a:lnTo>
                  <a:pt x="143116" y="30632"/>
                </a:lnTo>
                <a:lnTo>
                  <a:pt x="152209" y="30632"/>
                </a:lnTo>
                <a:lnTo>
                  <a:pt x="155587" y="31953"/>
                </a:lnTo>
                <a:lnTo>
                  <a:pt x="159372" y="36525"/>
                </a:lnTo>
                <a:lnTo>
                  <a:pt x="160159" y="38836"/>
                </a:lnTo>
                <a:lnTo>
                  <a:pt x="160159" y="31127"/>
                </a:lnTo>
                <a:lnTo>
                  <a:pt x="159715" y="30657"/>
                </a:lnTo>
                <a:lnTo>
                  <a:pt x="157137" y="29210"/>
                </a:lnTo>
                <a:lnTo>
                  <a:pt x="154051" y="28498"/>
                </a:lnTo>
                <a:lnTo>
                  <a:pt x="157480" y="27584"/>
                </a:lnTo>
                <a:lnTo>
                  <a:pt x="159346" y="26517"/>
                </a:lnTo>
                <a:lnTo>
                  <a:pt x="160058" y="26111"/>
                </a:lnTo>
                <a:lnTo>
                  <a:pt x="163537" y="22047"/>
                </a:lnTo>
                <a:lnTo>
                  <a:pt x="164401" y="19380"/>
                </a:lnTo>
                <a:lnTo>
                  <a:pt x="164401" y="11963"/>
                </a:lnTo>
                <a:lnTo>
                  <a:pt x="162826" y="8623"/>
                </a:lnTo>
                <a:lnTo>
                  <a:pt x="159994" y="6324"/>
                </a:lnTo>
                <a:lnTo>
                  <a:pt x="159639" y="6045"/>
                </a:lnTo>
                <a:lnTo>
                  <a:pt x="159639" y="18770"/>
                </a:lnTo>
                <a:lnTo>
                  <a:pt x="158838" y="20904"/>
                </a:lnTo>
                <a:lnTo>
                  <a:pt x="155168" y="25273"/>
                </a:lnTo>
                <a:lnTo>
                  <a:pt x="151968" y="26517"/>
                </a:lnTo>
                <a:lnTo>
                  <a:pt x="143319" y="26517"/>
                </a:lnTo>
                <a:lnTo>
                  <a:pt x="140093" y="25247"/>
                </a:lnTo>
                <a:lnTo>
                  <a:pt x="136410" y="20878"/>
                </a:lnTo>
                <a:lnTo>
                  <a:pt x="135648" y="18770"/>
                </a:lnTo>
                <a:lnTo>
                  <a:pt x="135648" y="13741"/>
                </a:lnTo>
                <a:lnTo>
                  <a:pt x="136461" y="11531"/>
                </a:lnTo>
                <a:lnTo>
                  <a:pt x="140195" y="7467"/>
                </a:lnTo>
                <a:lnTo>
                  <a:pt x="143370" y="6324"/>
                </a:lnTo>
                <a:lnTo>
                  <a:pt x="151866" y="6324"/>
                </a:lnTo>
                <a:lnTo>
                  <a:pt x="155041" y="7493"/>
                </a:lnTo>
                <a:lnTo>
                  <a:pt x="158813" y="11607"/>
                </a:lnTo>
                <a:lnTo>
                  <a:pt x="159613" y="13741"/>
                </a:lnTo>
                <a:lnTo>
                  <a:pt x="159639" y="18770"/>
                </a:lnTo>
                <a:lnTo>
                  <a:pt x="159639" y="6045"/>
                </a:lnTo>
                <a:lnTo>
                  <a:pt x="156527" y="3492"/>
                </a:lnTo>
                <a:lnTo>
                  <a:pt x="152514" y="2209"/>
                </a:lnTo>
                <a:lnTo>
                  <a:pt x="142773" y="2209"/>
                </a:lnTo>
                <a:lnTo>
                  <a:pt x="138760" y="3492"/>
                </a:lnTo>
                <a:lnTo>
                  <a:pt x="132461" y="8623"/>
                </a:lnTo>
                <a:lnTo>
                  <a:pt x="130873" y="11963"/>
                </a:lnTo>
                <a:lnTo>
                  <a:pt x="130886" y="19380"/>
                </a:lnTo>
                <a:lnTo>
                  <a:pt x="131775" y="21996"/>
                </a:lnTo>
                <a:lnTo>
                  <a:pt x="135343" y="26162"/>
                </a:lnTo>
                <a:lnTo>
                  <a:pt x="137909" y="27635"/>
                </a:lnTo>
                <a:lnTo>
                  <a:pt x="141236" y="28498"/>
                </a:lnTo>
                <a:lnTo>
                  <a:pt x="138099" y="29210"/>
                </a:lnTo>
                <a:lnTo>
                  <a:pt x="135521" y="30657"/>
                </a:lnTo>
                <a:lnTo>
                  <a:pt x="131203" y="35280"/>
                </a:lnTo>
                <a:lnTo>
                  <a:pt x="130073" y="38074"/>
                </a:lnTo>
                <a:lnTo>
                  <a:pt x="130060" y="45237"/>
                </a:lnTo>
                <a:lnTo>
                  <a:pt x="131330" y="48590"/>
                </a:lnTo>
                <a:lnTo>
                  <a:pt x="137033" y="55041"/>
                </a:lnTo>
                <a:lnTo>
                  <a:pt x="141630" y="56845"/>
                </a:lnTo>
                <a:lnTo>
                  <a:pt x="153606" y="56845"/>
                </a:lnTo>
                <a:lnTo>
                  <a:pt x="158191" y="55016"/>
                </a:lnTo>
                <a:lnTo>
                  <a:pt x="160210" y="52730"/>
                </a:lnTo>
                <a:lnTo>
                  <a:pt x="163957" y="48463"/>
                </a:lnTo>
                <a:lnTo>
                  <a:pt x="165176" y="45237"/>
                </a:lnTo>
                <a:lnTo>
                  <a:pt x="165227" y="38074"/>
                </a:lnTo>
                <a:close/>
              </a:path>
              <a:path w="205739" h="57150">
                <a:moveTo>
                  <a:pt x="205524" y="33756"/>
                </a:moveTo>
                <a:lnTo>
                  <a:pt x="204101" y="29565"/>
                </a:lnTo>
                <a:lnTo>
                  <a:pt x="198450" y="23164"/>
                </a:lnTo>
                <a:lnTo>
                  <a:pt x="194614" y="21564"/>
                </a:lnTo>
                <a:lnTo>
                  <a:pt x="187464" y="21564"/>
                </a:lnTo>
                <a:lnTo>
                  <a:pt x="185343" y="22009"/>
                </a:lnTo>
                <a:lnTo>
                  <a:pt x="181521" y="23787"/>
                </a:lnTo>
                <a:lnTo>
                  <a:pt x="179793" y="25120"/>
                </a:lnTo>
                <a:lnTo>
                  <a:pt x="178257" y="26898"/>
                </a:lnTo>
                <a:lnTo>
                  <a:pt x="179146" y="7391"/>
                </a:lnTo>
                <a:lnTo>
                  <a:pt x="202920" y="7391"/>
                </a:lnTo>
                <a:lnTo>
                  <a:pt x="202920" y="3352"/>
                </a:lnTo>
                <a:lnTo>
                  <a:pt x="174599" y="3352"/>
                </a:lnTo>
                <a:lnTo>
                  <a:pt x="173329" y="33985"/>
                </a:lnTo>
                <a:lnTo>
                  <a:pt x="178257" y="33985"/>
                </a:lnTo>
                <a:lnTo>
                  <a:pt x="178854" y="31445"/>
                </a:lnTo>
                <a:lnTo>
                  <a:pt x="180136" y="29413"/>
                </a:lnTo>
                <a:lnTo>
                  <a:pt x="184111" y="26365"/>
                </a:lnTo>
                <a:lnTo>
                  <a:pt x="186474" y="25603"/>
                </a:lnTo>
                <a:lnTo>
                  <a:pt x="192786" y="25603"/>
                </a:lnTo>
                <a:lnTo>
                  <a:pt x="195592" y="26873"/>
                </a:lnTo>
                <a:lnTo>
                  <a:pt x="199517" y="31750"/>
                </a:lnTo>
                <a:lnTo>
                  <a:pt x="200456" y="34874"/>
                </a:lnTo>
                <a:lnTo>
                  <a:pt x="200456" y="42443"/>
                </a:lnTo>
                <a:lnTo>
                  <a:pt x="199580" y="45542"/>
                </a:lnTo>
                <a:lnTo>
                  <a:pt x="195719" y="51231"/>
                </a:lnTo>
                <a:lnTo>
                  <a:pt x="192557" y="52806"/>
                </a:lnTo>
                <a:lnTo>
                  <a:pt x="185407" y="52806"/>
                </a:lnTo>
                <a:lnTo>
                  <a:pt x="182918" y="51993"/>
                </a:lnTo>
                <a:lnTo>
                  <a:pt x="178752" y="48590"/>
                </a:lnTo>
                <a:lnTo>
                  <a:pt x="177660" y="46151"/>
                </a:lnTo>
                <a:lnTo>
                  <a:pt x="177660" y="43053"/>
                </a:lnTo>
                <a:lnTo>
                  <a:pt x="172288" y="43053"/>
                </a:lnTo>
                <a:lnTo>
                  <a:pt x="172288" y="44424"/>
                </a:lnTo>
                <a:lnTo>
                  <a:pt x="172504" y="45872"/>
                </a:lnTo>
                <a:lnTo>
                  <a:pt x="185458" y="56845"/>
                </a:lnTo>
                <a:lnTo>
                  <a:pt x="193408" y="56845"/>
                </a:lnTo>
                <a:lnTo>
                  <a:pt x="197637" y="55206"/>
                </a:lnTo>
                <a:lnTo>
                  <a:pt x="203949" y="48653"/>
                </a:lnTo>
                <a:lnTo>
                  <a:pt x="205524" y="44323"/>
                </a:lnTo>
                <a:lnTo>
                  <a:pt x="205524" y="3375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4792192" y="5849403"/>
            <a:ext cx="135890" cy="57150"/>
          </a:xfrm>
          <a:custGeom>
            <a:avLst/>
            <a:gdLst/>
            <a:ahLst/>
            <a:cxnLst/>
            <a:rect l="l" t="t" r="r" b="b"/>
            <a:pathLst>
              <a:path w="135889" h="57150">
                <a:moveTo>
                  <a:pt x="41325" y="42748"/>
                </a:moveTo>
                <a:lnTo>
                  <a:pt x="36068" y="42748"/>
                </a:lnTo>
                <a:lnTo>
                  <a:pt x="35674" y="45237"/>
                </a:lnTo>
                <a:lnTo>
                  <a:pt x="34518" y="47396"/>
                </a:lnTo>
                <a:lnTo>
                  <a:pt x="30314" y="51409"/>
                </a:lnTo>
                <a:lnTo>
                  <a:pt x="27381" y="52501"/>
                </a:lnTo>
                <a:lnTo>
                  <a:pt x="17500" y="52501"/>
                </a:lnTo>
                <a:lnTo>
                  <a:pt x="12712" y="49961"/>
                </a:lnTo>
                <a:lnTo>
                  <a:pt x="6591" y="40513"/>
                </a:lnTo>
                <a:lnTo>
                  <a:pt x="5181" y="34950"/>
                </a:lnTo>
                <a:lnTo>
                  <a:pt x="5181" y="21437"/>
                </a:lnTo>
                <a:lnTo>
                  <a:pt x="6667" y="15875"/>
                </a:lnTo>
                <a:lnTo>
                  <a:pt x="12839" y="6781"/>
                </a:lnTo>
                <a:lnTo>
                  <a:pt x="17310" y="4419"/>
                </a:lnTo>
                <a:lnTo>
                  <a:pt x="26339" y="4419"/>
                </a:lnTo>
                <a:lnTo>
                  <a:pt x="29184" y="5219"/>
                </a:lnTo>
                <a:lnTo>
                  <a:pt x="33921" y="8420"/>
                </a:lnTo>
                <a:lnTo>
                  <a:pt x="35255" y="10795"/>
                </a:lnTo>
                <a:lnTo>
                  <a:pt x="35560" y="13944"/>
                </a:lnTo>
                <a:lnTo>
                  <a:pt x="40741" y="13944"/>
                </a:lnTo>
                <a:lnTo>
                  <a:pt x="40741" y="10795"/>
                </a:lnTo>
                <a:lnTo>
                  <a:pt x="39624" y="7924"/>
                </a:lnTo>
                <a:lnTo>
                  <a:pt x="34340" y="1778"/>
                </a:lnTo>
                <a:lnTo>
                  <a:pt x="29806" y="0"/>
                </a:lnTo>
                <a:lnTo>
                  <a:pt x="15481" y="0"/>
                </a:lnTo>
                <a:lnTo>
                  <a:pt x="9258" y="3022"/>
                </a:lnTo>
                <a:lnTo>
                  <a:pt x="1701" y="13995"/>
                </a:lnTo>
                <a:lnTo>
                  <a:pt x="0" y="20320"/>
                </a:lnTo>
                <a:lnTo>
                  <a:pt x="0" y="36322"/>
                </a:lnTo>
                <a:lnTo>
                  <a:pt x="1778" y="43053"/>
                </a:lnTo>
                <a:lnTo>
                  <a:pt x="9283" y="54025"/>
                </a:lnTo>
                <a:lnTo>
                  <a:pt x="14986" y="56921"/>
                </a:lnTo>
                <a:lnTo>
                  <a:pt x="27584" y="56921"/>
                </a:lnTo>
                <a:lnTo>
                  <a:pt x="31826" y="55613"/>
                </a:lnTo>
                <a:lnTo>
                  <a:pt x="38544" y="50380"/>
                </a:lnTo>
                <a:lnTo>
                  <a:pt x="40589" y="46964"/>
                </a:lnTo>
                <a:lnTo>
                  <a:pt x="41325" y="42748"/>
                </a:lnTo>
                <a:close/>
              </a:path>
              <a:path w="135889" h="57150">
                <a:moveTo>
                  <a:pt x="86728" y="14605"/>
                </a:moveTo>
                <a:lnTo>
                  <a:pt x="81546" y="4775"/>
                </a:lnTo>
                <a:lnTo>
                  <a:pt x="81546" y="12827"/>
                </a:lnTo>
                <a:lnTo>
                  <a:pt x="81546" y="21310"/>
                </a:lnTo>
                <a:lnTo>
                  <a:pt x="79743" y="24511"/>
                </a:lnTo>
                <a:lnTo>
                  <a:pt x="74104" y="27051"/>
                </a:lnTo>
                <a:lnTo>
                  <a:pt x="70929" y="27508"/>
                </a:lnTo>
                <a:lnTo>
                  <a:pt x="56210" y="27508"/>
                </a:lnTo>
                <a:lnTo>
                  <a:pt x="56210" y="5486"/>
                </a:lnTo>
                <a:lnTo>
                  <a:pt x="72555" y="5486"/>
                </a:lnTo>
                <a:lnTo>
                  <a:pt x="75984" y="6400"/>
                </a:lnTo>
                <a:lnTo>
                  <a:pt x="80429" y="10058"/>
                </a:lnTo>
                <a:lnTo>
                  <a:pt x="81546" y="12827"/>
                </a:lnTo>
                <a:lnTo>
                  <a:pt x="81546" y="4775"/>
                </a:lnTo>
                <a:lnTo>
                  <a:pt x="80708" y="3886"/>
                </a:lnTo>
                <a:lnTo>
                  <a:pt x="78041" y="2387"/>
                </a:lnTo>
                <a:lnTo>
                  <a:pt x="73101" y="1270"/>
                </a:lnTo>
                <a:lnTo>
                  <a:pt x="70281" y="1066"/>
                </a:lnTo>
                <a:lnTo>
                  <a:pt x="51473" y="1066"/>
                </a:lnTo>
                <a:lnTo>
                  <a:pt x="51473" y="56083"/>
                </a:lnTo>
                <a:lnTo>
                  <a:pt x="56210" y="56083"/>
                </a:lnTo>
                <a:lnTo>
                  <a:pt x="56210" y="31927"/>
                </a:lnTo>
                <a:lnTo>
                  <a:pt x="68402" y="31927"/>
                </a:lnTo>
                <a:lnTo>
                  <a:pt x="70472" y="31826"/>
                </a:lnTo>
                <a:lnTo>
                  <a:pt x="74764" y="31419"/>
                </a:lnTo>
                <a:lnTo>
                  <a:pt x="76682" y="30937"/>
                </a:lnTo>
                <a:lnTo>
                  <a:pt x="78359" y="30175"/>
                </a:lnTo>
                <a:lnTo>
                  <a:pt x="81076" y="29006"/>
                </a:lnTo>
                <a:lnTo>
                  <a:pt x="82778" y="27508"/>
                </a:lnTo>
                <a:lnTo>
                  <a:pt x="83146" y="27190"/>
                </a:lnTo>
                <a:lnTo>
                  <a:pt x="86004" y="22263"/>
                </a:lnTo>
                <a:lnTo>
                  <a:pt x="86728" y="19532"/>
                </a:lnTo>
                <a:lnTo>
                  <a:pt x="86728" y="14605"/>
                </a:lnTo>
                <a:close/>
              </a:path>
              <a:path w="135889" h="57150">
                <a:moveTo>
                  <a:pt x="135750" y="1066"/>
                </a:moveTo>
                <a:lnTo>
                  <a:pt x="131013" y="1066"/>
                </a:lnTo>
                <a:lnTo>
                  <a:pt x="131013" y="37744"/>
                </a:lnTo>
                <a:lnTo>
                  <a:pt x="130810" y="40068"/>
                </a:lnTo>
                <a:lnTo>
                  <a:pt x="118275" y="52501"/>
                </a:lnTo>
                <a:lnTo>
                  <a:pt x="113436" y="52501"/>
                </a:lnTo>
                <a:lnTo>
                  <a:pt x="101384" y="37033"/>
                </a:lnTo>
                <a:lnTo>
                  <a:pt x="101384" y="1066"/>
                </a:lnTo>
                <a:lnTo>
                  <a:pt x="96647" y="1066"/>
                </a:lnTo>
                <a:lnTo>
                  <a:pt x="96647" y="38023"/>
                </a:lnTo>
                <a:lnTo>
                  <a:pt x="96850" y="40741"/>
                </a:lnTo>
                <a:lnTo>
                  <a:pt x="111950" y="56921"/>
                </a:lnTo>
                <a:lnTo>
                  <a:pt x="120446" y="56921"/>
                </a:lnTo>
                <a:lnTo>
                  <a:pt x="135750" y="38227"/>
                </a:lnTo>
                <a:lnTo>
                  <a:pt x="135750" y="106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3469894" y="8591257"/>
            <a:ext cx="95885" cy="232410"/>
          </a:xfrm>
          <a:custGeom>
            <a:avLst/>
            <a:gdLst/>
            <a:ahLst/>
            <a:cxnLst/>
            <a:rect l="l" t="t" r="r" b="b"/>
            <a:pathLst>
              <a:path w="95885" h="232409">
                <a:moveTo>
                  <a:pt x="87223" y="231800"/>
                </a:moveTo>
                <a:lnTo>
                  <a:pt x="0" y="231800"/>
                </a:lnTo>
                <a:lnTo>
                  <a:pt x="0" y="0"/>
                </a:lnTo>
                <a:lnTo>
                  <a:pt x="95478" y="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43" name="object 243"/>
          <p:cNvGrpSpPr/>
          <p:nvPr/>
        </p:nvGrpSpPr>
        <p:grpSpPr>
          <a:xfrm>
            <a:off x="3342659" y="8460809"/>
            <a:ext cx="242570" cy="262255"/>
            <a:chOff x="3342659" y="8460809"/>
            <a:chExt cx="242570" cy="262255"/>
          </a:xfrm>
        </p:grpSpPr>
        <p:sp>
          <p:nvSpPr>
            <p:cNvPr id="244" name="object 244"/>
            <p:cNvSpPr/>
            <p:nvPr/>
          </p:nvSpPr>
          <p:spPr>
            <a:xfrm>
              <a:off x="3346259" y="8476195"/>
              <a:ext cx="212090" cy="230504"/>
            </a:xfrm>
            <a:custGeom>
              <a:avLst/>
              <a:gdLst/>
              <a:ahLst/>
              <a:cxnLst/>
              <a:rect l="l" t="t" r="r" b="b"/>
              <a:pathLst>
                <a:path w="212089" h="230504">
                  <a:moveTo>
                    <a:pt x="211886" y="0"/>
                  </a:moveTo>
                  <a:lnTo>
                    <a:pt x="22326" y="0"/>
                  </a:lnTo>
                  <a:lnTo>
                    <a:pt x="22326" y="53581"/>
                  </a:lnTo>
                </a:path>
                <a:path w="212089" h="230504">
                  <a:moveTo>
                    <a:pt x="211886" y="230441"/>
                  </a:moveTo>
                  <a:lnTo>
                    <a:pt x="22326" y="230441"/>
                  </a:lnTo>
                  <a:lnTo>
                    <a:pt x="22326" y="108191"/>
                  </a:lnTo>
                  <a:lnTo>
                    <a:pt x="0" y="51168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5" name="object 245"/>
            <p:cNvSpPr/>
            <p:nvPr/>
          </p:nvSpPr>
          <p:spPr>
            <a:xfrm>
              <a:off x="3557244" y="8464410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29">
                  <a:moveTo>
                    <a:pt x="18668" y="0"/>
                  </a:moveTo>
                  <a:lnTo>
                    <a:pt x="12026" y="0"/>
                  </a:lnTo>
                  <a:lnTo>
                    <a:pt x="5384" y="0"/>
                  </a:lnTo>
                  <a:lnTo>
                    <a:pt x="0" y="5372"/>
                  </a:lnTo>
                  <a:lnTo>
                    <a:pt x="0" y="18656"/>
                  </a:lnTo>
                  <a:lnTo>
                    <a:pt x="5384" y="24041"/>
                  </a:lnTo>
                  <a:lnTo>
                    <a:pt x="18668" y="24041"/>
                  </a:lnTo>
                  <a:lnTo>
                    <a:pt x="24041" y="18656"/>
                  </a:lnTo>
                  <a:lnTo>
                    <a:pt x="24041" y="5372"/>
                  </a:lnTo>
                  <a:lnTo>
                    <a:pt x="186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6" name="object 246"/>
            <p:cNvSpPr/>
            <p:nvPr/>
          </p:nvSpPr>
          <p:spPr>
            <a:xfrm>
              <a:off x="3557244" y="8464410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29">
                  <a:moveTo>
                    <a:pt x="12026" y="0"/>
                  </a:moveTo>
                  <a:lnTo>
                    <a:pt x="18668" y="0"/>
                  </a:lnTo>
                  <a:lnTo>
                    <a:pt x="24041" y="5372"/>
                  </a:lnTo>
                  <a:lnTo>
                    <a:pt x="24041" y="12014"/>
                  </a:lnTo>
                  <a:lnTo>
                    <a:pt x="24041" y="18656"/>
                  </a:lnTo>
                  <a:lnTo>
                    <a:pt x="18668" y="24041"/>
                  </a:lnTo>
                  <a:lnTo>
                    <a:pt x="12026" y="24041"/>
                  </a:lnTo>
                  <a:lnTo>
                    <a:pt x="5384" y="24041"/>
                  </a:lnTo>
                  <a:lnTo>
                    <a:pt x="0" y="18656"/>
                  </a:lnTo>
                  <a:lnTo>
                    <a:pt x="0" y="12014"/>
                  </a:lnTo>
                  <a:lnTo>
                    <a:pt x="0" y="5372"/>
                  </a:lnTo>
                  <a:lnTo>
                    <a:pt x="5384" y="0"/>
                  </a:lnTo>
                  <a:lnTo>
                    <a:pt x="12026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7" name="object 247"/>
            <p:cNvSpPr/>
            <p:nvPr/>
          </p:nvSpPr>
          <p:spPr>
            <a:xfrm>
              <a:off x="3557244" y="8581174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29">
                  <a:moveTo>
                    <a:pt x="18668" y="0"/>
                  </a:moveTo>
                  <a:lnTo>
                    <a:pt x="12026" y="0"/>
                  </a:lnTo>
                  <a:lnTo>
                    <a:pt x="5384" y="0"/>
                  </a:lnTo>
                  <a:lnTo>
                    <a:pt x="0" y="5372"/>
                  </a:lnTo>
                  <a:lnTo>
                    <a:pt x="0" y="18643"/>
                  </a:lnTo>
                  <a:lnTo>
                    <a:pt x="5384" y="24028"/>
                  </a:lnTo>
                  <a:lnTo>
                    <a:pt x="18668" y="24028"/>
                  </a:lnTo>
                  <a:lnTo>
                    <a:pt x="24041" y="18643"/>
                  </a:lnTo>
                  <a:lnTo>
                    <a:pt x="24041" y="5372"/>
                  </a:lnTo>
                  <a:lnTo>
                    <a:pt x="186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8" name="object 248"/>
            <p:cNvSpPr/>
            <p:nvPr/>
          </p:nvSpPr>
          <p:spPr>
            <a:xfrm>
              <a:off x="3557244" y="8581174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29">
                  <a:moveTo>
                    <a:pt x="12026" y="0"/>
                  </a:moveTo>
                  <a:lnTo>
                    <a:pt x="18668" y="0"/>
                  </a:lnTo>
                  <a:lnTo>
                    <a:pt x="24041" y="5372"/>
                  </a:lnTo>
                  <a:lnTo>
                    <a:pt x="24041" y="12014"/>
                  </a:lnTo>
                  <a:lnTo>
                    <a:pt x="24041" y="18643"/>
                  </a:lnTo>
                  <a:lnTo>
                    <a:pt x="18668" y="24028"/>
                  </a:lnTo>
                  <a:lnTo>
                    <a:pt x="12026" y="24028"/>
                  </a:lnTo>
                  <a:lnTo>
                    <a:pt x="5384" y="24028"/>
                  </a:lnTo>
                  <a:lnTo>
                    <a:pt x="0" y="18643"/>
                  </a:lnTo>
                  <a:lnTo>
                    <a:pt x="0" y="12014"/>
                  </a:lnTo>
                  <a:lnTo>
                    <a:pt x="0" y="5372"/>
                  </a:lnTo>
                  <a:lnTo>
                    <a:pt x="5384" y="0"/>
                  </a:lnTo>
                  <a:lnTo>
                    <a:pt x="12026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9" name="object 249"/>
            <p:cNvSpPr/>
            <p:nvPr/>
          </p:nvSpPr>
          <p:spPr>
            <a:xfrm>
              <a:off x="3557244" y="8695055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29">
                  <a:moveTo>
                    <a:pt x="18668" y="0"/>
                  </a:moveTo>
                  <a:lnTo>
                    <a:pt x="12026" y="0"/>
                  </a:lnTo>
                  <a:lnTo>
                    <a:pt x="5384" y="0"/>
                  </a:lnTo>
                  <a:lnTo>
                    <a:pt x="0" y="5384"/>
                  </a:lnTo>
                  <a:lnTo>
                    <a:pt x="0" y="18669"/>
                  </a:lnTo>
                  <a:lnTo>
                    <a:pt x="5384" y="24041"/>
                  </a:lnTo>
                  <a:lnTo>
                    <a:pt x="18668" y="24041"/>
                  </a:lnTo>
                  <a:lnTo>
                    <a:pt x="24041" y="18669"/>
                  </a:lnTo>
                  <a:lnTo>
                    <a:pt x="24041" y="5384"/>
                  </a:lnTo>
                  <a:lnTo>
                    <a:pt x="186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0" name="object 250"/>
            <p:cNvSpPr/>
            <p:nvPr/>
          </p:nvSpPr>
          <p:spPr>
            <a:xfrm>
              <a:off x="3557244" y="8695055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29">
                  <a:moveTo>
                    <a:pt x="12026" y="0"/>
                  </a:moveTo>
                  <a:lnTo>
                    <a:pt x="18668" y="0"/>
                  </a:lnTo>
                  <a:lnTo>
                    <a:pt x="24041" y="5384"/>
                  </a:lnTo>
                  <a:lnTo>
                    <a:pt x="24041" y="12026"/>
                  </a:lnTo>
                  <a:lnTo>
                    <a:pt x="24041" y="18669"/>
                  </a:lnTo>
                  <a:lnTo>
                    <a:pt x="18668" y="24041"/>
                  </a:lnTo>
                  <a:lnTo>
                    <a:pt x="12026" y="24041"/>
                  </a:lnTo>
                  <a:lnTo>
                    <a:pt x="5384" y="24041"/>
                  </a:lnTo>
                  <a:lnTo>
                    <a:pt x="0" y="18669"/>
                  </a:lnTo>
                  <a:lnTo>
                    <a:pt x="0" y="12026"/>
                  </a:lnTo>
                  <a:lnTo>
                    <a:pt x="0" y="5384"/>
                  </a:lnTo>
                  <a:lnTo>
                    <a:pt x="5384" y="0"/>
                  </a:lnTo>
                  <a:lnTo>
                    <a:pt x="12026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1" name="object 251"/>
          <p:cNvGrpSpPr/>
          <p:nvPr/>
        </p:nvGrpSpPr>
        <p:grpSpPr>
          <a:xfrm>
            <a:off x="3553644" y="8804776"/>
            <a:ext cx="31750" cy="31750"/>
            <a:chOff x="3553644" y="8804776"/>
            <a:chExt cx="31750" cy="31750"/>
          </a:xfrm>
        </p:grpSpPr>
        <p:sp>
          <p:nvSpPr>
            <p:cNvPr id="252" name="object 252"/>
            <p:cNvSpPr/>
            <p:nvPr/>
          </p:nvSpPr>
          <p:spPr>
            <a:xfrm>
              <a:off x="3557244" y="8808376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29">
                  <a:moveTo>
                    <a:pt x="18668" y="0"/>
                  </a:moveTo>
                  <a:lnTo>
                    <a:pt x="12026" y="0"/>
                  </a:lnTo>
                  <a:lnTo>
                    <a:pt x="5384" y="0"/>
                  </a:lnTo>
                  <a:lnTo>
                    <a:pt x="0" y="5384"/>
                  </a:lnTo>
                  <a:lnTo>
                    <a:pt x="0" y="18669"/>
                  </a:lnTo>
                  <a:lnTo>
                    <a:pt x="5384" y="24053"/>
                  </a:lnTo>
                  <a:lnTo>
                    <a:pt x="18668" y="24053"/>
                  </a:lnTo>
                  <a:lnTo>
                    <a:pt x="24041" y="18669"/>
                  </a:lnTo>
                  <a:lnTo>
                    <a:pt x="24041" y="5384"/>
                  </a:lnTo>
                  <a:lnTo>
                    <a:pt x="186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3" name="object 253"/>
            <p:cNvSpPr/>
            <p:nvPr/>
          </p:nvSpPr>
          <p:spPr>
            <a:xfrm>
              <a:off x="3557244" y="8808376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29">
                  <a:moveTo>
                    <a:pt x="12026" y="0"/>
                  </a:moveTo>
                  <a:lnTo>
                    <a:pt x="18668" y="0"/>
                  </a:lnTo>
                  <a:lnTo>
                    <a:pt x="24041" y="5384"/>
                  </a:lnTo>
                  <a:lnTo>
                    <a:pt x="24041" y="12026"/>
                  </a:lnTo>
                  <a:lnTo>
                    <a:pt x="24041" y="18669"/>
                  </a:lnTo>
                  <a:lnTo>
                    <a:pt x="18668" y="24053"/>
                  </a:lnTo>
                  <a:lnTo>
                    <a:pt x="12026" y="24053"/>
                  </a:lnTo>
                  <a:lnTo>
                    <a:pt x="5384" y="24053"/>
                  </a:lnTo>
                  <a:lnTo>
                    <a:pt x="0" y="18669"/>
                  </a:lnTo>
                  <a:lnTo>
                    <a:pt x="0" y="12026"/>
                  </a:lnTo>
                  <a:lnTo>
                    <a:pt x="0" y="5384"/>
                  </a:lnTo>
                  <a:lnTo>
                    <a:pt x="5384" y="0"/>
                  </a:lnTo>
                  <a:lnTo>
                    <a:pt x="12026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4" name="object 254"/>
          <p:cNvSpPr/>
          <p:nvPr/>
        </p:nvSpPr>
        <p:spPr>
          <a:xfrm>
            <a:off x="3346081" y="8849385"/>
            <a:ext cx="178435" cy="55880"/>
          </a:xfrm>
          <a:custGeom>
            <a:avLst/>
            <a:gdLst/>
            <a:ahLst/>
            <a:cxnLst/>
            <a:rect l="l" t="t" r="r" b="b"/>
            <a:pathLst>
              <a:path w="178435" h="55879">
                <a:moveTo>
                  <a:pt x="42316" y="31826"/>
                </a:moveTo>
                <a:lnTo>
                  <a:pt x="42240" y="21856"/>
                </a:lnTo>
                <a:lnTo>
                  <a:pt x="41605" y="18110"/>
                </a:lnTo>
                <a:lnTo>
                  <a:pt x="38531" y="10236"/>
                </a:lnTo>
                <a:lnTo>
                  <a:pt x="37033" y="8191"/>
                </a:lnTo>
                <a:lnTo>
                  <a:pt x="37033" y="24765"/>
                </a:lnTo>
                <a:lnTo>
                  <a:pt x="37033" y="31826"/>
                </a:lnTo>
                <a:lnTo>
                  <a:pt x="16141" y="50596"/>
                </a:lnTo>
                <a:lnTo>
                  <a:pt x="4775" y="50596"/>
                </a:lnTo>
                <a:lnTo>
                  <a:pt x="4775" y="4419"/>
                </a:lnTo>
                <a:lnTo>
                  <a:pt x="18580" y="4419"/>
                </a:lnTo>
                <a:lnTo>
                  <a:pt x="21780" y="4724"/>
                </a:lnTo>
                <a:lnTo>
                  <a:pt x="27444" y="6350"/>
                </a:lnTo>
                <a:lnTo>
                  <a:pt x="30276" y="8382"/>
                </a:lnTo>
                <a:lnTo>
                  <a:pt x="32410" y="11430"/>
                </a:lnTo>
                <a:lnTo>
                  <a:pt x="34099" y="13766"/>
                </a:lnTo>
                <a:lnTo>
                  <a:pt x="35293" y="16319"/>
                </a:lnTo>
                <a:lnTo>
                  <a:pt x="36690" y="21856"/>
                </a:lnTo>
                <a:lnTo>
                  <a:pt x="37033" y="24765"/>
                </a:lnTo>
                <a:lnTo>
                  <a:pt x="37033" y="8191"/>
                </a:lnTo>
                <a:lnTo>
                  <a:pt x="36118" y="6934"/>
                </a:lnTo>
                <a:lnTo>
                  <a:pt x="32842" y="4419"/>
                </a:lnTo>
                <a:lnTo>
                  <a:pt x="30302" y="2463"/>
                </a:lnTo>
                <a:lnTo>
                  <a:pt x="27254" y="1143"/>
                </a:lnTo>
                <a:lnTo>
                  <a:pt x="21780" y="177"/>
                </a:lnTo>
                <a:lnTo>
                  <a:pt x="18707" y="0"/>
                </a:lnTo>
                <a:lnTo>
                  <a:pt x="0" y="0"/>
                </a:lnTo>
                <a:lnTo>
                  <a:pt x="0" y="55016"/>
                </a:lnTo>
                <a:lnTo>
                  <a:pt x="16865" y="55016"/>
                </a:lnTo>
                <a:lnTo>
                  <a:pt x="20866" y="54813"/>
                </a:lnTo>
                <a:lnTo>
                  <a:pt x="27127" y="53746"/>
                </a:lnTo>
                <a:lnTo>
                  <a:pt x="30454" y="52298"/>
                </a:lnTo>
                <a:lnTo>
                  <a:pt x="32575" y="50596"/>
                </a:lnTo>
                <a:lnTo>
                  <a:pt x="36410" y="47523"/>
                </a:lnTo>
                <a:lnTo>
                  <a:pt x="38773" y="44094"/>
                </a:lnTo>
                <a:lnTo>
                  <a:pt x="41656" y="36017"/>
                </a:lnTo>
                <a:lnTo>
                  <a:pt x="42316" y="31826"/>
                </a:lnTo>
                <a:close/>
              </a:path>
              <a:path w="178435" h="55879">
                <a:moveTo>
                  <a:pt x="58445" y="0"/>
                </a:moveTo>
                <a:lnTo>
                  <a:pt x="53682" y="0"/>
                </a:lnTo>
                <a:lnTo>
                  <a:pt x="53682" y="55016"/>
                </a:lnTo>
                <a:lnTo>
                  <a:pt x="58445" y="55016"/>
                </a:lnTo>
                <a:lnTo>
                  <a:pt x="58445" y="0"/>
                </a:lnTo>
                <a:close/>
              </a:path>
              <a:path w="178435" h="55879">
                <a:moveTo>
                  <a:pt x="112128" y="0"/>
                </a:moveTo>
                <a:lnTo>
                  <a:pt x="107353" y="0"/>
                </a:lnTo>
                <a:lnTo>
                  <a:pt x="107353" y="47929"/>
                </a:lnTo>
                <a:lnTo>
                  <a:pt x="78143" y="0"/>
                </a:lnTo>
                <a:lnTo>
                  <a:pt x="72783" y="0"/>
                </a:lnTo>
                <a:lnTo>
                  <a:pt x="72783" y="55016"/>
                </a:lnTo>
                <a:lnTo>
                  <a:pt x="77558" y="55016"/>
                </a:lnTo>
                <a:lnTo>
                  <a:pt x="77558" y="7924"/>
                </a:lnTo>
                <a:lnTo>
                  <a:pt x="106438" y="55029"/>
                </a:lnTo>
                <a:lnTo>
                  <a:pt x="112128" y="55016"/>
                </a:lnTo>
                <a:lnTo>
                  <a:pt x="112128" y="0"/>
                </a:lnTo>
                <a:close/>
              </a:path>
              <a:path w="178435" h="55879">
                <a:moveTo>
                  <a:pt x="177977" y="37007"/>
                </a:moveTo>
                <a:lnTo>
                  <a:pt x="176834" y="34163"/>
                </a:lnTo>
                <a:lnTo>
                  <a:pt x="172910" y="30073"/>
                </a:lnTo>
                <a:lnTo>
                  <a:pt x="172910" y="37769"/>
                </a:lnTo>
                <a:lnTo>
                  <a:pt x="172796" y="44069"/>
                </a:lnTo>
                <a:lnTo>
                  <a:pt x="171729" y="46520"/>
                </a:lnTo>
                <a:lnTo>
                  <a:pt x="167005" y="50634"/>
                </a:lnTo>
                <a:lnTo>
                  <a:pt x="164020" y="51663"/>
                </a:lnTo>
                <a:lnTo>
                  <a:pt x="156806" y="51663"/>
                </a:lnTo>
                <a:lnTo>
                  <a:pt x="153835" y="50622"/>
                </a:lnTo>
                <a:lnTo>
                  <a:pt x="149059" y="46456"/>
                </a:lnTo>
                <a:lnTo>
                  <a:pt x="147878" y="43815"/>
                </a:lnTo>
                <a:lnTo>
                  <a:pt x="147878" y="37769"/>
                </a:lnTo>
                <a:lnTo>
                  <a:pt x="148691" y="35509"/>
                </a:lnTo>
                <a:lnTo>
                  <a:pt x="152514" y="30886"/>
                </a:lnTo>
                <a:lnTo>
                  <a:pt x="155867" y="29565"/>
                </a:lnTo>
                <a:lnTo>
                  <a:pt x="164960" y="29565"/>
                </a:lnTo>
                <a:lnTo>
                  <a:pt x="168338" y="30886"/>
                </a:lnTo>
                <a:lnTo>
                  <a:pt x="172110" y="35458"/>
                </a:lnTo>
                <a:lnTo>
                  <a:pt x="172910" y="37769"/>
                </a:lnTo>
                <a:lnTo>
                  <a:pt x="172910" y="30073"/>
                </a:lnTo>
                <a:lnTo>
                  <a:pt x="172453" y="29591"/>
                </a:lnTo>
                <a:lnTo>
                  <a:pt x="169875" y="28143"/>
                </a:lnTo>
                <a:lnTo>
                  <a:pt x="166801" y="27432"/>
                </a:lnTo>
                <a:lnTo>
                  <a:pt x="170218" y="26517"/>
                </a:lnTo>
                <a:lnTo>
                  <a:pt x="172085" y="25450"/>
                </a:lnTo>
                <a:lnTo>
                  <a:pt x="172808" y="25044"/>
                </a:lnTo>
                <a:lnTo>
                  <a:pt x="176288" y="20980"/>
                </a:lnTo>
                <a:lnTo>
                  <a:pt x="177152" y="18313"/>
                </a:lnTo>
                <a:lnTo>
                  <a:pt x="177152" y="10896"/>
                </a:lnTo>
                <a:lnTo>
                  <a:pt x="175577" y="7556"/>
                </a:lnTo>
                <a:lnTo>
                  <a:pt x="172745" y="5257"/>
                </a:lnTo>
                <a:lnTo>
                  <a:pt x="172389" y="4978"/>
                </a:lnTo>
                <a:lnTo>
                  <a:pt x="172389" y="17703"/>
                </a:lnTo>
                <a:lnTo>
                  <a:pt x="171589" y="19837"/>
                </a:lnTo>
                <a:lnTo>
                  <a:pt x="167919" y="24206"/>
                </a:lnTo>
                <a:lnTo>
                  <a:pt x="164706" y="25450"/>
                </a:lnTo>
                <a:lnTo>
                  <a:pt x="156070" y="25450"/>
                </a:lnTo>
                <a:lnTo>
                  <a:pt x="152844" y="24180"/>
                </a:lnTo>
                <a:lnTo>
                  <a:pt x="149161" y="19812"/>
                </a:lnTo>
                <a:lnTo>
                  <a:pt x="148399" y="17703"/>
                </a:lnTo>
                <a:lnTo>
                  <a:pt x="148399" y="12674"/>
                </a:lnTo>
                <a:lnTo>
                  <a:pt x="149212" y="10464"/>
                </a:lnTo>
                <a:lnTo>
                  <a:pt x="152933" y="6400"/>
                </a:lnTo>
                <a:lnTo>
                  <a:pt x="156121" y="5257"/>
                </a:lnTo>
                <a:lnTo>
                  <a:pt x="164617" y="5257"/>
                </a:lnTo>
                <a:lnTo>
                  <a:pt x="167792" y="6426"/>
                </a:lnTo>
                <a:lnTo>
                  <a:pt x="171564" y="10541"/>
                </a:lnTo>
                <a:lnTo>
                  <a:pt x="172364" y="12674"/>
                </a:lnTo>
                <a:lnTo>
                  <a:pt x="172389" y="17703"/>
                </a:lnTo>
                <a:lnTo>
                  <a:pt x="172389" y="4978"/>
                </a:lnTo>
                <a:lnTo>
                  <a:pt x="169265" y="2425"/>
                </a:lnTo>
                <a:lnTo>
                  <a:pt x="165252" y="1143"/>
                </a:lnTo>
                <a:lnTo>
                  <a:pt x="155524" y="1143"/>
                </a:lnTo>
                <a:lnTo>
                  <a:pt x="151511" y="2425"/>
                </a:lnTo>
                <a:lnTo>
                  <a:pt x="145199" y="7556"/>
                </a:lnTo>
                <a:lnTo>
                  <a:pt x="143624" y="10896"/>
                </a:lnTo>
                <a:lnTo>
                  <a:pt x="143637" y="18313"/>
                </a:lnTo>
                <a:lnTo>
                  <a:pt x="144513" y="20929"/>
                </a:lnTo>
                <a:lnTo>
                  <a:pt x="148094" y="25095"/>
                </a:lnTo>
                <a:lnTo>
                  <a:pt x="150660" y="26568"/>
                </a:lnTo>
                <a:lnTo>
                  <a:pt x="153987" y="27432"/>
                </a:lnTo>
                <a:lnTo>
                  <a:pt x="150850" y="28143"/>
                </a:lnTo>
                <a:lnTo>
                  <a:pt x="148272" y="29591"/>
                </a:lnTo>
                <a:lnTo>
                  <a:pt x="143954" y="34213"/>
                </a:lnTo>
                <a:lnTo>
                  <a:pt x="142824" y="37007"/>
                </a:lnTo>
                <a:lnTo>
                  <a:pt x="142811" y="44170"/>
                </a:lnTo>
                <a:lnTo>
                  <a:pt x="144068" y="47523"/>
                </a:lnTo>
                <a:lnTo>
                  <a:pt x="146837" y="50634"/>
                </a:lnTo>
                <a:lnTo>
                  <a:pt x="149783" y="53975"/>
                </a:lnTo>
                <a:lnTo>
                  <a:pt x="154381" y="55778"/>
                </a:lnTo>
                <a:lnTo>
                  <a:pt x="166344" y="55778"/>
                </a:lnTo>
                <a:lnTo>
                  <a:pt x="170942" y="53949"/>
                </a:lnTo>
                <a:lnTo>
                  <a:pt x="172948" y="51663"/>
                </a:lnTo>
                <a:lnTo>
                  <a:pt x="176707" y="47396"/>
                </a:lnTo>
                <a:lnTo>
                  <a:pt x="177927" y="44170"/>
                </a:lnTo>
                <a:lnTo>
                  <a:pt x="177977" y="3700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3623805" y="8438171"/>
            <a:ext cx="17145" cy="53975"/>
          </a:xfrm>
          <a:custGeom>
            <a:avLst/>
            <a:gdLst/>
            <a:ahLst/>
            <a:cxnLst/>
            <a:rect l="l" t="t" r="r" b="b"/>
            <a:pathLst>
              <a:path w="17145" h="53975">
                <a:moveTo>
                  <a:pt x="16548" y="0"/>
                </a:moveTo>
                <a:lnTo>
                  <a:pt x="11925" y="0"/>
                </a:lnTo>
                <a:lnTo>
                  <a:pt x="7950" y="3606"/>
                </a:lnTo>
                <a:lnTo>
                  <a:pt x="4927" y="5841"/>
                </a:lnTo>
                <a:lnTo>
                  <a:pt x="2641" y="7124"/>
                </a:lnTo>
                <a:lnTo>
                  <a:pt x="0" y="8293"/>
                </a:lnTo>
                <a:lnTo>
                  <a:pt x="0" y="13258"/>
                </a:lnTo>
                <a:lnTo>
                  <a:pt x="11633" y="5410"/>
                </a:lnTo>
                <a:lnTo>
                  <a:pt x="11633" y="53479"/>
                </a:lnTo>
                <a:lnTo>
                  <a:pt x="16548" y="53479"/>
                </a:lnTo>
                <a:lnTo>
                  <a:pt x="1654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3618890" y="8583320"/>
            <a:ext cx="69850" cy="144780"/>
          </a:xfrm>
          <a:custGeom>
            <a:avLst/>
            <a:gdLst/>
            <a:ahLst/>
            <a:cxnLst/>
            <a:rect l="l" t="t" r="r" b="b"/>
            <a:pathLst>
              <a:path w="69850" h="144779">
                <a:moveTo>
                  <a:pt x="21463" y="90436"/>
                </a:moveTo>
                <a:lnTo>
                  <a:pt x="16840" y="90436"/>
                </a:lnTo>
                <a:lnTo>
                  <a:pt x="12865" y="94043"/>
                </a:lnTo>
                <a:lnTo>
                  <a:pt x="9842" y="96278"/>
                </a:lnTo>
                <a:lnTo>
                  <a:pt x="7556" y="97574"/>
                </a:lnTo>
                <a:lnTo>
                  <a:pt x="4914" y="98742"/>
                </a:lnTo>
                <a:lnTo>
                  <a:pt x="4914" y="103695"/>
                </a:lnTo>
                <a:lnTo>
                  <a:pt x="16548" y="95846"/>
                </a:lnTo>
                <a:lnTo>
                  <a:pt x="16548" y="143929"/>
                </a:lnTo>
                <a:lnTo>
                  <a:pt x="21463" y="143929"/>
                </a:lnTo>
                <a:lnTo>
                  <a:pt x="21463" y="90436"/>
                </a:lnTo>
                <a:close/>
              </a:path>
              <a:path w="69850" h="144779">
                <a:moveTo>
                  <a:pt x="32410" y="49237"/>
                </a:moveTo>
                <a:lnTo>
                  <a:pt x="5969" y="49237"/>
                </a:lnTo>
                <a:lnTo>
                  <a:pt x="14490" y="41059"/>
                </a:lnTo>
                <a:lnTo>
                  <a:pt x="20205" y="35179"/>
                </a:lnTo>
                <a:lnTo>
                  <a:pt x="26695" y="27216"/>
                </a:lnTo>
                <a:lnTo>
                  <a:pt x="29095" y="23469"/>
                </a:lnTo>
                <a:lnTo>
                  <a:pt x="31292" y="18288"/>
                </a:lnTo>
                <a:lnTo>
                  <a:pt x="31737" y="16103"/>
                </a:lnTo>
                <a:lnTo>
                  <a:pt x="31737" y="9563"/>
                </a:lnTo>
                <a:lnTo>
                  <a:pt x="30302" y="6159"/>
                </a:lnTo>
                <a:lnTo>
                  <a:pt x="24536" y="1231"/>
                </a:lnTo>
                <a:lnTo>
                  <a:pt x="20891" y="0"/>
                </a:lnTo>
                <a:lnTo>
                  <a:pt x="11950" y="0"/>
                </a:lnTo>
                <a:lnTo>
                  <a:pt x="8229" y="1308"/>
                </a:lnTo>
                <a:lnTo>
                  <a:pt x="2120" y="6692"/>
                </a:lnTo>
                <a:lnTo>
                  <a:pt x="533" y="10490"/>
                </a:lnTo>
                <a:lnTo>
                  <a:pt x="533" y="15316"/>
                </a:lnTo>
                <a:lnTo>
                  <a:pt x="5969" y="15316"/>
                </a:lnTo>
                <a:lnTo>
                  <a:pt x="5969" y="12065"/>
                </a:lnTo>
                <a:lnTo>
                  <a:pt x="6908" y="9461"/>
                </a:lnTo>
                <a:lnTo>
                  <a:pt x="10680" y="5499"/>
                </a:lnTo>
                <a:lnTo>
                  <a:pt x="13220" y="4508"/>
                </a:lnTo>
                <a:lnTo>
                  <a:pt x="19977" y="4508"/>
                </a:lnTo>
                <a:lnTo>
                  <a:pt x="22631" y="5689"/>
                </a:lnTo>
                <a:lnTo>
                  <a:pt x="25666" y="9867"/>
                </a:lnTo>
                <a:lnTo>
                  <a:pt x="26301" y="11938"/>
                </a:lnTo>
                <a:lnTo>
                  <a:pt x="26301" y="15963"/>
                </a:lnTo>
                <a:lnTo>
                  <a:pt x="0" y="48704"/>
                </a:lnTo>
                <a:lnTo>
                  <a:pt x="0" y="53873"/>
                </a:lnTo>
                <a:lnTo>
                  <a:pt x="32410" y="53873"/>
                </a:lnTo>
                <a:lnTo>
                  <a:pt x="32410" y="49237"/>
                </a:lnTo>
                <a:close/>
              </a:path>
              <a:path w="69850" h="144779">
                <a:moveTo>
                  <a:pt x="69456" y="108470"/>
                </a:moveTo>
                <a:lnTo>
                  <a:pt x="67995" y="101676"/>
                </a:lnTo>
                <a:lnTo>
                  <a:pt x="64439" y="96062"/>
                </a:lnTo>
                <a:lnTo>
                  <a:pt x="64439" y="123101"/>
                </a:lnTo>
                <a:lnTo>
                  <a:pt x="63817" y="127723"/>
                </a:lnTo>
                <a:lnTo>
                  <a:pt x="60540" y="137477"/>
                </a:lnTo>
                <a:lnTo>
                  <a:pt x="57188" y="140423"/>
                </a:lnTo>
                <a:lnTo>
                  <a:pt x="47701" y="140423"/>
                </a:lnTo>
                <a:lnTo>
                  <a:pt x="44323" y="137452"/>
                </a:lnTo>
                <a:lnTo>
                  <a:pt x="41097" y="127800"/>
                </a:lnTo>
                <a:lnTo>
                  <a:pt x="40589" y="124015"/>
                </a:lnTo>
                <a:lnTo>
                  <a:pt x="40601" y="110807"/>
                </a:lnTo>
                <a:lnTo>
                  <a:pt x="41122" y="107099"/>
                </a:lnTo>
                <a:lnTo>
                  <a:pt x="44399" y="97294"/>
                </a:lnTo>
                <a:lnTo>
                  <a:pt x="47752" y="94322"/>
                </a:lnTo>
                <a:lnTo>
                  <a:pt x="57238" y="94322"/>
                </a:lnTo>
                <a:lnTo>
                  <a:pt x="60617" y="97294"/>
                </a:lnTo>
                <a:lnTo>
                  <a:pt x="63842" y="106946"/>
                </a:lnTo>
                <a:lnTo>
                  <a:pt x="64350" y="110807"/>
                </a:lnTo>
                <a:lnTo>
                  <a:pt x="64439" y="123101"/>
                </a:lnTo>
                <a:lnTo>
                  <a:pt x="64439" y="96062"/>
                </a:lnTo>
                <a:lnTo>
                  <a:pt x="63347" y="94322"/>
                </a:lnTo>
                <a:lnTo>
                  <a:pt x="62128" y="92379"/>
                </a:lnTo>
                <a:lnTo>
                  <a:pt x="57937" y="90055"/>
                </a:lnTo>
                <a:lnTo>
                  <a:pt x="45415" y="90055"/>
                </a:lnTo>
                <a:lnTo>
                  <a:pt x="40525" y="93764"/>
                </a:lnTo>
                <a:lnTo>
                  <a:pt x="36245" y="105397"/>
                </a:lnTo>
                <a:lnTo>
                  <a:pt x="35483" y="110807"/>
                </a:lnTo>
                <a:lnTo>
                  <a:pt x="35483" y="126352"/>
                </a:lnTo>
                <a:lnTo>
                  <a:pt x="36944" y="133134"/>
                </a:lnTo>
                <a:lnTo>
                  <a:pt x="42811" y="142379"/>
                </a:lnTo>
                <a:lnTo>
                  <a:pt x="47002" y="144691"/>
                </a:lnTo>
                <a:lnTo>
                  <a:pt x="59524" y="144691"/>
                </a:lnTo>
                <a:lnTo>
                  <a:pt x="64414" y="140982"/>
                </a:lnTo>
                <a:lnTo>
                  <a:pt x="64617" y="140423"/>
                </a:lnTo>
                <a:lnTo>
                  <a:pt x="68681" y="129400"/>
                </a:lnTo>
                <a:lnTo>
                  <a:pt x="69456" y="124015"/>
                </a:lnTo>
                <a:lnTo>
                  <a:pt x="69456" y="10847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3623805" y="8810155"/>
            <a:ext cx="49530" cy="53975"/>
          </a:xfrm>
          <a:custGeom>
            <a:avLst/>
            <a:gdLst/>
            <a:ahLst/>
            <a:cxnLst/>
            <a:rect l="l" t="t" r="r" b="b"/>
            <a:pathLst>
              <a:path w="49529" h="53975">
                <a:moveTo>
                  <a:pt x="16548" y="0"/>
                </a:moveTo>
                <a:lnTo>
                  <a:pt x="11925" y="0"/>
                </a:lnTo>
                <a:lnTo>
                  <a:pt x="7950" y="3606"/>
                </a:lnTo>
                <a:lnTo>
                  <a:pt x="4927" y="5842"/>
                </a:lnTo>
                <a:lnTo>
                  <a:pt x="2641" y="7137"/>
                </a:lnTo>
                <a:lnTo>
                  <a:pt x="0" y="8305"/>
                </a:lnTo>
                <a:lnTo>
                  <a:pt x="0" y="13258"/>
                </a:lnTo>
                <a:lnTo>
                  <a:pt x="11633" y="5410"/>
                </a:lnTo>
                <a:lnTo>
                  <a:pt x="11633" y="53492"/>
                </a:lnTo>
                <a:lnTo>
                  <a:pt x="16548" y="53492"/>
                </a:lnTo>
                <a:lnTo>
                  <a:pt x="16548" y="0"/>
                </a:lnTo>
                <a:close/>
              </a:path>
              <a:path w="49529" h="53975">
                <a:moveTo>
                  <a:pt x="49047" y="0"/>
                </a:moveTo>
                <a:lnTo>
                  <a:pt x="44424" y="0"/>
                </a:lnTo>
                <a:lnTo>
                  <a:pt x="40449" y="3606"/>
                </a:lnTo>
                <a:lnTo>
                  <a:pt x="37414" y="5842"/>
                </a:lnTo>
                <a:lnTo>
                  <a:pt x="35140" y="7137"/>
                </a:lnTo>
                <a:lnTo>
                  <a:pt x="32499" y="8305"/>
                </a:lnTo>
                <a:lnTo>
                  <a:pt x="32499" y="13258"/>
                </a:lnTo>
                <a:lnTo>
                  <a:pt x="44132" y="5410"/>
                </a:lnTo>
                <a:lnTo>
                  <a:pt x="44132" y="53492"/>
                </a:lnTo>
                <a:lnTo>
                  <a:pt x="49047" y="53492"/>
                </a:lnTo>
                <a:lnTo>
                  <a:pt x="4904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4198530" y="3628021"/>
            <a:ext cx="48895" cy="55244"/>
          </a:xfrm>
          <a:custGeom>
            <a:avLst/>
            <a:gdLst/>
            <a:ahLst/>
            <a:cxnLst/>
            <a:rect l="l" t="t" r="r" b="b"/>
            <a:pathLst>
              <a:path w="48895" h="55245">
                <a:moveTo>
                  <a:pt x="27050" y="0"/>
                </a:moveTo>
                <a:lnTo>
                  <a:pt x="21310" y="0"/>
                </a:lnTo>
                <a:lnTo>
                  <a:pt x="0" y="55016"/>
                </a:lnTo>
                <a:lnTo>
                  <a:pt x="5029" y="55029"/>
                </a:lnTo>
                <a:lnTo>
                  <a:pt x="10794" y="39928"/>
                </a:lnTo>
                <a:lnTo>
                  <a:pt x="42690" y="39928"/>
                </a:lnTo>
                <a:lnTo>
                  <a:pt x="41078" y="35813"/>
                </a:lnTo>
                <a:lnTo>
                  <a:pt x="12306" y="35813"/>
                </a:lnTo>
                <a:lnTo>
                  <a:pt x="24142" y="4406"/>
                </a:lnTo>
                <a:lnTo>
                  <a:pt x="28777" y="4406"/>
                </a:lnTo>
                <a:lnTo>
                  <a:pt x="27050" y="0"/>
                </a:lnTo>
                <a:close/>
              </a:path>
              <a:path w="48895" h="55245">
                <a:moveTo>
                  <a:pt x="42690" y="39928"/>
                </a:moveTo>
                <a:lnTo>
                  <a:pt x="37503" y="39928"/>
                </a:lnTo>
                <a:lnTo>
                  <a:pt x="43294" y="55016"/>
                </a:lnTo>
                <a:lnTo>
                  <a:pt x="48590" y="54990"/>
                </a:lnTo>
                <a:lnTo>
                  <a:pt x="42690" y="39928"/>
                </a:lnTo>
                <a:close/>
              </a:path>
              <a:path w="48895" h="55245">
                <a:moveTo>
                  <a:pt x="28777" y="4406"/>
                </a:moveTo>
                <a:lnTo>
                  <a:pt x="24142" y="4406"/>
                </a:lnTo>
                <a:lnTo>
                  <a:pt x="35763" y="35813"/>
                </a:lnTo>
                <a:lnTo>
                  <a:pt x="41078" y="35813"/>
                </a:lnTo>
                <a:lnTo>
                  <a:pt x="28777" y="440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59" name="object 25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159662" y="6388373"/>
            <a:ext cx="230428" cy="230428"/>
          </a:xfrm>
          <a:prstGeom prst="rect">
            <a:avLst/>
          </a:prstGeom>
        </p:spPr>
      </p:pic>
      <p:grpSp>
        <p:nvGrpSpPr>
          <p:cNvPr id="260" name="object 260"/>
          <p:cNvGrpSpPr/>
          <p:nvPr/>
        </p:nvGrpSpPr>
        <p:grpSpPr>
          <a:xfrm>
            <a:off x="3656615" y="3779526"/>
            <a:ext cx="32384" cy="32384"/>
            <a:chOff x="3656615" y="3779526"/>
            <a:chExt cx="32384" cy="32384"/>
          </a:xfrm>
        </p:grpSpPr>
        <p:sp>
          <p:nvSpPr>
            <p:cNvPr id="261" name="object 261"/>
            <p:cNvSpPr/>
            <p:nvPr/>
          </p:nvSpPr>
          <p:spPr>
            <a:xfrm>
              <a:off x="3660216" y="3783126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9176" y="0"/>
                  </a:moveTo>
                  <a:lnTo>
                    <a:pt x="12357" y="0"/>
                  </a:lnTo>
                  <a:lnTo>
                    <a:pt x="5537" y="0"/>
                  </a:lnTo>
                  <a:lnTo>
                    <a:pt x="0" y="5537"/>
                  </a:lnTo>
                  <a:lnTo>
                    <a:pt x="0" y="19176"/>
                  </a:lnTo>
                  <a:lnTo>
                    <a:pt x="5537" y="24726"/>
                  </a:lnTo>
                  <a:lnTo>
                    <a:pt x="19176" y="24726"/>
                  </a:lnTo>
                  <a:lnTo>
                    <a:pt x="24726" y="19176"/>
                  </a:lnTo>
                  <a:lnTo>
                    <a:pt x="24726" y="5537"/>
                  </a:lnTo>
                  <a:lnTo>
                    <a:pt x="1917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2" name="object 262"/>
            <p:cNvSpPr/>
            <p:nvPr/>
          </p:nvSpPr>
          <p:spPr>
            <a:xfrm>
              <a:off x="3660216" y="3783126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2357" y="0"/>
                  </a:moveTo>
                  <a:lnTo>
                    <a:pt x="19176" y="0"/>
                  </a:lnTo>
                  <a:lnTo>
                    <a:pt x="24726" y="5537"/>
                  </a:lnTo>
                  <a:lnTo>
                    <a:pt x="24726" y="12369"/>
                  </a:lnTo>
                  <a:lnTo>
                    <a:pt x="24726" y="19176"/>
                  </a:lnTo>
                  <a:lnTo>
                    <a:pt x="19176" y="24726"/>
                  </a:lnTo>
                  <a:lnTo>
                    <a:pt x="12357" y="24726"/>
                  </a:lnTo>
                  <a:lnTo>
                    <a:pt x="5537" y="24726"/>
                  </a:lnTo>
                  <a:lnTo>
                    <a:pt x="0" y="19176"/>
                  </a:lnTo>
                  <a:lnTo>
                    <a:pt x="0" y="12369"/>
                  </a:lnTo>
                  <a:lnTo>
                    <a:pt x="0" y="5537"/>
                  </a:lnTo>
                  <a:lnTo>
                    <a:pt x="5537" y="0"/>
                  </a:lnTo>
                  <a:lnTo>
                    <a:pt x="12357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3" name="object 263"/>
          <p:cNvSpPr/>
          <p:nvPr/>
        </p:nvSpPr>
        <p:spPr>
          <a:xfrm>
            <a:off x="4376890" y="7127849"/>
            <a:ext cx="120014" cy="55244"/>
          </a:xfrm>
          <a:custGeom>
            <a:avLst/>
            <a:gdLst/>
            <a:ahLst/>
            <a:cxnLst/>
            <a:rect l="l" t="t" r="r" b="b"/>
            <a:pathLst>
              <a:path w="120014" h="55245">
                <a:moveTo>
                  <a:pt x="37249" y="55016"/>
                </a:moveTo>
                <a:lnTo>
                  <a:pt x="36258" y="53746"/>
                </a:lnTo>
                <a:lnTo>
                  <a:pt x="35471" y="49961"/>
                </a:lnTo>
                <a:lnTo>
                  <a:pt x="34340" y="37363"/>
                </a:lnTo>
                <a:lnTo>
                  <a:pt x="33604" y="33248"/>
                </a:lnTo>
                <a:lnTo>
                  <a:pt x="31508" y="28727"/>
                </a:lnTo>
                <a:lnTo>
                  <a:pt x="29057" y="26924"/>
                </a:lnTo>
                <a:lnTo>
                  <a:pt x="25476" y="26212"/>
                </a:lnTo>
                <a:lnTo>
                  <a:pt x="29006" y="25095"/>
                </a:lnTo>
                <a:lnTo>
                  <a:pt x="30276" y="24307"/>
                </a:lnTo>
                <a:lnTo>
                  <a:pt x="31610" y="23482"/>
                </a:lnTo>
                <a:lnTo>
                  <a:pt x="34988" y="19265"/>
                </a:lnTo>
                <a:lnTo>
                  <a:pt x="35839" y="16611"/>
                </a:lnTo>
                <a:lnTo>
                  <a:pt x="35725" y="10591"/>
                </a:lnTo>
                <a:lnTo>
                  <a:pt x="35471" y="9245"/>
                </a:lnTo>
                <a:lnTo>
                  <a:pt x="34175" y="6400"/>
                </a:lnTo>
                <a:lnTo>
                  <a:pt x="33350" y="5283"/>
                </a:lnTo>
                <a:lnTo>
                  <a:pt x="32410" y="4419"/>
                </a:lnTo>
                <a:lnTo>
                  <a:pt x="30619" y="2590"/>
                </a:lnTo>
                <a:lnTo>
                  <a:pt x="30619" y="10591"/>
                </a:lnTo>
                <a:lnTo>
                  <a:pt x="30619" y="15824"/>
                </a:lnTo>
                <a:lnTo>
                  <a:pt x="30111" y="17678"/>
                </a:lnTo>
                <a:lnTo>
                  <a:pt x="18745" y="24307"/>
                </a:lnTo>
                <a:lnTo>
                  <a:pt x="4762" y="24307"/>
                </a:lnTo>
                <a:lnTo>
                  <a:pt x="4762" y="4419"/>
                </a:lnTo>
                <a:lnTo>
                  <a:pt x="22225" y="4419"/>
                </a:lnTo>
                <a:lnTo>
                  <a:pt x="25527" y="5181"/>
                </a:lnTo>
                <a:lnTo>
                  <a:pt x="29603" y="8229"/>
                </a:lnTo>
                <a:lnTo>
                  <a:pt x="30619" y="10591"/>
                </a:lnTo>
                <a:lnTo>
                  <a:pt x="30619" y="2590"/>
                </a:lnTo>
                <a:lnTo>
                  <a:pt x="30378" y="2336"/>
                </a:lnTo>
                <a:lnTo>
                  <a:pt x="27940" y="1092"/>
                </a:lnTo>
                <a:lnTo>
                  <a:pt x="23126" y="177"/>
                </a:lnTo>
                <a:lnTo>
                  <a:pt x="20142" y="0"/>
                </a:lnTo>
                <a:lnTo>
                  <a:pt x="0" y="0"/>
                </a:lnTo>
                <a:lnTo>
                  <a:pt x="0" y="55016"/>
                </a:lnTo>
                <a:lnTo>
                  <a:pt x="4762" y="55016"/>
                </a:lnTo>
                <a:lnTo>
                  <a:pt x="4762" y="28727"/>
                </a:lnTo>
                <a:lnTo>
                  <a:pt x="23964" y="28727"/>
                </a:lnTo>
                <a:lnTo>
                  <a:pt x="26301" y="29768"/>
                </a:lnTo>
                <a:lnTo>
                  <a:pt x="28536" y="33629"/>
                </a:lnTo>
                <a:lnTo>
                  <a:pt x="29311" y="37439"/>
                </a:lnTo>
                <a:lnTo>
                  <a:pt x="29806" y="43281"/>
                </a:lnTo>
                <a:lnTo>
                  <a:pt x="29806" y="46634"/>
                </a:lnTo>
                <a:lnTo>
                  <a:pt x="29972" y="49174"/>
                </a:lnTo>
                <a:lnTo>
                  <a:pt x="30518" y="51917"/>
                </a:lnTo>
                <a:lnTo>
                  <a:pt x="30975" y="53289"/>
                </a:lnTo>
                <a:lnTo>
                  <a:pt x="31661" y="55016"/>
                </a:lnTo>
                <a:lnTo>
                  <a:pt x="37249" y="55016"/>
                </a:lnTo>
                <a:close/>
              </a:path>
              <a:path w="120014" h="55245">
                <a:moveTo>
                  <a:pt x="81381" y="50596"/>
                </a:moveTo>
                <a:lnTo>
                  <a:pt x="54267" y="50596"/>
                </a:lnTo>
                <a:lnTo>
                  <a:pt x="54267" y="0"/>
                </a:lnTo>
                <a:lnTo>
                  <a:pt x="49491" y="0"/>
                </a:lnTo>
                <a:lnTo>
                  <a:pt x="49491" y="55016"/>
                </a:lnTo>
                <a:lnTo>
                  <a:pt x="81381" y="55016"/>
                </a:lnTo>
                <a:lnTo>
                  <a:pt x="81381" y="50596"/>
                </a:lnTo>
                <a:close/>
              </a:path>
              <a:path w="120014" h="55245">
                <a:moveTo>
                  <a:pt x="119634" y="50368"/>
                </a:moveTo>
                <a:lnTo>
                  <a:pt x="93179" y="50368"/>
                </a:lnTo>
                <a:lnTo>
                  <a:pt x="101701" y="42189"/>
                </a:lnTo>
                <a:lnTo>
                  <a:pt x="107416" y="36322"/>
                </a:lnTo>
                <a:lnTo>
                  <a:pt x="113906" y="28346"/>
                </a:lnTo>
                <a:lnTo>
                  <a:pt x="116319" y="24612"/>
                </a:lnTo>
                <a:lnTo>
                  <a:pt x="118516" y="19431"/>
                </a:lnTo>
                <a:lnTo>
                  <a:pt x="118960" y="17246"/>
                </a:lnTo>
                <a:lnTo>
                  <a:pt x="118960" y="10693"/>
                </a:lnTo>
                <a:lnTo>
                  <a:pt x="117513" y="7302"/>
                </a:lnTo>
                <a:lnTo>
                  <a:pt x="111760" y="2374"/>
                </a:lnTo>
                <a:lnTo>
                  <a:pt x="108102" y="1143"/>
                </a:lnTo>
                <a:lnTo>
                  <a:pt x="99161" y="1143"/>
                </a:lnTo>
                <a:lnTo>
                  <a:pt x="95440" y="2438"/>
                </a:lnTo>
                <a:lnTo>
                  <a:pt x="89331" y="7823"/>
                </a:lnTo>
                <a:lnTo>
                  <a:pt x="87744" y="11633"/>
                </a:lnTo>
                <a:lnTo>
                  <a:pt x="87744" y="16459"/>
                </a:lnTo>
                <a:lnTo>
                  <a:pt x="93179" y="16459"/>
                </a:lnTo>
                <a:lnTo>
                  <a:pt x="93179" y="13208"/>
                </a:lnTo>
                <a:lnTo>
                  <a:pt x="94119" y="10591"/>
                </a:lnTo>
                <a:lnTo>
                  <a:pt x="97891" y="6629"/>
                </a:lnTo>
                <a:lnTo>
                  <a:pt x="100431" y="5638"/>
                </a:lnTo>
                <a:lnTo>
                  <a:pt x="107188" y="5638"/>
                </a:lnTo>
                <a:lnTo>
                  <a:pt x="109842" y="6832"/>
                </a:lnTo>
                <a:lnTo>
                  <a:pt x="112877" y="10998"/>
                </a:lnTo>
                <a:lnTo>
                  <a:pt x="113525" y="13081"/>
                </a:lnTo>
                <a:lnTo>
                  <a:pt x="113525" y="17094"/>
                </a:lnTo>
                <a:lnTo>
                  <a:pt x="87223" y="49834"/>
                </a:lnTo>
                <a:lnTo>
                  <a:pt x="87223" y="55016"/>
                </a:lnTo>
                <a:lnTo>
                  <a:pt x="119634" y="55016"/>
                </a:lnTo>
                <a:lnTo>
                  <a:pt x="119634" y="5036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4387469" y="7517828"/>
            <a:ext cx="120650" cy="55880"/>
          </a:xfrm>
          <a:custGeom>
            <a:avLst/>
            <a:gdLst/>
            <a:ahLst/>
            <a:cxnLst/>
            <a:rect l="l" t="t" r="r" b="b"/>
            <a:pathLst>
              <a:path w="120650" h="55879">
                <a:moveTo>
                  <a:pt x="37249" y="55016"/>
                </a:moveTo>
                <a:lnTo>
                  <a:pt x="36258" y="53746"/>
                </a:lnTo>
                <a:lnTo>
                  <a:pt x="35471" y="49961"/>
                </a:lnTo>
                <a:lnTo>
                  <a:pt x="34328" y="37363"/>
                </a:lnTo>
                <a:lnTo>
                  <a:pt x="33604" y="33248"/>
                </a:lnTo>
                <a:lnTo>
                  <a:pt x="31508" y="28727"/>
                </a:lnTo>
                <a:lnTo>
                  <a:pt x="29057" y="26924"/>
                </a:lnTo>
                <a:lnTo>
                  <a:pt x="25476" y="26212"/>
                </a:lnTo>
                <a:lnTo>
                  <a:pt x="29006" y="25095"/>
                </a:lnTo>
                <a:lnTo>
                  <a:pt x="30276" y="24307"/>
                </a:lnTo>
                <a:lnTo>
                  <a:pt x="31610" y="23482"/>
                </a:lnTo>
                <a:lnTo>
                  <a:pt x="34988" y="19265"/>
                </a:lnTo>
                <a:lnTo>
                  <a:pt x="35839" y="16611"/>
                </a:lnTo>
                <a:lnTo>
                  <a:pt x="35712" y="10591"/>
                </a:lnTo>
                <a:lnTo>
                  <a:pt x="35458" y="9245"/>
                </a:lnTo>
                <a:lnTo>
                  <a:pt x="34175" y="6400"/>
                </a:lnTo>
                <a:lnTo>
                  <a:pt x="33350" y="5283"/>
                </a:lnTo>
                <a:lnTo>
                  <a:pt x="32410" y="4419"/>
                </a:lnTo>
                <a:lnTo>
                  <a:pt x="30619" y="2603"/>
                </a:lnTo>
                <a:lnTo>
                  <a:pt x="30619" y="10591"/>
                </a:lnTo>
                <a:lnTo>
                  <a:pt x="30619" y="15824"/>
                </a:lnTo>
                <a:lnTo>
                  <a:pt x="30111" y="17678"/>
                </a:lnTo>
                <a:lnTo>
                  <a:pt x="18745" y="24307"/>
                </a:lnTo>
                <a:lnTo>
                  <a:pt x="4762" y="24307"/>
                </a:lnTo>
                <a:lnTo>
                  <a:pt x="4762" y="4419"/>
                </a:lnTo>
                <a:lnTo>
                  <a:pt x="22225" y="4419"/>
                </a:lnTo>
                <a:lnTo>
                  <a:pt x="25527" y="5181"/>
                </a:lnTo>
                <a:lnTo>
                  <a:pt x="29603" y="8229"/>
                </a:lnTo>
                <a:lnTo>
                  <a:pt x="30619" y="10591"/>
                </a:lnTo>
                <a:lnTo>
                  <a:pt x="30619" y="2603"/>
                </a:lnTo>
                <a:lnTo>
                  <a:pt x="30365" y="2336"/>
                </a:lnTo>
                <a:lnTo>
                  <a:pt x="27940" y="1092"/>
                </a:lnTo>
                <a:lnTo>
                  <a:pt x="23114" y="177"/>
                </a:lnTo>
                <a:lnTo>
                  <a:pt x="20142" y="0"/>
                </a:lnTo>
                <a:lnTo>
                  <a:pt x="0" y="0"/>
                </a:lnTo>
                <a:lnTo>
                  <a:pt x="0" y="55016"/>
                </a:lnTo>
                <a:lnTo>
                  <a:pt x="4762" y="55016"/>
                </a:lnTo>
                <a:lnTo>
                  <a:pt x="4762" y="28727"/>
                </a:lnTo>
                <a:lnTo>
                  <a:pt x="23964" y="28727"/>
                </a:lnTo>
                <a:lnTo>
                  <a:pt x="26301" y="29768"/>
                </a:lnTo>
                <a:lnTo>
                  <a:pt x="28536" y="33629"/>
                </a:lnTo>
                <a:lnTo>
                  <a:pt x="29298" y="37439"/>
                </a:lnTo>
                <a:lnTo>
                  <a:pt x="29794" y="43281"/>
                </a:lnTo>
                <a:lnTo>
                  <a:pt x="29794" y="46634"/>
                </a:lnTo>
                <a:lnTo>
                  <a:pt x="29972" y="49174"/>
                </a:lnTo>
                <a:lnTo>
                  <a:pt x="30518" y="51917"/>
                </a:lnTo>
                <a:lnTo>
                  <a:pt x="30962" y="53289"/>
                </a:lnTo>
                <a:lnTo>
                  <a:pt x="31661" y="55016"/>
                </a:lnTo>
                <a:lnTo>
                  <a:pt x="37249" y="55016"/>
                </a:lnTo>
                <a:close/>
              </a:path>
              <a:path w="120650" h="55879">
                <a:moveTo>
                  <a:pt x="81381" y="50596"/>
                </a:moveTo>
                <a:lnTo>
                  <a:pt x="54254" y="50596"/>
                </a:lnTo>
                <a:lnTo>
                  <a:pt x="54254" y="0"/>
                </a:lnTo>
                <a:lnTo>
                  <a:pt x="49491" y="0"/>
                </a:lnTo>
                <a:lnTo>
                  <a:pt x="49491" y="55016"/>
                </a:lnTo>
                <a:lnTo>
                  <a:pt x="81381" y="55016"/>
                </a:lnTo>
                <a:lnTo>
                  <a:pt x="81381" y="50596"/>
                </a:lnTo>
                <a:close/>
              </a:path>
              <a:path w="120650" h="55879">
                <a:moveTo>
                  <a:pt x="120446" y="37541"/>
                </a:moveTo>
                <a:lnTo>
                  <a:pt x="119443" y="34683"/>
                </a:lnTo>
                <a:lnTo>
                  <a:pt x="115417" y="29857"/>
                </a:lnTo>
                <a:lnTo>
                  <a:pt x="112674" y="28270"/>
                </a:lnTo>
                <a:lnTo>
                  <a:pt x="109194" y="27508"/>
                </a:lnTo>
                <a:lnTo>
                  <a:pt x="113017" y="26543"/>
                </a:lnTo>
                <a:lnTo>
                  <a:pt x="115824" y="24815"/>
                </a:lnTo>
                <a:lnTo>
                  <a:pt x="119011" y="20447"/>
                </a:lnTo>
                <a:lnTo>
                  <a:pt x="119697" y="18186"/>
                </a:lnTo>
                <a:lnTo>
                  <a:pt x="119697" y="11938"/>
                </a:lnTo>
                <a:lnTo>
                  <a:pt x="118503" y="8813"/>
                </a:lnTo>
                <a:lnTo>
                  <a:pt x="113093" y="2819"/>
                </a:lnTo>
                <a:lnTo>
                  <a:pt x="108724" y="1143"/>
                </a:lnTo>
                <a:lnTo>
                  <a:pt x="97396" y="1143"/>
                </a:lnTo>
                <a:lnTo>
                  <a:pt x="93103" y="2870"/>
                </a:lnTo>
                <a:lnTo>
                  <a:pt x="87795" y="9017"/>
                </a:lnTo>
                <a:lnTo>
                  <a:pt x="86626" y="12065"/>
                </a:lnTo>
                <a:lnTo>
                  <a:pt x="86626" y="15468"/>
                </a:lnTo>
                <a:lnTo>
                  <a:pt x="91541" y="15468"/>
                </a:lnTo>
                <a:lnTo>
                  <a:pt x="91935" y="11861"/>
                </a:lnTo>
                <a:lnTo>
                  <a:pt x="93256" y="9194"/>
                </a:lnTo>
                <a:lnTo>
                  <a:pt x="97421" y="5994"/>
                </a:lnTo>
                <a:lnTo>
                  <a:pt x="99987" y="5257"/>
                </a:lnTo>
                <a:lnTo>
                  <a:pt x="107035" y="5257"/>
                </a:lnTo>
                <a:lnTo>
                  <a:pt x="110020" y="6350"/>
                </a:lnTo>
                <a:lnTo>
                  <a:pt x="113893" y="10414"/>
                </a:lnTo>
                <a:lnTo>
                  <a:pt x="114782" y="12725"/>
                </a:lnTo>
                <a:lnTo>
                  <a:pt x="114782" y="18110"/>
                </a:lnTo>
                <a:lnTo>
                  <a:pt x="113842" y="20370"/>
                </a:lnTo>
                <a:lnTo>
                  <a:pt x="109816" y="24384"/>
                </a:lnTo>
                <a:lnTo>
                  <a:pt x="106908" y="25450"/>
                </a:lnTo>
                <a:lnTo>
                  <a:pt x="103238" y="25450"/>
                </a:lnTo>
                <a:lnTo>
                  <a:pt x="100253" y="25222"/>
                </a:lnTo>
                <a:lnTo>
                  <a:pt x="100253" y="29794"/>
                </a:lnTo>
                <a:lnTo>
                  <a:pt x="101511" y="29565"/>
                </a:lnTo>
                <a:lnTo>
                  <a:pt x="106718" y="29565"/>
                </a:lnTo>
                <a:lnTo>
                  <a:pt x="109677" y="30568"/>
                </a:lnTo>
                <a:lnTo>
                  <a:pt x="114300" y="34582"/>
                </a:lnTo>
                <a:lnTo>
                  <a:pt x="115455" y="37211"/>
                </a:lnTo>
                <a:lnTo>
                  <a:pt x="115455" y="43713"/>
                </a:lnTo>
                <a:lnTo>
                  <a:pt x="114300" y="46367"/>
                </a:lnTo>
                <a:lnTo>
                  <a:pt x="109677" y="50482"/>
                </a:lnTo>
                <a:lnTo>
                  <a:pt x="106692" y="51511"/>
                </a:lnTo>
                <a:lnTo>
                  <a:pt x="99682" y="51511"/>
                </a:lnTo>
                <a:lnTo>
                  <a:pt x="96837" y="50533"/>
                </a:lnTo>
                <a:lnTo>
                  <a:pt x="92125" y="46621"/>
                </a:lnTo>
                <a:lnTo>
                  <a:pt x="90944" y="44094"/>
                </a:lnTo>
                <a:lnTo>
                  <a:pt x="90944" y="40995"/>
                </a:lnTo>
                <a:lnTo>
                  <a:pt x="85877" y="40995"/>
                </a:lnTo>
                <a:lnTo>
                  <a:pt x="85877" y="42519"/>
                </a:lnTo>
                <a:lnTo>
                  <a:pt x="86080" y="44030"/>
                </a:lnTo>
                <a:lnTo>
                  <a:pt x="100203" y="55778"/>
                </a:lnTo>
                <a:lnTo>
                  <a:pt x="108496" y="55778"/>
                </a:lnTo>
                <a:lnTo>
                  <a:pt x="113042" y="54152"/>
                </a:lnTo>
                <a:lnTo>
                  <a:pt x="119062" y="48107"/>
                </a:lnTo>
                <a:lnTo>
                  <a:pt x="120446" y="44754"/>
                </a:lnTo>
                <a:lnTo>
                  <a:pt x="120446" y="3754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3649332" y="6898093"/>
            <a:ext cx="231140" cy="55244"/>
          </a:xfrm>
          <a:custGeom>
            <a:avLst/>
            <a:gdLst/>
            <a:ahLst/>
            <a:cxnLst/>
            <a:rect l="l" t="t" r="r" b="b"/>
            <a:pathLst>
              <a:path w="231139" h="55245">
                <a:moveTo>
                  <a:pt x="37249" y="55016"/>
                </a:moveTo>
                <a:lnTo>
                  <a:pt x="36258" y="53746"/>
                </a:lnTo>
                <a:lnTo>
                  <a:pt x="35471" y="49961"/>
                </a:lnTo>
                <a:lnTo>
                  <a:pt x="34328" y="37363"/>
                </a:lnTo>
                <a:lnTo>
                  <a:pt x="33604" y="33248"/>
                </a:lnTo>
                <a:lnTo>
                  <a:pt x="31508" y="28727"/>
                </a:lnTo>
                <a:lnTo>
                  <a:pt x="29057" y="26924"/>
                </a:lnTo>
                <a:lnTo>
                  <a:pt x="25476" y="26212"/>
                </a:lnTo>
                <a:lnTo>
                  <a:pt x="29006" y="25095"/>
                </a:lnTo>
                <a:lnTo>
                  <a:pt x="30276" y="24307"/>
                </a:lnTo>
                <a:lnTo>
                  <a:pt x="31610" y="23482"/>
                </a:lnTo>
                <a:lnTo>
                  <a:pt x="34988" y="19265"/>
                </a:lnTo>
                <a:lnTo>
                  <a:pt x="35839" y="16611"/>
                </a:lnTo>
                <a:lnTo>
                  <a:pt x="35712" y="10591"/>
                </a:lnTo>
                <a:lnTo>
                  <a:pt x="35458" y="9245"/>
                </a:lnTo>
                <a:lnTo>
                  <a:pt x="34175" y="6400"/>
                </a:lnTo>
                <a:lnTo>
                  <a:pt x="33350" y="5283"/>
                </a:lnTo>
                <a:lnTo>
                  <a:pt x="32410" y="4419"/>
                </a:lnTo>
                <a:lnTo>
                  <a:pt x="30619" y="2616"/>
                </a:lnTo>
                <a:lnTo>
                  <a:pt x="30619" y="10591"/>
                </a:lnTo>
                <a:lnTo>
                  <a:pt x="30619" y="15824"/>
                </a:lnTo>
                <a:lnTo>
                  <a:pt x="30111" y="17678"/>
                </a:lnTo>
                <a:lnTo>
                  <a:pt x="18745" y="24307"/>
                </a:lnTo>
                <a:lnTo>
                  <a:pt x="4762" y="24307"/>
                </a:lnTo>
                <a:lnTo>
                  <a:pt x="4762" y="4419"/>
                </a:lnTo>
                <a:lnTo>
                  <a:pt x="22225" y="4419"/>
                </a:lnTo>
                <a:lnTo>
                  <a:pt x="25527" y="5181"/>
                </a:lnTo>
                <a:lnTo>
                  <a:pt x="29603" y="8229"/>
                </a:lnTo>
                <a:lnTo>
                  <a:pt x="30619" y="10591"/>
                </a:lnTo>
                <a:lnTo>
                  <a:pt x="30619" y="2616"/>
                </a:lnTo>
                <a:lnTo>
                  <a:pt x="30365" y="2349"/>
                </a:lnTo>
                <a:lnTo>
                  <a:pt x="27940" y="1092"/>
                </a:lnTo>
                <a:lnTo>
                  <a:pt x="24955" y="546"/>
                </a:lnTo>
                <a:lnTo>
                  <a:pt x="23114" y="177"/>
                </a:lnTo>
                <a:lnTo>
                  <a:pt x="20142" y="0"/>
                </a:lnTo>
                <a:lnTo>
                  <a:pt x="0" y="0"/>
                </a:lnTo>
                <a:lnTo>
                  <a:pt x="0" y="55016"/>
                </a:lnTo>
                <a:lnTo>
                  <a:pt x="4762" y="55016"/>
                </a:lnTo>
                <a:lnTo>
                  <a:pt x="4762" y="28727"/>
                </a:lnTo>
                <a:lnTo>
                  <a:pt x="23964" y="28727"/>
                </a:lnTo>
                <a:lnTo>
                  <a:pt x="26301" y="29768"/>
                </a:lnTo>
                <a:lnTo>
                  <a:pt x="28536" y="33629"/>
                </a:lnTo>
                <a:lnTo>
                  <a:pt x="29298" y="37439"/>
                </a:lnTo>
                <a:lnTo>
                  <a:pt x="29794" y="43281"/>
                </a:lnTo>
                <a:lnTo>
                  <a:pt x="29794" y="46634"/>
                </a:lnTo>
                <a:lnTo>
                  <a:pt x="29972" y="49174"/>
                </a:lnTo>
                <a:lnTo>
                  <a:pt x="30518" y="51917"/>
                </a:lnTo>
                <a:lnTo>
                  <a:pt x="30962" y="53289"/>
                </a:lnTo>
                <a:lnTo>
                  <a:pt x="31661" y="55016"/>
                </a:lnTo>
                <a:lnTo>
                  <a:pt x="37249" y="55016"/>
                </a:lnTo>
                <a:close/>
              </a:path>
              <a:path w="231139" h="55245">
                <a:moveTo>
                  <a:pt x="81305" y="50596"/>
                </a:moveTo>
                <a:lnTo>
                  <a:pt x="54190" y="50596"/>
                </a:lnTo>
                <a:lnTo>
                  <a:pt x="54190" y="0"/>
                </a:lnTo>
                <a:lnTo>
                  <a:pt x="49415" y="0"/>
                </a:lnTo>
                <a:lnTo>
                  <a:pt x="49415" y="55016"/>
                </a:lnTo>
                <a:lnTo>
                  <a:pt x="81305" y="55016"/>
                </a:lnTo>
                <a:lnTo>
                  <a:pt x="81305" y="50596"/>
                </a:lnTo>
                <a:close/>
              </a:path>
              <a:path w="231139" h="55245">
                <a:moveTo>
                  <a:pt x="108521" y="1524"/>
                </a:moveTo>
                <a:lnTo>
                  <a:pt x="103911" y="1524"/>
                </a:lnTo>
                <a:lnTo>
                  <a:pt x="99936" y="5130"/>
                </a:lnTo>
                <a:lnTo>
                  <a:pt x="96901" y="7378"/>
                </a:lnTo>
                <a:lnTo>
                  <a:pt x="94615" y="8661"/>
                </a:lnTo>
                <a:lnTo>
                  <a:pt x="91986" y="9829"/>
                </a:lnTo>
                <a:lnTo>
                  <a:pt x="91986" y="14782"/>
                </a:lnTo>
                <a:lnTo>
                  <a:pt x="103606" y="6934"/>
                </a:lnTo>
                <a:lnTo>
                  <a:pt x="103606" y="55016"/>
                </a:lnTo>
                <a:lnTo>
                  <a:pt x="108521" y="55016"/>
                </a:lnTo>
                <a:lnTo>
                  <a:pt x="108521" y="1524"/>
                </a:lnTo>
                <a:close/>
              </a:path>
              <a:path w="231139" h="55245">
                <a:moveTo>
                  <a:pt x="165252" y="32613"/>
                </a:moveTo>
                <a:lnTo>
                  <a:pt x="146481" y="32613"/>
                </a:lnTo>
                <a:lnTo>
                  <a:pt x="146481" y="36652"/>
                </a:lnTo>
                <a:lnTo>
                  <a:pt x="165252" y="36652"/>
                </a:lnTo>
                <a:lnTo>
                  <a:pt x="165252" y="32613"/>
                </a:lnTo>
                <a:close/>
              </a:path>
              <a:path w="231139" h="55245">
                <a:moveTo>
                  <a:pt x="230695" y="36347"/>
                </a:moveTo>
                <a:lnTo>
                  <a:pt x="229539" y="33210"/>
                </a:lnTo>
                <a:lnTo>
                  <a:pt x="225488" y="28892"/>
                </a:lnTo>
                <a:lnTo>
                  <a:pt x="225488" y="37477"/>
                </a:lnTo>
                <a:lnTo>
                  <a:pt x="225488" y="41681"/>
                </a:lnTo>
                <a:lnTo>
                  <a:pt x="212001" y="50596"/>
                </a:lnTo>
                <a:lnTo>
                  <a:pt x="198958" y="50596"/>
                </a:lnTo>
                <a:lnTo>
                  <a:pt x="198958" y="28727"/>
                </a:lnTo>
                <a:lnTo>
                  <a:pt x="213283" y="28727"/>
                </a:lnTo>
                <a:lnTo>
                  <a:pt x="225488" y="37477"/>
                </a:lnTo>
                <a:lnTo>
                  <a:pt x="225488" y="28892"/>
                </a:lnTo>
                <a:lnTo>
                  <a:pt x="225336" y="28727"/>
                </a:lnTo>
                <a:lnTo>
                  <a:pt x="224929" y="28282"/>
                </a:lnTo>
                <a:lnTo>
                  <a:pt x="222008" y="26797"/>
                </a:lnTo>
                <a:lnTo>
                  <a:pt x="218478" y="26289"/>
                </a:lnTo>
                <a:lnTo>
                  <a:pt x="223291" y="24917"/>
                </a:lnTo>
                <a:lnTo>
                  <a:pt x="223951" y="24307"/>
                </a:lnTo>
                <a:lnTo>
                  <a:pt x="226402" y="22072"/>
                </a:lnTo>
                <a:lnTo>
                  <a:pt x="228244" y="16383"/>
                </a:lnTo>
                <a:lnTo>
                  <a:pt x="228460" y="14960"/>
                </a:lnTo>
                <a:lnTo>
                  <a:pt x="228460" y="11099"/>
                </a:lnTo>
                <a:lnTo>
                  <a:pt x="227926" y="8991"/>
                </a:lnTo>
                <a:lnTo>
                  <a:pt x="225793" y="5270"/>
                </a:lnTo>
                <a:lnTo>
                  <a:pt x="225005" y="4419"/>
                </a:lnTo>
                <a:lnTo>
                  <a:pt x="224396" y="3759"/>
                </a:lnTo>
                <a:lnTo>
                  <a:pt x="223253" y="2984"/>
                </a:lnTo>
                <a:lnTo>
                  <a:pt x="223253" y="12268"/>
                </a:lnTo>
                <a:lnTo>
                  <a:pt x="223151" y="16383"/>
                </a:lnTo>
                <a:lnTo>
                  <a:pt x="222821" y="17703"/>
                </a:lnTo>
                <a:lnTo>
                  <a:pt x="221145" y="20853"/>
                </a:lnTo>
                <a:lnTo>
                  <a:pt x="219849" y="22072"/>
                </a:lnTo>
                <a:lnTo>
                  <a:pt x="218109" y="22936"/>
                </a:lnTo>
                <a:lnTo>
                  <a:pt x="217068" y="23495"/>
                </a:lnTo>
                <a:lnTo>
                  <a:pt x="215874" y="23863"/>
                </a:lnTo>
                <a:lnTo>
                  <a:pt x="213194" y="24218"/>
                </a:lnTo>
                <a:lnTo>
                  <a:pt x="211924" y="24307"/>
                </a:lnTo>
                <a:lnTo>
                  <a:pt x="198958" y="24307"/>
                </a:lnTo>
                <a:lnTo>
                  <a:pt x="198958" y="4419"/>
                </a:lnTo>
                <a:lnTo>
                  <a:pt x="211747" y="4419"/>
                </a:lnTo>
                <a:lnTo>
                  <a:pt x="223253" y="12268"/>
                </a:lnTo>
                <a:lnTo>
                  <a:pt x="223253" y="2984"/>
                </a:lnTo>
                <a:lnTo>
                  <a:pt x="220980" y="1435"/>
                </a:lnTo>
                <a:lnTo>
                  <a:pt x="219214" y="698"/>
                </a:lnTo>
                <a:lnTo>
                  <a:pt x="215582" y="139"/>
                </a:lnTo>
                <a:lnTo>
                  <a:pt x="212864" y="0"/>
                </a:lnTo>
                <a:lnTo>
                  <a:pt x="194195" y="0"/>
                </a:lnTo>
                <a:lnTo>
                  <a:pt x="194195" y="55016"/>
                </a:lnTo>
                <a:lnTo>
                  <a:pt x="213220" y="55016"/>
                </a:lnTo>
                <a:lnTo>
                  <a:pt x="216585" y="54660"/>
                </a:lnTo>
                <a:lnTo>
                  <a:pt x="222097" y="53238"/>
                </a:lnTo>
                <a:lnTo>
                  <a:pt x="224459" y="51968"/>
                </a:lnTo>
                <a:lnTo>
                  <a:pt x="225945" y="50596"/>
                </a:lnTo>
                <a:lnTo>
                  <a:pt x="229285" y="47548"/>
                </a:lnTo>
                <a:lnTo>
                  <a:pt x="230695" y="44221"/>
                </a:lnTo>
                <a:lnTo>
                  <a:pt x="230695" y="3634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3649332" y="7011822"/>
            <a:ext cx="234315" cy="55244"/>
          </a:xfrm>
          <a:custGeom>
            <a:avLst/>
            <a:gdLst/>
            <a:ahLst/>
            <a:cxnLst/>
            <a:rect l="l" t="t" r="r" b="b"/>
            <a:pathLst>
              <a:path w="234314" h="55245">
                <a:moveTo>
                  <a:pt x="37249" y="55016"/>
                </a:moveTo>
                <a:lnTo>
                  <a:pt x="36258" y="53746"/>
                </a:lnTo>
                <a:lnTo>
                  <a:pt x="35471" y="49961"/>
                </a:lnTo>
                <a:lnTo>
                  <a:pt x="34328" y="37363"/>
                </a:lnTo>
                <a:lnTo>
                  <a:pt x="33604" y="33248"/>
                </a:lnTo>
                <a:lnTo>
                  <a:pt x="31508" y="28727"/>
                </a:lnTo>
                <a:lnTo>
                  <a:pt x="29057" y="26924"/>
                </a:lnTo>
                <a:lnTo>
                  <a:pt x="25476" y="26212"/>
                </a:lnTo>
                <a:lnTo>
                  <a:pt x="29006" y="25095"/>
                </a:lnTo>
                <a:lnTo>
                  <a:pt x="30276" y="24307"/>
                </a:lnTo>
                <a:lnTo>
                  <a:pt x="31610" y="23482"/>
                </a:lnTo>
                <a:lnTo>
                  <a:pt x="34988" y="19265"/>
                </a:lnTo>
                <a:lnTo>
                  <a:pt x="35839" y="16611"/>
                </a:lnTo>
                <a:lnTo>
                  <a:pt x="35712" y="10591"/>
                </a:lnTo>
                <a:lnTo>
                  <a:pt x="35458" y="9245"/>
                </a:lnTo>
                <a:lnTo>
                  <a:pt x="34175" y="6400"/>
                </a:lnTo>
                <a:lnTo>
                  <a:pt x="33350" y="5283"/>
                </a:lnTo>
                <a:lnTo>
                  <a:pt x="32410" y="4419"/>
                </a:lnTo>
                <a:lnTo>
                  <a:pt x="30619" y="2603"/>
                </a:lnTo>
                <a:lnTo>
                  <a:pt x="30619" y="10591"/>
                </a:lnTo>
                <a:lnTo>
                  <a:pt x="30619" y="15824"/>
                </a:lnTo>
                <a:lnTo>
                  <a:pt x="30111" y="17678"/>
                </a:lnTo>
                <a:lnTo>
                  <a:pt x="18745" y="24307"/>
                </a:lnTo>
                <a:lnTo>
                  <a:pt x="4762" y="24307"/>
                </a:lnTo>
                <a:lnTo>
                  <a:pt x="4762" y="4419"/>
                </a:lnTo>
                <a:lnTo>
                  <a:pt x="22225" y="4419"/>
                </a:lnTo>
                <a:lnTo>
                  <a:pt x="25527" y="5181"/>
                </a:lnTo>
                <a:lnTo>
                  <a:pt x="29603" y="8229"/>
                </a:lnTo>
                <a:lnTo>
                  <a:pt x="30619" y="10591"/>
                </a:lnTo>
                <a:lnTo>
                  <a:pt x="30619" y="2603"/>
                </a:lnTo>
                <a:lnTo>
                  <a:pt x="30365" y="2336"/>
                </a:lnTo>
                <a:lnTo>
                  <a:pt x="27940" y="1092"/>
                </a:lnTo>
                <a:lnTo>
                  <a:pt x="23114" y="177"/>
                </a:lnTo>
                <a:lnTo>
                  <a:pt x="20142" y="0"/>
                </a:lnTo>
                <a:lnTo>
                  <a:pt x="0" y="0"/>
                </a:lnTo>
                <a:lnTo>
                  <a:pt x="0" y="55016"/>
                </a:lnTo>
                <a:lnTo>
                  <a:pt x="4762" y="55016"/>
                </a:lnTo>
                <a:lnTo>
                  <a:pt x="4762" y="28727"/>
                </a:lnTo>
                <a:lnTo>
                  <a:pt x="23964" y="28727"/>
                </a:lnTo>
                <a:lnTo>
                  <a:pt x="26301" y="29768"/>
                </a:lnTo>
                <a:lnTo>
                  <a:pt x="28536" y="33629"/>
                </a:lnTo>
                <a:lnTo>
                  <a:pt x="29298" y="37439"/>
                </a:lnTo>
                <a:lnTo>
                  <a:pt x="29794" y="43281"/>
                </a:lnTo>
                <a:lnTo>
                  <a:pt x="29794" y="46634"/>
                </a:lnTo>
                <a:lnTo>
                  <a:pt x="29972" y="49174"/>
                </a:lnTo>
                <a:lnTo>
                  <a:pt x="30518" y="51917"/>
                </a:lnTo>
                <a:lnTo>
                  <a:pt x="30962" y="53289"/>
                </a:lnTo>
                <a:lnTo>
                  <a:pt x="31661" y="55016"/>
                </a:lnTo>
                <a:lnTo>
                  <a:pt x="37249" y="55016"/>
                </a:lnTo>
                <a:close/>
              </a:path>
              <a:path w="234314" h="55245">
                <a:moveTo>
                  <a:pt x="81305" y="50596"/>
                </a:moveTo>
                <a:lnTo>
                  <a:pt x="54190" y="50596"/>
                </a:lnTo>
                <a:lnTo>
                  <a:pt x="54190" y="0"/>
                </a:lnTo>
                <a:lnTo>
                  <a:pt x="49415" y="0"/>
                </a:lnTo>
                <a:lnTo>
                  <a:pt x="49415" y="55016"/>
                </a:lnTo>
                <a:lnTo>
                  <a:pt x="81305" y="55016"/>
                </a:lnTo>
                <a:lnTo>
                  <a:pt x="81305" y="50596"/>
                </a:lnTo>
                <a:close/>
              </a:path>
              <a:path w="234314" h="55245">
                <a:moveTo>
                  <a:pt x="108521" y="1524"/>
                </a:moveTo>
                <a:lnTo>
                  <a:pt x="103911" y="1524"/>
                </a:lnTo>
                <a:lnTo>
                  <a:pt x="99936" y="5130"/>
                </a:lnTo>
                <a:lnTo>
                  <a:pt x="96901" y="7366"/>
                </a:lnTo>
                <a:lnTo>
                  <a:pt x="94615" y="8661"/>
                </a:lnTo>
                <a:lnTo>
                  <a:pt x="91986" y="9829"/>
                </a:lnTo>
                <a:lnTo>
                  <a:pt x="91986" y="14782"/>
                </a:lnTo>
                <a:lnTo>
                  <a:pt x="103606" y="6934"/>
                </a:lnTo>
                <a:lnTo>
                  <a:pt x="103606" y="55016"/>
                </a:lnTo>
                <a:lnTo>
                  <a:pt x="108521" y="55016"/>
                </a:lnTo>
                <a:lnTo>
                  <a:pt x="108521" y="1524"/>
                </a:lnTo>
                <a:close/>
              </a:path>
              <a:path w="234314" h="55245">
                <a:moveTo>
                  <a:pt x="165252" y="32613"/>
                </a:moveTo>
                <a:lnTo>
                  <a:pt x="146481" y="32613"/>
                </a:lnTo>
                <a:lnTo>
                  <a:pt x="146481" y="36664"/>
                </a:lnTo>
                <a:lnTo>
                  <a:pt x="165252" y="36664"/>
                </a:lnTo>
                <a:lnTo>
                  <a:pt x="165252" y="32613"/>
                </a:lnTo>
                <a:close/>
              </a:path>
              <a:path w="234314" h="55245">
                <a:moveTo>
                  <a:pt x="234276" y="54991"/>
                </a:moveTo>
                <a:lnTo>
                  <a:pt x="228371" y="39928"/>
                </a:lnTo>
                <a:lnTo>
                  <a:pt x="226758" y="35814"/>
                </a:lnTo>
                <a:lnTo>
                  <a:pt x="221449" y="22263"/>
                </a:lnTo>
                <a:lnTo>
                  <a:pt x="221449" y="35814"/>
                </a:lnTo>
                <a:lnTo>
                  <a:pt x="197993" y="35814"/>
                </a:lnTo>
                <a:lnTo>
                  <a:pt x="209842" y="4406"/>
                </a:lnTo>
                <a:lnTo>
                  <a:pt x="221449" y="35814"/>
                </a:lnTo>
                <a:lnTo>
                  <a:pt x="221449" y="22263"/>
                </a:lnTo>
                <a:lnTo>
                  <a:pt x="214464" y="4406"/>
                </a:lnTo>
                <a:lnTo>
                  <a:pt x="212750" y="0"/>
                </a:lnTo>
                <a:lnTo>
                  <a:pt x="207010" y="0"/>
                </a:lnTo>
                <a:lnTo>
                  <a:pt x="185699" y="55016"/>
                </a:lnTo>
                <a:lnTo>
                  <a:pt x="190715" y="55029"/>
                </a:lnTo>
                <a:lnTo>
                  <a:pt x="196494" y="39928"/>
                </a:lnTo>
                <a:lnTo>
                  <a:pt x="223189" y="39928"/>
                </a:lnTo>
                <a:lnTo>
                  <a:pt x="228981" y="55016"/>
                </a:lnTo>
                <a:lnTo>
                  <a:pt x="234276" y="5499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3649332" y="7237564"/>
            <a:ext cx="233679" cy="57150"/>
          </a:xfrm>
          <a:custGeom>
            <a:avLst/>
            <a:gdLst/>
            <a:ahLst/>
            <a:cxnLst/>
            <a:rect l="l" t="t" r="r" b="b"/>
            <a:pathLst>
              <a:path w="233679" h="57150">
                <a:moveTo>
                  <a:pt x="37249" y="56083"/>
                </a:moveTo>
                <a:lnTo>
                  <a:pt x="36258" y="54813"/>
                </a:lnTo>
                <a:lnTo>
                  <a:pt x="35471" y="51028"/>
                </a:lnTo>
                <a:lnTo>
                  <a:pt x="34328" y="38430"/>
                </a:lnTo>
                <a:lnTo>
                  <a:pt x="33604" y="34315"/>
                </a:lnTo>
                <a:lnTo>
                  <a:pt x="31508" y="29794"/>
                </a:lnTo>
                <a:lnTo>
                  <a:pt x="29057" y="27990"/>
                </a:lnTo>
                <a:lnTo>
                  <a:pt x="25476" y="27279"/>
                </a:lnTo>
                <a:lnTo>
                  <a:pt x="29006" y="26162"/>
                </a:lnTo>
                <a:lnTo>
                  <a:pt x="30276" y="25374"/>
                </a:lnTo>
                <a:lnTo>
                  <a:pt x="31610" y="24549"/>
                </a:lnTo>
                <a:lnTo>
                  <a:pt x="34988" y="20332"/>
                </a:lnTo>
                <a:lnTo>
                  <a:pt x="35839" y="17678"/>
                </a:lnTo>
                <a:lnTo>
                  <a:pt x="35712" y="11658"/>
                </a:lnTo>
                <a:lnTo>
                  <a:pt x="35458" y="10312"/>
                </a:lnTo>
                <a:lnTo>
                  <a:pt x="34175" y="7467"/>
                </a:lnTo>
                <a:lnTo>
                  <a:pt x="33350" y="6350"/>
                </a:lnTo>
                <a:lnTo>
                  <a:pt x="32410" y="5486"/>
                </a:lnTo>
                <a:lnTo>
                  <a:pt x="30619" y="3670"/>
                </a:lnTo>
                <a:lnTo>
                  <a:pt x="30619" y="11658"/>
                </a:lnTo>
                <a:lnTo>
                  <a:pt x="30619" y="16891"/>
                </a:lnTo>
                <a:lnTo>
                  <a:pt x="30111" y="18745"/>
                </a:lnTo>
                <a:lnTo>
                  <a:pt x="18745" y="25374"/>
                </a:lnTo>
                <a:lnTo>
                  <a:pt x="4762" y="25374"/>
                </a:lnTo>
                <a:lnTo>
                  <a:pt x="4762" y="5486"/>
                </a:lnTo>
                <a:lnTo>
                  <a:pt x="22225" y="5486"/>
                </a:lnTo>
                <a:lnTo>
                  <a:pt x="25527" y="6248"/>
                </a:lnTo>
                <a:lnTo>
                  <a:pt x="29603" y="9296"/>
                </a:lnTo>
                <a:lnTo>
                  <a:pt x="30619" y="11658"/>
                </a:lnTo>
                <a:lnTo>
                  <a:pt x="30619" y="3670"/>
                </a:lnTo>
                <a:lnTo>
                  <a:pt x="30365" y="3403"/>
                </a:lnTo>
                <a:lnTo>
                  <a:pt x="27940" y="2159"/>
                </a:lnTo>
                <a:lnTo>
                  <a:pt x="23114" y="1244"/>
                </a:lnTo>
                <a:lnTo>
                  <a:pt x="20142" y="1066"/>
                </a:lnTo>
                <a:lnTo>
                  <a:pt x="0" y="1066"/>
                </a:lnTo>
                <a:lnTo>
                  <a:pt x="0" y="56083"/>
                </a:lnTo>
                <a:lnTo>
                  <a:pt x="4762" y="56083"/>
                </a:lnTo>
                <a:lnTo>
                  <a:pt x="4762" y="29794"/>
                </a:lnTo>
                <a:lnTo>
                  <a:pt x="23964" y="29794"/>
                </a:lnTo>
                <a:lnTo>
                  <a:pt x="26301" y="30835"/>
                </a:lnTo>
                <a:lnTo>
                  <a:pt x="28536" y="34696"/>
                </a:lnTo>
                <a:lnTo>
                  <a:pt x="29298" y="38506"/>
                </a:lnTo>
                <a:lnTo>
                  <a:pt x="29794" y="44348"/>
                </a:lnTo>
                <a:lnTo>
                  <a:pt x="29794" y="47701"/>
                </a:lnTo>
                <a:lnTo>
                  <a:pt x="29972" y="50241"/>
                </a:lnTo>
                <a:lnTo>
                  <a:pt x="30518" y="52984"/>
                </a:lnTo>
                <a:lnTo>
                  <a:pt x="30962" y="54356"/>
                </a:lnTo>
                <a:lnTo>
                  <a:pt x="31661" y="56083"/>
                </a:lnTo>
                <a:lnTo>
                  <a:pt x="37249" y="56083"/>
                </a:lnTo>
                <a:close/>
              </a:path>
              <a:path w="233679" h="57150">
                <a:moveTo>
                  <a:pt x="81305" y="51663"/>
                </a:moveTo>
                <a:lnTo>
                  <a:pt x="54190" y="51663"/>
                </a:lnTo>
                <a:lnTo>
                  <a:pt x="54190" y="1066"/>
                </a:lnTo>
                <a:lnTo>
                  <a:pt x="49415" y="1066"/>
                </a:lnTo>
                <a:lnTo>
                  <a:pt x="49415" y="56083"/>
                </a:lnTo>
                <a:lnTo>
                  <a:pt x="81305" y="56083"/>
                </a:lnTo>
                <a:lnTo>
                  <a:pt x="81305" y="51663"/>
                </a:lnTo>
                <a:close/>
              </a:path>
              <a:path w="233679" h="57150">
                <a:moveTo>
                  <a:pt x="119481" y="51435"/>
                </a:moveTo>
                <a:lnTo>
                  <a:pt x="93027" y="51435"/>
                </a:lnTo>
                <a:lnTo>
                  <a:pt x="101549" y="43256"/>
                </a:lnTo>
                <a:lnTo>
                  <a:pt x="107276" y="37388"/>
                </a:lnTo>
                <a:lnTo>
                  <a:pt x="113753" y="29413"/>
                </a:lnTo>
                <a:lnTo>
                  <a:pt x="116166" y="25679"/>
                </a:lnTo>
                <a:lnTo>
                  <a:pt x="118364" y="20497"/>
                </a:lnTo>
                <a:lnTo>
                  <a:pt x="118808" y="18313"/>
                </a:lnTo>
                <a:lnTo>
                  <a:pt x="118808" y="11760"/>
                </a:lnTo>
                <a:lnTo>
                  <a:pt x="117373" y="8369"/>
                </a:lnTo>
                <a:lnTo>
                  <a:pt x="111607" y="3441"/>
                </a:lnTo>
                <a:lnTo>
                  <a:pt x="107950" y="2209"/>
                </a:lnTo>
                <a:lnTo>
                  <a:pt x="99009" y="2209"/>
                </a:lnTo>
                <a:lnTo>
                  <a:pt x="95288" y="3505"/>
                </a:lnTo>
                <a:lnTo>
                  <a:pt x="89179" y="8890"/>
                </a:lnTo>
                <a:lnTo>
                  <a:pt x="87591" y="12700"/>
                </a:lnTo>
                <a:lnTo>
                  <a:pt x="87591" y="17526"/>
                </a:lnTo>
                <a:lnTo>
                  <a:pt x="93027" y="17526"/>
                </a:lnTo>
                <a:lnTo>
                  <a:pt x="93027" y="14274"/>
                </a:lnTo>
                <a:lnTo>
                  <a:pt x="93980" y="11658"/>
                </a:lnTo>
                <a:lnTo>
                  <a:pt x="97751" y="7696"/>
                </a:lnTo>
                <a:lnTo>
                  <a:pt x="100279" y="6705"/>
                </a:lnTo>
                <a:lnTo>
                  <a:pt x="107035" y="6705"/>
                </a:lnTo>
                <a:lnTo>
                  <a:pt x="109689" y="7899"/>
                </a:lnTo>
                <a:lnTo>
                  <a:pt x="112725" y="12065"/>
                </a:lnTo>
                <a:lnTo>
                  <a:pt x="113372" y="14147"/>
                </a:lnTo>
                <a:lnTo>
                  <a:pt x="113372" y="18161"/>
                </a:lnTo>
                <a:lnTo>
                  <a:pt x="87071" y="50901"/>
                </a:lnTo>
                <a:lnTo>
                  <a:pt x="87071" y="56083"/>
                </a:lnTo>
                <a:lnTo>
                  <a:pt x="119481" y="56083"/>
                </a:lnTo>
                <a:lnTo>
                  <a:pt x="119481" y="51435"/>
                </a:lnTo>
                <a:close/>
              </a:path>
              <a:path w="233679" h="57150">
                <a:moveTo>
                  <a:pt x="165252" y="33680"/>
                </a:moveTo>
                <a:lnTo>
                  <a:pt x="146481" y="33680"/>
                </a:lnTo>
                <a:lnTo>
                  <a:pt x="146481" y="37719"/>
                </a:lnTo>
                <a:lnTo>
                  <a:pt x="165252" y="37719"/>
                </a:lnTo>
                <a:lnTo>
                  <a:pt x="165252" y="33680"/>
                </a:lnTo>
                <a:close/>
              </a:path>
              <a:path w="233679" h="57150">
                <a:moveTo>
                  <a:pt x="233603" y="42748"/>
                </a:moveTo>
                <a:lnTo>
                  <a:pt x="228320" y="42748"/>
                </a:lnTo>
                <a:lnTo>
                  <a:pt x="227914" y="45237"/>
                </a:lnTo>
                <a:lnTo>
                  <a:pt x="226745" y="47396"/>
                </a:lnTo>
                <a:lnTo>
                  <a:pt x="222529" y="51409"/>
                </a:lnTo>
                <a:lnTo>
                  <a:pt x="219570" y="52501"/>
                </a:lnTo>
                <a:lnTo>
                  <a:pt x="209638" y="52501"/>
                </a:lnTo>
                <a:lnTo>
                  <a:pt x="204825" y="49961"/>
                </a:lnTo>
                <a:lnTo>
                  <a:pt x="198666" y="40513"/>
                </a:lnTo>
                <a:lnTo>
                  <a:pt x="197243" y="34950"/>
                </a:lnTo>
                <a:lnTo>
                  <a:pt x="197243" y="21437"/>
                </a:lnTo>
                <a:lnTo>
                  <a:pt x="198729" y="15875"/>
                </a:lnTo>
                <a:lnTo>
                  <a:pt x="204939" y="6781"/>
                </a:lnTo>
                <a:lnTo>
                  <a:pt x="209435" y="4419"/>
                </a:lnTo>
                <a:lnTo>
                  <a:pt x="218528" y="4419"/>
                </a:lnTo>
                <a:lnTo>
                  <a:pt x="221386" y="5219"/>
                </a:lnTo>
                <a:lnTo>
                  <a:pt x="226161" y="8420"/>
                </a:lnTo>
                <a:lnTo>
                  <a:pt x="227495" y="10795"/>
                </a:lnTo>
                <a:lnTo>
                  <a:pt x="227799" y="13944"/>
                </a:lnTo>
                <a:lnTo>
                  <a:pt x="233006" y="13944"/>
                </a:lnTo>
                <a:lnTo>
                  <a:pt x="233006" y="10795"/>
                </a:lnTo>
                <a:lnTo>
                  <a:pt x="231889" y="7924"/>
                </a:lnTo>
                <a:lnTo>
                  <a:pt x="226580" y="1778"/>
                </a:lnTo>
                <a:lnTo>
                  <a:pt x="222008" y="0"/>
                </a:lnTo>
                <a:lnTo>
                  <a:pt x="207606" y="0"/>
                </a:lnTo>
                <a:lnTo>
                  <a:pt x="201345" y="3022"/>
                </a:lnTo>
                <a:lnTo>
                  <a:pt x="193738" y="13995"/>
                </a:lnTo>
                <a:lnTo>
                  <a:pt x="192024" y="20320"/>
                </a:lnTo>
                <a:lnTo>
                  <a:pt x="192024" y="36322"/>
                </a:lnTo>
                <a:lnTo>
                  <a:pt x="193814" y="43053"/>
                </a:lnTo>
                <a:lnTo>
                  <a:pt x="201371" y="54025"/>
                </a:lnTo>
                <a:lnTo>
                  <a:pt x="207098" y="56921"/>
                </a:lnTo>
                <a:lnTo>
                  <a:pt x="219773" y="56921"/>
                </a:lnTo>
                <a:lnTo>
                  <a:pt x="224040" y="55613"/>
                </a:lnTo>
                <a:lnTo>
                  <a:pt x="230797" y="50380"/>
                </a:lnTo>
                <a:lnTo>
                  <a:pt x="232867" y="46964"/>
                </a:lnTo>
                <a:lnTo>
                  <a:pt x="233603" y="427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3649332" y="7350785"/>
            <a:ext cx="231140" cy="55244"/>
          </a:xfrm>
          <a:custGeom>
            <a:avLst/>
            <a:gdLst/>
            <a:ahLst/>
            <a:cxnLst/>
            <a:rect l="l" t="t" r="r" b="b"/>
            <a:pathLst>
              <a:path w="231139" h="55245">
                <a:moveTo>
                  <a:pt x="37249" y="55016"/>
                </a:moveTo>
                <a:lnTo>
                  <a:pt x="36258" y="53746"/>
                </a:lnTo>
                <a:lnTo>
                  <a:pt x="35471" y="49961"/>
                </a:lnTo>
                <a:lnTo>
                  <a:pt x="34328" y="37363"/>
                </a:lnTo>
                <a:lnTo>
                  <a:pt x="33604" y="33248"/>
                </a:lnTo>
                <a:lnTo>
                  <a:pt x="31508" y="28727"/>
                </a:lnTo>
                <a:lnTo>
                  <a:pt x="29057" y="26924"/>
                </a:lnTo>
                <a:lnTo>
                  <a:pt x="25476" y="26212"/>
                </a:lnTo>
                <a:lnTo>
                  <a:pt x="29006" y="25095"/>
                </a:lnTo>
                <a:lnTo>
                  <a:pt x="30276" y="24307"/>
                </a:lnTo>
                <a:lnTo>
                  <a:pt x="31610" y="23482"/>
                </a:lnTo>
                <a:lnTo>
                  <a:pt x="34988" y="19265"/>
                </a:lnTo>
                <a:lnTo>
                  <a:pt x="35839" y="16611"/>
                </a:lnTo>
                <a:lnTo>
                  <a:pt x="35712" y="10591"/>
                </a:lnTo>
                <a:lnTo>
                  <a:pt x="35458" y="9245"/>
                </a:lnTo>
                <a:lnTo>
                  <a:pt x="34175" y="6400"/>
                </a:lnTo>
                <a:lnTo>
                  <a:pt x="33350" y="5283"/>
                </a:lnTo>
                <a:lnTo>
                  <a:pt x="32410" y="4419"/>
                </a:lnTo>
                <a:lnTo>
                  <a:pt x="30619" y="2603"/>
                </a:lnTo>
                <a:lnTo>
                  <a:pt x="30619" y="10591"/>
                </a:lnTo>
                <a:lnTo>
                  <a:pt x="30619" y="15824"/>
                </a:lnTo>
                <a:lnTo>
                  <a:pt x="30111" y="17678"/>
                </a:lnTo>
                <a:lnTo>
                  <a:pt x="18745" y="24307"/>
                </a:lnTo>
                <a:lnTo>
                  <a:pt x="4762" y="24307"/>
                </a:lnTo>
                <a:lnTo>
                  <a:pt x="4762" y="4419"/>
                </a:lnTo>
                <a:lnTo>
                  <a:pt x="22225" y="4419"/>
                </a:lnTo>
                <a:lnTo>
                  <a:pt x="25527" y="5181"/>
                </a:lnTo>
                <a:lnTo>
                  <a:pt x="29603" y="8229"/>
                </a:lnTo>
                <a:lnTo>
                  <a:pt x="30619" y="10591"/>
                </a:lnTo>
                <a:lnTo>
                  <a:pt x="30619" y="2603"/>
                </a:lnTo>
                <a:lnTo>
                  <a:pt x="30365" y="2336"/>
                </a:lnTo>
                <a:lnTo>
                  <a:pt x="27940" y="1092"/>
                </a:lnTo>
                <a:lnTo>
                  <a:pt x="23114" y="177"/>
                </a:lnTo>
                <a:lnTo>
                  <a:pt x="20142" y="0"/>
                </a:lnTo>
                <a:lnTo>
                  <a:pt x="0" y="0"/>
                </a:lnTo>
                <a:lnTo>
                  <a:pt x="0" y="55016"/>
                </a:lnTo>
                <a:lnTo>
                  <a:pt x="4762" y="55016"/>
                </a:lnTo>
                <a:lnTo>
                  <a:pt x="4762" y="28727"/>
                </a:lnTo>
                <a:lnTo>
                  <a:pt x="23964" y="28727"/>
                </a:lnTo>
                <a:lnTo>
                  <a:pt x="26301" y="29768"/>
                </a:lnTo>
                <a:lnTo>
                  <a:pt x="28536" y="33629"/>
                </a:lnTo>
                <a:lnTo>
                  <a:pt x="29298" y="37439"/>
                </a:lnTo>
                <a:lnTo>
                  <a:pt x="29794" y="43281"/>
                </a:lnTo>
                <a:lnTo>
                  <a:pt x="29794" y="46634"/>
                </a:lnTo>
                <a:lnTo>
                  <a:pt x="29972" y="49174"/>
                </a:lnTo>
                <a:lnTo>
                  <a:pt x="30518" y="51917"/>
                </a:lnTo>
                <a:lnTo>
                  <a:pt x="30962" y="53289"/>
                </a:lnTo>
                <a:lnTo>
                  <a:pt x="31661" y="55016"/>
                </a:lnTo>
                <a:lnTo>
                  <a:pt x="37249" y="55016"/>
                </a:lnTo>
                <a:close/>
              </a:path>
              <a:path w="231139" h="55245">
                <a:moveTo>
                  <a:pt x="81305" y="50596"/>
                </a:moveTo>
                <a:lnTo>
                  <a:pt x="54190" y="50596"/>
                </a:lnTo>
                <a:lnTo>
                  <a:pt x="54190" y="0"/>
                </a:lnTo>
                <a:lnTo>
                  <a:pt x="49415" y="0"/>
                </a:lnTo>
                <a:lnTo>
                  <a:pt x="49415" y="55016"/>
                </a:lnTo>
                <a:lnTo>
                  <a:pt x="81305" y="55016"/>
                </a:lnTo>
                <a:lnTo>
                  <a:pt x="81305" y="50596"/>
                </a:lnTo>
                <a:close/>
              </a:path>
              <a:path w="231139" h="55245">
                <a:moveTo>
                  <a:pt x="119481" y="50368"/>
                </a:moveTo>
                <a:lnTo>
                  <a:pt x="93027" y="50368"/>
                </a:lnTo>
                <a:lnTo>
                  <a:pt x="101549" y="42189"/>
                </a:lnTo>
                <a:lnTo>
                  <a:pt x="107276" y="36322"/>
                </a:lnTo>
                <a:lnTo>
                  <a:pt x="113753" y="28346"/>
                </a:lnTo>
                <a:lnTo>
                  <a:pt x="116166" y="24612"/>
                </a:lnTo>
                <a:lnTo>
                  <a:pt x="118364" y="19431"/>
                </a:lnTo>
                <a:lnTo>
                  <a:pt x="118808" y="17246"/>
                </a:lnTo>
                <a:lnTo>
                  <a:pt x="118808" y="10693"/>
                </a:lnTo>
                <a:lnTo>
                  <a:pt x="117373" y="7302"/>
                </a:lnTo>
                <a:lnTo>
                  <a:pt x="111607" y="2374"/>
                </a:lnTo>
                <a:lnTo>
                  <a:pt x="107950" y="1143"/>
                </a:lnTo>
                <a:lnTo>
                  <a:pt x="99009" y="1143"/>
                </a:lnTo>
                <a:lnTo>
                  <a:pt x="95288" y="2438"/>
                </a:lnTo>
                <a:lnTo>
                  <a:pt x="89179" y="7823"/>
                </a:lnTo>
                <a:lnTo>
                  <a:pt x="87591" y="11633"/>
                </a:lnTo>
                <a:lnTo>
                  <a:pt x="87591" y="16459"/>
                </a:lnTo>
                <a:lnTo>
                  <a:pt x="93027" y="16459"/>
                </a:lnTo>
                <a:lnTo>
                  <a:pt x="93027" y="13208"/>
                </a:lnTo>
                <a:lnTo>
                  <a:pt x="93980" y="10591"/>
                </a:lnTo>
                <a:lnTo>
                  <a:pt x="97751" y="6629"/>
                </a:lnTo>
                <a:lnTo>
                  <a:pt x="100279" y="5638"/>
                </a:lnTo>
                <a:lnTo>
                  <a:pt x="107035" y="5638"/>
                </a:lnTo>
                <a:lnTo>
                  <a:pt x="109689" y="6832"/>
                </a:lnTo>
                <a:lnTo>
                  <a:pt x="112725" y="10998"/>
                </a:lnTo>
                <a:lnTo>
                  <a:pt x="113372" y="13081"/>
                </a:lnTo>
                <a:lnTo>
                  <a:pt x="113372" y="17094"/>
                </a:lnTo>
                <a:lnTo>
                  <a:pt x="87071" y="49834"/>
                </a:lnTo>
                <a:lnTo>
                  <a:pt x="87071" y="55016"/>
                </a:lnTo>
                <a:lnTo>
                  <a:pt x="119481" y="55016"/>
                </a:lnTo>
                <a:lnTo>
                  <a:pt x="119481" y="50368"/>
                </a:lnTo>
                <a:close/>
              </a:path>
              <a:path w="231139" h="55245">
                <a:moveTo>
                  <a:pt x="165252" y="32613"/>
                </a:moveTo>
                <a:lnTo>
                  <a:pt x="146481" y="32613"/>
                </a:lnTo>
                <a:lnTo>
                  <a:pt x="146481" y="36664"/>
                </a:lnTo>
                <a:lnTo>
                  <a:pt x="165252" y="36664"/>
                </a:lnTo>
                <a:lnTo>
                  <a:pt x="165252" y="32613"/>
                </a:lnTo>
                <a:close/>
              </a:path>
              <a:path w="231139" h="55245">
                <a:moveTo>
                  <a:pt x="230695" y="36347"/>
                </a:moveTo>
                <a:lnTo>
                  <a:pt x="229539" y="33210"/>
                </a:lnTo>
                <a:lnTo>
                  <a:pt x="225488" y="28892"/>
                </a:lnTo>
                <a:lnTo>
                  <a:pt x="225488" y="37465"/>
                </a:lnTo>
                <a:lnTo>
                  <a:pt x="225488" y="41681"/>
                </a:lnTo>
                <a:lnTo>
                  <a:pt x="212001" y="50596"/>
                </a:lnTo>
                <a:lnTo>
                  <a:pt x="198958" y="50596"/>
                </a:lnTo>
                <a:lnTo>
                  <a:pt x="198958" y="28727"/>
                </a:lnTo>
                <a:lnTo>
                  <a:pt x="213283" y="28727"/>
                </a:lnTo>
                <a:lnTo>
                  <a:pt x="225488" y="37465"/>
                </a:lnTo>
                <a:lnTo>
                  <a:pt x="225488" y="28892"/>
                </a:lnTo>
                <a:lnTo>
                  <a:pt x="225336" y="28727"/>
                </a:lnTo>
                <a:lnTo>
                  <a:pt x="224929" y="28282"/>
                </a:lnTo>
                <a:lnTo>
                  <a:pt x="222008" y="26797"/>
                </a:lnTo>
                <a:lnTo>
                  <a:pt x="218478" y="26289"/>
                </a:lnTo>
                <a:lnTo>
                  <a:pt x="223291" y="24917"/>
                </a:lnTo>
                <a:lnTo>
                  <a:pt x="223951" y="24307"/>
                </a:lnTo>
                <a:lnTo>
                  <a:pt x="226402" y="22072"/>
                </a:lnTo>
                <a:lnTo>
                  <a:pt x="228244" y="16383"/>
                </a:lnTo>
                <a:lnTo>
                  <a:pt x="228460" y="14960"/>
                </a:lnTo>
                <a:lnTo>
                  <a:pt x="228460" y="11099"/>
                </a:lnTo>
                <a:lnTo>
                  <a:pt x="227926" y="8978"/>
                </a:lnTo>
                <a:lnTo>
                  <a:pt x="225793" y="5270"/>
                </a:lnTo>
                <a:lnTo>
                  <a:pt x="225005" y="4419"/>
                </a:lnTo>
                <a:lnTo>
                  <a:pt x="224396" y="3759"/>
                </a:lnTo>
                <a:lnTo>
                  <a:pt x="223253" y="2984"/>
                </a:lnTo>
                <a:lnTo>
                  <a:pt x="223253" y="12268"/>
                </a:lnTo>
                <a:lnTo>
                  <a:pt x="223151" y="16383"/>
                </a:lnTo>
                <a:lnTo>
                  <a:pt x="222821" y="17703"/>
                </a:lnTo>
                <a:lnTo>
                  <a:pt x="221145" y="20853"/>
                </a:lnTo>
                <a:lnTo>
                  <a:pt x="219849" y="22072"/>
                </a:lnTo>
                <a:lnTo>
                  <a:pt x="218109" y="22936"/>
                </a:lnTo>
                <a:lnTo>
                  <a:pt x="217068" y="23495"/>
                </a:lnTo>
                <a:lnTo>
                  <a:pt x="215874" y="23863"/>
                </a:lnTo>
                <a:lnTo>
                  <a:pt x="213194" y="24218"/>
                </a:lnTo>
                <a:lnTo>
                  <a:pt x="211924" y="24307"/>
                </a:lnTo>
                <a:lnTo>
                  <a:pt x="198958" y="24307"/>
                </a:lnTo>
                <a:lnTo>
                  <a:pt x="198958" y="4419"/>
                </a:lnTo>
                <a:lnTo>
                  <a:pt x="211747" y="4419"/>
                </a:lnTo>
                <a:lnTo>
                  <a:pt x="223253" y="12268"/>
                </a:lnTo>
                <a:lnTo>
                  <a:pt x="223253" y="2984"/>
                </a:lnTo>
                <a:lnTo>
                  <a:pt x="220980" y="1422"/>
                </a:lnTo>
                <a:lnTo>
                  <a:pt x="219214" y="698"/>
                </a:lnTo>
                <a:lnTo>
                  <a:pt x="215582" y="139"/>
                </a:lnTo>
                <a:lnTo>
                  <a:pt x="212864" y="0"/>
                </a:lnTo>
                <a:lnTo>
                  <a:pt x="194195" y="0"/>
                </a:lnTo>
                <a:lnTo>
                  <a:pt x="194195" y="55016"/>
                </a:lnTo>
                <a:lnTo>
                  <a:pt x="213220" y="55016"/>
                </a:lnTo>
                <a:lnTo>
                  <a:pt x="216585" y="54660"/>
                </a:lnTo>
                <a:lnTo>
                  <a:pt x="222097" y="53238"/>
                </a:lnTo>
                <a:lnTo>
                  <a:pt x="224459" y="51968"/>
                </a:lnTo>
                <a:lnTo>
                  <a:pt x="225945" y="50596"/>
                </a:lnTo>
                <a:lnTo>
                  <a:pt x="229285" y="47548"/>
                </a:lnTo>
                <a:lnTo>
                  <a:pt x="230695" y="44221"/>
                </a:lnTo>
                <a:lnTo>
                  <a:pt x="230695" y="3634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69" name="object 26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143031" y="5262676"/>
            <a:ext cx="445338" cy="553878"/>
          </a:xfrm>
          <a:prstGeom prst="rect">
            <a:avLst/>
          </a:prstGeom>
        </p:spPr>
      </p:pic>
      <p:pic>
        <p:nvPicPr>
          <p:cNvPr id="270" name="object 27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649332" y="7601102"/>
            <a:ext cx="234276" cy="282714"/>
          </a:xfrm>
          <a:prstGeom prst="rect">
            <a:avLst/>
          </a:prstGeom>
        </p:spPr>
      </p:pic>
      <p:sp>
        <p:nvSpPr>
          <p:cNvPr id="271" name="object 271"/>
          <p:cNvSpPr/>
          <p:nvPr/>
        </p:nvSpPr>
        <p:spPr>
          <a:xfrm>
            <a:off x="3568115" y="8880068"/>
            <a:ext cx="226060" cy="13970"/>
          </a:xfrm>
          <a:custGeom>
            <a:avLst/>
            <a:gdLst/>
            <a:ahLst/>
            <a:cxnLst/>
            <a:rect l="l" t="t" r="r" b="b"/>
            <a:pathLst>
              <a:path w="226060" h="13970">
                <a:moveTo>
                  <a:pt x="0" y="12357"/>
                </a:moveTo>
                <a:lnTo>
                  <a:pt x="5143" y="5829"/>
                </a:lnTo>
                <a:lnTo>
                  <a:pt x="10985" y="2743"/>
                </a:lnTo>
                <a:lnTo>
                  <a:pt x="16141" y="3086"/>
                </a:lnTo>
                <a:lnTo>
                  <a:pt x="20942" y="2057"/>
                </a:lnTo>
                <a:lnTo>
                  <a:pt x="26098" y="11328"/>
                </a:lnTo>
                <a:lnTo>
                  <a:pt x="31597" y="10985"/>
                </a:lnTo>
                <a:lnTo>
                  <a:pt x="36398" y="10642"/>
                </a:lnTo>
                <a:lnTo>
                  <a:pt x="41897" y="2057"/>
                </a:lnTo>
                <a:lnTo>
                  <a:pt x="46697" y="2400"/>
                </a:lnTo>
                <a:lnTo>
                  <a:pt x="49784" y="2057"/>
                </a:lnTo>
                <a:lnTo>
                  <a:pt x="53568" y="10642"/>
                </a:lnTo>
                <a:lnTo>
                  <a:pt x="58038" y="10985"/>
                </a:lnTo>
                <a:lnTo>
                  <a:pt x="62839" y="9613"/>
                </a:lnTo>
                <a:lnTo>
                  <a:pt x="68338" y="2057"/>
                </a:lnTo>
                <a:lnTo>
                  <a:pt x="74523" y="1714"/>
                </a:lnTo>
                <a:lnTo>
                  <a:pt x="79667" y="1371"/>
                </a:lnTo>
                <a:lnTo>
                  <a:pt x="81724" y="9956"/>
                </a:lnTo>
                <a:lnTo>
                  <a:pt x="87223" y="10299"/>
                </a:lnTo>
                <a:lnTo>
                  <a:pt x="91338" y="8928"/>
                </a:lnTo>
                <a:lnTo>
                  <a:pt x="97523" y="1371"/>
                </a:lnTo>
                <a:lnTo>
                  <a:pt x="101993" y="1028"/>
                </a:lnTo>
                <a:lnTo>
                  <a:pt x="105765" y="685"/>
                </a:lnTo>
                <a:lnTo>
                  <a:pt x="109207" y="9271"/>
                </a:lnTo>
                <a:lnTo>
                  <a:pt x="113664" y="9613"/>
                </a:lnTo>
                <a:lnTo>
                  <a:pt x="117792" y="8242"/>
                </a:lnTo>
                <a:lnTo>
                  <a:pt x="121564" y="1028"/>
                </a:lnTo>
                <a:lnTo>
                  <a:pt x="126377" y="1028"/>
                </a:lnTo>
                <a:lnTo>
                  <a:pt x="130492" y="1028"/>
                </a:lnTo>
                <a:lnTo>
                  <a:pt x="135305" y="12357"/>
                </a:lnTo>
                <a:lnTo>
                  <a:pt x="140804" y="12357"/>
                </a:lnTo>
                <a:lnTo>
                  <a:pt x="145262" y="10985"/>
                </a:lnTo>
                <a:lnTo>
                  <a:pt x="150418" y="685"/>
                </a:lnTo>
                <a:lnTo>
                  <a:pt x="154889" y="0"/>
                </a:lnTo>
                <a:lnTo>
                  <a:pt x="157975" y="0"/>
                </a:lnTo>
                <a:lnTo>
                  <a:pt x="161416" y="8242"/>
                </a:lnTo>
                <a:lnTo>
                  <a:pt x="165188" y="10299"/>
                </a:lnTo>
                <a:lnTo>
                  <a:pt x="168275" y="10299"/>
                </a:lnTo>
                <a:lnTo>
                  <a:pt x="172059" y="4800"/>
                </a:lnTo>
                <a:lnTo>
                  <a:pt x="176517" y="4457"/>
                </a:lnTo>
                <a:lnTo>
                  <a:pt x="180289" y="5143"/>
                </a:lnTo>
                <a:lnTo>
                  <a:pt x="185788" y="6172"/>
                </a:lnTo>
                <a:lnTo>
                  <a:pt x="191630" y="11328"/>
                </a:lnTo>
                <a:lnTo>
                  <a:pt x="195059" y="5143"/>
                </a:lnTo>
                <a:lnTo>
                  <a:pt x="199872" y="1714"/>
                </a:lnTo>
                <a:lnTo>
                  <a:pt x="206044" y="2400"/>
                </a:lnTo>
                <a:lnTo>
                  <a:pt x="211886" y="2400"/>
                </a:lnTo>
                <a:lnTo>
                  <a:pt x="218071" y="6172"/>
                </a:lnTo>
                <a:lnTo>
                  <a:pt x="225971" y="13728"/>
                </a:lnTo>
              </a:path>
            </a:pathLst>
          </a:custGeom>
          <a:ln w="72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3256026" y="3620375"/>
            <a:ext cx="231140" cy="55244"/>
          </a:xfrm>
          <a:custGeom>
            <a:avLst/>
            <a:gdLst/>
            <a:ahLst/>
            <a:cxnLst/>
            <a:rect l="l" t="t" r="r" b="b"/>
            <a:pathLst>
              <a:path w="231139" h="55245">
                <a:moveTo>
                  <a:pt x="36906" y="38481"/>
                </a:moveTo>
                <a:lnTo>
                  <a:pt x="28727" y="38481"/>
                </a:lnTo>
                <a:lnTo>
                  <a:pt x="28727" y="6553"/>
                </a:lnTo>
                <a:lnTo>
                  <a:pt x="28727" y="1524"/>
                </a:lnTo>
                <a:lnTo>
                  <a:pt x="24028" y="1524"/>
                </a:lnTo>
                <a:lnTo>
                  <a:pt x="24028" y="6553"/>
                </a:lnTo>
                <a:lnTo>
                  <a:pt x="24028" y="38481"/>
                </a:lnTo>
                <a:lnTo>
                  <a:pt x="4178" y="38481"/>
                </a:lnTo>
                <a:lnTo>
                  <a:pt x="24028" y="6553"/>
                </a:lnTo>
                <a:lnTo>
                  <a:pt x="24028" y="1524"/>
                </a:lnTo>
                <a:lnTo>
                  <a:pt x="22682" y="1524"/>
                </a:lnTo>
                <a:lnTo>
                  <a:pt x="0" y="37414"/>
                </a:lnTo>
                <a:lnTo>
                  <a:pt x="0" y="42519"/>
                </a:lnTo>
                <a:lnTo>
                  <a:pt x="24028" y="42519"/>
                </a:lnTo>
                <a:lnTo>
                  <a:pt x="24028" y="55016"/>
                </a:lnTo>
                <a:lnTo>
                  <a:pt x="28727" y="55016"/>
                </a:lnTo>
                <a:lnTo>
                  <a:pt x="28727" y="42519"/>
                </a:lnTo>
                <a:lnTo>
                  <a:pt x="36906" y="42519"/>
                </a:lnTo>
                <a:lnTo>
                  <a:pt x="36906" y="38481"/>
                </a:lnTo>
                <a:close/>
              </a:path>
              <a:path w="231139" h="55245">
                <a:moveTo>
                  <a:pt x="52171" y="48463"/>
                </a:moveTo>
                <a:lnTo>
                  <a:pt x="46278" y="48463"/>
                </a:lnTo>
                <a:lnTo>
                  <a:pt x="46278" y="55016"/>
                </a:lnTo>
                <a:lnTo>
                  <a:pt x="52171" y="55016"/>
                </a:lnTo>
                <a:lnTo>
                  <a:pt x="52171" y="48463"/>
                </a:lnTo>
                <a:close/>
              </a:path>
              <a:path w="231139" h="55245">
                <a:moveTo>
                  <a:pt x="95199" y="2286"/>
                </a:moveTo>
                <a:lnTo>
                  <a:pt x="62699" y="2286"/>
                </a:lnTo>
                <a:lnTo>
                  <a:pt x="62699" y="6781"/>
                </a:lnTo>
                <a:lnTo>
                  <a:pt x="90182" y="6781"/>
                </a:lnTo>
                <a:lnTo>
                  <a:pt x="69773" y="55016"/>
                </a:lnTo>
                <a:lnTo>
                  <a:pt x="75412" y="55029"/>
                </a:lnTo>
                <a:lnTo>
                  <a:pt x="95199" y="6934"/>
                </a:lnTo>
                <a:lnTo>
                  <a:pt x="95199" y="2286"/>
                </a:lnTo>
                <a:close/>
              </a:path>
              <a:path w="231139" h="55245">
                <a:moveTo>
                  <a:pt x="156819" y="55016"/>
                </a:moveTo>
                <a:lnTo>
                  <a:pt x="136639" y="33299"/>
                </a:lnTo>
                <a:lnTo>
                  <a:pt x="155359" y="16764"/>
                </a:lnTo>
                <a:lnTo>
                  <a:pt x="149606" y="16764"/>
                </a:lnTo>
                <a:lnTo>
                  <a:pt x="131775" y="32816"/>
                </a:lnTo>
                <a:lnTo>
                  <a:pt x="131775" y="0"/>
                </a:lnTo>
                <a:lnTo>
                  <a:pt x="127050" y="0"/>
                </a:lnTo>
                <a:lnTo>
                  <a:pt x="127050" y="55016"/>
                </a:lnTo>
                <a:lnTo>
                  <a:pt x="131775" y="55016"/>
                </a:lnTo>
                <a:lnTo>
                  <a:pt x="131775" y="34302"/>
                </a:lnTo>
                <a:lnTo>
                  <a:pt x="150456" y="55054"/>
                </a:lnTo>
                <a:lnTo>
                  <a:pt x="156819" y="55016"/>
                </a:lnTo>
                <a:close/>
              </a:path>
              <a:path w="231139" h="55245">
                <a:moveTo>
                  <a:pt x="230733" y="0"/>
                </a:moveTo>
                <a:lnTo>
                  <a:pt x="226085" y="0"/>
                </a:lnTo>
                <a:lnTo>
                  <a:pt x="213652" y="50114"/>
                </a:lnTo>
                <a:lnTo>
                  <a:pt x="197345" y="0"/>
                </a:lnTo>
                <a:lnTo>
                  <a:pt x="191452" y="0"/>
                </a:lnTo>
                <a:lnTo>
                  <a:pt x="175831" y="50063"/>
                </a:lnTo>
                <a:lnTo>
                  <a:pt x="163309" y="0"/>
                </a:lnTo>
                <a:lnTo>
                  <a:pt x="158216" y="0"/>
                </a:lnTo>
                <a:lnTo>
                  <a:pt x="172148" y="55016"/>
                </a:lnTo>
                <a:lnTo>
                  <a:pt x="178917" y="55016"/>
                </a:lnTo>
                <a:lnTo>
                  <a:pt x="194259" y="5334"/>
                </a:lnTo>
                <a:lnTo>
                  <a:pt x="210096" y="55016"/>
                </a:lnTo>
                <a:lnTo>
                  <a:pt x="216662" y="55016"/>
                </a:lnTo>
                <a:lnTo>
                  <a:pt x="23073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73" name="object 27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235678" y="4568990"/>
            <a:ext cx="70561" cy="446189"/>
          </a:xfrm>
          <a:prstGeom prst="rect">
            <a:avLst/>
          </a:prstGeom>
        </p:spPr>
      </p:pic>
      <p:sp>
        <p:nvSpPr>
          <p:cNvPr id="274" name="object 274"/>
          <p:cNvSpPr/>
          <p:nvPr/>
        </p:nvSpPr>
        <p:spPr>
          <a:xfrm>
            <a:off x="3500932" y="5363324"/>
            <a:ext cx="61594" cy="40640"/>
          </a:xfrm>
          <a:custGeom>
            <a:avLst/>
            <a:gdLst/>
            <a:ahLst/>
            <a:cxnLst/>
            <a:rect l="l" t="t" r="r" b="b"/>
            <a:pathLst>
              <a:path w="61595" h="40639">
                <a:moveTo>
                  <a:pt x="34848" y="13131"/>
                </a:moveTo>
                <a:lnTo>
                  <a:pt x="33045" y="8001"/>
                </a:lnTo>
                <a:lnTo>
                  <a:pt x="30010" y="5067"/>
                </a:lnTo>
                <a:lnTo>
                  <a:pt x="30010" y="14808"/>
                </a:lnTo>
                <a:lnTo>
                  <a:pt x="30010" y="24155"/>
                </a:lnTo>
                <a:lnTo>
                  <a:pt x="29044" y="27914"/>
                </a:lnTo>
                <a:lnTo>
                  <a:pt x="24866" y="34264"/>
                </a:lnTo>
                <a:lnTo>
                  <a:pt x="21640" y="35966"/>
                </a:lnTo>
                <a:lnTo>
                  <a:pt x="13195" y="35966"/>
                </a:lnTo>
                <a:lnTo>
                  <a:pt x="9969" y="34264"/>
                </a:lnTo>
                <a:lnTo>
                  <a:pt x="5791" y="27914"/>
                </a:lnTo>
                <a:lnTo>
                  <a:pt x="4826" y="24155"/>
                </a:lnTo>
                <a:lnTo>
                  <a:pt x="4826" y="14808"/>
                </a:lnTo>
                <a:lnTo>
                  <a:pt x="5981" y="11036"/>
                </a:lnTo>
                <a:lnTo>
                  <a:pt x="10604" y="5499"/>
                </a:lnTo>
                <a:lnTo>
                  <a:pt x="13639" y="4114"/>
                </a:lnTo>
                <a:lnTo>
                  <a:pt x="21196" y="4114"/>
                </a:lnTo>
                <a:lnTo>
                  <a:pt x="24231" y="5499"/>
                </a:lnTo>
                <a:lnTo>
                  <a:pt x="28854" y="11036"/>
                </a:lnTo>
                <a:lnTo>
                  <a:pt x="30010" y="14808"/>
                </a:lnTo>
                <a:lnTo>
                  <a:pt x="30010" y="5067"/>
                </a:lnTo>
                <a:lnTo>
                  <a:pt x="29032" y="4114"/>
                </a:lnTo>
                <a:lnTo>
                  <a:pt x="26339" y="1498"/>
                </a:lnTo>
                <a:lnTo>
                  <a:pt x="22339" y="0"/>
                </a:lnTo>
                <a:lnTo>
                  <a:pt x="12496" y="0"/>
                </a:lnTo>
                <a:lnTo>
                  <a:pt x="8470" y="1524"/>
                </a:lnTo>
                <a:lnTo>
                  <a:pt x="1765" y="8077"/>
                </a:lnTo>
                <a:lnTo>
                  <a:pt x="0" y="13131"/>
                </a:lnTo>
                <a:lnTo>
                  <a:pt x="0" y="26543"/>
                </a:lnTo>
                <a:lnTo>
                  <a:pt x="1701" y="31597"/>
                </a:lnTo>
                <a:lnTo>
                  <a:pt x="8255" y="38455"/>
                </a:lnTo>
                <a:lnTo>
                  <a:pt x="12357" y="40081"/>
                </a:lnTo>
                <a:lnTo>
                  <a:pt x="22580" y="40081"/>
                </a:lnTo>
                <a:lnTo>
                  <a:pt x="26708" y="38455"/>
                </a:lnTo>
                <a:lnTo>
                  <a:pt x="29070" y="35966"/>
                </a:lnTo>
                <a:lnTo>
                  <a:pt x="33172" y="31648"/>
                </a:lnTo>
                <a:lnTo>
                  <a:pt x="34848" y="26543"/>
                </a:lnTo>
                <a:lnTo>
                  <a:pt x="34848" y="13131"/>
                </a:lnTo>
                <a:close/>
              </a:path>
              <a:path w="61595" h="40639">
                <a:moveTo>
                  <a:pt x="61087" y="609"/>
                </a:moveTo>
                <a:lnTo>
                  <a:pt x="56324" y="609"/>
                </a:lnTo>
                <a:lnTo>
                  <a:pt x="54483" y="1016"/>
                </a:lnTo>
                <a:lnTo>
                  <a:pt x="50761" y="2921"/>
                </a:lnTo>
                <a:lnTo>
                  <a:pt x="49123" y="4724"/>
                </a:lnTo>
                <a:lnTo>
                  <a:pt x="47980" y="7239"/>
                </a:lnTo>
                <a:lnTo>
                  <a:pt x="47675" y="990"/>
                </a:lnTo>
                <a:lnTo>
                  <a:pt x="43065" y="990"/>
                </a:lnTo>
                <a:lnTo>
                  <a:pt x="43065" y="1803"/>
                </a:lnTo>
                <a:lnTo>
                  <a:pt x="43510" y="9067"/>
                </a:lnTo>
                <a:lnTo>
                  <a:pt x="43510" y="39243"/>
                </a:lnTo>
                <a:lnTo>
                  <a:pt x="48272" y="39243"/>
                </a:lnTo>
                <a:lnTo>
                  <a:pt x="48272" y="14782"/>
                </a:lnTo>
                <a:lnTo>
                  <a:pt x="48704" y="12026"/>
                </a:lnTo>
                <a:lnTo>
                  <a:pt x="51079" y="6781"/>
                </a:lnTo>
                <a:lnTo>
                  <a:pt x="54089" y="5105"/>
                </a:lnTo>
                <a:lnTo>
                  <a:pt x="59499" y="5105"/>
                </a:lnTo>
                <a:lnTo>
                  <a:pt x="60350" y="5181"/>
                </a:lnTo>
                <a:lnTo>
                  <a:pt x="61087" y="5334"/>
                </a:lnTo>
                <a:lnTo>
                  <a:pt x="61087" y="60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75" name="object 27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746482" y="8097481"/>
            <a:ext cx="1006709" cy="813752"/>
          </a:xfrm>
          <a:prstGeom prst="rect">
            <a:avLst/>
          </a:prstGeom>
        </p:spPr>
      </p:pic>
      <p:sp>
        <p:nvSpPr>
          <p:cNvPr id="276" name="object 276"/>
          <p:cNvSpPr/>
          <p:nvPr/>
        </p:nvSpPr>
        <p:spPr>
          <a:xfrm>
            <a:off x="4201376" y="3314305"/>
            <a:ext cx="169545" cy="55880"/>
          </a:xfrm>
          <a:custGeom>
            <a:avLst/>
            <a:gdLst/>
            <a:ahLst/>
            <a:cxnLst/>
            <a:rect l="l" t="t" r="r" b="b"/>
            <a:pathLst>
              <a:path w="169545" h="55879">
                <a:moveTo>
                  <a:pt x="38100" y="34378"/>
                </a:moveTo>
                <a:lnTo>
                  <a:pt x="21336" y="34378"/>
                </a:lnTo>
                <a:lnTo>
                  <a:pt x="21336" y="17919"/>
                </a:lnTo>
                <a:lnTo>
                  <a:pt x="16764" y="17919"/>
                </a:lnTo>
                <a:lnTo>
                  <a:pt x="16764" y="34378"/>
                </a:lnTo>
                <a:lnTo>
                  <a:pt x="0" y="34378"/>
                </a:lnTo>
                <a:lnTo>
                  <a:pt x="0" y="38493"/>
                </a:lnTo>
                <a:lnTo>
                  <a:pt x="16764" y="38493"/>
                </a:lnTo>
                <a:lnTo>
                  <a:pt x="16764" y="55029"/>
                </a:lnTo>
                <a:lnTo>
                  <a:pt x="21336" y="55029"/>
                </a:lnTo>
                <a:lnTo>
                  <a:pt x="21336" y="38493"/>
                </a:lnTo>
                <a:lnTo>
                  <a:pt x="38100" y="38493"/>
                </a:lnTo>
                <a:lnTo>
                  <a:pt x="38100" y="34378"/>
                </a:lnTo>
                <a:close/>
              </a:path>
              <a:path w="169545" h="55879">
                <a:moveTo>
                  <a:pt x="69951" y="1536"/>
                </a:moveTo>
                <a:lnTo>
                  <a:pt x="65227" y="1536"/>
                </a:lnTo>
                <a:lnTo>
                  <a:pt x="61163" y="5143"/>
                </a:lnTo>
                <a:lnTo>
                  <a:pt x="58064" y="7378"/>
                </a:lnTo>
                <a:lnTo>
                  <a:pt x="55727" y="8661"/>
                </a:lnTo>
                <a:lnTo>
                  <a:pt x="53035" y="9842"/>
                </a:lnTo>
                <a:lnTo>
                  <a:pt x="53035" y="14795"/>
                </a:lnTo>
                <a:lnTo>
                  <a:pt x="64922" y="6946"/>
                </a:lnTo>
                <a:lnTo>
                  <a:pt x="64922" y="55029"/>
                </a:lnTo>
                <a:lnTo>
                  <a:pt x="69951" y="55029"/>
                </a:lnTo>
                <a:lnTo>
                  <a:pt x="69951" y="1536"/>
                </a:lnTo>
                <a:close/>
              </a:path>
              <a:path w="169545" h="55879">
                <a:moveTo>
                  <a:pt x="119405" y="19558"/>
                </a:moveTo>
                <a:lnTo>
                  <a:pt x="117906" y="12776"/>
                </a:lnTo>
                <a:lnTo>
                  <a:pt x="114287" y="7175"/>
                </a:lnTo>
                <a:lnTo>
                  <a:pt x="114287" y="34188"/>
                </a:lnTo>
                <a:lnTo>
                  <a:pt x="113639" y="38811"/>
                </a:lnTo>
                <a:lnTo>
                  <a:pt x="110286" y="48577"/>
                </a:lnTo>
                <a:lnTo>
                  <a:pt x="106857" y="51511"/>
                </a:lnTo>
                <a:lnTo>
                  <a:pt x="97155" y="51511"/>
                </a:lnTo>
                <a:lnTo>
                  <a:pt x="93700" y="48552"/>
                </a:lnTo>
                <a:lnTo>
                  <a:pt x="90398" y="38900"/>
                </a:lnTo>
                <a:lnTo>
                  <a:pt x="89877" y="35102"/>
                </a:lnTo>
                <a:lnTo>
                  <a:pt x="89903" y="21894"/>
                </a:lnTo>
                <a:lnTo>
                  <a:pt x="90424" y="18186"/>
                </a:lnTo>
                <a:lnTo>
                  <a:pt x="93776" y="8394"/>
                </a:lnTo>
                <a:lnTo>
                  <a:pt x="97205" y="5410"/>
                </a:lnTo>
                <a:lnTo>
                  <a:pt x="106908" y="5410"/>
                </a:lnTo>
                <a:lnTo>
                  <a:pt x="110363" y="8394"/>
                </a:lnTo>
                <a:lnTo>
                  <a:pt x="113665" y="18046"/>
                </a:lnTo>
                <a:lnTo>
                  <a:pt x="114173" y="21894"/>
                </a:lnTo>
                <a:lnTo>
                  <a:pt x="114287" y="34188"/>
                </a:lnTo>
                <a:lnTo>
                  <a:pt x="114287" y="7175"/>
                </a:lnTo>
                <a:lnTo>
                  <a:pt x="113157" y="5410"/>
                </a:lnTo>
                <a:lnTo>
                  <a:pt x="111912" y="3479"/>
                </a:lnTo>
                <a:lnTo>
                  <a:pt x="107619" y="1155"/>
                </a:lnTo>
                <a:lnTo>
                  <a:pt x="94818" y="1155"/>
                </a:lnTo>
                <a:lnTo>
                  <a:pt x="89814" y="4864"/>
                </a:lnTo>
                <a:lnTo>
                  <a:pt x="85445" y="16497"/>
                </a:lnTo>
                <a:lnTo>
                  <a:pt x="84658" y="21894"/>
                </a:lnTo>
                <a:lnTo>
                  <a:pt x="84658" y="37439"/>
                </a:lnTo>
                <a:lnTo>
                  <a:pt x="86156" y="44221"/>
                </a:lnTo>
                <a:lnTo>
                  <a:pt x="92151" y="53479"/>
                </a:lnTo>
                <a:lnTo>
                  <a:pt x="96443" y="55791"/>
                </a:lnTo>
                <a:lnTo>
                  <a:pt x="109245" y="55791"/>
                </a:lnTo>
                <a:lnTo>
                  <a:pt x="114249" y="52082"/>
                </a:lnTo>
                <a:lnTo>
                  <a:pt x="114452" y="51511"/>
                </a:lnTo>
                <a:lnTo>
                  <a:pt x="118618" y="40487"/>
                </a:lnTo>
                <a:lnTo>
                  <a:pt x="119405" y="35102"/>
                </a:lnTo>
                <a:lnTo>
                  <a:pt x="119405" y="19558"/>
                </a:lnTo>
                <a:close/>
              </a:path>
              <a:path w="169545" h="55879">
                <a:moveTo>
                  <a:pt x="169164" y="0"/>
                </a:moveTo>
                <a:lnTo>
                  <a:pt x="164211" y="0"/>
                </a:lnTo>
                <a:lnTo>
                  <a:pt x="146786" y="49491"/>
                </a:lnTo>
                <a:lnTo>
                  <a:pt x="129235" y="0"/>
                </a:lnTo>
                <a:lnTo>
                  <a:pt x="123825" y="0"/>
                </a:lnTo>
                <a:lnTo>
                  <a:pt x="143789" y="55029"/>
                </a:lnTo>
                <a:lnTo>
                  <a:pt x="149428" y="55029"/>
                </a:lnTo>
                <a:lnTo>
                  <a:pt x="16916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3972229" y="3384346"/>
            <a:ext cx="17145" cy="53975"/>
          </a:xfrm>
          <a:custGeom>
            <a:avLst/>
            <a:gdLst/>
            <a:ahLst/>
            <a:cxnLst/>
            <a:rect l="l" t="t" r="r" b="b"/>
            <a:pathLst>
              <a:path w="17145" h="53975">
                <a:moveTo>
                  <a:pt x="16916" y="0"/>
                </a:moveTo>
                <a:lnTo>
                  <a:pt x="12191" y="0"/>
                </a:lnTo>
                <a:lnTo>
                  <a:pt x="8127" y="3619"/>
                </a:lnTo>
                <a:lnTo>
                  <a:pt x="5029" y="5854"/>
                </a:lnTo>
                <a:lnTo>
                  <a:pt x="2692" y="7137"/>
                </a:lnTo>
                <a:lnTo>
                  <a:pt x="0" y="8305"/>
                </a:lnTo>
                <a:lnTo>
                  <a:pt x="0" y="13271"/>
                </a:lnTo>
                <a:lnTo>
                  <a:pt x="11887" y="5422"/>
                </a:lnTo>
                <a:lnTo>
                  <a:pt x="11887" y="53492"/>
                </a:lnTo>
                <a:lnTo>
                  <a:pt x="16916" y="53492"/>
                </a:lnTo>
                <a:lnTo>
                  <a:pt x="1691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3961930" y="3531539"/>
            <a:ext cx="33655" cy="53975"/>
          </a:xfrm>
          <a:custGeom>
            <a:avLst/>
            <a:gdLst/>
            <a:ahLst/>
            <a:cxnLst/>
            <a:rect l="l" t="t" r="r" b="b"/>
            <a:pathLst>
              <a:path w="33654" h="53975">
                <a:moveTo>
                  <a:pt x="21361" y="0"/>
                </a:moveTo>
                <a:lnTo>
                  <a:pt x="12217" y="0"/>
                </a:lnTo>
                <a:lnTo>
                  <a:pt x="8407" y="1295"/>
                </a:lnTo>
                <a:lnTo>
                  <a:pt x="2158" y="6680"/>
                </a:lnTo>
                <a:lnTo>
                  <a:pt x="533" y="10490"/>
                </a:lnTo>
                <a:lnTo>
                  <a:pt x="533" y="15316"/>
                </a:lnTo>
                <a:lnTo>
                  <a:pt x="6095" y="15316"/>
                </a:lnTo>
                <a:lnTo>
                  <a:pt x="6095" y="12065"/>
                </a:lnTo>
                <a:lnTo>
                  <a:pt x="7061" y="9448"/>
                </a:lnTo>
                <a:lnTo>
                  <a:pt x="10921" y="5486"/>
                </a:lnTo>
                <a:lnTo>
                  <a:pt x="13512" y="4495"/>
                </a:lnTo>
                <a:lnTo>
                  <a:pt x="20421" y="4495"/>
                </a:lnTo>
                <a:lnTo>
                  <a:pt x="23139" y="5689"/>
                </a:lnTo>
                <a:lnTo>
                  <a:pt x="26238" y="9855"/>
                </a:lnTo>
                <a:lnTo>
                  <a:pt x="26898" y="11938"/>
                </a:lnTo>
                <a:lnTo>
                  <a:pt x="26898" y="15951"/>
                </a:lnTo>
                <a:lnTo>
                  <a:pt x="0" y="48691"/>
                </a:lnTo>
                <a:lnTo>
                  <a:pt x="0" y="53873"/>
                </a:lnTo>
                <a:lnTo>
                  <a:pt x="33146" y="53873"/>
                </a:lnTo>
                <a:lnTo>
                  <a:pt x="33146" y="49225"/>
                </a:lnTo>
                <a:lnTo>
                  <a:pt x="6095" y="49225"/>
                </a:lnTo>
                <a:lnTo>
                  <a:pt x="14808" y="41046"/>
                </a:lnTo>
                <a:lnTo>
                  <a:pt x="32461" y="16103"/>
                </a:lnTo>
                <a:lnTo>
                  <a:pt x="32461" y="9550"/>
                </a:lnTo>
                <a:lnTo>
                  <a:pt x="30987" y="6159"/>
                </a:lnTo>
                <a:lnTo>
                  <a:pt x="25095" y="1231"/>
                </a:lnTo>
                <a:lnTo>
                  <a:pt x="2136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3955288" y="3679113"/>
            <a:ext cx="35560" cy="55244"/>
          </a:xfrm>
          <a:custGeom>
            <a:avLst/>
            <a:gdLst/>
            <a:ahLst/>
            <a:cxnLst/>
            <a:rect l="l" t="t" r="r" b="b"/>
            <a:pathLst>
              <a:path w="35560" h="55245">
                <a:moveTo>
                  <a:pt x="23367" y="0"/>
                </a:moveTo>
                <a:lnTo>
                  <a:pt x="11785" y="0"/>
                </a:lnTo>
                <a:lnTo>
                  <a:pt x="7391" y="1727"/>
                </a:lnTo>
                <a:lnTo>
                  <a:pt x="1955" y="7874"/>
                </a:lnTo>
                <a:lnTo>
                  <a:pt x="762" y="10921"/>
                </a:lnTo>
                <a:lnTo>
                  <a:pt x="762" y="14325"/>
                </a:lnTo>
                <a:lnTo>
                  <a:pt x="5791" y="14325"/>
                </a:lnTo>
                <a:lnTo>
                  <a:pt x="6197" y="10718"/>
                </a:lnTo>
                <a:lnTo>
                  <a:pt x="7543" y="8051"/>
                </a:lnTo>
                <a:lnTo>
                  <a:pt x="11811" y="4851"/>
                </a:lnTo>
                <a:lnTo>
                  <a:pt x="14427" y="4114"/>
                </a:lnTo>
                <a:lnTo>
                  <a:pt x="21640" y="4114"/>
                </a:lnTo>
                <a:lnTo>
                  <a:pt x="24688" y="5206"/>
                </a:lnTo>
                <a:lnTo>
                  <a:pt x="28651" y="9270"/>
                </a:lnTo>
                <a:lnTo>
                  <a:pt x="29565" y="11582"/>
                </a:lnTo>
                <a:lnTo>
                  <a:pt x="29565" y="16967"/>
                </a:lnTo>
                <a:lnTo>
                  <a:pt x="28600" y="19227"/>
                </a:lnTo>
                <a:lnTo>
                  <a:pt x="24485" y="23240"/>
                </a:lnTo>
                <a:lnTo>
                  <a:pt x="21513" y="24307"/>
                </a:lnTo>
                <a:lnTo>
                  <a:pt x="17754" y="24307"/>
                </a:lnTo>
                <a:lnTo>
                  <a:pt x="14706" y="24079"/>
                </a:lnTo>
                <a:lnTo>
                  <a:pt x="14706" y="28651"/>
                </a:lnTo>
                <a:lnTo>
                  <a:pt x="15989" y="28422"/>
                </a:lnTo>
                <a:lnTo>
                  <a:pt x="21310" y="28422"/>
                </a:lnTo>
                <a:lnTo>
                  <a:pt x="24345" y="29425"/>
                </a:lnTo>
                <a:lnTo>
                  <a:pt x="29070" y="33439"/>
                </a:lnTo>
                <a:lnTo>
                  <a:pt x="30251" y="36067"/>
                </a:lnTo>
                <a:lnTo>
                  <a:pt x="30251" y="42570"/>
                </a:lnTo>
                <a:lnTo>
                  <a:pt x="29070" y="45224"/>
                </a:lnTo>
                <a:lnTo>
                  <a:pt x="24345" y="49339"/>
                </a:lnTo>
                <a:lnTo>
                  <a:pt x="21285" y="50368"/>
                </a:lnTo>
                <a:lnTo>
                  <a:pt x="14122" y="50368"/>
                </a:lnTo>
                <a:lnTo>
                  <a:pt x="11214" y="49390"/>
                </a:lnTo>
                <a:lnTo>
                  <a:pt x="6388" y="45478"/>
                </a:lnTo>
                <a:lnTo>
                  <a:pt x="5181" y="42951"/>
                </a:lnTo>
                <a:lnTo>
                  <a:pt x="5181" y="39852"/>
                </a:lnTo>
                <a:lnTo>
                  <a:pt x="0" y="39852"/>
                </a:lnTo>
                <a:lnTo>
                  <a:pt x="0" y="41376"/>
                </a:lnTo>
                <a:lnTo>
                  <a:pt x="215" y="42887"/>
                </a:lnTo>
                <a:lnTo>
                  <a:pt x="14655" y="54635"/>
                </a:lnTo>
                <a:lnTo>
                  <a:pt x="23139" y="54635"/>
                </a:lnTo>
                <a:lnTo>
                  <a:pt x="27787" y="53009"/>
                </a:lnTo>
                <a:lnTo>
                  <a:pt x="33934" y="46964"/>
                </a:lnTo>
                <a:lnTo>
                  <a:pt x="35356" y="43611"/>
                </a:lnTo>
                <a:lnTo>
                  <a:pt x="35356" y="36398"/>
                </a:lnTo>
                <a:lnTo>
                  <a:pt x="34328" y="33540"/>
                </a:lnTo>
                <a:lnTo>
                  <a:pt x="30213" y="28714"/>
                </a:lnTo>
                <a:lnTo>
                  <a:pt x="27406" y="27127"/>
                </a:lnTo>
                <a:lnTo>
                  <a:pt x="23850" y="26365"/>
                </a:lnTo>
                <a:lnTo>
                  <a:pt x="27762" y="25400"/>
                </a:lnTo>
                <a:lnTo>
                  <a:pt x="30632" y="23672"/>
                </a:lnTo>
                <a:lnTo>
                  <a:pt x="33883" y="19303"/>
                </a:lnTo>
                <a:lnTo>
                  <a:pt x="34594" y="17043"/>
                </a:lnTo>
                <a:lnTo>
                  <a:pt x="34594" y="10794"/>
                </a:lnTo>
                <a:lnTo>
                  <a:pt x="33375" y="7670"/>
                </a:lnTo>
                <a:lnTo>
                  <a:pt x="27838" y="1676"/>
                </a:lnTo>
                <a:lnTo>
                  <a:pt x="2336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3949255" y="3816527"/>
            <a:ext cx="38735" cy="53975"/>
          </a:xfrm>
          <a:custGeom>
            <a:avLst/>
            <a:gdLst/>
            <a:ahLst/>
            <a:cxnLst/>
            <a:rect l="l" t="t" r="r" b="b"/>
            <a:pathLst>
              <a:path w="38735" h="53975">
                <a:moveTo>
                  <a:pt x="29718" y="40995"/>
                </a:moveTo>
                <a:lnTo>
                  <a:pt x="24841" y="40995"/>
                </a:lnTo>
                <a:lnTo>
                  <a:pt x="24841" y="53492"/>
                </a:lnTo>
                <a:lnTo>
                  <a:pt x="29718" y="53492"/>
                </a:lnTo>
                <a:lnTo>
                  <a:pt x="29718" y="40995"/>
                </a:lnTo>
                <a:close/>
              </a:path>
              <a:path w="38735" h="53975">
                <a:moveTo>
                  <a:pt x="29718" y="0"/>
                </a:moveTo>
                <a:lnTo>
                  <a:pt x="23469" y="0"/>
                </a:lnTo>
                <a:lnTo>
                  <a:pt x="0" y="35890"/>
                </a:lnTo>
                <a:lnTo>
                  <a:pt x="0" y="40995"/>
                </a:lnTo>
                <a:lnTo>
                  <a:pt x="38176" y="40995"/>
                </a:lnTo>
                <a:lnTo>
                  <a:pt x="38176" y="36956"/>
                </a:lnTo>
                <a:lnTo>
                  <a:pt x="4318" y="36956"/>
                </a:lnTo>
                <a:lnTo>
                  <a:pt x="24841" y="5029"/>
                </a:lnTo>
                <a:lnTo>
                  <a:pt x="29718" y="5029"/>
                </a:lnTo>
                <a:lnTo>
                  <a:pt x="29718" y="0"/>
                </a:lnTo>
                <a:close/>
              </a:path>
              <a:path w="38735" h="53975">
                <a:moveTo>
                  <a:pt x="29718" y="5029"/>
                </a:moveTo>
                <a:lnTo>
                  <a:pt x="24841" y="5029"/>
                </a:lnTo>
                <a:lnTo>
                  <a:pt x="24841" y="36956"/>
                </a:lnTo>
                <a:lnTo>
                  <a:pt x="29718" y="36956"/>
                </a:lnTo>
                <a:lnTo>
                  <a:pt x="29718" y="502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3958348" y="8324163"/>
            <a:ext cx="419100" cy="55880"/>
          </a:xfrm>
          <a:custGeom>
            <a:avLst/>
            <a:gdLst/>
            <a:ahLst/>
            <a:cxnLst/>
            <a:rect l="l" t="t" r="r" b="b"/>
            <a:pathLst>
              <a:path w="419100" h="55879">
                <a:moveTo>
                  <a:pt x="49682" y="54991"/>
                </a:moveTo>
                <a:lnTo>
                  <a:pt x="43649" y="39928"/>
                </a:lnTo>
                <a:lnTo>
                  <a:pt x="41998" y="35814"/>
                </a:lnTo>
                <a:lnTo>
                  <a:pt x="36563" y="22250"/>
                </a:lnTo>
                <a:lnTo>
                  <a:pt x="36563" y="35814"/>
                </a:lnTo>
                <a:lnTo>
                  <a:pt x="12573" y="35814"/>
                </a:lnTo>
                <a:lnTo>
                  <a:pt x="24688" y="4406"/>
                </a:lnTo>
                <a:lnTo>
                  <a:pt x="36563" y="35814"/>
                </a:lnTo>
                <a:lnTo>
                  <a:pt x="36563" y="22250"/>
                </a:lnTo>
                <a:lnTo>
                  <a:pt x="29413" y="4406"/>
                </a:lnTo>
                <a:lnTo>
                  <a:pt x="27660" y="0"/>
                </a:lnTo>
                <a:lnTo>
                  <a:pt x="21793" y="0"/>
                </a:lnTo>
                <a:lnTo>
                  <a:pt x="0" y="55016"/>
                </a:lnTo>
                <a:lnTo>
                  <a:pt x="5130" y="55029"/>
                </a:lnTo>
                <a:lnTo>
                  <a:pt x="11036" y="39928"/>
                </a:lnTo>
                <a:lnTo>
                  <a:pt x="38341" y="39928"/>
                </a:lnTo>
                <a:lnTo>
                  <a:pt x="44272" y="55016"/>
                </a:lnTo>
                <a:lnTo>
                  <a:pt x="49682" y="54991"/>
                </a:lnTo>
                <a:close/>
              </a:path>
              <a:path w="419100" h="55879">
                <a:moveTo>
                  <a:pt x="100876" y="31826"/>
                </a:moveTo>
                <a:lnTo>
                  <a:pt x="100799" y="21856"/>
                </a:lnTo>
                <a:lnTo>
                  <a:pt x="100152" y="18110"/>
                </a:lnTo>
                <a:lnTo>
                  <a:pt x="97002" y="10236"/>
                </a:lnTo>
                <a:lnTo>
                  <a:pt x="95478" y="8204"/>
                </a:lnTo>
                <a:lnTo>
                  <a:pt x="95478" y="24765"/>
                </a:lnTo>
                <a:lnTo>
                  <a:pt x="95478" y="31826"/>
                </a:lnTo>
                <a:lnTo>
                  <a:pt x="74117" y="50596"/>
                </a:lnTo>
                <a:lnTo>
                  <a:pt x="62484" y="50596"/>
                </a:lnTo>
                <a:lnTo>
                  <a:pt x="62484" y="4419"/>
                </a:lnTo>
                <a:lnTo>
                  <a:pt x="76606" y="4419"/>
                </a:lnTo>
                <a:lnTo>
                  <a:pt x="79883" y="4724"/>
                </a:lnTo>
                <a:lnTo>
                  <a:pt x="85674" y="6350"/>
                </a:lnTo>
                <a:lnTo>
                  <a:pt x="88569" y="8382"/>
                </a:lnTo>
                <a:lnTo>
                  <a:pt x="90754" y="11430"/>
                </a:lnTo>
                <a:lnTo>
                  <a:pt x="92481" y="13766"/>
                </a:lnTo>
                <a:lnTo>
                  <a:pt x="93700" y="16319"/>
                </a:lnTo>
                <a:lnTo>
                  <a:pt x="95123" y="21856"/>
                </a:lnTo>
                <a:lnTo>
                  <a:pt x="95478" y="24765"/>
                </a:lnTo>
                <a:lnTo>
                  <a:pt x="95478" y="8204"/>
                </a:lnTo>
                <a:lnTo>
                  <a:pt x="94538" y="6934"/>
                </a:lnTo>
                <a:lnTo>
                  <a:pt x="91186" y="4419"/>
                </a:lnTo>
                <a:lnTo>
                  <a:pt x="88595" y="2463"/>
                </a:lnTo>
                <a:lnTo>
                  <a:pt x="85471" y="1143"/>
                </a:lnTo>
                <a:lnTo>
                  <a:pt x="79883" y="177"/>
                </a:lnTo>
                <a:lnTo>
                  <a:pt x="76733" y="0"/>
                </a:lnTo>
                <a:lnTo>
                  <a:pt x="57607" y="0"/>
                </a:lnTo>
                <a:lnTo>
                  <a:pt x="57607" y="55016"/>
                </a:lnTo>
                <a:lnTo>
                  <a:pt x="74853" y="55016"/>
                </a:lnTo>
                <a:lnTo>
                  <a:pt x="78943" y="54813"/>
                </a:lnTo>
                <a:lnTo>
                  <a:pt x="85344" y="53746"/>
                </a:lnTo>
                <a:lnTo>
                  <a:pt x="88747" y="52298"/>
                </a:lnTo>
                <a:lnTo>
                  <a:pt x="90919" y="50596"/>
                </a:lnTo>
                <a:lnTo>
                  <a:pt x="94843" y="47523"/>
                </a:lnTo>
                <a:lnTo>
                  <a:pt x="97256" y="44094"/>
                </a:lnTo>
                <a:lnTo>
                  <a:pt x="100203" y="36017"/>
                </a:lnTo>
                <a:lnTo>
                  <a:pt x="100876" y="31826"/>
                </a:lnTo>
                <a:close/>
              </a:path>
              <a:path w="419100" h="55879">
                <a:moveTo>
                  <a:pt x="151333" y="54991"/>
                </a:moveTo>
                <a:lnTo>
                  <a:pt x="145300" y="39928"/>
                </a:lnTo>
                <a:lnTo>
                  <a:pt x="143649" y="35814"/>
                </a:lnTo>
                <a:lnTo>
                  <a:pt x="138214" y="22250"/>
                </a:lnTo>
                <a:lnTo>
                  <a:pt x="138214" y="35814"/>
                </a:lnTo>
                <a:lnTo>
                  <a:pt x="114223" y="35814"/>
                </a:lnTo>
                <a:lnTo>
                  <a:pt x="126339" y="4406"/>
                </a:lnTo>
                <a:lnTo>
                  <a:pt x="138214" y="35814"/>
                </a:lnTo>
                <a:lnTo>
                  <a:pt x="138214" y="22250"/>
                </a:lnTo>
                <a:lnTo>
                  <a:pt x="131064" y="4406"/>
                </a:lnTo>
                <a:lnTo>
                  <a:pt x="129311" y="0"/>
                </a:lnTo>
                <a:lnTo>
                  <a:pt x="123444" y="0"/>
                </a:lnTo>
                <a:lnTo>
                  <a:pt x="101650" y="55016"/>
                </a:lnTo>
                <a:lnTo>
                  <a:pt x="106781" y="55029"/>
                </a:lnTo>
                <a:lnTo>
                  <a:pt x="112687" y="39928"/>
                </a:lnTo>
                <a:lnTo>
                  <a:pt x="139992" y="39928"/>
                </a:lnTo>
                <a:lnTo>
                  <a:pt x="145923" y="55016"/>
                </a:lnTo>
                <a:lnTo>
                  <a:pt x="151333" y="54991"/>
                </a:lnTo>
                <a:close/>
              </a:path>
              <a:path w="419100" h="55879">
                <a:moveTo>
                  <a:pt x="189966" y="32689"/>
                </a:moveTo>
                <a:lnTo>
                  <a:pt x="188518" y="28498"/>
                </a:lnTo>
                <a:lnTo>
                  <a:pt x="182727" y="22098"/>
                </a:lnTo>
                <a:lnTo>
                  <a:pt x="178816" y="20497"/>
                </a:lnTo>
                <a:lnTo>
                  <a:pt x="171500" y="20497"/>
                </a:lnTo>
                <a:lnTo>
                  <a:pt x="169329" y="20942"/>
                </a:lnTo>
                <a:lnTo>
                  <a:pt x="165417" y="22720"/>
                </a:lnTo>
                <a:lnTo>
                  <a:pt x="163652" y="24053"/>
                </a:lnTo>
                <a:lnTo>
                  <a:pt x="162077" y="25831"/>
                </a:lnTo>
                <a:lnTo>
                  <a:pt x="162991" y="6324"/>
                </a:lnTo>
                <a:lnTo>
                  <a:pt x="187299" y="6324"/>
                </a:lnTo>
                <a:lnTo>
                  <a:pt x="187299" y="2286"/>
                </a:lnTo>
                <a:lnTo>
                  <a:pt x="158343" y="2286"/>
                </a:lnTo>
                <a:lnTo>
                  <a:pt x="157048" y="32918"/>
                </a:lnTo>
                <a:lnTo>
                  <a:pt x="162077" y="32918"/>
                </a:lnTo>
                <a:lnTo>
                  <a:pt x="162687" y="30378"/>
                </a:lnTo>
                <a:lnTo>
                  <a:pt x="164007" y="28346"/>
                </a:lnTo>
                <a:lnTo>
                  <a:pt x="168071" y="25298"/>
                </a:lnTo>
                <a:lnTo>
                  <a:pt x="170484" y="24536"/>
                </a:lnTo>
                <a:lnTo>
                  <a:pt x="176936" y="24536"/>
                </a:lnTo>
                <a:lnTo>
                  <a:pt x="179806" y="25806"/>
                </a:lnTo>
                <a:lnTo>
                  <a:pt x="183819" y="30683"/>
                </a:lnTo>
                <a:lnTo>
                  <a:pt x="184785" y="33807"/>
                </a:lnTo>
                <a:lnTo>
                  <a:pt x="184785" y="41376"/>
                </a:lnTo>
                <a:lnTo>
                  <a:pt x="183896" y="44475"/>
                </a:lnTo>
                <a:lnTo>
                  <a:pt x="179933" y="50165"/>
                </a:lnTo>
                <a:lnTo>
                  <a:pt x="176707" y="51739"/>
                </a:lnTo>
                <a:lnTo>
                  <a:pt x="169392" y="51739"/>
                </a:lnTo>
                <a:lnTo>
                  <a:pt x="166852" y="50927"/>
                </a:lnTo>
                <a:lnTo>
                  <a:pt x="162585" y="47523"/>
                </a:lnTo>
                <a:lnTo>
                  <a:pt x="161467" y="45085"/>
                </a:lnTo>
                <a:lnTo>
                  <a:pt x="161467" y="41986"/>
                </a:lnTo>
                <a:lnTo>
                  <a:pt x="155981" y="41986"/>
                </a:lnTo>
                <a:lnTo>
                  <a:pt x="155981" y="43357"/>
                </a:lnTo>
                <a:lnTo>
                  <a:pt x="156197" y="44805"/>
                </a:lnTo>
                <a:lnTo>
                  <a:pt x="169443" y="55778"/>
                </a:lnTo>
                <a:lnTo>
                  <a:pt x="177571" y="55778"/>
                </a:lnTo>
                <a:lnTo>
                  <a:pt x="181902" y="54140"/>
                </a:lnTo>
                <a:lnTo>
                  <a:pt x="188353" y="47586"/>
                </a:lnTo>
                <a:lnTo>
                  <a:pt x="189966" y="43256"/>
                </a:lnTo>
                <a:lnTo>
                  <a:pt x="189966" y="32689"/>
                </a:lnTo>
                <a:close/>
              </a:path>
              <a:path w="419100" h="55879">
                <a:moveTo>
                  <a:pt x="219989" y="1524"/>
                </a:moveTo>
                <a:lnTo>
                  <a:pt x="215265" y="1524"/>
                </a:lnTo>
                <a:lnTo>
                  <a:pt x="211201" y="5130"/>
                </a:lnTo>
                <a:lnTo>
                  <a:pt x="208102" y="7366"/>
                </a:lnTo>
                <a:lnTo>
                  <a:pt x="205765" y="8661"/>
                </a:lnTo>
                <a:lnTo>
                  <a:pt x="203073" y="9829"/>
                </a:lnTo>
                <a:lnTo>
                  <a:pt x="203073" y="14782"/>
                </a:lnTo>
                <a:lnTo>
                  <a:pt x="214960" y="6934"/>
                </a:lnTo>
                <a:lnTo>
                  <a:pt x="214960" y="55016"/>
                </a:lnTo>
                <a:lnTo>
                  <a:pt x="219989" y="55016"/>
                </a:lnTo>
                <a:lnTo>
                  <a:pt x="219989" y="1524"/>
                </a:lnTo>
                <a:close/>
              </a:path>
              <a:path w="419100" h="55879">
                <a:moveTo>
                  <a:pt x="251079" y="32613"/>
                </a:moveTo>
                <a:lnTo>
                  <a:pt x="231876" y="32613"/>
                </a:lnTo>
                <a:lnTo>
                  <a:pt x="231876" y="36664"/>
                </a:lnTo>
                <a:lnTo>
                  <a:pt x="251079" y="36664"/>
                </a:lnTo>
                <a:lnTo>
                  <a:pt x="251079" y="32613"/>
                </a:lnTo>
                <a:close/>
              </a:path>
              <a:path w="419100" h="55879">
                <a:moveTo>
                  <a:pt x="290169" y="32689"/>
                </a:moveTo>
                <a:lnTo>
                  <a:pt x="288721" y="28498"/>
                </a:lnTo>
                <a:lnTo>
                  <a:pt x="282930" y="22098"/>
                </a:lnTo>
                <a:lnTo>
                  <a:pt x="279019" y="20497"/>
                </a:lnTo>
                <a:lnTo>
                  <a:pt x="271703" y="20497"/>
                </a:lnTo>
                <a:lnTo>
                  <a:pt x="269532" y="20942"/>
                </a:lnTo>
                <a:lnTo>
                  <a:pt x="265620" y="22720"/>
                </a:lnTo>
                <a:lnTo>
                  <a:pt x="263855" y="24053"/>
                </a:lnTo>
                <a:lnTo>
                  <a:pt x="262280" y="25831"/>
                </a:lnTo>
                <a:lnTo>
                  <a:pt x="263194" y="6324"/>
                </a:lnTo>
                <a:lnTo>
                  <a:pt x="287502" y="6324"/>
                </a:lnTo>
                <a:lnTo>
                  <a:pt x="287502" y="2286"/>
                </a:lnTo>
                <a:lnTo>
                  <a:pt x="258546" y="2286"/>
                </a:lnTo>
                <a:lnTo>
                  <a:pt x="257251" y="32918"/>
                </a:lnTo>
                <a:lnTo>
                  <a:pt x="262280" y="32918"/>
                </a:lnTo>
                <a:lnTo>
                  <a:pt x="262890" y="30378"/>
                </a:lnTo>
                <a:lnTo>
                  <a:pt x="264210" y="28346"/>
                </a:lnTo>
                <a:lnTo>
                  <a:pt x="268274" y="25298"/>
                </a:lnTo>
                <a:lnTo>
                  <a:pt x="270687" y="24536"/>
                </a:lnTo>
                <a:lnTo>
                  <a:pt x="277139" y="24536"/>
                </a:lnTo>
                <a:lnTo>
                  <a:pt x="280009" y="25806"/>
                </a:lnTo>
                <a:lnTo>
                  <a:pt x="284022" y="30683"/>
                </a:lnTo>
                <a:lnTo>
                  <a:pt x="284988" y="33807"/>
                </a:lnTo>
                <a:lnTo>
                  <a:pt x="284988" y="41376"/>
                </a:lnTo>
                <a:lnTo>
                  <a:pt x="284099" y="44475"/>
                </a:lnTo>
                <a:lnTo>
                  <a:pt x="280136" y="50165"/>
                </a:lnTo>
                <a:lnTo>
                  <a:pt x="276910" y="51739"/>
                </a:lnTo>
                <a:lnTo>
                  <a:pt x="269595" y="51739"/>
                </a:lnTo>
                <a:lnTo>
                  <a:pt x="267055" y="50927"/>
                </a:lnTo>
                <a:lnTo>
                  <a:pt x="262788" y="47523"/>
                </a:lnTo>
                <a:lnTo>
                  <a:pt x="261670" y="45085"/>
                </a:lnTo>
                <a:lnTo>
                  <a:pt x="261670" y="41986"/>
                </a:lnTo>
                <a:lnTo>
                  <a:pt x="256184" y="41986"/>
                </a:lnTo>
                <a:lnTo>
                  <a:pt x="256184" y="43357"/>
                </a:lnTo>
                <a:lnTo>
                  <a:pt x="256400" y="44805"/>
                </a:lnTo>
                <a:lnTo>
                  <a:pt x="269646" y="55778"/>
                </a:lnTo>
                <a:lnTo>
                  <a:pt x="277774" y="55778"/>
                </a:lnTo>
                <a:lnTo>
                  <a:pt x="282105" y="54140"/>
                </a:lnTo>
                <a:lnTo>
                  <a:pt x="288556" y="47586"/>
                </a:lnTo>
                <a:lnTo>
                  <a:pt x="290169" y="43256"/>
                </a:lnTo>
                <a:lnTo>
                  <a:pt x="290169" y="32689"/>
                </a:lnTo>
                <a:close/>
              </a:path>
              <a:path w="419100" h="55879">
                <a:moveTo>
                  <a:pt x="332994" y="19558"/>
                </a:moveTo>
                <a:lnTo>
                  <a:pt x="331495" y="12763"/>
                </a:lnTo>
                <a:lnTo>
                  <a:pt x="327863" y="7150"/>
                </a:lnTo>
                <a:lnTo>
                  <a:pt x="327863" y="34188"/>
                </a:lnTo>
                <a:lnTo>
                  <a:pt x="327228" y="38798"/>
                </a:lnTo>
                <a:lnTo>
                  <a:pt x="323875" y="48564"/>
                </a:lnTo>
                <a:lnTo>
                  <a:pt x="320446" y="51511"/>
                </a:lnTo>
                <a:lnTo>
                  <a:pt x="310743" y="51511"/>
                </a:lnTo>
                <a:lnTo>
                  <a:pt x="307289" y="48539"/>
                </a:lnTo>
                <a:lnTo>
                  <a:pt x="303987" y="38887"/>
                </a:lnTo>
                <a:lnTo>
                  <a:pt x="303466" y="35102"/>
                </a:lnTo>
                <a:lnTo>
                  <a:pt x="303491" y="21894"/>
                </a:lnTo>
                <a:lnTo>
                  <a:pt x="304012" y="18186"/>
                </a:lnTo>
                <a:lnTo>
                  <a:pt x="307365" y="8382"/>
                </a:lnTo>
                <a:lnTo>
                  <a:pt x="310794" y="5410"/>
                </a:lnTo>
                <a:lnTo>
                  <a:pt x="320497" y="5410"/>
                </a:lnTo>
                <a:lnTo>
                  <a:pt x="323951" y="8382"/>
                </a:lnTo>
                <a:lnTo>
                  <a:pt x="327253" y="18034"/>
                </a:lnTo>
                <a:lnTo>
                  <a:pt x="327761" y="21894"/>
                </a:lnTo>
                <a:lnTo>
                  <a:pt x="327863" y="34188"/>
                </a:lnTo>
                <a:lnTo>
                  <a:pt x="327863" y="7150"/>
                </a:lnTo>
                <a:lnTo>
                  <a:pt x="326745" y="5410"/>
                </a:lnTo>
                <a:lnTo>
                  <a:pt x="325501" y="3467"/>
                </a:lnTo>
                <a:lnTo>
                  <a:pt x="321208" y="1143"/>
                </a:lnTo>
                <a:lnTo>
                  <a:pt x="308406" y="1143"/>
                </a:lnTo>
                <a:lnTo>
                  <a:pt x="303403" y="4851"/>
                </a:lnTo>
                <a:lnTo>
                  <a:pt x="299034" y="16484"/>
                </a:lnTo>
                <a:lnTo>
                  <a:pt x="298246" y="21894"/>
                </a:lnTo>
                <a:lnTo>
                  <a:pt x="298246" y="37439"/>
                </a:lnTo>
                <a:lnTo>
                  <a:pt x="299745" y="44221"/>
                </a:lnTo>
                <a:lnTo>
                  <a:pt x="305739" y="53467"/>
                </a:lnTo>
                <a:lnTo>
                  <a:pt x="310032" y="55778"/>
                </a:lnTo>
                <a:lnTo>
                  <a:pt x="322834" y="55778"/>
                </a:lnTo>
                <a:lnTo>
                  <a:pt x="327837" y="52070"/>
                </a:lnTo>
                <a:lnTo>
                  <a:pt x="328041" y="51511"/>
                </a:lnTo>
                <a:lnTo>
                  <a:pt x="332206" y="40487"/>
                </a:lnTo>
                <a:lnTo>
                  <a:pt x="332994" y="35102"/>
                </a:lnTo>
                <a:lnTo>
                  <a:pt x="332994" y="19558"/>
                </a:lnTo>
                <a:close/>
              </a:path>
              <a:path w="419100" h="55879">
                <a:moveTo>
                  <a:pt x="373761" y="50368"/>
                </a:moveTo>
                <a:lnTo>
                  <a:pt x="346710" y="50368"/>
                </a:lnTo>
                <a:lnTo>
                  <a:pt x="355422" y="42189"/>
                </a:lnTo>
                <a:lnTo>
                  <a:pt x="361276" y="36322"/>
                </a:lnTo>
                <a:lnTo>
                  <a:pt x="367906" y="28346"/>
                </a:lnTo>
                <a:lnTo>
                  <a:pt x="370370" y="24612"/>
                </a:lnTo>
                <a:lnTo>
                  <a:pt x="372618" y="19431"/>
                </a:lnTo>
                <a:lnTo>
                  <a:pt x="373075" y="17246"/>
                </a:lnTo>
                <a:lnTo>
                  <a:pt x="373075" y="10693"/>
                </a:lnTo>
                <a:lnTo>
                  <a:pt x="371602" y="7302"/>
                </a:lnTo>
                <a:lnTo>
                  <a:pt x="365709" y="2374"/>
                </a:lnTo>
                <a:lnTo>
                  <a:pt x="361975" y="1143"/>
                </a:lnTo>
                <a:lnTo>
                  <a:pt x="352831" y="1143"/>
                </a:lnTo>
                <a:lnTo>
                  <a:pt x="349021" y="2438"/>
                </a:lnTo>
                <a:lnTo>
                  <a:pt x="342773" y="7823"/>
                </a:lnTo>
                <a:lnTo>
                  <a:pt x="341147" y="11633"/>
                </a:lnTo>
                <a:lnTo>
                  <a:pt x="341147" y="16446"/>
                </a:lnTo>
                <a:lnTo>
                  <a:pt x="346710" y="16446"/>
                </a:lnTo>
                <a:lnTo>
                  <a:pt x="346710" y="13208"/>
                </a:lnTo>
                <a:lnTo>
                  <a:pt x="347675" y="10591"/>
                </a:lnTo>
                <a:lnTo>
                  <a:pt x="351536" y="6629"/>
                </a:lnTo>
                <a:lnTo>
                  <a:pt x="354126" y="5638"/>
                </a:lnTo>
                <a:lnTo>
                  <a:pt x="361035" y="5638"/>
                </a:lnTo>
                <a:lnTo>
                  <a:pt x="363753" y="6832"/>
                </a:lnTo>
                <a:lnTo>
                  <a:pt x="366852" y="10998"/>
                </a:lnTo>
                <a:lnTo>
                  <a:pt x="367512" y="13081"/>
                </a:lnTo>
                <a:lnTo>
                  <a:pt x="367512" y="17094"/>
                </a:lnTo>
                <a:lnTo>
                  <a:pt x="340614" y="49834"/>
                </a:lnTo>
                <a:lnTo>
                  <a:pt x="340614" y="55016"/>
                </a:lnTo>
                <a:lnTo>
                  <a:pt x="373761" y="55016"/>
                </a:lnTo>
                <a:lnTo>
                  <a:pt x="373761" y="50368"/>
                </a:lnTo>
                <a:close/>
              </a:path>
              <a:path w="419100" h="55879">
                <a:moveTo>
                  <a:pt x="419023" y="38481"/>
                </a:moveTo>
                <a:lnTo>
                  <a:pt x="410565" y="38481"/>
                </a:lnTo>
                <a:lnTo>
                  <a:pt x="410565" y="6553"/>
                </a:lnTo>
                <a:lnTo>
                  <a:pt x="410565" y="1524"/>
                </a:lnTo>
                <a:lnTo>
                  <a:pt x="405688" y="1524"/>
                </a:lnTo>
                <a:lnTo>
                  <a:pt x="405688" y="6553"/>
                </a:lnTo>
                <a:lnTo>
                  <a:pt x="405688" y="38481"/>
                </a:lnTo>
                <a:lnTo>
                  <a:pt x="385165" y="38481"/>
                </a:lnTo>
                <a:lnTo>
                  <a:pt x="405688" y="6553"/>
                </a:lnTo>
                <a:lnTo>
                  <a:pt x="405688" y="1524"/>
                </a:lnTo>
                <a:lnTo>
                  <a:pt x="404317" y="1524"/>
                </a:lnTo>
                <a:lnTo>
                  <a:pt x="380847" y="37414"/>
                </a:lnTo>
                <a:lnTo>
                  <a:pt x="380847" y="42519"/>
                </a:lnTo>
                <a:lnTo>
                  <a:pt x="405688" y="42519"/>
                </a:lnTo>
                <a:lnTo>
                  <a:pt x="405688" y="55016"/>
                </a:lnTo>
                <a:lnTo>
                  <a:pt x="410565" y="55016"/>
                </a:lnTo>
                <a:lnTo>
                  <a:pt x="410565" y="42519"/>
                </a:lnTo>
                <a:lnTo>
                  <a:pt x="419023" y="42519"/>
                </a:lnTo>
                <a:lnTo>
                  <a:pt x="419023" y="3848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82" name="object 28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768523" y="7237577"/>
            <a:ext cx="719645" cy="417194"/>
          </a:xfrm>
          <a:prstGeom prst="rect">
            <a:avLst/>
          </a:prstGeom>
        </p:spPr>
      </p:pic>
      <p:pic>
        <p:nvPicPr>
          <p:cNvPr id="283" name="object 28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951261" y="8511908"/>
            <a:ext cx="1060399" cy="407898"/>
          </a:xfrm>
          <a:prstGeom prst="rect">
            <a:avLst/>
          </a:prstGeom>
        </p:spPr>
      </p:pic>
      <p:sp>
        <p:nvSpPr>
          <p:cNvPr id="284" name="object 284"/>
          <p:cNvSpPr txBox="1"/>
          <p:nvPr/>
        </p:nvSpPr>
        <p:spPr>
          <a:xfrm>
            <a:off x="527293" y="507390"/>
            <a:ext cx="50165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 b="1">
                <a:latin typeface="Tahoma"/>
                <a:cs typeface="Tahoma"/>
              </a:rPr>
              <a:t>Diseño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85" name="object 285"/>
          <p:cNvSpPr txBox="1"/>
          <p:nvPr/>
        </p:nvSpPr>
        <p:spPr>
          <a:xfrm>
            <a:off x="2723118" y="488340"/>
            <a:ext cx="4195445" cy="1854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5">
                <a:latin typeface="Microsoft Sans Serif"/>
                <a:cs typeface="Microsoft Sans Serif"/>
              </a:rPr>
              <a:t>Para </a:t>
            </a:r>
            <a:r>
              <a:rPr dirty="0" sz="950" spc="45">
                <a:latin typeface="Microsoft Sans Serif"/>
                <a:cs typeface="Microsoft Sans Serif"/>
              </a:rPr>
              <a:t>comprender </a:t>
            </a:r>
            <a:r>
              <a:rPr dirty="0" sz="950">
                <a:latin typeface="Microsoft Sans Serif"/>
                <a:cs typeface="Microsoft Sans Serif"/>
              </a:rPr>
              <a:t>las </a:t>
            </a:r>
            <a:r>
              <a:rPr dirty="0" sz="950" spc="10">
                <a:latin typeface="Microsoft Sans Serif"/>
                <a:cs typeface="Microsoft Sans Serif"/>
              </a:rPr>
              <a:t>capacidades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-35">
                <a:latin typeface="Microsoft Sans Serif"/>
                <a:cs typeface="Microsoft Sans Serif"/>
              </a:rPr>
              <a:t>MICROMASTER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25">
                <a:latin typeface="Microsoft Sans Serif"/>
                <a:cs typeface="Microsoft Sans Serif"/>
              </a:rPr>
              <a:t>algunas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>
                <a:latin typeface="Microsoft Sans Serif"/>
                <a:cs typeface="Microsoft Sans Serif"/>
              </a:rPr>
              <a:t>las </a:t>
            </a:r>
            <a:r>
              <a:rPr dirty="0" sz="950" spc="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funciones de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35">
                <a:latin typeface="Microsoft Sans Serif"/>
                <a:cs typeface="Microsoft Sans Serif"/>
              </a:rPr>
              <a:t>variador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20">
                <a:latin typeface="Microsoft Sans Serif"/>
                <a:cs typeface="Microsoft Sans Serif"/>
              </a:rPr>
              <a:t>frecuencia, </a:t>
            </a:r>
            <a:r>
              <a:rPr dirty="0" sz="950" spc="25">
                <a:latin typeface="Microsoft Sans Serif"/>
                <a:cs typeface="Microsoft Sans Serif"/>
              </a:rPr>
              <a:t>analizaremos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5">
                <a:latin typeface="Microsoft Sans Serif"/>
                <a:cs typeface="Microsoft Sans Serif"/>
              </a:rPr>
              <a:t>440. </a:t>
            </a:r>
            <a:r>
              <a:rPr dirty="0" sz="950" spc="-65">
                <a:latin typeface="Microsoft Sans Serif"/>
                <a:cs typeface="Microsoft Sans Serif"/>
              </a:rPr>
              <a:t>Es </a:t>
            </a:r>
            <a:r>
              <a:rPr dirty="0" sz="950" spc="-60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importante </a:t>
            </a:r>
            <a:r>
              <a:rPr dirty="0" sz="950" spc="45">
                <a:latin typeface="Microsoft Sans Serif"/>
                <a:cs typeface="Microsoft Sans Serif"/>
              </a:rPr>
              <a:t>tener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25">
                <a:latin typeface="Microsoft Sans Serif"/>
                <a:cs typeface="Microsoft Sans Serif"/>
              </a:rPr>
              <a:t>cuenta; </a:t>
            </a:r>
            <a:r>
              <a:rPr dirty="0" sz="950" spc="20">
                <a:latin typeface="Microsoft Sans Serif"/>
                <a:cs typeface="Microsoft Sans Serif"/>
              </a:rPr>
              <a:t>sin </a:t>
            </a:r>
            <a:r>
              <a:rPr dirty="0" sz="950" spc="40">
                <a:latin typeface="Microsoft Sans Serif"/>
                <a:cs typeface="Microsoft Sans Serif"/>
              </a:rPr>
              <a:t>embargo, </a:t>
            </a:r>
            <a:r>
              <a:rPr dirty="0" sz="950" spc="25">
                <a:latin typeface="Microsoft Sans Serif"/>
                <a:cs typeface="Microsoft Sans Serif"/>
              </a:rPr>
              <a:t>algunas </a:t>
            </a:r>
            <a:r>
              <a:rPr dirty="0" sz="950" spc="15">
                <a:latin typeface="Microsoft Sans Serif"/>
                <a:cs typeface="Microsoft Sans Serif"/>
              </a:rPr>
              <a:t>características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-35">
                <a:latin typeface="Microsoft Sans Serif"/>
                <a:cs typeface="Microsoft Sans Serif"/>
              </a:rPr>
              <a:t>MICROMASTER </a:t>
            </a:r>
            <a:r>
              <a:rPr dirty="0" sz="950" spc="15">
                <a:latin typeface="Microsoft Sans Serif"/>
                <a:cs typeface="Microsoft Sans Serif"/>
              </a:rPr>
              <a:t>440 </a:t>
            </a:r>
            <a:r>
              <a:rPr dirty="0" sz="950" spc="50">
                <a:latin typeface="Microsoft Sans Serif"/>
                <a:cs typeface="Microsoft Sans Serif"/>
              </a:rPr>
              <a:t>no </a:t>
            </a:r>
            <a:r>
              <a:rPr dirty="0" sz="950" spc="25">
                <a:latin typeface="Microsoft Sans Serif"/>
                <a:cs typeface="Microsoft Sans Serif"/>
              </a:rPr>
              <a:t>están disponibles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15">
                <a:latin typeface="Microsoft Sans Serif"/>
                <a:cs typeface="Microsoft Sans Serif"/>
              </a:rPr>
              <a:t>el 410 </a:t>
            </a:r>
            <a:r>
              <a:rPr dirty="0" sz="950" spc="5">
                <a:latin typeface="Microsoft Sans Serif"/>
                <a:cs typeface="Microsoft Sans Serif"/>
              </a:rPr>
              <a:t>y 420. </a:t>
            </a: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-35">
                <a:latin typeface="Microsoft Sans Serif"/>
                <a:cs typeface="Microsoft Sans Serif"/>
              </a:rPr>
              <a:t> MICROMASTER </a:t>
            </a:r>
            <a:r>
              <a:rPr dirty="0" sz="950" spc="35">
                <a:latin typeface="Microsoft Sans Serif"/>
                <a:cs typeface="Microsoft Sans Serif"/>
              </a:rPr>
              <a:t>tiene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25">
                <a:latin typeface="Microsoft Sans Serif"/>
                <a:cs typeface="Microsoft Sans Serif"/>
              </a:rPr>
              <a:t>diseño </a:t>
            </a:r>
            <a:r>
              <a:rPr dirty="0" sz="950" spc="50">
                <a:latin typeface="Microsoft Sans Serif"/>
                <a:cs typeface="Microsoft Sans Serif"/>
              </a:rPr>
              <a:t>modular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50">
                <a:latin typeface="Microsoft Sans Serif"/>
                <a:cs typeface="Microsoft Sans Serif"/>
              </a:rPr>
              <a:t>permite </a:t>
            </a:r>
            <a:r>
              <a:rPr dirty="0" sz="950" spc="30">
                <a:latin typeface="Microsoft Sans Serif"/>
                <a:cs typeface="Microsoft Sans Serif"/>
              </a:rPr>
              <a:t>flexibilidad de </a:t>
            </a:r>
            <a:r>
              <a:rPr dirty="0" sz="950" spc="35">
                <a:latin typeface="Microsoft Sans Serif"/>
                <a:cs typeface="Microsoft Sans Serif"/>
              </a:rPr>
              <a:t> configuración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usuario.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5">
                <a:latin typeface="Microsoft Sans Serif"/>
                <a:cs typeface="Microsoft Sans Serif"/>
              </a:rPr>
              <a:t>Los </a:t>
            </a:r>
            <a:r>
              <a:rPr dirty="0" sz="950" spc="20">
                <a:latin typeface="Microsoft Sans Serif"/>
                <a:cs typeface="Microsoft Sans Serif"/>
              </a:rPr>
              <a:t>paneles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operador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opcionales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módulo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-40">
                <a:latin typeface="Microsoft Sans Serif"/>
                <a:cs typeface="Microsoft Sans Serif"/>
              </a:rPr>
              <a:t>PROFIBUS </a:t>
            </a:r>
            <a:r>
              <a:rPr dirty="0" sz="950" spc="40">
                <a:latin typeface="Microsoft Sans Serif"/>
                <a:cs typeface="Microsoft Sans Serif"/>
              </a:rPr>
              <a:t>pueden </a:t>
            </a:r>
            <a:r>
              <a:rPr dirty="0" sz="950" spc="20">
                <a:latin typeface="Microsoft Sans Serif"/>
                <a:cs typeface="Microsoft Sans Serif"/>
              </a:rPr>
              <a:t>ser </a:t>
            </a:r>
            <a:r>
              <a:rPr dirty="0" sz="950" spc="25">
                <a:latin typeface="Microsoft Sans Serif"/>
                <a:cs typeface="Microsoft Sans Serif"/>
              </a:rPr>
              <a:t>instalados </a:t>
            </a:r>
            <a:r>
              <a:rPr dirty="0" sz="950" spc="55">
                <a:latin typeface="Microsoft Sans Serif"/>
                <a:cs typeface="Microsoft Sans Serif"/>
              </a:rPr>
              <a:t>por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30">
                <a:latin typeface="Microsoft Sans Serif"/>
                <a:cs typeface="Microsoft Sans Serif"/>
              </a:rPr>
              <a:t>usuario. </a:t>
            </a:r>
            <a:r>
              <a:rPr dirty="0" sz="950" spc="10">
                <a:latin typeface="Microsoft Sans Serif"/>
                <a:cs typeface="Microsoft Sans Serif"/>
              </a:rPr>
              <a:t>Hay </a:t>
            </a:r>
            <a:r>
              <a:rPr dirty="0" sz="950" spc="-5">
                <a:latin typeface="Microsoft Sans Serif"/>
                <a:cs typeface="Microsoft Sans Serif"/>
              </a:rPr>
              <a:t>seis </a:t>
            </a:r>
            <a:r>
              <a:rPr dirty="0" sz="950" spc="30">
                <a:latin typeface="Microsoft Sans Serif"/>
                <a:cs typeface="Microsoft Sans Serif"/>
              </a:rPr>
              <a:t>entradas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digitales </a:t>
            </a:r>
            <a:r>
              <a:rPr dirty="0" sz="950" spc="35">
                <a:latin typeface="Microsoft Sans Serif"/>
                <a:cs typeface="Microsoft Sans Serif"/>
              </a:rPr>
              <a:t>programables, </a:t>
            </a:r>
            <a:r>
              <a:rPr dirty="0" sz="950" spc="25">
                <a:latin typeface="Microsoft Sans Serif"/>
                <a:cs typeface="Microsoft Sans Serif"/>
              </a:rPr>
              <a:t>dos </a:t>
            </a:r>
            <a:r>
              <a:rPr dirty="0" sz="950" spc="30">
                <a:latin typeface="Microsoft Sans Serif"/>
                <a:cs typeface="Microsoft Sans Serif"/>
              </a:rPr>
              <a:t>entradas </a:t>
            </a:r>
            <a:r>
              <a:rPr dirty="0" sz="950" spc="15">
                <a:latin typeface="Microsoft Sans Serif"/>
                <a:cs typeface="Microsoft Sans Serif"/>
              </a:rPr>
              <a:t>analógicas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45">
                <a:latin typeface="Microsoft Sans Serif"/>
                <a:cs typeface="Microsoft Sans Serif"/>
              </a:rPr>
              <a:t>también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40">
                <a:latin typeface="Microsoft Sans Serif"/>
                <a:cs typeface="Microsoft Sans Serif"/>
              </a:rPr>
              <a:t>pueden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usar </a:t>
            </a:r>
            <a:r>
              <a:rPr dirty="0" sz="950" spc="40">
                <a:latin typeface="Microsoft Sans Serif"/>
                <a:cs typeface="Microsoft Sans Serif"/>
              </a:rPr>
              <a:t>como </a:t>
            </a:r>
            <a:r>
              <a:rPr dirty="0" sz="950" spc="30">
                <a:latin typeface="Microsoft Sans Serif"/>
                <a:cs typeface="Microsoft Sans Serif"/>
              </a:rPr>
              <a:t>entradas </a:t>
            </a:r>
            <a:r>
              <a:rPr dirty="0" sz="950" spc="25">
                <a:latin typeface="Microsoft Sans Serif"/>
                <a:cs typeface="Microsoft Sans Serif"/>
              </a:rPr>
              <a:t>digitales </a:t>
            </a:r>
            <a:r>
              <a:rPr dirty="0" sz="950" spc="15">
                <a:latin typeface="Microsoft Sans Serif"/>
                <a:cs typeface="Microsoft Sans Serif"/>
              </a:rPr>
              <a:t>adicionales, </a:t>
            </a:r>
            <a:r>
              <a:rPr dirty="0" sz="950" spc="25">
                <a:latin typeface="Microsoft Sans Serif"/>
                <a:cs typeface="Microsoft Sans Serif"/>
              </a:rPr>
              <a:t>dos </a:t>
            </a:r>
            <a:r>
              <a:rPr dirty="0" sz="950" spc="10">
                <a:latin typeface="Microsoft Sans Serif"/>
                <a:cs typeface="Microsoft Sans Serif"/>
              </a:rPr>
              <a:t>salidas </a:t>
            </a:r>
            <a:r>
              <a:rPr dirty="0" sz="950" spc="15">
                <a:latin typeface="Microsoft Sans Serif"/>
                <a:cs typeface="Microsoft Sans Serif"/>
              </a:rPr>
              <a:t>analógicas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programables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tres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salidas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relé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programables.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86" name="object 286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50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17037" y="2344064"/>
            <a:ext cx="1033271" cy="113704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20149" y="5418759"/>
            <a:ext cx="1033284" cy="113704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926016" y="7943189"/>
            <a:ext cx="1833245" cy="1238250"/>
            <a:chOff x="2926016" y="7943189"/>
            <a:chExt cx="1833245" cy="123825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97312" y="8247176"/>
              <a:ext cx="165887" cy="6451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26016" y="7943189"/>
              <a:ext cx="1832876" cy="123772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07395" y="538881"/>
            <a:ext cx="1129665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5" b="1">
                <a:latin typeface="Tahoma"/>
                <a:cs typeface="Tahoma"/>
              </a:rPr>
              <a:t>Paneles</a:t>
            </a:r>
            <a:r>
              <a:rPr dirty="0" sz="850" spc="-30" b="1">
                <a:latin typeface="Tahoma"/>
                <a:cs typeface="Tahoma"/>
              </a:rPr>
              <a:t> </a:t>
            </a:r>
            <a:r>
              <a:rPr dirty="0" sz="850" b="1">
                <a:latin typeface="Tahoma"/>
                <a:cs typeface="Tahoma"/>
              </a:rPr>
              <a:t>de</a:t>
            </a:r>
            <a:r>
              <a:rPr dirty="0" sz="850" spc="-30" b="1">
                <a:latin typeface="Tahoma"/>
                <a:cs typeface="Tahoma"/>
              </a:rPr>
              <a:t> </a:t>
            </a:r>
            <a:r>
              <a:rPr dirty="0" sz="850" spc="5" b="1">
                <a:latin typeface="Tahoma"/>
                <a:cs typeface="Tahoma"/>
              </a:rPr>
              <a:t>operador</a:t>
            </a:r>
            <a:endParaRPr sz="8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03219" y="485541"/>
            <a:ext cx="407479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5">
                <a:latin typeface="Microsoft Sans Serif"/>
                <a:cs typeface="Microsoft Sans Serif"/>
              </a:rPr>
              <a:t>Hay </a:t>
            </a:r>
            <a:r>
              <a:rPr dirty="0" sz="850" spc="20">
                <a:latin typeface="Microsoft Sans Serif"/>
                <a:cs typeface="Microsoft Sans Serif"/>
              </a:rPr>
              <a:t>dos </a:t>
            </a:r>
            <a:r>
              <a:rPr dirty="0" sz="850" spc="15">
                <a:latin typeface="Microsoft Sans Serif"/>
                <a:cs typeface="Microsoft Sans Serif"/>
              </a:rPr>
              <a:t>paneles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5">
                <a:latin typeface="Microsoft Sans Serif"/>
                <a:cs typeface="Microsoft Sans Serif"/>
              </a:rPr>
              <a:t>operador,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25">
                <a:latin typeface="Microsoft Sans Serif"/>
                <a:cs typeface="Microsoft Sans Serif"/>
              </a:rPr>
              <a:t>panel de </a:t>
            </a:r>
            <a:r>
              <a:rPr dirty="0" sz="850" spc="40">
                <a:latin typeface="Microsoft Sans Serif"/>
                <a:cs typeface="Microsoft Sans Serif"/>
              </a:rPr>
              <a:t>operador </a:t>
            </a:r>
            <a:r>
              <a:rPr dirty="0" sz="850" spc="10">
                <a:latin typeface="Microsoft Sans Serif"/>
                <a:cs typeface="Microsoft Sans Serif"/>
              </a:rPr>
              <a:t>básico </a:t>
            </a:r>
            <a:r>
              <a:rPr dirty="0" sz="850" spc="-25">
                <a:latin typeface="Microsoft Sans Serif"/>
                <a:cs typeface="Microsoft Sans Serif"/>
              </a:rPr>
              <a:t>(BOP)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25">
                <a:latin typeface="Microsoft Sans Serif"/>
                <a:cs typeface="Microsoft Sans Serif"/>
              </a:rPr>
              <a:t>panel de </a:t>
            </a:r>
            <a:r>
              <a:rPr dirty="0" sz="850" spc="3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operador </a:t>
            </a:r>
            <a:r>
              <a:rPr dirty="0" sz="850" spc="15">
                <a:latin typeface="Microsoft Sans Serif"/>
                <a:cs typeface="Microsoft Sans Serif"/>
              </a:rPr>
              <a:t>avanzado </a:t>
            </a:r>
            <a:r>
              <a:rPr dirty="0" sz="850" spc="-25">
                <a:latin typeface="Microsoft Sans Serif"/>
                <a:cs typeface="Microsoft Sans Serif"/>
              </a:rPr>
              <a:t>(AOP). </a:t>
            </a:r>
            <a:r>
              <a:rPr dirty="0" sz="850" spc="-5">
                <a:latin typeface="Microsoft Sans Serif"/>
                <a:cs typeface="Microsoft Sans Serif"/>
              </a:rPr>
              <a:t>Los </a:t>
            </a:r>
            <a:r>
              <a:rPr dirty="0" sz="850" spc="15">
                <a:latin typeface="Microsoft Sans Serif"/>
                <a:cs typeface="Microsoft Sans Serif"/>
              </a:rPr>
              <a:t>paneles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40">
                <a:latin typeface="Microsoft Sans Serif"/>
                <a:cs typeface="Microsoft Sans Serif"/>
              </a:rPr>
              <a:t>operador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25">
                <a:latin typeface="Microsoft Sans Serif"/>
                <a:cs typeface="Microsoft Sans Serif"/>
              </a:rPr>
              <a:t>utilizan </a:t>
            </a:r>
            <a:r>
              <a:rPr dirty="0" sz="850" spc="30">
                <a:latin typeface="Microsoft Sans Serif"/>
                <a:cs typeface="Microsoft Sans Serif"/>
              </a:rPr>
              <a:t>para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1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programación</a:t>
            </a:r>
            <a:r>
              <a:rPr dirty="0" sz="850" spc="5">
                <a:latin typeface="Microsoft Sans Serif"/>
                <a:cs typeface="Microsoft Sans Serif"/>
              </a:rPr>
              <a:t> y</a:t>
            </a:r>
            <a:r>
              <a:rPr dirty="0" sz="850" spc="1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 spc="1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funcionamiento</a:t>
            </a:r>
            <a:r>
              <a:rPr dirty="0" sz="850" spc="1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del</a:t>
            </a:r>
            <a:r>
              <a:rPr dirty="0" sz="850" spc="1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variador</a:t>
            </a:r>
            <a:r>
              <a:rPr dirty="0" sz="850" spc="1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(arranque,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parada,</a:t>
            </a:r>
            <a:r>
              <a:rPr dirty="0" sz="850" spc="1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jog</a:t>
            </a:r>
            <a:r>
              <a:rPr dirty="0" sz="850" spc="10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y</a:t>
            </a:r>
            <a:r>
              <a:rPr dirty="0" sz="850" spc="1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marcha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atrás).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7395" y="1497732"/>
            <a:ext cx="31940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5" b="1">
                <a:latin typeface="Tahoma"/>
                <a:cs typeface="Tahoma"/>
              </a:rPr>
              <a:t>GOLPEAR</a:t>
            </a:r>
            <a:endParaRPr sz="5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03219" y="1398672"/>
            <a:ext cx="400748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800" spc="-5">
                <a:latin typeface="Microsoft Sans Serif"/>
                <a:cs typeface="Microsoft Sans Serif"/>
              </a:rPr>
              <a:t>Los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ajustes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parámetros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individuales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se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pueden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realizar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con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panel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operador </a:t>
            </a:r>
            <a:r>
              <a:rPr dirty="0" sz="800" spc="-19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básico. </a:t>
            </a:r>
            <a:r>
              <a:rPr dirty="0" sz="800" spc="-5">
                <a:latin typeface="Microsoft Sans Serif"/>
                <a:cs typeface="Microsoft Sans Serif"/>
              </a:rPr>
              <a:t>Los </a:t>
            </a:r>
            <a:r>
              <a:rPr dirty="0" sz="800" spc="15">
                <a:latin typeface="Microsoft Sans Serif"/>
                <a:cs typeface="Microsoft Sans Serif"/>
              </a:rPr>
              <a:t>valores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15">
                <a:latin typeface="Microsoft Sans Serif"/>
                <a:cs typeface="Microsoft Sans Serif"/>
              </a:rPr>
              <a:t>los </a:t>
            </a:r>
            <a:r>
              <a:rPr dirty="0" sz="800" spc="35">
                <a:latin typeface="Microsoft Sans Serif"/>
                <a:cs typeface="Microsoft Sans Serif"/>
              </a:rPr>
              <a:t>parámetros </a:t>
            </a:r>
            <a:r>
              <a:rPr dirty="0" sz="800" spc="5">
                <a:latin typeface="Microsoft Sans Serif"/>
                <a:cs typeface="Microsoft Sans Serif"/>
              </a:rPr>
              <a:t>y </a:t>
            </a:r>
            <a:r>
              <a:rPr dirty="0" sz="800">
                <a:latin typeface="Microsoft Sans Serif"/>
                <a:cs typeface="Microsoft Sans Serif"/>
              </a:rPr>
              <a:t>las </a:t>
            </a:r>
            <a:r>
              <a:rPr dirty="0" sz="800" spc="25">
                <a:latin typeface="Microsoft Sans Serif"/>
                <a:cs typeface="Microsoft Sans Serif"/>
              </a:rPr>
              <a:t>unidades </a:t>
            </a:r>
            <a:r>
              <a:rPr dirty="0" sz="800" spc="-10">
                <a:latin typeface="Microsoft Sans Serif"/>
                <a:cs typeface="Microsoft Sans Serif"/>
              </a:rPr>
              <a:t>se </a:t>
            </a:r>
            <a:r>
              <a:rPr dirty="0" sz="800" spc="35">
                <a:latin typeface="Microsoft Sans Serif"/>
                <a:cs typeface="Microsoft Sans Serif"/>
              </a:rPr>
              <a:t>muestran </a:t>
            </a:r>
            <a:r>
              <a:rPr dirty="0" sz="800" spc="25">
                <a:latin typeface="Microsoft Sans Serif"/>
                <a:cs typeface="Microsoft Sans Serif"/>
              </a:rPr>
              <a:t>en </a:t>
            </a:r>
            <a:r>
              <a:rPr dirty="0" sz="800" spc="30">
                <a:latin typeface="Microsoft Sans Serif"/>
                <a:cs typeface="Microsoft Sans Serif"/>
              </a:rPr>
              <a:t>una </a:t>
            </a:r>
            <a:r>
              <a:rPr dirty="0" sz="800" spc="25">
                <a:latin typeface="Microsoft Sans Serif"/>
                <a:cs typeface="Microsoft Sans Serif"/>
              </a:rPr>
              <a:t>pantalla </a:t>
            </a:r>
            <a:r>
              <a:rPr dirty="0" sz="800" spc="3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5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dígitos.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Un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-25">
                <a:latin typeface="Microsoft Sans Serif"/>
                <a:cs typeface="Microsoft Sans Serif"/>
              </a:rPr>
              <a:t>BOP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se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puede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utilizar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para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varias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unidades.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7390" y="3938041"/>
            <a:ext cx="3479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ahoma"/>
                <a:cs typeface="Tahoma"/>
              </a:rPr>
              <a:t>POA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03214" y="3930421"/>
            <a:ext cx="415861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25">
                <a:latin typeface="Microsoft Sans Serif"/>
                <a:cs typeface="Microsoft Sans Serif"/>
              </a:rPr>
              <a:t>panel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0">
                <a:latin typeface="Microsoft Sans Serif"/>
                <a:cs typeface="Microsoft Sans Serif"/>
              </a:rPr>
              <a:t>operador </a:t>
            </a:r>
            <a:r>
              <a:rPr dirty="0" sz="900" spc="15">
                <a:latin typeface="Microsoft Sans Serif"/>
                <a:cs typeface="Microsoft Sans Serif"/>
              </a:rPr>
              <a:t>avanzado </a:t>
            </a:r>
            <a:r>
              <a:rPr dirty="0" sz="900" spc="45">
                <a:latin typeface="Microsoft Sans Serif"/>
                <a:cs typeface="Microsoft Sans Serif"/>
              </a:rPr>
              <a:t>permite </a:t>
            </a:r>
            <a:r>
              <a:rPr dirty="0" sz="900" spc="25">
                <a:latin typeface="Microsoft Sans Serif"/>
                <a:cs typeface="Microsoft Sans Serif"/>
              </a:rPr>
              <a:t>leer </a:t>
            </a:r>
            <a:r>
              <a:rPr dirty="0" sz="900" spc="40">
                <a:latin typeface="Microsoft Sans Serif"/>
                <a:cs typeface="Microsoft Sans Serif"/>
              </a:rPr>
              <a:t>o </a:t>
            </a:r>
            <a:r>
              <a:rPr dirty="0" sz="900" spc="25">
                <a:latin typeface="Microsoft Sans Serif"/>
                <a:cs typeface="Microsoft Sans Serif"/>
              </a:rPr>
              <a:t>escribir </a:t>
            </a:r>
            <a:r>
              <a:rPr dirty="0" sz="900" spc="20">
                <a:latin typeface="Microsoft Sans Serif"/>
                <a:cs typeface="Microsoft Sans Serif"/>
              </a:rPr>
              <a:t>(cargar/descargar) </a:t>
            </a:r>
            <a:r>
              <a:rPr dirty="0" sz="900" spc="2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conjuntos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0">
                <a:latin typeface="Microsoft Sans Serif"/>
                <a:cs typeface="Microsoft Sans Serif"/>
              </a:rPr>
              <a:t>parámetros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-30">
                <a:latin typeface="Microsoft Sans Serif"/>
                <a:cs typeface="Microsoft Sans Serif"/>
              </a:rPr>
              <a:t>MICROMASTER. </a:t>
            </a:r>
            <a:r>
              <a:rPr dirty="0" sz="900" spc="-25">
                <a:latin typeface="Microsoft Sans Serif"/>
                <a:cs typeface="Microsoft Sans Serif"/>
              </a:rPr>
              <a:t>En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-30">
                <a:latin typeface="Microsoft Sans Serif"/>
                <a:cs typeface="Microsoft Sans Serif"/>
              </a:rPr>
              <a:t>AOP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pueden </a:t>
            </a:r>
            <a:r>
              <a:rPr dirty="0" sz="900" spc="4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almacenar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hasta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diez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conjuntos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parámetros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diferentes.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40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30">
                <a:latin typeface="Microsoft Sans Serif"/>
                <a:cs typeface="Microsoft Sans Serif"/>
              </a:rPr>
              <a:t>AOP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cuenta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30">
                <a:latin typeface="Microsoft Sans Serif"/>
                <a:cs typeface="Microsoft Sans Serif"/>
              </a:rPr>
              <a:t>pantalla de </a:t>
            </a:r>
            <a:r>
              <a:rPr dirty="0" sz="900" spc="45">
                <a:latin typeface="Microsoft Sans Serif"/>
                <a:cs typeface="Microsoft Sans Serif"/>
              </a:rPr>
              <a:t>texto </a:t>
            </a:r>
            <a:r>
              <a:rPr dirty="0" sz="900" spc="20">
                <a:latin typeface="Microsoft Sans Serif"/>
                <a:cs typeface="Microsoft Sans Serif"/>
              </a:rPr>
              <a:t>sin </a:t>
            </a:r>
            <a:r>
              <a:rPr dirty="0" sz="900" spc="55">
                <a:latin typeface="Microsoft Sans Serif"/>
                <a:cs typeface="Microsoft Sans Serif"/>
              </a:rPr>
              <a:t>formato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varias </a:t>
            </a:r>
            <a:r>
              <a:rPr dirty="0" sz="900" spc="10">
                <a:latin typeface="Microsoft Sans Serif"/>
                <a:cs typeface="Microsoft Sans Serif"/>
              </a:rPr>
              <a:t>líneas. Varios </a:t>
            </a:r>
            <a:r>
              <a:rPr dirty="0" sz="900" spc="35">
                <a:latin typeface="Microsoft Sans Serif"/>
                <a:cs typeface="Microsoft Sans Serif"/>
              </a:rPr>
              <a:t>conjuntos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idiomas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están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disponibles.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Un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30">
                <a:latin typeface="Microsoft Sans Serif"/>
                <a:cs typeface="Microsoft Sans Serif"/>
              </a:rPr>
              <a:t>AOP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puede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controlar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hasta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31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unidades.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7390" y="7053986"/>
            <a:ext cx="182626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latin typeface="Tahoma"/>
                <a:cs typeface="Tahoma"/>
              </a:rPr>
              <a:t>Cambio</a:t>
            </a:r>
            <a:r>
              <a:rPr dirty="0" sz="900" spc="-50" b="1">
                <a:latin typeface="Tahoma"/>
                <a:cs typeface="Tahoma"/>
              </a:rPr>
              <a:t> </a:t>
            </a:r>
            <a:r>
              <a:rPr dirty="0" sz="900" b="1">
                <a:latin typeface="Tahoma"/>
                <a:cs typeface="Tahoma"/>
              </a:rPr>
              <a:t>de</a:t>
            </a:r>
            <a:r>
              <a:rPr dirty="0" sz="900" spc="-45" b="1">
                <a:latin typeface="Tahoma"/>
                <a:cs typeface="Tahoma"/>
              </a:rPr>
              <a:t> </a:t>
            </a:r>
            <a:r>
              <a:rPr dirty="0" sz="900" b="1">
                <a:latin typeface="Tahoma"/>
                <a:cs typeface="Tahoma"/>
              </a:rPr>
              <a:t>paneles</a:t>
            </a:r>
            <a:r>
              <a:rPr dirty="0" sz="900" spc="-50" b="1">
                <a:latin typeface="Tahoma"/>
                <a:cs typeface="Tahoma"/>
              </a:rPr>
              <a:t> </a:t>
            </a:r>
            <a:r>
              <a:rPr dirty="0" sz="900" b="1">
                <a:latin typeface="Tahoma"/>
                <a:cs typeface="Tahoma"/>
              </a:rPr>
              <a:t>de</a:t>
            </a:r>
            <a:r>
              <a:rPr dirty="0" sz="900" spc="-45" b="1">
                <a:latin typeface="Tahoma"/>
                <a:cs typeface="Tahoma"/>
              </a:rPr>
              <a:t> </a:t>
            </a:r>
            <a:r>
              <a:rPr dirty="0" sz="900" spc="5" b="1">
                <a:latin typeface="Tahoma"/>
                <a:cs typeface="Tahoma"/>
              </a:rPr>
              <a:t>operador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03214" y="7009536"/>
            <a:ext cx="4069079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25">
                <a:latin typeface="Microsoft Sans Serif"/>
                <a:cs typeface="Microsoft Sans Serif"/>
              </a:rPr>
              <a:t>Cambiar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los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paneles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operador</a:t>
            </a:r>
            <a:r>
              <a:rPr dirty="0" sz="950" spc="-10">
                <a:latin typeface="Microsoft Sans Serif"/>
                <a:cs typeface="Microsoft Sans Serif"/>
              </a:rPr>
              <a:t> es </a:t>
            </a:r>
            <a:r>
              <a:rPr dirty="0" sz="950" spc="15">
                <a:latin typeface="Microsoft Sans Serif"/>
                <a:cs typeface="Microsoft Sans Serif"/>
              </a:rPr>
              <a:t>fácil.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Un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botón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liberación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sobre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30">
                <a:latin typeface="Microsoft Sans Serif"/>
                <a:cs typeface="Microsoft Sans Serif"/>
              </a:rPr>
              <a:t>panel </a:t>
            </a:r>
            <a:r>
              <a:rPr dirty="0" sz="950" spc="50">
                <a:latin typeface="Microsoft Sans Serif"/>
                <a:cs typeface="Microsoft Sans Serif"/>
              </a:rPr>
              <a:t>permite </a:t>
            </a:r>
            <a:r>
              <a:rPr dirty="0" sz="950" spc="40">
                <a:latin typeface="Microsoft Sans Serif"/>
                <a:cs typeface="Microsoft Sans Serif"/>
              </a:rPr>
              <a:t>intercambiar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20">
                <a:latin typeface="Microsoft Sans Serif"/>
                <a:cs typeface="Microsoft Sans Serif"/>
              </a:rPr>
              <a:t>paneles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35">
                <a:latin typeface="Microsoft Sans Serif"/>
                <a:cs typeface="Microsoft Sans Serif"/>
              </a:rPr>
              <a:t>operador, </a:t>
            </a:r>
            <a:r>
              <a:rPr dirty="0" sz="950" spc="25">
                <a:latin typeface="Microsoft Sans Serif"/>
                <a:cs typeface="Microsoft Sans Serif"/>
              </a:rPr>
              <a:t>incluso con </a:t>
            </a:r>
            <a:r>
              <a:rPr dirty="0" sz="950" spc="3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energía.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51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38602" y="2890392"/>
            <a:ext cx="1148080" cy="126338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61333" y="2890392"/>
            <a:ext cx="1148092" cy="126338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49346" y="7305827"/>
            <a:ext cx="2079396" cy="1102766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984305" y="7310170"/>
            <a:ext cx="1868170" cy="1096645"/>
            <a:chOff x="4984305" y="7310170"/>
            <a:chExt cx="1868170" cy="1096645"/>
          </a:xfrm>
        </p:grpSpPr>
        <p:sp>
          <p:nvSpPr>
            <p:cNvPr id="6" name="object 6"/>
            <p:cNvSpPr/>
            <p:nvPr/>
          </p:nvSpPr>
          <p:spPr>
            <a:xfrm>
              <a:off x="4987607" y="7312456"/>
              <a:ext cx="1856739" cy="1089660"/>
            </a:xfrm>
            <a:custGeom>
              <a:avLst/>
              <a:gdLst/>
              <a:ahLst/>
              <a:cxnLst/>
              <a:rect l="l" t="t" r="r" b="b"/>
              <a:pathLst>
                <a:path w="1856740" h="1089659">
                  <a:moveTo>
                    <a:pt x="1856739" y="1089647"/>
                  </a:moveTo>
                  <a:lnTo>
                    <a:pt x="0" y="1089647"/>
                  </a:ln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993449" y="7470309"/>
              <a:ext cx="1847214" cy="927100"/>
            </a:xfrm>
            <a:custGeom>
              <a:avLst/>
              <a:gdLst/>
              <a:ahLst/>
              <a:cxnLst/>
              <a:rect l="l" t="t" r="r" b="b"/>
              <a:pathLst>
                <a:path w="1847215" h="927100">
                  <a:moveTo>
                    <a:pt x="0" y="927070"/>
                  </a:moveTo>
                  <a:lnTo>
                    <a:pt x="72531" y="893003"/>
                  </a:lnTo>
                  <a:lnTo>
                    <a:pt x="116866" y="859692"/>
                  </a:lnTo>
                  <a:lnTo>
                    <a:pt x="139840" y="833089"/>
                  </a:lnTo>
                  <a:lnTo>
                    <a:pt x="148285" y="819145"/>
                  </a:lnTo>
                  <a:lnTo>
                    <a:pt x="617854" y="89657"/>
                  </a:lnTo>
                  <a:lnTo>
                    <a:pt x="651009" y="49212"/>
                  </a:lnTo>
                  <a:lnTo>
                    <a:pt x="687922" y="22911"/>
                  </a:lnTo>
                  <a:lnTo>
                    <a:pt x="727943" y="7867"/>
                  </a:lnTo>
                  <a:lnTo>
                    <a:pt x="770419" y="1192"/>
                  </a:lnTo>
                  <a:lnTo>
                    <a:pt x="814698" y="0"/>
                  </a:lnTo>
                  <a:lnTo>
                    <a:pt x="860128" y="1401"/>
                  </a:lnTo>
                  <a:lnTo>
                    <a:pt x="906056" y="2510"/>
                  </a:lnTo>
                </a:path>
                <a:path w="1847215" h="927100">
                  <a:moveTo>
                    <a:pt x="1847164" y="927070"/>
                  </a:moveTo>
                  <a:lnTo>
                    <a:pt x="1774633" y="893003"/>
                  </a:lnTo>
                  <a:lnTo>
                    <a:pt x="1730297" y="859692"/>
                  </a:lnTo>
                  <a:lnTo>
                    <a:pt x="1707323" y="833089"/>
                  </a:lnTo>
                  <a:lnTo>
                    <a:pt x="1698879" y="819145"/>
                  </a:lnTo>
                  <a:lnTo>
                    <a:pt x="1229309" y="89657"/>
                  </a:lnTo>
                  <a:lnTo>
                    <a:pt x="1196155" y="49212"/>
                  </a:lnTo>
                  <a:lnTo>
                    <a:pt x="1159241" y="22911"/>
                  </a:lnTo>
                  <a:lnTo>
                    <a:pt x="1119220" y="7867"/>
                  </a:lnTo>
                  <a:lnTo>
                    <a:pt x="1076744" y="1192"/>
                  </a:lnTo>
                  <a:lnTo>
                    <a:pt x="1032465" y="0"/>
                  </a:lnTo>
                  <a:lnTo>
                    <a:pt x="987035" y="1401"/>
                  </a:lnTo>
                  <a:lnTo>
                    <a:pt x="941108" y="2510"/>
                  </a:lnTo>
                </a:path>
              </a:pathLst>
            </a:custGeom>
            <a:ln w="1828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80684" y="7411440"/>
              <a:ext cx="84353" cy="11705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989829" y="7459446"/>
              <a:ext cx="1859280" cy="8255"/>
            </a:xfrm>
            <a:custGeom>
              <a:avLst/>
              <a:gdLst/>
              <a:ahLst/>
              <a:cxnLst/>
              <a:rect l="l" t="t" r="r" b="b"/>
              <a:pathLst>
                <a:path w="1859279" h="8254">
                  <a:moveTo>
                    <a:pt x="0" y="8229"/>
                  </a:moveTo>
                  <a:lnTo>
                    <a:pt x="1858975" y="0"/>
                  </a:lnTo>
                </a:path>
              </a:pathLst>
            </a:custGeom>
            <a:ln w="6400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504145" y="8478977"/>
            <a:ext cx="873544" cy="95199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5623724" y="8471661"/>
            <a:ext cx="727710" cy="95250"/>
            <a:chOff x="5623724" y="8471661"/>
            <a:chExt cx="727710" cy="95250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23724" y="8473084"/>
              <a:ext cx="207365" cy="7376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73152" y="8471661"/>
              <a:ext cx="477710" cy="95199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5705805" y="7313142"/>
            <a:ext cx="0" cy="1090930"/>
          </a:xfrm>
          <a:custGeom>
            <a:avLst/>
            <a:gdLst/>
            <a:ahLst/>
            <a:cxnLst/>
            <a:rect l="l" t="t" r="r" b="b"/>
            <a:pathLst>
              <a:path w="0" h="1090929">
                <a:moveTo>
                  <a:pt x="0" y="0"/>
                </a:moveTo>
                <a:lnTo>
                  <a:pt x="0" y="1090879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131915" y="7313142"/>
            <a:ext cx="0" cy="1090930"/>
          </a:xfrm>
          <a:custGeom>
            <a:avLst/>
            <a:gdLst/>
            <a:ahLst/>
            <a:cxnLst/>
            <a:rect l="l" t="t" r="r" b="b"/>
            <a:pathLst>
              <a:path w="0" h="1090929">
                <a:moveTo>
                  <a:pt x="0" y="0"/>
                </a:moveTo>
                <a:lnTo>
                  <a:pt x="0" y="1090879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846976" y="7313142"/>
            <a:ext cx="0" cy="1090930"/>
          </a:xfrm>
          <a:custGeom>
            <a:avLst/>
            <a:gdLst/>
            <a:ahLst/>
            <a:cxnLst/>
            <a:rect l="l" t="t" r="r" b="b"/>
            <a:pathLst>
              <a:path w="0" h="1090929">
                <a:moveTo>
                  <a:pt x="0" y="0"/>
                </a:moveTo>
                <a:lnTo>
                  <a:pt x="0" y="1090879"/>
                </a:lnTo>
              </a:path>
            </a:pathLst>
          </a:custGeom>
          <a:ln w="6400">
            <a:solidFill>
              <a:srgbClr val="231F2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grpSp>
        <p:nvGrpSpPr>
          <p:cNvPr id="17" name="object 17"/>
          <p:cNvGrpSpPr/>
          <p:nvPr/>
        </p:nvGrpSpPr>
        <p:grpSpPr>
          <a:xfrm>
            <a:off x="5158638" y="7568056"/>
            <a:ext cx="236854" cy="191135"/>
            <a:chOff x="5158638" y="7568056"/>
            <a:chExt cx="236854" cy="191135"/>
          </a:xfrm>
        </p:grpSpPr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58638" y="7568056"/>
              <a:ext cx="236829" cy="7447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225541" y="7685404"/>
              <a:ext cx="89408" cy="73355"/>
            </a:xfrm>
            <a:prstGeom prst="rect">
              <a:avLst/>
            </a:prstGeom>
          </p:spPr>
        </p:pic>
      </p:grpSp>
      <p:pic>
        <p:nvPicPr>
          <p:cNvPr id="20" name="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817158" y="7568056"/>
            <a:ext cx="160528" cy="74066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6448501" y="7568056"/>
            <a:ext cx="241300" cy="191135"/>
            <a:chOff x="6448501" y="7568056"/>
            <a:chExt cx="241300" cy="191135"/>
          </a:xfrm>
        </p:grpSpPr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48501" y="7568056"/>
              <a:ext cx="241096" cy="7447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513017" y="7685404"/>
              <a:ext cx="104343" cy="73355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5019611" y="7359040"/>
            <a:ext cx="659130" cy="62865"/>
            <a:chOff x="5019611" y="7359040"/>
            <a:chExt cx="659130" cy="62865"/>
          </a:xfrm>
        </p:grpSpPr>
        <p:sp>
          <p:nvSpPr>
            <p:cNvPr id="25" name="object 25"/>
            <p:cNvSpPr/>
            <p:nvPr/>
          </p:nvSpPr>
          <p:spPr>
            <a:xfrm>
              <a:off x="5072075" y="7389977"/>
              <a:ext cx="554355" cy="1270"/>
            </a:xfrm>
            <a:custGeom>
              <a:avLst/>
              <a:gdLst/>
              <a:ahLst/>
              <a:cxnLst/>
              <a:rect l="l" t="t" r="r" b="b"/>
              <a:pathLst>
                <a:path w="554354" h="1270">
                  <a:moveTo>
                    <a:pt x="0" y="0"/>
                  </a:moveTo>
                  <a:lnTo>
                    <a:pt x="554177" y="85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026063" y="7359116"/>
              <a:ext cx="47625" cy="62230"/>
            </a:xfrm>
            <a:custGeom>
              <a:avLst/>
              <a:gdLst/>
              <a:ahLst/>
              <a:cxnLst/>
              <a:rect l="l" t="t" r="r" b="b"/>
              <a:pathLst>
                <a:path w="47625" h="62229">
                  <a:moveTo>
                    <a:pt x="47586" y="0"/>
                  </a:moveTo>
                  <a:lnTo>
                    <a:pt x="0" y="30721"/>
                  </a:lnTo>
                  <a:lnTo>
                    <a:pt x="47498" y="61645"/>
                  </a:lnTo>
                  <a:lnTo>
                    <a:pt x="4758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026012" y="7359040"/>
              <a:ext cx="635" cy="62230"/>
            </a:xfrm>
            <a:custGeom>
              <a:avLst/>
              <a:gdLst/>
              <a:ahLst/>
              <a:cxnLst/>
              <a:rect l="l" t="t" r="r" b="b"/>
              <a:pathLst>
                <a:path w="635" h="62229">
                  <a:moveTo>
                    <a:pt x="101" y="0"/>
                  </a:moveTo>
                  <a:lnTo>
                    <a:pt x="0" y="61772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5624664" y="7359955"/>
              <a:ext cx="47625" cy="62230"/>
            </a:xfrm>
            <a:custGeom>
              <a:avLst/>
              <a:gdLst/>
              <a:ahLst/>
              <a:cxnLst/>
              <a:rect l="l" t="t" r="r" b="b"/>
              <a:pathLst>
                <a:path w="47625" h="62229">
                  <a:moveTo>
                    <a:pt x="88" y="0"/>
                  </a:moveTo>
                  <a:lnTo>
                    <a:pt x="0" y="61645"/>
                  </a:lnTo>
                  <a:lnTo>
                    <a:pt x="47586" y="30873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5672213" y="7360018"/>
              <a:ext cx="635" cy="62230"/>
            </a:xfrm>
            <a:custGeom>
              <a:avLst/>
              <a:gdLst/>
              <a:ahLst/>
              <a:cxnLst/>
              <a:rect l="l" t="t" r="r" b="b"/>
              <a:pathLst>
                <a:path w="635" h="62229">
                  <a:moveTo>
                    <a:pt x="88" y="0"/>
                  </a:moveTo>
                  <a:lnTo>
                    <a:pt x="0" y="61785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/>
          <p:cNvGrpSpPr/>
          <p:nvPr/>
        </p:nvGrpSpPr>
        <p:grpSpPr>
          <a:xfrm>
            <a:off x="6159868" y="7359954"/>
            <a:ext cx="659130" cy="62865"/>
            <a:chOff x="6159868" y="7359954"/>
            <a:chExt cx="659130" cy="62865"/>
          </a:xfrm>
        </p:grpSpPr>
        <p:sp>
          <p:nvSpPr>
            <p:cNvPr id="31" name="object 31"/>
            <p:cNvSpPr/>
            <p:nvPr/>
          </p:nvSpPr>
          <p:spPr>
            <a:xfrm>
              <a:off x="6212331" y="7390891"/>
              <a:ext cx="554355" cy="1270"/>
            </a:xfrm>
            <a:custGeom>
              <a:avLst/>
              <a:gdLst/>
              <a:ahLst/>
              <a:cxnLst/>
              <a:rect l="l" t="t" r="r" b="b"/>
              <a:pathLst>
                <a:path w="554354" h="1270">
                  <a:moveTo>
                    <a:pt x="0" y="0"/>
                  </a:moveTo>
                  <a:lnTo>
                    <a:pt x="554177" y="85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166319" y="7360018"/>
              <a:ext cx="47625" cy="62230"/>
            </a:xfrm>
            <a:custGeom>
              <a:avLst/>
              <a:gdLst/>
              <a:ahLst/>
              <a:cxnLst/>
              <a:rect l="l" t="t" r="r" b="b"/>
              <a:pathLst>
                <a:path w="47625" h="62229">
                  <a:moveTo>
                    <a:pt x="47586" y="0"/>
                  </a:moveTo>
                  <a:lnTo>
                    <a:pt x="0" y="30734"/>
                  </a:lnTo>
                  <a:lnTo>
                    <a:pt x="47498" y="61658"/>
                  </a:lnTo>
                  <a:lnTo>
                    <a:pt x="4758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166268" y="7359954"/>
              <a:ext cx="635" cy="62230"/>
            </a:xfrm>
            <a:custGeom>
              <a:avLst/>
              <a:gdLst/>
              <a:ahLst/>
              <a:cxnLst/>
              <a:rect l="l" t="t" r="r" b="b"/>
              <a:pathLst>
                <a:path w="635" h="62229">
                  <a:moveTo>
                    <a:pt x="101" y="0"/>
                  </a:moveTo>
                  <a:lnTo>
                    <a:pt x="0" y="61772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6764921" y="7360869"/>
              <a:ext cx="47625" cy="62230"/>
            </a:xfrm>
            <a:custGeom>
              <a:avLst/>
              <a:gdLst/>
              <a:ahLst/>
              <a:cxnLst/>
              <a:rect l="l" t="t" r="r" b="b"/>
              <a:pathLst>
                <a:path w="47625" h="62229">
                  <a:moveTo>
                    <a:pt x="88" y="0"/>
                  </a:moveTo>
                  <a:lnTo>
                    <a:pt x="0" y="61645"/>
                  </a:lnTo>
                  <a:lnTo>
                    <a:pt x="47586" y="30873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6812470" y="7360945"/>
              <a:ext cx="635" cy="62230"/>
            </a:xfrm>
            <a:custGeom>
              <a:avLst/>
              <a:gdLst/>
              <a:ahLst/>
              <a:cxnLst/>
              <a:rect l="l" t="t" r="r" b="b"/>
              <a:pathLst>
                <a:path w="634" h="62229">
                  <a:moveTo>
                    <a:pt x="88" y="0"/>
                  </a:moveTo>
                  <a:lnTo>
                    <a:pt x="0" y="61772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6" name="object 36"/>
          <p:cNvGrpSpPr/>
          <p:nvPr/>
        </p:nvGrpSpPr>
        <p:grpSpPr>
          <a:xfrm>
            <a:off x="5731446" y="7352613"/>
            <a:ext cx="372745" cy="75565"/>
            <a:chOff x="5731446" y="7352613"/>
            <a:chExt cx="372745" cy="75565"/>
          </a:xfrm>
        </p:grpSpPr>
        <p:sp>
          <p:nvSpPr>
            <p:cNvPr id="37" name="object 37"/>
            <p:cNvSpPr/>
            <p:nvPr/>
          </p:nvSpPr>
          <p:spPr>
            <a:xfrm>
              <a:off x="5783948" y="7390015"/>
              <a:ext cx="267335" cy="1270"/>
            </a:xfrm>
            <a:custGeom>
              <a:avLst/>
              <a:gdLst/>
              <a:ahLst/>
              <a:cxnLst/>
              <a:rect l="l" t="t" r="r" b="b"/>
              <a:pathLst>
                <a:path w="267335" h="1270">
                  <a:moveTo>
                    <a:pt x="0" y="0"/>
                  </a:moveTo>
                  <a:lnTo>
                    <a:pt x="267144" y="73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5737936" y="7359141"/>
              <a:ext cx="48260" cy="62230"/>
            </a:xfrm>
            <a:custGeom>
              <a:avLst/>
              <a:gdLst/>
              <a:ahLst/>
              <a:cxnLst/>
              <a:rect l="l" t="t" r="r" b="b"/>
              <a:pathLst>
                <a:path w="48260" h="62229">
                  <a:moveTo>
                    <a:pt x="47637" y="0"/>
                  </a:moveTo>
                  <a:lnTo>
                    <a:pt x="0" y="30670"/>
                  </a:lnTo>
                  <a:lnTo>
                    <a:pt x="47459" y="61645"/>
                  </a:lnTo>
                  <a:lnTo>
                    <a:pt x="4763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5737847" y="7359014"/>
              <a:ext cx="635" cy="62230"/>
            </a:xfrm>
            <a:custGeom>
              <a:avLst/>
              <a:gdLst/>
              <a:ahLst/>
              <a:cxnLst/>
              <a:rect l="l" t="t" r="r" b="b"/>
              <a:pathLst>
                <a:path w="635" h="62229">
                  <a:moveTo>
                    <a:pt x="88" y="-6400"/>
                  </a:moveTo>
                  <a:lnTo>
                    <a:pt x="88" y="68173"/>
                  </a:lnTo>
                </a:path>
              </a:pathLst>
            </a:custGeom>
            <a:ln w="1297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6049467" y="7359865"/>
              <a:ext cx="48260" cy="62230"/>
            </a:xfrm>
            <a:custGeom>
              <a:avLst/>
              <a:gdLst/>
              <a:ahLst/>
              <a:cxnLst/>
              <a:rect l="l" t="t" r="r" b="b"/>
              <a:pathLst>
                <a:path w="48260" h="62229">
                  <a:moveTo>
                    <a:pt x="177" y="0"/>
                  </a:moveTo>
                  <a:lnTo>
                    <a:pt x="0" y="61658"/>
                  </a:lnTo>
                  <a:lnTo>
                    <a:pt x="47637" y="30937"/>
                  </a:lnTo>
                  <a:lnTo>
                    <a:pt x="17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6097016" y="7359992"/>
              <a:ext cx="635" cy="62230"/>
            </a:xfrm>
            <a:custGeom>
              <a:avLst/>
              <a:gdLst/>
              <a:ahLst/>
              <a:cxnLst/>
              <a:rect l="l" t="t" r="r" b="b"/>
              <a:pathLst>
                <a:path w="635" h="62229">
                  <a:moveTo>
                    <a:pt x="82" y="-6400"/>
                  </a:moveTo>
                  <a:lnTo>
                    <a:pt x="82" y="68186"/>
                  </a:lnTo>
                </a:path>
              </a:pathLst>
            </a:custGeom>
            <a:ln w="1296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/>
          <p:cNvSpPr txBox="1"/>
          <p:nvPr/>
        </p:nvSpPr>
        <p:spPr>
          <a:xfrm>
            <a:off x="527293" y="513740"/>
            <a:ext cx="808355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5" b="1">
                <a:latin typeface="Tahoma"/>
                <a:cs typeface="Tahoma"/>
              </a:rPr>
              <a:t>Parámetros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723118" y="488340"/>
            <a:ext cx="4260215" cy="2037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30">
                <a:latin typeface="Microsoft Sans Serif"/>
                <a:cs typeface="Microsoft Sans Serif"/>
              </a:rPr>
              <a:t>Un </a:t>
            </a:r>
            <a:r>
              <a:rPr dirty="0" sz="950" spc="45">
                <a:latin typeface="Microsoft Sans Serif"/>
                <a:cs typeface="Microsoft Sans Serif"/>
              </a:rPr>
              <a:t>parámetro </a:t>
            </a:r>
            <a:r>
              <a:rPr dirty="0" sz="950" spc="-10">
                <a:latin typeface="Microsoft Sans Serif"/>
                <a:cs typeface="Microsoft Sans Serif"/>
              </a:rPr>
              <a:t>es </a:t>
            </a:r>
            <a:r>
              <a:rPr dirty="0" sz="950" spc="40">
                <a:latin typeface="Microsoft Sans Serif"/>
                <a:cs typeface="Microsoft Sans Serif"/>
              </a:rPr>
              <a:t>una </a:t>
            </a:r>
            <a:r>
              <a:rPr dirty="0" sz="950" spc="25">
                <a:latin typeface="Microsoft Sans Serif"/>
                <a:cs typeface="Microsoft Sans Serif"/>
              </a:rPr>
              <a:t>variable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15">
                <a:latin typeface="Microsoft Sans Serif"/>
                <a:cs typeface="Microsoft Sans Serif"/>
              </a:rPr>
              <a:t>le </a:t>
            </a:r>
            <a:r>
              <a:rPr dirty="0" sz="950" spc="30">
                <a:latin typeface="Microsoft Sans Serif"/>
                <a:cs typeface="Microsoft Sans Serif"/>
              </a:rPr>
              <a:t>da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30">
                <a:latin typeface="Microsoft Sans Serif"/>
                <a:cs typeface="Microsoft Sans Serif"/>
              </a:rPr>
              <a:t>valor </a:t>
            </a:r>
            <a:r>
              <a:rPr dirty="0" sz="950" spc="25">
                <a:latin typeface="Microsoft Sans Serif"/>
                <a:cs typeface="Microsoft Sans Serif"/>
              </a:rPr>
              <a:t>constante. </a:t>
            </a:r>
            <a:r>
              <a:rPr dirty="0" sz="950" spc="-5">
                <a:latin typeface="Microsoft Sans Serif"/>
                <a:cs typeface="Microsoft Sans Serif"/>
              </a:rPr>
              <a:t>Los 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parámetros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20">
                <a:latin typeface="Microsoft Sans Serif"/>
                <a:cs typeface="Microsoft Sans Serif"/>
              </a:rPr>
              <a:t>aplicación </a:t>
            </a:r>
            <a:r>
              <a:rPr dirty="0" sz="950" spc="30">
                <a:latin typeface="Microsoft Sans Serif"/>
                <a:cs typeface="Microsoft Sans Serif"/>
              </a:rPr>
              <a:t>estándar </a:t>
            </a:r>
            <a:r>
              <a:rPr dirty="0" sz="950" spc="25">
                <a:latin typeface="Microsoft Sans Serif"/>
                <a:cs typeface="Microsoft Sans Serif"/>
              </a:rPr>
              <a:t>vienen precargados, </a:t>
            </a:r>
            <a:r>
              <a:rPr dirty="0" sz="950" spc="35">
                <a:latin typeface="Microsoft Sans Serif"/>
                <a:cs typeface="Microsoft Sans Serif"/>
              </a:rPr>
              <a:t>lo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-10">
                <a:latin typeface="Microsoft Sans Serif"/>
                <a:cs typeface="Microsoft Sans Serif"/>
              </a:rPr>
              <a:t>es </a:t>
            </a:r>
            <a:r>
              <a:rPr dirty="0" sz="950" spc="45">
                <a:latin typeface="Microsoft Sans Serif"/>
                <a:cs typeface="Microsoft Sans Serif"/>
              </a:rPr>
              <a:t>bueno </a:t>
            </a:r>
            <a:r>
              <a:rPr dirty="0" sz="950" spc="5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30">
                <a:latin typeface="Microsoft Sans Serif"/>
                <a:cs typeface="Microsoft Sans Serif"/>
              </a:rPr>
              <a:t>muchas </a:t>
            </a:r>
            <a:r>
              <a:rPr dirty="0" sz="950" spc="15">
                <a:latin typeface="Microsoft Sans Serif"/>
                <a:cs typeface="Microsoft Sans Serif"/>
              </a:rPr>
              <a:t>aplicaciones. </a:t>
            </a:r>
            <a:r>
              <a:rPr dirty="0" sz="950" spc="-5">
                <a:latin typeface="Microsoft Sans Serif"/>
                <a:cs typeface="Microsoft Sans Serif"/>
              </a:rPr>
              <a:t>Estos </a:t>
            </a:r>
            <a:r>
              <a:rPr dirty="0" sz="950" spc="40">
                <a:latin typeface="Microsoft Sans Serif"/>
                <a:cs typeface="Microsoft Sans Serif"/>
              </a:rPr>
              <a:t>parámetros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40">
                <a:latin typeface="Microsoft Sans Serif"/>
                <a:cs typeface="Microsoft Sans Serif"/>
              </a:rPr>
              <a:t>pueden modificar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fácilmente para </a:t>
            </a:r>
            <a:r>
              <a:rPr dirty="0" sz="950" spc="20">
                <a:latin typeface="Microsoft Sans Serif"/>
                <a:cs typeface="Microsoft Sans Serif"/>
              </a:rPr>
              <a:t>satisfacer </a:t>
            </a:r>
            <a:r>
              <a:rPr dirty="0" sz="950">
                <a:latin typeface="Microsoft Sans Serif"/>
                <a:cs typeface="Microsoft Sans Serif"/>
              </a:rPr>
              <a:t>las </a:t>
            </a:r>
            <a:r>
              <a:rPr dirty="0" sz="950" spc="15">
                <a:latin typeface="Microsoft Sans Serif"/>
                <a:cs typeface="Microsoft Sans Serif"/>
              </a:rPr>
              <a:t>necesidades </a:t>
            </a:r>
            <a:r>
              <a:rPr dirty="0" sz="950" spc="10">
                <a:latin typeface="Microsoft Sans Serif"/>
                <a:cs typeface="Microsoft Sans Serif"/>
              </a:rPr>
              <a:t>específicas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0">
                <a:latin typeface="Microsoft Sans Serif"/>
                <a:cs typeface="Microsoft Sans Serif"/>
              </a:rPr>
              <a:t>una </a:t>
            </a:r>
            <a:r>
              <a:rPr dirty="0" sz="950" spc="15">
                <a:latin typeface="Microsoft Sans Serif"/>
                <a:cs typeface="Microsoft Sans Serif"/>
              </a:rPr>
              <a:t>aplicación.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-5">
                <a:latin typeface="Microsoft Sans Serif"/>
                <a:cs typeface="Microsoft Sans Serif"/>
              </a:rPr>
              <a:t>Los </a:t>
            </a:r>
            <a:r>
              <a:rPr dirty="0" sz="950" spc="40">
                <a:latin typeface="Microsoft Sans Serif"/>
                <a:cs typeface="Microsoft Sans Serif"/>
              </a:rPr>
              <a:t>parámetros como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40">
                <a:latin typeface="Microsoft Sans Serif"/>
                <a:cs typeface="Microsoft Sans Serif"/>
              </a:rPr>
              <a:t>tiempos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rampa, </a:t>
            </a:r>
            <a:r>
              <a:rPr dirty="0" sz="950">
                <a:latin typeface="Microsoft Sans Serif"/>
                <a:cs typeface="Microsoft Sans Serif"/>
              </a:rPr>
              <a:t>las </a:t>
            </a:r>
            <a:r>
              <a:rPr dirty="0" sz="950" spc="20">
                <a:latin typeface="Microsoft Sans Serif"/>
                <a:cs typeface="Microsoft Sans Serif"/>
              </a:rPr>
              <a:t>frecuencias </a:t>
            </a:r>
            <a:r>
              <a:rPr dirty="0" sz="950" spc="50">
                <a:latin typeface="Microsoft Sans Serif"/>
                <a:cs typeface="Microsoft Sans Serif"/>
              </a:rPr>
              <a:t>mínima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máxima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modos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operación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configuran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fácilmente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usando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25">
                <a:latin typeface="Microsoft Sans Serif"/>
                <a:cs typeface="Microsoft Sans Serif"/>
              </a:rPr>
              <a:t>BOP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o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-25">
                <a:latin typeface="Microsoft Sans Serif"/>
                <a:cs typeface="Microsoft Sans Serif"/>
              </a:rPr>
              <a:t>AOP. </a:t>
            </a: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tecla </a:t>
            </a:r>
            <a:r>
              <a:rPr dirty="0" sz="950" spc="-5">
                <a:latin typeface="Microsoft Sans Serif"/>
                <a:cs typeface="Microsoft Sans Serif"/>
              </a:rPr>
              <a:t>“P” </a:t>
            </a:r>
            <a:r>
              <a:rPr dirty="0" sz="950" spc="35">
                <a:latin typeface="Microsoft Sans Serif"/>
                <a:cs typeface="Microsoft Sans Serif"/>
              </a:rPr>
              <a:t>alterna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30">
                <a:latin typeface="Microsoft Sans Serif"/>
                <a:cs typeface="Microsoft Sans Serif"/>
              </a:rPr>
              <a:t>pantalla </a:t>
            </a:r>
            <a:r>
              <a:rPr dirty="0" sz="950" spc="45">
                <a:latin typeface="Microsoft Sans Serif"/>
                <a:cs typeface="Microsoft Sans Serif"/>
              </a:rPr>
              <a:t>entre </a:t>
            </a:r>
            <a:r>
              <a:rPr dirty="0" sz="950" spc="55">
                <a:latin typeface="Microsoft Sans Serif"/>
                <a:cs typeface="Microsoft Sans Serif"/>
              </a:rPr>
              <a:t>un número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5">
                <a:latin typeface="Microsoft Sans Serif"/>
                <a:cs typeface="Microsoft Sans Serif"/>
              </a:rPr>
              <a:t>parámetro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valor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parámetro.</a:t>
            </a:r>
            <a:r>
              <a:rPr dirty="0" sz="950" spc="-5">
                <a:latin typeface="Microsoft Sans Serif"/>
                <a:cs typeface="Microsoft Sans Serif"/>
              </a:rPr>
              <a:t> Los </a:t>
            </a:r>
            <a:r>
              <a:rPr dirty="0" sz="950" spc="35">
                <a:latin typeface="Microsoft Sans Serif"/>
                <a:cs typeface="Microsoft Sans Serif"/>
              </a:rPr>
              <a:t>botones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arriba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abajo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desplazan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través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40">
                <a:latin typeface="Microsoft Sans Serif"/>
                <a:cs typeface="Microsoft Sans Serif"/>
              </a:rPr>
              <a:t>parámetros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30">
                <a:latin typeface="Microsoft Sans Serif"/>
                <a:cs typeface="Microsoft Sans Serif"/>
              </a:rPr>
              <a:t>utilizan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20">
                <a:latin typeface="Microsoft Sans Serif"/>
                <a:cs typeface="Microsoft Sans Serif"/>
              </a:rPr>
              <a:t>establecer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30">
                <a:latin typeface="Microsoft Sans Serif"/>
                <a:cs typeface="Microsoft Sans Serif"/>
              </a:rPr>
              <a:t>valor de </a:t>
            </a:r>
            <a:r>
              <a:rPr dirty="0" sz="950" spc="40">
                <a:latin typeface="Microsoft Sans Serif"/>
                <a:cs typeface="Microsoft Sans Serif"/>
              </a:rPr>
              <a:t>parámetro. </a:t>
            </a:r>
            <a:r>
              <a:rPr dirty="0" sz="950" spc="-25">
                <a:latin typeface="Microsoft Sans Serif"/>
                <a:cs typeface="Microsoft Sans Serif"/>
              </a:rPr>
              <a:t>En </a:t>
            </a:r>
            <a:r>
              <a:rPr dirty="0" sz="950" spc="-2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caso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falla, el </a:t>
            </a:r>
            <a:r>
              <a:rPr dirty="0" sz="950" spc="35">
                <a:latin typeface="Microsoft Sans Serif"/>
                <a:cs typeface="Microsoft Sans Serif"/>
              </a:rPr>
              <a:t>inversor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25">
                <a:latin typeface="Microsoft Sans Serif"/>
                <a:cs typeface="Microsoft Sans Serif"/>
              </a:rPr>
              <a:t>apaga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aparece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35">
                <a:latin typeface="Microsoft Sans Serif"/>
                <a:cs typeface="Microsoft Sans Serif"/>
              </a:rPr>
              <a:t>código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25">
                <a:latin typeface="Microsoft Sans Serif"/>
                <a:cs typeface="Microsoft Sans Serif"/>
              </a:rPr>
              <a:t>falla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pantalla.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27300" y="4576470"/>
            <a:ext cx="105219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latin typeface="Tahoma"/>
                <a:cs typeface="Tahoma"/>
              </a:rPr>
              <a:t>Función</a:t>
            </a:r>
            <a:r>
              <a:rPr dirty="0" sz="900" spc="-65" b="1">
                <a:latin typeface="Tahoma"/>
                <a:cs typeface="Tahoma"/>
              </a:rPr>
              <a:t> </a:t>
            </a:r>
            <a:r>
              <a:rPr dirty="0" sz="900" b="1">
                <a:latin typeface="Tahoma"/>
                <a:cs typeface="Tahoma"/>
              </a:rPr>
              <a:t>de</a:t>
            </a:r>
            <a:r>
              <a:rPr dirty="0" sz="900" spc="-65" b="1">
                <a:latin typeface="Tahoma"/>
                <a:cs typeface="Tahoma"/>
              </a:rPr>
              <a:t> </a:t>
            </a:r>
            <a:r>
              <a:rPr dirty="0" sz="900" spc="10" b="1">
                <a:latin typeface="Tahoma"/>
                <a:cs typeface="Tahoma"/>
              </a:rPr>
              <a:t>rampa</a:t>
            </a:r>
            <a:endParaRPr sz="90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723124" y="4530750"/>
            <a:ext cx="4317365" cy="1305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20">
                <a:latin typeface="Microsoft Sans Serif"/>
                <a:cs typeface="Microsoft Sans Serif"/>
              </a:rPr>
              <a:t>Una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característica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variadores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frecuencia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55">
                <a:latin typeface="Microsoft Sans Serif"/>
                <a:cs typeface="Microsoft Sans Serif"/>
              </a:rPr>
              <a:t>CA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capacidad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de  </a:t>
            </a:r>
            <a:r>
              <a:rPr dirty="0" sz="900" spc="45">
                <a:latin typeface="Microsoft Sans Serif"/>
                <a:cs typeface="Microsoft Sans Serif"/>
              </a:rPr>
              <a:t>aumentar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disminuir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gradualmente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voltaje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frecuencia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0">
                <a:latin typeface="Microsoft Sans Serif"/>
                <a:cs typeface="Microsoft Sans Serif"/>
              </a:rPr>
              <a:t>motor.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Esto </a:t>
            </a:r>
            <a:r>
              <a:rPr dirty="0" sz="900" spc="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acelera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25">
                <a:latin typeface="Microsoft Sans Serif"/>
                <a:cs typeface="Microsoft Sans Serif"/>
              </a:rPr>
              <a:t>suavemente con </a:t>
            </a:r>
            <a:r>
              <a:rPr dirty="0" sz="900" spc="35">
                <a:latin typeface="Microsoft Sans Serif"/>
                <a:cs typeface="Microsoft Sans Serif"/>
              </a:rPr>
              <a:t>menos tensión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carga </a:t>
            </a:r>
            <a:r>
              <a:rPr dirty="0" sz="900" spc="2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conectada. </a:t>
            </a:r>
            <a:r>
              <a:rPr dirty="0" sz="900" spc="-5">
                <a:latin typeface="Microsoft Sans Serif"/>
                <a:cs typeface="Microsoft Sans Serif"/>
              </a:rPr>
              <a:t>Los </a:t>
            </a:r>
            <a:r>
              <a:rPr dirty="0" sz="900" spc="40">
                <a:latin typeface="Microsoft Sans Serif"/>
                <a:cs typeface="Microsoft Sans Serif"/>
              </a:rPr>
              <a:t>parámetros </a:t>
            </a:r>
            <a:r>
              <a:rPr dirty="0" sz="900" spc="-5">
                <a:latin typeface="Microsoft Sans Serif"/>
                <a:cs typeface="Microsoft Sans Serif"/>
              </a:rPr>
              <a:t>P002, P003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-5">
                <a:latin typeface="Microsoft Sans Serif"/>
                <a:cs typeface="Microsoft Sans Serif"/>
              </a:rPr>
              <a:t>P004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0">
                <a:latin typeface="Microsoft Sans Serif"/>
                <a:cs typeface="Microsoft Sans Serif"/>
              </a:rPr>
              <a:t>utilizan para </a:t>
            </a:r>
            <a:r>
              <a:rPr dirty="0" sz="900" spc="40">
                <a:latin typeface="Microsoft Sans Serif"/>
                <a:cs typeface="Microsoft Sans Serif"/>
              </a:rPr>
              <a:t>configurar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4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función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rampa. </a:t>
            </a:r>
            <a:r>
              <a:rPr dirty="0" sz="900" spc="-15">
                <a:latin typeface="Microsoft Sans Serif"/>
                <a:cs typeface="Microsoft Sans Serif"/>
              </a:rPr>
              <a:t>La </a:t>
            </a:r>
            <a:r>
              <a:rPr dirty="0" sz="900" spc="15">
                <a:latin typeface="Microsoft Sans Serif"/>
                <a:cs typeface="Microsoft Sans Serif"/>
              </a:rPr>
              <a:t>aceleración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15">
                <a:latin typeface="Microsoft Sans Serif"/>
                <a:cs typeface="Microsoft Sans Serif"/>
              </a:rPr>
              <a:t>la desaceleración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pueden </a:t>
            </a:r>
            <a:r>
              <a:rPr dirty="0" sz="900" spc="50">
                <a:latin typeface="Microsoft Sans Serif"/>
                <a:cs typeface="Microsoft Sans Serif"/>
              </a:rPr>
              <a:t>programar </a:t>
            </a:r>
            <a:r>
              <a:rPr dirty="0" sz="900" spc="55">
                <a:latin typeface="Microsoft Sans Serif"/>
                <a:cs typeface="Microsoft Sans Serif"/>
              </a:rPr>
              <a:t>por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separado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0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650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segundos.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aceleración,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por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ejemplo,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podría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establecerse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10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segundos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desaceleración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60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segundos.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723125" y="6179209"/>
            <a:ext cx="416687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 spc="-45">
                <a:latin typeface="Microsoft Sans Serif"/>
                <a:cs typeface="Microsoft Sans Serif"/>
              </a:rPr>
              <a:t>El </a:t>
            </a:r>
            <a:r>
              <a:rPr dirty="0" sz="1000" spc="15">
                <a:latin typeface="Microsoft Sans Serif"/>
                <a:cs typeface="Microsoft Sans Serif"/>
              </a:rPr>
              <a:t>suavizado </a:t>
            </a:r>
            <a:r>
              <a:rPr dirty="0" sz="1000" spc="-10">
                <a:latin typeface="Microsoft Sans Serif"/>
                <a:cs typeface="Microsoft Sans Serif"/>
              </a:rPr>
              <a:t>es </a:t>
            </a:r>
            <a:r>
              <a:rPr dirty="0" sz="1000" spc="40">
                <a:latin typeface="Microsoft Sans Serif"/>
                <a:cs typeface="Microsoft Sans Serif"/>
              </a:rPr>
              <a:t>una función que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35">
                <a:latin typeface="Microsoft Sans Serif"/>
                <a:cs typeface="Microsoft Sans Serif"/>
              </a:rPr>
              <a:t>puede </a:t>
            </a:r>
            <a:r>
              <a:rPr dirty="0" sz="1000" spc="40">
                <a:latin typeface="Microsoft Sans Serif"/>
                <a:cs typeface="Microsoft Sans Serif"/>
              </a:rPr>
              <a:t>agregar </a:t>
            </a:r>
            <a:r>
              <a:rPr dirty="0" sz="1000">
                <a:latin typeface="Microsoft Sans Serif"/>
                <a:cs typeface="Microsoft Sans Serif"/>
              </a:rPr>
              <a:t>a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25">
                <a:latin typeface="Microsoft Sans Serif"/>
                <a:cs typeface="Microsoft Sans Serif"/>
              </a:rPr>
              <a:t>curva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35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aceleración/desaceleración.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15">
                <a:latin typeface="Microsoft Sans Serif"/>
                <a:cs typeface="Microsoft Sans Serif"/>
              </a:rPr>
              <a:t>Esta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función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5">
                <a:latin typeface="Microsoft Sans Serif"/>
                <a:cs typeface="Microsoft Sans Serif"/>
              </a:rPr>
              <a:t>suaviza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transición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entre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inicio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35">
                <a:latin typeface="Microsoft Sans Serif"/>
                <a:cs typeface="Microsoft Sans Serif"/>
              </a:rPr>
              <a:t>final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40">
                <a:latin typeface="Microsoft Sans Serif"/>
                <a:cs typeface="Microsoft Sans Serif"/>
              </a:rPr>
              <a:t>una rampa. </a:t>
            </a:r>
            <a:r>
              <a:rPr dirty="0" sz="1000" spc="-15">
                <a:latin typeface="Microsoft Sans Serif"/>
                <a:cs typeface="Microsoft Sans Serif"/>
              </a:rPr>
              <a:t>La </a:t>
            </a:r>
            <a:r>
              <a:rPr dirty="0" sz="1000" spc="25">
                <a:latin typeface="Microsoft Sans Serif"/>
                <a:cs typeface="Microsoft Sans Serif"/>
              </a:rPr>
              <a:t>velocidad </a:t>
            </a:r>
            <a:r>
              <a:rPr dirty="0" sz="1000" spc="55">
                <a:latin typeface="Microsoft Sans Serif"/>
                <a:cs typeface="Microsoft Sans Serif"/>
              </a:rPr>
              <a:t>mínima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45">
                <a:latin typeface="Microsoft Sans Serif"/>
                <a:cs typeface="Microsoft Sans Serif"/>
              </a:rPr>
              <a:t>máxima </a:t>
            </a:r>
            <a:r>
              <a:rPr dirty="0" sz="1000" spc="25">
                <a:latin typeface="Microsoft Sans Serif"/>
                <a:cs typeface="Microsoft Sans Serif"/>
              </a:rPr>
              <a:t>son </a:t>
            </a:r>
            <a:r>
              <a:rPr dirty="0" sz="1000" spc="3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configuradas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por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los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parámetros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5">
                <a:latin typeface="Microsoft Sans Serif"/>
                <a:cs typeface="Microsoft Sans Serif"/>
              </a:rPr>
              <a:t>P012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y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5">
                <a:latin typeface="Microsoft Sans Serif"/>
                <a:cs typeface="Microsoft Sans Serif"/>
              </a:rPr>
              <a:t>P013.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52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57444" y="6837146"/>
            <a:ext cx="583565" cy="1226820"/>
          </a:xfrm>
          <a:custGeom>
            <a:avLst/>
            <a:gdLst/>
            <a:ahLst/>
            <a:cxnLst/>
            <a:rect l="l" t="t" r="r" b="b"/>
            <a:pathLst>
              <a:path w="583564" h="1226820">
                <a:moveTo>
                  <a:pt x="583425" y="0"/>
                </a:moveTo>
                <a:lnTo>
                  <a:pt x="0" y="0"/>
                </a:lnTo>
                <a:lnTo>
                  <a:pt x="0" y="1226629"/>
                </a:lnTo>
                <a:lnTo>
                  <a:pt x="583425" y="1226629"/>
                </a:lnTo>
                <a:lnTo>
                  <a:pt x="583425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962198" y="6841515"/>
            <a:ext cx="1083945" cy="1226820"/>
          </a:xfrm>
          <a:custGeom>
            <a:avLst/>
            <a:gdLst/>
            <a:ahLst/>
            <a:cxnLst/>
            <a:rect l="l" t="t" r="r" b="b"/>
            <a:pathLst>
              <a:path w="1083945" h="1226820">
                <a:moveTo>
                  <a:pt x="1083640" y="0"/>
                </a:moveTo>
                <a:lnTo>
                  <a:pt x="0" y="0"/>
                </a:lnTo>
                <a:lnTo>
                  <a:pt x="0" y="1226629"/>
                </a:lnTo>
                <a:lnTo>
                  <a:pt x="1083640" y="1226629"/>
                </a:lnTo>
                <a:lnTo>
                  <a:pt x="108364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983598" y="4851806"/>
            <a:ext cx="628015" cy="685165"/>
          </a:xfrm>
          <a:custGeom>
            <a:avLst/>
            <a:gdLst/>
            <a:ahLst/>
            <a:cxnLst/>
            <a:rect l="l" t="t" r="r" b="b"/>
            <a:pathLst>
              <a:path w="628014" h="685164">
                <a:moveTo>
                  <a:pt x="627583" y="0"/>
                </a:moveTo>
                <a:lnTo>
                  <a:pt x="0" y="0"/>
                </a:lnTo>
                <a:lnTo>
                  <a:pt x="0" y="684631"/>
                </a:lnTo>
                <a:lnTo>
                  <a:pt x="627583" y="684631"/>
                </a:lnTo>
                <a:lnTo>
                  <a:pt x="627583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154777" y="6241097"/>
            <a:ext cx="0" cy="201930"/>
          </a:xfrm>
          <a:custGeom>
            <a:avLst/>
            <a:gdLst/>
            <a:ahLst/>
            <a:cxnLst/>
            <a:rect l="l" t="t" r="r" b="b"/>
            <a:pathLst>
              <a:path w="0" h="201929">
                <a:moveTo>
                  <a:pt x="0" y="0"/>
                </a:moveTo>
                <a:lnTo>
                  <a:pt x="0" y="201866"/>
                </a:lnTo>
              </a:path>
            </a:pathLst>
          </a:custGeom>
          <a:ln w="72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140606" y="6243497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50025"/>
                </a:moveTo>
                <a:lnTo>
                  <a:pt x="0" y="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91445" y="6245542"/>
            <a:ext cx="0" cy="200025"/>
          </a:xfrm>
          <a:custGeom>
            <a:avLst/>
            <a:gdLst/>
            <a:ahLst/>
            <a:cxnLst/>
            <a:rect l="l" t="t" r="r" b="b"/>
            <a:pathLst>
              <a:path w="0" h="200025">
                <a:moveTo>
                  <a:pt x="0" y="0"/>
                </a:moveTo>
                <a:lnTo>
                  <a:pt x="0" y="199821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622738" y="6245542"/>
            <a:ext cx="0" cy="198755"/>
          </a:xfrm>
          <a:custGeom>
            <a:avLst/>
            <a:gdLst/>
            <a:ahLst/>
            <a:cxnLst/>
            <a:rect l="l" t="t" r="r" b="b"/>
            <a:pathLst>
              <a:path w="0" h="198754">
                <a:moveTo>
                  <a:pt x="0" y="0"/>
                </a:moveTo>
                <a:lnTo>
                  <a:pt x="0" y="19845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747319" y="4962150"/>
          <a:ext cx="2045335" cy="314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3365"/>
                <a:gridCol w="254000"/>
                <a:gridCol w="254634"/>
                <a:gridCol w="255905"/>
                <a:gridCol w="256540"/>
                <a:gridCol w="254000"/>
                <a:gridCol w="254000"/>
                <a:gridCol w="252730"/>
              </a:tblGrid>
              <a:tr h="3070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3752977" y="5306440"/>
            <a:ext cx="2034539" cy="42545"/>
          </a:xfrm>
          <a:custGeom>
            <a:avLst/>
            <a:gdLst/>
            <a:ahLst/>
            <a:cxnLst/>
            <a:rect l="l" t="t" r="r" b="b"/>
            <a:pathLst>
              <a:path w="2034539" h="42545">
                <a:moveTo>
                  <a:pt x="998397" y="27419"/>
                </a:moveTo>
                <a:lnTo>
                  <a:pt x="27076" y="27419"/>
                </a:lnTo>
                <a:lnTo>
                  <a:pt x="0" y="0"/>
                </a:lnTo>
              </a:path>
              <a:path w="2034539" h="42545">
                <a:moveTo>
                  <a:pt x="1034034" y="27419"/>
                </a:moveTo>
                <a:lnTo>
                  <a:pt x="2007412" y="27419"/>
                </a:lnTo>
                <a:lnTo>
                  <a:pt x="2034146" y="685"/>
                </a:lnTo>
              </a:path>
              <a:path w="2034539" h="42545">
                <a:moveTo>
                  <a:pt x="1016215" y="42163"/>
                </a:moveTo>
                <a:lnTo>
                  <a:pt x="1031303" y="27419"/>
                </a:lnTo>
              </a:path>
              <a:path w="2034539" h="42545">
                <a:moveTo>
                  <a:pt x="1015873" y="42163"/>
                </a:moveTo>
                <a:lnTo>
                  <a:pt x="1001140" y="27419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" name="object 11"/>
          <p:cNvGrpSpPr/>
          <p:nvPr/>
        </p:nvGrpSpPr>
        <p:grpSpPr>
          <a:xfrm>
            <a:off x="2982322" y="5934855"/>
            <a:ext cx="2806700" cy="314325"/>
            <a:chOff x="2982322" y="5934855"/>
            <a:chExt cx="2806700" cy="314325"/>
          </a:xfrm>
        </p:grpSpPr>
        <p:sp>
          <p:nvSpPr>
            <p:cNvPr id="12" name="object 12"/>
            <p:cNvSpPr/>
            <p:nvPr/>
          </p:nvSpPr>
          <p:spPr>
            <a:xfrm>
              <a:off x="3750919" y="5938456"/>
              <a:ext cx="2034539" cy="307340"/>
            </a:xfrm>
            <a:custGeom>
              <a:avLst/>
              <a:gdLst/>
              <a:ahLst/>
              <a:cxnLst/>
              <a:rect l="l" t="t" r="r" b="b"/>
              <a:pathLst>
                <a:path w="2034539" h="307339">
                  <a:moveTo>
                    <a:pt x="1014844" y="0"/>
                  </a:moveTo>
                  <a:lnTo>
                    <a:pt x="2034489" y="0"/>
                  </a:lnTo>
                  <a:lnTo>
                    <a:pt x="2034489" y="307086"/>
                  </a:lnTo>
                  <a:lnTo>
                    <a:pt x="1014844" y="307086"/>
                  </a:lnTo>
                  <a:lnTo>
                    <a:pt x="1014844" y="0"/>
                  </a:lnTo>
                  <a:close/>
                </a:path>
                <a:path w="2034539" h="307339">
                  <a:moveTo>
                    <a:pt x="1273619" y="5143"/>
                  </a:moveTo>
                  <a:lnTo>
                    <a:pt x="1273619" y="302640"/>
                  </a:lnTo>
                </a:path>
                <a:path w="2034539" h="307339">
                  <a:moveTo>
                    <a:pt x="1527581" y="5143"/>
                  </a:moveTo>
                  <a:lnTo>
                    <a:pt x="1527581" y="302640"/>
                  </a:lnTo>
                </a:path>
                <a:path w="2034539" h="307339">
                  <a:moveTo>
                    <a:pt x="1781555" y="5143"/>
                  </a:moveTo>
                  <a:lnTo>
                    <a:pt x="1781555" y="302640"/>
                  </a:lnTo>
                </a:path>
                <a:path w="2034539" h="307339">
                  <a:moveTo>
                    <a:pt x="0" y="0"/>
                  </a:moveTo>
                  <a:lnTo>
                    <a:pt x="1019644" y="0"/>
                  </a:lnTo>
                  <a:lnTo>
                    <a:pt x="1019644" y="307086"/>
                  </a:lnTo>
                  <a:lnTo>
                    <a:pt x="0" y="307086"/>
                  </a:lnTo>
                  <a:lnTo>
                    <a:pt x="0" y="0"/>
                  </a:lnTo>
                  <a:close/>
                </a:path>
                <a:path w="2034539" h="307339">
                  <a:moveTo>
                    <a:pt x="507250" y="5143"/>
                  </a:moveTo>
                  <a:lnTo>
                    <a:pt x="507250" y="302640"/>
                  </a:lnTo>
                </a:path>
                <a:path w="2034539" h="307339">
                  <a:moveTo>
                    <a:pt x="761568" y="5143"/>
                  </a:moveTo>
                  <a:lnTo>
                    <a:pt x="761568" y="30264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985922" y="5938456"/>
              <a:ext cx="1019810" cy="307340"/>
            </a:xfrm>
            <a:custGeom>
              <a:avLst/>
              <a:gdLst/>
              <a:ahLst/>
              <a:cxnLst/>
              <a:rect l="l" t="t" r="r" b="b"/>
              <a:pathLst>
                <a:path w="1019810" h="307339">
                  <a:moveTo>
                    <a:pt x="1019644" y="0"/>
                  </a:moveTo>
                  <a:lnTo>
                    <a:pt x="0" y="0"/>
                  </a:lnTo>
                  <a:lnTo>
                    <a:pt x="0" y="307086"/>
                  </a:lnTo>
                  <a:lnTo>
                    <a:pt x="1019644" y="307086"/>
                  </a:lnTo>
                  <a:lnTo>
                    <a:pt x="10196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985922" y="5938456"/>
              <a:ext cx="1019810" cy="307340"/>
            </a:xfrm>
            <a:custGeom>
              <a:avLst/>
              <a:gdLst/>
              <a:ahLst/>
              <a:cxnLst/>
              <a:rect l="l" t="t" r="r" b="b"/>
              <a:pathLst>
                <a:path w="1019810" h="307339">
                  <a:moveTo>
                    <a:pt x="0" y="0"/>
                  </a:moveTo>
                  <a:lnTo>
                    <a:pt x="1019644" y="0"/>
                  </a:lnTo>
                  <a:lnTo>
                    <a:pt x="1019644" y="307086"/>
                  </a:lnTo>
                  <a:lnTo>
                    <a:pt x="0" y="307086"/>
                  </a:lnTo>
                  <a:lnTo>
                    <a:pt x="0" y="0"/>
                  </a:lnTo>
                  <a:close/>
                </a:path>
                <a:path w="1019810" h="307339">
                  <a:moveTo>
                    <a:pt x="253288" y="5143"/>
                  </a:moveTo>
                  <a:lnTo>
                    <a:pt x="253288" y="302640"/>
                  </a:lnTo>
                </a:path>
                <a:path w="1019810" h="307339">
                  <a:moveTo>
                    <a:pt x="507606" y="5143"/>
                  </a:moveTo>
                  <a:lnTo>
                    <a:pt x="507606" y="30264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/>
          <p:nvPr/>
        </p:nvSpPr>
        <p:spPr>
          <a:xfrm>
            <a:off x="2985922" y="7117130"/>
            <a:ext cx="2799715" cy="307340"/>
          </a:xfrm>
          <a:custGeom>
            <a:avLst/>
            <a:gdLst/>
            <a:ahLst/>
            <a:cxnLst/>
            <a:rect l="l" t="t" r="r" b="b"/>
            <a:pathLst>
              <a:path w="2799715" h="307340">
                <a:moveTo>
                  <a:pt x="1779841" y="0"/>
                </a:moveTo>
                <a:lnTo>
                  <a:pt x="2799486" y="0"/>
                </a:lnTo>
                <a:lnTo>
                  <a:pt x="2799486" y="306743"/>
                </a:lnTo>
                <a:lnTo>
                  <a:pt x="1779841" y="306743"/>
                </a:lnTo>
                <a:lnTo>
                  <a:pt x="1779841" y="0"/>
                </a:lnTo>
                <a:close/>
              </a:path>
              <a:path w="2799715" h="307340">
                <a:moveTo>
                  <a:pt x="2038616" y="5130"/>
                </a:moveTo>
                <a:lnTo>
                  <a:pt x="2038616" y="302641"/>
                </a:lnTo>
              </a:path>
              <a:path w="2799715" h="307340">
                <a:moveTo>
                  <a:pt x="2292578" y="5130"/>
                </a:moveTo>
                <a:lnTo>
                  <a:pt x="2292578" y="302641"/>
                </a:lnTo>
              </a:path>
              <a:path w="2799715" h="307340">
                <a:moveTo>
                  <a:pt x="2546553" y="5130"/>
                </a:moveTo>
                <a:lnTo>
                  <a:pt x="2546553" y="302641"/>
                </a:lnTo>
              </a:path>
              <a:path w="2799715" h="307340">
                <a:moveTo>
                  <a:pt x="764997" y="0"/>
                </a:moveTo>
                <a:lnTo>
                  <a:pt x="1784642" y="0"/>
                </a:lnTo>
                <a:lnTo>
                  <a:pt x="1784642" y="306743"/>
                </a:lnTo>
                <a:lnTo>
                  <a:pt x="764997" y="306743"/>
                </a:lnTo>
                <a:lnTo>
                  <a:pt x="764997" y="0"/>
                </a:lnTo>
                <a:close/>
              </a:path>
              <a:path w="2799715" h="307340">
                <a:moveTo>
                  <a:pt x="1272247" y="5130"/>
                </a:moveTo>
                <a:lnTo>
                  <a:pt x="1272247" y="302641"/>
                </a:lnTo>
              </a:path>
              <a:path w="2799715" h="307340">
                <a:moveTo>
                  <a:pt x="1526565" y="5130"/>
                </a:moveTo>
                <a:lnTo>
                  <a:pt x="1526565" y="302641"/>
                </a:lnTo>
              </a:path>
              <a:path w="2799715" h="307340">
                <a:moveTo>
                  <a:pt x="0" y="0"/>
                </a:moveTo>
                <a:lnTo>
                  <a:pt x="1019644" y="0"/>
                </a:lnTo>
                <a:lnTo>
                  <a:pt x="1019644" y="306743"/>
                </a:lnTo>
                <a:lnTo>
                  <a:pt x="0" y="306743"/>
                </a:lnTo>
                <a:lnTo>
                  <a:pt x="0" y="0"/>
                </a:lnTo>
                <a:close/>
              </a:path>
              <a:path w="2799715" h="307340">
                <a:moveTo>
                  <a:pt x="253288" y="5130"/>
                </a:moveTo>
                <a:lnTo>
                  <a:pt x="253288" y="302641"/>
                </a:lnTo>
              </a:path>
              <a:path w="2799715" h="307340">
                <a:moveTo>
                  <a:pt x="507606" y="5130"/>
                </a:moveTo>
                <a:lnTo>
                  <a:pt x="507606" y="302641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009925" y="6533451"/>
            <a:ext cx="458470" cy="44450"/>
          </a:xfrm>
          <a:custGeom>
            <a:avLst/>
            <a:gdLst/>
            <a:ahLst/>
            <a:cxnLst/>
            <a:rect l="l" t="t" r="r" b="b"/>
            <a:pathLst>
              <a:path w="458470" h="44450">
                <a:moveTo>
                  <a:pt x="213169" y="27419"/>
                </a:moveTo>
                <a:lnTo>
                  <a:pt x="26720" y="27419"/>
                </a:lnTo>
                <a:lnTo>
                  <a:pt x="0" y="0"/>
                </a:lnTo>
              </a:path>
              <a:path w="458470" h="44450">
                <a:moveTo>
                  <a:pt x="248488" y="27419"/>
                </a:moveTo>
                <a:lnTo>
                  <a:pt x="431495" y="27419"/>
                </a:lnTo>
                <a:lnTo>
                  <a:pt x="458228" y="685"/>
                </a:lnTo>
              </a:path>
              <a:path w="458470" h="44450">
                <a:moveTo>
                  <a:pt x="231000" y="43865"/>
                </a:moveTo>
                <a:lnTo>
                  <a:pt x="245744" y="28790"/>
                </a:lnTo>
              </a:path>
              <a:path w="458470" h="44450">
                <a:moveTo>
                  <a:pt x="230657" y="43865"/>
                </a:moveTo>
                <a:lnTo>
                  <a:pt x="215569" y="2879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029227" y="6533451"/>
            <a:ext cx="458470" cy="44450"/>
          </a:xfrm>
          <a:custGeom>
            <a:avLst/>
            <a:gdLst/>
            <a:ahLst/>
            <a:cxnLst/>
            <a:rect l="l" t="t" r="r" b="b"/>
            <a:pathLst>
              <a:path w="458470" h="44450">
                <a:moveTo>
                  <a:pt x="213182" y="27419"/>
                </a:moveTo>
                <a:lnTo>
                  <a:pt x="26733" y="27419"/>
                </a:lnTo>
                <a:lnTo>
                  <a:pt x="0" y="0"/>
                </a:lnTo>
              </a:path>
              <a:path w="458470" h="44450">
                <a:moveTo>
                  <a:pt x="248475" y="27419"/>
                </a:moveTo>
                <a:lnTo>
                  <a:pt x="431850" y="27419"/>
                </a:lnTo>
                <a:lnTo>
                  <a:pt x="458241" y="685"/>
                </a:lnTo>
              </a:path>
              <a:path w="458470" h="44450">
                <a:moveTo>
                  <a:pt x="231000" y="43865"/>
                </a:moveTo>
                <a:lnTo>
                  <a:pt x="245745" y="28790"/>
                </a:lnTo>
              </a:path>
              <a:path w="458470" h="44450">
                <a:moveTo>
                  <a:pt x="230657" y="43865"/>
                </a:moveTo>
                <a:lnTo>
                  <a:pt x="215582" y="2879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540935" y="6533451"/>
            <a:ext cx="459105" cy="44450"/>
          </a:xfrm>
          <a:custGeom>
            <a:avLst/>
            <a:gdLst/>
            <a:ahLst/>
            <a:cxnLst/>
            <a:rect l="l" t="t" r="r" b="b"/>
            <a:pathLst>
              <a:path w="459104" h="44450">
                <a:moveTo>
                  <a:pt x="213182" y="27419"/>
                </a:moveTo>
                <a:lnTo>
                  <a:pt x="27063" y="27419"/>
                </a:lnTo>
                <a:lnTo>
                  <a:pt x="0" y="0"/>
                </a:lnTo>
              </a:path>
              <a:path w="459104" h="44450">
                <a:moveTo>
                  <a:pt x="248818" y="27419"/>
                </a:moveTo>
                <a:lnTo>
                  <a:pt x="431850" y="27419"/>
                </a:lnTo>
                <a:lnTo>
                  <a:pt x="458571" y="685"/>
                </a:lnTo>
              </a:path>
              <a:path w="459104" h="44450">
                <a:moveTo>
                  <a:pt x="231000" y="43865"/>
                </a:moveTo>
                <a:lnTo>
                  <a:pt x="246075" y="28790"/>
                </a:lnTo>
              </a:path>
              <a:path w="459104" h="44450">
                <a:moveTo>
                  <a:pt x="230657" y="43865"/>
                </a:moveTo>
                <a:lnTo>
                  <a:pt x="215925" y="2879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304548" y="6533451"/>
            <a:ext cx="458470" cy="44450"/>
          </a:xfrm>
          <a:custGeom>
            <a:avLst/>
            <a:gdLst/>
            <a:ahLst/>
            <a:cxnLst/>
            <a:rect l="l" t="t" r="r" b="b"/>
            <a:pathLst>
              <a:path w="458470" h="44450">
                <a:moveTo>
                  <a:pt x="213182" y="27419"/>
                </a:moveTo>
                <a:lnTo>
                  <a:pt x="26733" y="27419"/>
                </a:lnTo>
                <a:lnTo>
                  <a:pt x="0" y="0"/>
                </a:lnTo>
              </a:path>
              <a:path w="458470" h="44450">
                <a:moveTo>
                  <a:pt x="248488" y="27419"/>
                </a:moveTo>
                <a:lnTo>
                  <a:pt x="431507" y="27419"/>
                </a:lnTo>
                <a:lnTo>
                  <a:pt x="458241" y="685"/>
                </a:lnTo>
              </a:path>
              <a:path w="458470" h="44450">
                <a:moveTo>
                  <a:pt x="230657" y="43865"/>
                </a:moveTo>
                <a:lnTo>
                  <a:pt x="245745" y="28790"/>
                </a:lnTo>
              </a:path>
              <a:path w="458470" h="44450">
                <a:moveTo>
                  <a:pt x="230657" y="43865"/>
                </a:moveTo>
                <a:lnTo>
                  <a:pt x="215582" y="2879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006153" y="7778610"/>
            <a:ext cx="458470" cy="44450"/>
          </a:xfrm>
          <a:custGeom>
            <a:avLst/>
            <a:gdLst/>
            <a:ahLst/>
            <a:cxnLst/>
            <a:rect l="l" t="t" r="r" b="b"/>
            <a:pathLst>
              <a:path w="458470" h="44450">
                <a:moveTo>
                  <a:pt x="213169" y="27419"/>
                </a:moveTo>
                <a:lnTo>
                  <a:pt x="26733" y="27419"/>
                </a:lnTo>
                <a:lnTo>
                  <a:pt x="0" y="0"/>
                </a:lnTo>
              </a:path>
              <a:path w="458470" h="44450">
                <a:moveTo>
                  <a:pt x="248488" y="27419"/>
                </a:moveTo>
                <a:lnTo>
                  <a:pt x="431495" y="27419"/>
                </a:lnTo>
                <a:lnTo>
                  <a:pt x="458228" y="1028"/>
                </a:lnTo>
              </a:path>
              <a:path w="458470" h="44450">
                <a:moveTo>
                  <a:pt x="230657" y="43878"/>
                </a:moveTo>
                <a:lnTo>
                  <a:pt x="245744" y="29133"/>
                </a:lnTo>
              </a:path>
              <a:path w="458470" h="44450">
                <a:moveTo>
                  <a:pt x="230657" y="43878"/>
                </a:moveTo>
                <a:lnTo>
                  <a:pt x="215569" y="29133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520947" y="7778610"/>
            <a:ext cx="1491615" cy="44450"/>
          </a:xfrm>
          <a:custGeom>
            <a:avLst/>
            <a:gdLst/>
            <a:ahLst/>
            <a:cxnLst/>
            <a:rect l="l" t="t" r="r" b="b"/>
            <a:pathLst>
              <a:path w="1491614" h="44450">
                <a:moveTo>
                  <a:pt x="213182" y="27419"/>
                </a:moveTo>
                <a:lnTo>
                  <a:pt x="26733" y="27419"/>
                </a:lnTo>
                <a:lnTo>
                  <a:pt x="0" y="0"/>
                </a:lnTo>
              </a:path>
              <a:path w="1491614" h="44450">
                <a:moveTo>
                  <a:pt x="248475" y="27419"/>
                </a:moveTo>
                <a:lnTo>
                  <a:pt x="431838" y="27419"/>
                </a:lnTo>
                <a:lnTo>
                  <a:pt x="458228" y="1028"/>
                </a:lnTo>
              </a:path>
              <a:path w="1491614" h="44450">
                <a:moveTo>
                  <a:pt x="231000" y="43878"/>
                </a:moveTo>
                <a:lnTo>
                  <a:pt x="245732" y="29133"/>
                </a:lnTo>
              </a:path>
              <a:path w="1491614" h="44450">
                <a:moveTo>
                  <a:pt x="230657" y="43878"/>
                </a:moveTo>
                <a:lnTo>
                  <a:pt x="215925" y="29133"/>
                </a:lnTo>
              </a:path>
              <a:path w="1491614" h="44450">
                <a:moveTo>
                  <a:pt x="978166" y="28790"/>
                </a:moveTo>
                <a:lnTo>
                  <a:pt x="526440" y="28790"/>
                </a:lnTo>
                <a:lnTo>
                  <a:pt x="499706" y="1371"/>
                </a:lnTo>
              </a:path>
              <a:path w="1491614" h="44450">
                <a:moveTo>
                  <a:pt x="1009014" y="28790"/>
                </a:moveTo>
                <a:lnTo>
                  <a:pt x="1464856" y="28790"/>
                </a:lnTo>
                <a:lnTo>
                  <a:pt x="1491246" y="2057"/>
                </a:lnTo>
              </a:path>
              <a:path w="1491614" h="44450">
                <a:moveTo>
                  <a:pt x="994282" y="43878"/>
                </a:moveTo>
                <a:lnTo>
                  <a:pt x="1009014" y="29133"/>
                </a:lnTo>
              </a:path>
              <a:path w="1491614" h="44450">
                <a:moveTo>
                  <a:pt x="993927" y="43878"/>
                </a:moveTo>
                <a:lnTo>
                  <a:pt x="979195" y="29133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060239" y="7017232"/>
            <a:ext cx="189230" cy="54610"/>
          </a:xfrm>
          <a:custGeom>
            <a:avLst/>
            <a:gdLst/>
            <a:ahLst/>
            <a:cxnLst/>
            <a:rect l="l" t="t" r="r" b="b"/>
            <a:pathLst>
              <a:path w="189229" h="54609">
                <a:moveTo>
                  <a:pt x="38112" y="33997"/>
                </a:moveTo>
                <a:lnTo>
                  <a:pt x="21348" y="33997"/>
                </a:lnTo>
                <a:lnTo>
                  <a:pt x="21348" y="17716"/>
                </a:lnTo>
                <a:lnTo>
                  <a:pt x="16776" y="17716"/>
                </a:lnTo>
                <a:lnTo>
                  <a:pt x="16776" y="33997"/>
                </a:lnTo>
                <a:lnTo>
                  <a:pt x="0" y="33997"/>
                </a:lnTo>
                <a:lnTo>
                  <a:pt x="0" y="38061"/>
                </a:lnTo>
                <a:lnTo>
                  <a:pt x="16776" y="38061"/>
                </a:lnTo>
                <a:lnTo>
                  <a:pt x="16776" y="54419"/>
                </a:lnTo>
                <a:lnTo>
                  <a:pt x="21348" y="54419"/>
                </a:lnTo>
                <a:lnTo>
                  <a:pt x="21348" y="38061"/>
                </a:lnTo>
                <a:lnTo>
                  <a:pt x="38112" y="38061"/>
                </a:lnTo>
                <a:lnTo>
                  <a:pt x="38112" y="33997"/>
                </a:lnTo>
                <a:close/>
              </a:path>
              <a:path w="189229" h="54609">
                <a:moveTo>
                  <a:pt x="81254" y="49822"/>
                </a:moveTo>
                <a:lnTo>
                  <a:pt x="54203" y="49822"/>
                </a:lnTo>
                <a:lnTo>
                  <a:pt x="62915" y="41732"/>
                </a:lnTo>
                <a:lnTo>
                  <a:pt x="68770" y="35928"/>
                </a:lnTo>
                <a:lnTo>
                  <a:pt x="75399" y="28041"/>
                </a:lnTo>
                <a:lnTo>
                  <a:pt x="77863" y="24345"/>
                </a:lnTo>
                <a:lnTo>
                  <a:pt x="80111" y="19227"/>
                </a:lnTo>
                <a:lnTo>
                  <a:pt x="80568" y="17068"/>
                </a:lnTo>
                <a:lnTo>
                  <a:pt x="80568" y="10579"/>
                </a:lnTo>
                <a:lnTo>
                  <a:pt x="79095" y="7226"/>
                </a:lnTo>
                <a:lnTo>
                  <a:pt x="73202" y="2349"/>
                </a:lnTo>
                <a:lnTo>
                  <a:pt x="69469" y="1130"/>
                </a:lnTo>
                <a:lnTo>
                  <a:pt x="60325" y="1130"/>
                </a:lnTo>
                <a:lnTo>
                  <a:pt x="56515" y="2413"/>
                </a:lnTo>
                <a:lnTo>
                  <a:pt x="50266" y="7747"/>
                </a:lnTo>
                <a:lnTo>
                  <a:pt x="48641" y="11506"/>
                </a:lnTo>
                <a:lnTo>
                  <a:pt x="48641" y="16281"/>
                </a:lnTo>
                <a:lnTo>
                  <a:pt x="54203" y="16281"/>
                </a:lnTo>
                <a:lnTo>
                  <a:pt x="54203" y="13068"/>
                </a:lnTo>
                <a:lnTo>
                  <a:pt x="55168" y="10477"/>
                </a:lnTo>
                <a:lnTo>
                  <a:pt x="59029" y="6565"/>
                </a:lnTo>
                <a:lnTo>
                  <a:pt x="61620" y="5588"/>
                </a:lnTo>
                <a:lnTo>
                  <a:pt x="68529" y="5588"/>
                </a:lnTo>
                <a:lnTo>
                  <a:pt x="71247" y="6756"/>
                </a:lnTo>
                <a:lnTo>
                  <a:pt x="74345" y="10883"/>
                </a:lnTo>
                <a:lnTo>
                  <a:pt x="75006" y="12941"/>
                </a:lnTo>
                <a:lnTo>
                  <a:pt x="75006" y="16916"/>
                </a:lnTo>
                <a:lnTo>
                  <a:pt x="48107" y="49301"/>
                </a:lnTo>
                <a:lnTo>
                  <a:pt x="48107" y="54419"/>
                </a:lnTo>
                <a:lnTo>
                  <a:pt x="81254" y="54419"/>
                </a:lnTo>
                <a:lnTo>
                  <a:pt x="81254" y="49822"/>
                </a:lnTo>
                <a:close/>
              </a:path>
              <a:path w="189229" h="54609">
                <a:moveTo>
                  <a:pt x="126606" y="38061"/>
                </a:moveTo>
                <a:lnTo>
                  <a:pt x="118148" y="38061"/>
                </a:lnTo>
                <a:lnTo>
                  <a:pt x="118148" y="6489"/>
                </a:lnTo>
                <a:lnTo>
                  <a:pt x="118148" y="1511"/>
                </a:lnTo>
                <a:lnTo>
                  <a:pt x="113271" y="1511"/>
                </a:lnTo>
                <a:lnTo>
                  <a:pt x="113271" y="6489"/>
                </a:lnTo>
                <a:lnTo>
                  <a:pt x="113271" y="38061"/>
                </a:lnTo>
                <a:lnTo>
                  <a:pt x="92748" y="38061"/>
                </a:lnTo>
                <a:lnTo>
                  <a:pt x="113271" y="6489"/>
                </a:lnTo>
                <a:lnTo>
                  <a:pt x="113271" y="1511"/>
                </a:lnTo>
                <a:lnTo>
                  <a:pt x="111899" y="1511"/>
                </a:lnTo>
                <a:lnTo>
                  <a:pt x="88430" y="37007"/>
                </a:lnTo>
                <a:lnTo>
                  <a:pt x="88430" y="42062"/>
                </a:lnTo>
                <a:lnTo>
                  <a:pt x="113271" y="42062"/>
                </a:lnTo>
                <a:lnTo>
                  <a:pt x="113271" y="54419"/>
                </a:lnTo>
                <a:lnTo>
                  <a:pt x="118148" y="54419"/>
                </a:lnTo>
                <a:lnTo>
                  <a:pt x="118148" y="42062"/>
                </a:lnTo>
                <a:lnTo>
                  <a:pt x="126606" y="42062"/>
                </a:lnTo>
                <a:lnTo>
                  <a:pt x="126606" y="38061"/>
                </a:lnTo>
                <a:close/>
              </a:path>
              <a:path w="189229" h="54609">
                <a:moveTo>
                  <a:pt x="188683" y="0"/>
                </a:moveTo>
                <a:lnTo>
                  <a:pt x="183730" y="0"/>
                </a:lnTo>
                <a:lnTo>
                  <a:pt x="166306" y="48958"/>
                </a:lnTo>
                <a:lnTo>
                  <a:pt x="148755" y="0"/>
                </a:lnTo>
                <a:lnTo>
                  <a:pt x="143344" y="0"/>
                </a:lnTo>
                <a:lnTo>
                  <a:pt x="163309" y="54419"/>
                </a:lnTo>
                <a:lnTo>
                  <a:pt x="168948" y="54419"/>
                </a:lnTo>
                <a:lnTo>
                  <a:pt x="18868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3" name="object 23"/>
          <p:cNvGrpSpPr/>
          <p:nvPr/>
        </p:nvGrpSpPr>
        <p:grpSpPr>
          <a:xfrm>
            <a:off x="3049504" y="4965579"/>
            <a:ext cx="282575" cy="223520"/>
            <a:chOff x="3049504" y="4965579"/>
            <a:chExt cx="282575" cy="223520"/>
          </a:xfrm>
        </p:grpSpPr>
        <p:sp>
          <p:nvSpPr>
            <p:cNvPr id="24" name="object 24"/>
            <p:cNvSpPr/>
            <p:nvPr/>
          </p:nvSpPr>
          <p:spPr>
            <a:xfrm>
              <a:off x="3053105" y="4969179"/>
              <a:ext cx="275590" cy="216535"/>
            </a:xfrm>
            <a:custGeom>
              <a:avLst/>
              <a:gdLst/>
              <a:ahLst/>
              <a:cxnLst/>
              <a:rect l="l" t="t" r="r" b="b"/>
              <a:pathLst>
                <a:path w="275589" h="216535">
                  <a:moveTo>
                    <a:pt x="0" y="0"/>
                  </a:moveTo>
                  <a:lnTo>
                    <a:pt x="275221" y="0"/>
                  </a:lnTo>
                  <a:lnTo>
                    <a:pt x="275221" y="216268"/>
                  </a:lnTo>
                  <a:lnTo>
                    <a:pt x="0" y="216268"/>
                  </a:lnTo>
                  <a:lnTo>
                    <a:pt x="0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091383" y="5049088"/>
              <a:ext cx="222250" cy="57150"/>
            </a:xfrm>
            <a:custGeom>
              <a:avLst/>
              <a:gdLst/>
              <a:ahLst/>
              <a:cxnLst/>
              <a:rect l="l" t="t" r="r" b="b"/>
              <a:pathLst>
                <a:path w="222250" h="57150">
                  <a:moveTo>
                    <a:pt x="44881" y="35204"/>
                  </a:moveTo>
                  <a:lnTo>
                    <a:pt x="43738" y="32207"/>
                  </a:lnTo>
                  <a:lnTo>
                    <a:pt x="39014" y="27584"/>
                  </a:lnTo>
                  <a:lnTo>
                    <a:pt x="33858" y="25425"/>
                  </a:lnTo>
                  <a:lnTo>
                    <a:pt x="21209" y="22364"/>
                  </a:lnTo>
                  <a:lnTo>
                    <a:pt x="18211" y="21437"/>
                  </a:lnTo>
                  <a:lnTo>
                    <a:pt x="15011" y="19621"/>
                  </a:lnTo>
                  <a:lnTo>
                    <a:pt x="14020" y="17919"/>
                  </a:lnTo>
                  <a:lnTo>
                    <a:pt x="14020" y="13398"/>
                  </a:lnTo>
                  <a:lnTo>
                    <a:pt x="14859" y="11607"/>
                  </a:lnTo>
                  <a:lnTo>
                    <a:pt x="18211" y="8902"/>
                  </a:lnTo>
                  <a:lnTo>
                    <a:pt x="20396" y="8216"/>
                  </a:lnTo>
                  <a:lnTo>
                    <a:pt x="26593" y="8216"/>
                  </a:lnTo>
                  <a:lnTo>
                    <a:pt x="29108" y="9372"/>
                  </a:lnTo>
                  <a:lnTo>
                    <a:pt x="31546" y="13093"/>
                  </a:lnTo>
                  <a:lnTo>
                    <a:pt x="32004" y="14693"/>
                  </a:lnTo>
                  <a:lnTo>
                    <a:pt x="32004" y="16510"/>
                  </a:lnTo>
                  <a:lnTo>
                    <a:pt x="43357" y="16510"/>
                  </a:lnTo>
                  <a:lnTo>
                    <a:pt x="43357" y="11036"/>
                  </a:lnTo>
                  <a:lnTo>
                    <a:pt x="41427" y="6832"/>
                  </a:lnTo>
                  <a:lnTo>
                    <a:pt x="34112" y="1308"/>
                  </a:lnTo>
                  <a:lnTo>
                    <a:pt x="29464" y="0"/>
                  </a:lnTo>
                  <a:lnTo>
                    <a:pt x="16306" y="0"/>
                  </a:lnTo>
                  <a:lnTo>
                    <a:pt x="10744" y="1689"/>
                  </a:lnTo>
                  <a:lnTo>
                    <a:pt x="3530" y="8064"/>
                  </a:lnTo>
                  <a:lnTo>
                    <a:pt x="1828" y="12014"/>
                  </a:lnTo>
                  <a:lnTo>
                    <a:pt x="1828" y="21361"/>
                  </a:lnTo>
                  <a:lnTo>
                    <a:pt x="3581" y="24904"/>
                  </a:lnTo>
                  <a:lnTo>
                    <a:pt x="10033" y="29679"/>
                  </a:lnTo>
                  <a:lnTo>
                    <a:pt x="15036" y="31635"/>
                  </a:lnTo>
                  <a:lnTo>
                    <a:pt x="26162" y="34353"/>
                  </a:lnTo>
                  <a:lnTo>
                    <a:pt x="28778" y="35179"/>
                  </a:lnTo>
                  <a:lnTo>
                    <a:pt x="31673" y="36880"/>
                  </a:lnTo>
                  <a:lnTo>
                    <a:pt x="32537" y="38493"/>
                  </a:lnTo>
                  <a:lnTo>
                    <a:pt x="32537" y="43065"/>
                  </a:lnTo>
                  <a:lnTo>
                    <a:pt x="31597" y="44919"/>
                  </a:lnTo>
                  <a:lnTo>
                    <a:pt x="27838" y="47637"/>
                  </a:lnTo>
                  <a:lnTo>
                    <a:pt x="25273" y="48310"/>
                  </a:lnTo>
                  <a:lnTo>
                    <a:pt x="17653" y="48310"/>
                  </a:lnTo>
                  <a:lnTo>
                    <a:pt x="14706" y="46913"/>
                  </a:lnTo>
                  <a:lnTo>
                    <a:pt x="12420" y="42684"/>
                  </a:lnTo>
                  <a:lnTo>
                    <a:pt x="12039" y="40652"/>
                  </a:lnTo>
                  <a:lnTo>
                    <a:pt x="12039" y="37985"/>
                  </a:lnTo>
                  <a:lnTo>
                    <a:pt x="0" y="37985"/>
                  </a:lnTo>
                  <a:lnTo>
                    <a:pt x="0" y="42862"/>
                  </a:lnTo>
                  <a:lnTo>
                    <a:pt x="914" y="46659"/>
                  </a:lnTo>
                  <a:lnTo>
                    <a:pt x="5994" y="54241"/>
                  </a:lnTo>
                  <a:lnTo>
                    <a:pt x="12192" y="56680"/>
                  </a:lnTo>
                  <a:lnTo>
                    <a:pt x="28702" y="56680"/>
                  </a:lnTo>
                  <a:lnTo>
                    <a:pt x="34544" y="54952"/>
                  </a:lnTo>
                  <a:lnTo>
                    <a:pt x="42875" y="48272"/>
                  </a:lnTo>
                  <a:lnTo>
                    <a:pt x="44881" y="44094"/>
                  </a:lnTo>
                  <a:lnTo>
                    <a:pt x="44881" y="35204"/>
                  </a:lnTo>
                  <a:close/>
                </a:path>
                <a:path w="222250" h="57150">
                  <a:moveTo>
                    <a:pt x="78994" y="2946"/>
                  </a:moveTo>
                  <a:lnTo>
                    <a:pt x="69164" y="2946"/>
                  </a:lnTo>
                  <a:lnTo>
                    <a:pt x="64795" y="6057"/>
                  </a:lnTo>
                  <a:lnTo>
                    <a:pt x="60096" y="8699"/>
                  </a:lnTo>
                  <a:lnTo>
                    <a:pt x="55067" y="10858"/>
                  </a:lnTo>
                  <a:lnTo>
                    <a:pt x="55067" y="21336"/>
                  </a:lnTo>
                  <a:lnTo>
                    <a:pt x="67487" y="14630"/>
                  </a:lnTo>
                  <a:lnTo>
                    <a:pt x="67487" y="55549"/>
                  </a:lnTo>
                  <a:lnTo>
                    <a:pt x="78994" y="55549"/>
                  </a:lnTo>
                  <a:lnTo>
                    <a:pt x="78994" y="2946"/>
                  </a:lnTo>
                  <a:close/>
                </a:path>
                <a:path w="222250" h="57150">
                  <a:moveTo>
                    <a:pt x="179565" y="35204"/>
                  </a:moveTo>
                  <a:lnTo>
                    <a:pt x="178435" y="32207"/>
                  </a:lnTo>
                  <a:lnTo>
                    <a:pt x="173710" y="27584"/>
                  </a:lnTo>
                  <a:lnTo>
                    <a:pt x="168554" y="25425"/>
                  </a:lnTo>
                  <a:lnTo>
                    <a:pt x="155905" y="22364"/>
                  </a:lnTo>
                  <a:lnTo>
                    <a:pt x="152908" y="21437"/>
                  </a:lnTo>
                  <a:lnTo>
                    <a:pt x="149707" y="19621"/>
                  </a:lnTo>
                  <a:lnTo>
                    <a:pt x="148717" y="17919"/>
                  </a:lnTo>
                  <a:lnTo>
                    <a:pt x="148717" y="13398"/>
                  </a:lnTo>
                  <a:lnTo>
                    <a:pt x="149555" y="11607"/>
                  </a:lnTo>
                  <a:lnTo>
                    <a:pt x="152908" y="8902"/>
                  </a:lnTo>
                  <a:lnTo>
                    <a:pt x="155092" y="8216"/>
                  </a:lnTo>
                  <a:lnTo>
                    <a:pt x="161290" y="8216"/>
                  </a:lnTo>
                  <a:lnTo>
                    <a:pt x="163804" y="9372"/>
                  </a:lnTo>
                  <a:lnTo>
                    <a:pt x="166230" y="13093"/>
                  </a:lnTo>
                  <a:lnTo>
                    <a:pt x="166687" y="14693"/>
                  </a:lnTo>
                  <a:lnTo>
                    <a:pt x="166687" y="16510"/>
                  </a:lnTo>
                  <a:lnTo>
                    <a:pt x="178041" y="16510"/>
                  </a:lnTo>
                  <a:lnTo>
                    <a:pt x="178041" y="11036"/>
                  </a:lnTo>
                  <a:lnTo>
                    <a:pt x="176123" y="6832"/>
                  </a:lnTo>
                  <a:lnTo>
                    <a:pt x="168808" y="1308"/>
                  </a:lnTo>
                  <a:lnTo>
                    <a:pt x="164147" y="0"/>
                  </a:lnTo>
                  <a:lnTo>
                    <a:pt x="151003" y="0"/>
                  </a:lnTo>
                  <a:lnTo>
                    <a:pt x="145440" y="1689"/>
                  </a:lnTo>
                  <a:lnTo>
                    <a:pt x="138226" y="8064"/>
                  </a:lnTo>
                  <a:lnTo>
                    <a:pt x="136525" y="12014"/>
                  </a:lnTo>
                  <a:lnTo>
                    <a:pt x="136525" y="21361"/>
                  </a:lnTo>
                  <a:lnTo>
                    <a:pt x="138277" y="24904"/>
                  </a:lnTo>
                  <a:lnTo>
                    <a:pt x="144729" y="29679"/>
                  </a:lnTo>
                  <a:lnTo>
                    <a:pt x="149733" y="31635"/>
                  </a:lnTo>
                  <a:lnTo>
                    <a:pt x="160858" y="34353"/>
                  </a:lnTo>
                  <a:lnTo>
                    <a:pt x="163474" y="35179"/>
                  </a:lnTo>
                  <a:lnTo>
                    <a:pt x="166370" y="36880"/>
                  </a:lnTo>
                  <a:lnTo>
                    <a:pt x="167233" y="38493"/>
                  </a:lnTo>
                  <a:lnTo>
                    <a:pt x="167233" y="43065"/>
                  </a:lnTo>
                  <a:lnTo>
                    <a:pt x="166293" y="44919"/>
                  </a:lnTo>
                  <a:lnTo>
                    <a:pt x="162534" y="47637"/>
                  </a:lnTo>
                  <a:lnTo>
                    <a:pt x="159969" y="48310"/>
                  </a:lnTo>
                  <a:lnTo>
                    <a:pt x="152349" y="48310"/>
                  </a:lnTo>
                  <a:lnTo>
                    <a:pt x="149402" y="46913"/>
                  </a:lnTo>
                  <a:lnTo>
                    <a:pt x="147116" y="42684"/>
                  </a:lnTo>
                  <a:lnTo>
                    <a:pt x="146735" y="40652"/>
                  </a:lnTo>
                  <a:lnTo>
                    <a:pt x="146735" y="37985"/>
                  </a:lnTo>
                  <a:lnTo>
                    <a:pt x="134696" y="37985"/>
                  </a:lnTo>
                  <a:lnTo>
                    <a:pt x="134696" y="42862"/>
                  </a:lnTo>
                  <a:lnTo>
                    <a:pt x="135610" y="46659"/>
                  </a:lnTo>
                  <a:lnTo>
                    <a:pt x="140690" y="54241"/>
                  </a:lnTo>
                  <a:lnTo>
                    <a:pt x="146888" y="56680"/>
                  </a:lnTo>
                  <a:lnTo>
                    <a:pt x="163385" y="56680"/>
                  </a:lnTo>
                  <a:lnTo>
                    <a:pt x="169240" y="54952"/>
                  </a:lnTo>
                  <a:lnTo>
                    <a:pt x="177571" y="48272"/>
                  </a:lnTo>
                  <a:lnTo>
                    <a:pt x="179565" y="44094"/>
                  </a:lnTo>
                  <a:lnTo>
                    <a:pt x="179565" y="35204"/>
                  </a:lnTo>
                  <a:close/>
                </a:path>
                <a:path w="222250" h="57150">
                  <a:moveTo>
                    <a:pt x="221767" y="46812"/>
                  </a:moveTo>
                  <a:lnTo>
                    <a:pt x="196316" y="47332"/>
                  </a:lnTo>
                  <a:lnTo>
                    <a:pt x="203466" y="41440"/>
                  </a:lnTo>
                  <a:lnTo>
                    <a:pt x="209397" y="36093"/>
                  </a:lnTo>
                  <a:lnTo>
                    <a:pt x="214096" y="31305"/>
                  </a:lnTo>
                  <a:lnTo>
                    <a:pt x="217576" y="27063"/>
                  </a:lnTo>
                  <a:lnTo>
                    <a:pt x="220141" y="23495"/>
                  </a:lnTo>
                  <a:lnTo>
                    <a:pt x="221449" y="20002"/>
                  </a:lnTo>
                  <a:lnTo>
                    <a:pt x="221449" y="12369"/>
                  </a:lnTo>
                  <a:lnTo>
                    <a:pt x="219862" y="8928"/>
                  </a:lnTo>
                  <a:lnTo>
                    <a:pt x="213512" y="3594"/>
                  </a:lnTo>
                  <a:lnTo>
                    <a:pt x="209118" y="2260"/>
                  </a:lnTo>
                  <a:lnTo>
                    <a:pt x="197980" y="2260"/>
                  </a:lnTo>
                  <a:lnTo>
                    <a:pt x="193636" y="3492"/>
                  </a:lnTo>
                  <a:lnTo>
                    <a:pt x="186944" y="8674"/>
                  </a:lnTo>
                  <a:lnTo>
                    <a:pt x="185191" y="12636"/>
                  </a:lnTo>
                  <a:lnTo>
                    <a:pt x="185191" y="17868"/>
                  </a:lnTo>
                  <a:lnTo>
                    <a:pt x="196837" y="17868"/>
                  </a:lnTo>
                  <a:lnTo>
                    <a:pt x="196837" y="16256"/>
                  </a:lnTo>
                  <a:lnTo>
                    <a:pt x="197205" y="14782"/>
                  </a:lnTo>
                  <a:lnTo>
                    <a:pt x="199034" y="11264"/>
                  </a:lnTo>
                  <a:lnTo>
                    <a:pt x="200901" y="10172"/>
                  </a:lnTo>
                  <a:lnTo>
                    <a:pt x="205473" y="10172"/>
                  </a:lnTo>
                  <a:lnTo>
                    <a:pt x="207010" y="10795"/>
                  </a:lnTo>
                  <a:lnTo>
                    <a:pt x="209308" y="13258"/>
                  </a:lnTo>
                  <a:lnTo>
                    <a:pt x="209880" y="14871"/>
                  </a:lnTo>
                  <a:lnTo>
                    <a:pt x="209880" y="19253"/>
                  </a:lnTo>
                  <a:lnTo>
                    <a:pt x="208407" y="22110"/>
                  </a:lnTo>
                  <a:lnTo>
                    <a:pt x="203987" y="27190"/>
                  </a:lnTo>
                  <a:lnTo>
                    <a:pt x="201574" y="29527"/>
                  </a:lnTo>
                  <a:lnTo>
                    <a:pt x="184429" y="44919"/>
                  </a:lnTo>
                  <a:lnTo>
                    <a:pt x="184429" y="55549"/>
                  </a:lnTo>
                  <a:lnTo>
                    <a:pt x="221767" y="55549"/>
                  </a:lnTo>
                  <a:lnTo>
                    <a:pt x="221767" y="4681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/>
          <p:nvPr/>
        </p:nvSpPr>
        <p:spPr>
          <a:xfrm>
            <a:off x="3623068" y="6445707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 h="0">
                <a:moveTo>
                  <a:pt x="0" y="0"/>
                </a:moveTo>
                <a:lnTo>
                  <a:pt x="80886" y="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7" name="object 27"/>
          <p:cNvGrpSpPr/>
          <p:nvPr/>
        </p:nvGrpSpPr>
        <p:grpSpPr>
          <a:xfrm>
            <a:off x="3699668" y="6408172"/>
            <a:ext cx="190500" cy="72390"/>
            <a:chOff x="3699668" y="6408172"/>
            <a:chExt cx="190500" cy="72390"/>
          </a:xfrm>
        </p:grpSpPr>
        <p:sp>
          <p:nvSpPr>
            <p:cNvPr id="28" name="object 28"/>
            <p:cNvSpPr/>
            <p:nvPr/>
          </p:nvSpPr>
          <p:spPr>
            <a:xfrm>
              <a:off x="3814660" y="6445707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4" h="0">
                  <a:moveTo>
                    <a:pt x="0" y="0"/>
                  </a:moveTo>
                  <a:lnTo>
                    <a:pt x="75069" y="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703269" y="6411772"/>
              <a:ext cx="111760" cy="65405"/>
            </a:xfrm>
            <a:custGeom>
              <a:avLst/>
              <a:gdLst/>
              <a:ahLst/>
              <a:cxnLst/>
              <a:rect l="l" t="t" r="r" b="b"/>
              <a:pathLst>
                <a:path w="111760" h="65404">
                  <a:moveTo>
                    <a:pt x="685" y="52095"/>
                  </a:moveTo>
                  <a:lnTo>
                    <a:pt x="111391" y="52095"/>
                  </a:lnTo>
                  <a:lnTo>
                    <a:pt x="111391" y="15773"/>
                  </a:lnTo>
                  <a:lnTo>
                    <a:pt x="685" y="15773"/>
                  </a:lnTo>
                  <a:lnTo>
                    <a:pt x="685" y="52095"/>
                  </a:lnTo>
                  <a:close/>
                </a:path>
                <a:path w="111760" h="65404">
                  <a:moveTo>
                    <a:pt x="110718" y="65125"/>
                  </a:moveTo>
                  <a:lnTo>
                    <a:pt x="89801" y="65125"/>
                  </a:lnTo>
                  <a:lnTo>
                    <a:pt x="24345" y="0"/>
                  </a:lnTo>
                  <a:lnTo>
                    <a:pt x="0" y="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/>
          <p:cNvGrpSpPr/>
          <p:nvPr/>
        </p:nvGrpSpPr>
        <p:grpSpPr>
          <a:xfrm>
            <a:off x="4104100" y="6246228"/>
            <a:ext cx="1826260" cy="1380490"/>
            <a:chOff x="4104100" y="6246228"/>
            <a:chExt cx="1826260" cy="1380490"/>
          </a:xfrm>
        </p:grpSpPr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04100" y="6246228"/>
              <a:ext cx="287223" cy="201707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389437" y="6444335"/>
              <a:ext cx="1537335" cy="1182370"/>
            </a:xfrm>
            <a:custGeom>
              <a:avLst/>
              <a:gdLst/>
              <a:ahLst/>
              <a:cxnLst/>
              <a:rect l="l" t="t" r="r" b="b"/>
              <a:pathLst>
                <a:path w="1537335" h="1182370">
                  <a:moveTo>
                    <a:pt x="0" y="0"/>
                  </a:moveTo>
                  <a:lnTo>
                    <a:pt x="1536839" y="0"/>
                  </a:lnTo>
                </a:path>
                <a:path w="1537335" h="1182370">
                  <a:moveTo>
                    <a:pt x="1536839" y="1371"/>
                  </a:moveTo>
                  <a:lnTo>
                    <a:pt x="1536839" y="1182116"/>
                  </a:lnTo>
                </a:path>
              </a:pathLst>
            </a:custGeom>
            <a:ln w="72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88803" y="7017232"/>
            <a:ext cx="217144" cy="65189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29796" y="7017232"/>
            <a:ext cx="217144" cy="65189"/>
          </a:xfrm>
          <a:prstGeom prst="rect">
            <a:avLst/>
          </a:prstGeom>
        </p:spPr>
      </p:pic>
      <p:sp>
        <p:nvSpPr>
          <p:cNvPr id="35" name="object 35"/>
          <p:cNvSpPr/>
          <p:nvPr/>
        </p:nvSpPr>
        <p:spPr>
          <a:xfrm>
            <a:off x="4107700" y="7426287"/>
            <a:ext cx="33655" cy="199390"/>
          </a:xfrm>
          <a:custGeom>
            <a:avLst/>
            <a:gdLst/>
            <a:ahLst/>
            <a:cxnLst/>
            <a:rect l="l" t="t" r="r" b="b"/>
            <a:pathLst>
              <a:path w="33654" h="199390">
                <a:moveTo>
                  <a:pt x="32905" y="50037"/>
                </a:moveTo>
                <a:lnTo>
                  <a:pt x="32905" y="0"/>
                </a:lnTo>
              </a:path>
              <a:path w="33654" h="199390">
                <a:moveTo>
                  <a:pt x="33248" y="198793"/>
                </a:moveTo>
                <a:lnTo>
                  <a:pt x="33248" y="138798"/>
                </a:lnTo>
                <a:lnTo>
                  <a:pt x="0" y="66484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140606" y="7427315"/>
            <a:ext cx="763270" cy="200025"/>
          </a:xfrm>
          <a:custGeom>
            <a:avLst/>
            <a:gdLst/>
            <a:ahLst/>
            <a:cxnLst/>
            <a:rect l="l" t="t" r="r" b="b"/>
            <a:pathLst>
              <a:path w="763270" h="200025">
                <a:moveTo>
                  <a:pt x="244030" y="53124"/>
                </a:moveTo>
                <a:lnTo>
                  <a:pt x="244030" y="1714"/>
                </a:lnTo>
              </a:path>
              <a:path w="763270" h="200025">
                <a:moveTo>
                  <a:pt x="244030" y="197764"/>
                </a:moveTo>
                <a:lnTo>
                  <a:pt x="244030" y="137769"/>
                </a:lnTo>
                <a:lnTo>
                  <a:pt x="210781" y="65455"/>
                </a:lnTo>
              </a:path>
              <a:path w="763270" h="200025">
                <a:moveTo>
                  <a:pt x="762939" y="199809"/>
                </a:moveTo>
                <a:lnTo>
                  <a:pt x="0" y="199809"/>
                </a:lnTo>
              </a:path>
              <a:path w="763270" h="200025">
                <a:moveTo>
                  <a:pt x="503821" y="51409"/>
                </a:moveTo>
                <a:lnTo>
                  <a:pt x="503821" y="0"/>
                </a:lnTo>
              </a:path>
              <a:path w="763270" h="200025">
                <a:moveTo>
                  <a:pt x="503821" y="196049"/>
                </a:moveTo>
                <a:lnTo>
                  <a:pt x="503821" y="136055"/>
                </a:lnTo>
                <a:lnTo>
                  <a:pt x="470585" y="63741"/>
                </a:lnTo>
              </a:path>
              <a:path w="763270" h="200025">
                <a:moveTo>
                  <a:pt x="760196" y="51409"/>
                </a:moveTo>
                <a:lnTo>
                  <a:pt x="760196" y="0"/>
                </a:lnTo>
              </a:path>
              <a:path w="763270" h="200025">
                <a:moveTo>
                  <a:pt x="760196" y="196049"/>
                </a:moveTo>
                <a:lnTo>
                  <a:pt x="760196" y="136055"/>
                </a:lnTo>
                <a:lnTo>
                  <a:pt x="726948" y="63741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903546" y="7424572"/>
            <a:ext cx="1022985" cy="202565"/>
          </a:xfrm>
          <a:custGeom>
            <a:avLst/>
            <a:gdLst/>
            <a:ahLst/>
            <a:cxnLst/>
            <a:rect l="l" t="t" r="r" b="b"/>
            <a:pathLst>
              <a:path w="1022985" h="202565">
                <a:moveTo>
                  <a:pt x="251231" y="0"/>
                </a:moveTo>
                <a:lnTo>
                  <a:pt x="251231" y="201879"/>
                </a:lnTo>
              </a:path>
              <a:path w="1022985" h="202565">
                <a:moveTo>
                  <a:pt x="0" y="202552"/>
                </a:moveTo>
                <a:lnTo>
                  <a:pt x="1022731" y="202552"/>
                </a:lnTo>
              </a:path>
            </a:pathLst>
          </a:custGeom>
          <a:ln w="72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371164" y="7426287"/>
            <a:ext cx="0" cy="66040"/>
          </a:xfrm>
          <a:custGeom>
            <a:avLst/>
            <a:gdLst/>
            <a:ahLst/>
            <a:cxnLst/>
            <a:rect l="l" t="t" r="r" b="b"/>
            <a:pathLst>
              <a:path w="0" h="66040">
                <a:moveTo>
                  <a:pt x="0" y="65798"/>
                </a:moveTo>
                <a:lnTo>
                  <a:pt x="0" y="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883215" y="7426287"/>
            <a:ext cx="0" cy="118110"/>
          </a:xfrm>
          <a:custGeom>
            <a:avLst/>
            <a:gdLst/>
            <a:ahLst/>
            <a:cxnLst/>
            <a:rect l="l" t="t" r="r" b="b"/>
            <a:pathLst>
              <a:path w="0" h="118109">
                <a:moveTo>
                  <a:pt x="0" y="0"/>
                </a:moveTo>
                <a:lnTo>
                  <a:pt x="0" y="117551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883215" y="7698422"/>
            <a:ext cx="0" cy="57785"/>
          </a:xfrm>
          <a:custGeom>
            <a:avLst/>
            <a:gdLst/>
            <a:ahLst/>
            <a:cxnLst/>
            <a:rect l="l" t="t" r="r" b="b"/>
            <a:pathLst>
              <a:path w="0" h="57784">
                <a:moveTo>
                  <a:pt x="0" y="0"/>
                </a:moveTo>
                <a:lnTo>
                  <a:pt x="0" y="57226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1" name="object 41"/>
          <p:cNvGrpSpPr/>
          <p:nvPr/>
        </p:nvGrpSpPr>
        <p:grpSpPr>
          <a:xfrm>
            <a:off x="3371164" y="7425601"/>
            <a:ext cx="581025" cy="276860"/>
            <a:chOff x="3371164" y="7425601"/>
            <a:chExt cx="581025" cy="276860"/>
          </a:xfrm>
        </p:grpSpPr>
        <p:sp>
          <p:nvSpPr>
            <p:cNvPr id="42" name="object 42"/>
            <p:cNvSpPr/>
            <p:nvPr/>
          </p:nvSpPr>
          <p:spPr>
            <a:xfrm>
              <a:off x="3371164" y="7425601"/>
              <a:ext cx="508000" cy="238760"/>
            </a:xfrm>
            <a:custGeom>
              <a:avLst/>
              <a:gdLst/>
              <a:ahLst/>
              <a:cxnLst/>
              <a:rect l="l" t="t" r="r" b="b"/>
              <a:pathLst>
                <a:path w="508000" h="238759">
                  <a:moveTo>
                    <a:pt x="252590" y="235115"/>
                  </a:moveTo>
                  <a:lnTo>
                    <a:pt x="252590" y="0"/>
                  </a:lnTo>
                </a:path>
                <a:path w="508000" h="238759">
                  <a:moveTo>
                    <a:pt x="453097" y="238201"/>
                  </a:moveTo>
                  <a:lnTo>
                    <a:pt x="252590" y="238201"/>
                  </a:lnTo>
                </a:path>
                <a:path w="508000" h="238759">
                  <a:moveTo>
                    <a:pt x="507593" y="66484"/>
                  </a:moveTo>
                  <a:lnTo>
                    <a:pt x="0" y="66484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23405" y="7537837"/>
              <a:ext cx="128181" cy="164185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871811" y="7480465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18097" y="0"/>
                  </a:moveTo>
                  <a:lnTo>
                    <a:pt x="11658" y="0"/>
                  </a:lnTo>
                  <a:lnTo>
                    <a:pt x="5219" y="0"/>
                  </a:lnTo>
                  <a:lnTo>
                    <a:pt x="0" y="5219"/>
                  </a:lnTo>
                  <a:lnTo>
                    <a:pt x="0" y="18097"/>
                  </a:lnTo>
                  <a:lnTo>
                    <a:pt x="5219" y="23317"/>
                  </a:lnTo>
                  <a:lnTo>
                    <a:pt x="18097" y="23317"/>
                  </a:lnTo>
                  <a:lnTo>
                    <a:pt x="23317" y="18097"/>
                  </a:lnTo>
                  <a:lnTo>
                    <a:pt x="23317" y="5219"/>
                  </a:lnTo>
                  <a:lnTo>
                    <a:pt x="1809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3871811" y="7480465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11658" y="0"/>
                  </a:moveTo>
                  <a:lnTo>
                    <a:pt x="18097" y="0"/>
                  </a:lnTo>
                  <a:lnTo>
                    <a:pt x="23317" y="5219"/>
                  </a:lnTo>
                  <a:lnTo>
                    <a:pt x="23317" y="11658"/>
                  </a:lnTo>
                  <a:lnTo>
                    <a:pt x="23317" y="18097"/>
                  </a:lnTo>
                  <a:lnTo>
                    <a:pt x="18097" y="23317"/>
                  </a:lnTo>
                  <a:lnTo>
                    <a:pt x="11658" y="23317"/>
                  </a:lnTo>
                  <a:lnTo>
                    <a:pt x="5219" y="23317"/>
                  </a:lnTo>
                  <a:lnTo>
                    <a:pt x="0" y="18097"/>
                  </a:lnTo>
                  <a:lnTo>
                    <a:pt x="0" y="11658"/>
                  </a:lnTo>
                  <a:lnTo>
                    <a:pt x="0" y="5219"/>
                  </a:lnTo>
                  <a:lnTo>
                    <a:pt x="5219" y="0"/>
                  </a:lnTo>
                  <a:lnTo>
                    <a:pt x="11658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/>
          <p:cNvSpPr/>
          <p:nvPr/>
        </p:nvSpPr>
        <p:spPr>
          <a:xfrm>
            <a:off x="3102457" y="7426287"/>
            <a:ext cx="779780" cy="329565"/>
          </a:xfrm>
          <a:custGeom>
            <a:avLst/>
            <a:gdLst/>
            <a:ahLst/>
            <a:cxnLst/>
            <a:rect l="l" t="t" r="r" b="b"/>
            <a:pathLst>
              <a:path w="779779" h="329565">
                <a:moveTo>
                  <a:pt x="0" y="329361"/>
                </a:moveTo>
                <a:lnTo>
                  <a:pt x="0" y="0"/>
                </a:lnTo>
              </a:path>
              <a:path w="779779" h="329565">
                <a:moveTo>
                  <a:pt x="779386" y="329018"/>
                </a:moveTo>
                <a:lnTo>
                  <a:pt x="685" y="329018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189503" y="4969865"/>
            <a:ext cx="0" cy="212725"/>
          </a:xfrm>
          <a:custGeom>
            <a:avLst/>
            <a:gdLst/>
            <a:ahLst/>
            <a:cxnLst/>
            <a:rect l="l" t="t" r="r" b="b"/>
            <a:pathLst>
              <a:path w="0" h="212725">
                <a:moveTo>
                  <a:pt x="0" y="0"/>
                </a:moveTo>
                <a:lnTo>
                  <a:pt x="0" y="212166"/>
                </a:lnTo>
              </a:path>
            </a:pathLst>
          </a:custGeom>
          <a:ln w="633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8" name="object 48"/>
          <p:cNvGrpSpPr/>
          <p:nvPr/>
        </p:nvGrpSpPr>
        <p:grpSpPr>
          <a:xfrm>
            <a:off x="2923800" y="4721993"/>
            <a:ext cx="3064510" cy="3481704"/>
            <a:chOff x="2923800" y="4721993"/>
            <a:chExt cx="3064510" cy="3481704"/>
          </a:xfrm>
        </p:grpSpPr>
        <p:sp>
          <p:nvSpPr>
            <p:cNvPr id="49" name="object 49"/>
            <p:cNvSpPr/>
            <p:nvPr/>
          </p:nvSpPr>
          <p:spPr>
            <a:xfrm>
              <a:off x="3026422" y="4881460"/>
              <a:ext cx="365760" cy="54610"/>
            </a:xfrm>
            <a:custGeom>
              <a:avLst/>
              <a:gdLst/>
              <a:ahLst/>
              <a:cxnLst/>
              <a:rect l="l" t="t" r="r" b="b"/>
              <a:pathLst>
                <a:path w="365760" h="54610">
                  <a:moveTo>
                    <a:pt x="53035" y="54419"/>
                  </a:moveTo>
                  <a:lnTo>
                    <a:pt x="48895" y="42659"/>
                  </a:lnTo>
                  <a:lnTo>
                    <a:pt x="45796" y="33832"/>
                  </a:lnTo>
                  <a:lnTo>
                    <a:pt x="37642" y="10629"/>
                  </a:lnTo>
                  <a:lnTo>
                    <a:pt x="34213" y="876"/>
                  </a:lnTo>
                  <a:lnTo>
                    <a:pt x="34213" y="33832"/>
                  </a:lnTo>
                  <a:lnTo>
                    <a:pt x="18440" y="33832"/>
                  </a:lnTo>
                  <a:lnTo>
                    <a:pt x="26593" y="10629"/>
                  </a:lnTo>
                  <a:lnTo>
                    <a:pt x="34213" y="33832"/>
                  </a:lnTo>
                  <a:lnTo>
                    <a:pt x="34213" y="876"/>
                  </a:lnTo>
                  <a:lnTo>
                    <a:pt x="33909" y="0"/>
                  </a:lnTo>
                  <a:lnTo>
                    <a:pt x="19888" y="0"/>
                  </a:lnTo>
                  <a:lnTo>
                    <a:pt x="0" y="54419"/>
                  </a:lnTo>
                  <a:lnTo>
                    <a:pt x="11277" y="54419"/>
                  </a:lnTo>
                  <a:lnTo>
                    <a:pt x="15392" y="42659"/>
                  </a:lnTo>
                  <a:lnTo>
                    <a:pt x="37185" y="42659"/>
                  </a:lnTo>
                  <a:lnTo>
                    <a:pt x="41148" y="54419"/>
                  </a:lnTo>
                  <a:lnTo>
                    <a:pt x="53035" y="54419"/>
                  </a:lnTo>
                  <a:close/>
                </a:path>
                <a:path w="365760" h="54610">
                  <a:moveTo>
                    <a:pt x="70993" y="0"/>
                  </a:moveTo>
                  <a:lnTo>
                    <a:pt x="59182" y="0"/>
                  </a:lnTo>
                  <a:lnTo>
                    <a:pt x="59182" y="54432"/>
                  </a:lnTo>
                  <a:lnTo>
                    <a:pt x="70993" y="54432"/>
                  </a:lnTo>
                  <a:lnTo>
                    <a:pt x="70993" y="0"/>
                  </a:lnTo>
                  <a:close/>
                </a:path>
                <a:path w="365760" h="54610">
                  <a:moveTo>
                    <a:pt x="130098" y="0"/>
                  </a:moveTo>
                  <a:lnTo>
                    <a:pt x="119049" y="0"/>
                  </a:lnTo>
                  <a:lnTo>
                    <a:pt x="119049" y="42811"/>
                  </a:lnTo>
                  <a:lnTo>
                    <a:pt x="98399" y="0"/>
                  </a:lnTo>
                  <a:lnTo>
                    <a:pt x="81330" y="0"/>
                  </a:lnTo>
                  <a:lnTo>
                    <a:pt x="81330" y="54419"/>
                  </a:lnTo>
                  <a:lnTo>
                    <a:pt x="92379" y="54419"/>
                  </a:lnTo>
                  <a:lnTo>
                    <a:pt x="92379" y="9194"/>
                  </a:lnTo>
                  <a:lnTo>
                    <a:pt x="113792" y="54419"/>
                  </a:lnTo>
                  <a:lnTo>
                    <a:pt x="130098" y="54419"/>
                  </a:lnTo>
                  <a:lnTo>
                    <a:pt x="130098" y="0"/>
                  </a:lnTo>
                  <a:close/>
                </a:path>
                <a:path w="365760" h="54610">
                  <a:moveTo>
                    <a:pt x="166420" y="1803"/>
                  </a:moveTo>
                  <a:lnTo>
                    <a:pt x="156591" y="1803"/>
                  </a:lnTo>
                  <a:lnTo>
                    <a:pt x="152222" y="4914"/>
                  </a:lnTo>
                  <a:lnTo>
                    <a:pt x="147523" y="7556"/>
                  </a:lnTo>
                  <a:lnTo>
                    <a:pt x="142494" y="9715"/>
                  </a:lnTo>
                  <a:lnTo>
                    <a:pt x="142494" y="20193"/>
                  </a:lnTo>
                  <a:lnTo>
                    <a:pt x="154914" y="13487"/>
                  </a:lnTo>
                  <a:lnTo>
                    <a:pt x="154914" y="54419"/>
                  </a:lnTo>
                  <a:lnTo>
                    <a:pt x="166420" y="54419"/>
                  </a:lnTo>
                  <a:lnTo>
                    <a:pt x="166420" y="1803"/>
                  </a:lnTo>
                  <a:close/>
                </a:path>
                <a:path w="365760" h="54610">
                  <a:moveTo>
                    <a:pt x="243814" y="54419"/>
                  </a:moveTo>
                  <a:lnTo>
                    <a:pt x="239674" y="42659"/>
                  </a:lnTo>
                  <a:lnTo>
                    <a:pt x="236575" y="33832"/>
                  </a:lnTo>
                  <a:lnTo>
                    <a:pt x="228422" y="10629"/>
                  </a:lnTo>
                  <a:lnTo>
                    <a:pt x="224993" y="876"/>
                  </a:lnTo>
                  <a:lnTo>
                    <a:pt x="224993" y="33832"/>
                  </a:lnTo>
                  <a:lnTo>
                    <a:pt x="209232" y="33832"/>
                  </a:lnTo>
                  <a:lnTo>
                    <a:pt x="217373" y="10629"/>
                  </a:lnTo>
                  <a:lnTo>
                    <a:pt x="224993" y="33832"/>
                  </a:lnTo>
                  <a:lnTo>
                    <a:pt x="224993" y="876"/>
                  </a:lnTo>
                  <a:lnTo>
                    <a:pt x="224688" y="0"/>
                  </a:lnTo>
                  <a:lnTo>
                    <a:pt x="210680" y="0"/>
                  </a:lnTo>
                  <a:lnTo>
                    <a:pt x="190779" y="54419"/>
                  </a:lnTo>
                  <a:lnTo>
                    <a:pt x="202057" y="54419"/>
                  </a:lnTo>
                  <a:lnTo>
                    <a:pt x="206171" y="42659"/>
                  </a:lnTo>
                  <a:lnTo>
                    <a:pt x="227977" y="42659"/>
                  </a:lnTo>
                  <a:lnTo>
                    <a:pt x="231927" y="54419"/>
                  </a:lnTo>
                  <a:lnTo>
                    <a:pt x="243814" y="54419"/>
                  </a:lnTo>
                  <a:close/>
                </a:path>
                <a:path w="365760" h="54610">
                  <a:moveTo>
                    <a:pt x="261772" y="0"/>
                  </a:moveTo>
                  <a:lnTo>
                    <a:pt x="249961" y="0"/>
                  </a:lnTo>
                  <a:lnTo>
                    <a:pt x="249961" y="54432"/>
                  </a:lnTo>
                  <a:lnTo>
                    <a:pt x="261772" y="54432"/>
                  </a:lnTo>
                  <a:lnTo>
                    <a:pt x="261772" y="0"/>
                  </a:lnTo>
                  <a:close/>
                </a:path>
                <a:path w="365760" h="54610">
                  <a:moveTo>
                    <a:pt x="320890" y="0"/>
                  </a:moveTo>
                  <a:lnTo>
                    <a:pt x="309841" y="0"/>
                  </a:lnTo>
                  <a:lnTo>
                    <a:pt x="309841" y="42811"/>
                  </a:lnTo>
                  <a:lnTo>
                    <a:pt x="289191" y="0"/>
                  </a:lnTo>
                  <a:lnTo>
                    <a:pt x="272122" y="0"/>
                  </a:lnTo>
                  <a:lnTo>
                    <a:pt x="272122" y="54419"/>
                  </a:lnTo>
                  <a:lnTo>
                    <a:pt x="283171" y="54419"/>
                  </a:lnTo>
                  <a:lnTo>
                    <a:pt x="283171" y="9194"/>
                  </a:lnTo>
                  <a:lnTo>
                    <a:pt x="304584" y="54419"/>
                  </a:lnTo>
                  <a:lnTo>
                    <a:pt x="320890" y="54419"/>
                  </a:lnTo>
                  <a:lnTo>
                    <a:pt x="320890" y="0"/>
                  </a:lnTo>
                  <a:close/>
                </a:path>
                <a:path w="365760" h="54610">
                  <a:moveTo>
                    <a:pt x="365290" y="45669"/>
                  </a:moveTo>
                  <a:lnTo>
                    <a:pt x="339839" y="46202"/>
                  </a:lnTo>
                  <a:lnTo>
                    <a:pt x="346989" y="40309"/>
                  </a:lnTo>
                  <a:lnTo>
                    <a:pt x="352920" y="34963"/>
                  </a:lnTo>
                  <a:lnTo>
                    <a:pt x="357619" y="30162"/>
                  </a:lnTo>
                  <a:lnTo>
                    <a:pt x="361099" y="25920"/>
                  </a:lnTo>
                  <a:lnTo>
                    <a:pt x="363689" y="22352"/>
                  </a:lnTo>
                  <a:lnTo>
                    <a:pt x="364985" y="18859"/>
                  </a:lnTo>
                  <a:lnTo>
                    <a:pt x="364985" y="11226"/>
                  </a:lnTo>
                  <a:lnTo>
                    <a:pt x="363397" y="7785"/>
                  </a:lnTo>
                  <a:lnTo>
                    <a:pt x="357047" y="2463"/>
                  </a:lnTo>
                  <a:lnTo>
                    <a:pt x="352640" y="1130"/>
                  </a:lnTo>
                  <a:lnTo>
                    <a:pt x="341515" y="1130"/>
                  </a:lnTo>
                  <a:lnTo>
                    <a:pt x="337172" y="2362"/>
                  </a:lnTo>
                  <a:lnTo>
                    <a:pt x="330466" y="7531"/>
                  </a:lnTo>
                  <a:lnTo>
                    <a:pt x="328714" y="11506"/>
                  </a:lnTo>
                  <a:lnTo>
                    <a:pt x="328714" y="16725"/>
                  </a:lnTo>
                  <a:lnTo>
                    <a:pt x="340372" y="16725"/>
                  </a:lnTo>
                  <a:lnTo>
                    <a:pt x="340372" y="15125"/>
                  </a:lnTo>
                  <a:lnTo>
                    <a:pt x="340728" y="13639"/>
                  </a:lnTo>
                  <a:lnTo>
                    <a:pt x="342557" y="10121"/>
                  </a:lnTo>
                  <a:lnTo>
                    <a:pt x="344436" y="9042"/>
                  </a:lnTo>
                  <a:lnTo>
                    <a:pt x="349008" y="9042"/>
                  </a:lnTo>
                  <a:lnTo>
                    <a:pt x="350545" y="9652"/>
                  </a:lnTo>
                  <a:lnTo>
                    <a:pt x="352831" y="12115"/>
                  </a:lnTo>
                  <a:lnTo>
                    <a:pt x="353402" y="13741"/>
                  </a:lnTo>
                  <a:lnTo>
                    <a:pt x="353402" y="18110"/>
                  </a:lnTo>
                  <a:lnTo>
                    <a:pt x="351929" y="20980"/>
                  </a:lnTo>
                  <a:lnTo>
                    <a:pt x="347510" y="26047"/>
                  </a:lnTo>
                  <a:lnTo>
                    <a:pt x="345097" y="28384"/>
                  </a:lnTo>
                  <a:lnTo>
                    <a:pt x="327952" y="43789"/>
                  </a:lnTo>
                  <a:lnTo>
                    <a:pt x="327952" y="54419"/>
                  </a:lnTo>
                  <a:lnTo>
                    <a:pt x="365290" y="54419"/>
                  </a:lnTo>
                  <a:lnTo>
                    <a:pt x="365290" y="4566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2925597" y="4723790"/>
              <a:ext cx="3060700" cy="3478529"/>
            </a:xfrm>
            <a:custGeom>
              <a:avLst/>
              <a:gdLst/>
              <a:ahLst/>
              <a:cxnLst/>
              <a:rect l="l" t="t" r="r" b="b"/>
              <a:pathLst>
                <a:path w="3060700" h="3478529">
                  <a:moveTo>
                    <a:pt x="0" y="0"/>
                  </a:moveTo>
                  <a:lnTo>
                    <a:pt x="3060319" y="0"/>
                  </a:lnTo>
                  <a:lnTo>
                    <a:pt x="3060319" y="3478110"/>
                  </a:lnTo>
                  <a:lnTo>
                    <a:pt x="0" y="3478110"/>
                  </a:lnTo>
                  <a:lnTo>
                    <a:pt x="0" y="0"/>
                  </a:lnTo>
                  <a:close/>
                </a:path>
              </a:pathLst>
            </a:custGeom>
            <a:ln w="359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33915" y="5227992"/>
              <a:ext cx="535901" cy="234619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81399" y="4871059"/>
              <a:ext cx="1978647" cy="56921"/>
            </a:xfrm>
            <a:prstGeom prst="rect">
              <a:avLst/>
            </a:prstGeom>
          </p:spPr>
        </p:pic>
      </p:grpSp>
      <p:sp>
        <p:nvSpPr>
          <p:cNvPr id="53" name="object 53"/>
          <p:cNvSpPr/>
          <p:nvPr/>
        </p:nvSpPr>
        <p:spPr>
          <a:xfrm>
            <a:off x="3841877" y="5075287"/>
            <a:ext cx="93980" cy="73025"/>
          </a:xfrm>
          <a:custGeom>
            <a:avLst/>
            <a:gdLst/>
            <a:ahLst/>
            <a:cxnLst/>
            <a:rect l="l" t="t" r="r" b="b"/>
            <a:pathLst>
              <a:path w="93979" h="73025">
                <a:moveTo>
                  <a:pt x="22555" y="508"/>
                </a:moveTo>
                <a:lnTo>
                  <a:pt x="16256" y="508"/>
                </a:lnTo>
                <a:lnTo>
                  <a:pt x="10833" y="5308"/>
                </a:lnTo>
                <a:lnTo>
                  <a:pt x="6705" y="8293"/>
                </a:lnTo>
                <a:lnTo>
                  <a:pt x="3581" y="10020"/>
                </a:lnTo>
                <a:lnTo>
                  <a:pt x="0" y="11569"/>
                </a:lnTo>
                <a:lnTo>
                  <a:pt x="0" y="18186"/>
                </a:lnTo>
                <a:lnTo>
                  <a:pt x="15849" y="7721"/>
                </a:lnTo>
                <a:lnTo>
                  <a:pt x="15849" y="71818"/>
                </a:lnTo>
                <a:lnTo>
                  <a:pt x="22555" y="71818"/>
                </a:lnTo>
                <a:lnTo>
                  <a:pt x="22555" y="508"/>
                </a:lnTo>
                <a:close/>
              </a:path>
              <a:path w="93979" h="73025">
                <a:moveTo>
                  <a:pt x="93357" y="47815"/>
                </a:moveTo>
                <a:lnTo>
                  <a:pt x="91808" y="44018"/>
                </a:lnTo>
                <a:lnTo>
                  <a:pt x="86448" y="38544"/>
                </a:lnTo>
                <a:lnTo>
                  <a:pt x="86448" y="48831"/>
                </a:lnTo>
                <a:lnTo>
                  <a:pt x="86448" y="56883"/>
                </a:lnTo>
                <a:lnTo>
                  <a:pt x="84848" y="60490"/>
                </a:lnTo>
                <a:lnTo>
                  <a:pt x="78409" y="65976"/>
                </a:lnTo>
                <a:lnTo>
                  <a:pt x="74333" y="67348"/>
                </a:lnTo>
                <a:lnTo>
                  <a:pt x="64503" y="67348"/>
                </a:lnTo>
                <a:lnTo>
                  <a:pt x="60439" y="65963"/>
                </a:lnTo>
                <a:lnTo>
                  <a:pt x="53936" y="60413"/>
                </a:lnTo>
                <a:lnTo>
                  <a:pt x="52336" y="56883"/>
                </a:lnTo>
                <a:lnTo>
                  <a:pt x="52324" y="48831"/>
                </a:lnTo>
                <a:lnTo>
                  <a:pt x="53428" y="45808"/>
                </a:lnTo>
                <a:lnTo>
                  <a:pt x="58648" y="39649"/>
                </a:lnTo>
                <a:lnTo>
                  <a:pt x="63220" y="37896"/>
                </a:lnTo>
                <a:lnTo>
                  <a:pt x="75615" y="37896"/>
                </a:lnTo>
                <a:lnTo>
                  <a:pt x="80225" y="39649"/>
                </a:lnTo>
                <a:lnTo>
                  <a:pt x="85369" y="45745"/>
                </a:lnTo>
                <a:lnTo>
                  <a:pt x="86448" y="48831"/>
                </a:lnTo>
                <a:lnTo>
                  <a:pt x="86448" y="38544"/>
                </a:lnTo>
                <a:lnTo>
                  <a:pt x="85852" y="37922"/>
                </a:lnTo>
                <a:lnTo>
                  <a:pt x="82321" y="35991"/>
                </a:lnTo>
                <a:lnTo>
                  <a:pt x="78117" y="35052"/>
                </a:lnTo>
                <a:lnTo>
                  <a:pt x="82791" y="33832"/>
                </a:lnTo>
                <a:lnTo>
                  <a:pt x="85331" y="32410"/>
                </a:lnTo>
                <a:lnTo>
                  <a:pt x="86321" y="31864"/>
                </a:lnTo>
                <a:lnTo>
                  <a:pt x="91059" y="26441"/>
                </a:lnTo>
                <a:lnTo>
                  <a:pt x="92240" y="22885"/>
                </a:lnTo>
                <a:lnTo>
                  <a:pt x="92240" y="12992"/>
                </a:lnTo>
                <a:lnTo>
                  <a:pt x="90093" y="8547"/>
                </a:lnTo>
                <a:lnTo>
                  <a:pt x="86245" y="5486"/>
                </a:lnTo>
                <a:lnTo>
                  <a:pt x="85737" y="5092"/>
                </a:lnTo>
                <a:lnTo>
                  <a:pt x="85737" y="22072"/>
                </a:lnTo>
                <a:lnTo>
                  <a:pt x="84658" y="24917"/>
                </a:lnTo>
                <a:lnTo>
                  <a:pt x="79641" y="30746"/>
                </a:lnTo>
                <a:lnTo>
                  <a:pt x="75285" y="32410"/>
                </a:lnTo>
                <a:lnTo>
                  <a:pt x="63487" y="32410"/>
                </a:lnTo>
                <a:lnTo>
                  <a:pt x="59093" y="30708"/>
                </a:lnTo>
                <a:lnTo>
                  <a:pt x="54076" y="24879"/>
                </a:lnTo>
                <a:lnTo>
                  <a:pt x="53022" y="22072"/>
                </a:lnTo>
                <a:lnTo>
                  <a:pt x="53022" y="15367"/>
                </a:lnTo>
                <a:lnTo>
                  <a:pt x="54140" y="12420"/>
                </a:lnTo>
                <a:lnTo>
                  <a:pt x="59232" y="7010"/>
                </a:lnTo>
                <a:lnTo>
                  <a:pt x="63563" y="5486"/>
                </a:lnTo>
                <a:lnTo>
                  <a:pt x="75145" y="5486"/>
                </a:lnTo>
                <a:lnTo>
                  <a:pt x="79476" y="7035"/>
                </a:lnTo>
                <a:lnTo>
                  <a:pt x="82384" y="10160"/>
                </a:lnTo>
                <a:lnTo>
                  <a:pt x="84620" y="12522"/>
                </a:lnTo>
                <a:lnTo>
                  <a:pt x="85699" y="15367"/>
                </a:lnTo>
                <a:lnTo>
                  <a:pt x="85737" y="22072"/>
                </a:lnTo>
                <a:lnTo>
                  <a:pt x="85737" y="5092"/>
                </a:lnTo>
                <a:lnTo>
                  <a:pt x="81495" y="1701"/>
                </a:lnTo>
                <a:lnTo>
                  <a:pt x="76022" y="0"/>
                </a:lnTo>
                <a:lnTo>
                  <a:pt x="62750" y="0"/>
                </a:lnTo>
                <a:lnTo>
                  <a:pt x="57277" y="1701"/>
                </a:lnTo>
                <a:lnTo>
                  <a:pt x="48679" y="8547"/>
                </a:lnTo>
                <a:lnTo>
                  <a:pt x="46532" y="12992"/>
                </a:lnTo>
                <a:lnTo>
                  <a:pt x="46545" y="22885"/>
                </a:lnTo>
                <a:lnTo>
                  <a:pt x="47739" y="26377"/>
                </a:lnTo>
                <a:lnTo>
                  <a:pt x="52616" y="31927"/>
                </a:lnTo>
                <a:lnTo>
                  <a:pt x="56108" y="33896"/>
                </a:lnTo>
                <a:lnTo>
                  <a:pt x="60655" y="35052"/>
                </a:lnTo>
                <a:lnTo>
                  <a:pt x="56375" y="35991"/>
                </a:lnTo>
                <a:lnTo>
                  <a:pt x="52857" y="37922"/>
                </a:lnTo>
                <a:lnTo>
                  <a:pt x="46964" y="44081"/>
                </a:lnTo>
                <a:lnTo>
                  <a:pt x="45427" y="47815"/>
                </a:lnTo>
                <a:lnTo>
                  <a:pt x="45402" y="57365"/>
                </a:lnTo>
                <a:lnTo>
                  <a:pt x="47129" y="61836"/>
                </a:lnTo>
                <a:lnTo>
                  <a:pt x="50914" y="65976"/>
                </a:lnTo>
                <a:lnTo>
                  <a:pt x="54927" y="70434"/>
                </a:lnTo>
                <a:lnTo>
                  <a:pt x="61188" y="72834"/>
                </a:lnTo>
                <a:lnTo>
                  <a:pt x="77508" y="72834"/>
                </a:lnTo>
                <a:lnTo>
                  <a:pt x="83781" y="70408"/>
                </a:lnTo>
                <a:lnTo>
                  <a:pt x="86525" y="67348"/>
                </a:lnTo>
                <a:lnTo>
                  <a:pt x="91630" y="61671"/>
                </a:lnTo>
                <a:lnTo>
                  <a:pt x="93294" y="57365"/>
                </a:lnTo>
                <a:lnTo>
                  <a:pt x="93357" y="4781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4097083" y="5075287"/>
            <a:ext cx="90805" cy="73025"/>
          </a:xfrm>
          <a:custGeom>
            <a:avLst/>
            <a:gdLst/>
            <a:ahLst/>
            <a:cxnLst/>
            <a:rect l="l" t="t" r="r" b="b"/>
            <a:pathLst>
              <a:path w="90804" h="73025">
                <a:moveTo>
                  <a:pt x="22555" y="508"/>
                </a:moveTo>
                <a:lnTo>
                  <a:pt x="16256" y="508"/>
                </a:lnTo>
                <a:lnTo>
                  <a:pt x="10833" y="5308"/>
                </a:lnTo>
                <a:lnTo>
                  <a:pt x="6705" y="8293"/>
                </a:lnTo>
                <a:lnTo>
                  <a:pt x="3594" y="10020"/>
                </a:lnTo>
                <a:lnTo>
                  <a:pt x="0" y="11569"/>
                </a:lnTo>
                <a:lnTo>
                  <a:pt x="0" y="18186"/>
                </a:lnTo>
                <a:lnTo>
                  <a:pt x="15849" y="7721"/>
                </a:lnTo>
                <a:lnTo>
                  <a:pt x="15849" y="71818"/>
                </a:lnTo>
                <a:lnTo>
                  <a:pt x="22555" y="71818"/>
                </a:lnTo>
                <a:lnTo>
                  <a:pt x="22555" y="508"/>
                </a:lnTo>
                <a:close/>
              </a:path>
              <a:path w="90804" h="73025">
                <a:moveTo>
                  <a:pt x="90220" y="23596"/>
                </a:moveTo>
                <a:lnTo>
                  <a:pt x="88620" y="15468"/>
                </a:lnTo>
                <a:lnTo>
                  <a:pt x="82867" y="5676"/>
                </a:lnTo>
                <a:lnTo>
                  <a:pt x="82296" y="4711"/>
                </a:lnTo>
                <a:lnTo>
                  <a:pt x="82296" y="17030"/>
                </a:lnTo>
                <a:lnTo>
                  <a:pt x="82296" y="26238"/>
                </a:lnTo>
                <a:lnTo>
                  <a:pt x="80962" y="30276"/>
                </a:lnTo>
                <a:lnTo>
                  <a:pt x="75285" y="37312"/>
                </a:lnTo>
                <a:lnTo>
                  <a:pt x="70942" y="39217"/>
                </a:lnTo>
                <a:lnTo>
                  <a:pt x="59905" y="39217"/>
                </a:lnTo>
                <a:lnTo>
                  <a:pt x="55803" y="37287"/>
                </a:lnTo>
                <a:lnTo>
                  <a:pt x="50927" y="30505"/>
                </a:lnTo>
                <a:lnTo>
                  <a:pt x="49885" y="27190"/>
                </a:lnTo>
                <a:lnTo>
                  <a:pt x="49885" y="18046"/>
                </a:lnTo>
                <a:lnTo>
                  <a:pt x="51269" y="13728"/>
                </a:lnTo>
                <a:lnTo>
                  <a:pt x="56819" y="7289"/>
                </a:lnTo>
                <a:lnTo>
                  <a:pt x="60680" y="5676"/>
                </a:lnTo>
                <a:lnTo>
                  <a:pt x="70497" y="5676"/>
                </a:lnTo>
                <a:lnTo>
                  <a:pt x="74498" y="7213"/>
                </a:lnTo>
                <a:lnTo>
                  <a:pt x="77622" y="10248"/>
                </a:lnTo>
                <a:lnTo>
                  <a:pt x="80733" y="13309"/>
                </a:lnTo>
                <a:lnTo>
                  <a:pt x="82296" y="17030"/>
                </a:lnTo>
                <a:lnTo>
                  <a:pt x="82296" y="4711"/>
                </a:lnTo>
                <a:lnTo>
                  <a:pt x="81508" y="3352"/>
                </a:lnTo>
                <a:lnTo>
                  <a:pt x="74879" y="0"/>
                </a:lnTo>
                <a:lnTo>
                  <a:pt x="59296" y="0"/>
                </a:lnTo>
                <a:lnTo>
                  <a:pt x="54114" y="1892"/>
                </a:lnTo>
                <a:lnTo>
                  <a:pt x="45377" y="9956"/>
                </a:lnTo>
                <a:lnTo>
                  <a:pt x="43078" y="15875"/>
                </a:lnTo>
                <a:lnTo>
                  <a:pt x="43078" y="29362"/>
                </a:lnTo>
                <a:lnTo>
                  <a:pt x="45008" y="34340"/>
                </a:lnTo>
                <a:lnTo>
                  <a:pt x="52997" y="42735"/>
                </a:lnTo>
                <a:lnTo>
                  <a:pt x="58381" y="44894"/>
                </a:lnTo>
                <a:lnTo>
                  <a:pt x="68668" y="44894"/>
                </a:lnTo>
                <a:lnTo>
                  <a:pt x="71958" y="44157"/>
                </a:lnTo>
                <a:lnTo>
                  <a:pt x="78600" y="40767"/>
                </a:lnTo>
                <a:lnTo>
                  <a:pt x="80086" y="39217"/>
                </a:lnTo>
                <a:lnTo>
                  <a:pt x="81584" y="37680"/>
                </a:lnTo>
                <a:lnTo>
                  <a:pt x="83820" y="33426"/>
                </a:lnTo>
                <a:lnTo>
                  <a:pt x="83578" y="40767"/>
                </a:lnTo>
                <a:lnTo>
                  <a:pt x="83451" y="42735"/>
                </a:lnTo>
                <a:lnTo>
                  <a:pt x="71628" y="67157"/>
                </a:lnTo>
                <a:lnTo>
                  <a:pt x="60782" y="67157"/>
                </a:lnTo>
                <a:lnTo>
                  <a:pt x="57404" y="66065"/>
                </a:lnTo>
                <a:lnTo>
                  <a:pt x="52120" y="61734"/>
                </a:lnTo>
                <a:lnTo>
                  <a:pt x="50800" y="58712"/>
                </a:lnTo>
                <a:lnTo>
                  <a:pt x="50800" y="54864"/>
                </a:lnTo>
                <a:lnTo>
                  <a:pt x="43992" y="54864"/>
                </a:lnTo>
                <a:lnTo>
                  <a:pt x="43992" y="61087"/>
                </a:lnTo>
                <a:lnTo>
                  <a:pt x="46329" y="65798"/>
                </a:lnTo>
                <a:lnTo>
                  <a:pt x="54787" y="71551"/>
                </a:lnTo>
                <a:lnTo>
                  <a:pt x="59499" y="72834"/>
                </a:lnTo>
                <a:lnTo>
                  <a:pt x="74879" y="72834"/>
                </a:lnTo>
                <a:lnTo>
                  <a:pt x="81749" y="68770"/>
                </a:lnTo>
                <a:lnTo>
                  <a:pt x="82537" y="67157"/>
                </a:lnTo>
                <a:lnTo>
                  <a:pt x="85750" y="60655"/>
                </a:lnTo>
                <a:lnTo>
                  <a:pt x="90220" y="33426"/>
                </a:lnTo>
                <a:lnTo>
                  <a:pt x="90220" y="2359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5" name="object 5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342434" y="5075288"/>
            <a:ext cx="102819" cy="72834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600397" y="5075796"/>
            <a:ext cx="85750" cy="71818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841278" y="5075796"/>
            <a:ext cx="100685" cy="71818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097106" y="5075288"/>
            <a:ext cx="101803" cy="72834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354040" y="5075796"/>
            <a:ext cx="104546" cy="71818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613730" y="5075288"/>
            <a:ext cx="102196" cy="72834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398111" y="5400484"/>
            <a:ext cx="754456" cy="70561"/>
          </a:xfrm>
          <a:prstGeom prst="rect">
            <a:avLst/>
          </a:prstGeom>
        </p:spPr>
      </p:pic>
      <p:sp>
        <p:nvSpPr>
          <p:cNvPr id="62" name="object 62"/>
          <p:cNvSpPr/>
          <p:nvPr/>
        </p:nvSpPr>
        <p:spPr>
          <a:xfrm>
            <a:off x="3019831" y="5749734"/>
            <a:ext cx="199390" cy="144145"/>
          </a:xfrm>
          <a:custGeom>
            <a:avLst/>
            <a:gdLst/>
            <a:ahLst/>
            <a:cxnLst/>
            <a:rect l="l" t="t" r="r" b="b"/>
            <a:pathLst>
              <a:path w="199389" h="144145">
                <a:moveTo>
                  <a:pt x="49682" y="56057"/>
                </a:moveTo>
                <a:lnTo>
                  <a:pt x="43649" y="40995"/>
                </a:lnTo>
                <a:lnTo>
                  <a:pt x="41998" y="36880"/>
                </a:lnTo>
                <a:lnTo>
                  <a:pt x="36563" y="23304"/>
                </a:lnTo>
                <a:lnTo>
                  <a:pt x="36563" y="36880"/>
                </a:lnTo>
                <a:lnTo>
                  <a:pt x="12573" y="36880"/>
                </a:lnTo>
                <a:lnTo>
                  <a:pt x="24688" y="5473"/>
                </a:lnTo>
                <a:lnTo>
                  <a:pt x="36563" y="36880"/>
                </a:lnTo>
                <a:lnTo>
                  <a:pt x="36563" y="23304"/>
                </a:lnTo>
                <a:lnTo>
                  <a:pt x="29425" y="5473"/>
                </a:lnTo>
                <a:lnTo>
                  <a:pt x="27660" y="1054"/>
                </a:lnTo>
                <a:lnTo>
                  <a:pt x="21793" y="1054"/>
                </a:lnTo>
                <a:lnTo>
                  <a:pt x="0" y="56083"/>
                </a:lnTo>
                <a:lnTo>
                  <a:pt x="5130" y="56095"/>
                </a:lnTo>
                <a:lnTo>
                  <a:pt x="11036" y="40995"/>
                </a:lnTo>
                <a:lnTo>
                  <a:pt x="38341" y="40995"/>
                </a:lnTo>
                <a:lnTo>
                  <a:pt x="44272" y="56083"/>
                </a:lnTo>
                <a:lnTo>
                  <a:pt x="49682" y="56057"/>
                </a:lnTo>
                <a:close/>
              </a:path>
              <a:path w="199389" h="144145">
                <a:moveTo>
                  <a:pt x="79324" y="90601"/>
                </a:moveTo>
                <a:lnTo>
                  <a:pt x="74599" y="90601"/>
                </a:lnTo>
                <a:lnTo>
                  <a:pt x="70535" y="94208"/>
                </a:lnTo>
                <a:lnTo>
                  <a:pt x="67437" y="96443"/>
                </a:lnTo>
                <a:lnTo>
                  <a:pt x="65100" y="97726"/>
                </a:lnTo>
                <a:lnTo>
                  <a:pt x="62407" y="98907"/>
                </a:lnTo>
                <a:lnTo>
                  <a:pt x="62407" y="103860"/>
                </a:lnTo>
                <a:lnTo>
                  <a:pt x="74295" y="96012"/>
                </a:lnTo>
                <a:lnTo>
                  <a:pt x="74295" y="144094"/>
                </a:lnTo>
                <a:lnTo>
                  <a:pt x="79324" y="144094"/>
                </a:lnTo>
                <a:lnTo>
                  <a:pt x="79324" y="90601"/>
                </a:lnTo>
                <a:close/>
              </a:path>
              <a:path w="199389" h="144145">
                <a:moveTo>
                  <a:pt x="102793" y="36474"/>
                </a:moveTo>
                <a:lnTo>
                  <a:pt x="102768" y="20320"/>
                </a:lnTo>
                <a:lnTo>
                  <a:pt x="100990" y="13995"/>
                </a:lnTo>
                <a:lnTo>
                  <a:pt x="97459" y="9029"/>
                </a:lnTo>
                <a:lnTo>
                  <a:pt x="97459" y="21285"/>
                </a:lnTo>
                <a:lnTo>
                  <a:pt x="97459" y="35001"/>
                </a:lnTo>
                <a:lnTo>
                  <a:pt x="96012" y="40563"/>
                </a:lnTo>
                <a:lnTo>
                  <a:pt x="89712" y="49961"/>
                </a:lnTo>
                <a:lnTo>
                  <a:pt x="84785" y="52489"/>
                </a:lnTo>
                <a:lnTo>
                  <a:pt x="71882" y="52489"/>
                </a:lnTo>
                <a:lnTo>
                  <a:pt x="66954" y="49961"/>
                </a:lnTo>
                <a:lnTo>
                  <a:pt x="60655" y="40513"/>
                </a:lnTo>
                <a:lnTo>
                  <a:pt x="59220" y="35001"/>
                </a:lnTo>
                <a:lnTo>
                  <a:pt x="59220" y="21285"/>
                </a:lnTo>
                <a:lnTo>
                  <a:pt x="60756" y="15773"/>
                </a:lnTo>
                <a:lnTo>
                  <a:pt x="67259" y="6781"/>
                </a:lnTo>
                <a:lnTo>
                  <a:pt x="72085" y="4419"/>
                </a:lnTo>
                <a:lnTo>
                  <a:pt x="84632" y="4419"/>
                </a:lnTo>
                <a:lnTo>
                  <a:pt x="89484" y="6781"/>
                </a:lnTo>
                <a:lnTo>
                  <a:pt x="95935" y="15722"/>
                </a:lnTo>
                <a:lnTo>
                  <a:pt x="97459" y="21285"/>
                </a:lnTo>
                <a:lnTo>
                  <a:pt x="97459" y="9029"/>
                </a:lnTo>
                <a:lnTo>
                  <a:pt x="94195" y="4419"/>
                </a:lnTo>
                <a:lnTo>
                  <a:pt x="93192" y="2997"/>
                </a:lnTo>
                <a:lnTo>
                  <a:pt x="86817" y="0"/>
                </a:lnTo>
                <a:lnTo>
                  <a:pt x="69799" y="0"/>
                </a:lnTo>
                <a:lnTo>
                  <a:pt x="63398" y="3022"/>
                </a:lnTo>
                <a:lnTo>
                  <a:pt x="55613" y="14020"/>
                </a:lnTo>
                <a:lnTo>
                  <a:pt x="53873" y="20320"/>
                </a:lnTo>
                <a:lnTo>
                  <a:pt x="53886" y="36474"/>
                </a:lnTo>
                <a:lnTo>
                  <a:pt x="55753" y="43154"/>
                </a:lnTo>
                <a:lnTo>
                  <a:pt x="63779" y="54013"/>
                </a:lnTo>
                <a:lnTo>
                  <a:pt x="70053" y="56921"/>
                </a:lnTo>
                <a:lnTo>
                  <a:pt x="86664" y="56921"/>
                </a:lnTo>
                <a:lnTo>
                  <a:pt x="92964" y="54013"/>
                </a:lnTo>
                <a:lnTo>
                  <a:pt x="94081" y="52489"/>
                </a:lnTo>
                <a:lnTo>
                  <a:pt x="100939" y="43205"/>
                </a:lnTo>
                <a:lnTo>
                  <a:pt x="102793" y="36474"/>
                </a:lnTo>
                <a:close/>
              </a:path>
              <a:path w="199389" h="144145">
                <a:moveTo>
                  <a:pt x="140131" y="123444"/>
                </a:moveTo>
                <a:lnTo>
                  <a:pt x="123367" y="123444"/>
                </a:lnTo>
                <a:lnTo>
                  <a:pt x="123367" y="106984"/>
                </a:lnTo>
                <a:lnTo>
                  <a:pt x="118795" y="106984"/>
                </a:lnTo>
                <a:lnTo>
                  <a:pt x="118795" y="123444"/>
                </a:lnTo>
                <a:lnTo>
                  <a:pt x="102031" y="123444"/>
                </a:lnTo>
                <a:lnTo>
                  <a:pt x="102031" y="127558"/>
                </a:lnTo>
                <a:lnTo>
                  <a:pt x="118795" y="127558"/>
                </a:lnTo>
                <a:lnTo>
                  <a:pt x="118795" y="144094"/>
                </a:lnTo>
                <a:lnTo>
                  <a:pt x="123367" y="144094"/>
                </a:lnTo>
                <a:lnTo>
                  <a:pt x="123367" y="127558"/>
                </a:lnTo>
                <a:lnTo>
                  <a:pt x="140131" y="127558"/>
                </a:lnTo>
                <a:lnTo>
                  <a:pt x="140131" y="123444"/>
                </a:lnTo>
                <a:close/>
              </a:path>
              <a:path w="199389" h="144145">
                <a:moveTo>
                  <a:pt x="154076" y="1054"/>
                </a:moveTo>
                <a:lnTo>
                  <a:pt x="149212" y="1054"/>
                </a:lnTo>
                <a:lnTo>
                  <a:pt x="149212" y="37744"/>
                </a:lnTo>
                <a:lnTo>
                  <a:pt x="148996" y="40055"/>
                </a:lnTo>
                <a:lnTo>
                  <a:pt x="136093" y="52489"/>
                </a:lnTo>
                <a:lnTo>
                  <a:pt x="131114" y="52489"/>
                </a:lnTo>
                <a:lnTo>
                  <a:pt x="118719" y="37020"/>
                </a:lnTo>
                <a:lnTo>
                  <a:pt x="118719" y="1054"/>
                </a:lnTo>
                <a:lnTo>
                  <a:pt x="113842" y="1054"/>
                </a:lnTo>
                <a:lnTo>
                  <a:pt x="113842" y="38011"/>
                </a:lnTo>
                <a:lnTo>
                  <a:pt x="114058" y="40728"/>
                </a:lnTo>
                <a:lnTo>
                  <a:pt x="129603" y="56921"/>
                </a:lnTo>
                <a:lnTo>
                  <a:pt x="138328" y="56921"/>
                </a:lnTo>
                <a:lnTo>
                  <a:pt x="154076" y="38227"/>
                </a:lnTo>
                <a:lnTo>
                  <a:pt x="154076" y="1054"/>
                </a:lnTo>
                <a:close/>
              </a:path>
              <a:path w="199389" h="144145">
                <a:moveTo>
                  <a:pt x="199351" y="1054"/>
                </a:moveTo>
                <a:lnTo>
                  <a:pt x="159105" y="1054"/>
                </a:lnTo>
                <a:lnTo>
                  <a:pt x="159105" y="5486"/>
                </a:lnTo>
                <a:lnTo>
                  <a:pt x="176784" y="5486"/>
                </a:lnTo>
                <a:lnTo>
                  <a:pt x="176784" y="56083"/>
                </a:lnTo>
                <a:lnTo>
                  <a:pt x="181673" y="56083"/>
                </a:lnTo>
                <a:lnTo>
                  <a:pt x="181673" y="5486"/>
                </a:lnTo>
                <a:lnTo>
                  <a:pt x="199351" y="5486"/>
                </a:lnTo>
                <a:lnTo>
                  <a:pt x="199351" y="105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3268865" y="5749734"/>
            <a:ext cx="199390" cy="144145"/>
          </a:xfrm>
          <a:custGeom>
            <a:avLst/>
            <a:gdLst/>
            <a:ahLst/>
            <a:cxnLst/>
            <a:rect l="l" t="t" r="r" b="b"/>
            <a:pathLst>
              <a:path w="199389" h="144145">
                <a:moveTo>
                  <a:pt x="49682" y="56057"/>
                </a:moveTo>
                <a:lnTo>
                  <a:pt x="43649" y="40995"/>
                </a:lnTo>
                <a:lnTo>
                  <a:pt x="41998" y="36880"/>
                </a:lnTo>
                <a:lnTo>
                  <a:pt x="36550" y="23279"/>
                </a:lnTo>
                <a:lnTo>
                  <a:pt x="36550" y="36880"/>
                </a:lnTo>
                <a:lnTo>
                  <a:pt x="12560" y="36880"/>
                </a:lnTo>
                <a:lnTo>
                  <a:pt x="24676" y="5473"/>
                </a:lnTo>
                <a:lnTo>
                  <a:pt x="36550" y="36880"/>
                </a:lnTo>
                <a:lnTo>
                  <a:pt x="36550" y="23279"/>
                </a:lnTo>
                <a:lnTo>
                  <a:pt x="29425" y="5473"/>
                </a:lnTo>
                <a:lnTo>
                  <a:pt x="27660" y="1054"/>
                </a:lnTo>
                <a:lnTo>
                  <a:pt x="21793" y="1054"/>
                </a:lnTo>
                <a:lnTo>
                  <a:pt x="0" y="56083"/>
                </a:lnTo>
                <a:lnTo>
                  <a:pt x="5130" y="56095"/>
                </a:lnTo>
                <a:lnTo>
                  <a:pt x="11036" y="40995"/>
                </a:lnTo>
                <a:lnTo>
                  <a:pt x="38341" y="40995"/>
                </a:lnTo>
                <a:lnTo>
                  <a:pt x="44272" y="56083"/>
                </a:lnTo>
                <a:lnTo>
                  <a:pt x="49682" y="56057"/>
                </a:lnTo>
                <a:close/>
              </a:path>
              <a:path w="199389" h="144145">
                <a:moveTo>
                  <a:pt x="96735" y="90601"/>
                </a:moveTo>
                <a:lnTo>
                  <a:pt x="92011" y="90601"/>
                </a:lnTo>
                <a:lnTo>
                  <a:pt x="87947" y="94208"/>
                </a:lnTo>
                <a:lnTo>
                  <a:pt x="84848" y="96443"/>
                </a:lnTo>
                <a:lnTo>
                  <a:pt x="82511" y="97726"/>
                </a:lnTo>
                <a:lnTo>
                  <a:pt x="79819" y="98907"/>
                </a:lnTo>
                <a:lnTo>
                  <a:pt x="79819" y="103860"/>
                </a:lnTo>
                <a:lnTo>
                  <a:pt x="91706" y="96012"/>
                </a:lnTo>
                <a:lnTo>
                  <a:pt x="91706" y="144094"/>
                </a:lnTo>
                <a:lnTo>
                  <a:pt x="96735" y="144094"/>
                </a:lnTo>
                <a:lnTo>
                  <a:pt x="96735" y="90601"/>
                </a:lnTo>
                <a:close/>
              </a:path>
              <a:path w="199389" h="144145">
                <a:moveTo>
                  <a:pt x="102793" y="36474"/>
                </a:moveTo>
                <a:lnTo>
                  <a:pt x="102768" y="20320"/>
                </a:lnTo>
                <a:lnTo>
                  <a:pt x="100990" y="13995"/>
                </a:lnTo>
                <a:lnTo>
                  <a:pt x="97459" y="9029"/>
                </a:lnTo>
                <a:lnTo>
                  <a:pt x="97459" y="21285"/>
                </a:lnTo>
                <a:lnTo>
                  <a:pt x="97459" y="35001"/>
                </a:lnTo>
                <a:lnTo>
                  <a:pt x="96012" y="40563"/>
                </a:lnTo>
                <a:lnTo>
                  <a:pt x="89712" y="49961"/>
                </a:lnTo>
                <a:lnTo>
                  <a:pt x="84785" y="52489"/>
                </a:lnTo>
                <a:lnTo>
                  <a:pt x="71882" y="52489"/>
                </a:lnTo>
                <a:lnTo>
                  <a:pt x="66954" y="49961"/>
                </a:lnTo>
                <a:lnTo>
                  <a:pt x="60655" y="40513"/>
                </a:lnTo>
                <a:lnTo>
                  <a:pt x="59220" y="35001"/>
                </a:lnTo>
                <a:lnTo>
                  <a:pt x="59220" y="21285"/>
                </a:lnTo>
                <a:lnTo>
                  <a:pt x="60756" y="15773"/>
                </a:lnTo>
                <a:lnTo>
                  <a:pt x="67259" y="6781"/>
                </a:lnTo>
                <a:lnTo>
                  <a:pt x="72085" y="4419"/>
                </a:lnTo>
                <a:lnTo>
                  <a:pt x="84632" y="4419"/>
                </a:lnTo>
                <a:lnTo>
                  <a:pt x="89484" y="6781"/>
                </a:lnTo>
                <a:lnTo>
                  <a:pt x="95935" y="15722"/>
                </a:lnTo>
                <a:lnTo>
                  <a:pt x="97459" y="21285"/>
                </a:lnTo>
                <a:lnTo>
                  <a:pt x="97459" y="9029"/>
                </a:lnTo>
                <a:lnTo>
                  <a:pt x="94195" y="4419"/>
                </a:lnTo>
                <a:lnTo>
                  <a:pt x="93192" y="2997"/>
                </a:lnTo>
                <a:lnTo>
                  <a:pt x="86817" y="0"/>
                </a:lnTo>
                <a:lnTo>
                  <a:pt x="69799" y="0"/>
                </a:lnTo>
                <a:lnTo>
                  <a:pt x="63398" y="3022"/>
                </a:lnTo>
                <a:lnTo>
                  <a:pt x="55613" y="14020"/>
                </a:lnTo>
                <a:lnTo>
                  <a:pt x="53860" y="20320"/>
                </a:lnTo>
                <a:lnTo>
                  <a:pt x="53886" y="36474"/>
                </a:lnTo>
                <a:lnTo>
                  <a:pt x="55753" y="43154"/>
                </a:lnTo>
                <a:lnTo>
                  <a:pt x="63779" y="54013"/>
                </a:lnTo>
                <a:lnTo>
                  <a:pt x="70053" y="56921"/>
                </a:lnTo>
                <a:lnTo>
                  <a:pt x="86664" y="56921"/>
                </a:lnTo>
                <a:lnTo>
                  <a:pt x="92964" y="54013"/>
                </a:lnTo>
                <a:lnTo>
                  <a:pt x="94081" y="52489"/>
                </a:lnTo>
                <a:lnTo>
                  <a:pt x="100939" y="43205"/>
                </a:lnTo>
                <a:lnTo>
                  <a:pt x="102793" y="36474"/>
                </a:lnTo>
                <a:close/>
              </a:path>
              <a:path w="199389" h="144145">
                <a:moveTo>
                  <a:pt x="127825" y="121691"/>
                </a:moveTo>
                <a:lnTo>
                  <a:pt x="108623" y="121691"/>
                </a:lnTo>
                <a:lnTo>
                  <a:pt x="108623" y="125730"/>
                </a:lnTo>
                <a:lnTo>
                  <a:pt x="127825" y="125730"/>
                </a:lnTo>
                <a:lnTo>
                  <a:pt x="127825" y="121691"/>
                </a:lnTo>
                <a:close/>
              </a:path>
              <a:path w="199389" h="144145">
                <a:moveTo>
                  <a:pt x="154076" y="1054"/>
                </a:moveTo>
                <a:lnTo>
                  <a:pt x="149199" y="1054"/>
                </a:lnTo>
                <a:lnTo>
                  <a:pt x="149199" y="37744"/>
                </a:lnTo>
                <a:lnTo>
                  <a:pt x="148996" y="40055"/>
                </a:lnTo>
                <a:lnTo>
                  <a:pt x="136093" y="52489"/>
                </a:lnTo>
                <a:lnTo>
                  <a:pt x="131114" y="52489"/>
                </a:lnTo>
                <a:lnTo>
                  <a:pt x="118719" y="37020"/>
                </a:lnTo>
                <a:lnTo>
                  <a:pt x="118719" y="1054"/>
                </a:lnTo>
                <a:lnTo>
                  <a:pt x="113842" y="1054"/>
                </a:lnTo>
                <a:lnTo>
                  <a:pt x="113842" y="38011"/>
                </a:lnTo>
                <a:lnTo>
                  <a:pt x="114058" y="40728"/>
                </a:lnTo>
                <a:lnTo>
                  <a:pt x="129590" y="56921"/>
                </a:lnTo>
                <a:lnTo>
                  <a:pt x="138328" y="56921"/>
                </a:lnTo>
                <a:lnTo>
                  <a:pt x="154076" y="38227"/>
                </a:lnTo>
                <a:lnTo>
                  <a:pt x="154076" y="1054"/>
                </a:lnTo>
                <a:close/>
              </a:path>
              <a:path w="199389" h="144145">
                <a:moveTo>
                  <a:pt x="199351" y="1054"/>
                </a:moveTo>
                <a:lnTo>
                  <a:pt x="159105" y="1054"/>
                </a:lnTo>
                <a:lnTo>
                  <a:pt x="159105" y="5486"/>
                </a:lnTo>
                <a:lnTo>
                  <a:pt x="176784" y="5486"/>
                </a:lnTo>
                <a:lnTo>
                  <a:pt x="176784" y="56083"/>
                </a:lnTo>
                <a:lnTo>
                  <a:pt x="181660" y="56083"/>
                </a:lnTo>
                <a:lnTo>
                  <a:pt x="181660" y="5486"/>
                </a:lnTo>
                <a:lnTo>
                  <a:pt x="199351" y="5486"/>
                </a:lnTo>
                <a:lnTo>
                  <a:pt x="199351" y="105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3564471" y="5749734"/>
            <a:ext cx="129539" cy="144145"/>
          </a:xfrm>
          <a:custGeom>
            <a:avLst/>
            <a:gdLst/>
            <a:ahLst/>
            <a:cxnLst/>
            <a:rect l="l" t="t" r="r" b="b"/>
            <a:pathLst>
              <a:path w="129539" h="144145">
                <a:moveTo>
                  <a:pt x="36271" y="14605"/>
                </a:moveTo>
                <a:lnTo>
                  <a:pt x="35991" y="12814"/>
                </a:lnTo>
                <a:lnTo>
                  <a:pt x="34848" y="9372"/>
                </a:lnTo>
                <a:lnTo>
                  <a:pt x="33782" y="7645"/>
                </a:lnTo>
                <a:lnTo>
                  <a:pt x="31635" y="5486"/>
                </a:lnTo>
                <a:lnTo>
                  <a:pt x="30937" y="4775"/>
                </a:lnTo>
                <a:lnTo>
                  <a:pt x="30937" y="12814"/>
                </a:lnTo>
                <a:lnTo>
                  <a:pt x="30937" y="21310"/>
                </a:lnTo>
                <a:lnTo>
                  <a:pt x="29083" y="24511"/>
                </a:lnTo>
                <a:lnTo>
                  <a:pt x="23291" y="27038"/>
                </a:lnTo>
                <a:lnTo>
                  <a:pt x="20015" y="27495"/>
                </a:lnTo>
                <a:lnTo>
                  <a:pt x="4876" y="27495"/>
                </a:lnTo>
                <a:lnTo>
                  <a:pt x="4876" y="5486"/>
                </a:lnTo>
                <a:lnTo>
                  <a:pt x="21691" y="5486"/>
                </a:lnTo>
                <a:lnTo>
                  <a:pt x="25222" y="6400"/>
                </a:lnTo>
                <a:lnTo>
                  <a:pt x="29794" y="10058"/>
                </a:lnTo>
                <a:lnTo>
                  <a:pt x="30937" y="12814"/>
                </a:lnTo>
                <a:lnTo>
                  <a:pt x="30937" y="4775"/>
                </a:lnTo>
                <a:lnTo>
                  <a:pt x="30073" y="3886"/>
                </a:lnTo>
                <a:lnTo>
                  <a:pt x="27330" y="2374"/>
                </a:lnTo>
                <a:lnTo>
                  <a:pt x="22250" y="1270"/>
                </a:lnTo>
                <a:lnTo>
                  <a:pt x="19354" y="1054"/>
                </a:lnTo>
                <a:lnTo>
                  <a:pt x="0" y="1054"/>
                </a:lnTo>
                <a:lnTo>
                  <a:pt x="0" y="56083"/>
                </a:lnTo>
                <a:lnTo>
                  <a:pt x="4876" y="56083"/>
                </a:lnTo>
                <a:lnTo>
                  <a:pt x="4876" y="31927"/>
                </a:lnTo>
                <a:lnTo>
                  <a:pt x="17424" y="31927"/>
                </a:lnTo>
                <a:lnTo>
                  <a:pt x="19545" y="31826"/>
                </a:lnTo>
                <a:lnTo>
                  <a:pt x="23964" y="31419"/>
                </a:lnTo>
                <a:lnTo>
                  <a:pt x="25933" y="30937"/>
                </a:lnTo>
                <a:lnTo>
                  <a:pt x="27660" y="30162"/>
                </a:lnTo>
                <a:lnTo>
                  <a:pt x="30454" y="29006"/>
                </a:lnTo>
                <a:lnTo>
                  <a:pt x="32207" y="27495"/>
                </a:lnTo>
                <a:lnTo>
                  <a:pt x="32588" y="27178"/>
                </a:lnTo>
                <a:lnTo>
                  <a:pt x="35534" y="22250"/>
                </a:lnTo>
                <a:lnTo>
                  <a:pt x="36271" y="19532"/>
                </a:lnTo>
                <a:lnTo>
                  <a:pt x="36271" y="14605"/>
                </a:lnTo>
                <a:close/>
              </a:path>
              <a:path w="129539" h="144145">
                <a:moveTo>
                  <a:pt x="80467" y="1054"/>
                </a:moveTo>
                <a:lnTo>
                  <a:pt x="40233" y="1054"/>
                </a:lnTo>
                <a:lnTo>
                  <a:pt x="40233" y="5486"/>
                </a:lnTo>
                <a:lnTo>
                  <a:pt x="57912" y="5486"/>
                </a:lnTo>
                <a:lnTo>
                  <a:pt x="57912" y="56083"/>
                </a:lnTo>
                <a:lnTo>
                  <a:pt x="62788" y="56083"/>
                </a:lnTo>
                <a:lnTo>
                  <a:pt x="62788" y="5486"/>
                </a:lnTo>
                <a:lnTo>
                  <a:pt x="80467" y="5486"/>
                </a:lnTo>
                <a:lnTo>
                  <a:pt x="80467" y="1054"/>
                </a:lnTo>
                <a:close/>
              </a:path>
              <a:path w="129539" h="144145">
                <a:moveTo>
                  <a:pt x="87363" y="144068"/>
                </a:moveTo>
                <a:lnTo>
                  <a:pt x="81330" y="129006"/>
                </a:lnTo>
                <a:lnTo>
                  <a:pt x="79679" y="124891"/>
                </a:lnTo>
                <a:lnTo>
                  <a:pt x="74244" y="111315"/>
                </a:lnTo>
                <a:lnTo>
                  <a:pt x="74244" y="124891"/>
                </a:lnTo>
                <a:lnTo>
                  <a:pt x="50253" y="124891"/>
                </a:lnTo>
                <a:lnTo>
                  <a:pt x="62369" y="93484"/>
                </a:lnTo>
                <a:lnTo>
                  <a:pt x="74244" y="124891"/>
                </a:lnTo>
                <a:lnTo>
                  <a:pt x="74244" y="111315"/>
                </a:lnTo>
                <a:lnTo>
                  <a:pt x="67106" y="93484"/>
                </a:lnTo>
                <a:lnTo>
                  <a:pt x="65341" y="89065"/>
                </a:lnTo>
                <a:lnTo>
                  <a:pt x="59474" y="89065"/>
                </a:lnTo>
                <a:lnTo>
                  <a:pt x="37680" y="144094"/>
                </a:lnTo>
                <a:lnTo>
                  <a:pt x="42811" y="144106"/>
                </a:lnTo>
                <a:lnTo>
                  <a:pt x="48717" y="129006"/>
                </a:lnTo>
                <a:lnTo>
                  <a:pt x="76022" y="129006"/>
                </a:lnTo>
                <a:lnTo>
                  <a:pt x="81953" y="144094"/>
                </a:lnTo>
                <a:lnTo>
                  <a:pt x="87363" y="144068"/>
                </a:lnTo>
                <a:close/>
              </a:path>
              <a:path w="129539" h="144145">
                <a:moveTo>
                  <a:pt x="129247" y="42748"/>
                </a:moveTo>
                <a:lnTo>
                  <a:pt x="123825" y="42748"/>
                </a:lnTo>
                <a:lnTo>
                  <a:pt x="123418" y="45224"/>
                </a:lnTo>
                <a:lnTo>
                  <a:pt x="122224" y="47396"/>
                </a:lnTo>
                <a:lnTo>
                  <a:pt x="117906" y="51409"/>
                </a:lnTo>
                <a:lnTo>
                  <a:pt x="114884" y="52489"/>
                </a:lnTo>
                <a:lnTo>
                  <a:pt x="104724" y="52489"/>
                </a:lnTo>
                <a:lnTo>
                  <a:pt x="99796" y="49961"/>
                </a:lnTo>
                <a:lnTo>
                  <a:pt x="93497" y="40513"/>
                </a:lnTo>
                <a:lnTo>
                  <a:pt x="92049" y="34950"/>
                </a:lnTo>
                <a:lnTo>
                  <a:pt x="92049" y="21437"/>
                </a:lnTo>
                <a:lnTo>
                  <a:pt x="93573" y="15875"/>
                </a:lnTo>
                <a:lnTo>
                  <a:pt x="99923" y="6781"/>
                </a:lnTo>
                <a:lnTo>
                  <a:pt x="104521" y="4419"/>
                </a:lnTo>
                <a:lnTo>
                  <a:pt x="113817" y="4419"/>
                </a:lnTo>
                <a:lnTo>
                  <a:pt x="116738" y="5219"/>
                </a:lnTo>
                <a:lnTo>
                  <a:pt x="121615" y="8420"/>
                </a:lnTo>
                <a:lnTo>
                  <a:pt x="122986" y="10795"/>
                </a:lnTo>
                <a:lnTo>
                  <a:pt x="123291" y="13944"/>
                </a:lnTo>
                <a:lnTo>
                  <a:pt x="128625" y="13944"/>
                </a:lnTo>
                <a:lnTo>
                  <a:pt x="128625" y="10795"/>
                </a:lnTo>
                <a:lnTo>
                  <a:pt x="127482" y="7912"/>
                </a:lnTo>
                <a:lnTo>
                  <a:pt x="122047" y="1778"/>
                </a:lnTo>
                <a:lnTo>
                  <a:pt x="117373" y="0"/>
                </a:lnTo>
                <a:lnTo>
                  <a:pt x="102641" y="0"/>
                </a:lnTo>
                <a:lnTo>
                  <a:pt x="96240" y="3022"/>
                </a:lnTo>
                <a:lnTo>
                  <a:pt x="88468" y="13995"/>
                </a:lnTo>
                <a:lnTo>
                  <a:pt x="86715" y="20320"/>
                </a:lnTo>
                <a:lnTo>
                  <a:pt x="86715" y="36322"/>
                </a:lnTo>
                <a:lnTo>
                  <a:pt x="88544" y="43040"/>
                </a:lnTo>
                <a:lnTo>
                  <a:pt x="96266" y="54013"/>
                </a:lnTo>
                <a:lnTo>
                  <a:pt x="102133" y="56921"/>
                </a:lnTo>
                <a:lnTo>
                  <a:pt x="115087" y="56921"/>
                </a:lnTo>
                <a:lnTo>
                  <a:pt x="119456" y="55600"/>
                </a:lnTo>
                <a:lnTo>
                  <a:pt x="126365" y="50380"/>
                </a:lnTo>
                <a:lnTo>
                  <a:pt x="128473" y="46964"/>
                </a:lnTo>
                <a:lnTo>
                  <a:pt x="129247" y="427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3825341" y="5749734"/>
            <a:ext cx="129539" cy="144145"/>
          </a:xfrm>
          <a:custGeom>
            <a:avLst/>
            <a:gdLst/>
            <a:ahLst/>
            <a:cxnLst/>
            <a:rect l="l" t="t" r="r" b="b"/>
            <a:pathLst>
              <a:path w="129539" h="144145">
                <a:moveTo>
                  <a:pt x="36271" y="14605"/>
                </a:moveTo>
                <a:lnTo>
                  <a:pt x="35991" y="12814"/>
                </a:lnTo>
                <a:lnTo>
                  <a:pt x="34848" y="9372"/>
                </a:lnTo>
                <a:lnTo>
                  <a:pt x="33782" y="7645"/>
                </a:lnTo>
                <a:lnTo>
                  <a:pt x="31635" y="5486"/>
                </a:lnTo>
                <a:lnTo>
                  <a:pt x="30937" y="4775"/>
                </a:lnTo>
                <a:lnTo>
                  <a:pt x="30937" y="12814"/>
                </a:lnTo>
                <a:lnTo>
                  <a:pt x="30937" y="21310"/>
                </a:lnTo>
                <a:lnTo>
                  <a:pt x="29083" y="24511"/>
                </a:lnTo>
                <a:lnTo>
                  <a:pt x="23291" y="27038"/>
                </a:lnTo>
                <a:lnTo>
                  <a:pt x="20015" y="27495"/>
                </a:lnTo>
                <a:lnTo>
                  <a:pt x="4876" y="27495"/>
                </a:lnTo>
                <a:lnTo>
                  <a:pt x="4876" y="5486"/>
                </a:lnTo>
                <a:lnTo>
                  <a:pt x="21691" y="5486"/>
                </a:lnTo>
                <a:lnTo>
                  <a:pt x="25222" y="6400"/>
                </a:lnTo>
                <a:lnTo>
                  <a:pt x="29794" y="10058"/>
                </a:lnTo>
                <a:lnTo>
                  <a:pt x="30937" y="12814"/>
                </a:lnTo>
                <a:lnTo>
                  <a:pt x="30937" y="4775"/>
                </a:lnTo>
                <a:lnTo>
                  <a:pt x="30073" y="3886"/>
                </a:lnTo>
                <a:lnTo>
                  <a:pt x="27330" y="2374"/>
                </a:lnTo>
                <a:lnTo>
                  <a:pt x="22250" y="1270"/>
                </a:lnTo>
                <a:lnTo>
                  <a:pt x="19354" y="1054"/>
                </a:lnTo>
                <a:lnTo>
                  <a:pt x="0" y="1054"/>
                </a:lnTo>
                <a:lnTo>
                  <a:pt x="0" y="56083"/>
                </a:lnTo>
                <a:lnTo>
                  <a:pt x="4876" y="56083"/>
                </a:lnTo>
                <a:lnTo>
                  <a:pt x="4876" y="31927"/>
                </a:lnTo>
                <a:lnTo>
                  <a:pt x="17424" y="31927"/>
                </a:lnTo>
                <a:lnTo>
                  <a:pt x="19545" y="31826"/>
                </a:lnTo>
                <a:lnTo>
                  <a:pt x="23964" y="31419"/>
                </a:lnTo>
                <a:lnTo>
                  <a:pt x="25933" y="30937"/>
                </a:lnTo>
                <a:lnTo>
                  <a:pt x="27660" y="30162"/>
                </a:lnTo>
                <a:lnTo>
                  <a:pt x="30454" y="29006"/>
                </a:lnTo>
                <a:lnTo>
                  <a:pt x="32207" y="27495"/>
                </a:lnTo>
                <a:lnTo>
                  <a:pt x="32588" y="27178"/>
                </a:lnTo>
                <a:lnTo>
                  <a:pt x="35534" y="22250"/>
                </a:lnTo>
                <a:lnTo>
                  <a:pt x="36271" y="19532"/>
                </a:lnTo>
                <a:lnTo>
                  <a:pt x="36271" y="14605"/>
                </a:lnTo>
                <a:close/>
              </a:path>
              <a:path w="129539" h="144145">
                <a:moveTo>
                  <a:pt x="80467" y="1054"/>
                </a:moveTo>
                <a:lnTo>
                  <a:pt x="40233" y="1054"/>
                </a:lnTo>
                <a:lnTo>
                  <a:pt x="40233" y="5486"/>
                </a:lnTo>
                <a:lnTo>
                  <a:pt x="57912" y="5486"/>
                </a:lnTo>
                <a:lnTo>
                  <a:pt x="57912" y="56083"/>
                </a:lnTo>
                <a:lnTo>
                  <a:pt x="62788" y="56083"/>
                </a:lnTo>
                <a:lnTo>
                  <a:pt x="62788" y="5486"/>
                </a:lnTo>
                <a:lnTo>
                  <a:pt x="80467" y="5486"/>
                </a:lnTo>
                <a:lnTo>
                  <a:pt x="80467" y="1054"/>
                </a:lnTo>
                <a:close/>
              </a:path>
              <a:path w="129539" h="144145">
                <a:moveTo>
                  <a:pt x="81800" y="125425"/>
                </a:moveTo>
                <a:lnTo>
                  <a:pt x="80619" y="122288"/>
                </a:lnTo>
                <a:lnTo>
                  <a:pt x="76466" y="117970"/>
                </a:lnTo>
                <a:lnTo>
                  <a:pt x="76466" y="126542"/>
                </a:lnTo>
                <a:lnTo>
                  <a:pt x="76466" y="130759"/>
                </a:lnTo>
                <a:lnTo>
                  <a:pt x="62674" y="139661"/>
                </a:lnTo>
                <a:lnTo>
                  <a:pt x="49339" y="139661"/>
                </a:lnTo>
                <a:lnTo>
                  <a:pt x="49339" y="117792"/>
                </a:lnTo>
                <a:lnTo>
                  <a:pt x="63995" y="117792"/>
                </a:lnTo>
                <a:lnTo>
                  <a:pt x="76466" y="126542"/>
                </a:lnTo>
                <a:lnTo>
                  <a:pt x="76466" y="117970"/>
                </a:lnTo>
                <a:lnTo>
                  <a:pt x="76301" y="117792"/>
                </a:lnTo>
                <a:lnTo>
                  <a:pt x="75895" y="117360"/>
                </a:lnTo>
                <a:lnTo>
                  <a:pt x="72910" y="115874"/>
                </a:lnTo>
                <a:lnTo>
                  <a:pt x="69303" y="115366"/>
                </a:lnTo>
                <a:lnTo>
                  <a:pt x="74231" y="113995"/>
                </a:lnTo>
                <a:lnTo>
                  <a:pt x="74904" y="113385"/>
                </a:lnTo>
                <a:lnTo>
                  <a:pt x="77406" y="111150"/>
                </a:lnTo>
                <a:lnTo>
                  <a:pt x="79286" y="105448"/>
                </a:lnTo>
                <a:lnTo>
                  <a:pt x="79514" y="104038"/>
                </a:lnTo>
                <a:lnTo>
                  <a:pt x="79514" y="100177"/>
                </a:lnTo>
                <a:lnTo>
                  <a:pt x="78968" y="98056"/>
                </a:lnTo>
                <a:lnTo>
                  <a:pt x="76784" y="94335"/>
                </a:lnTo>
                <a:lnTo>
                  <a:pt x="75984" y="93497"/>
                </a:lnTo>
                <a:lnTo>
                  <a:pt x="75361" y="92837"/>
                </a:lnTo>
                <a:lnTo>
                  <a:pt x="74180" y="92049"/>
                </a:lnTo>
                <a:lnTo>
                  <a:pt x="74180" y="101333"/>
                </a:lnTo>
                <a:lnTo>
                  <a:pt x="74091" y="105448"/>
                </a:lnTo>
                <a:lnTo>
                  <a:pt x="73748" y="106781"/>
                </a:lnTo>
                <a:lnTo>
                  <a:pt x="72021" y="109931"/>
                </a:lnTo>
                <a:lnTo>
                  <a:pt x="70700" y="111150"/>
                </a:lnTo>
                <a:lnTo>
                  <a:pt x="68922" y="112014"/>
                </a:lnTo>
                <a:lnTo>
                  <a:pt x="67856" y="112572"/>
                </a:lnTo>
                <a:lnTo>
                  <a:pt x="66636" y="112941"/>
                </a:lnTo>
                <a:lnTo>
                  <a:pt x="63893" y="113296"/>
                </a:lnTo>
                <a:lnTo>
                  <a:pt x="62598" y="113385"/>
                </a:lnTo>
                <a:lnTo>
                  <a:pt x="49339" y="113385"/>
                </a:lnTo>
                <a:lnTo>
                  <a:pt x="49339" y="93497"/>
                </a:lnTo>
                <a:lnTo>
                  <a:pt x="62420" y="93497"/>
                </a:lnTo>
                <a:lnTo>
                  <a:pt x="74180" y="101333"/>
                </a:lnTo>
                <a:lnTo>
                  <a:pt x="74180" y="92049"/>
                </a:lnTo>
                <a:lnTo>
                  <a:pt x="71856" y="90500"/>
                </a:lnTo>
                <a:lnTo>
                  <a:pt x="70053" y="89763"/>
                </a:lnTo>
                <a:lnTo>
                  <a:pt x="66344" y="89217"/>
                </a:lnTo>
                <a:lnTo>
                  <a:pt x="63563" y="89065"/>
                </a:lnTo>
                <a:lnTo>
                  <a:pt x="44462" y="89065"/>
                </a:lnTo>
                <a:lnTo>
                  <a:pt x="44462" y="144094"/>
                </a:lnTo>
                <a:lnTo>
                  <a:pt x="63919" y="144094"/>
                </a:lnTo>
                <a:lnTo>
                  <a:pt x="67360" y="143738"/>
                </a:lnTo>
                <a:lnTo>
                  <a:pt x="72999" y="142316"/>
                </a:lnTo>
                <a:lnTo>
                  <a:pt x="75425" y="141033"/>
                </a:lnTo>
                <a:lnTo>
                  <a:pt x="76949" y="139661"/>
                </a:lnTo>
                <a:lnTo>
                  <a:pt x="80352" y="136626"/>
                </a:lnTo>
                <a:lnTo>
                  <a:pt x="81800" y="133286"/>
                </a:lnTo>
                <a:lnTo>
                  <a:pt x="81800" y="125425"/>
                </a:lnTo>
                <a:close/>
              </a:path>
              <a:path w="129539" h="144145">
                <a:moveTo>
                  <a:pt x="129235" y="42748"/>
                </a:moveTo>
                <a:lnTo>
                  <a:pt x="123825" y="42748"/>
                </a:lnTo>
                <a:lnTo>
                  <a:pt x="123418" y="45224"/>
                </a:lnTo>
                <a:lnTo>
                  <a:pt x="122224" y="47396"/>
                </a:lnTo>
                <a:lnTo>
                  <a:pt x="117906" y="51409"/>
                </a:lnTo>
                <a:lnTo>
                  <a:pt x="114884" y="52489"/>
                </a:lnTo>
                <a:lnTo>
                  <a:pt x="104724" y="52489"/>
                </a:lnTo>
                <a:lnTo>
                  <a:pt x="99796" y="49961"/>
                </a:lnTo>
                <a:lnTo>
                  <a:pt x="93497" y="40513"/>
                </a:lnTo>
                <a:lnTo>
                  <a:pt x="92049" y="34950"/>
                </a:lnTo>
                <a:lnTo>
                  <a:pt x="92049" y="21437"/>
                </a:lnTo>
                <a:lnTo>
                  <a:pt x="93573" y="15875"/>
                </a:lnTo>
                <a:lnTo>
                  <a:pt x="99923" y="6781"/>
                </a:lnTo>
                <a:lnTo>
                  <a:pt x="104521" y="4419"/>
                </a:lnTo>
                <a:lnTo>
                  <a:pt x="113817" y="4419"/>
                </a:lnTo>
                <a:lnTo>
                  <a:pt x="116738" y="5219"/>
                </a:lnTo>
                <a:lnTo>
                  <a:pt x="121615" y="8420"/>
                </a:lnTo>
                <a:lnTo>
                  <a:pt x="122986" y="10795"/>
                </a:lnTo>
                <a:lnTo>
                  <a:pt x="123291" y="13944"/>
                </a:lnTo>
                <a:lnTo>
                  <a:pt x="128625" y="13944"/>
                </a:lnTo>
                <a:lnTo>
                  <a:pt x="128625" y="10795"/>
                </a:lnTo>
                <a:lnTo>
                  <a:pt x="127482" y="7912"/>
                </a:lnTo>
                <a:lnTo>
                  <a:pt x="122047" y="1778"/>
                </a:lnTo>
                <a:lnTo>
                  <a:pt x="117373" y="0"/>
                </a:lnTo>
                <a:lnTo>
                  <a:pt x="102641" y="0"/>
                </a:lnTo>
                <a:lnTo>
                  <a:pt x="96240" y="3022"/>
                </a:lnTo>
                <a:lnTo>
                  <a:pt x="88468" y="13995"/>
                </a:lnTo>
                <a:lnTo>
                  <a:pt x="86715" y="20320"/>
                </a:lnTo>
                <a:lnTo>
                  <a:pt x="86715" y="36322"/>
                </a:lnTo>
                <a:lnTo>
                  <a:pt x="88544" y="43040"/>
                </a:lnTo>
                <a:lnTo>
                  <a:pt x="96266" y="54013"/>
                </a:lnTo>
                <a:lnTo>
                  <a:pt x="102133" y="56921"/>
                </a:lnTo>
                <a:lnTo>
                  <a:pt x="115087" y="56921"/>
                </a:lnTo>
                <a:lnTo>
                  <a:pt x="119456" y="55600"/>
                </a:lnTo>
                <a:lnTo>
                  <a:pt x="126365" y="50380"/>
                </a:lnTo>
                <a:lnTo>
                  <a:pt x="128473" y="46964"/>
                </a:lnTo>
                <a:lnTo>
                  <a:pt x="129235" y="427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055262" y="5749734"/>
            <a:ext cx="160655" cy="55880"/>
          </a:xfrm>
          <a:custGeom>
            <a:avLst/>
            <a:gdLst/>
            <a:ahLst/>
            <a:cxnLst/>
            <a:rect l="l" t="t" r="r" b="b"/>
            <a:pathLst>
              <a:path w="160654" h="55879">
                <a:moveTo>
                  <a:pt x="43268" y="31826"/>
                </a:moveTo>
                <a:lnTo>
                  <a:pt x="43192" y="21856"/>
                </a:lnTo>
                <a:lnTo>
                  <a:pt x="42545" y="18110"/>
                </a:lnTo>
                <a:lnTo>
                  <a:pt x="39395" y="10236"/>
                </a:lnTo>
                <a:lnTo>
                  <a:pt x="37871" y="8204"/>
                </a:lnTo>
                <a:lnTo>
                  <a:pt x="37871" y="24765"/>
                </a:lnTo>
                <a:lnTo>
                  <a:pt x="37871" y="31826"/>
                </a:lnTo>
                <a:lnTo>
                  <a:pt x="16510" y="50596"/>
                </a:lnTo>
                <a:lnTo>
                  <a:pt x="4876" y="50596"/>
                </a:lnTo>
                <a:lnTo>
                  <a:pt x="4876" y="4419"/>
                </a:lnTo>
                <a:lnTo>
                  <a:pt x="18999" y="4419"/>
                </a:lnTo>
                <a:lnTo>
                  <a:pt x="22275" y="4724"/>
                </a:lnTo>
                <a:lnTo>
                  <a:pt x="28067" y="6350"/>
                </a:lnTo>
                <a:lnTo>
                  <a:pt x="30962" y="8382"/>
                </a:lnTo>
                <a:lnTo>
                  <a:pt x="33147" y="11430"/>
                </a:lnTo>
                <a:lnTo>
                  <a:pt x="34874" y="13766"/>
                </a:lnTo>
                <a:lnTo>
                  <a:pt x="36093" y="16319"/>
                </a:lnTo>
                <a:lnTo>
                  <a:pt x="37515" y="21856"/>
                </a:lnTo>
                <a:lnTo>
                  <a:pt x="37871" y="24765"/>
                </a:lnTo>
                <a:lnTo>
                  <a:pt x="37871" y="8204"/>
                </a:lnTo>
                <a:lnTo>
                  <a:pt x="36931" y="6934"/>
                </a:lnTo>
                <a:lnTo>
                  <a:pt x="33578" y="4419"/>
                </a:lnTo>
                <a:lnTo>
                  <a:pt x="30988" y="2463"/>
                </a:lnTo>
                <a:lnTo>
                  <a:pt x="27863" y="1143"/>
                </a:lnTo>
                <a:lnTo>
                  <a:pt x="22275" y="177"/>
                </a:lnTo>
                <a:lnTo>
                  <a:pt x="19126" y="0"/>
                </a:lnTo>
                <a:lnTo>
                  <a:pt x="0" y="0"/>
                </a:lnTo>
                <a:lnTo>
                  <a:pt x="0" y="55016"/>
                </a:lnTo>
                <a:lnTo>
                  <a:pt x="17246" y="55016"/>
                </a:lnTo>
                <a:lnTo>
                  <a:pt x="21336" y="54813"/>
                </a:lnTo>
                <a:lnTo>
                  <a:pt x="27736" y="53746"/>
                </a:lnTo>
                <a:lnTo>
                  <a:pt x="31140" y="52298"/>
                </a:lnTo>
                <a:lnTo>
                  <a:pt x="33312" y="50596"/>
                </a:lnTo>
                <a:lnTo>
                  <a:pt x="37236" y="47523"/>
                </a:lnTo>
                <a:lnTo>
                  <a:pt x="39649" y="44094"/>
                </a:lnTo>
                <a:lnTo>
                  <a:pt x="42595" y="36017"/>
                </a:lnTo>
                <a:lnTo>
                  <a:pt x="43268" y="31826"/>
                </a:lnTo>
                <a:close/>
              </a:path>
              <a:path w="160654" h="55879">
                <a:moveTo>
                  <a:pt x="59893" y="0"/>
                </a:moveTo>
                <a:lnTo>
                  <a:pt x="55016" y="0"/>
                </a:lnTo>
                <a:lnTo>
                  <a:pt x="55016" y="55016"/>
                </a:lnTo>
                <a:lnTo>
                  <a:pt x="59893" y="55016"/>
                </a:lnTo>
                <a:lnTo>
                  <a:pt x="59893" y="0"/>
                </a:lnTo>
                <a:close/>
              </a:path>
              <a:path w="160654" h="55879">
                <a:moveTo>
                  <a:pt x="114909" y="0"/>
                </a:moveTo>
                <a:lnTo>
                  <a:pt x="110032" y="0"/>
                </a:lnTo>
                <a:lnTo>
                  <a:pt x="110032" y="47929"/>
                </a:lnTo>
                <a:lnTo>
                  <a:pt x="80162" y="0"/>
                </a:lnTo>
                <a:lnTo>
                  <a:pt x="74676" y="0"/>
                </a:lnTo>
                <a:lnTo>
                  <a:pt x="74676" y="55016"/>
                </a:lnTo>
                <a:lnTo>
                  <a:pt x="79552" y="55016"/>
                </a:lnTo>
                <a:lnTo>
                  <a:pt x="79552" y="7924"/>
                </a:lnTo>
                <a:lnTo>
                  <a:pt x="109093" y="55029"/>
                </a:lnTo>
                <a:lnTo>
                  <a:pt x="114909" y="55016"/>
                </a:lnTo>
                <a:lnTo>
                  <a:pt x="114909" y="0"/>
                </a:lnTo>
                <a:close/>
              </a:path>
              <a:path w="160654" h="55879">
                <a:moveTo>
                  <a:pt x="160401" y="32689"/>
                </a:moveTo>
                <a:lnTo>
                  <a:pt x="158953" y="28498"/>
                </a:lnTo>
                <a:lnTo>
                  <a:pt x="153162" y="22098"/>
                </a:lnTo>
                <a:lnTo>
                  <a:pt x="149250" y="20497"/>
                </a:lnTo>
                <a:lnTo>
                  <a:pt x="141935" y="20497"/>
                </a:lnTo>
                <a:lnTo>
                  <a:pt x="139763" y="20942"/>
                </a:lnTo>
                <a:lnTo>
                  <a:pt x="135851" y="22720"/>
                </a:lnTo>
                <a:lnTo>
                  <a:pt x="134086" y="24053"/>
                </a:lnTo>
                <a:lnTo>
                  <a:pt x="132511" y="25831"/>
                </a:lnTo>
                <a:lnTo>
                  <a:pt x="133426" y="6324"/>
                </a:lnTo>
                <a:lnTo>
                  <a:pt x="157734" y="6324"/>
                </a:lnTo>
                <a:lnTo>
                  <a:pt x="157734" y="2286"/>
                </a:lnTo>
                <a:lnTo>
                  <a:pt x="128778" y="2286"/>
                </a:lnTo>
                <a:lnTo>
                  <a:pt x="127482" y="32918"/>
                </a:lnTo>
                <a:lnTo>
                  <a:pt x="132511" y="32918"/>
                </a:lnTo>
                <a:lnTo>
                  <a:pt x="133121" y="30378"/>
                </a:lnTo>
                <a:lnTo>
                  <a:pt x="134442" y="28346"/>
                </a:lnTo>
                <a:lnTo>
                  <a:pt x="138506" y="25298"/>
                </a:lnTo>
                <a:lnTo>
                  <a:pt x="140919" y="24536"/>
                </a:lnTo>
                <a:lnTo>
                  <a:pt x="147370" y="24536"/>
                </a:lnTo>
                <a:lnTo>
                  <a:pt x="150241" y="25806"/>
                </a:lnTo>
                <a:lnTo>
                  <a:pt x="154254" y="30683"/>
                </a:lnTo>
                <a:lnTo>
                  <a:pt x="155219" y="33807"/>
                </a:lnTo>
                <a:lnTo>
                  <a:pt x="155219" y="41376"/>
                </a:lnTo>
                <a:lnTo>
                  <a:pt x="154330" y="44475"/>
                </a:lnTo>
                <a:lnTo>
                  <a:pt x="150368" y="50165"/>
                </a:lnTo>
                <a:lnTo>
                  <a:pt x="147142" y="51739"/>
                </a:lnTo>
                <a:lnTo>
                  <a:pt x="139827" y="51739"/>
                </a:lnTo>
                <a:lnTo>
                  <a:pt x="137287" y="50927"/>
                </a:lnTo>
                <a:lnTo>
                  <a:pt x="133019" y="47523"/>
                </a:lnTo>
                <a:lnTo>
                  <a:pt x="131902" y="45085"/>
                </a:lnTo>
                <a:lnTo>
                  <a:pt x="131902" y="41986"/>
                </a:lnTo>
                <a:lnTo>
                  <a:pt x="126415" y="41986"/>
                </a:lnTo>
                <a:lnTo>
                  <a:pt x="126415" y="43357"/>
                </a:lnTo>
                <a:lnTo>
                  <a:pt x="126631" y="44805"/>
                </a:lnTo>
                <a:lnTo>
                  <a:pt x="139877" y="55778"/>
                </a:lnTo>
                <a:lnTo>
                  <a:pt x="148005" y="55778"/>
                </a:lnTo>
                <a:lnTo>
                  <a:pt x="152336" y="54140"/>
                </a:lnTo>
                <a:lnTo>
                  <a:pt x="158788" y="47586"/>
                </a:lnTo>
                <a:lnTo>
                  <a:pt x="160401" y="43256"/>
                </a:lnTo>
                <a:lnTo>
                  <a:pt x="160401" y="3268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4316349" y="5749734"/>
            <a:ext cx="161925" cy="55880"/>
          </a:xfrm>
          <a:custGeom>
            <a:avLst/>
            <a:gdLst/>
            <a:ahLst/>
            <a:cxnLst/>
            <a:rect l="l" t="t" r="r" b="b"/>
            <a:pathLst>
              <a:path w="161925" h="55879">
                <a:moveTo>
                  <a:pt x="43268" y="31826"/>
                </a:moveTo>
                <a:lnTo>
                  <a:pt x="43192" y="21856"/>
                </a:lnTo>
                <a:lnTo>
                  <a:pt x="42545" y="18110"/>
                </a:lnTo>
                <a:lnTo>
                  <a:pt x="39395" y="10236"/>
                </a:lnTo>
                <a:lnTo>
                  <a:pt x="37871" y="8204"/>
                </a:lnTo>
                <a:lnTo>
                  <a:pt x="37871" y="24765"/>
                </a:lnTo>
                <a:lnTo>
                  <a:pt x="37871" y="31826"/>
                </a:lnTo>
                <a:lnTo>
                  <a:pt x="16510" y="50596"/>
                </a:lnTo>
                <a:lnTo>
                  <a:pt x="4876" y="50596"/>
                </a:lnTo>
                <a:lnTo>
                  <a:pt x="4876" y="4419"/>
                </a:lnTo>
                <a:lnTo>
                  <a:pt x="18999" y="4419"/>
                </a:lnTo>
                <a:lnTo>
                  <a:pt x="22275" y="4724"/>
                </a:lnTo>
                <a:lnTo>
                  <a:pt x="28067" y="6350"/>
                </a:lnTo>
                <a:lnTo>
                  <a:pt x="30962" y="8382"/>
                </a:lnTo>
                <a:lnTo>
                  <a:pt x="33147" y="11430"/>
                </a:lnTo>
                <a:lnTo>
                  <a:pt x="34874" y="13766"/>
                </a:lnTo>
                <a:lnTo>
                  <a:pt x="36093" y="16319"/>
                </a:lnTo>
                <a:lnTo>
                  <a:pt x="37515" y="21856"/>
                </a:lnTo>
                <a:lnTo>
                  <a:pt x="37871" y="24765"/>
                </a:lnTo>
                <a:lnTo>
                  <a:pt x="37871" y="8204"/>
                </a:lnTo>
                <a:lnTo>
                  <a:pt x="36931" y="6934"/>
                </a:lnTo>
                <a:lnTo>
                  <a:pt x="33578" y="4419"/>
                </a:lnTo>
                <a:lnTo>
                  <a:pt x="30988" y="2463"/>
                </a:lnTo>
                <a:lnTo>
                  <a:pt x="27863" y="1143"/>
                </a:lnTo>
                <a:lnTo>
                  <a:pt x="22275" y="177"/>
                </a:lnTo>
                <a:lnTo>
                  <a:pt x="19126" y="0"/>
                </a:lnTo>
                <a:lnTo>
                  <a:pt x="0" y="0"/>
                </a:lnTo>
                <a:lnTo>
                  <a:pt x="0" y="55016"/>
                </a:lnTo>
                <a:lnTo>
                  <a:pt x="17246" y="55016"/>
                </a:lnTo>
                <a:lnTo>
                  <a:pt x="21336" y="54813"/>
                </a:lnTo>
                <a:lnTo>
                  <a:pt x="27736" y="53746"/>
                </a:lnTo>
                <a:lnTo>
                  <a:pt x="31140" y="52298"/>
                </a:lnTo>
                <a:lnTo>
                  <a:pt x="33312" y="50596"/>
                </a:lnTo>
                <a:lnTo>
                  <a:pt x="37236" y="47523"/>
                </a:lnTo>
                <a:lnTo>
                  <a:pt x="39649" y="44094"/>
                </a:lnTo>
                <a:lnTo>
                  <a:pt x="42595" y="36017"/>
                </a:lnTo>
                <a:lnTo>
                  <a:pt x="43268" y="31826"/>
                </a:lnTo>
                <a:close/>
              </a:path>
              <a:path w="161925" h="55879">
                <a:moveTo>
                  <a:pt x="59893" y="0"/>
                </a:moveTo>
                <a:lnTo>
                  <a:pt x="55016" y="0"/>
                </a:lnTo>
                <a:lnTo>
                  <a:pt x="55016" y="55016"/>
                </a:lnTo>
                <a:lnTo>
                  <a:pt x="59893" y="55016"/>
                </a:lnTo>
                <a:lnTo>
                  <a:pt x="59893" y="0"/>
                </a:lnTo>
                <a:close/>
              </a:path>
              <a:path w="161925" h="55879">
                <a:moveTo>
                  <a:pt x="114909" y="0"/>
                </a:moveTo>
                <a:lnTo>
                  <a:pt x="110032" y="0"/>
                </a:lnTo>
                <a:lnTo>
                  <a:pt x="110032" y="47929"/>
                </a:lnTo>
                <a:lnTo>
                  <a:pt x="80162" y="0"/>
                </a:lnTo>
                <a:lnTo>
                  <a:pt x="74676" y="0"/>
                </a:lnTo>
                <a:lnTo>
                  <a:pt x="74676" y="55016"/>
                </a:lnTo>
                <a:lnTo>
                  <a:pt x="79552" y="55016"/>
                </a:lnTo>
                <a:lnTo>
                  <a:pt x="79552" y="7924"/>
                </a:lnTo>
                <a:lnTo>
                  <a:pt x="109093" y="55029"/>
                </a:lnTo>
                <a:lnTo>
                  <a:pt x="114909" y="55016"/>
                </a:lnTo>
                <a:lnTo>
                  <a:pt x="114909" y="0"/>
                </a:lnTo>
                <a:close/>
              </a:path>
              <a:path w="161925" h="55879">
                <a:moveTo>
                  <a:pt x="161467" y="33147"/>
                </a:moveTo>
                <a:lnTo>
                  <a:pt x="160121" y="29032"/>
                </a:lnTo>
                <a:lnTo>
                  <a:pt x="156692" y="24993"/>
                </a:lnTo>
                <a:lnTo>
                  <a:pt x="156362" y="24612"/>
                </a:lnTo>
                <a:lnTo>
                  <a:pt x="156362" y="42240"/>
                </a:lnTo>
                <a:lnTo>
                  <a:pt x="155321" y="45478"/>
                </a:lnTo>
                <a:lnTo>
                  <a:pt x="151155" y="50304"/>
                </a:lnTo>
                <a:lnTo>
                  <a:pt x="148259" y="51511"/>
                </a:lnTo>
                <a:lnTo>
                  <a:pt x="140843" y="51511"/>
                </a:lnTo>
                <a:lnTo>
                  <a:pt x="137934" y="50304"/>
                </a:lnTo>
                <a:lnTo>
                  <a:pt x="133718" y="45478"/>
                </a:lnTo>
                <a:lnTo>
                  <a:pt x="132664" y="42240"/>
                </a:lnTo>
                <a:lnTo>
                  <a:pt x="132664" y="34163"/>
                </a:lnTo>
                <a:lnTo>
                  <a:pt x="133667" y="30962"/>
                </a:lnTo>
                <a:lnTo>
                  <a:pt x="134962" y="29413"/>
                </a:lnTo>
                <a:lnTo>
                  <a:pt x="137680" y="26187"/>
                </a:lnTo>
                <a:lnTo>
                  <a:pt x="140639" y="24993"/>
                </a:lnTo>
                <a:lnTo>
                  <a:pt x="148463" y="24993"/>
                </a:lnTo>
                <a:lnTo>
                  <a:pt x="151409" y="26200"/>
                </a:lnTo>
                <a:lnTo>
                  <a:pt x="155371" y="31026"/>
                </a:lnTo>
                <a:lnTo>
                  <a:pt x="156337" y="34163"/>
                </a:lnTo>
                <a:lnTo>
                  <a:pt x="156362" y="42240"/>
                </a:lnTo>
                <a:lnTo>
                  <a:pt x="156362" y="24612"/>
                </a:lnTo>
                <a:lnTo>
                  <a:pt x="154533" y="22428"/>
                </a:lnTo>
                <a:lnTo>
                  <a:pt x="150571" y="20726"/>
                </a:lnTo>
                <a:lnTo>
                  <a:pt x="138938" y="20726"/>
                </a:lnTo>
                <a:lnTo>
                  <a:pt x="134162" y="23622"/>
                </a:lnTo>
                <a:lnTo>
                  <a:pt x="131216" y="29413"/>
                </a:lnTo>
                <a:lnTo>
                  <a:pt x="131216" y="20675"/>
                </a:lnTo>
                <a:lnTo>
                  <a:pt x="132283" y="14490"/>
                </a:lnTo>
                <a:lnTo>
                  <a:pt x="136550" y="7226"/>
                </a:lnTo>
                <a:lnTo>
                  <a:pt x="140106" y="5410"/>
                </a:lnTo>
                <a:lnTo>
                  <a:pt x="148183" y="5410"/>
                </a:lnTo>
                <a:lnTo>
                  <a:pt x="150723" y="6223"/>
                </a:lnTo>
                <a:lnTo>
                  <a:pt x="154686" y="9474"/>
                </a:lnTo>
                <a:lnTo>
                  <a:pt x="155676" y="11734"/>
                </a:lnTo>
                <a:lnTo>
                  <a:pt x="155676" y="14630"/>
                </a:lnTo>
                <a:lnTo>
                  <a:pt x="160782" y="14630"/>
                </a:lnTo>
                <a:lnTo>
                  <a:pt x="160782" y="9956"/>
                </a:lnTo>
                <a:lnTo>
                  <a:pt x="159029" y="6426"/>
                </a:lnTo>
                <a:lnTo>
                  <a:pt x="157530" y="5410"/>
                </a:lnTo>
                <a:lnTo>
                  <a:pt x="152679" y="2108"/>
                </a:lnTo>
                <a:lnTo>
                  <a:pt x="149148" y="1143"/>
                </a:lnTo>
                <a:lnTo>
                  <a:pt x="137617" y="1143"/>
                </a:lnTo>
                <a:lnTo>
                  <a:pt x="132461" y="4191"/>
                </a:lnTo>
                <a:lnTo>
                  <a:pt x="127228" y="14808"/>
                </a:lnTo>
                <a:lnTo>
                  <a:pt x="126225" y="20675"/>
                </a:lnTo>
                <a:lnTo>
                  <a:pt x="126111" y="37211"/>
                </a:lnTo>
                <a:lnTo>
                  <a:pt x="127304" y="43002"/>
                </a:lnTo>
                <a:lnTo>
                  <a:pt x="132791" y="52959"/>
                </a:lnTo>
                <a:lnTo>
                  <a:pt x="137769" y="55778"/>
                </a:lnTo>
                <a:lnTo>
                  <a:pt x="149301" y="55778"/>
                </a:lnTo>
                <a:lnTo>
                  <a:pt x="153187" y="54356"/>
                </a:lnTo>
                <a:lnTo>
                  <a:pt x="156260" y="51511"/>
                </a:lnTo>
                <a:lnTo>
                  <a:pt x="159740" y="48310"/>
                </a:lnTo>
                <a:lnTo>
                  <a:pt x="161467" y="43865"/>
                </a:lnTo>
                <a:lnTo>
                  <a:pt x="161467" y="3314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4545190" y="5749734"/>
            <a:ext cx="199390" cy="144145"/>
          </a:xfrm>
          <a:custGeom>
            <a:avLst/>
            <a:gdLst/>
            <a:ahLst/>
            <a:cxnLst/>
            <a:rect l="l" t="t" r="r" b="b"/>
            <a:pathLst>
              <a:path w="199389" h="144145">
                <a:moveTo>
                  <a:pt x="49682" y="56057"/>
                </a:moveTo>
                <a:lnTo>
                  <a:pt x="43649" y="40995"/>
                </a:lnTo>
                <a:lnTo>
                  <a:pt x="41998" y="36880"/>
                </a:lnTo>
                <a:lnTo>
                  <a:pt x="36563" y="23304"/>
                </a:lnTo>
                <a:lnTo>
                  <a:pt x="36563" y="36880"/>
                </a:lnTo>
                <a:lnTo>
                  <a:pt x="12573" y="36880"/>
                </a:lnTo>
                <a:lnTo>
                  <a:pt x="24688" y="5473"/>
                </a:lnTo>
                <a:lnTo>
                  <a:pt x="36563" y="36880"/>
                </a:lnTo>
                <a:lnTo>
                  <a:pt x="36563" y="23304"/>
                </a:lnTo>
                <a:lnTo>
                  <a:pt x="29425" y="5473"/>
                </a:lnTo>
                <a:lnTo>
                  <a:pt x="27660" y="1054"/>
                </a:lnTo>
                <a:lnTo>
                  <a:pt x="21793" y="1054"/>
                </a:lnTo>
                <a:lnTo>
                  <a:pt x="0" y="56083"/>
                </a:lnTo>
                <a:lnTo>
                  <a:pt x="5143" y="56095"/>
                </a:lnTo>
                <a:lnTo>
                  <a:pt x="11036" y="40995"/>
                </a:lnTo>
                <a:lnTo>
                  <a:pt x="38341" y="40995"/>
                </a:lnTo>
                <a:lnTo>
                  <a:pt x="44272" y="56083"/>
                </a:lnTo>
                <a:lnTo>
                  <a:pt x="49682" y="56057"/>
                </a:lnTo>
                <a:close/>
              </a:path>
              <a:path w="199389" h="144145">
                <a:moveTo>
                  <a:pt x="90525" y="139446"/>
                </a:moveTo>
                <a:lnTo>
                  <a:pt x="63487" y="139446"/>
                </a:lnTo>
                <a:lnTo>
                  <a:pt x="72199" y="131267"/>
                </a:lnTo>
                <a:lnTo>
                  <a:pt x="78041" y="125399"/>
                </a:lnTo>
                <a:lnTo>
                  <a:pt x="84683" y="117424"/>
                </a:lnTo>
                <a:lnTo>
                  <a:pt x="87134" y="113677"/>
                </a:lnTo>
                <a:lnTo>
                  <a:pt x="89382" y="108508"/>
                </a:lnTo>
                <a:lnTo>
                  <a:pt x="89839" y="106324"/>
                </a:lnTo>
                <a:lnTo>
                  <a:pt x="89839" y="99771"/>
                </a:lnTo>
                <a:lnTo>
                  <a:pt x="88366" y="96380"/>
                </a:lnTo>
                <a:lnTo>
                  <a:pt x="82473" y="91452"/>
                </a:lnTo>
                <a:lnTo>
                  <a:pt x="78740" y="90220"/>
                </a:lnTo>
                <a:lnTo>
                  <a:pt x="69596" y="90220"/>
                </a:lnTo>
                <a:lnTo>
                  <a:pt x="65798" y="91516"/>
                </a:lnTo>
                <a:lnTo>
                  <a:pt x="59537" y="96901"/>
                </a:lnTo>
                <a:lnTo>
                  <a:pt x="57924" y="100711"/>
                </a:lnTo>
                <a:lnTo>
                  <a:pt x="57924" y="105524"/>
                </a:lnTo>
                <a:lnTo>
                  <a:pt x="63487" y="105524"/>
                </a:lnTo>
                <a:lnTo>
                  <a:pt x="63487" y="102273"/>
                </a:lnTo>
                <a:lnTo>
                  <a:pt x="64452" y="99669"/>
                </a:lnTo>
                <a:lnTo>
                  <a:pt x="68300" y="95707"/>
                </a:lnTo>
                <a:lnTo>
                  <a:pt x="70891" y="94716"/>
                </a:lnTo>
                <a:lnTo>
                  <a:pt x="77800" y="94716"/>
                </a:lnTo>
                <a:lnTo>
                  <a:pt x="80518" y="95897"/>
                </a:lnTo>
                <a:lnTo>
                  <a:pt x="83629" y="100076"/>
                </a:lnTo>
                <a:lnTo>
                  <a:pt x="84277" y="102158"/>
                </a:lnTo>
                <a:lnTo>
                  <a:pt x="84277" y="106172"/>
                </a:lnTo>
                <a:lnTo>
                  <a:pt x="57378" y="138912"/>
                </a:lnTo>
                <a:lnTo>
                  <a:pt x="57378" y="144094"/>
                </a:lnTo>
                <a:lnTo>
                  <a:pt x="90525" y="144094"/>
                </a:lnTo>
                <a:lnTo>
                  <a:pt x="90525" y="139446"/>
                </a:lnTo>
                <a:close/>
              </a:path>
              <a:path w="199389" h="144145">
                <a:moveTo>
                  <a:pt x="102793" y="36474"/>
                </a:moveTo>
                <a:lnTo>
                  <a:pt x="102768" y="20320"/>
                </a:lnTo>
                <a:lnTo>
                  <a:pt x="100990" y="13995"/>
                </a:lnTo>
                <a:lnTo>
                  <a:pt x="97459" y="9017"/>
                </a:lnTo>
                <a:lnTo>
                  <a:pt x="97459" y="21285"/>
                </a:lnTo>
                <a:lnTo>
                  <a:pt x="97459" y="35001"/>
                </a:lnTo>
                <a:lnTo>
                  <a:pt x="96012" y="40563"/>
                </a:lnTo>
                <a:lnTo>
                  <a:pt x="89712" y="49961"/>
                </a:lnTo>
                <a:lnTo>
                  <a:pt x="84785" y="52489"/>
                </a:lnTo>
                <a:lnTo>
                  <a:pt x="71882" y="52489"/>
                </a:lnTo>
                <a:lnTo>
                  <a:pt x="66954" y="49961"/>
                </a:lnTo>
                <a:lnTo>
                  <a:pt x="60655" y="40513"/>
                </a:lnTo>
                <a:lnTo>
                  <a:pt x="59220" y="35001"/>
                </a:lnTo>
                <a:lnTo>
                  <a:pt x="59220" y="21285"/>
                </a:lnTo>
                <a:lnTo>
                  <a:pt x="60756" y="15773"/>
                </a:lnTo>
                <a:lnTo>
                  <a:pt x="67259" y="6781"/>
                </a:lnTo>
                <a:lnTo>
                  <a:pt x="72085" y="4419"/>
                </a:lnTo>
                <a:lnTo>
                  <a:pt x="84632" y="4419"/>
                </a:lnTo>
                <a:lnTo>
                  <a:pt x="89484" y="6781"/>
                </a:lnTo>
                <a:lnTo>
                  <a:pt x="95948" y="15722"/>
                </a:lnTo>
                <a:lnTo>
                  <a:pt x="97459" y="21285"/>
                </a:lnTo>
                <a:lnTo>
                  <a:pt x="97459" y="9017"/>
                </a:lnTo>
                <a:lnTo>
                  <a:pt x="94208" y="4419"/>
                </a:lnTo>
                <a:lnTo>
                  <a:pt x="93205" y="2997"/>
                </a:lnTo>
                <a:lnTo>
                  <a:pt x="86817" y="0"/>
                </a:lnTo>
                <a:lnTo>
                  <a:pt x="69799" y="0"/>
                </a:lnTo>
                <a:lnTo>
                  <a:pt x="63398" y="3022"/>
                </a:lnTo>
                <a:lnTo>
                  <a:pt x="55613" y="14020"/>
                </a:lnTo>
                <a:lnTo>
                  <a:pt x="53873" y="20320"/>
                </a:lnTo>
                <a:lnTo>
                  <a:pt x="53886" y="36474"/>
                </a:lnTo>
                <a:lnTo>
                  <a:pt x="55753" y="43154"/>
                </a:lnTo>
                <a:lnTo>
                  <a:pt x="63779" y="54013"/>
                </a:lnTo>
                <a:lnTo>
                  <a:pt x="70053" y="56921"/>
                </a:lnTo>
                <a:lnTo>
                  <a:pt x="86664" y="56921"/>
                </a:lnTo>
                <a:lnTo>
                  <a:pt x="92964" y="54013"/>
                </a:lnTo>
                <a:lnTo>
                  <a:pt x="94081" y="52489"/>
                </a:lnTo>
                <a:lnTo>
                  <a:pt x="100952" y="43205"/>
                </a:lnTo>
                <a:lnTo>
                  <a:pt x="102793" y="36474"/>
                </a:lnTo>
                <a:close/>
              </a:path>
              <a:path w="199389" h="144145">
                <a:moveTo>
                  <a:pt x="140144" y="123444"/>
                </a:moveTo>
                <a:lnTo>
                  <a:pt x="123367" y="123444"/>
                </a:lnTo>
                <a:lnTo>
                  <a:pt x="123367" y="106984"/>
                </a:lnTo>
                <a:lnTo>
                  <a:pt x="118795" y="106984"/>
                </a:lnTo>
                <a:lnTo>
                  <a:pt x="118795" y="123444"/>
                </a:lnTo>
                <a:lnTo>
                  <a:pt x="102031" y="123444"/>
                </a:lnTo>
                <a:lnTo>
                  <a:pt x="102031" y="127558"/>
                </a:lnTo>
                <a:lnTo>
                  <a:pt x="118795" y="127558"/>
                </a:lnTo>
                <a:lnTo>
                  <a:pt x="118795" y="144094"/>
                </a:lnTo>
                <a:lnTo>
                  <a:pt x="123367" y="144094"/>
                </a:lnTo>
                <a:lnTo>
                  <a:pt x="123367" y="127558"/>
                </a:lnTo>
                <a:lnTo>
                  <a:pt x="140144" y="127558"/>
                </a:lnTo>
                <a:lnTo>
                  <a:pt x="140144" y="123444"/>
                </a:lnTo>
                <a:close/>
              </a:path>
              <a:path w="199389" h="144145">
                <a:moveTo>
                  <a:pt x="154076" y="1054"/>
                </a:moveTo>
                <a:lnTo>
                  <a:pt x="149212" y="1054"/>
                </a:lnTo>
                <a:lnTo>
                  <a:pt x="149212" y="37744"/>
                </a:lnTo>
                <a:lnTo>
                  <a:pt x="148996" y="40055"/>
                </a:lnTo>
                <a:lnTo>
                  <a:pt x="136093" y="52489"/>
                </a:lnTo>
                <a:lnTo>
                  <a:pt x="131127" y="52489"/>
                </a:lnTo>
                <a:lnTo>
                  <a:pt x="118732" y="37020"/>
                </a:lnTo>
                <a:lnTo>
                  <a:pt x="118732" y="1054"/>
                </a:lnTo>
                <a:lnTo>
                  <a:pt x="113842" y="1054"/>
                </a:lnTo>
                <a:lnTo>
                  <a:pt x="113842" y="38011"/>
                </a:lnTo>
                <a:lnTo>
                  <a:pt x="114058" y="40728"/>
                </a:lnTo>
                <a:lnTo>
                  <a:pt x="129603" y="56921"/>
                </a:lnTo>
                <a:lnTo>
                  <a:pt x="138341" y="56921"/>
                </a:lnTo>
                <a:lnTo>
                  <a:pt x="154076" y="38227"/>
                </a:lnTo>
                <a:lnTo>
                  <a:pt x="154076" y="1054"/>
                </a:lnTo>
                <a:close/>
              </a:path>
              <a:path w="199389" h="144145">
                <a:moveTo>
                  <a:pt x="199351" y="1054"/>
                </a:moveTo>
                <a:lnTo>
                  <a:pt x="159105" y="1054"/>
                </a:lnTo>
                <a:lnTo>
                  <a:pt x="159105" y="5486"/>
                </a:lnTo>
                <a:lnTo>
                  <a:pt x="176784" y="5486"/>
                </a:lnTo>
                <a:lnTo>
                  <a:pt x="176784" y="56083"/>
                </a:lnTo>
                <a:lnTo>
                  <a:pt x="181673" y="56083"/>
                </a:lnTo>
                <a:lnTo>
                  <a:pt x="181673" y="5486"/>
                </a:lnTo>
                <a:lnTo>
                  <a:pt x="199351" y="5486"/>
                </a:lnTo>
                <a:lnTo>
                  <a:pt x="199351" y="105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4798644" y="5749734"/>
            <a:ext cx="199390" cy="144145"/>
          </a:xfrm>
          <a:custGeom>
            <a:avLst/>
            <a:gdLst/>
            <a:ahLst/>
            <a:cxnLst/>
            <a:rect l="l" t="t" r="r" b="b"/>
            <a:pathLst>
              <a:path w="199389" h="144145">
                <a:moveTo>
                  <a:pt x="49682" y="56057"/>
                </a:moveTo>
                <a:lnTo>
                  <a:pt x="43649" y="40995"/>
                </a:lnTo>
                <a:lnTo>
                  <a:pt x="41998" y="36880"/>
                </a:lnTo>
                <a:lnTo>
                  <a:pt x="36563" y="23304"/>
                </a:lnTo>
                <a:lnTo>
                  <a:pt x="36563" y="36880"/>
                </a:lnTo>
                <a:lnTo>
                  <a:pt x="12573" y="36880"/>
                </a:lnTo>
                <a:lnTo>
                  <a:pt x="24688" y="5473"/>
                </a:lnTo>
                <a:lnTo>
                  <a:pt x="36563" y="36880"/>
                </a:lnTo>
                <a:lnTo>
                  <a:pt x="36563" y="23304"/>
                </a:lnTo>
                <a:lnTo>
                  <a:pt x="29425" y="5473"/>
                </a:lnTo>
                <a:lnTo>
                  <a:pt x="27660" y="1054"/>
                </a:lnTo>
                <a:lnTo>
                  <a:pt x="21793" y="1054"/>
                </a:lnTo>
                <a:lnTo>
                  <a:pt x="0" y="56083"/>
                </a:lnTo>
                <a:lnTo>
                  <a:pt x="5143" y="56095"/>
                </a:lnTo>
                <a:lnTo>
                  <a:pt x="11036" y="40995"/>
                </a:lnTo>
                <a:lnTo>
                  <a:pt x="38341" y="40995"/>
                </a:lnTo>
                <a:lnTo>
                  <a:pt x="44272" y="56083"/>
                </a:lnTo>
                <a:lnTo>
                  <a:pt x="49682" y="56057"/>
                </a:lnTo>
                <a:close/>
              </a:path>
              <a:path w="199389" h="144145">
                <a:moveTo>
                  <a:pt x="102806" y="36474"/>
                </a:moveTo>
                <a:lnTo>
                  <a:pt x="102781" y="20320"/>
                </a:lnTo>
                <a:lnTo>
                  <a:pt x="101003" y="13995"/>
                </a:lnTo>
                <a:lnTo>
                  <a:pt x="97459" y="9004"/>
                </a:lnTo>
                <a:lnTo>
                  <a:pt x="97459" y="21285"/>
                </a:lnTo>
                <a:lnTo>
                  <a:pt x="97459" y="35001"/>
                </a:lnTo>
                <a:lnTo>
                  <a:pt x="96012" y="40563"/>
                </a:lnTo>
                <a:lnTo>
                  <a:pt x="89712" y="49961"/>
                </a:lnTo>
                <a:lnTo>
                  <a:pt x="84785" y="52489"/>
                </a:lnTo>
                <a:lnTo>
                  <a:pt x="71882" y="52489"/>
                </a:lnTo>
                <a:lnTo>
                  <a:pt x="66954" y="49961"/>
                </a:lnTo>
                <a:lnTo>
                  <a:pt x="60655" y="40513"/>
                </a:lnTo>
                <a:lnTo>
                  <a:pt x="59220" y="35001"/>
                </a:lnTo>
                <a:lnTo>
                  <a:pt x="59220" y="21285"/>
                </a:lnTo>
                <a:lnTo>
                  <a:pt x="60756" y="15773"/>
                </a:lnTo>
                <a:lnTo>
                  <a:pt x="67271" y="6781"/>
                </a:lnTo>
                <a:lnTo>
                  <a:pt x="72085" y="4419"/>
                </a:lnTo>
                <a:lnTo>
                  <a:pt x="84632" y="4419"/>
                </a:lnTo>
                <a:lnTo>
                  <a:pt x="89484" y="6781"/>
                </a:lnTo>
                <a:lnTo>
                  <a:pt x="95948" y="15722"/>
                </a:lnTo>
                <a:lnTo>
                  <a:pt x="97459" y="21285"/>
                </a:lnTo>
                <a:lnTo>
                  <a:pt x="97459" y="9004"/>
                </a:lnTo>
                <a:lnTo>
                  <a:pt x="94208" y="4419"/>
                </a:lnTo>
                <a:lnTo>
                  <a:pt x="93205" y="2997"/>
                </a:lnTo>
                <a:lnTo>
                  <a:pt x="86829" y="0"/>
                </a:lnTo>
                <a:lnTo>
                  <a:pt x="69799" y="0"/>
                </a:lnTo>
                <a:lnTo>
                  <a:pt x="63398" y="3022"/>
                </a:lnTo>
                <a:lnTo>
                  <a:pt x="55613" y="14020"/>
                </a:lnTo>
                <a:lnTo>
                  <a:pt x="53873" y="20320"/>
                </a:lnTo>
                <a:lnTo>
                  <a:pt x="53886" y="36474"/>
                </a:lnTo>
                <a:lnTo>
                  <a:pt x="55753" y="43154"/>
                </a:lnTo>
                <a:lnTo>
                  <a:pt x="59524" y="48234"/>
                </a:lnTo>
                <a:lnTo>
                  <a:pt x="63779" y="54013"/>
                </a:lnTo>
                <a:lnTo>
                  <a:pt x="70053" y="56921"/>
                </a:lnTo>
                <a:lnTo>
                  <a:pt x="86664" y="56921"/>
                </a:lnTo>
                <a:lnTo>
                  <a:pt x="92964" y="54013"/>
                </a:lnTo>
                <a:lnTo>
                  <a:pt x="94081" y="52489"/>
                </a:lnTo>
                <a:lnTo>
                  <a:pt x="100952" y="43205"/>
                </a:lnTo>
                <a:lnTo>
                  <a:pt x="102806" y="36474"/>
                </a:lnTo>
                <a:close/>
              </a:path>
              <a:path w="199389" h="144145">
                <a:moveTo>
                  <a:pt x="105092" y="139446"/>
                </a:moveTo>
                <a:lnTo>
                  <a:pt x="78041" y="139446"/>
                </a:lnTo>
                <a:lnTo>
                  <a:pt x="86753" y="131267"/>
                </a:lnTo>
                <a:lnTo>
                  <a:pt x="92608" y="125399"/>
                </a:lnTo>
                <a:lnTo>
                  <a:pt x="99237" y="117424"/>
                </a:lnTo>
                <a:lnTo>
                  <a:pt x="101701" y="113677"/>
                </a:lnTo>
                <a:lnTo>
                  <a:pt x="103936" y="108508"/>
                </a:lnTo>
                <a:lnTo>
                  <a:pt x="104394" y="106324"/>
                </a:lnTo>
                <a:lnTo>
                  <a:pt x="104394" y="99771"/>
                </a:lnTo>
                <a:lnTo>
                  <a:pt x="102920" y="96380"/>
                </a:lnTo>
                <a:lnTo>
                  <a:pt x="97028" y="91452"/>
                </a:lnTo>
                <a:lnTo>
                  <a:pt x="93306" y="90220"/>
                </a:lnTo>
                <a:lnTo>
                  <a:pt x="84162" y="90220"/>
                </a:lnTo>
                <a:lnTo>
                  <a:pt x="80352" y="91516"/>
                </a:lnTo>
                <a:lnTo>
                  <a:pt x="74104" y="96901"/>
                </a:lnTo>
                <a:lnTo>
                  <a:pt x="72478" y="100711"/>
                </a:lnTo>
                <a:lnTo>
                  <a:pt x="72478" y="105524"/>
                </a:lnTo>
                <a:lnTo>
                  <a:pt x="78041" y="105524"/>
                </a:lnTo>
                <a:lnTo>
                  <a:pt x="78041" y="102273"/>
                </a:lnTo>
                <a:lnTo>
                  <a:pt x="79006" y="99669"/>
                </a:lnTo>
                <a:lnTo>
                  <a:pt x="82854" y="95707"/>
                </a:lnTo>
                <a:lnTo>
                  <a:pt x="85458" y="94716"/>
                </a:lnTo>
                <a:lnTo>
                  <a:pt x="92367" y="94716"/>
                </a:lnTo>
                <a:lnTo>
                  <a:pt x="95084" y="95897"/>
                </a:lnTo>
                <a:lnTo>
                  <a:pt x="98183" y="100076"/>
                </a:lnTo>
                <a:lnTo>
                  <a:pt x="98831" y="102158"/>
                </a:lnTo>
                <a:lnTo>
                  <a:pt x="98831" y="106172"/>
                </a:lnTo>
                <a:lnTo>
                  <a:pt x="71932" y="138912"/>
                </a:lnTo>
                <a:lnTo>
                  <a:pt x="71932" y="144094"/>
                </a:lnTo>
                <a:lnTo>
                  <a:pt x="105092" y="144094"/>
                </a:lnTo>
                <a:lnTo>
                  <a:pt x="105092" y="139446"/>
                </a:lnTo>
                <a:close/>
              </a:path>
              <a:path w="199389" h="144145">
                <a:moveTo>
                  <a:pt x="130695" y="121691"/>
                </a:moveTo>
                <a:lnTo>
                  <a:pt x="111493" y="121691"/>
                </a:lnTo>
                <a:lnTo>
                  <a:pt x="111493" y="125730"/>
                </a:lnTo>
                <a:lnTo>
                  <a:pt x="130695" y="125730"/>
                </a:lnTo>
                <a:lnTo>
                  <a:pt x="130695" y="121691"/>
                </a:lnTo>
                <a:close/>
              </a:path>
              <a:path w="199389" h="144145">
                <a:moveTo>
                  <a:pt x="154076" y="1054"/>
                </a:moveTo>
                <a:lnTo>
                  <a:pt x="149212" y="1054"/>
                </a:lnTo>
                <a:lnTo>
                  <a:pt x="149212" y="37744"/>
                </a:lnTo>
                <a:lnTo>
                  <a:pt x="148996" y="40055"/>
                </a:lnTo>
                <a:lnTo>
                  <a:pt x="136105" y="52489"/>
                </a:lnTo>
                <a:lnTo>
                  <a:pt x="131127" y="52489"/>
                </a:lnTo>
                <a:lnTo>
                  <a:pt x="118732" y="37020"/>
                </a:lnTo>
                <a:lnTo>
                  <a:pt x="118732" y="1054"/>
                </a:lnTo>
                <a:lnTo>
                  <a:pt x="113842" y="1054"/>
                </a:lnTo>
                <a:lnTo>
                  <a:pt x="113842" y="38011"/>
                </a:lnTo>
                <a:lnTo>
                  <a:pt x="114071" y="40728"/>
                </a:lnTo>
                <a:lnTo>
                  <a:pt x="129603" y="56921"/>
                </a:lnTo>
                <a:lnTo>
                  <a:pt x="138341" y="56921"/>
                </a:lnTo>
                <a:lnTo>
                  <a:pt x="154076" y="38227"/>
                </a:lnTo>
                <a:lnTo>
                  <a:pt x="154076" y="1054"/>
                </a:lnTo>
                <a:close/>
              </a:path>
              <a:path w="199389" h="144145">
                <a:moveTo>
                  <a:pt x="199351" y="1054"/>
                </a:moveTo>
                <a:lnTo>
                  <a:pt x="159105" y="1054"/>
                </a:lnTo>
                <a:lnTo>
                  <a:pt x="159105" y="5486"/>
                </a:lnTo>
                <a:lnTo>
                  <a:pt x="176796" y="5486"/>
                </a:lnTo>
                <a:lnTo>
                  <a:pt x="176796" y="56083"/>
                </a:lnTo>
                <a:lnTo>
                  <a:pt x="181673" y="56083"/>
                </a:lnTo>
                <a:lnTo>
                  <a:pt x="181673" y="5486"/>
                </a:lnTo>
                <a:lnTo>
                  <a:pt x="199351" y="5486"/>
                </a:lnTo>
                <a:lnTo>
                  <a:pt x="199351" y="105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5123713" y="5749734"/>
            <a:ext cx="85090" cy="144145"/>
          </a:xfrm>
          <a:custGeom>
            <a:avLst/>
            <a:gdLst/>
            <a:ahLst/>
            <a:cxnLst/>
            <a:rect l="l" t="t" r="r" b="b"/>
            <a:pathLst>
              <a:path w="85089" h="144145">
                <a:moveTo>
                  <a:pt x="34747" y="107569"/>
                </a:moveTo>
                <a:lnTo>
                  <a:pt x="33248" y="100774"/>
                </a:lnTo>
                <a:lnTo>
                  <a:pt x="29616" y="95161"/>
                </a:lnTo>
                <a:lnTo>
                  <a:pt x="29616" y="122199"/>
                </a:lnTo>
                <a:lnTo>
                  <a:pt x="28981" y="126822"/>
                </a:lnTo>
                <a:lnTo>
                  <a:pt x="25628" y="136575"/>
                </a:lnTo>
                <a:lnTo>
                  <a:pt x="22199" y="139522"/>
                </a:lnTo>
                <a:lnTo>
                  <a:pt x="12496" y="139522"/>
                </a:lnTo>
                <a:lnTo>
                  <a:pt x="9042" y="136550"/>
                </a:lnTo>
                <a:lnTo>
                  <a:pt x="5740" y="126898"/>
                </a:lnTo>
                <a:lnTo>
                  <a:pt x="5219" y="123113"/>
                </a:lnTo>
                <a:lnTo>
                  <a:pt x="5245" y="109905"/>
                </a:lnTo>
                <a:lnTo>
                  <a:pt x="5765" y="106197"/>
                </a:lnTo>
                <a:lnTo>
                  <a:pt x="9118" y="96393"/>
                </a:lnTo>
                <a:lnTo>
                  <a:pt x="12547" y="93421"/>
                </a:lnTo>
                <a:lnTo>
                  <a:pt x="22250" y="93421"/>
                </a:lnTo>
                <a:lnTo>
                  <a:pt x="25704" y="96393"/>
                </a:lnTo>
                <a:lnTo>
                  <a:pt x="29006" y="106045"/>
                </a:lnTo>
                <a:lnTo>
                  <a:pt x="29514" y="109905"/>
                </a:lnTo>
                <a:lnTo>
                  <a:pt x="29616" y="122199"/>
                </a:lnTo>
                <a:lnTo>
                  <a:pt x="29616" y="95161"/>
                </a:lnTo>
                <a:lnTo>
                  <a:pt x="28498" y="93421"/>
                </a:lnTo>
                <a:lnTo>
                  <a:pt x="27254" y="91478"/>
                </a:lnTo>
                <a:lnTo>
                  <a:pt x="22961" y="89154"/>
                </a:lnTo>
                <a:lnTo>
                  <a:pt x="10160" y="89154"/>
                </a:lnTo>
                <a:lnTo>
                  <a:pt x="5156" y="92862"/>
                </a:lnTo>
                <a:lnTo>
                  <a:pt x="787" y="104495"/>
                </a:lnTo>
                <a:lnTo>
                  <a:pt x="0" y="109905"/>
                </a:lnTo>
                <a:lnTo>
                  <a:pt x="0" y="125450"/>
                </a:lnTo>
                <a:lnTo>
                  <a:pt x="1498" y="132232"/>
                </a:lnTo>
                <a:lnTo>
                  <a:pt x="7493" y="141478"/>
                </a:lnTo>
                <a:lnTo>
                  <a:pt x="11785" y="143789"/>
                </a:lnTo>
                <a:lnTo>
                  <a:pt x="24587" y="143789"/>
                </a:lnTo>
                <a:lnTo>
                  <a:pt x="29591" y="140081"/>
                </a:lnTo>
                <a:lnTo>
                  <a:pt x="29794" y="139522"/>
                </a:lnTo>
                <a:lnTo>
                  <a:pt x="33959" y="128498"/>
                </a:lnTo>
                <a:lnTo>
                  <a:pt x="34747" y="123113"/>
                </a:lnTo>
                <a:lnTo>
                  <a:pt x="34747" y="107569"/>
                </a:lnTo>
                <a:close/>
              </a:path>
              <a:path w="85089" h="144145">
                <a:moveTo>
                  <a:pt x="37757" y="13538"/>
                </a:moveTo>
                <a:lnTo>
                  <a:pt x="37477" y="11760"/>
                </a:lnTo>
                <a:lnTo>
                  <a:pt x="36334" y="8305"/>
                </a:lnTo>
                <a:lnTo>
                  <a:pt x="35267" y="6578"/>
                </a:lnTo>
                <a:lnTo>
                  <a:pt x="33121" y="4419"/>
                </a:lnTo>
                <a:lnTo>
                  <a:pt x="32423" y="3708"/>
                </a:lnTo>
                <a:lnTo>
                  <a:pt x="32423" y="11760"/>
                </a:lnTo>
                <a:lnTo>
                  <a:pt x="32423" y="20243"/>
                </a:lnTo>
                <a:lnTo>
                  <a:pt x="30568" y="23444"/>
                </a:lnTo>
                <a:lnTo>
                  <a:pt x="24777" y="25984"/>
                </a:lnTo>
                <a:lnTo>
                  <a:pt x="21501" y="26441"/>
                </a:lnTo>
                <a:lnTo>
                  <a:pt x="6362" y="26441"/>
                </a:lnTo>
                <a:lnTo>
                  <a:pt x="6362" y="4419"/>
                </a:lnTo>
                <a:lnTo>
                  <a:pt x="23177" y="4419"/>
                </a:lnTo>
                <a:lnTo>
                  <a:pt x="26708" y="5334"/>
                </a:lnTo>
                <a:lnTo>
                  <a:pt x="31280" y="8991"/>
                </a:lnTo>
                <a:lnTo>
                  <a:pt x="32423" y="11760"/>
                </a:lnTo>
                <a:lnTo>
                  <a:pt x="32423" y="3708"/>
                </a:lnTo>
                <a:lnTo>
                  <a:pt x="31559" y="2819"/>
                </a:lnTo>
                <a:lnTo>
                  <a:pt x="28816" y="1320"/>
                </a:lnTo>
                <a:lnTo>
                  <a:pt x="23736" y="203"/>
                </a:lnTo>
                <a:lnTo>
                  <a:pt x="20840" y="0"/>
                </a:lnTo>
                <a:lnTo>
                  <a:pt x="1485" y="0"/>
                </a:lnTo>
                <a:lnTo>
                  <a:pt x="1485" y="55016"/>
                </a:lnTo>
                <a:lnTo>
                  <a:pt x="6362" y="55016"/>
                </a:lnTo>
                <a:lnTo>
                  <a:pt x="6362" y="30861"/>
                </a:lnTo>
                <a:lnTo>
                  <a:pt x="18910" y="30861"/>
                </a:lnTo>
                <a:lnTo>
                  <a:pt x="21031" y="30759"/>
                </a:lnTo>
                <a:lnTo>
                  <a:pt x="25450" y="30353"/>
                </a:lnTo>
                <a:lnTo>
                  <a:pt x="27419" y="29870"/>
                </a:lnTo>
                <a:lnTo>
                  <a:pt x="29146" y="29108"/>
                </a:lnTo>
                <a:lnTo>
                  <a:pt x="31940" y="27940"/>
                </a:lnTo>
                <a:lnTo>
                  <a:pt x="33693" y="26441"/>
                </a:lnTo>
                <a:lnTo>
                  <a:pt x="34074" y="26123"/>
                </a:lnTo>
                <a:lnTo>
                  <a:pt x="37020" y="21196"/>
                </a:lnTo>
                <a:lnTo>
                  <a:pt x="37757" y="18465"/>
                </a:lnTo>
                <a:lnTo>
                  <a:pt x="37757" y="13538"/>
                </a:lnTo>
                <a:close/>
              </a:path>
              <a:path w="85089" h="144145">
                <a:moveTo>
                  <a:pt x="81876" y="50596"/>
                </a:moveTo>
                <a:lnTo>
                  <a:pt x="52920" y="50596"/>
                </a:lnTo>
                <a:lnTo>
                  <a:pt x="52920" y="28727"/>
                </a:lnTo>
                <a:lnTo>
                  <a:pt x="79667" y="28727"/>
                </a:lnTo>
                <a:lnTo>
                  <a:pt x="79667" y="24307"/>
                </a:lnTo>
                <a:lnTo>
                  <a:pt x="52920" y="24307"/>
                </a:lnTo>
                <a:lnTo>
                  <a:pt x="52920" y="4419"/>
                </a:lnTo>
                <a:lnTo>
                  <a:pt x="80733" y="4419"/>
                </a:lnTo>
                <a:lnTo>
                  <a:pt x="80733" y="0"/>
                </a:lnTo>
                <a:lnTo>
                  <a:pt x="48044" y="0"/>
                </a:lnTo>
                <a:lnTo>
                  <a:pt x="48044" y="55016"/>
                </a:lnTo>
                <a:lnTo>
                  <a:pt x="81876" y="55016"/>
                </a:lnTo>
                <a:lnTo>
                  <a:pt x="81876" y="50596"/>
                </a:lnTo>
                <a:close/>
              </a:path>
              <a:path w="85089" h="144145">
                <a:moveTo>
                  <a:pt x="84505" y="88011"/>
                </a:moveTo>
                <a:lnTo>
                  <a:pt x="79552" y="88011"/>
                </a:lnTo>
                <a:lnTo>
                  <a:pt x="62128" y="137502"/>
                </a:lnTo>
                <a:lnTo>
                  <a:pt x="44577" y="88011"/>
                </a:lnTo>
                <a:lnTo>
                  <a:pt x="39166" y="88011"/>
                </a:lnTo>
                <a:lnTo>
                  <a:pt x="59131" y="143027"/>
                </a:lnTo>
                <a:lnTo>
                  <a:pt x="64770" y="143027"/>
                </a:lnTo>
                <a:lnTo>
                  <a:pt x="84505" y="8801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5370792" y="5749734"/>
            <a:ext cx="83820" cy="55244"/>
          </a:xfrm>
          <a:custGeom>
            <a:avLst/>
            <a:gdLst/>
            <a:ahLst/>
            <a:cxnLst/>
            <a:rect l="l" t="t" r="r" b="b"/>
            <a:pathLst>
              <a:path w="83820" h="55245">
                <a:moveTo>
                  <a:pt x="36271" y="13538"/>
                </a:moveTo>
                <a:lnTo>
                  <a:pt x="35991" y="11760"/>
                </a:lnTo>
                <a:lnTo>
                  <a:pt x="34848" y="8305"/>
                </a:lnTo>
                <a:lnTo>
                  <a:pt x="33782" y="6578"/>
                </a:lnTo>
                <a:lnTo>
                  <a:pt x="31635" y="4419"/>
                </a:lnTo>
                <a:lnTo>
                  <a:pt x="30937" y="3708"/>
                </a:lnTo>
                <a:lnTo>
                  <a:pt x="30937" y="11760"/>
                </a:lnTo>
                <a:lnTo>
                  <a:pt x="30937" y="20243"/>
                </a:lnTo>
                <a:lnTo>
                  <a:pt x="29083" y="23444"/>
                </a:lnTo>
                <a:lnTo>
                  <a:pt x="23291" y="25984"/>
                </a:lnTo>
                <a:lnTo>
                  <a:pt x="20015" y="26441"/>
                </a:lnTo>
                <a:lnTo>
                  <a:pt x="4876" y="26441"/>
                </a:lnTo>
                <a:lnTo>
                  <a:pt x="4876" y="4419"/>
                </a:lnTo>
                <a:lnTo>
                  <a:pt x="21691" y="4419"/>
                </a:lnTo>
                <a:lnTo>
                  <a:pt x="25222" y="5334"/>
                </a:lnTo>
                <a:lnTo>
                  <a:pt x="29794" y="8991"/>
                </a:lnTo>
                <a:lnTo>
                  <a:pt x="30937" y="11760"/>
                </a:lnTo>
                <a:lnTo>
                  <a:pt x="30937" y="3708"/>
                </a:lnTo>
                <a:lnTo>
                  <a:pt x="30073" y="2819"/>
                </a:lnTo>
                <a:lnTo>
                  <a:pt x="27330" y="1320"/>
                </a:lnTo>
                <a:lnTo>
                  <a:pt x="22250" y="203"/>
                </a:lnTo>
                <a:lnTo>
                  <a:pt x="19354" y="0"/>
                </a:lnTo>
                <a:lnTo>
                  <a:pt x="0" y="0"/>
                </a:lnTo>
                <a:lnTo>
                  <a:pt x="0" y="55016"/>
                </a:lnTo>
                <a:lnTo>
                  <a:pt x="4876" y="55016"/>
                </a:lnTo>
                <a:lnTo>
                  <a:pt x="4876" y="30861"/>
                </a:lnTo>
                <a:lnTo>
                  <a:pt x="17424" y="30861"/>
                </a:lnTo>
                <a:lnTo>
                  <a:pt x="19545" y="30759"/>
                </a:lnTo>
                <a:lnTo>
                  <a:pt x="23964" y="30353"/>
                </a:lnTo>
                <a:lnTo>
                  <a:pt x="25933" y="29870"/>
                </a:lnTo>
                <a:lnTo>
                  <a:pt x="27660" y="29108"/>
                </a:lnTo>
                <a:lnTo>
                  <a:pt x="30454" y="27940"/>
                </a:lnTo>
                <a:lnTo>
                  <a:pt x="32207" y="26441"/>
                </a:lnTo>
                <a:lnTo>
                  <a:pt x="32588" y="26123"/>
                </a:lnTo>
                <a:lnTo>
                  <a:pt x="35534" y="21196"/>
                </a:lnTo>
                <a:lnTo>
                  <a:pt x="36271" y="18465"/>
                </a:lnTo>
                <a:lnTo>
                  <a:pt x="36271" y="13538"/>
                </a:lnTo>
                <a:close/>
              </a:path>
              <a:path w="83820" h="55245">
                <a:moveTo>
                  <a:pt x="83362" y="34366"/>
                </a:moveTo>
                <a:lnTo>
                  <a:pt x="66598" y="34366"/>
                </a:lnTo>
                <a:lnTo>
                  <a:pt x="66598" y="17907"/>
                </a:lnTo>
                <a:lnTo>
                  <a:pt x="62026" y="17907"/>
                </a:lnTo>
                <a:lnTo>
                  <a:pt x="62026" y="34366"/>
                </a:lnTo>
                <a:lnTo>
                  <a:pt x="45262" y="34366"/>
                </a:lnTo>
                <a:lnTo>
                  <a:pt x="45262" y="38481"/>
                </a:lnTo>
                <a:lnTo>
                  <a:pt x="62026" y="38481"/>
                </a:lnTo>
                <a:lnTo>
                  <a:pt x="62026" y="55016"/>
                </a:lnTo>
                <a:lnTo>
                  <a:pt x="66598" y="55016"/>
                </a:lnTo>
                <a:lnTo>
                  <a:pt x="66598" y="38481"/>
                </a:lnTo>
                <a:lnTo>
                  <a:pt x="83362" y="38481"/>
                </a:lnTo>
                <a:lnTo>
                  <a:pt x="83362" y="3436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5629300" y="5749734"/>
            <a:ext cx="67945" cy="55244"/>
          </a:xfrm>
          <a:custGeom>
            <a:avLst/>
            <a:gdLst/>
            <a:ahLst/>
            <a:cxnLst/>
            <a:rect l="l" t="t" r="r" b="b"/>
            <a:pathLst>
              <a:path w="67945" h="55245">
                <a:moveTo>
                  <a:pt x="40233" y="0"/>
                </a:moveTo>
                <a:lnTo>
                  <a:pt x="35356" y="0"/>
                </a:lnTo>
                <a:lnTo>
                  <a:pt x="35356" y="47929"/>
                </a:lnTo>
                <a:lnTo>
                  <a:pt x="5486" y="0"/>
                </a:lnTo>
                <a:lnTo>
                  <a:pt x="0" y="0"/>
                </a:lnTo>
                <a:lnTo>
                  <a:pt x="0" y="55016"/>
                </a:lnTo>
                <a:lnTo>
                  <a:pt x="4876" y="55016"/>
                </a:lnTo>
                <a:lnTo>
                  <a:pt x="4876" y="7924"/>
                </a:lnTo>
                <a:lnTo>
                  <a:pt x="34417" y="55029"/>
                </a:lnTo>
                <a:lnTo>
                  <a:pt x="40233" y="55016"/>
                </a:lnTo>
                <a:lnTo>
                  <a:pt x="40233" y="0"/>
                </a:lnTo>
                <a:close/>
              </a:path>
              <a:path w="67945" h="55245">
                <a:moveTo>
                  <a:pt x="67818" y="32613"/>
                </a:moveTo>
                <a:lnTo>
                  <a:pt x="48615" y="32613"/>
                </a:lnTo>
                <a:lnTo>
                  <a:pt x="48615" y="36652"/>
                </a:lnTo>
                <a:lnTo>
                  <a:pt x="67818" y="36652"/>
                </a:lnTo>
                <a:lnTo>
                  <a:pt x="67818" y="3261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3084360" y="6052553"/>
            <a:ext cx="67310" cy="53975"/>
          </a:xfrm>
          <a:custGeom>
            <a:avLst/>
            <a:gdLst/>
            <a:ahLst/>
            <a:cxnLst/>
            <a:rect l="l" t="t" r="r" b="b"/>
            <a:pathLst>
              <a:path w="67310" h="53975">
                <a:moveTo>
                  <a:pt x="16916" y="381"/>
                </a:moveTo>
                <a:lnTo>
                  <a:pt x="12204" y="381"/>
                </a:lnTo>
                <a:lnTo>
                  <a:pt x="8140" y="3987"/>
                </a:lnTo>
                <a:lnTo>
                  <a:pt x="5029" y="6223"/>
                </a:lnTo>
                <a:lnTo>
                  <a:pt x="2705" y="7518"/>
                </a:lnTo>
                <a:lnTo>
                  <a:pt x="0" y="8686"/>
                </a:lnTo>
                <a:lnTo>
                  <a:pt x="0" y="13639"/>
                </a:lnTo>
                <a:lnTo>
                  <a:pt x="11887" y="5791"/>
                </a:lnTo>
                <a:lnTo>
                  <a:pt x="11887" y="53873"/>
                </a:lnTo>
                <a:lnTo>
                  <a:pt x="16916" y="53873"/>
                </a:lnTo>
                <a:lnTo>
                  <a:pt x="16916" y="381"/>
                </a:lnTo>
                <a:close/>
              </a:path>
              <a:path w="67310" h="53975">
                <a:moveTo>
                  <a:pt x="66687" y="49225"/>
                </a:moveTo>
                <a:lnTo>
                  <a:pt x="39636" y="49225"/>
                </a:lnTo>
                <a:lnTo>
                  <a:pt x="48348" y="41046"/>
                </a:lnTo>
                <a:lnTo>
                  <a:pt x="54203" y="35179"/>
                </a:lnTo>
                <a:lnTo>
                  <a:pt x="60833" y="27203"/>
                </a:lnTo>
                <a:lnTo>
                  <a:pt x="63296" y="23469"/>
                </a:lnTo>
                <a:lnTo>
                  <a:pt x="65544" y="18288"/>
                </a:lnTo>
                <a:lnTo>
                  <a:pt x="66001" y="16103"/>
                </a:lnTo>
                <a:lnTo>
                  <a:pt x="66001" y="9550"/>
                </a:lnTo>
                <a:lnTo>
                  <a:pt x="64528" y="6159"/>
                </a:lnTo>
                <a:lnTo>
                  <a:pt x="58635" y="1231"/>
                </a:lnTo>
                <a:lnTo>
                  <a:pt x="54902" y="0"/>
                </a:lnTo>
                <a:lnTo>
                  <a:pt x="45758" y="0"/>
                </a:lnTo>
                <a:lnTo>
                  <a:pt x="41948" y="1295"/>
                </a:lnTo>
                <a:lnTo>
                  <a:pt x="35699" y="6680"/>
                </a:lnTo>
                <a:lnTo>
                  <a:pt x="34074" y="10490"/>
                </a:lnTo>
                <a:lnTo>
                  <a:pt x="34074" y="15316"/>
                </a:lnTo>
                <a:lnTo>
                  <a:pt x="39636" y="15316"/>
                </a:lnTo>
                <a:lnTo>
                  <a:pt x="39636" y="12065"/>
                </a:lnTo>
                <a:lnTo>
                  <a:pt x="40601" y="9448"/>
                </a:lnTo>
                <a:lnTo>
                  <a:pt x="44462" y="5486"/>
                </a:lnTo>
                <a:lnTo>
                  <a:pt x="47053" y="4495"/>
                </a:lnTo>
                <a:lnTo>
                  <a:pt x="53962" y="4495"/>
                </a:lnTo>
                <a:lnTo>
                  <a:pt x="56680" y="5689"/>
                </a:lnTo>
                <a:lnTo>
                  <a:pt x="59778" y="9855"/>
                </a:lnTo>
                <a:lnTo>
                  <a:pt x="60439" y="11938"/>
                </a:lnTo>
                <a:lnTo>
                  <a:pt x="60439" y="15951"/>
                </a:lnTo>
                <a:lnTo>
                  <a:pt x="33540" y="48691"/>
                </a:lnTo>
                <a:lnTo>
                  <a:pt x="33540" y="53873"/>
                </a:lnTo>
                <a:lnTo>
                  <a:pt x="66687" y="53873"/>
                </a:lnTo>
                <a:lnTo>
                  <a:pt x="66687" y="4922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3336213" y="6052553"/>
            <a:ext cx="67945" cy="55244"/>
          </a:xfrm>
          <a:custGeom>
            <a:avLst/>
            <a:gdLst/>
            <a:ahLst/>
            <a:cxnLst/>
            <a:rect l="l" t="t" r="r" b="b"/>
            <a:pathLst>
              <a:path w="67945" h="55245">
                <a:moveTo>
                  <a:pt x="16916" y="381"/>
                </a:moveTo>
                <a:lnTo>
                  <a:pt x="12192" y="381"/>
                </a:lnTo>
                <a:lnTo>
                  <a:pt x="8128" y="3987"/>
                </a:lnTo>
                <a:lnTo>
                  <a:pt x="5029" y="6223"/>
                </a:lnTo>
                <a:lnTo>
                  <a:pt x="2692" y="7518"/>
                </a:lnTo>
                <a:lnTo>
                  <a:pt x="0" y="8686"/>
                </a:lnTo>
                <a:lnTo>
                  <a:pt x="0" y="13639"/>
                </a:lnTo>
                <a:lnTo>
                  <a:pt x="11887" y="5791"/>
                </a:lnTo>
                <a:lnTo>
                  <a:pt x="11887" y="53873"/>
                </a:lnTo>
                <a:lnTo>
                  <a:pt x="16916" y="53873"/>
                </a:lnTo>
                <a:lnTo>
                  <a:pt x="16916" y="381"/>
                </a:lnTo>
                <a:close/>
              </a:path>
              <a:path w="67945" h="55245">
                <a:moveTo>
                  <a:pt x="67513" y="36398"/>
                </a:moveTo>
                <a:lnTo>
                  <a:pt x="66484" y="33540"/>
                </a:lnTo>
                <a:lnTo>
                  <a:pt x="62369" y="28714"/>
                </a:lnTo>
                <a:lnTo>
                  <a:pt x="59563" y="27127"/>
                </a:lnTo>
                <a:lnTo>
                  <a:pt x="56007" y="26365"/>
                </a:lnTo>
                <a:lnTo>
                  <a:pt x="59918" y="25400"/>
                </a:lnTo>
                <a:lnTo>
                  <a:pt x="62788" y="23672"/>
                </a:lnTo>
                <a:lnTo>
                  <a:pt x="66040" y="19304"/>
                </a:lnTo>
                <a:lnTo>
                  <a:pt x="66751" y="17043"/>
                </a:lnTo>
                <a:lnTo>
                  <a:pt x="66751" y="10795"/>
                </a:lnTo>
                <a:lnTo>
                  <a:pt x="65532" y="7670"/>
                </a:lnTo>
                <a:lnTo>
                  <a:pt x="59994" y="1676"/>
                </a:lnTo>
                <a:lnTo>
                  <a:pt x="55524" y="0"/>
                </a:lnTo>
                <a:lnTo>
                  <a:pt x="43942" y="0"/>
                </a:lnTo>
                <a:lnTo>
                  <a:pt x="39547" y="1727"/>
                </a:lnTo>
                <a:lnTo>
                  <a:pt x="34112" y="7874"/>
                </a:lnTo>
                <a:lnTo>
                  <a:pt x="32918" y="10922"/>
                </a:lnTo>
                <a:lnTo>
                  <a:pt x="32918" y="14325"/>
                </a:lnTo>
                <a:lnTo>
                  <a:pt x="37947" y="14325"/>
                </a:lnTo>
                <a:lnTo>
                  <a:pt x="38354" y="10718"/>
                </a:lnTo>
                <a:lnTo>
                  <a:pt x="39700" y="8051"/>
                </a:lnTo>
                <a:lnTo>
                  <a:pt x="43967" y="4851"/>
                </a:lnTo>
                <a:lnTo>
                  <a:pt x="46583" y="4114"/>
                </a:lnTo>
                <a:lnTo>
                  <a:pt x="53797" y="4114"/>
                </a:lnTo>
                <a:lnTo>
                  <a:pt x="56845" y="5207"/>
                </a:lnTo>
                <a:lnTo>
                  <a:pt x="60807" y="9271"/>
                </a:lnTo>
                <a:lnTo>
                  <a:pt x="61722" y="11582"/>
                </a:lnTo>
                <a:lnTo>
                  <a:pt x="61722" y="16967"/>
                </a:lnTo>
                <a:lnTo>
                  <a:pt x="60756" y="19227"/>
                </a:lnTo>
                <a:lnTo>
                  <a:pt x="56642" y="23241"/>
                </a:lnTo>
                <a:lnTo>
                  <a:pt x="53670" y="24307"/>
                </a:lnTo>
                <a:lnTo>
                  <a:pt x="49911" y="24307"/>
                </a:lnTo>
                <a:lnTo>
                  <a:pt x="46863" y="24079"/>
                </a:lnTo>
                <a:lnTo>
                  <a:pt x="46863" y="28651"/>
                </a:lnTo>
                <a:lnTo>
                  <a:pt x="48145" y="28422"/>
                </a:lnTo>
                <a:lnTo>
                  <a:pt x="53467" y="28422"/>
                </a:lnTo>
                <a:lnTo>
                  <a:pt x="56502" y="29425"/>
                </a:lnTo>
                <a:lnTo>
                  <a:pt x="61226" y="33439"/>
                </a:lnTo>
                <a:lnTo>
                  <a:pt x="62407" y="36068"/>
                </a:lnTo>
                <a:lnTo>
                  <a:pt x="62407" y="42570"/>
                </a:lnTo>
                <a:lnTo>
                  <a:pt x="61226" y="45224"/>
                </a:lnTo>
                <a:lnTo>
                  <a:pt x="56502" y="49339"/>
                </a:lnTo>
                <a:lnTo>
                  <a:pt x="53441" y="50368"/>
                </a:lnTo>
                <a:lnTo>
                  <a:pt x="46278" y="50368"/>
                </a:lnTo>
                <a:lnTo>
                  <a:pt x="43370" y="49390"/>
                </a:lnTo>
                <a:lnTo>
                  <a:pt x="38544" y="45478"/>
                </a:lnTo>
                <a:lnTo>
                  <a:pt x="37338" y="42951"/>
                </a:lnTo>
                <a:lnTo>
                  <a:pt x="37338" y="39852"/>
                </a:lnTo>
                <a:lnTo>
                  <a:pt x="32156" y="39852"/>
                </a:lnTo>
                <a:lnTo>
                  <a:pt x="32156" y="41376"/>
                </a:lnTo>
                <a:lnTo>
                  <a:pt x="32372" y="42887"/>
                </a:lnTo>
                <a:lnTo>
                  <a:pt x="46812" y="54635"/>
                </a:lnTo>
                <a:lnTo>
                  <a:pt x="55295" y="54635"/>
                </a:lnTo>
                <a:lnTo>
                  <a:pt x="59944" y="53009"/>
                </a:lnTo>
                <a:lnTo>
                  <a:pt x="66090" y="46964"/>
                </a:lnTo>
                <a:lnTo>
                  <a:pt x="67513" y="43611"/>
                </a:lnTo>
                <a:lnTo>
                  <a:pt x="67513" y="3639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3588893" y="6052553"/>
            <a:ext cx="69850" cy="53975"/>
          </a:xfrm>
          <a:custGeom>
            <a:avLst/>
            <a:gdLst/>
            <a:ahLst/>
            <a:cxnLst/>
            <a:rect l="l" t="t" r="r" b="b"/>
            <a:pathLst>
              <a:path w="69850" h="53975">
                <a:moveTo>
                  <a:pt x="16916" y="0"/>
                </a:moveTo>
                <a:lnTo>
                  <a:pt x="12192" y="0"/>
                </a:lnTo>
                <a:lnTo>
                  <a:pt x="8128" y="3606"/>
                </a:lnTo>
                <a:lnTo>
                  <a:pt x="5029" y="5842"/>
                </a:lnTo>
                <a:lnTo>
                  <a:pt x="2692" y="7137"/>
                </a:lnTo>
                <a:lnTo>
                  <a:pt x="0" y="8305"/>
                </a:lnTo>
                <a:lnTo>
                  <a:pt x="0" y="13258"/>
                </a:lnTo>
                <a:lnTo>
                  <a:pt x="11887" y="5410"/>
                </a:lnTo>
                <a:lnTo>
                  <a:pt x="11887" y="53492"/>
                </a:lnTo>
                <a:lnTo>
                  <a:pt x="16916" y="53492"/>
                </a:lnTo>
                <a:lnTo>
                  <a:pt x="16916" y="0"/>
                </a:lnTo>
                <a:close/>
              </a:path>
              <a:path w="69850" h="53975">
                <a:moveTo>
                  <a:pt x="69570" y="36957"/>
                </a:moveTo>
                <a:lnTo>
                  <a:pt x="61112" y="36957"/>
                </a:lnTo>
                <a:lnTo>
                  <a:pt x="61112" y="5029"/>
                </a:lnTo>
                <a:lnTo>
                  <a:pt x="61112" y="0"/>
                </a:lnTo>
                <a:lnTo>
                  <a:pt x="56235" y="0"/>
                </a:lnTo>
                <a:lnTo>
                  <a:pt x="56235" y="5029"/>
                </a:lnTo>
                <a:lnTo>
                  <a:pt x="56235" y="36957"/>
                </a:lnTo>
                <a:lnTo>
                  <a:pt x="35712" y="36957"/>
                </a:lnTo>
                <a:lnTo>
                  <a:pt x="56235" y="5029"/>
                </a:lnTo>
                <a:lnTo>
                  <a:pt x="56235" y="0"/>
                </a:lnTo>
                <a:lnTo>
                  <a:pt x="54864" y="0"/>
                </a:lnTo>
                <a:lnTo>
                  <a:pt x="31394" y="35890"/>
                </a:lnTo>
                <a:lnTo>
                  <a:pt x="31394" y="40995"/>
                </a:lnTo>
                <a:lnTo>
                  <a:pt x="56235" y="40995"/>
                </a:lnTo>
                <a:lnTo>
                  <a:pt x="56235" y="53492"/>
                </a:lnTo>
                <a:lnTo>
                  <a:pt x="61112" y="53492"/>
                </a:lnTo>
                <a:lnTo>
                  <a:pt x="61112" y="40995"/>
                </a:lnTo>
                <a:lnTo>
                  <a:pt x="69570" y="40995"/>
                </a:lnTo>
                <a:lnTo>
                  <a:pt x="69570" y="3695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3843629" y="6052553"/>
            <a:ext cx="67945" cy="54610"/>
          </a:xfrm>
          <a:custGeom>
            <a:avLst/>
            <a:gdLst/>
            <a:ahLst/>
            <a:cxnLst/>
            <a:rect l="l" t="t" r="r" b="b"/>
            <a:pathLst>
              <a:path w="67945" h="54610">
                <a:moveTo>
                  <a:pt x="16916" y="0"/>
                </a:moveTo>
                <a:lnTo>
                  <a:pt x="12192" y="0"/>
                </a:lnTo>
                <a:lnTo>
                  <a:pt x="8128" y="3606"/>
                </a:lnTo>
                <a:lnTo>
                  <a:pt x="5029" y="5842"/>
                </a:lnTo>
                <a:lnTo>
                  <a:pt x="2692" y="7137"/>
                </a:lnTo>
                <a:lnTo>
                  <a:pt x="0" y="8305"/>
                </a:lnTo>
                <a:lnTo>
                  <a:pt x="0" y="13258"/>
                </a:lnTo>
                <a:lnTo>
                  <a:pt x="11887" y="5410"/>
                </a:lnTo>
                <a:lnTo>
                  <a:pt x="11887" y="53492"/>
                </a:lnTo>
                <a:lnTo>
                  <a:pt x="16916" y="53492"/>
                </a:lnTo>
                <a:lnTo>
                  <a:pt x="16916" y="0"/>
                </a:lnTo>
                <a:close/>
              </a:path>
              <a:path w="67945" h="54610">
                <a:moveTo>
                  <a:pt x="67818" y="31165"/>
                </a:moveTo>
                <a:lnTo>
                  <a:pt x="66370" y="26974"/>
                </a:lnTo>
                <a:lnTo>
                  <a:pt x="60579" y="20574"/>
                </a:lnTo>
                <a:lnTo>
                  <a:pt x="56667" y="18973"/>
                </a:lnTo>
                <a:lnTo>
                  <a:pt x="49352" y="18973"/>
                </a:lnTo>
                <a:lnTo>
                  <a:pt x="47180" y="19418"/>
                </a:lnTo>
                <a:lnTo>
                  <a:pt x="43268" y="21196"/>
                </a:lnTo>
                <a:lnTo>
                  <a:pt x="41503" y="22529"/>
                </a:lnTo>
                <a:lnTo>
                  <a:pt x="39928" y="24307"/>
                </a:lnTo>
                <a:lnTo>
                  <a:pt x="40843" y="4800"/>
                </a:lnTo>
                <a:lnTo>
                  <a:pt x="65151" y="4800"/>
                </a:lnTo>
                <a:lnTo>
                  <a:pt x="65151" y="762"/>
                </a:lnTo>
                <a:lnTo>
                  <a:pt x="36195" y="762"/>
                </a:lnTo>
                <a:lnTo>
                  <a:pt x="34899" y="31394"/>
                </a:lnTo>
                <a:lnTo>
                  <a:pt x="39928" y="31394"/>
                </a:lnTo>
                <a:lnTo>
                  <a:pt x="40538" y="28854"/>
                </a:lnTo>
                <a:lnTo>
                  <a:pt x="41859" y="26822"/>
                </a:lnTo>
                <a:lnTo>
                  <a:pt x="45923" y="23774"/>
                </a:lnTo>
                <a:lnTo>
                  <a:pt x="48336" y="23012"/>
                </a:lnTo>
                <a:lnTo>
                  <a:pt x="54787" y="23012"/>
                </a:lnTo>
                <a:lnTo>
                  <a:pt x="57658" y="24282"/>
                </a:lnTo>
                <a:lnTo>
                  <a:pt x="61671" y="29159"/>
                </a:lnTo>
                <a:lnTo>
                  <a:pt x="62636" y="32283"/>
                </a:lnTo>
                <a:lnTo>
                  <a:pt x="62636" y="39852"/>
                </a:lnTo>
                <a:lnTo>
                  <a:pt x="61747" y="42951"/>
                </a:lnTo>
                <a:lnTo>
                  <a:pt x="57785" y="48641"/>
                </a:lnTo>
                <a:lnTo>
                  <a:pt x="54559" y="50215"/>
                </a:lnTo>
                <a:lnTo>
                  <a:pt x="47244" y="50215"/>
                </a:lnTo>
                <a:lnTo>
                  <a:pt x="44704" y="49403"/>
                </a:lnTo>
                <a:lnTo>
                  <a:pt x="40436" y="45999"/>
                </a:lnTo>
                <a:lnTo>
                  <a:pt x="39319" y="43561"/>
                </a:lnTo>
                <a:lnTo>
                  <a:pt x="39319" y="40462"/>
                </a:lnTo>
                <a:lnTo>
                  <a:pt x="33832" y="40462"/>
                </a:lnTo>
                <a:lnTo>
                  <a:pt x="33832" y="41833"/>
                </a:lnTo>
                <a:lnTo>
                  <a:pt x="34048" y="43281"/>
                </a:lnTo>
                <a:lnTo>
                  <a:pt x="47294" y="54254"/>
                </a:lnTo>
                <a:lnTo>
                  <a:pt x="55422" y="54254"/>
                </a:lnTo>
                <a:lnTo>
                  <a:pt x="59753" y="52616"/>
                </a:lnTo>
                <a:lnTo>
                  <a:pt x="66205" y="46062"/>
                </a:lnTo>
                <a:lnTo>
                  <a:pt x="67818" y="41732"/>
                </a:lnTo>
                <a:lnTo>
                  <a:pt x="67818" y="3116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4096613" y="6052553"/>
            <a:ext cx="69215" cy="55244"/>
          </a:xfrm>
          <a:custGeom>
            <a:avLst/>
            <a:gdLst/>
            <a:ahLst/>
            <a:cxnLst/>
            <a:rect l="l" t="t" r="r" b="b"/>
            <a:pathLst>
              <a:path w="69214" h="55245">
                <a:moveTo>
                  <a:pt x="16903" y="381"/>
                </a:moveTo>
                <a:lnTo>
                  <a:pt x="12192" y="381"/>
                </a:lnTo>
                <a:lnTo>
                  <a:pt x="8128" y="3987"/>
                </a:lnTo>
                <a:lnTo>
                  <a:pt x="5029" y="6223"/>
                </a:lnTo>
                <a:lnTo>
                  <a:pt x="2692" y="7518"/>
                </a:lnTo>
                <a:lnTo>
                  <a:pt x="0" y="8686"/>
                </a:lnTo>
                <a:lnTo>
                  <a:pt x="0" y="13639"/>
                </a:lnTo>
                <a:lnTo>
                  <a:pt x="11874" y="5791"/>
                </a:lnTo>
                <a:lnTo>
                  <a:pt x="11874" y="53873"/>
                </a:lnTo>
                <a:lnTo>
                  <a:pt x="16903" y="53873"/>
                </a:lnTo>
                <a:lnTo>
                  <a:pt x="16903" y="381"/>
                </a:lnTo>
                <a:close/>
              </a:path>
              <a:path w="69214" h="55245">
                <a:moveTo>
                  <a:pt x="68884" y="32004"/>
                </a:moveTo>
                <a:lnTo>
                  <a:pt x="67538" y="27889"/>
                </a:lnTo>
                <a:lnTo>
                  <a:pt x="64109" y="23850"/>
                </a:lnTo>
                <a:lnTo>
                  <a:pt x="63779" y="23469"/>
                </a:lnTo>
                <a:lnTo>
                  <a:pt x="63779" y="41097"/>
                </a:lnTo>
                <a:lnTo>
                  <a:pt x="62738" y="44335"/>
                </a:lnTo>
                <a:lnTo>
                  <a:pt x="58572" y="49161"/>
                </a:lnTo>
                <a:lnTo>
                  <a:pt x="55676" y="50368"/>
                </a:lnTo>
                <a:lnTo>
                  <a:pt x="48260" y="50368"/>
                </a:lnTo>
                <a:lnTo>
                  <a:pt x="45351" y="49161"/>
                </a:lnTo>
                <a:lnTo>
                  <a:pt x="41135" y="44335"/>
                </a:lnTo>
                <a:lnTo>
                  <a:pt x="40081" y="41097"/>
                </a:lnTo>
                <a:lnTo>
                  <a:pt x="40081" y="33020"/>
                </a:lnTo>
                <a:lnTo>
                  <a:pt x="41084" y="29819"/>
                </a:lnTo>
                <a:lnTo>
                  <a:pt x="42379" y="28270"/>
                </a:lnTo>
                <a:lnTo>
                  <a:pt x="45097" y="25044"/>
                </a:lnTo>
                <a:lnTo>
                  <a:pt x="48056" y="23850"/>
                </a:lnTo>
                <a:lnTo>
                  <a:pt x="55880" y="23850"/>
                </a:lnTo>
                <a:lnTo>
                  <a:pt x="58826" y="25057"/>
                </a:lnTo>
                <a:lnTo>
                  <a:pt x="62788" y="29883"/>
                </a:lnTo>
                <a:lnTo>
                  <a:pt x="63754" y="33020"/>
                </a:lnTo>
                <a:lnTo>
                  <a:pt x="63779" y="41097"/>
                </a:lnTo>
                <a:lnTo>
                  <a:pt x="63779" y="23469"/>
                </a:lnTo>
                <a:lnTo>
                  <a:pt x="61950" y="21285"/>
                </a:lnTo>
                <a:lnTo>
                  <a:pt x="57988" y="19583"/>
                </a:lnTo>
                <a:lnTo>
                  <a:pt x="46355" y="19583"/>
                </a:lnTo>
                <a:lnTo>
                  <a:pt x="41579" y="22479"/>
                </a:lnTo>
                <a:lnTo>
                  <a:pt x="38633" y="28270"/>
                </a:lnTo>
                <a:lnTo>
                  <a:pt x="38633" y="19532"/>
                </a:lnTo>
                <a:lnTo>
                  <a:pt x="39700" y="13347"/>
                </a:lnTo>
                <a:lnTo>
                  <a:pt x="43967" y="6083"/>
                </a:lnTo>
                <a:lnTo>
                  <a:pt x="47523" y="4267"/>
                </a:lnTo>
                <a:lnTo>
                  <a:pt x="55600" y="4267"/>
                </a:lnTo>
                <a:lnTo>
                  <a:pt x="58140" y="5080"/>
                </a:lnTo>
                <a:lnTo>
                  <a:pt x="62103" y="8331"/>
                </a:lnTo>
                <a:lnTo>
                  <a:pt x="63093" y="10591"/>
                </a:lnTo>
                <a:lnTo>
                  <a:pt x="63093" y="13487"/>
                </a:lnTo>
                <a:lnTo>
                  <a:pt x="68199" y="13487"/>
                </a:lnTo>
                <a:lnTo>
                  <a:pt x="68199" y="8813"/>
                </a:lnTo>
                <a:lnTo>
                  <a:pt x="66446" y="5283"/>
                </a:lnTo>
                <a:lnTo>
                  <a:pt x="64947" y="4267"/>
                </a:lnTo>
                <a:lnTo>
                  <a:pt x="60096" y="965"/>
                </a:lnTo>
                <a:lnTo>
                  <a:pt x="56565" y="0"/>
                </a:lnTo>
                <a:lnTo>
                  <a:pt x="45034" y="0"/>
                </a:lnTo>
                <a:lnTo>
                  <a:pt x="39878" y="3048"/>
                </a:lnTo>
                <a:lnTo>
                  <a:pt x="34645" y="13665"/>
                </a:lnTo>
                <a:lnTo>
                  <a:pt x="33642" y="19532"/>
                </a:lnTo>
                <a:lnTo>
                  <a:pt x="33528" y="36068"/>
                </a:lnTo>
                <a:lnTo>
                  <a:pt x="34721" y="41859"/>
                </a:lnTo>
                <a:lnTo>
                  <a:pt x="40208" y="51816"/>
                </a:lnTo>
                <a:lnTo>
                  <a:pt x="45186" y="54635"/>
                </a:lnTo>
                <a:lnTo>
                  <a:pt x="56718" y="54635"/>
                </a:lnTo>
                <a:lnTo>
                  <a:pt x="60604" y="53213"/>
                </a:lnTo>
                <a:lnTo>
                  <a:pt x="63677" y="50368"/>
                </a:lnTo>
                <a:lnTo>
                  <a:pt x="67157" y="47167"/>
                </a:lnTo>
                <a:lnTo>
                  <a:pt x="68884" y="42722"/>
                </a:lnTo>
                <a:lnTo>
                  <a:pt x="68884" y="3200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4350664" y="6052553"/>
            <a:ext cx="62865" cy="53975"/>
          </a:xfrm>
          <a:custGeom>
            <a:avLst/>
            <a:gdLst/>
            <a:ahLst/>
            <a:cxnLst/>
            <a:rect l="l" t="t" r="r" b="b"/>
            <a:pathLst>
              <a:path w="62864" h="53975">
                <a:moveTo>
                  <a:pt x="16916" y="0"/>
                </a:moveTo>
                <a:lnTo>
                  <a:pt x="12192" y="0"/>
                </a:lnTo>
                <a:lnTo>
                  <a:pt x="8128" y="3606"/>
                </a:lnTo>
                <a:lnTo>
                  <a:pt x="5029" y="5842"/>
                </a:lnTo>
                <a:lnTo>
                  <a:pt x="2692" y="7137"/>
                </a:lnTo>
                <a:lnTo>
                  <a:pt x="0" y="8305"/>
                </a:lnTo>
                <a:lnTo>
                  <a:pt x="0" y="13258"/>
                </a:lnTo>
                <a:lnTo>
                  <a:pt x="11887" y="5410"/>
                </a:lnTo>
                <a:lnTo>
                  <a:pt x="11887" y="53492"/>
                </a:lnTo>
                <a:lnTo>
                  <a:pt x="16916" y="53492"/>
                </a:lnTo>
                <a:lnTo>
                  <a:pt x="16916" y="0"/>
                </a:lnTo>
                <a:close/>
              </a:path>
              <a:path w="62864" h="53975">
                <a:moveTo>
                  <a:pt x="62865" y="762"/>
                </a:moveTo>
                <a:lnTo>
                  <a:pt x="29260" y="762"/>
                </a:lnTo>
                <a:lnTo>
                  <a:pt x="29260" y="5257"/>
                </a:lnTo>
                <a:lnTo>
                  <a:pt x="57683" y="5257"/>
                </a:lnTo>
                <a:lnTo>
                  <a:pt x="36576" y="53492"/>
                </a:lnTo>
                <a:lnTo>
                  <a:pt x="42405" y="53505"/>
                </a:lnTo>
                <a:lnTo>
                  <a:pt x="62865" y="5410"/>
                </a:lnTo>
                <a:lnTo>
                  <a:pt x="62865" y="76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4593666" y="6052553"/>
            <a:ext cx="78105" cy="55244"/>
          </a:xfrm>
          <a:custGeom>
            <a:avLst/>
            <a:gdLst/>
            <a:ahLst/>
            <a:cxnLst/>
            <a:rect l="l" t="t" r="r" b="b"/>
            <a:pathLst>
              <a:path w="78104" h="55245">
                <a:moveTo>
                  <a:pt x="33147" y="49225"/>
                </a:moveTo>
                <a:lnTo>
                  <a:pt x="6096" y="49225"/>
                </a:lnTo>
                <a:lnTo>
                  <a:pt x="14808" y="41046"/>
                </a:lnTo>
                <a:lnTo>
                  <a:pt x="20662" y="35179"/>
                </a:lnTo>
                <a:lnTo>
                  <a:pt x="27292" y="27203"/>
                </a:lnTo>
                <a:lnTo>
                  <a:pt x="29756" y="23469"/>
                </a:lnTo>
                <a:lnTo>
                  <a:pt x="32004" y="18288"/>
                </a:lnTo>
                <a:lnTo>
                  <a:pt x="32461" y="16103"/>
                </a:lnTo>
                <a:lnTo>
                  <a:pt x="32461" y="9550"/>
                </a:lnTo>
                <a:lnTo>
                  <a:pt x="30988" y="6159"/>
                </a:lnTo>
                <a:lnTo>
                  <a:pt x="25095" y="1231"/>
                </a:lnTo>
                <a:lnTo>
                  <a:pt x="21361" y="0"/>
                </a:lnTo>
                <a:lnTo>
                  <a:pt x="12217" y="0"/>
                </a:lnTo>
                <a:lnTo>
                  <a:pt x="8407" y="1295"/>
                </a:lnTo>
                <a:lnTo>
                  <a:pt x="2159" y="6680"/>
                </a:lnTo>
                <a:lnTo>
                  <a:pt x="533" y="10490"/>
                </a:lnTo>
                <a:lnTo>
                  <a:pt x="533" y="15316"/>
                </a:lnTo>
                <a:lnTo>
                  <a:pt x="6096" y="15316"/>
                </a:lnTo>
                <a:lnTo>
                  <a:pt x="6096" y="12065"/>
                </a:lnTo>
                <a:lnTo>
                  <a:pt x="7061" y="9448"/>
                </a:lnTo>
                <a:lnTo>
                  <a:pt x="10922" y="5486"/>
                </a:lnTo>
                <a:lnTo>
                  <a:pt x="13512" y="4495"/>
                </a:lnTo>
                <a:lnTo>
                  <a:pt x="20421" y="4495"/>
                </a:lnTo>
                <a:lnTo>
                  <a:pt x="23139" y="5689"/>
                </a:lnTo>
                <a:lnTo>
                  <a:pt x="26238" y="9855"/>
                </a:lnTo>
                <a:lnTo>
                  <a:pt x="26898" y="11938"/>
                </a:lnTo>
                <a:lnTo>
                  <a:pt x="26898" y="15951"/>
                </a:lnTo>
                <a:lnTo>
                  <a:pt x="0" y="48691"/>
                </a:lnTo>
                <a:lnTo>
                  <a:pt x="0" y="53873"/>
                </a:lnTo>
                <a:lnTo>
                  <a:pt x="33147" y="53873"/>
                </a:lnTo>
                <a:lnTo>
                  <a:pt x="33147" y="49225"/>
                </a:lnTo>
                <a:close/>
              </a:path>
              <a:path w="78104" h="55245">
                <a:moveTo>
                  <a:pt x="77724" y="32004"/>
                </a:moveTo>
                <a:lnTo>
                  <a:pt x="76377" y="27889"/>
                </a:lnTo>
                <a:lnTo>
                  <a:pt x="72948" y="23850"/>
                </a:lnTo>
                <a:lnTo>
                  <a:pt x="72618" y="23469"/>
                </a:lnTo>
                <a:lnTo>
                  <a:pt x="72618" y="41097"/>
                </a:lnTo>
                <a:lnTo>
                  <a:pt x="71577" y="44335"/>
                </a:lnTo>
                <a:lnTo>
                  <a:pt x="67411" y="49161"/>
                </a:lnTo>
                <a:lnTo>
                  <a:pt x="64516" y="50368"/>
                </a:lnTo>
                <a:lnTo>
                  <a:pt x="57099" y="50368"/>
                </a:lnTo>
                <a:lnTo>
                  <a:pt x="54190" y="49161"/>
                </a:lnTo>
                <a:lnTo>
                  <a:pt x="49974" y="44335"/>
                </a:lnTo>
                <a:lnTo>
                  <a:pt x="48920" y="41097"/>
                </a:lnTo>
                <a:lnTo>
                  <a:pt x="48920" y="33020"/>
                </a:lnTo>
                <a:lnTo>
                  <a:pt x="49923" y="29819"/>
                </a:lnTo>
                <a:lnTo>
                  <a:pt x="51219" y="28270"/>
                </a:lnTo>
                <a:lnTo>
                  <a:pt x="53936" y="25044"/>
                </a:lnTo>
                <a:lnTo>
                  <a:pt x="56896" y="23850"/>
                </a:lnTo>
                <a:lnTo>
                  <a:pt x="64719" y="23850"/>
                </a:lnTo>
                <a:lnTo>
                  <a:pt x="67665" y="25057"/>
                </a:lnTo>
                <a:lnTo>
                  <a:pt x="71628" y="29883"/>
                </a:lnTo>
                <a:lnTo>
                  <a:pt x="72593" y="33020"/>
                </a:lnTo>
                <a:lnTo>
                  <a:pt x="72618" y="41097"/>
                </a:lnTo>
                <a:lnTo>
                  <a:pt x="72618" y="23469"/>
                </a:lnTo>
                <a:lnTo>
                  <a:pt x="70789" y="21285"/>
                </a:lnTo>
                <a:lnTo>
                  <a:pt x="66827" y="19583"/>
                </a:lnTo>
                <a:lnTo>
                  <a:pt x="55194" y="19583"/>
                </a:lnTo>
                <a:lnTo>
                  <a:pt x="50419" y="22479"/>
                </a:lnTo>
                <a:lnTo>
                  <a:pt x="47472" y="28270"/>
                </a:lnTo>
                <a:lnTo>
                  <a:pt x="47472" y="19532"/>
                </a:lnTo>
                <a:lnTo>
                  <a:pt x="48539" y="13347"/>
                </a:lnTo>
                <a:lnTo>
                  <a:pt x="52806" y="6083"/>
                </a:lnTo>
                <a:lnTo>
                  <a:pt x="56362" y="4267"/>
                </a:lnTo>
                <a:lnTo>
                  <a:pt x="64439" y="4267"/>
                </a:lnTo>
                <a:lnTo>
                  <a:pt x="66979" y="5080"/>
                </a:lnTo>
                <a:lnTo>
                  <a:pt x="70942" y="8331"/>
                </a:lnTo>
                <a:lnTo>
                  <a:pt x="71932" y="10591"/>
                </a:lnTo>
                <a:lnTo>
                  <a:pt x="71932" y="13487"/>
                </a:lnTo>
                <a:lnTo>
                  <a:pt x="77038" y="13487"/>
                </a:lnTo>
                <a:lnTo>
                  <a:pt x="77038" y="8813"/>
                </a:lnTo>
                <a:lnTo>
                  <a:pt x="75285" y="5283"/>
                </a:lnTo>
                <a:lnTo>
                  <a:pt x="73787" y="4267"/>
                </a:lnTo>
                <a:lnTo>
                  <a:pt x="68935" y="965"/>
                </a:lnTo>
                <a:lnTo>
                  <a:pt x="65405" y="0"/>
                </a:lnTo>
                <a:lnTo>
                  <a:pt x="53873" y="0"/>
                </a:lnTo>
                <a:lnTo>
                  <a:pt x="48717" y="3048"/>
                </a:lnTo>
                <a:lnTo>
                  <a:pt x="43484" y="13665"/>
                </a:lnTo>
                <a:lnTo>
                  <a:pt x="42481" y="19532"/>
                </a:lnTo>
                <a:lnTo>
                  <a:pt x="42367" y="36068"/>
                </a:lnTo>
                <a:lnTo>
                  <a:pt x="43561" y="41859"/>
                </a:lnTo>
                <a:lnTo>
                  <a:pt x="49047" y="51816"/>
                </a:lnTo>
                <a:lnTo>
                  <a:pt x="54025" y="54635"/>
                </a:lnTo>
                <a:lnTo>
                  <a:pt x="65557" y="54635"/>
                </a:lnTo>
                <a:lnTo>
                  <a:pt x="69443" y="53213"/>
                </a:lnTo>
                <a:lnTo>
                  <a:pt x="72517" y="50368"/>
                </a:lnTo>
                <a:lnTo>
                  <a:pt x="75996" y="47167"/>
                </a:lnTo>
                <a:lnTo>
                  <a:pt x="77724" y="42722"/>
                </a:lnTo>
                <a:lnTo>
                  <a:pt x="77724" y="3200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4851527" y="6052553"/>
            <a:ext cx="75565" cy="53975"/>
          </a:xfrm>
          <a:custGeom>
            <a:avLst/>
            <a:gdLst/>
            <a:ahLst/>
            <a:cxnLst/>
            <a:rect l="l" t="t" r="r" b="b"/>
            <a:pathLst>
              <a:path w="75564" h="53975">
                <a:moveTo>
                  <a:pt x="33147" y="49225"/>
                </a:moveTo>
                <a:lnTo>
                  <a:pt x="6096" y="49225"/>
                </a:lnTo>
                <a:lnTo>
                  <a:pt x="14808" y="41046"/>
                </a:lnTo>
                <a:lnTo>
                  <a:pt x="20662" y="35179"/>
                </a:lnTo>
                <a:lnTo>
                  <a:pt x="27292" y="27203"/>
                </a:lnTo>
                <a:lnTo>
                  <a:pt x="29756" y="23469"/>
                </a:lnTo>
                <a:lnTo>
                  <a:pt x="32004" y="18288"/>
                </a:lnTo>
                <a:lnTo>
                  <a:pt x="32461" y="16103"/>
                </a:lnTo>
                <a:lnTo>
                  <a:pt x="32461" y="9550"/>
                </a:lnTo>
                <a:lnTo>
                  <a:pt x="30988" y="6159"/>
                </a:lnTo>
                <a:lnTo>
                  <a:pt x="25095" y="1231"/>
                </a:lnTo>
                <a:lnTo>
                  <a:pt x="21361" y="0"/>
                </a:lnTo>
                <a:lnTo>
                  <a:pt x="12217" y="0"/>
                </a:lnTo>
                <a:lnTo>
                  <a:pt x="8407" y="1295"/>
                </a:lnTo>
                <a:lnTo>
                  <a:pt x="2159" y="6680"/>
                </a:lnTo>
                <a:lnTo>
                  <a:pt x="533" y="10490"/>
                </a:lnTo>
                <a:lnTo>
                  <a:pt x="533" y="15316"/>
                </a:lnTo>
                <a:lnTo>
                  <a:pt x="6096" y="15316"/>
                </a:lnTo>
                <a:lnTo>
                  <a:pt x="6096" y="12065"/>
                </a:lnTo>
                <a:lnTo>
                  <a:pt x="7061" y="9448"/>
                </a:lnTo>
                <a:lnTo>
                  <a:pt x="10922" y="5486"/>
                </a:lnTo>
                <a:lnTo>
                  <a:pt x="13512" y="4495"/>
                </a:lnTo>
                <a:lnTo>
                  <a:pt x="20421" y="4495"/>
                </a:lnTo>
                <a:lnTo>
                  <a:pt x="23139" y="5689"/>
                </a:lnTo>
                <a:lnTo>
                  <a:pt x="26238" y="9855"/>
                </a:lnTo>
                <a:lnTo>
                  <a:pt x="26898" y="11938"/>
                </a:lnTo>
                <a:lnTo>
                  <a:pt x="26898" y="15951"/>
                </a:lnTo>
                <a:lnTo>
                  <a:pt x="0" y="48691"/>
                </a:lnTo>
                <a:lnTo>
                  <a:pt x="0" y="53873"/>
                </a:lnTo>
                <a:lnTo>
                  <a:pt x="33147" y="53873"/>
                </a:lnTo>
                <a:lnTo>
                  <a:pt x="33147" y="49225"/>
                </a:lnTo>
                <a:close/>
              </a:path>
              <a:path w="75564" h="53975">
                <a:moveTo>
                  <a:pt x="75133" y="1143"/>
                </a:moveTo>
                <a:lnTo>
                  <a:pt x="41529" y="1143"/>
                </a:lnTo>
                <a:lnTo>
                  <a:pt x="41529" y="5638"/>
                </a:lnTo>
                <a:lnTo>
                  <a:pt x="69951" y="5638"/>
                </a:lnTo>
                <a:lnTo>
                  <a:pt x="48844" y="53873"/>
                </a:lnTo>
                <a:lnTo>
                  <a:pt x="54673" y="53886"/>
                </a:lnTo>
                <a:lnTo>
                  <a:pt x="75133" y="5791"/>
                </a:lnTo>
                <a:lnTo>
                  <a:pt x="75133" y="114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5106797" y="6052553"/>
            <a:ext cx="78105" cy="55244"/>
          </a:xfrm>
          <a:custGeom>
            <a:avLst/>
            <a:gdLst/>
            <a:ahLst/>
            <a:cxnLst/>
            <a:rect l="l" t="t" r="r" b="b"/>
            <a:pathLst>
              <a:path w="78104" h="55245">
                <a:moveTo>
                  <a:pt x="33147" y="49225"/>
                </a:moveTo>
                <a:lnTo>
                  <a:pt x="6096" y="49225"/>
                </a:lnTo>
                <a:lnTo>
                  <a:pt x="14808" y="41046"/>
                </a:lnTo>
                <a:lnTo>
                  <a:pt x="20662" y="35179"/>
                </a:lnTo>
                <a:lnTo>
                  <a:pt x="27292" y="27203"/>
                </a:lnTo>
                <a:lnTo>
                  <a:pt x="29756" y="23469"/>
                </a:lnTo>
                <a:lnTo>
                  <a:pt x="32004" y="18288"/>
                </a:lnTo>
                <a:lnTo>
                  <a:pt x="32461" y="16103"/>
                </a:lnTo>
                <a:lnTo>
                  <a:pt x="32461" y="9550"/>
                </a:lnTo>
                <a:lnTo>
                  <a:pt x="30988" y="6159"/>
                </a:lnTo>
                <a:lnTo>
                  <a:pt x="25095" y="1231"/>
                </a:lnTo>
                <a:lnTo>
                  <a:pt x="21361" y="0"/>
                </a:lnTo>
                <a:lnTo>
                  <a:pt x="12217" y="0"/>
                </a:lnTo>
                <a:lnTo>
                  <a:pt x="8407" y="1295"/>
                </a:lnTo>
                <a:lnTo>
                  <a:pt x="2159" y="6680"/>
                </a:lnTo>
                <a:lnTo>
                  <a:pt x="533" y="10490"/>
                </a:lnTo>
                <a:lnTo>
                  <a:pt x="533" y="15316"/>
                </a:lnTo>
                <a:lnTo>
                  <a:pt x="6096" y="15316"/>
                </a:lnTo>
                <a:lnTo>
                  <a:pt x="6096" y="12065"/>
                </a:lnTo>
                <a:lnTo>
                  <a:pt x="7061" y="9448"/>
                </a:lnTo>
                <a:lnTo>
                  <a:pt x="10922" y="5486"/>
                </a:lnTo>
                <a:lnTo>
                  <a:pt x="13512" y="4495"/>
                </a:lnTo>
                <a:lnTo>
                  <a:pt x="20421" y="4495"/>
                </a:lnTo>
                <a:lnTo>
                  <a:pt x="23139" y="5689"/>
                </a:lnTo>
                <a:lnTo>
                  <a:pt x="26238" y="9855"/>
                </a:lnTo>
                <a:lnTo>
                  <a:pt x="26898" y="11938"/>
                </a:lnTo>
                <a:lnTo>
                  <a:pt x="26898" y="15951"/>
                </a:lnTo>
                <a:lnTo>
                  <a:pt x="0" y="48691"/>
                </a:lnTo>
                <a:lnTo>
                  <a:pt x="0" y="53873"/>
                </a:lnTo>
                <a:lnTo>
                  <a:pt x="33147" y="53873"/>
                </a:lnTo>
                <a:lnTo>
                  <a:pt x="33147" y="49225"/>
                </a:lnTo>
                <a:close/>
              </a:path>
              <a:path w="78104" h="55245">
                <a:moveTo>
                  <a:pt x="77724" y="35864"/>
                </a:moveTo>
                <a:lnTo>
                  <a:pt x="76555" y="33020"/>
                </a:lnTo>
                <a:lnTo>
                  <a:pt x="72542" y="28917"/>
                </a:lnTo>
                <a:lnTo>
                  <a:pt x="72542" y="36626"/>
                </a:lnTo>
                <a:lnTo>
                  <a:pt x="72428" y="42926"/>
                </a:lnTo>
                <a:lnTo>
                  <a:pt x="71335" y="45377"/>
                </a:lnTo>
                <a:lnTo>
                  <a:pt x="66509" y="49491"/>
                </a:lnTo>
                <a:lnTo>
                  <a:pt x="63449" y="50520"/>
                </a:lnTo>
                <a:lnTo>
                  <a:pt x="56083" y="50520"/>
                </a:lnTo>
                <a:lnTo>
                  <a:pt x="53035" y="49479"/>
                </a:lnTo>
                <a:lnTo>
                  <a:pt x="48158" y="45313"/>
                </a:lnTo>
                <a:lnTo>
                  <a:pt x="46951" y="42672"/>
                </a:lnTo>
                <a:lnTo>
                  <a:pt x="46951" y="36626"/>
                </a:lnTo>
                <a:lnTo>
                  <a:pt x="47777" y="34366"/>
                </a:lnTo>
                <a:lnTo>
                  <a:pt x="51689" y="29743"/>
                </a:lnTo>
                <a:lnTo>
                  <a:pt x="55118" y="28422"/>
                </a:lnTo>
                <a:lnTo>
                  <a:pt x="64414" y="28422"/>
                </a:lnTo>
                <a:lnTo>
                  <a:pt x="67868" y="29743"/>
                </a:lnTo>
                <a:lnTo>
                  <a:pt x="71729" y="34315"/>
                </a:lnTo>
                <a:lnTo>
                  <a:pt x="72542" y="36626"/>
                </a:lnTo>
                <a:lnTo>
                  <a:pt x="72542" y="28917"/>
                </a:lnTo>
                <a:lnTo>
                  <a:pt x="72085" y="28448"/>
                </a:lnTo>
                <a:lnTo>
                  <a:pt x="69443" y="27000"/>
                </a:lnTo>
                <a:lnTo>
                  <a:pt x="66294" y="26289"/>
                </a:lnTo>
                <a:lnTo>
                  <a:pt x="69799" y="25374"/>
                </a:lnTo>
                <a:lnTo>
                  <a:pt x="71704" y="24307"/>
                </a:lnTo>
                <a:lnTo>
                  <a:pt x="72440" y="23901"/>
                </a:lnTo>
                <a:lnTo>
                  <a:pt x="75996" y="19837"/>
                </a:lnTo>
                <a:lnTo>
                  <a:pt x="76885" y="17170"/>
                </a:lnTo>
                <a:lnTo>
                  <a:pt x="76885" y="9753"/>
                </a:lnTo>
                <a:lnTo>
                  <a:pt x="75272" y="6413"/>
                </a:lnTo>
                <a:lnTo>
                  <a:pt x="72377" y="4114"/>
                </a:lnTo>
                <a:lnTo>
                  <a:pt x="72009" y="3822"/>
                </a:lnTo>
                <a:lnTo>
                  <a:pt x="72009" y="16560"/>
                </a:lnTo>
                <a:lnTo>
                  <a:pt x="71196" y="18694"/>
                </a:lnTo>
                <a:lnTo>
                  <a:pt x="67437" y="23063"/>
                </a:lnTo>
                <a:lnTo>
                  <a:pt x="64160" y="24307"/>
                </a:lnTo>
                <a:lnTo>
                  <a:pt x="55321" y="24307"/>
                </a:lnTo>
                <a:lnTo>
                  <a:pt x="52019" y="23037"/>
                </a:lnTo>
                <a:lnTo>
                  <a:pt x="48260" y="18669"/>
                </a:lnTo>
                <a:lnTo>
                  <a:pt x="47472" y="16560"/>
                </a:lnTo>
                <a:lnTo>
                  <a:pt x="47472" y="11531"/>
                </a:lnTo>
                <a:lnTo>
                  <a:pt x="48310" y="9321"/>
                </a:lnTo>
                <a:lnTo>
                  <a:pt x="52120" y="5257"/>
                </a:lnTo>
                <a:lnTo>
                  <a:pt x="55372" y="4114"/>
                </a:lnTo>
                <a:lnTo>
                  <a:pt x="64058" y="4114"/>
                </a:lnTo>
                <a:lnTo>
                  <a:pt x="67310" y="5283"/>
                </a:lnTo>
                <a:lnTo>
                  <a:pt x="71170" y="9398"/>
                </a:lnTo>
                <a:lnTo>
                  <a:pt x="71983" y="11531"/>
                </a:lnTo>
                <a:lnTo>
                  <a:pt x="72009" y="16560"/>
                </a:lnTo>
                <a:lnTo>
                  <a:pt x="72009" y="3822"/>
                </a:lnTo>
                <a:lnTo>
                  <a:pt x="68821" y="1282"/>
                </a:lnTo>
                <a:lnTo>
                  <a:pt x="64719" y="0"/>
                </a:lnTo>
                <a:lnTo>
                  <a:pt x="54762" y="0"/>
                </a:lnTo>
                <a:lnTo>
                  <a:pt x="50660" y="1282"/>
                </a:lnTo>
                <a:lnTo>
                  <a:pt x="44208" y="6413"/>
                </a:lnTo>
                <a:lnTo>
                  <a:pt x="42595" y="9753"/>
                </a:lnTo>
                <a:lnTo>
                  <a:pt x="42608" y="17170"/>
                </a:lnTo>
                <a:lnTo>
                  <a:pt x="43510" y="19786"/>
                </a:lnTo>
                <a:lnTo>
                  <a:pt x="47167" y="23952"/>
                </a:lnTo>
                <a:lnTo>
                  <a:pt x="49784" y="25425"/>
                </a:lnTo>
                <a:lnTo>
                  <a:pt x="53187" y="26289"/>
                </a:lnTo>
                <a:lnTo>
                  <a:pt x="49987" y="27000"/>
                </a:lnTo>
                <a:lnTo>
                  <a:pt x="47345" y="28448"/>
                </a:lnTo>
                <a:lnTo>
                  <a:pt x="42926" y="33070"/>
                </a:lnTo>
                <a:lnTo>
                  <a:pt x="41770" y="35864"/>
                </a:lnTo>
                <a:lnTo>
                  <a:pt x="41757" y="43027"/>
                </a:lnTo>
                <a:lnTo>
                  <a:pt x="43053" y="46380"/>
                </a:lnTo>
                <a:lnTo>
                  <a:pt x="48895" y="52832"/>
                </a:lnTo>
                <a:lnTo>
                  <a:pt x="53594" y="54635"/>
                </a:lnTo>
                <a:lnTo>
                  <a:pt x="65836" y="54635"/>
                </a:lnTo>
                <a:lnTo>
                  <a:pt x="70535" y="52806"/>
                </a:lnTo>
                <a:lnTo>
                  <a:pt x="72580" y="50520"/>
                </a:lnTo>
                <a:lnTo>
                  <a:pt x="76428" y="46253"/>
                </a:lnTo>
                <a:lnTo>
                  <a:pt x="77673" y="43027"/>
                </a:lnTo>
                <a:lnTo>
                  <a:pt x="77724" y="3586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5364658" y="6052553"/>
            <a:ext cx="76835" cy="55244"/>
          </a:xfrm>
          <a:custGeom>
            <a:avLst/>
            <a:gdLst/>
            <a:ahLst/>
            <a:cxnLst/>
            <a:rect l="l" t="t" r="r" b="b"/>
            <a:pathLst>
              <a:path w="76835" h="55245">
                <a:moveTo>
                  <a:pt x="33147" y="49225"/>
                </a:moveTo>
                <a:lnTo>
                  <a:pt x="6096" y="49225"/>
                </a:lnTo>
                <a:lnTo>
                  <a:pt x="14808" y="41046"/>
                </a:lnTo>
                <a:lnTo>
                  <a:pt x="20662" y="35179"/>
                </a:lnTo>
                <a:lnTo>
                  <a:pt x="27292" y="27203"/>
                </a:lnTo>
                <a:lnTo>
                  <a:pt x="29756" y="23469"/>
                </a:lnTo>
                <a:lnTo>
                  <a:pt x="32004" y="18288"/>
                </a:lnTo>
                <a:lnTo>
                  <a:pt x="32461" y="16103"/>
                </a:lnTo>
                <a:lnTo>
                  <a:pt x="32461" y="9550"/>
                </a:lnTo>
                <a:lnTo>
                  <a:pt x="30988" y="6159"/>
                </a:lnTo>
                <a:lnTo>
                  <a:pt x="25095" y="1231"/>
                </a:lnTo>
                <a:lnTo>
                  <a:pt x="21361" y="0"/>
                </a:lnTo>
                <a:lnTo>
                  <a:pt x="12217" y="0"/>
                </a:lnTo>
                <a:lnTo>
                  <a:pt x="8407" y="1295"/>
                </a:lnTo>
                <a:lnTo>
                  <a:pt x="2159" y="6680"/>
                </a:lnTo>
                <a:lnTo>
                  <a:pt x="533" y="10490"/>
                </a:lnTo>
                <a:lnTo>
                  <a:pt x="533" y="15316"/>
                </a:lnTo>
                <a:lnTo>
                  <a:pt x="6096" y="15316"/>
                </a:lnTo>
                <a:lnTo>
                  <a:pt x="6096" y="12065"/>
                </a:lnTo>
                <a:lnTo>
                  <a:pt x="7061" y="9448"/>
                </a:lnTo>
                <a:lnTo>
                  <a:pt x="10922" y="5486"/>
                </a:lnTo>
                <a:lnTo>
                  <a:pt x="13512" y="4495"/>
                </a:lnTo>
                <a:lnTo>
                  <a:pt x="20421" y="4495"/>
                </a:lnTo>
                <a:lnTo>
                  <a:pt x="23139" y="5689"/>
                </a:lnTo>
                <a:lnTo>
                  <a:pt x="26238" y="9855"/>
                </a:lnTo>
                <a:lnTo>
                  <a:pt x="26898" y="11938"/>
                </a:lnTo>
                <a:lnTo>
                  <a:pt x="26898" y="15951"/>
                </a:lnTo>
                <a:lnTo>
                  <a:pt x="0" y="48691"/>
                </a:lnTo>
                <a:lnTo>
                  <a:pt x="0" y="53873"/>
                </a:lnTo>
                <a:lnTo>
                  <a:pt x="33147" y="53873"/>
                </a:lnTo>
                <a:lnTo>
                  <a:pt x="33147" y="49225"/>
                </a:lnTo>
                <a:close/>
              </a:path>
              <a:path w="76835" h="55245">
                <a:moveTo>
                  <a:pt x="76504" y="17703"/>
                </a:moveTo>
                <a:lnTo>
                  <a:pt x="75311" y="11607"/>
                </a:lnTo>
                <a:lnTo>
                  <a:pt x="70993" y="4267"/>
                </a:lnTo>
                <a:lnTo>
                  <a:pt x="70561" y="3530"/>
                </a:lnTo>
                <a:lnTo>
                  <a:pt x="70561" y="12776"/>
                </a:lnTo>
                <a:lnTo>
                  <a:pt x="70561" y="19685"/>
                </a:lnTo>
                <a:lnTo>
                  <a:pt x="69570" y="22707"/>
                </a:lnTo>
                <a:lnTo>
                  <a:pt x="65303" y="27990"/>
                </a:lnTo>
                <a:lnTo>
                  <a:pt x="62052" y="29413"/>
                </a:lnTo>
                <a:lnTo>
                  <a:pt x="53771" y="29413"/>
                </a:lnTo>
                <a:lnTo>
                  <a:pt x="50698" y="27965"/>
                </a:lnTo>
                <a:lnTo>
                  <a:pt x="47040" y="22885"/>
                </a:lnTo>
                <a:lnTo>
                  <a:pt x="46253" y="20396"/>
                </a:lnTo>
                <a:lnTo>
                  <a:pt x="46253" y="13538"/>
                </a:lnTo>
                <a:lnTo>
                  <a:pt x="47294" y="10299"/>
                </a:lnTo>
                <a:lnTo>
                  <a:pt x="51460" y="5473"/>
                </a:lnTo>
                <a:lnTo>
                  <a:pt x="54356" y="4267"/>
                </a:lnTo>
                <a:lnTo>
                  <a:pt x="61722" y="4267"/>
                </a:lnTo>
                <a:lnTo>
                  <a:pt x="64719" y="5410"/>
                </a:lnTo>
                <a:lnTo>
                  <a:pt x="69392" y="9982"/>
                </a:lnTo>
                <a:lnTo>
                  <a:pt x="70561" y="12776"/>
                </a:lnTo>
                <a:lnTo>
                  <a:pt x="70561" y="3530"/>
                </a:lnTo>
                <a:lnTo>
                  <a:pt x="69977" y="2514"/>
                </a:lnTo>
                <a:lnTo>
                  <a:pt x="64998" y="0"/>
                </a:lnTo>
                <a:lnTo>
                  <a:pt x="53314" y="0"/>
                </a:lnTo>
                <a:lnTo>
                  <a:pt x="49428" y="1422"/>
                </a:lnTo>
                <a:lnTo>
                  <a:pt x="42875" y="7467"/>
                </a:lnTo>
                <a:lnTo>
                  <a:pt x="41262" y="11607"/>
                </a:lnTo>
                <a:lnTo>
                  <a:pt x="41148" y="22021"/>
                </a:lnTo>
                <a:lnTo>
                  <a:pt x="42595" y="25755"/>
                </a:lnTo>
                <a:lnTo>
                  <a:pt x="48590" y="32054"/>
                </a:lnTo>
                <a:lnTo>
                  <a:pt x="52628" y="33680"/>
                </a:lnTo>
                <a:lnTo>
                  <a:pt x="60350" y="33680"/>
                </a:lnTo>
                <a:lnTo>
                  <a:pt x="62814" y="33121"/>
                </a:lnTo>
                <a:lnTo>
                  <a:pt x="67792" y="30581"/>
                </a:lnTo>
                <a:lnTo>
                  <a:pt x="68910" y="29413"/>
                </a:lnTo>
                <a:lnTo>
                  <a:pt x="70027" y="28270"/>
                </a:lnTo>
                <a:lnTo>
                  <a:pt x="71704" y="25069"/>
                </a:lnTo>
                <a:lnTo>
                  <a:pt x="71691" y="34417"/>
                </a:lnTo>
                <a:lnTo>
                  <a:pt x="70599" y="40906"/>
                </a:lnTo>
                <a:lnTo>
                  <a:pt x="66179" y="48475"/>
                </a:lnTo>
                <a:lnTo>
                  <a:pt x="62560" y="50368"/>
                </a:lnTo>
                <a:lnTo>
                  <a:pt x="54432" y="50368"/>
                </a:lnTo>
                <a:lnTo>
                  <a:pt x="51892" y="49555"/>
                </a:lnTo>
                <a:lnTo>
                  <a:pt x="47929" y="46304"/>
                </a:lnTo>
                <a:lnTo>
                  <a:pt x="46939" y="44043"/>
                </a:lnTo>
                <a:lnTo>
                  <a:pt x="46939" y="41148"/>
                </a:lnTo>
                <a:lnTo>
                  <a:pt x="41833" y="41148"/>
                </a:lnTo>
                <a:lnTo>
                  <a:pt x="41833" y="45821"/>
                </a:lnTo>
                <a:lnTo>
                  <a:pt x="43586" y="49352"/>
                </a:lnTo>
                <a:lnTo>
                  <a:pt x="49936" y="53670"/>
                </a:lnTo>
                <a:lnTo>
                  <a:pt x="53467" y="54635"/>
                </a:lnTo>
                <a:lnTo>
                  <a:pt x="64998" y="54635"/>
                </a:lnTo>
                <a:lnTo>
                  <a:pt x="70154" y="51587"/>
                </a:lnTo>
                <a:lnTo>
                  <a:pt x="70751" y="50368"/>
                </a:lnTo>
                <a:lnTo>
                  <a:pt x="75298" y="41148"/>
                </a:lnTo>
                <a:lnTo>
                  <a:pt x="75387" y="40906"/>
                </a:lnTo>
                <a:lnTo>
                  <a:pt x="76504" y="34417"/>
                </a:lnTo>
                <a:lnTo>
                  <a:pt x="76504" y="25069"/>
                </a:lnTo>
                <a:lnTo>
                  <a:pt x="76504" y="1770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5619927" y="6052553"/>
            <a:ext cx="78740" cy="55244"/>
          </a:xfrm>
          <a:custGeom>
            <a:avLst/>
            <a:gdLst/>
            <a:ahLst/>
            <a:cxnLst/>
            <a:rect l="l" t="t" r="r" b="b"/>
            <a:pathLst>
              <a:path w="78739" h="55245">
                <a:moveTo>
                  <a:pt x="35356" y="36398"/>
                </a:moveTo>
                <a:lnTo>
                  <a:pt x="34328" y="33540"/>
                </a:lnTo>
                <a:lnTo>
                  <a:pt x="30213" y="28714"/>
                </a:lnTo>
                <a:lnTo>
                  <a:pt x="27406" y="27127"/>
                </a:lnTo>
                <a:lnTo>
                  <a:pt x="23850" y="26365"/>
                </a:lnTo>
                <a:lnTo>
                  <a:pt x="27762" y="25400"/>
                </a:lnTo>
                <a:lnTo>
                  <a:pt x="30632" y="23672"/>
                </a:lnTo>
                <a:lnTo>
                  <a:pt x="33883" y="19304"/>
                </a:lnTo>
                <a:lnTo>
                  <a:pt x="34594" y="17043"/>
                </a:lnTo>
                <a:lnTo>
                  <a:pt x="34594" y="10795"/>
                </a:lnTo>
                <a:lnTo>
                  <a:pt x="33375" y="7670"/>
                </a:lnTo>
                <a:lnTo>
                  <a:pt x="27838" y="1676"/>
                </a:lnTo>
                <a:lnTo>
                  <a:pt x="23368" y="0"/>
                </a:lnTo>
                <a:lnTo>
                  <a:pt x="11785" y="0"/>
                </a:lnTo>
                <a:lnTo>
                  <a:pt x="7391" y="1727"/>
                </a:lnTo>
                <a:lnTo>
                  <a:pt x="1955" y="7874"/>
                </a:lnTo>
                <a:lnTo>
                  <a:pt x="762" y="10922"/>
                </a:lnTo>
                <a:lnTo>
                  <a:pt x="762" y="14325"/>
                </a:lnTo>
                <a:lnTo>
                  <a:pt x="5791" y="14325"/>
                </a:lnTo>
                <a:lnTo>
                  <a:pt x="6197" y="10718"/>
                </a:lnTo>
                <a:lnTo>
                  <a:pt x="7543" y="8051"/>
                </a:lnTo>
                <a:lnTo>
                  <a:pt x="11811" y="4851"/>
                </a:lnTo>
                <a:lnTo>
                  <a:pt x="14427" y="4114"/>
                </a:lnTo>
                <a:lnTo>
                  <a:pt x="21640" y="4114"/>
                </a:lnTo>
                <a:lnTo>
                  <a:pt x="24688" y="5207"/>
                </a:lnTo>
                <a:lnTo>
                  <a:pt x="28651" y="9271"/>
                </a:lnTo>
                <a:lnTo>
                  <a:pt x="29565" y="11582"/>
                </a:lnTo>
                <a:lnTo>
                  <a:pt x="29565" y="16967"/>
                </a:lnTo>
                <a:lnTo>
                  <a:pt x="28600" y="19227"/>
                </a:lnTo>
                <a:lnTo>
                  <a:pt x="24485" y="23241"/>
                </a:lnTo>
                <a:lnTo>
                  <a:pt x="21513" y="24307"/>
                </a:lnTo>
                <a:lnTo>
                  <a:pt x="17754" y="24307"/>
                </a:lnTo>
                <a:lnTo>
                  <a:pt x="14706" y="24079"/>
                </a:lnTo>
                <a:lnTo>
                  <a:pt x="14706" y="28651"/>
                </a:lnTo>
                <a:lnTo>
                  <a:pt x="15989" y="28422"/>
                </a:lnTo>
                <a:lnTo>
                  <a:pt x="21310" y="28422"/>
                </a:lnTo>
                <a:lnTo>
                  <a:pt x="24345" y="29425"/>
                </a:lnTo>
                <a:lnTo>
                  <a:pt x="29070" y="33439"/>
                </a:lnTo>
                <a:lnTo>
                  <a:pt x="30251" y="36068"/>
                </a:lnTo>
                <a:lnTo>
                  <a:pt x="30251" y="42570"/>
                </a:lnTo>
                <a:lnTo>
                  <a:pt x="29070" y="45224"/>
                </a:lnTo>
                <a:lnTo>
                  <a:pt x="24345" y="49339"/>
                </a:lnTo>
                <a:lnTo>
                  <a:pt x="21285" y="50368"/>
                </a:lnTo>
                <a:lnTo>
                  <a:pt x="14122" y="50368"/>
                </a:lnTo>
                <a:lnTo>
                  <a:pt x="11214" y="49390"/>
                </a:lnTo>
                <a:lnTo>
                  <a:pt x="6388" y="45478"/>
                </a:lnTo>
                <a:lnTo>
                  <a:pt x="5181" y="42951"/>
                </a:lnTo>
                <a:lnTo>
                  <a:pt x="5181" y="39852"/>
                </a:lnTo>
                <a:lnTo>
                  <a:pt x="0" y="39852"/>
                </a:lnTo>
                <a:lnTo>
                  <a:pt x="0" y="41376"/>
                </a:lnTo>
                <a:lnTo>
                  <a:pt x="215" y="42887"/>
                </a:lnTo>
                <a:lnTo>
                  <a:pt x="14655" y="54635"/>
                </a:lnTo>
                <a:lnTo>
                  <a:pt x="23139" y="54635"/>
                </a:lnTo>
                <a:lnTo>
                  <a:pt x="27787" y="53009"/>
                </a:lnTo>
                <a:lnTo>
                  <a:pt x="33934" y="46964"/>
                </a:lnTo>
                <a:lnTo>
                  <a:pt x="35356" y="43611"/>
                </a:lnTo>
                <a:lnTo>
                  <a:pt x="35356" y="36398"/>
                </a:lnTo>
                <a:close/>
              </a:path>
              <a:path w="78739" h="55245">
                <a:moveTo>
                  <a:pt x="78486" y="18415"/>
                </a:moveTo>
                <a:lnTo>
                  <a:pt x="76987" y="11620"/>
                </a:lnTo>
                <a:lnTo>
                  <a:pt x="73355" y="6007"/>
                </a:lnTo>
                <a:lnTo>
                  <a:pt x="73355" y="33045"/>
                </a:lnTo>
                <a:lnTo>
                  <a:pt x="72720" y="37668"/>
                </a:lnTo>
                <a:lnTo>
                  <a:pt x="69367" y="47421"/>
                </a:lnTo>
                <a:lnTo>
                  <a:pt x="65938" y="50368"/>
                </a:lnTo>
                <a:lnTo>
                  <a:pt x="56235" y="50368"/>
                </a:lnTo>
                <a:lnTo>
                  <a:pt x="52781" y="47396"/>
                </a:lnTo>
                <a:lnTo>
                  <a:pt x="49479" y="37744"/>
                </a:lnTo>
                <a:lnTo>
                  <a:pt x="48958" y="33959"/>
                </a:lnTo>
                <a:lnTo>
                  <a:pt x="48983" y="20751"/>
                </a:lnTo>
                <a:lnTo>
                  <a:pt x="49504" y="17043"/>
                </a:lnTo>
                <a:lnTo>
                  <a:pt x="52857" y="7239"/>
                </a:lnTo>
                <a:lnTo>
                  <a:pt x="56286" y="4267"/>
                </a:lnTo>
                <a:lnTo>
                  <a:pt x="65989" y="4267"/>
                </a:lnTo>
                <a:lnTo>
                  <a:pt x="69443" y="7239"/>
                </a:lnTo>
                <a:lnTo>
                  <a:pt x="72745" y="16891"/>
                </a:lnTo>
                <a:lnTo>
                  <a:pt x="73253" y="20751"/>
                </a:lnTo>
                <a:lnTo>
                  <a:pt x="73355" y="33045"/>
                </a:lnTo>
                <a:lnTo>
                  <a:pt x="73355" y="6007"/>
                </a:lnTo>
                <a:lnTo>
                  <a:pt x="72237" y="4267"/>
                </a:lnTo>
                <a:lnTo>
                  <a:pt x="70993" y="2324"/>
                </a:lnTo>
                <a:lnTo>
                  <a:pt x="66700" y="0"/>
                </a:lnTo>
                <a:lnTo>
                  <a:pt x="53898" y="0"/>
                </a:lnTo>
                <a:lnTo>
                  <a:pt x="48895" y="3708"/>
                </a:lnTo>
                <a:lnTo>
                  <a:pt x="44526" y="15341"/>
                </a:lnTo>
                <a:lnTo>
                  <a:pt x="43738" y="20751"/>
                </a:lnTo>
                <a:lnTo>
                  <a:pt x="43738" y="36296"/>
                </a:lnTo>
                <a:lnTo>
                  <a:pt x="45237" y="43078"/>
                </a:lnTo>
                <a:lnTo>
                  <a:pt x="51231" y="52324"/>
                </a:lnTo>
                <a:lnTo>
                  <a:pt x="55524" y="54635"/>
                </a:lnTo>
                <a:lnTo>
                  <a:pt x="68326" y="54635"/>
                </a:lnTo>
                <a:lnTo>
                  <a:pt x="73329" y="50927"/>
                </a:lnTo>
                <a:lnTo>
                  <a:pt x="73533" y="50368"/>
                </a:lnTo>
                <a:lnTo>
                  <a:pt x="77698" y="39344"/>
                </a:lnTo>
                <a:lnTo>
                  <a:pt x="78486" y="33959"/>
                </a:lnTo>
                <a:lnTo>
                  <a:pt x="78486" y="1841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4" name="object 8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974454" y="6616204"/>
            <a:ext cx="537146" cy="71399"/>
          </a:xfrm>
          <a:prstGeom prst="rect">
            <a:avLst/>
          </a:prstGeom>
        </p:spPr>
      </p:pic>
      <p:grpSp>
        <p:nvGrpSpPr>
          <p:cNvPr id="85" name="object 85"/>
          <p:cNvGrpSpPr/>
          <p:nvPr/>
        </p:nvGrpSpPr>
        <p:grpSpPr>
          <a:xfrm>
            <a:off x="4046651" y="6616204"/>
            <a:ext cx="432434" cy="70485"/>
            <a:chOff x="4046651" y="6616204"/>
            <a:chExt cx="432434" cy="70485"/>
          </a:xfrm>
        </p:grpSpPr>
        <p:pic>
          <p:nvPicPr>
            <p:cNvPr id="86" name="object 8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46651" y="6616204"/>
              <a:ext cx="198285" cy="70332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279455" y="6616204"/>
              <a:ext cx="199415" cy="69494"/>
            </a:xfrm>
            <a:prstGeom prst="rect">
              <a:avLst/>
            </a:prstGeom>
          </p:spPr>
        </p:pic>
      </p:grpSp>
      <p:pic>
        <p:nvPicPr>
          <p:cNvPr id="88" name="object 8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636642" y="6616204"/>
            <a:ext cx="290398" cy="157505"/>
          </a:xfrm>
          <a:prstGeom prst="rect">
            <a:avLst/>
          </a:prstGeom>
        </p:spPr>
      </p:pic>
      <p:grpSp>
        <p:nvGrpSpPr>
          <p:cNvPr id="89" name="object 89"/>
          <p:cNvGrpSpPr/>
          <p:nvPr/>
        </p:nvGrpSpPr>
        <p:grpSpPr>
          <a:xfrm>
            <a:off x="5303558" y="6616204"/>
            <a:ext cx="478155" cy="153670"/>
            <a:chOff x="5303558" y="6616204"/>
            <a:chExt cx="478155" cy="153670"/>
          </a:xfrm>
        </p:grpSpPr>
        <p:pic>
          <p:nvPicPr>
            <p:cNvPr id="90" name="object 9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303558" y="6616204"/>
              <a:ext cx="441578" cy="153162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5754370" y="6703148"/>
              <a:ext cx="27305" cy="66675"/>
            </a:xfrm>
            <a:custGeom>
              <a:avLst/>
              <a:gdLst/>
              <a:ahLst/>
              <a:cxnLst/>
              <a:rect l="l" t="t" r="r" b="b"/>
              <a:pathLst>
                <a:path w="27304" h="66675">
                  <a:moveTo>
                    <a:pt x="4876" y="2133"/>
                  </a:moveTo>
                  <a:lnTo>
                    <a:pt x="0" y="2133"/>
                  </a:lnTo>
                  <a:lnTo>
                    <a:pt x="0" y="57162"/>
                  </a:lnTo>
                  <a:lnTo>
                    <a:pt x="4876" y="57162"/>
                  </a:lnTo>
                  <a:lnTo>
                    <a:pt x="4876" y="2133"/>
                  </a:lnTo>
                  <a:close/>
                </a:path>
                <a:path w="27304" h="66675">
                  <a:moveTo>
                    <a:pt x="26746" y="29654"/>
                  </a:moveTo>
                  <a:lnTo>
                    <a:pt x="18059" y="0"/>
                  </a:lnTo>
                  <a:lnTo>
                    <a:pt x="14706" y="0"/>
                  </a:lnTo>
                  <a:lnTo>
                    <a:pt x="17767" y="10718"/>
                  </a:lnTo>
                  <a:lnTo>
                    <a:pt x="19964" y="19761"/>
                  </a:lnTo>
                  <a:lnTo>
                    <a:pt x="21272" y="27139"/>
                  </a:lnTo>
                  <a:lnTo>
                    <a:pt x="21717" y="32842"/>
                  </a:lnTo>
                  <a:lnTo>
                    <a:pt x="21717" y="38481"/>
                  </a:lnTo>
                  <a:lnTo>
                    <a:pt x="20853" y="44577"/>
                  </a:lnTo>
                  <a:lnTo>
                    <a:pt x="18465" y="53682"/>
                  </a:lnTo>
                  <a:lnTo>
                    <a:pt x="14706" y="66230"/>
                  </a:lnTo>
                  <a:lnTo>
                    <a:pt x="17983" y="66230"/>
                  </a:lnTo>
                  <a:lnTo>
                    <a:pt x="26746" y="36398"/>
                  </a:lnTo>
                  <a:lnTo>
                    <a:pt x="26746" y="2965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92" name="object 92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026587" y="7872018"/>
            <a:ext cx="420395" cy="158191"/>
          </a:xfrm>
          <a:prstGeom prst="rect">
            <a:avLst/>
          </a:prstGeom>
        </p:spPr>
      </p:pic>
      <p:grpSp>
        <p:nvGrpSpPr>
          <p:cNvPr id="93" name="object 93"/>
          <p:cNvGrpSpPr/>
          <p:nvPr/>
        </p:nvGrpSpPr>
        <p:grpSpPr>
          <a:xfrm>
            <a:off x="3512807" y="7872018"/>
            <a:ext cx="523240" cy="70485"/>
            <a:chOff x="3512807" y="7872018"/>
            <a:chExt cx="523240" cy="70485"/>
          </a:xfrm>
        </p:grpSpPr>
        <p:pic>
          <p:nvPicPr>
            <p:cNvPr id="94" name="object 9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512807" y="7872018"/>
              <a:ext cx="252298" cy="70027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796423" y="7872018"/>
              <a:ext cx="185242" cy="69646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4011841" y="7873847"/>
              <a:ext cx="24130" cy="53340"/>
            </a:xfrm>
            <a:custGeom>
              <a:avLst/>
              <a:gdLst/>
              <a:ahLst/>
              <a:cxnLst/>
              <a:rect l="l" t="t" r="r" b="b"/>
              <a:pathLst>
                <a:path w="24129" h="53340">
                  <a:moveTo>
                    <a:pt x="23926" y="0"/>
                  </a:moveTo>
                  <a:lnTo>
                    <a:pt x="14097" y="0"/>
                  </a:lnTo>
                  <a:lnTo>
                    <a:pt x="9728" y="3149"/>
                  </a:lnTo>
                  <a:lnTo>
                    <a:pt x="5029" y="5816"/>
                  </a:lnTo>
                  <a:lnTo>
                    <a:pt x="0" y="8000"/>
                  </a:lnTo>
                  <a:lnTo>
                    <a:pt x="0" y="18592"/>
                  </a:lnTo>
                  <a:lnTo>
                    <a:pt x="12420" y="11810"/>
                  </a:lnTo>
                  <a:lnTo>
                    <a:pt x="12420" y="53187"/>
                  </a:lnTo>
                  <a:lnTo>
                    <a:pt x="23926" y="53187"/>
                  </a:lnTo>
                  <a:lnTo>
                    <a:pt x="239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7" name="object 97"/>
          <p:cNvGrpSpPr/>
          <p:nvPr/>
        </p:nvGrpSpPr>
        <p:grpSpPr>
          <a:xfrm>
            <a:off x="4305643" y="7872018"/>
            <a:ext cx="432434" cy="70485"/>
            <a:chOff x="4305643" y="7872018"/>
            <a:chExt cx="432434" cy="70485"/>
          </a:xfrm>
        </p:grpSpPr>
        <p:pic>
          <p:nvPicPr>
            <p:cNvPr id="98" name="object 9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305643" y="7872018"/>
              <a:ext cx="198285" cy="70332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538446" y="7872018"/>
              <a:ext cx="199415" cy="69494"/>
            </a:xfrm>
            <a:prstGeom prst="rect">
              <a:avLst/>
            </a:prstGeom>
          </p:spPr>
        </p:pic>
      </p:grpSp>
      <p:pic>
        <p:nvPicPr>
          <p:cNvPr id="100" name="object 100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5290667" y="7872018"/>
            <a:ext cx="531037" cy="70027"/>
          </a:xfrm>
          <a:prstGeom prst="rect">
            <a:avLst/>
          </a:prstGeom>
        </p:spPr>
      </p:pic>
      <p:sp>
        <p:nvSpPr>
          <p:cNvPr id="101" name="object 101"/>
          <p:cNvSpPr/>
          <p:nvPr/>
        </p:nvSpPr>
        <p:spPr>
          <a:xfrm>
            <a:off x="3028543" y="7017232"/>
            <a:ext cx="188595" cy="56515"/>
          </a:xfrm>
          <a:custGeom>
            <a:avLst/>
            <a:gdLst/>
            <a:ahLst/>
            <a:cxnLst/>
            <a:rect l="l" t="t" r="r" b="b"/>
            <a:pathLst>
              <a:path w="188594" h="56515">
                <a:moveTo>
                  <a:pt x="40538" y="29806"/>
                </a:moveTo>
                <a:lnTo>
                  <a:pt x="25374" y="29806"/>
                </a:lnTo>
                <a:lnTo>
                  <a:pt x="25374" y="14414"/>
                </a:lnTo>
                <a:lnTo>
                  <a:pt x="15163" y="14414"/>
                </a:lnTo>
                <a:lnTo>
                  <a:pt x="15163" y="29806"/>
                </a:lnTo>
                <a:lnTo>
                  <a:pt x="0" y="29806"/>
                </a:lnTo>
                <a:lnTo>
                  <a:pt x="0" y="39624"/>
                </a:lnTo>
                <a:lnTo>
                  <a:pt x="15163" y="39624"/>
                </a:lnTo>
                <a:lnTo>
                  <a:pt x="15163" y="55029"/>
                </a:lnTo>
                <a:lnTo>
                  <a:pt x="25374" y="55029"/>
                </a:lnTo>
                <a:lnTo>
                  <a:pt x="25374" y="39624"/>
                </a:lnTo>
                <a:lnTo>
                  <a:pt x="40538" y="39624"/>
                </a:lnTo>
                <a:lnTo>
                  <a:pt x="40538" y="29806"/>
                </a:lnTo>
                <a:close/>
              </a:path>
              <a:path w="188594" h="56515">
                <a:moveTo>
                  <a:pt x="73685" y="1828"/>
                </a:moveTo>
                <a:lnTo>
                  <a:pt x="63855" y="1828"/>
                </a:lnTo>
                <a:lnTo>
                  <a:pt x="59486" y="4978"/>
                </a:lnTo>
                <a:lnTo>
                  <a:pt x="54787" y="7645"/>
                </a:lnTo>
                <a:lnTo>
                  <a:pt x="49758" y="9842"/>
                </a:lnTo>
                <a:lnTo>
                  <a:pt x="49758" y="20421"/>
                </a:lnTo>
                <a:lnTo>
                  <a:pt x="62179" y="13639"/>
                </a:lnTo>
                <a:lnTo>
                  <a:pt x="62179" y="55029"/>
                </a:lnTo>
                <a:lnTo>
                  <a:pt x="73685" y="55029"/>
                </a:lnTo>
                <a:lnTo>
                  <a:pt x="73685" y="1828"/>
                </a:lnTo>
                <a:close/>
              </a:path>
              <a:path w="188594" h="56515">
                <a:moveTo>
                  <a:pt x="120091" y="19773"/>
                </a:moveTo>
                <a:lnTo>
                  <a:pt x="118364" y="12865"/>
                </a:lnTo>
                <a:lnTo>
                  <a:pt x="116459" y="10147"/>
                </a:lnTo>
                <a:lnTo>
                  <a:pt x="111760" y="3416"/>
                </a:lnTo>
                <a:lnTo>
                  <a:pt x="108508" y="1778"/>
                </a:lnTo>
                <a:lnTo>
                  <a:pt x="108508" y="34861"/>
                </a:lnTo>
                <a:lnTo>
                  <a:pt x="108051" y="39001"/>
                </a:lnTo>
                <a:lnTo>
                  <a:pt x="105968" y="45402"/>
                </a:lnTo>
                <a:lnTo>
                  <a:pt x="104089" y="47180"/>
                </a:lnTo>
                <a:lnTo>
                  <a:pt x="98907" y="47180"/>
                </a:lnTo>
                <a:lnTo>
                  <a:pt x="97028" y="45377"/>
                </a:lnTo>
                <a:lnTo>
                  <a:pt x="94945" y="38874"/>
                </a:lnTo>
                <a:lnTo>
                  <a:pt x="94488" y="34861"/>
                </a:lnTo>
                <a:lnTo>
                  <a:pt x="94488" y="23939"/>
                </a:lnTo>
                <a:lnTo>
                  <a:pt x="94805" y="19773"/>
                </a:lnTo>
                <a:lnTo>
                  <a:pt x="96469" y="12484"/>
                </a:lnTo>
                <a:lnTo>
                  <a:pt x="98501" y="10147"/>
                </a:lnTo>
                <a:lnTo>
                  <a:pt x="104495" y="10147"/>
                </a:lnTo>
                <a:lnTo>
                  <a:pt x="108508" y="34861"/>
                </a:lnTo>
                <a:lnTo>
                  <a:pt x="108508" y="1778"/>
                </a:lnTo>
                <a:lnTo>
                  <a:pt x="107289" y="1155"/>
                </a:lnTo>
                <a:lnTo>
                  <a:pt x="96266" y="1155"/>
                </a:lnTo>
                <a:lnTo>
                  <a:pt x="82905" y="36690"/>
                </a:lnTo>
                <a:lnTo>
                  <a:pt x="84277" y="43091"/>
                </a:lnTo>
                <a:lnTo>
                  <a:pt x="90220" y="53390"/>
                </a:lnTo>
                <a:lnTo>
                  <a:pt x="95046" y="56172"/>
                </a:lnTo>
                <a:lnTo>
                  <a:pt x="108000" y="56172"/>
                </a:lnTo>
                <a:lnTo>
                  <a:pt x="112852" y="53365"/>
                </a:lnTo>
                <a:lnTo>
                  <a:pt x="116382" y="47180"/>
                </a:lnTo>
                <a:lnTo>
                  <a:pt x="118745" y="43065"/>
                </a:lnTo>
                <a:lnTo>
                  <a:pt x="120091" y="36690"/>
                </a:lnTo>
                <a:lnTo>
                  <a:pt x="120091" y="19773"/>
                </a:lnTo>
                <a:close/>
              </a:path>
              <a:path w="188594" h="56515">
                <a:moveTo>
                  <a:pt x="188518" y="0"/>
                </a:moveTo>
                <a:lnTo>
                  <a:pt x="176860" y="0"/>
                </a:lnTo>
                <a:lnTo>
                  <a:pt x="162458" y="43357"/>
                </a:lnTo>
                <a:lnTo>
                  <a:pt x="148056" y="0"/>
                </a:lnTo>
                <a:lnTo>
                  <a:pt x="135178" y="0"/>
                </a:lnTo>
                <a:lnTo>
                  <a:pt x="155448" y="55029"/>
                </a:lnTo>
                <a:lnTo>
                  <a:pt x="168325" y="55029"/>
                </a:lnTo>
                <a:lnTo>
                  <a:pt x="18851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3326155" y="7017232"/>
            <a:ext cx="106045" cy="56515"/>
          </a:xfrm>
          <a:custGeom>
            <a:avLst/>
            <a:gdLst/>
            <a:ahLst/>
            <a:cxnLst/>
            <a:rect l="l" t="t" r="r" b="b"/>
            <a:pathLst>
              <a:path w="106045" h="56515">
                <a:moveTo>
                  <a:pt x="37185" y="19773"/>
                </a:moveTo>
                <a:lnTo>
                  <a:pt x="35458" y="12865"/>
                </a:lnTo>
                <a:lnTo>
                  <a:pt x="33553" y="10147"/>
                </a:lnTo>
                <a:lnTo>
                  <a:pt x="28854" y="3416"/>
                </a:lnTo>
                <a:lnTo>
                  <a:pt x="25603" y="1778"/>
                </a:lnTo>
                <a:lnTo>
                  <a:pt x="25603" y="34861"/>
                </a:lnTo>
                <a:lnTo>
                  <a:pt x="25146" y="39001"/>
                </a:lnTo>
                <a:lnTo>
                  <a:pt x="23063" y="45402"/>
                </a:lnTo>
                <a:lnTo>
                  <a:pt x="21183" y="47180"/>
                </a:lnTo>
                <a:lnTo>
                  <a:pt x="16002" y="47180"/>
                </a:lnTo>
                <a:lnTo>
                  <a:pt x="14122" y="45377"/>
                </a:lnTo>
                <a:lnTo>
                  <a:pt x="12039" y="38874"/>
                </a:lnTo>
                <a:lnTo>
                  <a:pt x="11582" y="34861"/>
                </a:lnTo>
                <a:lnTo>
                  <a:pt x="11582" y="23939"/>
                </a:lnTo>
                <a:lnTo>
                  <a:pt x="11899" y="19773"/>
                </a:lnTo>
                <a:lnTo>
                  <a:pt x="13563" y="12484"/>
                </a:lnTo>
                <a:lnTo>
                  <a:pt x="15595" y="10147"/>
                </a:lnTo>
                <a:lnTo>
                  <a:pt x="21590" y="10147"/>
                </a:lnTo>
                <a:lnTo>
                  <a:pt x="25603" y="34861"/>
                </a:lnTo>
                <a:lnTo>
                  <a:pt x="25603" y="1778"/>
                </a:lnTo>
                <a:lnTo>
                  <a:pt x="24384" y="1155"/>
                </a:lnTo>
                <a:lnTo>
                  <a:pt x="13360" y="1155"/>
                </a:lnTo>
                <a:lnTo>
                  <a:pt x="0" y="36690"/>
                </a:lnTo>
                <a:lnTo>
                  <a:pt x="1371" y="43091"/>
                </a:lnTo>
                <a:lnTo>
                  <a:pt x="7315" y="53390"/>
                </a:lnTo>
                <a:lnTo>
                  <a:pt x="12141" y="56172"/>
                </a:lnTo>
                <a:lnTo>
                  <a:pt x="25095" y="56172"/>
                </a:lnTo>
                <a:lnTo>
                  <a:pt x="29946" y="53365"/>
                </a:lnTo>
                <a:lnTo>
                  <a:pt x="33477" y="47180"/>
                </a:lnTo>
                <a:lnTo>
                  <a:pt x="35839" y="43065"/>
                </a:lnTo>
                <a:lnTo>
                  <a:pt x="37185" y="36690"/>
                </a:lnTo>
                <a:lnTo>
                  <a:pt x="37185" y="19773"/>
                </a:lnTo>
                <a:close/>
              </a:path>
              <a:path w="106045" h="56515">
                <a:moveTo>
                  <a:pt x="105613" y="0"/>
                </a:moveTo>
                <a:lnTo>
                  <a:pt x="93954" y="0"/>
                </a:lnTo>
                <a:lnTo>
                  <a:pt x="79552" y="43357"/>
                </a:lnTo>
                <a:lnTo>
                  <a:pt x="65151" y="0"/>
                </a:lnTo>
                <a:lnTo>
                  <a:pt x="52273" y="0"/>
                </a:lnTo>
                <a:lnTo>
                  <a:pt x="72542" y="55029"/>
                </a:lnTo>
                <a:lnTo>
                  <a:pt x="85420" y="55029"/>
                </a:lnTo>
                <a:lnTo>
                  <a:pt x="10561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3525354" y="6925792"/>
            <a:ext cx="220345" cy="55244"/>
          </a:xfrm>
          <a:custGeom>
            <a:avLst/>
            <a:gdLst/>
            <a:ahLst/>
            <a:cxnLst/>
            <a:rect l="l" t="t" r="r" b="b"/>
            <a:pathLst>
              <a:path w="220345" h="55245">
                <a:moveTo>
                  <a:pt x="53035" y="55029"/>
                </a:moveTo>
                <a:lnTo>
                  <a:pt x="48895" y="43141"/>
                </a:lnTo>
                <a:lnTo>
                  <a:pt x="45796" y="34213"/>
                </a:lnTo>
                <a:lnTo>
                  <a:pt x="37642" y="10756"/>
                </a:lnTo>
                <a:lnTo>
                  <a:pt x="34213" y="889"/>
                </a:lnTo>
                <a:lnTo>
                  <a:pt x="34213" y="34213"/>
                </a:lnTo>
                <a:lnTo>
                  <a:pt x="18440" y="34213"/>
                </a:lnTo>
                <a:lnTo>
                  <a:pt x="26593" y="10756"/>
                </a:lnTo>
                <a:lnTo>
                  <a:pt x="34213" y="34213"/>
                </a:lnTo>
                <a:lnTo>
                  <a:pt x="34213" y="889"/>
                </a:lnTo>
                <a:lnTo>
                  <a:pt x="33909" y="0"/>
                </a:lnTo>
                <a:lnTo>
                  <a:pt x="19888" y="0"/>
                </a:lnTo>
                <a:lnTo>
                  <a:pt x="0" y="55029"/>
                </a:lnTo>
                <a:lnTo>
                  <a:pt x="11277" y="55029"/>
                </a:lnTo>
                <a:lnTo>
                  <a:pt x="15392" y="43141"/>
                </a:lnTo>
                <a:lnTo>
                  <a:pt x="37185" y="43141"/>
                </a:lnTo>
                <a:lnTo>
                  <a:pt x="41148" y="55029"/>
                </a:lnTo>
                <a:lnTo>
                  <a:pt x="53035" y="55029"/>
                </a:lnTo>
                <a:close/>
              </a:path>
              <a:path w="220345" h="55245">
                <a:moveTo>
                  <a:pt x="71018" y="0"/>
                </a:moveTo>
                <a:lnTo>
                  <a:pt x="59207" y="0"/>
                </a:lnTo>
                <a:lnTo>
                  <a:pt x="59207" y="55016"/>
                </a:lnTo>
                <a:lnTo>
                  <a:pt x="71018" y="55016"/>
                </a:lnTo>
                <a:lnTo>
                  <a:pt x="71018" y="0"/>
                </a:lnTo>
                <a:close/>
              </a:path>
              <a:path w="220345" h="55245">
                <a:moveTo>
                  <a:pt x="130149" y="0"/>
                </a:moveTo>
                <a:lnTo>
                  <a:pt x="119100" y="0"/>
                </a:lnTo>
                <a:lnTo>
                  <a:pt x="119100" y="43281"/>
                </a:lnTo>
                <a:lnTo>
                  <a:pt x="98450" y="0"/>
                </a:lnTo>
                <a:lnTo>
                  <a:pt x="81381" y="0"/>
                </a:lnTo>
                <a:lnTo>
                  <a:pt x="81381" y="55029"/>
                </a:lnTo>
                <a:lnTo>
                  <a:pt x="92430" y="55029"/>
                </a:lnTo>
                <a:lnTo>
                  <a:pt x="92430" y="9309"/>
                </a:lnTo>
                <a:lnTo>
                  <a:pt x="113842" y="55029"/>
                </a:lnTo>
                <a:lnTo>
                  <a:pt x="130149" y="55029"/>
                </a:lnTo>
                <a:lnTo>
                  <a:pt x="130149" y="0"/>
                </a:lnTo>
                <a:close/>
              </a:path>
              <a:path w="220345" h="55245">
                <a:moveTo>
                  <a:pt x="166497" y="1828"/>
                </a:moveTo>
                <a:lnTo>
                  <a:pt x="156667" y="1828"/>
                </a:lnTo>
                <a:lnTo>
                  <a:pt x="152298" y="4978"/>
                </a:lnTo>
                <a:lnTo>
                  <a:pt x="147599" y="7658"/>
                </a:lnTo>
                <a:lnTo>
                  <a:pt x="142570" y="9842"/>
                </a:lnTo>
                <a:lnTo>
                  <a:pt x="142570" y="20434"/>
                </a:lnTo>
                <a:lnTo>
                  <a:pt x="154990" y="13639"/>
                </a:lnTo>
                <a:lnTo>
                  <a:pt x="154990" y="55029"/>
                </a:lnTo>
                <a:lnTo>
                  <a:pt x="166497" y="55029"/>
                </a:lnTo>
                <a:lnTo>
                  <a:pt x="166497" y="1828"/>
                </a:lnTo>
                <a:close/>
              </a:path>
              <a:path w="220345" h="55245">
                <a:moveTo>
                  <a:pt x="220218" y="29806"/>
                </a:moveTo>
                <a:lnTo>
                  <a:pt x="205054" y="29806"/>
                </a:lnTo>
                <a:lnTo>
                  <a:pt x="205054" y="14414"/>
                </a:lnTo>
                <a:lnTo>
                  <a:pt x="194843" y="14414"/>
                </a:lnTo>
                <a:lnTo>
                  <a:pt x="194843" y="29806"/>
                </a:lnTo>
                <a:lnTo>
                  <a:pt x="179679" y="29806"/>
                </a:lnTo>
                <a:lnTo>
                  <a:pt x="179679" y="39624"/>
                </a:lnTo>
                <a:lnTo>
                  <a:pt x="194843" y="39624"/>
                </a:lnTo>
                <a:lnTo>
                  <a:pt x="194843" y="55029"/>
                </a:lnTo>
                <a:lnTo>
                  <a:pt x="205054" y="55029"/>
                </a:lnTo>
                <a:lnTo>
                  <a:pt x="205054" y="39624"/>
                </a:lnTo>
                <a:lnTo>
                  <a:pt x="220218" y="39624"/>
                </a:lnTo>
                <a:lnTo>
                  <a:pt x="220218" y="2980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3801440" y="6925792"/>
            <a:ext cx="196215" cy="55244"/>
          </a:xfrm>
          <a:custGeom>
            <a:avLst/>
            <a:gdLst/>
            <a:ahLst/>
            <a:cxnLst/>
            <a:rect l="l" t="t" r="r" b="b"/>
            <a:pathLst>
              <a:path w="196214" h="55245">
                <a:moveTo>
                  <a:pt x="53035" y="55029"/>
                </a:moveTo>
                <a:lnTo>
                  <a:pt x="48895" y="43141"/>
                </a:lnTo>
                <a:lnTo>
                  <a:pt x="45796" y="34213"/>
                </a:lnTo>
                <a:lnTo>
                  <a:pt x="37642" y="10756"/>
                </a:lnTo>
                <a:lnTo>
                  <a:pt x="34213" y="889"/>
                </a:lnTo>
                <a:lnTo>
                  <a:pt x="34213" y="34213"/>
                </a:lnTo>
                <a:lnTo>
                  <a:pt x="18440" y="34213"/>
                </a:lnTo>
                <a:lnTo>
                  <a:pt x="26593" y="10756"/>
                </a:lnTo>
                <a:lnTo>
                  <a:pt x="34213" y="34213"/>
                </a:lnTo>
                <a:lnTo>
                  <a:pt x="34213" y="889"/>
                </a:lnTo>
                <a:lnTo>
                  <a:pt x="33909" y="0"/>
                </a:lnTo>
                <a:lnTo>
                  <a:pt x="19888" y="0"/>
                </a:lnTo>
                <a:lnTo>
                  <a:pt x="0" y="55029"/>
                </a:lnTo>
                <a:lnTo>
                  <a:pt x="11277" y="55029"/>
                </a:lnTo>
                <a:lnTo>
                  <a:pt x="15392" y="43141"/>
                </a:lnTo>
                <a:lnTo>
                  <a:pt x="37185" y="43141"/>
                </a:lnTo>
                <a:lnTo>
                  <a:pt x="41148" y="55029"/>
                </a:lnTo>
                <a:lnTo>
                  <a:pt x="53035" y="55029"/>
                </a:lnTo>
                <a:close/>
              </a:path>
              <a:path w="196214" h="55245">
                <a:moveTo>
                  <a:pt x="71018" y="0"/>
                </a:moveTo>
                <a:lnTo>
                  <a:pt x="59207" y="0"/>
                </a:lnTo>
                <a:lnTo>
                  <a:pt x="59207" y="55016"/>
                </a:lnTo>
                <a:lnTo>
                  <a:pt x="71018" y="55016"/>
                </a:lnTo>
                <a:lnTo>
                  <a:pt x="71018" y="0"/>
                </a:lnTo>
                <a:close/>
              </a:path>
              <a:path w="196214" h="55245">
                <a:moveTo>
                  <a:pt x="130149" y="0"/>
                </a:moveTo>
                <a:lnTo>
                  <a:pt x="119113" y="0"/>
                </a:lnTo>
                <a:lnTo>
                  <a:pt x="119113" y="43281"/>
                </a:lnTo>
                <a:lnTo>
                  <a:pt x="98463" y="0"/>
                </a:lnTo>
                <a:lnTo>
                  <a:pt x="81381" y="0"/>
                </a:lnTo>
                <a:lnTo>
                  <a:pt x="81381" y="55029"/>
                </a:lnTo>
                <a:lnTo>
                  <a:pt x="92443" y="55029"/>
                </a:lnTo>
                <a:lnTo>
                  <a:pt x="92443" y="9309"/>
                </a:lnTo>
                <a:lnTo>
                  <a:pt x="113842" y="55029"/>
                </a:lnTo>
                <a:lnTo>
                  <a:pt x="130149" y="55029"/>
                </a:lnTo>
                <a:lnTo>
                  <a:pt x="130149" y="0"/>
                </a:lnTo>
                <a:close/>
              </a:path>
              <a:path w="196214" h="55245">
                <a:moveTo>
                  <a:pt x="166509" y="1828"/>
                </a:moveTo>
                <a:lnTo>
                  <a:pt x="156679" y="1828"/>
                </a:lnTo>
                <a:lnTo>
                  <a:pt x="152311" y="4978"/>
                </a:lnTo>
                <a:lnTo>
                  <a:pt x="147612" y="7658"/>
                </a:lnTo>
                <a:lnTo>
                  <a:pt x="142582" y="9842"/>
                </a:lnTo>
                <a:lnTo>
                  <a:pt x="142582" y="20434"/>
                </a:lnTo>
                <a:lnTo>
                  <a:pt x="155003" y="13639"/>
                </a:lnTo>
                <a:lnTo>
                  <a:pt x="155003" y="55029"/>
                </a:lnTo>
                <a:lnTo>
                  <a:pt x="166509" y="55029"/>
                </a:lnTo>
                <a:lnTo>
                  <a:pt x="166509" y="1828"/>
                </a:lnTo>
                <a:close/>
              </a:path>
              <a:path w="196214" h="55245">
                <a:moveTo>
                  <a:pt x="195770" y="30556"/>
                </a:moveTo>
                <a:lnTo>
                  <a:pt x="176872" y="30556"/>
                </a:lnTo>
                <a:lnTo>
                  <a:pt x="176872" y="39166"/>
                </a:lnTo>
                <a:lnTo>
                  <a:pt x="195770" y="39166"/>
                </a:lnTo>
                <a:lnTo>
                  <a:pt x="195770" y="3055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4055262" y="7017232"/>
            <a:ext cx="148590" cy="55244"/>
          </a:xfrm>
          <a:custGeom>
            <a:avLst/>
            <a:gdLst/>
            <a:ahLst/>
            <a:cxnLst/>
            <a:rect l="l" t="t" r="r" b="b"/>
            <a:pathLst>
              <a:path w="148589" h="55245">
                <a:moveTo>
                  <a:pt x="43268" y="31826"/>
                </a:moveTo>
                <a:lnTo>
                  <a:pt x="43192" y="21869"/>
                </a:lnTo>
                <a:lnTo>
                  <a:pt x="42545" y="18122"/>
                </a:lnTo>
                <a:lnTo>
                  <a:pt x="39395" y="10248"/>
                </a:lnTo>
                <a:lnTo>
                  <a:pt x="37871" y="8216"/>
                </a:lnTo>
                <a:lnTo>
                  <a:pt x="37871" y="24777"/>
                </a:lnTo>
                <a:lnTo>
                  <a:pt x="37871" y="31826"/>
                </a:lnTo>
                <a:lnTo>
                  <a:pt x="21336" y="50215"/>
                </a:lnTo>
                <a:lnTo>
                  <a:pt x="19558" y="50482"/>
                </a:lnTo>
                <a:lnTo>
                  <a:pt x="16510" y="50596"/>
                </a:lnTo>
                <a:lnTo>
                  <a:pt x="4876" y="50596"/>
                </a:lnTo>
                <a:lnTo>
                  <a:pt x="4876" y="4432"/>
                </a:lnTo>
                <a:lnTo>
                  <a:pt x="18999" y="4432"/>
                </a:lnTo>
                <a:lnTo>
                  <a:pt x="22275" y="4737"/>
                </a:lnTo>
                <a:lnTo>
                  <a:pt x="28067" y="6350"/>
                </a:lnTo>
                <a:lnTo>
                  <a:pt x="30962" y="8394"/>
                </a:lnTo>
                <a:lnTo>
                  <a:pt x="33147" y="11430"/>
                </a:lnTo>
                <a:lnTo>
                  <a:pt x="34874" y="13779"/>
                </a:lnTo>
                <a:lnTo>
                  <a:pt x="36093" y="16332"/>
                </a:lnTo>
                <a:lnTo>
                  <a:pt x="37515" y="21869"/>
                </a:lnTo>
                <a:lnTo>
                  <a:pt x="37871" y="24777"/>
                </a:lnTo>
                <a:lnTo>
                  <a:pt x="37871" y="8216"/>
                </a:lnTo>
                <a:lnTo>
                  <a:pt x="36931" y="6946"/>
                </a:lnTo>
                <a:lnTo>
                  <a:pt x="33578" y="4432"/>
                </a:lnTo>
                <a:lnTo>
                  <a:pt x="30988" y="2476"/>
                </a:lnTo>
                <a:lnTo>
                  <a:pt x="27863" y="1155"/>
                </a:lnTo>
                <a:lnTo>
                  <a:pt x="22275" y="190"/>
                </a:lnTo>
                <a:lnTo>
                  <a:pt x="19126" y="0"/>
                </a:lnTo>
                <a:lnTo>
                  <a:pt x="0" y="0"/>
                </a:lnTo>
                <a:lnTo>
                  <a:pt x="0" y="55029"/>
                </a:lnTo>
                <a:lnTo>
                  <a:pt x="17246" y="55029"/>
                </a:lnTo>
                <a:lnTo>
                  <a:pt x="21336" y="54825"/>
                </a:lnTo>
                <a:lnTo>
                  <a:pt x="27736" y="53746"/>
                </a:lnTo>
                <a:lnTo>
                  <a:pt x="31140" y="52311"/>
                </a:lnTo>
                <a:lnTo>
                  <a:pt x="33299" y="50596"/>
                </a:lnTo>
                <a:lnTo>
                  <a:pt x="37236" y="47536"/>
                </a:lnTo>
                <a:lnTo>
                  <a:pt x="39649" y="44107"/>
                </a:lnTo>
                <a:lnTo>
                  <a:pt x="42595" y="36017"/>
                </a:lnTo>
                <a:lnTo>
                  <a:pt x="43268" y="31826"/>
                </a:lnTo>
                <a:close/>
              </a:path>
              <a:path w="148589" h="55245">
                <a:moveTo>
                  <a:pt x="59893" y="0"/>
                </a:moveTo>
                <a:lnTo>
                  <a:pt x="55016" y="0"/>
                </a:lnTo>
                <a:lnTo>
                  <a:pt x="55016" y="55016"/>
                </a:lnTo>
                <a:lnTo>
                  <a:pt x="59893" y="55016"/>
                </a:lnTo>
                <a:lnTo>
                  <a:pt x="59893" y="0"/>
                </a:lnTo>
                <a:close/>
              </a:path>
              <a:path w="148589" h="55245">
                <a:moveTo>
                  <a:pt x="114909" y="0"/>
                </a:moveTo>
                <a:lnTo>
                  <a:pt x="110032" y="0"/>
                </a:lnTo>
                <a:lnTo>
                  <a:pt x="110032" y="47929"/>
                </a:lnTo>
                <a:lnTo>
                  <a:pt x="80162" y="0"/>
                </a:lnTo>
                <a:lnTo>
                  <a:pt x="74676" y="0"/>
                </a:lnTo>
                <a:lnTo>
                  <a:pt x="74676" y="55029"/>
                </a:lnTo>
                <a:lnTo>
                  <a:pt x="79552" y="55029"/>
                </a:lnTo>
                <a:lnTo>
                  <a:pt x="79552" y="7937"/>
                </a:lnTo>
                <a:lnTo>
                  <a:pt x="109093" y="55041"/>
                </a:lnTo>
                <a:lnTo>
                  <a:pt x="114909" y="55029"/>
                </a:lnTo>
                <a:lnTo>
                  <a:pt x="114909" y="0"/>
                </a:lnTo>
                <a:close/>
              </a:path>
              <a:path w="148589" h="55245">
                <a:moveTo>
                  <a:pt x="148056" y="1536"/>
                </a:moveTo>
                <a:lnTo>
                  <a:pt x="143332" y="1536"/>
                </a:lnTo>
                <a:lnTo>
                  <a:pt x="139268" y="5143"/>
                </a:lnTo>
                <a:lnTo>
                  <a:pt x="136169" y="7378"/>
                </a:lnTo>
                <a:lnTo>
                  <a:pt x="133832" y="8661"/>
                </a:lnTo>
                <a:lnTo>
                  <a:pt x="131140" y="9842"/>
                </a:lnTo>
                <a:lnTo>
                  <a:pt x="131140" y="14795"/>
                </a:lnTo>
                <a:lnTo>
                  <a:pt x="143027" y="6946"/>
                </a:lnTo>
                <a:lnTo>
                  <a:pt x="143027" y="55029"/>
                </a:lnTo>
                <a:lnTo>
                  <a:pt x="148056" y="55029"/>
                </a:lnTo>
                <a:lnTo>
                  <a:pt x="148056" y="153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4314621" y="7017232"/>
            <a:ext cx="159385" cy="55244"/>
          </a:xfrm>
          <a:custGeom>
            <a:avLst/>
            <a:gdLst/>
            <a:ahLst/>
            <a:cxnLst/>
            <a:rect l="l" t="t" r="r" b="b"/>
            <a:pathLst>
              <a:path w="159385" h="55245">
                <a:moveTo>
                  <a:pt x="43268" y="31826"/>
                </a:moveTo>
                <a:lnTo>
                  <a:pt x="37871" y="8216"/>
                </a:lnTo>
                <a:lnTo>
                  <a:pt x="37871" y="24777"/>
                </a:lnTo>
                <a:lnTo>
                  <a:pt x="37871" y="31826"/>
                </a:lnTo>
                <a:lnTo>
                  <a:pt x="21336" y="50215"/>
                </a:lnTo>
                <a:lnTo>
                  <a:pt x="19558" y="50482"/>
                </a:lnTo>
                <a:lnTo>
                  <a:pt x="16510" y="50596"/>
                </a:lnTo>
                <a:lnTo>
                  <a:pt x="4876" y="50596"/>
                </a:lnTo>
                <a:lnTo>
                  <a:pt x="4876" y="4432"/>
                </a:lnTo>
                <a:lnTo>
                  <a:pt x="18999" y="4432"/>
                </a:lnTo>
                <a:lnTo>
                  <a:pt x="22275" y="4737"/>
                </a:lnTo>
                <a:lnTo>
                  <a:pt x="28067" y="6350"/>
                </a:lnTo>
                <a:lnTo>
                  <a:pt x="30962" y="8394"/>
                </a:lnTo>
                <a:lnTo>
                  <a:pt x="33147" y="11430"/>
                </a:lnTo>
                <a:lnTo>
                  <a:pt x="34874" y="13779"/>
                </a:lnTo>
                <a:lnTo>
                  <a:pt x="36093" y="16332"/>
                </a:lnTo>
                <a:lnTo>
                  <a:pt x="37515" y="21869"/>
                </a:lnTo>
                <a:lnTo>
                  <a:pt x="37871" y="24777"/>
                </a:lnTo>
                <a:lnTo>
                  <a:pt x="37871" y="8216"/>
                </a:lnTo>
                <a:lnTo>
                  <a:pt x="36931" y="6946"/>
                </a:lnTo>
                <a:lnTo>
                  <a:pt x="33578" y="4432"/>
                </a:lnTo>
                <a:lnTo>
                  <a:pt x="30988" y="2476"/>
                </a:lnTo>
                <a:lnTo>
                  <a:pt x="27863" y="1155"/>
                </a:lnTo>
                <a:lnTo>
                  <a:pt x="22275" y="190"/>
                </a:lnTo>
                <a:lnTo>
                  <a:pt x="19126" y="0"/>
                </a:lnTo>
                <a:lnTo>
                  <a:pt x="0" y="0"/>
                </a:lnTo>
                <a:lnTo>
                  <a:pt x="0" y="55029"/>
                </a:lnTo>
                <a:lnTo>
                  <a:pt x="17246" y="55029"/>
                </a:lnTo>
                <a:lnTo>
                  <a:pt x="21336" y="54825"/>
                </a:lnTo>
                <a:lnTo>
                  <a:pt x="27736" y="53746"/>
                </a:lnTo>
                <a:lnTo>
                  <a:pt x="31127" y="52311"/>
                </a:lnTo>
                <a:lnTo>
                  <a:pt x="33312" y="50596"/>
                </a:lnTo>
                <a:lnTo>
                  <a:pt x="37236" y="47536"/>
                </a:lnTo>
                <a:lnTo>
                  <a:pt x="39649" y="44107"/>
                </a:lnTo>
                <a:lnTo>
                  <a:pt x="42595" y="36017"/>
                </a:lnTo>
                <a:lnTo>
                  <a:pt x="43268" y="31826"/>
                </a:lnTo>
                <a:close/>
              </a:path>
              <a:path w="159385" h="55245">
                <a:moveTo>
                  <a:pt x="59893" y="0"/>
                </a:moveTo>
                <a:lnTo>
                  <a:pt x="55016" y="0"/>
                </a:lnTo>
                <a:lnTo>
                  <a:pt x="55016" y="55016"/>
                </a:lnTo>
                <a:lnTo>
                  <a:pt x="59893" y="55016"/>
                </a:lnTo>
                <a:lnTo>
                  <a:pt x="59893" y="0"/>
                </a:lnTo>
                <a:close/>
              </a:path>
              <a:path w="159385" h="55245">
                <a:moveTo>
                  <a:pt x="114909" y="0"/>
                </a:moveTo>
                <a:lnTo>
                  <a:pt x="110032" y="0"/>
                </a:lnTo>
                <a:lnTo>
                  <a:pt x="110032" y="47929"/>
                </a:lnTo>
                <a:lnTo>
                  <a:pt x="80162" y="0"/>
                </a:lnTo>
                <a:lnTo>
                  <a:pt x="74676" y="0"/>
                </a:lnTo>
                <a:lnTo>
                  <a:pt x="74676" y="55029"/>
                </a:lnTo>
                <a:lnTo>
                  <a:pt x="79552" y="55029"/>
                </a:lnTo>
                <a:lnTo>
                  <a:pt x="79552" y="7937"/>
                </a:lnTo>
                <a:lnTo>
                  <a:pt x="109093" y="55041"/>
                </a:lnTo>
                <a:lnTo>
                  <a:pt x="114909" y="55029"/>
                </a:lnTo>
                <a:lnTo>
                  <a:pt x="114909" y="0"/>
                </a:lnTo>
                <a:close/>
              </a:path>
              <a:path w="159385" h="55245">
                <a:moveTo>
                  <a:pt x="159258" y="50380"/>
                </a:moveTo>
                <a:lnTo>
                  <a:pt x="132207" y="50380"/>
                </a:lnTo>
                <a:lnTo>
                  <a:pt x="140919" y="42202"/>
                </a:lnTo>
                <a:lnTo>
                  <a:pt x="146773" y="36334"/>
                </a:lnTo>
                <a:lnTo>
                  <a:pt x="153403" y="28359"/>
                </a:lnTo>
                <a:lnTo>
                  <a:pt x="155867" y="24612"/>
                </a:lnTo>
                <a:lnTo>
                  <a:pt x="158115" y="19443"/>
                </a:lnTo>
                <a:lnTo>
                  <a:pt x="158572" y="17246"/>
                </a:lnTo>
                <a:lnTo>
                  <a:pt x="158572" y="10706"/>
                </a:lnTo>
                <a:lnTo>
                  <a:pt x="157099" y="7315"/>
                </a:lnTo>
                <a:lnTo>
                  <a:pt x="151206" y="2374"/>
                </a:lnTo>
                <a:lnTo>
                  <a:pt x="147472" y="1155"/>
                </a:lnTo>
                <a:lnTo>
                  <a:pt x="138328" y="1155"/>
                </a:lnTo>
                <a:lnTo>
                  <a:pt x="134518" y="2451"/>
                </a:lnTo>
                <a:lnTo>
                  <a:pt x="128270" y="7835"/>
                </a:lnTo>
                <a:lnTo>
                  <a:pt x="126644" y="11645"/>
                </a:lnTo>
                <a:lnTo>
                  <a:pt x="126644" y="16459"/>
                </a:lnTo>
                <a:lnTo>
                  <a:pt x="132207" y="16459"/>
                </a:lnTo>
                <a:lnTo>
                  <a:pt x="132207" y="13208"/>
                </a:lnTo>
                <a:lnTo>
                  <a:pt x="133172" y="10604"/>
                </a:lnTo>
                <a:lnTo>
                  <a:pt x="137033" y="6642"/>
                </a:lnTo>
                <a:lnTo>
                  <a:pt x="139623" y="5651"/>
                </a:lnTo>
                <a:lnTo>
                  <a:pt x="146532" y="5651"/>
                </a:lnTo>
                <a:lnTo>
                  <a:pt x="149250" y="6832"/>
                </a:lnTo>
                <a:lnTo>
                  <a:pt x="152349" y="11010"/>
                </a:lnTo>
                <a:lnTo>
                  <a:pt x="153009" y="13093"/>
                </a:lnTo>
                <a:lnTo>
                  <a:pt x="153009" y="17106"/>
                </a:lnTo>
                <a:lnTo>
                  <a:pt x="126111" y="49847"/>
                </a:lnTo>
                <a:lnTo>
                  <a:pt x="126111" y="55029"/>
                </a:lnTo>
                <a:lnTo>
                  <a:pt x="159258" y="55029"/>
                </a:lnTo>
                <a:lnTo>
                  <a:pt x="159258" y="5038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4569790" y="7017232"/>
            <a:ext cx="160655" cy="55880"/>
          </a:xfrm>
          <a:custGeom>
            <a:avLst/>
            <a:gdLst/>
            <a:ahLst/>
            <a:cxnLst/>
            <a:rect l="l" t="t" r="r" b="b"/>
            <a:pathLst>
              <a:path w="160654" h="55879">
                <a:moveTo>
                  <a:pt x="43268" y="31826"/>
                </a:moveTo>
                <a:lnTo>
                  <a:pt x="43192" y="21869"/>
                </a:lnTo>
                <a:lnTo>
                  <a:pt x="42545" y="18122"/>
                </a:lnTo>
                <a:lnTo>
                  <a:pt x="39395" y="10248"/>
                </a:lnTo>
                <a:lnTo>
                  <a:pt x="37871" y="8216"/>
                </a:lnTo>
                <a:lnTo>
                  <a:pt x="37871" y="24777"/>
                </a:lnTo>
                <a:lnTo>
                  <a:pt x="37871" y="31826"/>
                </a:lnTo>
                <a:lnTo>
                  <a:pt x="21336" y="50215"/>
                </a:lnTo>
                <a:lnTo>
                  <a:pt x="19558" y="50482"/>
                </a:lnTo>
                <a:lnTo>
                  <a:pt x="16510" y="50596"/>
                </a:lnTo>
                <a:lnTo>
                  <a:pt x="4876" y="50596"/>
                </a:lnTo>
                <a:lnTo>
                  <a:pt x="4876" y="4432"/>
                </a:lnTo>
                <a:lnTo>
                  <a:pt x="18999" y="4432"/>
                </a:lnTo>
                <a:lnTo>
                  <a:pt x="22275" y="4737"/>
                </a:lnTo>
                <a:lnTo>
                  <a:pt x="28067" y="6350"/>
                </a:lnTo>
                <a:lnTo>
                  <a:pt x="30962" y="8394"/>
                </a:lnTo>
                <a:lnTo>
                  <a:pt x="33147" y="11430"/>
                </a:lnTo>
                <a:lnTo>
                  <a:pt x="34874" y="13779"/>
                </a:lnTo>
                <a:lnTo>
                  <a:pt x="36093" y="16332"/>
                </a:lnTo>
                <a:lnTo>
                  <a:pt x="37515" y="21869"/>
                </a:lnTo>
                <a:lnTo>
                  <a:pt x="37871" y="24777"/>
                </a:lnTo>
                <a:lnTo>
                  <a:pt x="37871" y="8216"/>
                </a:lnTo>
                <a:lnTo>
                  <a:pt x="36931" y="6946"/>
                </a:lnTo>
                <a:lnTo>
                  <a:pt x="33578" y="4432"/>
                </a:lnTo>
                <a:lnTo>
                  <a:pt x="30988" y="2476"/>
                </a:lnTo>
                <a:lnTo>
                  <a:pt x="27863" y="1155"/>
                </a:lnTo>
                <a:lnTo>
                  <a:pt x="22275" y="190"/>
                </a:lnTo>
                <a:lnTo>
                  <a:pt x="19126" y="0"/>
                </a:lnTo>
                <a:lnTo>
                  <a:pt x="0" y="0"/>
                </a:lnTo>
                <a:lnTo>
                  <a:pt x="0" y="55029"/>
                </a:lnTo>
                <a:lnTo>
                  <a:pt x="17246" y="55029"/>
                </a:lnTo>
                <a:lnTo>
                  <a:pt x="21336" y="54825"/>
                </a:lnTo>
                <a:lnTo>
                  <a:pt x="27736" y="53746"/>
                </a:lnTo>
                <a:lnTo>
                  <a:pt x="31140" y="52311"/>
                </a:lnTo>
                <a:lnTo>
                  <a:pt x="33299" y="50596"/>
                </a:lnTo>
                <a:lnTo>
                  <a:pt x="37236" y="47536"/>
                </a:lnTo>
                <a:lnTo>
                  <a:pt x="39649" y="44107"/>
                </a:lnTo>
                <a:lnTo>
                  <a:pt x="42595" y="36017"/>
                </a:lnTo>
                <a:lnTo>
                  <a:pt x="43268" y="31826"/>
                </a:lnTo>
                <a:close/>
              </a:path>
              <a:path w="160654" h="55879">
                <a:moveTo>
                  <a:pt x="59893" y="0"/>
                </a:moveTo>
                <a:lnTo>
                  <a:pt x="55016" y="0"/>
                </a:lnTo>
                <a:lnTo>
                  <a:pt x="55016" y="55016"/>
                </a:lnTo>
                <a:lnTo>
                  <a:pt x="59893" y="55016"/>
                </a:lnTo>
                <a:lnTo>
                  <a:pt x="59893" y="0"/>
                </a:lnTo>
                <a:close/>
              </a:path>
              <a:path w="160654" h="55879">
                <a:moveTo>
                  <a:pt x="114909" y="0"/>
                </a:moveTo>
                <a:lnTo>
                  <a:pt x="110032" y="0"/>
                </a:lnTo>
                <a:lnTo>
                  <a:pt x="110032" y="47929"/>
                </a:lnTo>
                <a:lnTo>
                  <a:pt x="80162" y="0"/>
                </a:lnTo>
                <a:lnTo>
                  <a:pt x="74676" y="0"/>
                </a:lnTo>
                <a:lnTo>
                  <a:pt x="74676" y="55029"/>
                </a:lnTo>
                <a:lnTo>
                  <a:pt x="79552" y="55029"/>
                </a:lnTo>
                <a:lnTo>
                  <a:pt x="79552" y="7937"/>
                </a:lnTo>
                <a:lnTo>
                  <a:pt x="109093" y="55041"/>
                </a:lnTo>
                <a:lnTo>
                  <a:pt x="114909" y="55029"/>
                </a:lnTo>
                <a:lnTo>
                  <a:pt x="114909" y="0"/>
                </a:lnTo>
                <a:close/>
              </a:path>
              <a:path w="160654" h="55879">
                <a:moveTo>
                  <a:pt x="160096" y="37553"/>
                </a:moveTo>
                <a:lnTo>
                  <a:pt x="159067" y="34696"/>
                </a:lnTo>
                <a:lnTo>
                  <a:pt x="154952" y="29857"/>
                </a:lnTo>
                <a:lnTo>
                  <a:pt x="152146" y="28270"/>
                </a:lnTo>
                <a:lnTo>
                  <a:pt x="148590" y="27520"/>
                </a:lnTo>
                <a:lnTo>
                  <a:pt x="152501" y="26555"/>
                </a:lnTo>
                <a:lnTo>
                  <a:pt x="155371" y="24828"/>
                </a:lnTo>
                <a:lnTo>
                  <a:pt x="158623" y="20447"/>
                </a:lnTo>
                <a:lnTo>
                  <a:pt x="159334" y="18186"/>
                </a:lnTo>
                <a:lnTo>
                  <a:pt x="159334" y="11950"/>
                </a:lnTo>
                <a:lnTo>
                  <a:pt x="158115" y="8826"/>
                </a:lnTo>
                <a:lnTo>
                  <a:pt x="152577" y="2832"/>
                </a:lnTo>
                <a:lnTo>
                  <a:pt x="148107" y="1155"/>
                </a:lnTo>
                <a:lnTo>
                  <a:pt x="136525" y="1155"/>
                </a:lnTo>
                <a:lnTo>
                  <a:pt x="132130" y="2882"/>
                </a:lnTo>
                <a:lnTo>
                  <a:pt x="126695" y="9017"/>
                </a:lnTo>
                <a:lnTo>
                  <a:pt x="125501" y="12077"/>
                </a:lnTo>
                <a:lnTo>
                  <a:pt x="125501" y="15468"/>
                </a:lnTo>
                <a:lnTo>
                  <a:pt x="130530" y="15468"/>
                </a:lnTo>
                <a:lnTo>
                  <a:pt x="130937" y="11861"/>
                </a:lnTo>
                <a:lnTo>
                  <a:pt x="132283" y="9207"/>
                </a:lnTo>
                <a:lnTo>
                  <a:pt x="136550" y="6007"/>
                </a:lnTo>
                <a:lnTo>
                  <a:pt x="139166" y="5270"/>
                </a:lnTo>
                <a:lnTo>
                  <a:pt x="146380" y="5270"/>
                </a:lnTo>
                <a:lnTo>
                  <a:pt x="149428" y="6350"/>
                </a:lnTo>
                <a:lnTo>
                  <a:pt x="153390" y="10414"/>
                </a:lnTo>
                <a:lnTo>
                  <a:pt x="154305" y="12725"/>
                </a:lnTo>
                <a:lnTo>
                  <a:pt x="154305" y="18122"/>
                </a:lnTo>
                <a:lnTo>
                  <a:pt x="153339" y="20383"/>
                </a:lnTo>
                <a:lnTo>
                  <a:pt x="149225" y="24396"/>
                </a:lnTo>
                <a:lnTo>
                  <a:pt x="146253" y="25450"/>
                </a:lnTo>
                <a:lnTo>
                  <a:pt x="142494" y="25450"/>
                </a:lnTo>
                <a:lnTo>
                  <a:pt x="139446" y="25234"/>
                </a:lnTo>
                <a:lnTo>
                  <a:pt x="139446" y="29806"/>
                </a:lnTo>
                <a:lnTo>
                  <a:pt x="140728" y="29565"/>
                </a:lnTo>
                <a:lnTo>
                  <a:pt x="146050" y="29565"/>
                </a:lnTo>
                <a:lnTo>
                  <a:pt x="149085" y="30581"/>
                </a:lnTo>
                <a:lnTo>
                  <a:pt x="153809" y="34594"/>
                </a:lnTo>
                <a:lnTo>
                  <a:pt x="154990" y="37223"/>
                </a:lnTo>
                <a:lnTo>
                  <a:pt x="154990" y="43713"/>
                </a:lnTo>
                <a:lnTo>
                  <a:pt x="153809" y="46380"/>
                </a:lnTo>
                <a:lnTo>
                  <a:pt x="149085" y="50495"/>
                </a:lnTo>
                <a:lnTo>
                  <a:pt x="146024" y="51511"/>
                </a:lnTo>
                <a:lnTo>
                  <a:pt x="138861" y="51511"/>
                </a:lnTo>
                <a:lnTo>
                  <a:pt x="135953" y="50546"/>
                </a:lnTo>
                <a:lnTo>
                  <a:pt x="131127" y="46634"/>
                </a:lnTo>
                <a:lnTo>
                  <a:pt x="129921" y="44107"/>
                </a:lnTo>
                <a:lnTo>
                  <a:pt x="129921" y="40995"/>
                </a:lnTo>
                <a:lnTo>
                  <a:pt x="124739" y="40995"/>
                </a:lnTo>
                <a:lnTo>
                  <a:pt x="124739" y="42532"/>
                </a:lnTo>
                <a:lnTo>
                  <a:pt x="124955" y="44030"/>
                </a:lnTo>
                <a:lnTo>
                  <a:pt x="139395" y="55791"/>
                </a:lnTo>
                <a:lnTo>
                  <a:pt x="147878" y="55791"/>
                </a:lnTo>
                <a:lnTo>
                  <a:pt x="152527" y="54165"/>
                </a:lnTo>
                <a:lnTo>
                  <a:pt x="158673" y="48120"/>
                </a:lnTo>
                <a:lnTo>
                  <a:pt x="160096" y="44767"/>
                </a:lnTo>
                <a:lnTo>
                  <a:pt x="160096" y="3755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4820780" y="7017232"/>
            <a:ext cx="162560" cy="55244"/>
          </a:xfrm>
          <a:custGeom>
            <a:avLst/>
            <a:gdLst/>
            <a:ahLst/>
            <a:cxnLst/>
            <a:rect l="l" t="t" r="r" b="b"/>
            <a:pathLst>
              <a:path w="162560" h="55245">
                <a:moveTo>
                  <a:pt x="43268" y="31826"/>
                </a:moveTo>
                <a:lnTo>
                  <a:pt x="43192" y="21869"/>
                </a:lnTo>
                <a:lnTo>
                  <a:pt x="42545" y="18122"/>
                </a:lnTo>
                <a:lnTo>
                  <a:pt x="39395" y="10248"/>
                </a:lnTo>
                <a:lnTo>
                  <a:pt x="37871" y="8216"/>
                </a:lnTo>
                <a:lnTo>
                  <a:pt x="37871" y="24777"/>
                </a:lnTo>
                <a:lnTo>
                  <a:pt x="37871" y="31826"/>
                </a:lnTo>
                <a:lnTo>
                  <a:pt x="21336" y="50215"/>
                </a:lnTo>
                <a:lnTo>
                  <a:pt x="19558" y="50482"/>
                </a:lnTo>
                <a:lnTo>
                  <a:pt x="16510" y="50596"/>
                </a:lnTo>
                <a:lnTo>
                  <a:pt x="4876" y="50596"/>
                </a:lnTo>
                <a:lnTo>
                  <a:pt x="4876" y="4432"/>
                </a:lnTo>
                <a:lnTo>
                  <a:pt x="18999" y="4432"/>
                </a:lnTo>
                <a:lnTo>
                  <a:pt x="22275" y="4737"/>
                </a:lnTo>
                <a:lnTo>
                  <a:pt x="28067" y="6350"/>
                </a:lnTo>
                <a:lnTo>
                  <a:pt x="30962" y="8394"/>
                </a:lnTo>
                <a:lnTo>
                  <a:pt x="33147" y="11430"/>
                </a:lnTo>
                <a:lnTo>
                  <a:pt x="34874" y="13779"/>
                </a:lnTo>
                <a:lnTo>
                  <a:pt x="36093" y="16332"/>
                </a:lnTo>
                <a:lnTo>
                  <a:pt x="37515" y="21869"/>
                </a:lnTo>
                <a:lnTo>
                  <a:pt x="37871" y="24777"/>
                </a:lnTo>
                <a:lnTo>
                  <a:pt x="37871" y="8216"/>
                </a:lnTo>
                <a:lnTo>
                  <a:pt x="36931" y="6946"/>
                </a:lnTo>
                <a:lnTo>
                  <a:pt x="33578" y="4432"/>
                </a:lnTo>
                <a:lnTo>
                  <a:pt x="30988" y="2476"/>
                </a:lnTo>
                <a:lnTo>
                  <a:pt x="27863" y="1155"/>
                </a:lnTo>
                <a:lnTo>
                  <a:pt x="22275" y="190"/>
                </a:lnTo>
                <a:lnTo>
                  <a:pt x="19126" y="0"/>
                </a:lnTo>
                <a:lnTo>
                  <a:pt x="0" y="0"/>
                </a:lnTo>
                <a:lnTo>
                  <a:pt x="0" y="55029"/>
                </a:lnTo>
                <a:lnTo>
                  <a:pt x="17246" y="55029"/>
                </a:lnTo>
                <a:lnTo>
                  <a:pt x="21336" y="54825"/>
                </a:lnTo>
                <a:lnTo>
                  <a:pt x="27736" y="53746"/>
                </a:lnTo>
                <a:lnTo>
                  <a:pt x="31140" y="52311"/>
                </a:lnTo>
                <a:lnTo>
                  <a:pt x="33299" y="50596"/>
                </a:lnTo>
                <a:lnTo>
                  <a:pt x="37236" y="47536"/>
                </a:lnTo>
                <a:lnTo>
                  <a:pt x="39649" y="44107"/>
                </a:lnTo>
                <a:lnTo>
                  <a:pt x="42595" y="36017"/>
                </a:lnTo>
                <a:lnTo>
                  <a:pt x="43268" y="31826"/>
                </a:lnTo>
                <a:close/>
              </a:path>
              <a:path w="162560" h="55245">
                <a:moveTo>
                  <a:pt x="59893" y="0"/>
                </a:moveTo>
                <a:lnTo>
                  <a:pt x="55016" y="0"/>
                </a:lnTo>
                <a:lnTo>
                  <a:pt x="55016" y="55016"/>
                </a:lnTo>
                <a:lnTo>
                  <a:pt x="59893" y="55016"/>
                </a:lnTo>
                <a:lnTo>
                  <a:pt x="59893" y="0"/>
                </a:lnTo>
                <a:close/>
              </a:path>
              <a:path w="162560" h="55245">
                <a:moveTo>
                  <a:pt x="114909" y="0"/>
                </a:moveTo>
                <a:lnTo>
                  <a:pt x="110032" y="0"/>
                </a:lnTo>
                <a:lnTo>
                  <a:pt x="110032" y="47929"/>
                </a:lnTo>
                <a:lnTo>
                  <a:pt x="80162" y="0"/>
                </a:lnTo>
                <a:lnTo>
                  <a:pt x="74676" y="0"/>
                </a:lnTo>
                <a:lnTo>
                  <a:pt x="74676" y="55029"/>
                </a:lnTo>
                <a:lnTo>
                  <a:pt x="79552" y="55029"/>
                </a:lnTo>
                <a:lnTo>
                  <a:pt x="79552" y="7937"/>
                </a:lnTo>
                <a:lnTo>
                  <a:pt x="109105" y="55041"/>
                </a:lnTo>
                <a:lnTo>
                  <a:pt x="114909" y="55029"/>
                </a:lnTo>
                <a:lnTo>
                  <a:pt x="114909" y="0"/>
                </a:lnTo>
                <a:close/>
              </a:path>
              <a:path w="162560" h="55245">
                <a:moveTo>
                  <a:pt x="162153" y="38493"/>
                </a:moveTo>
                <a:lnTo>
                  <a:pt x="153708" y="38493"/>
                </a:lnTo>
                <a:lnTo>
                  <a:pt x="153708" y="6565"/>
                </a:lnTo>
                <a:lnTo>
                  <a:pt x="153708" y="1536"/>
                </a:lnTo>
                <a:lnTo>
                  <a:pt x="148818" y="1536"/>
                </a:lnTo>
                <a:lnTo>
                  <a:pt x="148818" y="6565"/>
                </a:lnTo>
                <a:lnTo>
                  <a:pt x="148818" y="38493"/>
                </a:lnTo>
                <a:lnTo>
                  <a:pt x="128295" y="38493"/>
                </a:lnTo>
                <a:lnTo>
                  <a:pt x="148818" y="6565"/>
                </a:lnTo>
                <a:lnTo>
                  <a:pt x="148818" y="1536"/>
                </a:lnTo>
                <a:lnTo>
                  <a:pt x="147447" y="1536"/>
                </a:lnTo>
                <a:lnTo>
                  <a:pt x="123990" y="37414"/>
                </a:lnTo>
                <a:lnTo>
                  <a:pt x="123990" y="42532"/>
                </a:lnTo>
                <a:lnTo>
                  <a:pt x="148818" y="42532"/>
                </a:lnTo>
                <a:lnTo>
                  <a:pt x="148818" y="55029"/>
                </a:lnTo>
                <a:lnTo>
                  <a:pt x="153708" y="55029"/>
                </a:lnTo>
                <a:lnTo>
                  <a:pt x="153708" y="42532"/>
                </a:lnTo>
                <a:lnTo>
                  <a:pt x="162153" y="42532"/>
                </a:lnTo>
                <a:lnTo>
                  <a:pt x="162153" y="3849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5303215" y="6925792"/>
            <a:ext cx="220345" cy="55244"/>
          </a:xfrm>
          <a:custGeom>
            <a:avLst/>
            <a:gdLst/>
            <a:ahLst/>
            <a:cxnLst/>
            <a:rect l="l" t="t" r="r" b="b"/>
            <a:pathLst>
              <a:path w="220345" h="55245">
                <a:moveTo>
                  <a:pt x="53035" y="55029"/>
                </a:moveTo>
                <a:lnTo>
                  <a:pt x="48895" y="43141"/>
                </a:lnTo>
                <a:lnTo>
                  <a:pt x="45796" y="34213"/>
                </a:lnTo>
                <a:lnTo>
                  <a:pt x="37642" y="10756"/>
                </a:lnTo>
                <a:lnTo>
                  <a:pt x="34213" y="889"/>
                </a:lnTo>
                <a:lnTo>
                  <a:pt x="34213" y="34213"/>
                </a:lnTo>
                <a:lnTo>
                  <a:pt x="18440" y="34213"/>
                </a:lnTo>
                <a:lnTo>
                  <a:pt x="26593" y="10756"/>
                </a:lnTo>
                <a:lnTo>
                  <a:pt x="34213" y="34213"/>
                </a:lnTo>
                <a:lnTo>
                  <a:pt x="34213" y="889"/>
                </a:lnTo>
                <a:lnTo>
                  <a:pt x="33909" y="0"/>
                </a:lnTo>
                <a:lnTo>
                  <a:pt x="19888" y="0"/>
                </a:lnTo>
                <a:lnTo>
                  <a:pt x="0" y="55029"/>
                </a:lnTo>
                <a:lnTo>
                  <a:pt x="11277" y="55029"/>
                </a:lnTo>
                <a:lnTo>
                  <a:pt x="15392" y="43141"/>
                </a:lnTo>
                <a:lnTo>
                  <a:pt x="37185" y="43141"/>
                </a:lnTo>
                <a:lnTo>
                  <a:pt x="41148" y="55029"/>
                </a:lnTo>
                <a:lnTo>
                  <a:pt x="53035" y="55029"/>
                </a:lnTo>
                <a:close/>
              </a:path>
              <a:path w="220345" h="55245">
                <a:moveTo>
                  <a:pt x="71018" y="0"/>
                </a:moveTo>
                <a:lnTo>
                  <a:pt x="59207" y="0"/>
                </a:lnTo>
                <a:lnTo>
                  <a:pt x="59207" y="55016"/>
                </a:lnTo>
                <a:lnTo>
                  <a:pt x="71018" y="55016"/>
                </a:lnTo>
                <a:lnTo>
                  <a:pt x="71018" y="0"/>
                </a:lnTo>
                <a:close/>
              </a:path>
              <a:path w="220345" h="55245">
                <a:moveTo>
                  <a:pt x="130149" y="0"/>
                </a:moveTo>
                <a:lnTo>
                  <a:pt x="119100" y="0"/>
                </a:lnTo>
                <a:lnTo>
                  <a:pt x="119100" y="43281"/>
                </a:lnTo>
                <a:lnTo>
                  <a:pt x="98450" y="0"/>
                </a:lnTo>
                <a:lnTo>
                  <a:pt x="81381" y="0"/>
                </a:lnTo>
                <a:lnTo>
                  <a:pt x="81381" y="55029"/>
                </a:lnTo>
                <a:lnTo>
                  <a:pt x="92430" y="55029"/>
                </a:lnTo>
                <a:lnTo>
                  <a:pt x="92430" y="9309"/>
                </a:lnTo>
                <a:lnTo>
                  <a:pt x="113842" y="55029"/>
                </a:lnTo>
                <a:lnTo>
                  <a:pt x="130149" y="55029"/>
                </a:lnTo>
                <a:lnTo>
                  <a:pt x="130149" y="0"/>
                </a:lnTo>
                <a:close/>
              </a:path>
              <a:path w="220345" h="55245">
                <a:moveTo>
                  <a:pt x="174574" y="46189"/>
                </a:moveTo>
                <a:lnTo>
                  <a:pt x="149123" y="46723"/>
                </a:lnTo>
                <a:lnTo>
                  <a:pt x="156273" y="40767"/>
                </a:lnTo>
                <a:lnTo>
                  <a:pt x="162204" y="35356"/>
                </a:lnTo>
                <a:lnTo>
                  <a:pt x="166903" y="30518"/>
                </a:lnTo>
                <a:lnTo>
                  <a:pt x="170383" y="26225"/>
                </a:lnTo>
                <a:lnTo>
                  <a:pt x="172974" y="22618"/>
                </a:lnTo>
                <a:lnTo>
                  <a:pt x="174269" y="19075"/>
                </a:lnTo>
                <a:lnTo>
                  <a:pt x="174269" y="11353"/>
                </a:lnTo>
                <a:lnTo>
                  <a:pt x="172681" y="7886"/>
                </a:lnTo>
                <a:lnTo>
                  <a:pt x="166331" y="2501"/>
                </a:lnTo>
                <a:lnTo>
                  <a:pt x="161925" y="1155"/>
                </a:lnTo>
                <a:lnTo>
                  <a:pt x="150799" y="1155"/>
                </a:lnTo>
                <a:lnTo>
                  <a:pt x="146456" y="2400"/>
                </a:lnTo>
                <a:lnTo>
                  <a:pt x="139750" y="7632"/>
                </a:lnTo>
                <a:lnTo>
                  <a:pt x="137998" y="11645"/>
                </a:lnTo>
                <a:lnTo>
                  <a:pt x="137998" y="16929"/>
                </a:lnTo>
                <a:lnTo>
                  <a:pt x="149656" y="16929"/>
                </a:lnTo>
                <a:lnTo>
                  <a:pt x="149656" y="15303"/>
                </a:lnTo>
                <a:lnTo>
                  <a:pt x="150012" y="13804"/>
                </a:lnTo>
                <a:lnTo>
                  <a:pt x="151841" y="10248"/>
                </a:lnTo>
                <a:lnTo>
                  <a:pt x="153720" y="9144"/>
                </a:lnTo>
                <a:lnTo>
                  <a:pt x="158292" y="9144"/>
                </a:lnTo>
                <a:lnTo>
                  <a:pt x="159829" y="9766"/>
                </a:lnTo>
                <a:lnTo>
                  <a:pt x="162115" y="12268"/>
                </a:lnTo>
                <a:lnTo>
                  <a:pt x="162687" y="13906"/>
                </a:lnTo>
                <a:lnTo>
                  <a:pt x="162687" y="18326"/>
                </a:lnTo>
                <a:lnTo>
                  <a:pt x="161213" y="21221"/>
                </a:lnTo>
                <a:lnTo>
                  <a:pt x="156794" y="26352"/>
                </a:lnTo>
                <a:lnTo>
                  <a:pt x="154381" y="28702"/>
                </a:lnTo>
                <a:lnTo>
                  <a:pt x="137236" y="44272"/>
                </a:lnTo>
                <a:lnTo>
                  <a:pt x="137236" y="55029"/>
                </a:lnTo>
                <a:lnTo>
                  <a:pt x="174574" y="55029"/>
                </a:lnTo>
                <a:lnTo>
                  <a:pt x="174574" y="46189"/>
                </a:lnTo>
                <a:close/>
              </a:path>
              <a:path w="220345" h="55245">
                <a:moveTo>
                  <a:pt x="220218" y="29806"/>
                </a:moveTo>
                <a:lnTo>
                  <a:pt x="205054" y="29806"/>
                </a:lnTo>
                <a:lnTo>
                  <a:pt x="205054" y="14414"/>
                </a:lnTo>
                <a:lnTo>
                  <a:pt x="194843" y="14414"/>
                </a:lnTo>
                <a:lnTo>
                  <a:pt x="194843" y="29806"/>
                </a:lnTo>
                <a:lnTo>
                  <a:pt x="179679" y="29806"/>
                </a:lnTo>
                <a:lnTo>
                  <a:pt x="179679" y="39624"/>
                </a:lnTo>
                <a:lnTo>
                  <a:pt x="194843" y="39624"/>
                </a:lnTo>
                <a:lnTo>
                  <a:pt x="194843" y="55029"/>
                </a:lnTo>
                <a:lnTo>
                  <a:pt x="205054" y="55029"/>
                </a:lnTo>
                <a:lnTo>
                  <a:pt x="205054" y="39624"/>
                </a:lnTo>
                <a:lnTo>
                  <a:pt x="220218" y="39624"/>
                </a:lnTo>
                <a:lnTo>
                  <a:pt x="220218" y="2980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5570931" y="6925792"/>
            <a:ext cx="200025" cy="55244"/>
          </a:xfrm>
          <a:custGeom>
            <a:avLst/>
            <a:gdLst/>
            <a:ahLst/>
            <a:cxnLst/>
            <a:rect l="l" t="t" r="r" b="b"/>
            <a:pathLst>
              <a:path w="200025" h="55245">
                <a:moveTo>
                  <a:pt x="53035" y="55029"/>
                </a:moveTo>
                <a:lnTo>
                  <a:pt x="48895" y="43141"/>
                </a:lnTo>
                <a:lnTo>
                  <a:pt x="45796" y="34213"/>
                </a:lnTo>
                <a:lnTo>
                  <a:pt x="37642" y="10756"/>
                </a:lnTo>
                <a:lnTo>
                  <a:pt x="34213" y="889"/>
                </a:lnTo>
                <a:lnTo>
                  <a:pt x="34213" y="34213"/>
                </a:lnTo>
                <a:lnTo>
                  <a:pt x="18453" y="34213"/>
                </a:lnTo>
                <a:lnTo>
                  <a:pt x="26593" y="10756"/>
                </a:lnTo>
                <a:lnTo>
                  <a:pt x="34213" y="34213"/>
                </a:lnTo>
                <a:lnTo>
                  <a:pt x="34213" y="889"/>
                </a:lnTo>
                <a:lnTo>
                  <a:pt x="33909" y="0"/>
                </a:lnTo>
                <a:lnTo>
                  <a:pt x="19900" y="0"/>
                </a:lnTo>
                <a:lnTo>
                  <a:pt x="0" y="55029"/>
                </a:lnTo>
                <a:lnTo>
                  <a:pt x="11290" y="55029"/>
                </a:lnTo>
                <a:lnTo>
                  <a:pt x="15405" y="43141"/>
                </a:lnTo>
                <a:lnTo>
                  <a:pt x="37198" y="43141"/>
                </a:lnTo>
                <a:lnTo>
                  <a:pt x="41148" y="55029"/>
                </a:lnTo>
                <a:lnTo>
                  <a:pt x="53035" y="55029"/>
                </a:lnTo>
                <a:close/>
              </a:path>
              <a:path w="200025" h="55245">
                <a:moveTo>
                  <a:pt x="71031" y="0"/>
                </a:moveTo>
                <a:lnTo>
                  <a:pt x="59220" y="0"/>
                </a:lnTo>
                <a:lnTo>
                  <a:pt x="59220" y="55016"/>
                </a:lnTo>
                <a:lnTo>
                  <a:pt x="71031" y="55016"/>
                </a:lnTo>
                <a:lnTo>
                  <a:pt x="71031" y="0"/>
                </a:lnTo>
                <a:close/>
              </a:path>
              <a:path w="200025" h="55245">
                <a:moveTo>
                  <a:pt x="130162" y="0"/>
                </a:moveTo>
                <a:lnTo>
                  <a:pt x="119113" y="0"/>
                </a:lnTo>
                <a:lnTo>
                  <a:pt x="119113" y="43281"/>
                </a:lnTo>
                <a:lnTo>
                  <a:pt x="98463" y="0"/>
                </a:lnTo>
                <a:lnTo>
                  <a:pt x="81394" y="0"/>
                </a:lnTo>
                <a:lnTo>
                  <a:pt x="81394" y="55029"/>
                </a:lnTo>
                <a:lnTo>
                  <a:pt x="92443" y="55029"/>
                </a:lnTo>
                <a:lnTo>
                  <a:pt x="92443" y="9309"/>
                </a:lnTo>
                <a:lnTo>
                  <a:pt x="113855" y="55029"/>
                </a:lnTo>
                <a:lnTo>
                  <a:pt x="130162" y="55029"/>
                </a:lnTo>
                <a:lnTo>
                  <a:pt x="130162" y="0"/>
                </a:lnTo>
                <a:close/>
              </a:path>
              <a:path w="200025" h="55245">
                <a:moveTo>
                  <a:pt x="174586" y="46189"/>
                </a:moveTo>
                <a:lnTo>
                  <a:pt x="149136" y="46723"/>
                </a:lnTo>
                <a:lnTo>
                  <a:pt x="156286" y="40767"/>
                </a:lnTo>
                <a:lnTo>
                  <a:pt x="162217" y="35356"/>
                </a:lnTo>
                <a:lnTo>
                  <a:pt x="166916" y="30518"/>
                </a:lnTo>
                <a:lnTo>
                  <a:pt x="170395" y="26225"/>
                </a:lnTo>
                <a:lnTo>
                  <a:pt x="172986" y="22618"/>
                </a:lnTo>
                <a:lnTo>
                  <a:pt x="174282" y="19075"/>
                </a:lnTo>
                <a:lnTo>
                  <a:pt x="174282" y="11353"/>
                </a:lnTo>
                <a:lnTo>
                  <a:pt x="172694" y="7886"/>
                </a:lnTo>
                <a:lnTo>
                  <a:pt x="166344" y="2501"/>
                </a:lnTo>
                <a:lnTo>
                  <a:pt x="161937" y="1155"/>
                </a:lnTo>
                <a:lnTo>
                  <a:pt x="150812" y="1155"/>
                </a:lnTo>
                <a:lnTo>
                  <a:pt x="146469" y="2400"/>
                </a:lnTo>
                <a:lnTo>
                  <a:pt x="139763" y="7632"/>
                </a:lnTo>
                <a:lnTo>
                  <a:pt x="138010" y="11645"/>
                </a:lnTo>
                <a:lnTo>
                  <a:pt x="138010" y="16929"/>
                </a:lnTo>
                <a:lnTo>
                  <a:pt x="149669" y="16929"/>
                </a:lnTo>
                <a:lnTo>
                  <a:pt x="149669" y="15303"/>
                </a:lnTo>
                <a:lnTo>
                  <a:pt x="150025" y="13804"/>
                </a:lnTo>
                <a:lnTo>
                  <a:pt x="151853" y="10248"/>
                </a:lnTo>
                <a:lnTo>
                  <a:pt x="153733" y="9144"/>
                </a:lnTo>
                <a:lnTo>
                  <a:pt x="158305" y="9144"/>
                </a:lnTo>
                <a:lnTo>
                  <a:pt x="159842" y="9766"/>
                </a:lnTo>
                <a:lnTo>
                  <a:pt x="162128" y="12268"/>
                </a:lnTo>
                <a:lnTo>
                  <a:pt x="162699" y="13906"/>
                </a:lnTo>
                <a:lnTo>
                  <a:pt x="162699" y="18326"/>
                </a:lnTo>
                <a:lnTo>
                  <a:pt x="161226" y="21221"/>
                </a:lnTo>
                <a:lnTo>
                  <a:pt x="156806" y="26352"/>
                </a:lnTo>
                <a:lnTo>
                  <a:pt x="154393" y="28702"/>
                </a:lnTo>
                <a:lnTo>
                  <a:pt x="137248" y="44272"/>
                </a:lnTo>
                <a:lnTo>
                  <a:pt x="137248" y="55029"/>
                </a:lnTo>
                <a:lnTo>
                  <a:pt x="174586" y="55029"/>
                </a:lnTo>
                <a:lnTo>
                  <a:pt x="174586" y="46189"/>
                </a:lnTo>
                <a:close/>
              </a:path>
              <a:path w="200025" h="55245">
                <a:moveTo>
                  <a:pt x="199961" y="30556"/>
                </a:moveTo>
                <a:lnTo>
                  <a:pt x="181063" y="30556"/>
                </a:lnTo>
                <a:lnTo>
                  <a:pt x="181063" y="39166"/>
                </a:lnTo>
                <a:lnTo>
                  <a:pt x="199961" y="39166"/>
                </a:lnTo>
                <a:lnTo>
                  <a:pt x="199961" y="3055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3095180" y="7249680"/>
            <a:ext cx="24130" cy="53340"/>
          </a:xfrm>
          <a:custGeom>
            <a:avLst/>
            <a:gdLst/>
            <a:ahLst/>
            <a:cxnLst/>
            <a:rect l="l" t="t" r="r" b="b"/>
            <a:pathLst>
              <a:path w="24130" h="53340">
                <a:moveTo>
                  <a:pt x="23926" y="0"/>
                </a:moveTo>
                <a:lnTo>
                  <a:pt x="14096" y="0"/>
                </a:lnTo>
                <a:lnTo>
                  <a:pt x="9728" y="3149"/>
                </a:lnTo>
                <a:lnTo>
                  <a:pt x="5029" y="5816"/>
                </a:lnTo>
                <a:lnTo>
                  <a:pt x="0" y="8000"/>
                </a:lnTo>
                <a:lnTo>
                  <a:pt x="0" y="18592"/>
                </a:lnTo>
                <a:lnTo>
                  <a:pt x="12420" y="11810"/>
                </a:lnTo>
                <a:lnTo>
                  <a:pt x="12420" y="53187"/>
                </a:lnTo>
                <a:lnTo>
                  <a:pt x="23926" y="53187"/>
                </a:lnTo>
                <a:lnTo>
                  <a:pt x="2392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3361093" y="7249376"/>
            <a:ext cx="37465" cy="53975"/>
          </a:xfrm>
          <a:custGeom>
            <a:avLst/>
            <a:gdLst/>
            <a:ahLst/>
            <a:cxnLst/>
            <a:rect l="l" t="t" r="r" b="b"/>
            <a:pathLst>
              <a:path w="37464" h="53975">
                <a:moveTo>
                  <a:pt x="24688" y="0"/>
                </a:moveTo>
                <a:lnTo>
                  <a:pt x="13563" y="0"/>
                </a:lnTo>
                <a:lnTo>
                  <a:pt x="9220" y="1244"/>
                </a:lnTo>
                <a:lnTo>
                  <a:pt x="2527" y="6476"/>
                </a:lnTo>
                <a:lnTo>
                  <a:pt x="774" y="10490"/>
                </a:lnTo>
                <a:lnTo>
                  <a:pt x="774" y="15773"/>
                </a:lnTo>
                <a:lnTo>
                  <a:pt x="12420" y="15773"/>
                </a:lnTo>
                <a:lnTo>
                  <a:pt x="12420" y="14147"/>
                </a:lnTo>
                <a:lnTo>
                  <a:pt x="12776" y="12649"/>
                </a:lnTo>
                <a:lnTo>
                  <a:pt x="14604" y="9093"/>
                </a:lnTo>
                <a:lnTo>
                  <a:pt x="16484" y="8000"/>
                </a:lnTo>
                <a:lnTo>
                  <a:pt x="21056" y="8000"/>
                </a:lnTo>
                <a:lnTo>
                  <a:pt x="22593" y="8623"/>
                </a:lnTo>
                <a:lnTo>
                  <a:pt x="24879" y="11112"/>
                </a:lnTo>
                <a:lnTo>
                  <a:pt x="25463" y="12750"/>
                </a:lnTo>
                <a:lnTo>
                  <a:pt x="25463" y="17170"/>
                </a:lnTo>
                <a:lnTo>
                  <a:pt x="23990" y="20065"/>
                </a:lnTo>
                <a:lnTo>
                  <a:pt x="19557" y="25196"/>
                </a:lnTo>
                <a:lnTo>
                  <a:pt x="17157" y="27558"/>
                </a:lnTo>
                <a:lnTo>
                  <a:pt x="0" y="43129"/>
                </a:lnTo>
                <a:lnTo>
                  <a:pt x="0" y="53873"/>
                </a:lnTo>
                <a:lnTo>
                  <a:pt x="37337" y="53873"/>
                </a:lnTo>
                <a:lnTo>
                  <a:pt x="37337" y="45034"/>
                </a:lnTo>
                <a:lnTo>
                  <a:pt x="11887" y="45567"/>
                </a:lnTo>
                <a:lnTo>
                  <a:pt x="19045" y="39600"/>
                </a:lnTo>
                <a:lnTo>
                  <a:pt x="37033" y="17932"/>
                </a:lnTo>
                <a:lnTo>
                  <a:pt x="37033" y="10210"/>
                </a:lnTo>
                <a:lnTo>
                  <a:pt x="35445" y="6731"/>
                </a:lnTo>
                <a:lnTo>
                  <a:pt x="29095" y="1346"/>
                </a:lnTo>
                <a:lnTo>
                  <a:pt x="2468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3618814" y="7249376"/>
            <a:ext cx="37465" cy="55244"/>
          </a:xfrm>
          <a:custGeom>
            <a:avLst/>
            <a:gdLst/>
            <a:ahLst/>
            <a:cxnLst/>
            <a:rect l="l" t="t" r="r" b="b"/>
            <a:pathLst>
              <a:path w="37464" h="55245">
                <a:moveTo>
                  <a:pt x="24739" y="0"/>
                </a:moveTo>
                <a:lnTo>
                  <a:pt x="15595" y="0"/>
                </a:lnTo>
                <a:lnTo>
                  <a:pt x="12788" y="482"/>
                </a:lnTo>
                <a:lnTo>
                  <a:pt x="685" y="14858"/>
                </a:lnTo>
                <a:lnTo>
                  <a:pt x="12344" y="14858"/>
                </a:lnTo>
                <a:lnTo>
                  <a:pt x="12344" y="12725"/>
                </a:lnTo>
                <a:lnTo>
                  <a:pt x="12966" y="11087"/>
                </a:lnTo>
                <a:lnTo>
                  <a:pt x="15455" y="8801"/>
                </a:lnTo>
                <a:lnTo>
                  <a:pt x="16992" y="8229"/>
                </a:lnTo>
                <a:lnTo>
                  <a:pt x="20650" y="8229"/>
                </a:lnTo>
                <a:lnTo>
                  <a:pt x="22199" y="8788"/>
                </a:lnTo>
                <a:lnTo>
                  <a:pt x="24739" y="11023"/>
                </a:lnTo>
                <a:lnTo>
                  <a:pt x="25374" y="12572"/>
                </a:lnTo>
                <a:lnTo>
                  <a:pt x="25374" y="17906"/>
                </a:lnTo>
                <a:lnTo>
                  <a:pt x="23825" y="20193"/>
                </a:lnTo>
                <a:lnTo>
                  <a:pt x="18897" y="22123"/>
                </a:lnTo>
                <a:lnTo>
                  <a:pt x="16052" y="22478"/>
                </a:lnTo>
                <a:lnTo>
                  <a:pt x="12191" y="22478"/>
                </a:lnTo>
                <a:lnTo>
                  <a:pt x="12191" y="31394"/>
                </a:lnTo>
                <a:lnTo>
                  <a:pt x="16281" y="31394"/>
                </a:lnTo>
                <a:lnTo>
                  <a:pt x="19189" y="31724"/>
                </a:lnTo>
                <a:lnTo>
                  <a:pt x="23888" y="33502"/>
                </a:lnTo>
                <a:lnTo>
                  <a:pt x="25374" y="35788"/>
                </a:lnTo>
                <a:lnTo>
                  <a:pt x="25374" y="41376"/>
                </a:lnTo>
                <a:lnTo>
                  <a:pt x="24752" y="43116"/>
                </a:lnTo>
                <a:lnTo>
                  <a:pt x="22250" y="45808"/>
                </a:lnTo>
                <a:lnTo>
                  <a:pt x="20573" y="46481"/>
                </a:lnTo>
                <a:lnTo>
                  <a:pt x="15722" y="46481"/>
                </a:lnTo>
                <a:lnTo>
                  <a:pt x="13754" y="45491"/>
                </a:lnTo>
                <a:lnTo>
                  <a:pt x="11912" y="42392"/>
                </a:lnTo>
                <a:lnTo>
                  <a:pt x="11582" y="41020"/>
                </a:lnTo>
                <a:lnTo>
                  <a:pt x="11582" y="39395"/>
                </a:lnTo>
                <a:lnTo>
                  <a:pt x="0" y="39395"/>
                </a:lnTo>
                <a:lnTo>
                  <a:pt x="0" y="44831"/>
                </a:lnTo>
                <a:lnTo>
                  <a:pt x="1625" y="48844"/>
                </a:lnTo>
                <a:lnTo>
                  <a:pt x="7823" y="53822"/>
                </a:lnTo>
                <a:lnTo>
                  <a:pt x="12090" y="55016"/>
                </a:lnTo>
                <a:lnTo>
                  <a:pt x="23215" y="55016"/>
                </a:lnTo>
                <a:lnTo>
                  <a:pt x="27812" y="53517"/>
                </a:lnTo>
                <a:lnTo>
                  <a:pt x="35128" y="47523"/>
                </a:lnTo>
                <a:lnTo>
                  <a:pt x="36956" y="43789"/>
                </a:lnTo>
                <a:lnTo>
                  <a:pt x="36956" y="36068"/>
                </a:lnTo>
                <a:lnTo>
                  <a:pt x="35940" y="33324"/>
                </a:lnTo>
                <a:lnTo>
                  <a:pt x="32080" y="29108"/>
                </a:lnTo>
                <a:lnTo>
                  <a:pt x="29540" y="27584"/>
                </a:lnTo>
                <a:lnTo>
                  <a:pt x="26288" y="26517"/>
                </a:lnTo>
                <a:lnTo>
                  <a:pt x="28727" y="25806"/>
                </a:lnTo>
                <a:lnTo>
                  <a:pt x="30733" y="24815"/>
                </a:lnTo>
                <a:lnTo>
                  <a:pt x="35102" y="21310"/>
                </a:lnTo>
                <a:lnTo>
                  <a:pt x="36499" y="18287"/>
                </a:lnTo>
                <a:lnTo>
                  <a:pt x="36499" y="10871"/>
                </a:lnTo>
                <a:lnTo>
                  <a:pt x="35204" y="7721"/>
                </a:lnTo>
                <a:lnTo>
                  <a:pt x="29413" y="1676"/>
                </a:lnTo>
                <a:lnTo>
                  <a:pt x="2473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3880129" y="7249680"/>
            <a:ext cx="40005" cy="53340"/>
          </a:xfrm>
          <a:custGeom>
            <a:avLst/>
            <a:gdLst/>
            <a:ahLst/>
            <a:cxnLst/>
            <a:rect l="l" t="t" r="r" b="b"/>
            <a:pathLst>
              <a:path w="40004" h="53340">
                <a:moveTo>
                  <a:pt x="32613" y="41605"/>
                </a:moveTo>
                <a:lnTo>
                  <a:pt x="21336" y="41605"/>
                </a:lnTo>
                <a:lnTo>
                  <a:pt x="21336" y="53187"/>
                </a:lnTo>
                <a:lnTo>
                  <a:pt x="32613" y="53187"/>
                </a:lnTo>
                <a:lnTo>
                  <a:pt x="32613" y="41605"/>
                </a:lnTo>
                <a:close/>
              </a:path>
              <a:path w="40004" h="53340">
                <a:moveTo>
                  <a:pt x="32689" y="0"/>
                </a:moveTo>
                <a:lnTo>
                  <a:pt x="21336" y="0"/>
                </a:lnTo>
                <a:lnTo>
                  <a:pt x="0" y="31318"/>
                </a:lnTo>
                <a:lnTo>
                  <a:pt x="0" y="41605"/>
                </a:lnTo>
                <a:lnTo>
                  <a:pt x="39852" y="41605"/>
                </a:lnTo>
                <a:lnTo>
                  <a:pt x="39852" y="33070"/>
                </a:lnTo>
                <a:lnTo>
                  <a:pt x="8547" y="33070"/>
                </a:lnTo>
                <a:lnTo>
                  <a:pt x="22098" y="13182"/>
                </a:lnTo>
                <a:lnTo>
                  <a:pt x="32659" y="13182"/>
                </a:lnTo>
                <a:lnTo>
                  <a:pt x="32689" y="0"/>
                </a:lnTo>
                <a:close/>
              </a:path>
              <a:path w="40004" h="53340">
                <a:moveTo>
                  <a:pt x="32659" y="13182"/>
                </a:moveTo>
                <a:lnTo>
                  <a:pt x="22098" y="13182"/>
                </a:lnTo>
                <a:lnTo>
                  <a:pt x="22098" y="33070"/>
                </a:lnTo>
                <a:lnTo>
                  <a:pt x="39852" y="33070"/>
                </a:lnTo>
                <a:lnTo>
                  <a:pt x="39852" y="32842"/>
                </a:lnTo>
                <a:lnTo>
                  <a:pt x="32613" y="32842"/>
                </a:lnTo>
                <a:lnTo>
                  <a:pt x="32659" y="1318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4110659" y="7249376"/>
            <a:ext cx="34290" cy="53975"/>
          </a:xfrm>
          <a:custGeom>
            <a:avLst/>
            <a:gdLst/>
            <a:ahLst/>
            <a:cxnLst/>
            <a:rect l="l" t="t" r="r" b="b"/>
            <a:pathLst>
              <a:path w="34289" h="53975">
                <a:moveTo>
                  <a:pt x="31318" y="0"/>
                </a:moveTo>
                <a:lnTo>
                  <a:pt x="2362" y="0"/>
                </a:lnTo>
                <a:lnTo>
                  <a:pt x="1066" y="30632"/>
                </a:lnTo>
                <a:lnTo>
                  <a:pt x="6096" y="30632"/>
                </a:lnTo>
                <a:lnTo>
                  <a:pt x="6705" y="28092"/>
                </a:lnTo>
                <a:lnTo>
                  <a:pt x="8026" y="26060"/>
                </a:lnTo>
                <a:lnTo>
                  <a:pt x="12090" y="23012"/>
                </a:lnTo>
                <a:lnTo>
                  <a:pt x="14503" y="22250"/>
                </a:lnTo>
                <a:lnTo>
                  <a:pt x="20955" y="22250"/>
                </a:lnTo>
                <a:lnTo>
                  <a:pt x="23825" y="23520"/>
                </a:lnTo>
                <a:lnTo>
                  <a:pt x="27838" y="28397"/>
                </a:lnTo>
                <a:lnTo>
                  <a:pt x="28803" y="31521"/>
                </a:lnTo>
                <a:lnTo>
                  <a:pt x="28803" y="39090"/>
                </a:lnTo>
                <a:lnTo>
                  <a:pt x="27914" y="42189"/>
                </a:lnTo>
                <a:lnTo>
                  <a:pt x="23952" y="47878"/>
                </a:lnTo>
                <a:lnTo>
                  <a:pt x="20726" y="49453"/>
                </a:lnTo>
                <a:lnTo>
                  <a:pt x="13411" y="49453"/>
                </a:lnTo>
                <a:lnTo>
                  <a:pt x="10871" y="48640"/>
                </a:lnTo>
                <a:lnTo>
                  <a:pt x="6604" y="45237"/>
                </a:lnTo>
                <a:lnTo>
                  <a:pt x="5486" y="42799"/>
                </a:lnTo>
                <a:lnTo>
                  <a:pt x="5486" y="39700"/>
                </a:lnTo>
                <a:lnTo>
                  <a:pt x="0" y="39700"/>
                </a:lnTo>
                <a:lnTo>
                  <a:pt x="0" y="41071"/>
                </a:lnTo>
                <a:lnTo>
                  <a:pt x="215" y="42519"/>
                </a:lnTo>
                <a:lnTo>
                  <a:pt x="13462" y="53492"/>
                </a:lnTo>
                <a:lnTo>
                  <a:pt x="21590" y="53492"/>
                </a:lnTo>
                <a:lnTo>
                  <a:pt x="25920" y="51854"/>
                </a:lnTo>
                <a:lnTo>
                  <a:pt x="32372" y="45300"/>
                </a:lnTo>
                <a:lnTo>
                  <a:pt x="33985" y="40970"/>
                </a:lnTo>
                <a:lnTo>
                  <a:pt x="33985" y="30403"/>
                </a:lnTo>
                <a:lnTo>
                  <a:pt x="32537" y="26212"/>
                </a:lnTo>
                <a:lnTo>
                  <a:pt x="26746" y="19812"/>
                </a:lnTo>
                <a:lnTo>
                  <a:pt x="22834" y="18211"/>
                </a:lnTo>
                <a:lnTo>
                  <a:pt x="15519" y="18211"/>
                </a:lnTo>
                <a:lnTo>
                  <a:pt x="13347" y="18656"/>
                </a:lnTo>
                <a:lnTo>
                  <a:pt x="9436" y="20434"/>
                </a:lnTo>
                <a:lnTo>
                  <a:pt x="7670" y="21767"/>
                </a:lnTo>
                <a:lnTo>
                  <a:pt x="6096" y="23545"/>
                </a:lnTo>
                <a:lnTo>
                  <a:pt x="7010" y="4038"/>
                </a:lnTo>
                <a:lnTo>
                  <a:pt x="31318" y="4038"/>
                </a:lnTo>
                <a:lnTo>
                  <a:pt x="3131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4374781" y="7249376"/>
            <a:ext cx="35560" cy="55244"/>
          </a:xfrm>
          <a:custGeom>
            <a:avLst/>
            <a:gdLst/>
            <a:ahLst/>
            <a:cxnLst/>
            <a:rect l="l" t="t" r="r" b="b"/>
            <a:pathLst>
              <a:path w="35560" h="55245">
                <a:moveTo>
                  <a:pt x="23037" y="0"/>
                </a:moveTo>
                <a:lnTo>
                  <a:pt x="11506" y="0"/>
                </a:lnTo>
                <a:lnTo>
                  <a:pt x="6350" y="3047"/>
                </a:lnTo>
                <a:lnTo>
                  <a:pt x="1117" y="13665"/>
                </a:lnTo>
                <a:lnTo>
                  <a:pt x="116" y="19532"/>
                </a:lnTo>
                <a:lnTo>
                  <a:pt x="0" y="36068"/>
                </a:lnTo>
                <a:lnTo>
                  <a:pt x="1193" y="41859"/>
                </a:lnTo>
                <a:lnTo>
                  <a:pt x="6680" y="51815"/>
                </a:lnTo>
                <a:lnTo>
                  <a:pt x="11658" y="54635"/>
                </a:lnTo>
                <a:lnTo>
                  <a:pt x="23190" y="54635"/>
                </a:lnTo>
                <a:lnTo>
                  <a:pt x="27076" y="53212"/>
                </a:lnTo>
                <a:lnTo>
                  <a:pt x="30160" y="50368"/>
                </a:lnTo>
                <a:lnTo>
                  <a:pt x="14731" y="50368"/>
                </a:lnTo>
                <a:lnTo>
                  <a:pt x="11823" y="49161"/>
                </a:lnTo>
                <a:lnTo>
                  <a:pt x="7607" y="44335"/>
                </a:lnTo>
                <a:lnTo>
                  <a:pt x="6553" y="41097"/>
                </a:lnTo>
                <a:lnTo>
                  <a:pt x="6553" y="33019"/>
                </a:lnTo>
                <a:lnTo>
                  <a:pt x="7556" y="29819"/>
                </a:lnTo>
                <a:lnTo>
                  <a:pt x="8858" y="28270"/>
                </a:lnTo>
                <a:lnTo>
                  <a:pt x="5105" y="28270"/>
                </a:lnTo>
                <a:lnTo>
                  <a:pt x="5105" y="19532"/>
                </a:lnTo>
                <a:lnTo>
                  <a:pt x="6172" y="13347"/>
                </a:lnTo>
                <a:lnTo>
                  <a:pt x="10439" y="6083"/>
                </a:lnTo>
                <a:lnTo>
                  <a:pt x="13995" y="4267"/>
                </a:lnTo>
                <a:lnTo>
                  <a:pt x="31424" y="4267"/>
                </a:lnTo>
                <a:lnTo>
                  <a:pt x="26568" y="965"/>
                </a:lnTo>
                <a:lnTo>
                  <a:pt x="23037" y="0"/>
                </a:lnTo>
                <a:close/>
              </a:path>
              <a:path w="35560" h="55245">
                <a:moveTo>
                  <a:pt x="30593" y="23850"/>
                </a:moveTo>
                <a:lnTo>
                  <a:pt x="22351" y="23850"/>
                </a:lnTo>
                <a:lnTo>
                  <a:pt x="25298" y="25057"/>
                </a:lnTo>
                <a:lnTo>
                  <a:pt x="29260" y="29883"/>
                </a:lnTo>
                <a:lnTo>
                  <a:pt x="30235" y="33019"/>
                </a:lnTo>
                <a:lnTo>
                  <a:pt x="30251" y="41097"/>
                </a:lnTo>
                <a:lnTo>
                  <a:pt x="29210" y="44335"/>
                </a:lnTo>
                <a:lnTo>
                  <a:pt x="25044" y="49161"/>
                </a:lnTo>
                <a:lnTo>
                  <a:pt x="22148" y="50368"/>
                </a:lnTo>
                <a:lnTo>
                  <a:pt x="30160" y="50368"/>
                </a:lnTo>
                <a:lnTo>
                  <a:pt x="33629" y="47167"/>
                </a:lnTo>
                <a:lnTo>
                  <a:pt x="35356" y="42722"/>
                </a:lnTo>
                <a:lnTo>
                  <a:pt x="35356" y="32003"/>
                </a:lnTo>
                <a:lnTo>
                  <a:pt x="34010" y="27889"/>
                </a:lnTo>
                <a:lnTo>
                  <a:pt x="30593" y="23850"/>
                </a:lnTo>
                <a:close/>
              </a:path>
              <a:path w="35560" h="55245">
                <a:moveTo>
                  <a:pt x="24460" y="19583"/>
                </a:moveTo>
                <a:lnTo>
                  <a:pt x="12826" y="19583"/>
                </a:lnTo>
                <a:lnTo>
                  <a:pt x="8051" y="22478"/>
                </a:lnTo>
                <a:lnTo>
                  <a:pt x="5105" y="28270"/>
                </a:lnTo>
                <a:lnTo>
                  <a:pt x="8858" y="28270"/>
                </a:lnTo>
                <a:lnTo>
                  <a:pt x="11569" y="25044"/>
                </a:lnTo>
                <a:lnTo>
                  <a:pt x="14528" y="23850"/>
                </a:lnTo>
                <a:lnTo>
                  <a:pt x="30593" y="23850"/>
                </a:lnTo>
                <a:lnTo>
                  <a:pt x="28422" y="21285"/>
                </a:lnTo>
                <a:lnTo>
                  <a:pt x="24460" y="19583"/>
                </a:lnTo>
                <a:close/>
              </a:path>
              <a:path w="35560" h="55245">
                <a:moveTo>
                  <a:pt x="31424" y="4267"/>
                </a:moveTo>
                <a:lnTo>
                  <a:pt x="22072" y="4267"/>
                </a:lnTo>
                <a:lnTo>
                  <a:pt x="24612" y="5080"/>
                </a:lnTo>
                <a:lnTo>
                  <a:pt x="28575" y="8331"/>
                </a:lnTo>
                <a:lnTo>
                  <a:pt x="29565" y="10591"/>
                </a:lnTo>
                <a:lnTo>
                  <a:pt x="29565" y="13487"/>
                </a:lnTo>
                <a:lnTo>
                  <a:pt x="34671" y="13487"/>
                </a:lnTo>
                <a:lnTo>
                  <a:pt x="34671" y="8813"/>
                </a:lnTo>
                <a:lnTo>
                  <a:pt x="32918" y="5283"/>
                </a:lnTo>
                <a:lnTo>
                  <a:pt x="31424" y="426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4630839" y="7249376"/>
            <a:ext cx="33655" cy="53340"/>
          </a:xfrm>
          <a:custGeom>
            <a:avLst/>
            <a:gdLst/>
            <a:ahLst/>
            <a:cxnLst/>
            <a:rect l="l" t="t" r="r" b="b"/>
            <a:pathLst>
              <a:path w="33654" h="53340">
                <a:moveTo>
                  <a:pt x="33591" y="0"/>
                </a:moveTo>
                <a:lnTo>
                  <a:pt x="0" y="0"/>
                </a:lnTo>
                <a:lnTo>
                  <a:pt x="0" y="4495"/>
                </a:lnTo>
                <a:lnTo>
                  <a:pt x="28409" y="4495"/>
                </a:lnTo>
                <a:lnTo>
                  <a:pt x="7302" y="52730"/>
                </a:lnTo>
                <a:lnTo>
                  <a:pt x="13131" y="52743"/>
                </a:lnTo>
                <a:lnTo>
                  <a:pt x="33591" y="4648"/>
                </a:lnTo>
                <a:lnTo>
                  <a:pt x="3359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4881791" y="7249376"/>
            <a:ext cx="36195" cy="55244"/>
          </a:xfrm>
          <a:custGeom>
            <a:avLst/>
            <a:gdLst/>
            <a:ahLst/>
            <a:cxnLst/>
            <a:rect l="l" t="t" r="r" b="b"/>
            <a:pathLst>
              <a:path w="36195" h="55245">
                <a:moveTo>
                  <a:pt x="22948" y="0"/>
                </a:moveTo>
                <a:lnTo>
                  <a:pt x="13004" y="0"/>
                </a:lnTo>
                <a:lnTo>
                  <a:pt x="8902" y="1282"/>
                </a:lnTo>
                <a:lnTo>
                  <a:pt x="2451" y="6413"/>
                </a:lnTo>
                <a:lnTo>
                  <a:pt x="838" y="9753"/>
                </a:lnTo>
                <a:lnTo>
                  <a:pt x="855" y="17170"/>
                </a:lnTo>
                <a:lnTo>
                  <a:pt x="1752" y="19786"/>
                </a:lnTo>
                <a:lnTo>
                  <a:pt x="5410" y="23952"/>
                </a:lnTo>
                <a:lnTo>
                  <a:pt x="8026" y="25425"/>
                </a:lnTo>
                <a:lnTo>
                  <a:pt x="11430" y="26288"/>
                </a:lnTo>
                <a:lnTo>
                  <a:pt x="8229" y="27000"/>
                </a:lnTo>
                <a:lnTo>
                  <a:pt x="5575" y="28447"/>
                </a:lnTo>
                <a:lnTo>
                  <a:pt x="1168" y="33070"/>
                </a:lnTo>
                <a:lnTo>
                  <a:pt x="20" y="35864"/>
                </a:lnTo>
                <a:lnTo>
                  <a:pt x="0" y="43027"/>
                </a:lnTo>
                <a:lnTo>
                  <a:pt x="1295" y="46380"/>
                </a:lnTo>
                <a:lnTo>
                  <a:pt x="7137" y="52831"/>
                </a:lnTo>
                <a:lnTo>
                  <a:pt x="11836" y="54635"/>
                </a:lnTo>
                <a:lnTo>
                  <a:pt x="24079" y="54635"/>
                </a:lnTo>
                <a:lnTo>
                  <a:pt x="28778" y="52806"/>
                </a:lnTo>
                <a:lnTo>
                  <a:pt x="30833" y="50520"/>
                </a:lnTo>
                <a:lnTo>
                  <a:pt x="14312" y="50520"/>
                </a:lnTo>
                <a:lnTo>
                  <a:pt x="11277" y="49479"/>
                </a:lnTo>
                <a:lnTo>
                  <a:pt x="6400" y="45313"/>
                </a:lnTo>
                <a:lnTo>
                  <a:pt x="5192" y="42671"/>
                </a:lnTo>
                <a:lnTo>
                  <a:pt x="5187" y="36626"/>
                </a:lnTo>
                <a:lnTo>
                  <a:pt x="6007" y="34366"/>
                </a:lnTo>
                <a:lnTo>
                  <a:pt x="9931" y="29743"/>
                </a:lnTo>
                <a:lnTo>
                  <a:pt x="13347" y="28422"/>
                </a:lnTo>
                <a:lnTo>
                  <a:pt x="30268" y="28422"/>
                </a:lnTo>
                <a:lnTo>
                  <a:pt x="27686" y="27000"/>
                </a:lnTo>
                <a:lnTo>
                  <a:pt x="24536" y="26288"/>
                </a:lnTo>
                <a:lnTo>
                  <a:pt x="28028" y="25374"/>
                </a:lnTo>
                <a:lnTo>
                  <a:pt x="29941" y="24307"/>
                </a:lnTo>
                <a:lnTo>
                  <a:pt x="13563" y="24307"/>
                </a:lnTo>
                <a:lnTo>
                  <a:pt x="10261" y="23037"/>
                </a:lnTo>
                <a:lnTo>
                  <a:pt x="6489" y="18668"/>
                </a:lnTo>
                <a:lnTo>
                  <a:pt x="5715" y="16560"/>
                </a:lnTo>
                <a:lnTo>
                  <a:pt x="5715" y="11531"/>
                </a:lnTo>
                <a:lnTo>
                  <a:pt x="6540" y="9321"/>
                </a:lnTo>
                <a:lnTo>
                  <a:pt x="10363" y="5257"/>
                </a:lnTo>
                <a:lnTo>
                  <a:pt x="13614" y="4114"/>
                </a:lnTo>
                <a:lnTo>
                  <a:pt x="30624" y="4114"/>
                </a:lnTo>
                <a:lnTo>
                  <a:pt x="27063" y="1282"/>
                </a:lnTo>
                <a:lnTo>
                  <a:pt x="22948" y="0"/>
                </a:lnTo>
                <a:close/>
              </a:path>
              <a:path w="36195" h="55245">
                <a:moveTo>
                  <a:pt x="30268" y="28422"/>
                </a:moveTo>
                <a:lnTo>
                  <a:pt x="22656" y="28422"/>
                </a:lnTo>
                <a:lnTo>
                  <a:pt x="26098" y="29743"/>
                </a:lnTo>
                <a:lnTo>
                  <a:pt x="29972" y="34315"/>
                </a:lnTo>
                <a:lnTo>
                  <a:pt x="30772" y="36626"/>
                </a:lnTo>
                <a:lnTo>
                  <a:pt x="30658" y="42925"/>
                </a:lnTo>
                <a:lnTo>
                  <a:pt x="29565" y="45377"/>
                </a:lnTo>
                <a:lnTo>
                  <a:pt x="24752" y="49491"/>
                </a:lnTo>
                <a:lnTo>
                  <a:pt x="21691" y="50520"/>
                </a:lnTo>
                <a:lnTo>
                  <a:pt x="30833" y="50520"/>
                </a:lnTo>
                <a:lnTo>
                  <a:pt x="34671" y="46253"/>
                </a:lnTo>
                <a:lnTo>
                  <a:pt x="35926" y="43027"/>
                </a:lnTo>
                <a:lnTo>
                  <a:pt x="35966" y="35864"/>
                </a:lnTo>
                <a:lnTo>
                  <a:pt x="34785" y="33019"/>
                </a:lnTo>
                <a:lnTo>
                  <a:pt x="30314" y="28447"/>
                </a:lnTo>
                <a:close/>
              </a:path>
              <a:path w="36195" h="55245">
                <a:moveTo>
                  <a:pt x="30624" y="4114"/>
                </a:moveTo>
                <a:lnTo>
                  <a:pt x="22301" y="4114"/>
                </a:lnTo>
                <a:lnTo>
                  <a:pt x="25552" y="5283"/>
                </a:lnTo>
                <a:lnTo>
                  <a:pt x="29400" y="9397"/>
                </a:lnTo>
                <a:lnTo>
                  <a:pt x="30219" y="11531"/>
                </a:lnTo>
                <a:lnTo>
                  <a:pt x="30238" y="16560"/>
                </a:lnTo>
                <a:lnTo>
                  <a:pt x="29438" y="18694"/>
                </a:lnTo>
                <a:lnTo>
                  <a:pt x="25666" y="23063"/>
                </a:lnTo>
                <a:lnTo>
                  <a:pt x="22402" y="24307"/>
                </a:lnTo>
                <a:lnTo>
                  <a:pt x="29941" y="24307"/>
                </a:lnTo>
                <a:lnTo>
                  <a:pt x="30670" y="23901"/>
                </a:lnTo>
                <a:lnTo>
                  <a:pt x="34239" y="19837"/>
                </a:lnTo>
                <a:lnTo>
                  <a:pt x="35128" y="17170"/>
                </a:lnTo>
                <a:lnTo>
                  <a:pt x="35128" y="9753"/>
                </a:lnTo>
                <a:lnTo>
                  <a:pt x="33515" y="6413"/>
                </a:lnTo>
                <a:lnTo>
                  <a:pt x="30624" y="411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5135155" y="7249376"/>
            <a:ext cx="35560" cy="55244"/>
          </a:xfrm>
          <a:custGeom>
            <a:avLst/>
            <a:gdLst/>
            <a:ahLst/>
            <a:cxnLst/>
            <a:rect l="l" t="t" r="r" b="b"/>
            <a:pathLst>
              <a:path w="35560" h="55245">
                <a:moveTo>
                  <a:pt x="5791" y="41147"/>
                </a:moveTo>
                <a:lnTo>
                  <a:pt x="685" y="41147"/>
                </a:lnTo>
                <a:lnTo>
                  <a:pt x="685" y="45821"/>
                </a:lnTo>
                <a:lnTo>
                  <a:pt x="2438" y="49352"/>
                </a:lnTo>
                <a:lnTo>
                  <a:pt x="8788" y="53670"/>
                </a:lnTo>
                <a:lnTo>
                  <a:pt x="12318" y="54635"/>
                </a:lnTo>
                <a:lnTo>
                  <a:pt x="23850" y="54635"/>
                </a:lnTo>
                <a:lnTo>
                  <a:pt x="29006" y="51587"/>
                </a:lnTo>
                <a:lnTo>
                  <a:pt x="29607" y="50368"/>
                </a:lnTo>
                <a:lnTo>
                  <a:pt x="13284" y="50368"/>
                </a:lnTo>
                <a:lnTo>
                  <a:pt x="10744" y="49555"/>
                </a:lnTo>
                <a:lnTo>
                  <a:pt x="6781" y="46304"/>
                </a:lnTo>
                <a:lnTo>
                  <a:pt x="5791" y="44043"/>
                </a:lnTo>
                <a:lnTo>
                  <a:pt x="5791" y="41147"/>
                </a:lnTo>
                <a:close/>
              </a:path>
              <a:path w="35560" h="55245">
                <a:moveTo>
                  <a:pt x="35356" y="25069"/>
                </a:moveTo>
                <a:lnTo>
                  <a:pt x="30556" y="25069"/>
                </a:lnTo>
                <a:lnTo>
                  <a:pt x="30547" y="34416"/>
                </a:lnTo>
                <a:lnTo>
                  <a:pt x="29451" y="40906"/>
                </a:lnTo>
                <a:lnTo>
                  <a:pt x="25031" y="48475"/>
                </a:lnTo>
                <a:lnTo>
                  <a:pt x="21412" y="50368"/>
                </a:lnTo>
                <a:lnTo>
                  <a:pt x="29607" y="50368"/>
                </a:lnTo>
                <a:lnTo>
                  <a:pt x="34151" y="41147"/>
                </a:lnTo>
                <a:lnTo>
                  <a:pt x="34250" y="40906"/>
                </a:lnTo>
                <a:lnTo>
                  <a:pt x="35356" y="34416"/>
                </a:lnTo>
                <a:lnTo>
                  <a:pt x="35356" y="25069"/>
                </a:lnTo>
                <a:close/>
              </a:path>
              <a:path w="35560" h="55245">
                <a:moveTo>
                  <a:pt x="23850" y="0"/>
                </a:moveTo>
                <a:lnTo>
                  <a:pt x="12166" y="0"/>
                </a:lnTo>
                <a:lnTo>
                  <a:pt x="8280" y="1422"/>
                </a:lnTo>
                <a:lnTo>
                  <a:pt x="1727" y="7467"/>
                </a:lnTo>
                <a:lnTo>
                  <a:pt x="118" y="11607"/>
                </a:lnTo>
                <a:lnTo>
                  <a:pt x="0" y="22021"/>
                </a:lnTo>
                <a:lnTo>
                  <a:pt x="1447" y="25755"/>
                </a:lnTo>
                <a:lnTo>
                  <a:pt x="7442" y="32054"/>
                </a:lnTo>
                <a:lnTo>
                  <a:pt x="11480" y="33680"/>
                </a:lnTo>
                <a:lnTo>
                  <a:pt x="19202" y="33680"/>
                </a:lnTo>
                <a:lnTo>
                  <a:pt x="21666" y="33121"/>
                </a:lnTo>
                <a:lnTo>
                  <a:pt x="26644" y="30581"/>
                </a:lnTo>
                <a:lnTo>
                  <a:pt x="27774" y="29413"/>
                </a:lnTo>
                <a:lnTo>
                  <a:pt x="12623" y="29413"/>
                </a:lnTo>
                <a:lnTo>
                  <a:pt x="9550" y="27965"/>
                </a:lnTo>
                <a:lnTo>
                  <a:pt x="5892" y="22885"/>
                </a:lnTo>
                <a:lnTo>
                  <a:pt x="5105" y="20396"/>
                </a:lnTo>
                <a:lnTo>
                  <a:pt x="5105" y="13538"/>
                </a:lnTo>
                <a:lnTo>
                  <a:pt x="6146" y="10299"/>
                </a:lnTo>
                <a:lnTo>
                  <a:pt x="10312" y="5473"/>
                </a:lnTo>
                <a:lnTo>
                  <a:pt x="13207" y="4267"/>
                </a:lnTo>
                <a:lnTo>
                  <a:pt x="29857" y="4267"/>
                </a:lnTo>
                <a:lnTo>
                  <a:pt x="28828" y="2514"/>
                </a:lnTo>
                <a:lnTo>
                  <a:pt x="23850" y="0"/>
                </a:lnTo>
                <a:close/>
              </a:path>
              <a:path w="35560" h="55245">
                <a:moveTo>
                  <a:pt x="29857" y="4267"/>
                </a:moveTo>
                <a:lnTo>
                  <a:pt x="20574" y="4267"/>
                </a:lnTo>
                <a:lnTo>
                  <a:pt x="23571" y="5410"/>
                </a:lnTo>
                <a:lnTo>
                  <a:pt x="28244" y="9982"/>
                </a:lnTo>
                <a:lnTo>
                  <a:pt x="29413" y="12776"/>
                </a:lnTo>
                <a:lnTo>
                  <a:pt x="29413" y="19684"/>
                </a:lnTo>
                <a:lnTo>
                  <a:pt x="28422" y="22707"/>
                </a:lnTo>
                <a:lnTo>
                  <a:pt x="24155" y="27990"/>
                </a:lnTo>
                <a:lnTo>
                  <a:pt x="20904" y="29413"/>
                </a:lnTo>
                <a:lnTo>
                  <a:pt x="27774" y="29413"/>
                </a:lnTo>
                <a:lnTo>
                  <a:pt x="28879" y="28270"/>
                </a:lnTo>
                <a:lnTo>
                  <a:pt x="30556" y="25069"/>
                </a:lnTo>
                <a:lnTo>
                  <a:pt x="35356" y="25069"/>
                </a:lnTo>
                <a:lnTo>
                  <a:pt x="35356" y="17703"/>
                </a:lnTo>
                <a:lnTo>
                  <a:pt x="34162" y="11607"/>
                </a:lnTo>
                <a:lnTo>
                  <a:pt x="29857" y="426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5377891" y="7249376"/>
            <a:ext cx="70485" cy="55244"/>
          </a:xfrm>
          <a:custGeom>
            <a:avLst/>
            <a:gdLst/>
            <a:ahLst/>
            <a:cxnLst/>
            <a:rect l="l" t="t" r="r" b="b"/>
            <a:pathLst>
              <a:path w="70485" h="55245">
                <a:moveTo>
                  <a:pt x="23926" y="685"/>
                </a:moveTo>
                <a:lnTo>
                  <a:pt x="14097" y="685"/>
                </a:lnTo>
                <a:lnTo>
                  <a:pt x="9728" y="3835"/>
                </a:lnTo>
                <a:lnTo>
                  <a:pt x="5029" y="6502"/>
                </a:lnTo>
                <a:lnTo>
                  <a:pt x="0" y="8686"/>
                </a:lnTo>
                <a:lnTo>
                  <a:pt x="0" y="19278"/>
                </a:lnTo>
                <a:lnTo>
                  <a:pt x="12420" y="12496"/>
                </a:lnTo>
                <a:lnTo>
                  <a:pt x="12420" y="53873"/>
                </a:lnTo>
                <a:lnTo>
                  <a:pt x="23926" y="53873"/>
                </a:lnTo>
                <a:lnTo>
                  <a:pt x="23926" y="685"/>
                </a:lnTo>
                <a:close/>
              </a:path>
              <a:path w="70485" h="55245">
                <a:moveTo>
                  <a:pt x="70332" y="18618"/>
                </a:moveTo>
                <a:lnTo>
                  <a:pt x="68605" y="11709"/>
                </a:lnTo>
                <a:lnTo>
                  <a:pt x="66700" y="8991"/>
                </a:lnTo>
                <a:lnTo>
                  <a:pt x="62001" y="2260"/>
                </a:lnTo>
                <a:lnTo>
                  <a:pt x="58750" y="622"/>
                </a:lnTo>
                <a:lnTo>
                  <a:pt x="58750" y="33705"/>
                </a:lnTo>
                <a:lnTo>
                  <a:pt x="58293" y="37846"/>
                </a:lnTo>
                <a:lnTo>
                  <a:pt x="56210" y="44246"/>
                </a:lnTo>
                <a:lnTo>
                  <a:pt x="54330" y="46024"/>
                </a:lnTo>
                <a:lnTo>
                  <a:pt x="49149" y="46024"/>
                </a:lnTo>
                <a:lnTo>
                  <a:pt x="47269" y="44221"/>
                </a:lnTo>
                <a:lnTo>
                  <a:pt x="45186" y="37719"/>
                </a:lnTo>
                <a:lnTo>
                  <a:pt x="44729" y="33705"/>
                </a:lnTo>
                <a:lnTo>
                  <a:pt x="44729" y="22783"/>
                </a:lnTo>
                <a:lnTo>
                  <a:pt x="45046" y="18618"/>
                </a:lnTo>
                <a:lnTo>
                  <a:pt x="46710" y="11328"/>
                </a:lnTo>
                <a:lnTo>
                  <a:pt x="48742" y="8991"/>
                </a:lnTo>
                <a:lnTo>
                  <a:pt x="54737" y="8991"/>
                </a:lnTo>
                <a:lnTo>
                  <a:pt x="58750" y="33705"/>
                </a:lnTo>
                <a:lnTo>
                  <a:pt x="58750" y="622"/>
                </a:lnTo>
                <a:lnTo>
                  <a:pt x="57531" y="0"/>
                </a:lnTo>
                <a:lnTo>
                  <a:pt x="46507" y="0"/>
                </a:lnTo>
                <a:lnTo>
                  <a:pt x="33147" y="35534"/>
                </a:lnTo>
                <a:lnTo>
                  <a:pt x="34518" y="41935"/>
                </a:lnTo>
                <a:lnTo>
                  <a:pt x="40462" y="52247"/>
                </a:lnTo>
                <a:lnTo>
                  <a:pt x="45288" y="55016"/>
                </a:lnTo>
                <a:lnTo>
                  <a:pt x="58242" y="55016"/>
                </a:lnTo>
                <a:lnTo>
                  <a:pt x="63093" y="52222"/>
                </a:lnTo>
                <a:lnTo>
                  <a:pt x="66624" y="46024"/>
                </a:lnTo>
                <a:lnTo>
                  <a:pt x="68986" y="41910"/>
                </a:lnTo>
                <a:lnTo>
                  <a:pt x="70332" y="35534"/>
                </a:lnTo>
                <a:lnTo>
                  <a:pt x="70332" y="1861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5641530" y="7249680"/>
            <a:ext cx="59055" cy="53340"/>
          </a:xfrm>
          <a:custGeom>
            <a:avLst/>
            <a:gdLst/>
            <a:ahLst/>
            <a:cxnLst/>
            <a:rect l="l" t="t" r="r" b="b"/>
            <a:pathLst>
              <a:path w="59054" h="53340">
                <a:moveTo>
                  <a:pt x="23926" y="0"/>
                </a:moveTo>
                <a:lnTo>
                  <a:pt x="14109" y="0"/>
                </a:lnTo>
                <a:lnTo>
                  <a:pt x="9728" y="3149"/>
                </a:lnTo>
                <a:lnTo>
                  <a:pt x="5029" y="5816"/>
                </a:lnTo>
                <a:lnTo>
                  <a:pt x="0" y="8001"/>
                </a:lnTo>
                <a:lnTo>
                  <a:pt x="0" y="18592"/>
                </a:lnTo>
                <a:lnTo>
                  <a:pt x="12420" y="11811"/>
                </a:lnTo>
                <a:lnTo>
                  <a:pt x="12420" y="53187"/>
                </a:lnTo>
                <a:lnTo>
                  <a:pt x="23926" y="53187"/>
                </a:lnTo>
                <a:lnTo>
                  <a:pt x="23926" y="0"/>
                </a:lnTo>
                <a:close/>
              </a:path>
              <a:path w="59054" h="53340">
                <a:moveTo>
                  <a:pt x="59055" y="0"/>
                </a:moveTo>
                <a:lnTo>
                  <a:pt x="49225" y="0"/>
                </a:lnTo>
                <a:lnTo>
                  <a:pt x="44856" y="3149"/>
                </a:lnTo>
                <a:lnTo>
                  <a:pt x="40157" y="5816"/>
                </a:lnTo>
                <a:lnTo>
                  <a:pt x="35128" y="8001"/>
                </a:lnTo>
                <a:lnTo>
                  <a:pt x="35128" y="18592"/>
                </a:lnTo>
                <a:lnTo>
                  <a:pt x="47548" y="11811"/>
                </a:lnTo>
                <a:lnTo>
                  <a:pt x="47548" y="53187"/>
                </a:lnTo>
                <a:lnTo>
                  <a:pt x="59055" y="53187"/>
                </a:lnTo>
                <a:lnTo>
                  <a:pt x="5905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3751935" y="5942545"/>
            <a:ext cx="0" cy="298450"/>
          </a:xfrm>
          <a:custGeom>
            <a:avLst/>
            <a:gdLst/>
            <a:ahLst/>
            <a:cxnLst/>
            <a:rect l="l" t="t" r="r" b="b"/>
            <a:pathLst>
              <a:path w="0" h="298450">
                <a:moveTo>
                  <a:pt x="0" y="0"/>
                </a:moveTo>
                <a:lnTo>
                  <a:pt x="0" y="298170"/>
                </a:lnTo>
              </a:path>
            </a:pathLst>
          </a:custGeom>
          <a:ln w="6337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 txBox="1"/>
          <p:nvPr/>
        </p:nvSpPr>
        <p:spPr>
          <a:xfrm>
            <a:off x="707395" y="551581"/>
            <a:ext cx="982344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5" b="1">
                <a:latin typeface="Tahoma"/>
                <a:cs typeface="Tahoma"/>
              </a:rPr>
              <a:t>Entradas</a:t>
            </a:r>
            <a:r>
              <a:rPr dirty="0" sz="750" spc="-25" b="1">
                <a:latin typeface="Tahoma"/>
                <a:cs typeface="Tahoma"/>
              </a:rPr>
              <a:t> </a:t>
            </a:r>
            <a:r>
              <a:rPr dirty="0" sz="750" b="1">
                <a:latin typeface="Tahoma"/>
                <a:cs typeface="Tahoma"/>
              </a:rPr>
              <a:t>analógicas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2903219" y="486811"/>
            <a:ext cx="433832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-35">
                <a:latin typeface="Microsoft Sans Serif"/>
                <a:cs typeface="Microsoft Sans Serif"/>
              </a:rPr>
              <a:t>MICROMASTER </a:t>
            </a:r>
            <a:r>
              <a:rPr dirty="0" sz="900" spc="10">
                <a:latin typeface="Microsoft Sans Serif"/>
                <a:cs typeface="Microsoft Sans Serif"/>
              </a:rPr>
              <a:t>440 </a:t>
            </a:r>
            <a:r>
              <a:rPr dirty="0" sz="900" spc="30">
                <a:latin typeface="Microsoft Sans Serif"/>
                <a:cs typeface="Microsoft Sans Serif"/>
              </a:rPr>
              <a:t>tiene </a:t>
            </a:r>
            <a:r>
              <a:rPr dirty="0" sz="900" spc="25">
                <a:latin typeface="Microsoft Sans Serif"/>
                <a:cs typeface="Microsoft Sans Serif"/>
              </a:rPr>
              <a:t>dos </a:t>
            </a:r>
            <a:r>
              <a:rPr dirty="0" sz="900" spc="30">
                <a:latin typeface="Microsoft Sans Serif"/>
                <a:cs typeface="Microsoft Sans Serif"/>
              </a:rPr>
              <a:t>entradas </a:t>
            </a:r>
            <a:r>
              <a:rPr dirty="0" sz="900" spc="15">
                <a:latin typeface="Microsoft Sans Serif"/>
                <a:cs typeface="Microsoft Sans Serif"/>
              </a:rPr>
              <a:t>analógicas </a:t>
            </a:r>
            <a:r>
              <a:rPr dirty="0" sz="900" spc="5">
                <a:latin typeface="Microsoft Sans Serif"/>
                <a:cs typeface="Microsoft Sans Serif"/>
              </a:rPr>
              <a:t>(AIN1 y AIN2), </a:t>
            </a:r>
            <a:r>
              <a:rPr dirty="0" sz="900" spc="35">
                <a:latin typeface="Microsoft Sans Serif"/>
                <a:cs typeface="Microsoft Sans Serif"/>
              </a:rPr>
              <a:t>lo que </a:t>
            </a:r>
            <a:r>
              <a:rPr dirty="0" sz="900" spc="4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permite </a:t>
            </a:r>
            <a:r>
              <a:rPr dirty="0" sz="900" spc="35">
                <a:latin typeface="Microsoft Sans Serif"/>
                <a:cs typeface="Microsoft Sans Serif"/>
              </a:rPr>
              <a:t>una función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0">
                <a:latin typeface="Microsoft Sans Serif"/>
                <a:cs typeface="Microsoft Sans Serif"/>
              </a:rPr>
              <a:t>lazo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0">
                <a:latin typeface="Microsoft Sans Serif"/>
                <a:cs typeface="Microsoft Sans Serif"/>
              </a:rPr>
              <a:t>control </a:t>
            </a:r>
            <a:r>
              <a:rPr dirty="0" sz="900" spc="-5">
                <a:latin typeface="Microsoft Sans Serif"/>
                <a:cs typeface="Microsoft Sans Serif"/>
              </a:rPr>
              <a:t>PID. Los </a:t>
            </a:r>
            <a:r>
              <a:rPr dirty="0" sz="900" spc="5">
                <a:latin typeface="Microsoft Sans Serif"/>
                <a:cs typeface="Microsoft Sans Serif"/>
              </a:rPr>
              <a:t>lazos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0">
                <a:latin typeface="Microsoft Sans Serif"/>
                <a:cs typeface="Microsoft Sans Serif"/>
              </a:rPr>
              <a:t>control </a:t>
            </a:r>
            <a:r>
              <a:rPr dirty="0" sz="900">
                <a:latin typeface="Microsoft Sans Serif"/>
                <a:cs typeface="Microsoft Sans Serif"/>
              </a:rPr>
              <a:t>PID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0">
                <a:latin typeface="Microsoft Sans Serif"/>
                <a:cs typeface="Microsoft Sans Serif"/>
              </a:rPr>
              <a:t>utilizan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40">
                <a:latin typeface="Microsoft Sans Serif"/>
                <a:cs typeface="Microsoft Sans Serif"/>
              </a:rPr>
              <a:t>control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0">
                <a:latin typeface="Microsoft Sans Serif"/>
                <a:cs typeface="Microsoft Sans Serif"/>
              </a:rPr>
              <a:t>procesos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40">
                <a:latin typeface="Microsoft Sans Serif"/>
                <a:cs typeface="Microsoft Sans Serif"/>
              </a:rPr>
              <a:t>recortar </a:t>
            </a:r>
            <a:r>
              <a:rPr dirty="0" sz="900" spc="15">
                <a:latin typeface="Microsoft Sans Serif"/>
                <a:cs typeface="Microsoft Sans Serif"/>
              </a:rPr>
              <a:t>la velocidad. Ejemplos </a:t>
            </a:r>
            <a:r>
              <a:rPr dirty="0" sz="900" spc="25">
                <a:latin typeface="Microsoft Sans Serif"/>
                <a:cs typeface="Microsoft Sans Serif"/>
              </a:rPr>
              <a:t>son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40">
                <a:latin typeface="Microsoft Sans Serif"/>
                <a:cs typeface="Microsoft Sans Serif"/>
              </a:rPr>
              <a:t>control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temperatura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presión.</a:t>
            </a:r>
            <a:r>
              <a:rPr dirty="0" sz="900" spc="-5">
                <a:latin typeface="Microsoft Sans Serif"/>
                <a:cs typeface="Microsoft Sans Serif"/>
              </a:rPr>
              <a:t> Los </a:t>
            </a:r>
            <a:r>
              <a:rPr dirty="0" sz="900" spc="45">
                <a:latin typeface="Microsoft Sans Serif"/>
                <a:cs typeface="Microsoft Sans Serif"/>
              </a:rPr>
              <a:t>interruptores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50">
                <a:latin typeface="Microsoft Sans Serif"/>
                <a:cs typeface="Microsoft Sans Serif"/>
              </a:rPr>
              <a:t>S1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50">
                <a:latin typeface="Microsoft Sans Serif"/>
                <a:cs typeface="Microsoft Sans Serif"/>
              </a:rPr>
              <a:t>S2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se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utilizan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seleccionar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señal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5">
                <a:latin typeface="Microsoft Sans Serif"/>
                <a:cs typeface="Microsoft Sans Serif"/>
              </a:rPr>
              <a:t>referencia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0">
                <a:latin typeface="Microsoft Sans Serif"/>
                <a:cs typeface="Microsoft Sans Serif"/>
              </a:rPr>
              <a:t>0 </a:t>
            </a:r>
            <a:r>
              <a:rPr dirty="0" sz="900" spc="30">
                <a:latin typeface="Microsoft Sans Serif"/>
                <a:cs typeface="Microsoft Sans Serif"/>
              </a:rPr>
              <a:t>mA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10">
                <a:latin typeface="Microsoft Sans Serif"/>
                <a:cs typeface="Microsoft Sans Serif"/>
              </a:rPr>
              <a:t>20 </a:t>
            </a:r>
            <a:r>
              <a:rPr dirty="0" sz="900" spc="30">
                <a:latin typeface="Microsoft Sans Serif"/>
                <a:cs typeface="Microsoft Sans Serif"/>
              </a:rPr>
              <a:t>mA </a:t>
            </a:r>
            <a:r>
              <a:rPr dirty="0" sz="900" spc="40">
                <a:latin typeface="Microsoft Sans Serif"/>
                <a:cs typeface="Microsoft Sans Serif"/>
              </a:rPr>
              <a:t>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0">
                <a:latin typeface="Microsoft Sans Serif"/>
                <a:cs typeface="Microsoft Sans Serif"/>
              </a:rPr>
              <a:t>0 </a:t>
            </a:r>
            <a:r>
              <a:rPr dirty="0" sz="900" spc="-65">
                <a:latin typeface="Microsoft Sans Serif"/>
                <a:cs typeface="Microsoft Sans Serif"/>
              </a:rPr>
              <a:t>V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10">
                <a:latin typeface="Microsoft Sans Serif"/>
                <a:cs typeface="Microsoft Sans Serif"/>
              </a:rPr>
              <a:t>10 </a:t>
            </a:r>
            <a:r>
              <a:rPr dirty="0" sz="900" spc="-35">
                <a:latin typeface="Microsoft Sans Serif"/>
                <a:cs typeface="Microsoft Sans Serif"/>
              </a:rPr>
              <a:t>V. </a:t>
            </a:r>
            <a:r>
              <a:rPr dirty="0" sz="900" spc="10">
                <a:latin typeface="Microsoft Sans Serif"/>
                <a:cs typeface="Microsoft Sans Serif"/>
              </a:rPr>
              <a:t>Además, </a:t>
            </a:r>
            <a:r>
              <a:rPr dirty="0" sz="900" spc="15">
                <a:latin typeface="Microsoft Sans Serif"/>
                <a:cs typeface="Microsoft Sans Serif"/>
              </a:rPr>
              <a:t>AIN1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15">
                <a:latin typeface="Microsoft Sans Serif"/>
                <a:cs typeface="Microsoft Sans Serif"/>
              </a:rPr>
              <a:t>AIN2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pueden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configurar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como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entradas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digitales.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2903220" y="1768242"/>
            <a:ext cx="4343400" cy="2402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25">
                <a:latin typeface="Microsoft Sans Serif"/>
                <a:cs typeface="Microsoft Sans Serif"/>
              </a:rPr>
              <a:t>En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30">
                <a:latin typeface="Microsoft Sans Serif"/>
                <a:cs typeface="Microsoft Sans Serif"/>
              </a:rPr>
              <a:t>siguiente ejemplo, </a:t>
            </a:r>
            <a:r>
              <a:rPr dirty="0" sz="950" spc="20">
                <a:latin typeface="Microsoft Sans Serif"/>
                <a:cs typeface="Microsoft Sans Serif"/>
              </a:rPr>
              <a:t>AIN1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40">
                <a:latin typeface="Microsoft Sans Serif"/>
                <a:cs typeface="Microsoft Sans Serif"/>
              </a:rPr>
              <a:t>configura como una </a:t>
            </a:r>
            <a:r>
              <a:rPr dirty="0" sz="950" spc="30">
                <a:latin typeface="Microsoft Sans Serif"/>
                <a:cs typeface="Microsoft Sans Serif"/>
              </a:rPr>
              <a:t>referencia </a:t>
            </a:r>
            <a:r>
              <a:rPr dirty="0" sz="950" spc="20">
                <a:latin typeface="Microsoft Sans Serif"/>
                <a:cs typeface="Microsoft Sans Serif"/>
              </a:rPr>
              <a:t>analógica </a:t>
            </a:r>
            <a:r>
              <a:rPr dirty="0" sz="950" spc="2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que controla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velocidad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0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-5">
                <a:latin typeface="Microsoft Sans Serif"/>
                <a:cs typeface="Microsoft Sans Serif"/>
              </a:rPr>
              <a:t>100%. </a:t>
            </a: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45">
                <a:latin typeface="Microsoft Sans Serif"/>
                <a:cs typeface="Microsoft Sans Serif"/>
              </a:rPr>
              <a:t>terminal </a:t>
            </a:r>
            <a:r>
              <a:rPr dirty="0" sz="950" spc="50">
                <a:latin typeface="Microsoft Sans Serif"/>
                <a:cs typeface="Microsoft Sans Serif"/>
              </a:rPr>
              <a:t>uno </a:t>
            </a:r>
            <a:r>
              <a:rPr dirty="0" sz="950" spc="-20">
                <a:latin typeface="Microsoft Sans Serif"/>
                <a:cs typeface="Microsoft Sans Serif"/>
              </a:rPr>
              <a:t>(1) </a:t>
            </a:r>
            <a:r>
              <a:rPr dirty="0" sz="950" spc="-10">
                <a:latin typeface="Microsoft Sans Serif"/>
                <a:cs typeface="Microsoft Sans Serif"/>
              </a:rPr>
              <a:t>es 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una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fuente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alimentación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+10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80">
                <a:latin typeface="Microsoft Sans Serif"/>
                <a:cs typeface="Microsoft Sans Serif"/>
              </a:rPr>
              <a:t>VCC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interna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variador.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terminal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dos</a:t>
            </a:r>
            <a:endParaRPr sz="950">
              <a:latin typeface="Microsoft Sans Serif"/>
              <a:cs typeface="Microsoft Sans Serif"/>
            </a:endParaRPr>
          </a:p>
          <a:p>
            <a:pPr marL="12700" marR="34925">
              <a:lnSpc>
                <a:spcPct val="126299"/>
              </a:lnSpc>
            </a:pPr>
            <a:r>
              <a:rPr dirty="0" sz="950" spc="-20">
                <a:latin typeface="Microsoft Sans Serif"/>
                <a:cs typeface="Microsoft Sans Serif"/>
              </a:rPr>
              <a:t>(2) </a:t>
            </a:r>
            <a:r>
              <a:rPr dirty="0" sz="950" spc="-10">
                <a:latin typeface="Microsoft Sans Serif"/>
                <a:cs typeface="Microsoft Sans Serif"/>
              </a:rPr>
              <a:t>es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50">
                <a:latin typeface="Microsoft Sans Serif"/>
                <a:cs typeface="Microsoft Sans Serif"/>
              </a:rPr>
              <a:t>ruta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5">
                <a:latin typeface="Microsoft Sans Serif"/>
                <a:cs typeface="Microsoft Sans Serif"/>
              </a:rPr>
              <a:t>retorno, o </a:t>
            </a:r>
            <a:r>
              <a:rPr dirty="0" sz="950" spc="35">
                <a:latin typeface="Microsoft Sans Serif"/>
                <a:cs typeface="Microsoft Sans Serif"/>
              </a:rPr>
              <a:t>tierra, para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40">
                <a:latin typeface="Microsoft Sans Serif"/>
                <a:cs typeface="Microsoft Sans Serif"/>
              </a:rPr>
              <a:t>suministro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10 </a:t>
            </a:r>
            <a:r>
              <a:rPr dirty="0" sz="950" spc="25">
                <a:latin typeface="Microsoft Sans Serif"/>
                <a:cs typeface="Microsoft Sans Serif"/>
              </a:rPr>
              <a:t>voltios. </a:t>
            </a:r>
            <a:r>
              <a:rPr dirty="0" sz="950" spc="20">
                <a:latin typeface="Microsoft Sans Serif"/>
                <a:cs typeface="Microsoft Sans Serif"/>
              </a:rPr>
              <a:t>Una </a:t>
            </a:r>
            <a:r>
              <a:rPr dirty="0" sz="950" spc="2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resistencia </a:t>
            </a:r>
            <a:r>
              <a:rPr dirty="0" sz="950" spc="25">
                <a:latin typeface="Microsoft Sans Serif"/>
                <a:cs typeface="Microsoft Sans Serif"/>
              </a:rPr>
              <a:t>ajustable </a:t>
            </a:r>
            <a:r>
              <a:rPr dirty="0" sz="950" spc="15">
                <a:latin typeface="Microsoft Sans Serif"/>
                <a:cs typeface="Microsoft Sans Serif"/>
              </a:rPr>
              <a:t>está </a:t>
            </a:r>
            <a:r>
              <a:rPr dirty="0" sz="950" spc="20">
                <a:latin typeface="Microsoft Sans Serif"/>
                <a:cs typeface="Microsoft Sans Serif"/>
              </a:rPr>
              <a:t>conectada </a:t>
            </a:r>
            <a:r>
              <a:rPr dirty="0" sz="950" spc="45">
                <a:latin typeface="Microsoft Sans Serif"/>
                <a:cs typeface="Microsoft Sans Serif"/>
              </a:rPr>
              <a:t>entre </a:t>
            </a:r>
            <a:r>
              <a:rPr dirty="0" sz="950">
                <a:latin typeface="Microsoft Sans Serif"/>
                <a:cs typeface="Microsoft Sans Serif"/>
              </a:rPr>
              <a:t>las </a:t>
            </a:r>
            <a:r>
              <a:rPr dirty="0" sz="950" spc="35">
                <a:latin typeface="Microsoft Sans Serif"/>
                <a:cs typeface="Microsoft Sans Serif"/>
              </a:rPr>
              <a:t>terminales </a:t>
            </a:r>
            <a:r>
              <a:rPr dirty="0" sz="950" spc="50">
                <a:latin typeface="Microsoft Sans Serif"/>
                <a:cs typeface="Microsoft Sans Serif"/>
              </a:rPr>
              <a:t>uno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dos. </a:t>
            </a: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-3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terminal </a:t>
            </a:r>
            <a:r>
              <a:rPr dirty="0" sz="950" spc="35">
                <a:latin typeface="Microsoft Sans Serif"/>
                <a:cs typeface="Microsoft Sans Serif"/>
              </a:rPr>
              <a:t>tres </a:t>
            </a:r>
            <a:r>
              <a:rPr dirty="0" sz="950" spc="-20">
                <a:latin typeface="Microsoft Sans Serif"/>
                <a:cs typeface="Microsoft Sans Serif"/>
              </a:rPr>
              <a:t>(3) </a:t>
            </a:r>
            <a:r>
              <a:rPr dirty="0" sz="950" spc="-10">
                <a:latin typeface="Microsoft Sans Serif"/>
                <a:cs typeface="Microsoft Sans Serif"/>
              </a:rPr>
              <a:t>es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40">
                <a:latin typeface="Microsoft Sans Serif"/>
                <a:cs typeface="Microsoft Sans Serif"/>
              </a:rPr>
              <a:t>entrada </a:t>
            </a:r>
            <a:r>
              <a:rPr dirty="0" sz="950" spc="20">
                <a:latin typeface="Microsoft Sans Serif"/>
                <a:cs typeface="Microsoft Sans Serif"/>
              </a:rPr>
              <a:t>analógica </a:t>
            </a:r>
            <a:r>
              <a:rPr dirty="0" sz="950" spc="25">
                <a:latin typeface="Microsoft Sans Serif"/>
                <a:cs typeface="Microsoft Sans Serif"/>
              </a:rPr>
              <a:t>positiva </a:t>
            </a:r>
            <a:r>
              <a:rPr dirty="0" sz="950" spc="-25">
                <a:latin typeface="Microsoft Sans Serif"/>
                <a:cs typeface="Microsoft Sans Serif"/>
              </a:rPr>
              <a:t>(+) </a:t>
            </a:r>
            <a:r>
              <a:rPr dirty="0" sz="950" spc="15">
                <a:latin typeface="Microsoft Sans Serif"/>
                <a:cs typeface="Microsoft Sans Serif"/>
              </a:rPr>
              <a:t>al </a:t>
            </a:r>
            <a:r>
              <a:rPr dirty="0" sz="950" spc="30">
                <a:latin typeface="Microsoft Sans Serif"/>
                <a:cs typeface="Microsoft Sans Serif"/>
              </a:rPr>
              <a:t>variador. </a:t>
            </a:r>
            <a:r>
              <a:rPr dirty="0" sz="950" spc="10">
                <a:latin typeface="Microsoft Sans Serif"/>
                <a:cs typeface="Microsoft Sans Serif"/>
              </a:rPr>
              <a:t>Tenga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cuenta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que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ha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conectado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puente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entre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los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terminales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dos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20">
                <a:latin typeface="Microsoft Sans Serif"/>
                <a:cs typeface="Microsoft Sans Serif"/>
              </a:rPr>
              <a:t>(2)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cuatro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-15">
                <a:latin typeface="Microsoft Sans Serif"/>
                <a:cs typeface="Microsoft Sans Serif"/>
              </a:rPr>
              <a:t>(4). </a:t>
            </a:r>
            <a:r>
              <a:rPr dirty="0" sz="950" spc="20">
                <a:latin typeface="Microsoft Sans Serif"/>
                <a:cs typeface="Microsoft Sans Serif"/>
              </a:rPr>
              <a:t>Una </a:t>
            </a:r>
            <a:r>
              <a:rPr dirty="0" sz="950" spc="40">
                <a:latin typeface="Microsoft Sans Serif"/>
                <a:cs typeface="Microsoft Sans Serif"/>
              </a:rPr>
              <a:t>entrada </a:t>
            </a:r>
            <a:r>
              <a:rPr dirty="0" sz="950" spc="20">
                <a:latin typeface="Microsoft Sans Serif"/>
                <a:cs typeface="Microsoft Sans Serif"/>
              </a:rPr>
              <a:t>analógica </a:t>
            </a:r>
            <a:r>
              <a:rPr dirty="0" sz="950" spc="50">
                <a:latin typeface="Microsoft Sans Serif"/>
                <a:cs typeface="Microsoft Sans Serif"/>
              </a:rPr>
              <a:t>no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35">
                <a:latin typeface="Microsoft Sans Serif"/>
                <a:cs typeface="Microsoft Sans Serif"/>
              </a:rPr>
              <a:t>puede </a:t>
            </a:r>
            <a:r>
              <a:rPr dirty="0" sz="950" spc="30">
                <a:latin typeface="Microsoft Sans Serif"/>
                <a:cs typeface="Microsoft Sans Serif"/>
              </a:rPr>
              <a:t>dejar </a:t>
            </a:r>
            <a:r>
              <a:rPr dirty="0" sz="950" spc="45">
                <a:latin typeface="Microsoft Sans Serif"/>
                <a:cs typeface="Microsoft Sans Serif"/>
              </a:rPr>
              <a:t>flotante </a:t>
            </a:r>
            <a:r>
              <a:rPr dirty="0" sz="950" spc="15">
                <a:latin typeface="Microsoft Sans Serif"/>
                <a:cs typeface="Microsoft Sans Serif"/>
              </a:rPr>
              <a:t>(abierta). </a:t>
            </a:r>
            <a:r>
              <a:rPr dirty="0" sz="950" spc="-45">
                <a:latin typeface="Microsoft Sans Serif"/>
                <a:cs typeface="Microsoft Sans Serif"/>
              </a:rPr>
              <a:t>Si </a:t>
            </a:r>
            <a:r>
              <a:rPr dirty="0" sz="950" spc="50">
                <a:latin typeface="Microsoft Sans Serif"/>
                <a:cs typeface="Microsoft Sans Serif"/>
              </a:rPr>
              <a:t>no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utilizará </a:t>
            </a:r>
            <a:r>
              <a:rPr dirty="0" sz="950" spc="40">
                <a:latin typeface="Microsoft Sans Serif"/>
                <a:cs typeface="Microsoft Sans Serif"/>
              </a:rPr>
              <a:t>una entrada </a:t>
            </a:r>
            <a:r>
              <a:rPr dirty="0" sz="950" spc="20">
                <a:latin typeface="Microsoft Sans Serif"/>
                <a:cs typeface="Microsoft Sans Serif"/>
              </a:rPr>
              <a:t>analógica, </a:t>
            </a:r>
            <a:r>
              <a:rPr dirty="0" sz="950" spc="30">
                <a:latin typeface="Microsoft Sans Serif"/>
                <a:cs typeface="Microsoft Sans Serif"/>
              </a:rPr>
              <a:t>debe </a:t>
            </a:r>
            <a:r>
              <a:rPr dirty="0" sz="950" spc="20">
                <a:latin typeface="Microsoft Sans Serif"/>
                <a:cs typeface="Microsoft Sans Serif"/>
              </a:rPr>
              <a:t>conectarse </a:t>
            </a:r>
            <a:r>
              <a:rPr dirty="0" sz="950" spc="15">
                <a:latin typeface="Microsoft Sans Serif"/>
                <a:cs typeface="Microsoft Sans Serif"/>
              </a:rPr>
              <a:t>al </a:t>
            </a:r>
            <a:r>
              <a:rPr dirty="0" sz="950" spc="45">
                <a:latin typeface="Microsoft Sans Serif"/>
                <a:cs typeface="Microsoft Sans Serif"/>
              </a:rPr>
              <a:t>terminal </a:t>
            </a:r>
            <a:r>
              <a:rPr dirty="0" sz="950" spc="25">
                <a:latin typeface="Microsoft Sans Serif"/>
                <a:cs typeface="Microsoft Sans Serif"/>
              </a:rPr>
              <a:t>dos </a:t>
            </a:r>
            <a:r>
              <a:rPr dirty="0" sz="950" spc="-15">
                <a:latin typeface="Microsoft Sans Serif"/>
                <a:cs typeface="Microsoft Sans Serif"/>
              </a:rPr>
              <a:t>(2). </a:t>
            </a: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-3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variador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también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puede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programar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aceptar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una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señal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referencia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20">
                <a:latin typeface="Microsoft Sans Serif"/>
                <a:cs typeface="Microsoft Sans Serif"/>
              </a:rPr>
              <a:t>velocidad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0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15">
                <a:latin typeface="Microsoft Sans Serif"/>
                <a:cs typeface="Microsoft Sans Serif"/>
              </a:rPr>
              <a:t>20 </a:t>
            </a:r>
            <a:r>
              <a:rPr dirty="0" sz="950" spc="35">
                <a:latin typeface="Microsoft Sans Serif"/>
                <a:cs typeface="Microsoft Sans Serif"/>
              </a:rPr>
              <a:t>mA </a:t>
            </a:r>
            <a:r>
              <a:rPr dirty="0" sz="950" spc="45">
                <a:latin typeface="Microsoft Sans Serif"/>
                <a:cs typeface="Microsoft Sans Serif"/>
              </a:rPr>
              <a:t>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4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15">
                <a:latin typeface="Microsoft Sans Serif"/>
                <a:cs typeface="Microsoft Sans Serif"/>
              </a:rPr>
              <a:t>20 </a:t>
            </a:r>
            <a:r>
              <a:rPr dirty="0" sz="950" spc="20">
                <a:latin typeface="Microsoft Sans Serif"/>
                <a:cs typeface="Microsoft Sans Serif"/>
              </a:rPr>
              <a:t>mA. </a:t>
            </a:r>
            <a:r>
              <a:rPr dirty="0" sz="950" spc="-15">
                <a:latin typeface="Microsoft Sans Serif"/>
                <a:cs typeface="Microsoft Sans Serif"/>
              </a:rPr>
              <a:t>Estas </a:t>
            </a:r>
            <a:r>
              <a:rPr dirty="0" sz="950" spc="5">
                <a:latin typeface="Microsoft Sans Serif"/>
                <a:cs typeface="Microsoft Sans Serif"/>
              </a:rPr>
              <a:t>señales </a:t>
            </a:r>
            <a:r>
              <a:rPr dirty="0" sz="950" spc="40">
                <a:latin typeface="Microsoft Sans Serif"/>
                <a:cs typeface="Microsoft Sans Serif"/>
              </a:rPr>
              <a:t>generalmente </a:t>
            </a:r>
            <a:r>
              <a:rPr dirty="0" sz="950" spc="25">
                <a:latin typeface="Microsoft Sans Serif"/>
                <a:cs typeface="Microsoft Sans Serif"/>
              </a:rPr>
              <a:t>son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suministradas </a:t>
            </a:r>
            <a:r>
              <a:rPr dirty="0" sz="950" spc="15">
                <a:latin typeface="Microsoft Sans Serif"/>
                <a:cs typeface="Microsoft Sans Serif"/>
              </a:rPr>
              <a:t>al </a:t>
            </a:r>
            <a:r>
              <a:rPr dirty="0" sz="950" spc="35">
                <a:latin typeface="Microsoft Sans Serif"/>
                <a:cs typeface="Microsoft Sans Serif"/>
              </a:rPr>
              <a:t>variador </a:t>
            </a:r>
            <a:r>
              <a:rPr dirty="0" sz="950" spc="55">
                <a:latin typeface="Microsoft Sans Serif"/>
                <a:cs typeface="Microsoft Sans Serif"/>
              </a:rPr>
              <a:t>por </a:t>
            </a:r>
            <a:r>
              <a:rPr dirty="0" sz="950" spc="60">
                <a:latin typeface="Microsoft Sans Serif"/>
                <a:cs typeface="Microsoft Sans Serif"/>
              </a:rPr>
              <a:t>otro </a:t>
            </a:r>
            <a:r>
              <a:rPr dirty="0" sz="950" spc="30">
                <a:latin typeface="Microsoft Sans Serif"/>
                <a:cs typeface="Microsoft Sans Serif"/>
              </a:rPr>
              <a:t>equipo, </a:t>
            </a:r>
            <a:r>
              <a:rPr dirty="0" sz="950" spc="40">
                <a:latin typeface="Microsoft Sans Serif"/>
                <a:cs typeface="Microsoft Sans Serif"/>
              </a:rPr>
              <a:t>como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45">
                <a:latin typeface="Microsoft Sans Serif"/>
                <a:cs typeface="Microsoft Sans Serif"/>
              </a:rPr>
              <a:t>controlador </a:t>
            </a:r>
            <a:r>
              <a:rPr dirty="0" sz="950" spc="30">
                <a:latin typeface="Microsoft Sans Serif"/>
                <a:cs typeface="Microsoft Sans Serif"/>
              </a:rPr>
              <a:t>lógico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programable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-45">
                <a:latin typeface="Microsoft Sans Serif"/>
                <a:cs typeface="Microsoft Sans Serif"/>
              </a:rPr>
              <a:t>(PLC).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53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96080" y="2322817"/>
            <a:ext cx="560705" cy="1036955"/>
          </a:xfrm>
          <a:custGeom>
            <a:avLst/>
            <a:gdLst/>
            <a:ahLst/>
            <a:cxnLst/>
            <a:rect l="l" t="t" r="r" b="b"/>
            <a:pathLst>
              <a:path w="560704" h="1036954">
                <a:moveTo>
                  <a:pt x="560552" y="0"/>
                </a:moveTo>
                <a:lnTo>
                  <a:pt x="0" y="0"/>
                </a:lnTo>
                <a:lnTo>
                  <a:pt x="0" y="1036675"/>
                </a:lnTo>
                <a:lnTo>
                  <a:pt x="560552" y="1036675"/>
                </a:lnTo>
                <a:lnTo>
                  <a:pt x="560552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91332" y="3465283"/>
            <a:ext cx="2382520" cy="1226820"/>
          </a:xfrm>
          <a:custGeom>
            <a:avLst/>
            <a:gdLst/>
            <a:ahLst/>
            <a:cxnLst/>
            <a:rect l="l" t="t" r="r" b="b"/>
            <a:pathLst>
              <a:path w="2382520" h="1226820">
                <a:moveTo>
                  <a:pt x="2382050" y="0"/>
                </a:moveTo>
                <a:lnTo>
                  <a:pt x="0" y="0"/>
                </a:lnTo>
                <a:lnTo>
                  <a:pt x="0" y="1226629"/>
                </a:lnTo>
                <a:lnTo>
                  <a:pt x="2382050" y="1226629"/>
                </a:lnTo>
                <a:lnTo>
                  <a:pt x="238205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977079" y="2864853"/>
            <a:ext cx="0" cy="201930"/>
          </a:xfrm>
          <a:custGeom>
            <a:avLst/>
            <a:gdLst/>
            <a:ahLst/>
            <a:cxnLst/>
            <a:rect l="l" t="t" r="r" b="b"/>
            <a:pathLst>
              <a:path w="0" h="201930">
                <a:moveTo>
                  <a:pt x="0" y="0"/>
                </a:moveTo>
                <a:lnTo>
                  <a:pt x="0" y="201879"/>
                </a:lnTo>
              </a:path>
            </a:pathLst>
          </a:custGeom>
          <a:ln w="72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962895" y="2867253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50037"/>
                </a:moveTo>
                <a:lnTo>
                  <a:pt x="0" y="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713734" y="2867253"/>
            <a:ext cx="0" cy="201930"/>
          </a:xfrm>
          <a:custGeom>
            <a:avLst/>
            <a:gdLst/>
            <a:ahLst/>
            <a:cxnLst/>
            <a:rect l="l" t="t" r="r" b="b"/>
            <a:pathLst>
              <a:path w="0" h="201930">
                <a:moveTo>
                  <a:pt x="0" y="0"/>
                </a:moveTo>
                <a:lnTo>
                  <a:pt x="0" y="201879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445027" y="2865882"/>
            <a:ext cx="0" cy="201930"/>
          </a:xfrm>
          <a:custGeom>
            <a:avLst/>
            <a:gdLst/>
            <a:ahLst/>
            <a:cxnLst/>
            <a:rect l="l" t="t" r="r" b="b"/>
            <a:pathLst>
              <a:path w="0" h="201930">
                <a:moveTo>
                  <a:pt x="0" y="0"/>
                </a:moveTo>
                <a:lnTo>
                  <a:pt x="0" y="201879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808211" y="2562212"/>
            <a:ext cx="2799715" cy="307340"/>
          </a:xfrm>
          <a:custGeom>
            <a:avLst/>
            <a:gdLst/>
            <a:ahLst/>
            <a:cxnLst/>
            <a:rect l="l" t="t" r="r" b="b"/>
            <a:pathLst>
              <a:path w="2799715" h="307339">
                <a:moveTo>
                  <a:pt x="1779854" y="0"/>
                </a:moveTo>
                <a:lnTo>
                  <a:pt x="2799499" y="0"/>
                </a:lnTo>
                <a:lnTo>
                  <a:pt x="2799499" y="307085"/>
                </a:lnTo>
                <a:lnTo>
                  <a:pt x="1779854" y="307085"/>
                </a:lnTo>
                <a:lnTo>
                  <a:pt x="1779854" y="0"/>
                </a:lnTo>
                <a:close/>
              </a:path>
              <a:path w="2799715" h="307339">
                <a:moveTo>
                  <a:pt x="2038616" y="5143"/>
                </a:moveTo>
                <a:lnTo>
                  <a:pt x="2038616" y="302640"/>
                </a:lnTo>
              </a:path>
              <a:path w="2799715" h="307339">
                <a:moveTo>
                  <a:pt x="2292578" y="5143"/>
                </a:moveTo>
                <a:lnTo>
                  <a:pt x="2292578" y="302640"/>
                </a:lnTo>
              </a:path>
              <a:path w="2799715" h="307339">
                <a:moveTo>
                  <a:pt x="2546553" y="5143"/>
                </a:moveTo>
                <a:lnTo>
                  <a:pt x="2546553" y="302640"/>
                </a:lnTo>
              </a:path>
              <a:path w="2799715" h="307339">
                <a:moveTo>
                  <a:pt x="764997" y="0"/>
                </a:moveTo>
                <a:lnTo>
                  <a:pt x="1784642" y="0"/>
                </a:lnTo>
                <a:lnTo>
                  <a:pt x="1784642" y="307085"/>
                </a:lnTo>
                <a:lnTo>
                  <a:pt x="764997" y="307085"/>
                </a:lnTo>
                <a:lnTo>
                  <a:pt x="764997" y="0"/>
                </a:lnTo>
                <a:close/>
              </a:path>
              <a:path w="2799715" h="307339">
                <a:moveTo>
                  <a:pt x="1272247" y="5143"/>
                </a:moveTo>
                <a:lnTo>
                  <a:pt x="1272247" y="302640"/>
                </a:lnTo>
              </a:path>
              <a:path w="2799715" h="307339">
                <a:moveTo>
                  <a:pt x="1526565" y="5143"/>
                </a:moveTo>
                <a:lnTo>
                  <a:pt x="1526565" y="302640"/>
                </a:lnTo>
              </a:path>
              <a:path w="2799715" h="307339">
                <a:moveTo>
                  <a:pt x="0" y="0"/>
                </a:moveTo>
                <a:lnTo>
                  <a:pt x="1019644" y="0"/>
                </a:lnTo>
                <a:lnTo>
                  <a:pt x="1019644" y="307085"/>
                </a:lnTo>
                <a:lnTo>
                  <a:pt x="0" y="307085"/>
                </a:lnTo>
                <a:lnTo>
                  <a:pt x="0" y="0"/>
                </a:lnTo>
                <a:close/>
              </a:path>
              <a:path w="2799715" h="307339">
                <a:moveTo>
                  <a:pt x="253301" y="5143"/>
                </a:moveTo>
                <a:lnTo>
                  <a:pt x="253301" y="302640"/>
                </a:lnTo>
              </a:path>
              <a:path w="2799715" h="307339">
                <a:moveTo>
                  <a:pt x="507606" y="5143"/>
                </a:moveTo>
                <a:lnTo>
                  <a:pt x="507606" y="30264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808211" y="3740886"/>
            <a:ext cx="2799715" cy="307340"/>
          </a:xfrm>
          <a:custGeom>
            <a:avLst/>
            <a:gdLst/>
            <a:ahLst/>
            <a:cxnLst/>
            <a:rect l="l" t="t" r="r" b="b"/>
            <a:pathLst>
              <a:path w="2799715" h="307339">
                <a:moveTo>
                  <a:pt x="1779854" y="0"/>
                </a:moveTo>
                <a:lnTo>
                  <a:pt x="2799499" y="0"/>
                </a:lnTo>
                <a:lnTo>
                  <a:pt x="2799499" y="306743"/>
                </a:lnTo>
                <a:lnTo>
                  <a:pt x="1779854" y="306743"/>
                </a:lnTo>
                <a:lnTo>
                  <a:pt x="1779854" y="0"/>
                </a:lnTo>
                <a:close/>
              </a:path>
              <a:path w="2799715" h="307339">
                <a:moveTo>
                  <a:pt x="2038616" y="5143"/>
                </a:moveTo>
                <a:lnTo>
                  <a:pt x="2038616" y="302640"/>
                </a:lnTo>
              </a:path>
              <a:path w="2799715" h="307339">
                <a:moveTo>
                  <a:pt x="2292578" y="5143"/>
                </a:moveTo>
                <a:lnTo>
                  <a:pt x="2292578" y="302640"/>
                </a:lnTo>
              </a:path>
              <a:path w="2799715" h="307339">
                <a:moveTo>
                  <a:pt x="2546553" y="5143"/>
                </a:moveTo>
                <a:lnTo>
                  <a:pt x="2546553" y="302640"/>
                </a:lnTo>
              </a:path>
              <a:path w="2799715" h="307339">
                <a:moveTo>
                  <a:pt x="764997" y="0"/>
                </a:moveTo>
                <a:lnTo>
                  <a:pt x="1784642" y="0"/>
                </a:lnTo>
                <a:lnTo>
                  <a:pt x="1784642" y="306743"/>
                </a:lnTo>
                <a:lnTo>
                  <a:pt x="764997" y="306743"/>
                </a:lnTo>
                <a:lnTo>
                  <a:pt x="764997" y="0"/>
                </a:lnTo>
                <a:close/>
              </a:path>
              <a:path w="2799715" h="307339">
                <a:moveTo>
                  <a:pt x="1272247" y="5143"/>
                </a:moveTo>
                <a:lnTo>
                  <a:pt x="1272247" y="302640"/>
                </a:lnTo>
              </a:path>
              <a:path w="2799715" h="307339">
                <a:moveTo>
                  <a:pt x="1526565" y="5143"/>
                </a:moveTo>
                <a:lnTo>
                  <a:pt x="1526565" y="302640"/>
                </a:lnTo>
              </a:path>
              <a:path w="2799715" h="307339">
                <a:moveTo>
                  <a:pt x="0" y="0"/>
                </a:moveTo>
                <a:lnTo>
                  <a:pt x="1019644" y="0"/>
                </a:lnTo>
                <a:lnTo>
                  <a:pt x="1019644" y="306743"/>
                </a:lnTo>
                <a:lnTo>
                  <a:pt x="0" y="306743"/>
                </a:lnTo>
                <a:lnTo>
                  <a:pt x="0" y="0"/>
                </a:lnTo>
                <a:close/>
              </a:path>
              <a:path w="2799715" h="307339">
                <a:moveTo>
                  <a:pt x="253301" y="5143"/>
                </a:moveTo>
                <a:lnTo>
                  <a:pt x="253301" y="302640"/>
                </a:lnTo>
              </a:path>
              <a:path w="2799715" h="307339">
                <a:moveTo>
                  <a:pt x="507606" y="5143"/>
                </a:moveTo>
                <a:lnTo>
                  <a:pt x="507606" y="30264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832214" y="3157207"/>
            <a:ext cx="458470" cy="44450"/>
          </a:xfrm>
          <a:custGeom>
            <a:avLst/>
            <a:gdLst/>
            <a:ahLst/>
            <a:cxnLst/>
            <a:rect l="l" t="t" r="r" b="b"/>
            <a:pathLst>
              <a:path w="458470" h="44450">
                <a:moveTo>
                  <a:pt x="213169" y="27419"/>
                </a:moveTo>
                <a:lnTo>
                  <a:pt x="26733" y="27419"/>
                </a:lnTo>
                <a:lnTo>
                  <a:pt x="0" y="0"/>
                </a:lnTo>
              </a:path>
              <a:path w="458470" h="44450">
                <a:moveTo>
                  <a:pt x="248488" y="27419"/>
                </a:moveTo>
                <a:lnTo>
                  <a:pt x="431495" y="27419"/>
                </a:lnTo>
                <a:lnTo>
                  <a:pt x="458228" y="685"/>
                </a:lnTo>
              </a:path>
              <a:path w="458470" h="44450">
                <a:moveTo>
                  <a:pt x="231000" y="43865"/>
                </a:moveTo>
                <a:lnTo>
                  <a:pt x="245745" y="28790"/>
                </a:lnTo>
              </a:path>
              <a:path w="458470" h="44450">
                <a:moveTo>
                  <a:pt x="230670" y="43865"/>
                </a:moveTo>
                <a:lnTo>
                  <a:pt x="215569" y="2879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851516" y="3157207"/>
            <a:ext cx="458470" cy="44450"/>
          </a:xfrm>
          <a:custGeom>
            <a:avLst/>
            <a:gdLst/>
            <a:ahLst/>
            <a:cxnLst/>
            <a:rect l="l" t="t" r="r" b="b"/>
            <a:pathLst>
              <a:path w="458470" h="44450">
                <a:moveTo>
                  <a:pt x="213182" y="27419"/>
                </a:moveTo>
                <a:lnTo>
                  <a:pt x="26733" y="27419"/>
                </a:lnTo>
                <a:lnTo>
                  <a:pt x="0" y="0"/>
                </a:lnTo>
              </a:path>
              <a:path w="458470" h="44450">
                <a:moveTo>
                  <a:pt x="248488" y="27419"/>
                </a:moveTo>
                <a:lnTo>
                  <a:pt x="431850" y="27419"/>
                </a:lnTo>
                <a:lnTo>
                  <a:pt x="458241" y="685"/>
                </a:lnTo>
              </a:path>
              <a:path w="458470" h="44450">
                <a:moveTo>
                  <a:pt x="231012" y="43865"/>
                </a:moveTo>
                <a:lnTo>
                  <a:pt x="245745" y="28790"/>
                </a:lnTo>
              </a:path>
              <a:path w="458470" h="44450">
                <a:moveTo>
                  <a:pt x="230657" y="43865"/>
                </a:moveTo>
                <a:lnTo>
                  <a:pt x="215582" y="2879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363224" y="3157207"/>
            <a:ext cx="459105" cy="44450"/>
          </a:xfrm>
          <a:custGeom>
            <a:avLst/>
            <a:gdLst/>
            <a:ahLst/>
            <a:cxnLst/>
            <a:rect l="l" t="t" r="r" b="b"/>
            <a:pathLst>
              <a:path w="459104" h="44450">
                <a:moveTo>
                  <a:pt x="213182" y="27419"/>
                </a:moveTo>
                <a:lnTo>
                  <a:pt x="27076" y="27419"/>
                </a:lnTo>
                <a:lnTo>
                  <a:pt x="0" y="0"/>
                </a:lnTo>
              </a:path>
              <a:path w="459104" h="44450">
                <a:moveTo>
                  <a:pt x="248831" y="27419"/>
                </a:moveTo>
                <a:lnTo>
                  <a:pt x="431850" y="27419"/>
                </a:lnTo>
                <a:lnTo>
                  <a:pt x="458584" y="685"/>
                </a:lnTo>
              </a:path>
              <a:path w="459104" h="44450">
                <a:moveTo>
                  <a:pt x="231000" y="43865"/>
                </a:moveTo>
                <a:lnTo>
                  <a:pt x="246087" y="28790"/>
                </a:lnTo>
              </a:path>
              <a:path w="459104" h="44450">
                <a:moveTo>
                  <a:pt x="230657" y="43865"/>
                </a:moveTo>
                <a:lnTo>
                  <a:pt x="215925" y="2879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126850" y="3157207"/>
            <a:ext cx="458470" cy="44450"/>
          </a:xfrm>
          <a:custGeom>
            <a:avLst/>
            <a:gdLst/>
            <a:ahLst/>
            <a:cxnLst/>
            <a:rect l="l" t="t" r="r" b="b"/>
            <a:pathLst>
              <a:path w="458470" h="44450">
                <a:moveTo>
                  <a:pt x="213182" y="27419"/>
                </a:moveTo>
                <a:lnTo>
                  <a:pt x="26720" y="27419"/>
                </a:lnTo>
                <a:lnTo>
                  <a:pt x="0" y="0"/>
                </a:lnTo>
              </a:path>
              <a:path w="458470" h="44450">
                <a:moveTo>
                  <a:pt x="248475" y="27419"/>
                </a:moveTo>
                <a:lnTo>
                  <a:pt x="431495" y="27419"/>
                </a:lnTo>
                <a:lnTo>
                  <a:pt x="458241" y="685"/>
                </a:lnTo>
              </a:path>
              <a:path w="458470" h="44450">
                <a:moveTo>
                  <a:pt x="230657" y="43865"/>
                </a:moveTo>
                <a:lnTo>
                  <a:pt x="245732" y="28790"/>
                </a:lnTo>
              </a:path>
              <a:path w="458470" h="44450">
                <a:moveTo>
                  <a:pt x="230657" y="43865"/>
                </a:moveTo>
                <a:lnTo>
                  <a:pt x="215569" y="2879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828442" y="4402378"/>
            <a:ext cx="458470" cy="44450"/>
          </a:xfrm>
          <a:custGeom>
            <a:avLst/>
            <a:gdLst/>
            <a:ahLst/>
            <a:cxnLst/>
            <a:rect l="l" t="t" r="r" b="b"/>
            <a:pathLst>
              <a:path w="458470" h="44450">
                <a:moveTo>
                  <a:pt x="213182" y="27419"/>
                </a:moveTo>
                <a:lnTo>
                  <a:pt x="26733" y="27419"/>
                </a:lnTo>
                <a:lnTo>
                  <a:pt x="0" y="0"/>
                </a:lnTo>
              </a:path>
              <a:path w="458470" h="44450">
                <a:moveTo>
                  <a:pt x="248488" y="27419"/>
                </a:moveTo>
                <a:lnTo>
                  <a:pt x="431507" y="27419"/>
                </a:lnTo>
                <a:lnTo>
                  <a:pt x="458241" y="1028"/>
                </a:lnTo>
              </a:path>
              <a:path w="458470" h="44450">
                <a:moveTo>
                  <a:pt x="230670" y="43865"/>
                </a:moveTo>
                <a:lnTo>
                  <a:pt x="245745" y="29133"/>
                </a:lnTo>
              </a:path>
              <a:path w="458470" h="44450">
                <a:moveTo>
                  <a:pt x="230670" y="43865"/>
                </a:moveTo>
                <a:lnTo>
                  <a:pt x="215569" y="29133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343237" y="4402378"/>
            <a:ext cx="1491615" cy="44450"/>
          </a:xfrm>
          <a:custGeom>
            <a:avLst/>
            <a:gdLst/>
            <a:ahLst/>
            <a:cxnLst/>
            <a:rect l="l" t="t" r="r" b="b"/>
            <a:pathLst>
              <a:path w="1491614" h="44450">
                <a:moveTo>
                  <a:pt x="213182" y="27419"/>
                </a:moveTo>
                <a:lnTo>
                  <a:pt x="26733" y="27419"/>
                </a:lnTo>
                <a:lnTo>
                  <a:pt x="0" y="0"/>
                </a:lnTo>
              </a:path>
              <a:path w="1491614" h="44450">
                <a:moveTo>
                  <a:pt x="248488" y="27419"/>
                </a:moveTo>
                <a:lnTo>
                  <a:pt x="431838" y="27419"/>
                </a:lnTo>
                <a:lnTo>
                  <a:pt x="458241" y="1028"/>
                </a:lnTo>
              </a:path>
              <a:path w="1491614" h="44450">
                <a:moveTo>
                  <a:pt x="231012" y="43865"/>
                </a:moveTo>
                <a:lnTo>
                  <a:pt x="245744" y="29133"/>
                </a:lnTo>
              </a:path>
              <a:path w="1491614" h="44450">
                <a:moveTo>
                  <a:pt x="230657" y="43865"/>
                </a:moveTo>
                <a:lnTo>
                  <a:pt x="215925" y="29133"/>
                </a:lnTo>
              </a:path>
              <a:path w="1491614" h="44450">
                <a:moveTo>
                  <a:pt x="978166" y="28790"/>
                </a:moveTo>
                <a:lnTo>
                  <a:pt x="526440" y="28790"/>
                </a:lnTo>
                <a:lnTo>
                  <a:pt x="499706" y="1371"/>
                </a:lnTo>
              </a:path>
              <a:path w="1491614" h="44450">
                <a:moveTo>
                  <a:pt x="1009014" y="28790"/>
                </a:moveTo>
                <a:lnTo>
                  <a:pt x="1464856" y="28790"/>
                </a:lnTo>
                <a:lnTo>
                  <a:pt x="1491246" y="2057"/>
                </a:lnTo>
              </a:path>
              <a:path w="1491614" h="44450">
                <a:moveTo>
                  <a:pt x="994282" y="43865"/>
                </a:moveTo>
                <a:lnTo>
                  <a:pt x="1009014" y="29133"/>
                </a:lnTo>
              </a:path>
              <a:path w="1491614" h="44450">
                <a:moveTo>
                  <a:pt x="993940" y="43865"/>
                </a:moveTo>
                <a:lnTo>
                  <a:pt x="979208" y="29133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878425" y="3641000"/>
            <a:ext cx="193675" cy="54610"/>
          </a:xfrm>
          <a:custGeom>
            <a:avLst/>
            <a:gdLst/>
            <a:ahLst/>
            <a:cxnLst/>
            <a:rect l="l" t="t" r="r" b="b"/>
            <a:pathLst>
              <a:path w="193675" h="54610">
                <a:moveTo>
                  <a:pt x="40538" y="29464"/>
                </a:moveTo>
                <a:lnTo>
                  <a:pt x="25374" y="29464"/>
                </a:lnTo>
                <a:lnTo>
                  <a:pt x="25374" y="14236"/>
                </a:lnTo>
                <a:lnTo>
                  <a:pt x="15163" y="14236"/>
                </a:lnTo>
                <a:lnTo>
                  <a:pt x="15163" y="29464"/>
                </a:lnTo>
                <a:lnTo>
                  <a:pt x="0" y="29464"/>
                </a:lnTo>
                <a:lnTo>
                  <a:pt x="0" y="39192"/>
                </a:lnTo>
                <a:lnTo>
                  <a:pt x="15163" y="39192"/>
                </a:lnTo>
                <a:lnTo>
                  <a:pt x="15163" y="54419"/>
                </a:lnTo>
                <a:lnTo>
                  <a:pt x="25374" y="54419"/>
                </a:lnTo>
                <a:lnTo>
                  <a:pt x="25374" y="39192"/>
                </a:lnTo>
                <a:lnTo>
                  <a:pt x="40538" y="39192"/>
                </a:lnTo>
                <a:lnTo>
                  <a:pt x="40538" y="29464"/>
                </a:lnTo>
                <a:close/>
              </a:path>
              <a:path w="193675" h="54610">
                <a:moveTo>
                  <a:pt x="81851" y="45669"/>
                </a:moveTo>
                <a:lnTo>
                  <a:pt x="56400" y="46202"/>
                </a:lnTo>
                <a:lnTo>
                  <a:pt x="63550" y="40309"/>
                </a:lnTo>
                <a:lnTo>
                  <a:pt x="69481" y="34963"/>
                </a:lnTo>
                <a:lnTo>
                  <a:pt x="74180" y="30162"/>
                </a:lnTo>
                <a:lnTo>
                  <a:pt x="77660" y="25920"/>
                </a:lnTo>
                <a:lnTo>
                  <a:pt x="80251" y="22352"/>
                </a:lnTo>
                <a:lnTo>
                  <a:pt x="81546" y="18859"/>
                </a:lnTo>
                <a:lnTo>
                  <a:pt x="81546" y="11226"/>
                </a:lnTo>
                <a:lnTo>
                  <a:pt x="79959" y="7785"/>
                </a:lnTo>
                <a:lnTo>
                  <a:pt x="73609" y="2463"/>
                </a:lnTo>
                <a:lnTo>
                  <a:pt x="69202" y="1130"/>
                </a:lnTo>
                <a:lnTo>
                  <a:pt x="58077" y="1130"/>
                </a:lnTo>
                <a:lnTo>
                  <a:pt x="53733" y="2362"/>
                </a:lnTo>
                <a:lnTo>
                  <a:pt x="47040" y="7531"/>
                </a:lnTo>
                <a:lnTo>
                  <a:pt x="45275" y="11506"/>
                </a:lnTo>
                <a:lnTo>
                  <a:pt x="45275" y="16725"/>
                </a:lnTo>
                <a:lnTo>
                  <a:pt x="56934" y="16725"/>
                </a:lnTo>
                <a:lnTo>
                  <a:pt x="56934" y="15125"/>
                </a:lnTo>
                <a:lnTo>
                  <a:pt x="57289" y="13639"/>
                </a:lnTo>
                <a:lnTo>
                  <a:pt x="59118" y="10121"/>
                </a:lnTo>
                <a:lnTo>
                  <a:pt x="60998" y="9042"/>
                </a:lnTo>
                <a:lnTo>
                  <a:pt x="65570" y="9042"/>
                </a:lnTo>
                <a:lnTo>
                  <a:pt x="67106" y="9652"/>
                </a:lnTo>
                <a:lnTo>
                  <a:pt x="69392" y="12115"/>
                </a:lnTo>
                <a:lnTo>
                  <a:pt x="69964" y="13741"/>
                </a:lnTo>
                <a:lnTo>
                  <a:pt x="69964" y="18110"/>
                </a:lnTo>
                <a:lnTo>
                  <a:pt x="68503" y="20980"/>
                </a:lnTo>
                <a:lnTo>
                  <a:pt x="64071" y="26047"/>
                </a:lnTo>
                <a:lnTo>
                  <a:pt x="61671" y="28384"/>
                </a:lnTo>
                <a:lnTo>
                  <a:pt x="44513" y="43789"/>
                </a:lnTo>
                <a:lnTo>
                  <a:pt x="44513" y="54419"/>
                </a:lnTo>
                <a:lnTo>
                  <a:pt x="81851" y="54419"/>
                </a:lnTo>
                <a:lnTo>
                  <a:pt x="81851" y="45669"/>
                </a:lnTo>
                <a:close/>
              </a:path>
              <a:path w="193675" h="54610">
                <a:moveTo>
                  <a:pt x="126149" y="34290"/>
                </a:moveTo>
                <a:lnTo>
                  <a:pt x="118910" y="34290"/>
                </a:lnTo>
                <a:lnTo>
                  <a:pt x="118948" y="14846"/>
                </a:lnTo>
                <a:lnTo>
                  <a:pt x="118986" y="1803"/>
                </a:lnTo>
                <a:lnTo>
                  <a:pt x="108394" y="1803"/>
                </a:lnTo>
                <a:lnTo>
                  <a:pt x="108394" y="14846"/>
                </a:lnTo>
                <a:lnTo>
                  <a:pt x="108394" y="34518"/>
                </a:lnTo>
                <a:lnTo>
                  <a:pt x="94843" y="34518"/>
                </a:lnTo>
                <a:lnTo>
                  <a:pt x="108394" y="14846"/>
                </a:lnTo>
                <a:lnTo>
                  <a:pt x="108394" y="1803"/>
                </a:lnTo>
                <a:lnTo>
                  <a:pt x="107632" y="1803"/>
                </a:lnTo>
                <a:lnTo>
                  <a:pt x="86296" y="32778"/>
                </a:lnTo>
                <a:lnTo>
                  <a:pt x="86296" y="42964"/>
                </a:lnTo>
                <a:lnTo>
                  <a:pt x="107632" y="42964"/>
                </a:lnTo>
                <a:lnTo>
                  <a:pt x="107632" y="54419"/>
                </a:lnTo>
                <a:lnTo>
                  <a:pt x="118910" y="54419"/>
                </a:lnTo>
                <a:lnTo>
                  <a:pt x="118910" y="42964"/>
                </a:lnTo>
                <a:lnTo>
                  <a:pt x="126149" y="42964"/>
                </a:lnTo>
                <a:lnTo>
                  <a:pt x="126149" y="34518"/>
                </a:lnTo>
                <a:lnTo>
                  <a:pt x="126149" y="34290"/>
                </a:lnTo>
                <a:close/>
              </a:path>
              <a:path w="193675" h="54610">
                <a:moveTo>
                  <a:pt x="193332" y="0"/>
                </a:moveTo>
                <a:lnTo>
                  <a:pt x="181673" y="0"/>
                </a:lnTo>
                <a:lnTo>
                  <a:pt x="167271" y="42875"/>
                </a:lnTo>
                <a:lnTo>
                  <a:pt x="152869" y="0"/>
                </a:lnTo>
                <a:lnTo>
                  <a:pt x="139992" y="0"/>
                </a:lnTo>
                <a:lnTo>
                  <a:pt x="160261" y="54419"/>
                </a:lnTo>
                <a:lnTo>
                  <a:pt x="173139" y="54419"/>
                </a:lnTo>
                <a:lnTo>
                  <a:pt x="19333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445370" y="3069475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 h="0">
                <a:moveTo>
                  <a:pt x="0" y="0"/>
                </a:moveTo>
                <a:lnTo>
                  <a:pt x="80886" y="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8" name="object 18"/>
          <p:cNvGrpSpPr/>
          <p:nvPr/>
        </p:nvGrpSpPr>
        <p:grpSpPr>
          <a:xfrm>
            <a:off x="3521970" y="3031928"/>
            <a:ext cx="190500" cy="72390"/>
            <a:chOff x="3521970" y="3031928"/>
            <a:chExt cx="190500" cy="72390"/>
          </a:xfrm>
        </p:grpSpPr>
        <p:sp>
          <p:nvSpPr>
            <p:cNvPr id="19" name="object 19"/>
            <p:cNvSpPr/>
            <p:nvPr/>
          </p:nvSpPr>
          <p:spPr>
            <a:xfrm>
              <a:off x="3636962" y="3069475"/>
              <a:ext cx="75565" cy="0"/>
            </a:xfrm>
            <a:custGeom>
              <a:avLst/>
              <a:gdLst/>
              <a:ahLst/>
              <a:cxnLst/>
              <a:rect l="l" t="t" r="r" b="b"/>
              <a:pathLst>
                <a:path w="75564" h="0">
                  <a:moveTo>
                    <a:pt x="0" y="0"/>
                  </a:moveTo>
                  <a:lnTo>
                    <a:pt x="75057" y="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525570" y="3035528"/>
              <a:ext cx="111760" cy="65405"/>
            </a:xfrm>
            <a:custGeom>
              <a:avLst/>
              <a:gdLst/>
              <a:ahLst/>
              <a:cxnLst/>
              <a:rect l="l" t="t" r="r" b="b"/>
              <a:pathLst>
                <a:path w="111760" h="65405">
                  <a:moveTo>
                    <a:pt x="685" y="52108"/>
                  </a:moveTo>
                  <a:lnTo>
                    <a:pt x="111391" y="52108"/>
                  </a:lnTo>
                  <a:lnTo>
                    <a:pt x="111391" y="15786"/>
                  </a:lnTo>
                  <a:lnTo>
                    <a:pt x="685" y="15786"/>
                  </a:lnTo>
                  <a:lnTo>
                    <a:pt x="685" y="52108"/>
                  </a:lnTo>
                  <a:close/>
                </a:path>
                <a:path w="111760" h="65405">
                  <a:moveTo>
                    <a:pt x="110705" y="65125"/>
                  </a:moveTo>
                  <a:lnTo>
                    <a:pt x="89801" y="65125"/>
                  </a:lnTo>
                  <a:lnTo>
                    <a:pt x="24333" y="0"/>
                  </a:lnTo>
                  <a:lnTo>
                    <a:pt x="0" y="0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/>
          <p:cNvGrpSpPr/>
          <p:nvPr/>
        </p:nvGrpSpPr>
        <p:grpSpPr>
          <a:xfrm>
            <a:off x="3926401" y="2869996"/>
            <a:ext cx="1826260" cy="1380490"/>
            <a:chOff x="3926401" y="2869996"/>
            <a:chExt cx="1826260" cy="1380490"/>
          </a:xfrm>
        </p:grpSpPr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26401" y="2869996"/>
              <a:ext cx="287210" cy="20170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211726" y="3068104"/>
              <a:ext cx="1537335" cy="1182370"/>
            </a:xfrm>
            <a:custGeom>
              <a:avLst/>
              <a:gdLst/>
              <a:ahLst/>
              <a:cxnLst/>
              <a:rect l="l" t="t" r="r" b="b"/>
              <a:pathLst>
                <a:path w="1537335" h="1182370">
                  <a:moveTo>
                    <a:pt x="0" y="0"/>
                  </a:moveTo>
                  <a:lnTo>
                    <a:pt x="1536839" y="0"/>
                  </a:lnTo>
                </a:path>
                <a:path w="1537335" h="1182370">
                  <a:moveTo>
                    <a:pt x="1536839" y="1371"/>
                  </a:moveTo>
                  <a:lnTo>
                    <a:pt x="1536839" y="1182103"/>
                  </a:lnTo>
                </a:path>
              </a:pathLst>
            </a:custGeom>
            <a:ln w="72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11105" y="3641001"/>
            <a:ext cx="217131" cy="65176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52084" y="3641001"/>
            <a:ext cx="217144" cy="65176"/>
          </a:xfrm>
          <a:prstGeom prst="rect">
            <a:avLst/>
          </a:prstGeom>
        </p:spPr>
      </p:pic>
      <p:sp>
        <p:nvSpPr>
          <p:cNvPr id="26" name="object 26"/>
          <p:cNvSpPr/>
          <p:nvPr/>
        </p:nvSpPr>
        <p:spPr>
          <a:xfrm>
            <a:off x="3930002" y="4050042"/>
            <a:ext cx="33655" cy="199390"/>
          </a:xfrm>
          <a:custGeom>
            <a:avLst/>
            <a:gdLst/>
            <a:ahLst/>
            <a:cxnLst/>
            <a:rect l="l" t="t" r="r" b="b"/>
            <a:pathLst>
              <a:path w="33654" h="199389">
                <a:moveTo>
                  <a:pt x="32892" y="50037"/>
                </a:moveTo>
                <a:lnTo>
                  <a:pt x="32892" y="0"/>
                </a:lnTo>
              </a:path>
              <a:path w="33654" h="199389">
                <a:moveTo>
                  <a:pt x="33235" y="198793"/>
                </a:moveTo>
                <a:lnTo>
                  <a:pt x="33235" y="138811"/>
                </a:lnTo>
                <a:lnTo>
                  <a:pt x="0" y="66484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962895" y="4051071"/>
            <a:ext cx="763270" cy="200025"/>
          </a:xfrm>
          <a:custGeom>
            <a:avLst/>
            <a:gdLst/>
            <a:ahLst/>
            <a:cxnLst/>
            <a:rect l="l" t="t" r="r" b="b"/>
            <a:pathLst>
              <a:path w="763270" h="200025">
                <a:moveTo>
                  <a:pt x="244043" y="53124"/>
                </a:moveTo>
                <a:lnTo>
                  <a:pt x="244043" y="1714"/>
                </a:lnTo>
              </a:path>
              <a:path w="763270" h="200025">
                <a:moveTo>
                  <a:pt x="244043" y="197764"/>
                </a:moveTo>
                <a:lnTo>
                  <a:pt x="244043" y="137782"/>
                </a:lnTo>
                <a:lnTo>
                  <a:pt x="210794" y="65455"/>
                </a:lnTo>
              </a:path>
              <a:path w="763270" h="200025">
                <a:moveTo>
                  <a:pt x="762939" y="199821"/>
                </a:moveTo>
                <a:lnTo>
                  <a:pt x="0" y="199821"/>
                </a:lnTo>
              </a:path>
              <a:path w="763270" h="200025">
                <a:moveTo>
                  <a:pt x="503834" y="51409"/>
                </a:moveTo>
                <a:lnTo>
                  <a:pt x="503834" y="0"/>
                </a:lnTo>
              </a:path>
              <a:path w="763270" h="200025">
                <a:moveTo>
                  <a:pt x="503834" y="196049"/>
                </a:moveTo>
                <a:lnTo>
                  <a:pt x="503834" y="136067"/>
                </a:lnTo>
                <a:lnTo>
                  <a:pt x="470585" y="63741"/>
                </a:lnTo>
              </a:path>
              <a:path w="763270" h="200025">
                <a:moveTo>
                  <a:pt x="760196" y="51409"/>
                </a:moveTo>
                <a:lnTo>
                  <a:pt x="760196" y="0"/>
                </a:lnTo>
              </a:path>
              <a:path w="763270" h="200025">
                <a:moveTo>
                  <a:pt x="760196" y="196049"/>
                </a:moveTo>
                <a:lnTo>
                  <a:pt x="760196" y="136067"/>
                </a:lnTo>
                <a:lnTo>
                  <a:pt x="726960" y="63741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725835" y="4048328"/>
            <a:ext cx="1022985" cy="202565"/>
          </a:xfrm>
          <a:custGeom>
            <a:avLst/>
            <a:gdLst/>
            <a:ahLst/>
            <a:cxnLst/>
            <a:rect l="l" t="t" r="r" b="b"/>
            <a:pathLst>
              <a:path w="1022985" h="202564">
                <a:moveTo>
                  <a:pt x="251244" y="0"/>
                </a:moveTo>
                <a:lnTo>
                  <a:pt x="251244" y="201879"/>
                </a:lnTo>
              </a:path>
              <a:path w="1022985" h="202564">
                <a:moveTo>
                  <a:pt x="0" y="202564"/>
                </a:moveTo>
                <a:lnTo>
                  <a:pt x="1022730" y="202564"/>
                </a:lnTo>
              </a:path>
            </a:pathLst>
          </a:custGeom>
          <a:ln w="72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193453" y="4050042"/>
            <a:ext cx="0" cy="66040"/>
          </a:xfrm>
          <a:custGeom>
            <a:avLst/>
            <a:gdLst/>
            <a:ahLst/>
            <a:cxnLst/>
            <a:rect l="l" t="t" r="r" b="b"/>
            <a:pathLst>
              <a:path w="0" h="66039">
                <a:moveTo>
                  <a:pt x="0" y="65811"/>
                </a:moveTo>
                <a:lnTo>
                  <a:pt x="0" y="0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705504" y="4322178"/>
            <a:ext cx="0" cy="57785"/>
          </a:xfrm>
          <a:custGeom>
            <a:avLst/>
            <a:gdLst/>
            <a:ahLst/>
            <a:cxnLst/>
            <a:rect l="l" t="t" r="r" b="b"/>
            <a:pathLst>
              <a:path w="0" h="57785">
                <a:moveTo>
                  <a:pt x="0" y="0"/>
                </a:moveTo>
                <a:lnTo>
                  <a:pt x="0" y="57238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705504" y="4050042"/>
            <a:ext cx="0" cy="118110"/>
          </a:xfrm>
          <a:custGeom>
            <a:avLst/>
            <a:gdLst/>
            <a:ahLst/>
            <a:cxnLst/>
            <a:rect l="l" t="t" r="r" b="b"/>
            <a:pathLst>
              <a:path w="0" h="118110">
                <a:moveTo>
                  <a:pt x="0" y="0"/>
                </a:moveTo>
                <a:lnTo>
                  <a:pt x="0" y="117551"/>
                </a:lnTo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2" name="object 32"/>
          <p:cNvGrpSpPr/>
          <p:nvPr/>
        </p:nvGrpSpPr>
        <p:grpSpPr>
          <a:xfrm>
            <a:off x="3193453" y="4049356"/>
            <a:ext cx="581025" cy="276860"/>
            <a:chOff x="3193453" y="4049356"/>
            <a:chExt cx="581025" cy="276860"/>
          </a:xfrm>
        </p:grpSpPr>
        <p:sp>
          <p:nvSpPr>
            <p:cNvPr id="33" name="object 33"/>
            <p:cNvSpPr/>
            <p:nvPr/>
          </p:nvSpPr>
          <p:spPr>
            <a:xfrm>
              <a:off x="3193453" y="4049356"/>
              <a:ext cx="508000" cy="238760"/>
            </a:xfrm>
            <a:custGeom>
              <a:avLst/>
              <a:gdLst/>
              <a:ahLst/>
              <a:cxnLst/>
              <a:rect l="l" t="t" r="r" b="b"/>
              <a:pathLst>
                <a:path w="508000" h="238760">
                  <a:moveTo>
                    <a:pt x="252603" y="235127"/>
                  </a:moveTo>
                  <a:lnTo>
                    <a:pt x="252603" y="0"/>
                  </a:lnTo>
                </a:path>
                <a:path w="508000" h="238760">
                  <a:moveTo>
                    <a:pt x="453110" y="238213"/>
                  </a:moveTo>
                  <a:lnTo>
                    <a:pt x="252603" y="238213"/>
                  </a:lnTo>
                </a:path>
                <a:path w="508000" h="238760">
                  <a:moveTo>
                    <a:pt x="507593" y="66497"/>
                  </a:moveTo>
                  <a:lnTo>
                    <a:pt x="0" y="66497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45693" y="4161605"/>
              <a:ext cx="128193" cy="164172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3694112" y="4104233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18084" y="0"/>
                  </a:moveTo>
                  <a:lnTo>
                    <a:pt x="11645" y="0"/>
                  </a:lnTo>
                  <a:lnTo>
                    <a:pt x="5219" y="0"/>
                  </a:lnTo>
                  <a:lnTo>
                    <a:pt x="0" y="5219"/>
                  </a:lnTo>
                  <a:lnTo>
                    <a:pt x="0" y="18084"/>
                  </a:lnTo>
                  <a:lnTo>
                    <a:pt x="5219" y="23304"/>
                  </a:lnTo>
                  <a:lnTo>
                    <a:pt x="18084" y="23304"/>
                  </a:lnTo>
                  <a:lnTo>
                    <a:pt x="23304" y="18084"/>
                  </a:lnTo>
                  <a:lnTo>
                    <a:pt x="23304" y="5219"/>
                  </a:lnTo>
                  <a:lnTo>
                    <a:pt x="1808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3694112" y="4104233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5">
                  <a:moveTo>
                    <a:pt x="11645" y="0"/>
                  </a:moveTo>
                  <a:lnTo>
                    <a:pt x="18084" y="0"/>
                  </a:lnTo>
                  <a:lnTo>
                    <a:pt x="23304" y="5219"/>
                  </a:lnTo>
                  <a:lnTo>
                    <a:pt x="23304" y="11645"/>
                  </a:lnTo>
                  <a:lnTo>
                    <a:pt x="23304" y="18084"/>
                  </a:lnTo>
                  <a:lnTo>
                    <a:pt x="18084" y="23304"/>
                  </a:lnTo>
                  <a:lnTo>
                    <a:pt x="11645" y="23304"/>
                  </a:lnTo>
                  <a:lnTo>
                    <a:pt x="5219" y="23304"/>
                  </a:lnTo>
                  <a:lnTo>
                    <a:pt x="0" y="18084"/>
                  </a:lnTo>
                  <a:lnTo>
                    <a:pt x="0" y="11645"/>
                  </a:lnTo>
                  <a:lnTo>
                    <a:pt x="0" y="5219"/>
                  </a:lnTo>
                  <a:lnTo>
                    <a:pt x="5219" y="0"/>
                  </a:lnTo>
                  <a:lnTo>
                    <a:pt x="11645" y="0"/>
                  </a:lnTo>
                  <a:close/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" name="object 37"/>
          <p:cNvGrpSpPr/>
          <p:nvPr/>
        </p:nvGrpSpPr>
        <p:grpSpPr>
          <a:xfrm>
            <a:off x="2746101" y="2163133"/>
            <a:ext cx="3064510" cy="2664460"/>
            <a:chOff x="2746101" y="2163133"/>
            <a:chExt cx="3064510" cy="2664460"/>
          </a:xfrm>
        </p:grpSpPr>
        <p:sp>
          <p:nvSpPr>
            <p:cNvPr id="38" name="object 38"/>
            <p:cNvSpPr/>
            <p:nvPr/>
          </p:nvSpPr>
          <p:spPr>
            <a:xfrm>
              <a:off x="2924746" y="4050042"/>
              <a:ext cx="779780" cy="329565"/>
            </a:xfrm>
            <a:custGeom>
              <a:avLst/>
              <a:gdLst/>
              <a:ahLst/>
              <a:cxnLst/>
              <a:rect l="l" t="t" r="r" b="b"/>
              <a:pathLst>
                <a:path w="779779" h="329564">
                  <a:moveTo>
                    <a:pt x="0" y="329374"/>
                  </a:moveTo>
                  <a:lnTo>
                    <a:pt x="0" y="0"/>
                  </a:lnTo>
                </a:path>
                <a:path w="779779" h="329564">
                  <a:moveTo>
                    <a:pt x="779386" y="329031"/>
                  </a:moveTo>
                  <a:lnTo>
                    <a:pt x="685" y="329031"/>
                  </a:lnTo>
                </a:path>
              </a:pathLst>
            </a:custGeom>
            <a:ln w="72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2747899" y="2164930"/>
              <a:ext cx="3060700" cy="2661285"/>
            </a:xfrm>
            <a:custGeom>
              <a:avLst/>
              <a:gdLst/>
              <a:ahLst/>
              <a:cxnLst/>
              <a:rect l="l" t="t" r="r" b="b"/>
              <a:pathLst>
                <a:path w="3060700" h="2661285">
                  <a:moveTo>
                    <a:pt x="0" y="103035"/>
                  </a:moveTo>
                  <a:lnTo>
                    <a:pt x="207327" y="48082"/>
                  </a:lnTo>
                  <a:lnTo>
                    <a:pt x="365302" y="89293"/>
                  </a:lnTo>
                  <a:lnTo>
                    <a:pt x="530148" y="20599"/>
                  </a:lnTo>
                  <a:lnTo>
                    <a:pt x="695007" y="89293"/>
                  </a:lnTo>
                  <a:lnTo>
                    <a:pt x="894194" y="20599"/>
                  </a:lnTo>
                  <a:lnTo>
                    <a:pt x="1100264" y="96164"/>
                  </a:lnTo>
                  <a:lnTo>
                    <a:pt x="1292593" y="20599"/>
                  </a:lnTo>
                  <a:lnTo>
                    <a:pt x="1484909" y="89293"/>
                  </a:lnTo>
                  <a:lnTo>
                    <a:pt x="1704708" y="13741"/>
                  </a:lnTo>
                  <a:lnTo>
                    <a:pt x="1910778" y="68681"/>
                  </a:lnTo>
                  <a:lnTo>
                    <a:pt x="2144318" y="6870"/>
                  </a:lnTo>
                  <a:lnTo>
                    <a:pt x="2336647" y="61810"/>
                  </a:lnTo>
                  <a:lnTo>
                    <a:pt x="2522105" y="0"/>
                  </a:lnTo>
                  <a:lnTo>
                    <a:pt x="2686951" y="82423"/>
                  </a:lnTo>
                  <a:lnTo>
                    <a:pt x="2865539" y="6870"/>
                  </a:lnTo>
                  <a:lnTo>
                    <a:pt x="3053435" y="34340"/>
                  </a:lnTo>
                  <a:lnTo>
                    <a:pt x="3060306" y="2660726"/>
                  </a:lnTo>
                  <a:lnTo>
                    <a:pt x="0" y="2660726"/>
                  </a:lnTo>
                  <a:lnTo>
                    <a:pt x="0" y="103035"/>
                  </a:lnTo>
                  <a:close/>
                </a:path>
              </a:pathLst>
            </a:custGeom>
            <a:ln w="359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2842133" y="2373489"/>
              <a:ext cx="2679065" cy="358140"/>
            </a:xfrm>
            <a:custGeom>
              <a:avLst/>
              <a:gdLst/>
              <a:ahLst/>
              <a:cxnLst/>
              <a:rect l="l" t="t" r="r" b="b"/>
              <a:pathLst>
                <a:path w="2679065" h="358139">
                  <a:moveTo>
                    <a:pt x="49682" y="56057"/>
                  </a:moveTo>
                  <a:lnTo>
                    <a:pt x="43649" y="40995"/>
                  </a:lnTo>
                  <a:lnTo>
                    <a:pt x="41998" y="36880"/>
                  </a:lnTo>
                  <a:lnTo>
                    <a:pt x="36563" y="23317"/>
                  </a:lnTo>
                  <a:lnTo>
                    <a:pt x="36563" y="36880"/>
                  </a:lnTo>
                  <a:lnTo>
                    <a:pt x="12573" y="36880"/>
                  </a:lnTo>
                  <a:lnTo>
                    <a:pt x="24688" y="5473"/>
                  </a:lnTo>
                  <a:lnTo>
                    <a:pt x="36563" y="36880"/>
                  </a:lnTo>
                  <a:lnTo>
                    <a:pt x="36563" y="23317"/>
                  </a:lnTo>
                  <a:lnTo>
                    <a:pt x="29413" y="5473"/>
                  </a:lnTo>
                  <a:lnTo>
                    <a:pt x="27660" y="1066"/>
                  </a:lnTo>
                  <a:lnTo>
                    <a:pt x="21793" y="1066"/>
                  </a:lnTo>
                  <a:lnTo>
                    <a:pt x="0" y="56083"/>
                  </a:lnTo>
                  <a:lnTo>
                    <a:pt x="5130" y="56095"/>
                  </a:lnTo>
                  <a:lnTo>
                    <a:pt x="11036" y="40995"/>
                  </a:lnTo>
                  <a:lnTo>
                    <a:pt x="38341" y="40995"/>
                  </a:lnTo>
                  <a:lnTo>
                    <a:pt x="44272" y="56083"/>
                  </a:lnTo>
                  <a:lnTo>
                    <a:pt x="49682" y="56057"/>
                  </a:lnTo>
                  <a:close/>
                </a:path>
                <a:path w="2679065" h="358139">
                  <a:moveTo>
                    <a:pt x="79324" y="90601"/>
                  </a:moveTo>
                  <a:lnTo>
                    <a:pt x="74599" y="90601"/>
                  </a:lnTo>
                  <a:lnTo>
                    <a:pt x="70535" y="94208"/>
                  </a:lnTo>
                  <a:lnTo>
                    <a:pt x="67437" y="96443"/>
                  </a:lnTo>
                  <a:lnTo>
                    <a:pt x="65100" y="97739"/>
                  </a:lnTo>
                  <a:lnTo>
                    <a:pt x="62407" y="98907"/>
                  </a:lnTo>
                  <a:lnTo>
                    <a:pt x="62407" y="103860"/>
                  </a:lnTo>
                  <a:lnTo>
                    <a:pt x="74295" y="96012"/>
                  </a:lnTo>
                  <a:lnTo>
                    <a:pt x="74295" y="144094"/>
                  </a:lnTo>
                  <a:lnTo>
                    <a:pt x="79324" y="144094"/>
                  </a:lnTo>
                  <a:lnTo>
                    <a:pt x="79324" y="90601"/>
                  </a:lnTo>
                  <a:close/>
                </a:path>
                <a:path w="2679065" h="358139">
                  <a:moveTo>
                    <a:pt x="81445" y="303199"/>
                  </a:moveTo>
                  <a:lnTo>
                    <a:pt x="76720" y="303199"/>
                  </a:lnTo>
                  <a:lnTo>
                    <a:pt x="72656" y="306806"/>
                  </a:lnTo>
                  <a:lnTo>
                    <a:pt x="69557" y="309041"/>
                  </a:lnTo>
                  <a:lnTo>
                    <a:pt x="67221" y="310337"/>
                  </a:lnTo>
                  <a:lnTo>
                    <a:pt x="64528" y="311505"/>
                  </a:lnTo>
                  <a:lnTo>
                    <a:pt x="64528" y="316458"/>
                  </a:lnTo>
                  <a:lnTo>
                    <a:pt x="76415" y="308610"/>
                  </a:lnTo>
                  <a:lnTo>
                    <a:pt x="76415" y="356692"/>
                  </a:lnTo>
                  <a:lnTo>
                    <a:pt x="81445" y="356692"/>
                  </a:lnTo>
                  <a:lnTo>
                    <a:pt x="81445" y="303199"/>
                  </a:lnTo>
                  <a:close/>
                </a:path>
                <a:path w="2679065" h="358139">
                  <a:moveTo>
                    <a:pt x="102793" y="36474"/>
                  </a:moveTo>
                  <a:lnTo>
                    <a:pt x="102768" y="20320"/>
                  </a:lnTo>
                  <a:lnTo>
                    <a:pt x="100990" y="13995"/>
                  </a:lnTo>
                  <a:lnTo>
                    <a:pt x="97459" y="9029"/>
                  </a:lnTo>
                  <a:lnTo>
                    <a:pt x="97459" y="21285"/>
                  </a:lnTo>
                  <a:lnTo>
                    <a:pt x="97459" y="35001"/>
                  </a:lnTo>
                  <a:lnTo>
                    <a:pt x="96012" y="40563"/>
                  </a:lnTo>
                  <a:lnTo>
                    <a:pt x="89712" y="49961"/>
                  </a:lnTo>
                  <a:lnTo>
                    <a:pt x="84785" y="52501"/>
                  </a:lnTo>
                  <a:lnTo>
                    <a:pt x="71882" y="52501"/>
                  </a:lnTo>
                  <a:lnTo>
                    <a:pt x="66954" y="49961"/>
                  </a:lnTo>
                  <a:lnTo>
                    <a:pt x="60655" y="40513"/>
                  </a:lnTo>
                  <a:lnTo>
                    <a:pt x="59220" y="35001"/>
                  </a:lnTo>
                  <a:lnTo>
                    <a:pt x="59220" y="21285"/>
                  </a:lnTo>
                  <a:lnTo>
                    <a:pt x="60756" y="15773"/>
                  </a:lnTo>
                  <a:lnTo>
                    <a:pt x="67259" y="6781"/>
                  </a:lnTo>
                  <a:lnTo>
                    <a:pt x="72085" y="4419"/>
                  </a:lnTo>
                  <a:lnTo>
                    <a:pt x="84632" y="4419"/>
                  </a:lnTo>
                  <a:lnTo>
                    <a:pt x="89484" y="6781"/>
                  </a:lnTo>
                  <a:lnTo>
                    <a:pt x="95935" y="15722"/>
                  </a:lnTo>
                  <a:lnTo>
                    <a:pt x="97459" y="21285"/>
                  </a:lnTo>
                  <a:lnTo>
                    <a:pt x="97459" y="9029"/>
                  </a:lnTo>
                  <a:lnTo>
                    <a:pt x="94195" y="4419"/>
                  </a:lnTo>
                  <a:lnTo>
                    <a:pt x="93192" y="2997"/>
                  </a:lnTo>
                  <a:lnTo>
                    <a:pt x="86817" y="0"/>
                  </a:lnTo>
                  <a:lnTo>
                    <a:pt x="69799" y="0"/>
                  </a:lnTo>
                  <a:lnTo>
                    <a:pt x="63398" y="3022"/>
                  </a:lnTo>
                  <a:lnTo>
                    <a:pt x="55613" y="14020"/>
                  </a:lnTo>
                  <a:lnTo>
                    <a:pt x="53873" y="20320"/>
                  </a:lnTo>
                  <a:lnTo>
                    <a:pt x="53886" y="36474"/>
                  </a:lnTo>
                  <a:lnTo>
                    <a:pt x="55753" y="43154"/>
                  </a:lnTo>
                  <a:lnTo>
                    <a:pt x="63779" y="54025"/>
                  </a:lnTo>
                  <a:lnTo>
                    <a:pt x="70053" y="56921"/>
                  </a:lnTo>
                  <a:lnTo>
                    <a:pt x="86664" y="56921"/>
                  </a:lnTo>
                  <a:lnTo>
                    <a:pt x="92964" y="54025"/>
                  </a:lnTo>
                  <a:lnTo>
                    <a:pt x="94081" y="52501"/>
                  </a:lnTo>
                  <a:lnTo>
                    <a:pt x="100939" y="43205"/>
                  </a:lnTo>
                  <a:lnTo>
                    <a:pt x="102793" y="36474"/>
                  </a:lnTo>
                  <a:close/>
                </a:path>
                <a:path w="2679065" h="358139">
                  <a:moveTo>
                    <a:pt x="131203" y="352044"/>
                  </a:moveTo>
                  <a:lnTo>
                    <a:pt x="104152" y="352044"/>
                  </a:lnTo>
                  <a:lnTo>
                    <a:pt x="112864" y="343865"/>
                  </a:lnTo>
                  <a:lnTo>
                    <a:pt x="118719" y="337997"/>
                  </a:lnTo>
                  <a:lnTo>
                    <a:pt x="125349" y="330022"/>
                  </a:lnTo>
                  <a:lnTo>
                    <a:pt x="127812" y="326288"/>
                  </a:lnTo>
                  <a:lnTo>
                    <a:pt x="130060" y="321106"/>
                  </a:lnTo>
                  <a:lnTo>
                    <a:pt x="130517" y="318922"/>
                  </a:lnTo>
                  <a:lnTo>
                    <a:pt x="130517" y="312369"/>
                  </a:lnTo>
                  <a:lnTo>
                    <a:pt x="129044" y="308978"/>
                  </a:lnTo>
                  <a:lnTo>
                    <a:pt x="123151" y="304050"/>
                  </a:lnTo>
                  <a:lnTo>
                    <a:pt x="119418" y="302818"/>
                  </a:lnTo>
                  <a:lnTo>
                    <a:pt x="110274" y="302818"/>
                  </a:lnTo>
                  <a:lnTo>
                    <a:pt x="106464" y="304114"/>
                  </a:lnTo>
                  <a:lnTo>
                    <a:pt x="100215" y="309499"/>
                  </a:lnTo>
                  <a:lnTo>
                    <a:pt x="98590" y="313309"/>
                  </a:lnTo>
                  <a:lnTo>
                    <a:pt x="98590" y="318135"/>
                  </a:lnTo>
                  <a:lnTo>
                    <a:pt x="104152" y="318135"/>
                  </a:lnTo>
                  <a:lnTo>
                    <a:pt x="104152" y="314883"/>
                  </a:lnTo>
                  <a:lnTo>
                    <a:pt x="105117" y="312267"/>
                  </a:lnTo>
                  <a:lnTo>
                    <a:pt x="108978" y="308305"/>
                  </a:lnTo>
                  <a:lnTo>
                    <a:pt x="111569" y="307314"/>
                  </a:lnTo>
                  <a:lnTo>
                    <a:pt x="118478" y="307314"/>
                  </a:lnTo>
                  <a:lnTo>
                    <a:pt x="121196" y="308508"/>
                  </a:lnTo>
                  <a:lnTo>
                    <a:pt x="124294" y="312674"/>
                  </a:lnTo>
                  <a:lnTo>
                    <a:pt x="124955" y="314756"/>
                  </a:lnTo>
                  <a:lnTo>
                    <a:pt x="124955" y="318770"/>
                  </a:lnTo>
                  <a:lnTo>
                    <a:pt x="98056" y="351510"/>
                  </a:lnTo>
                  <a:lnTo>
                    <a:pt x="98056" y="356692"/>
                  </a:lnTo>
                  <a:lnTo>
                    <a:pt x="131203" y="356692"/>
                  </a:lnTo>
                  <a:lnTo>
                    <a:pt x="131203" y="352044"/>
                  </a:lnTo>
                  <a:close/>
                </a:path>
                <a:path w="2679065" h="358139">
                  <a:moveTo>
                    <a:pt x="140131" y="123444"/>
                  </a:moveTo>
                  <a:lnTo>
                    <a:pt x="123367" y="123444"/>
                  </a:lnTo>
                  <a:lnTo>
                    <a:pt x="123367" y="106984"/>
                  </a:lnTo>
                  <a:lnTo>
                    <a:pt x="118795" y="106984"/>
                  </a:lnTo>
                  <a:lnTo>
                    <a:pt x="118795" y="123444"/>
                  </a:lnTo>
                  <a:lnTo>
                    <a:pt x="102031" y="123444"/>
                  </a:lnTo>
                  <a:lnTo>
                    <a:pt x="102031" y="127558"/>
                  </a:lnTo>
                  <a:lnTo>
                    <a:pt x="118795" y="127558"/>
                  </a:lnTo>
                  <a:lnTo>
                    <a:pt x="118795" y="144094"/>
                  </a:lnTo>
                  <a:lnTo>
                    <a:pt x="123367" y="144094"/>
                  </a:lnTo>
                  <a:lnTo>
                    <a:pt x="123367" y="127558"/>
                  </a:lnTo>
                  <a:lnTo>
                    <a:pt x="140131" y="127558"/>
                  </a:lnTo>
                  <a:lnTo>
                    <a:pt x="140131" y="123444"/>
                  </a:lnTo>
                  <a:close/>
                </a:path>
                <a:path w="2679065" h="358139">
                  <a:moveTo>
                    <a:pt x="154076" y="1066"/>
                  </a:moveTo>
                  <a:lnTo>
                    <a:pt x="149199" y="1066"/>
                  </a:lnTo>
                  <a:lnTo>
                    <a:pt x="149199" y="37744"/>
                  </a:lnTo>
                  <a:lnTo>
                    <a:pt x="148996" y="40068"/>
                  </a:lnTo>
                  <a:lnTo>
                    <a:pt x="136093" y="52501"/>
                  </a:lnTo>
                  <a:lnTo>
                    <a:pt x="131114" y="52501"/>
                  </a:lnTo>
                  <a:lnTo>
                    <a:pt x="118719" y="37033"/>
                  </a:lnTo>
                  <a:lnTo>
                    <a:pt x="118719" y="1066"/>
                  </a:lnTo>
                  <a:lnTo>
                    <a:pt x="113842" y="1066"/>
                  </a:lnTo>
                  <a:lnTo>
                    <a:pt x="113842" y="38023"/>
                  </a:lnTo>
                  <a:lnTo>
                    <a:pt x="114058" y="40741"/>
                  </a:lnTo>
                  <a:lnTo>
                    <a:pt x="129590" y="56921"/>
                  </a:lnTo>
                  <a:lnTo>
                    <a:pt x="138328" y="56921"/>
                  </a:lnTo>
                  <a:lnTo>
                    <a:pt x="154076" y="38227"/>
                  </a:lnTo>
                  <a:lnTo>
                    <a:pt x="154076" y="1066"/>
                  </a:lnTo>
                  <a:close/>
                </a:path>
                <a:path w="2679065" h="358139">
                  <a:moveTo>
                    <a:pt x="199339" y="1066"/>
                  </a:moveTo>
                  <a:lnTo>
                    <a:pt x="159105" y="1066"/>
                  </a:lnTo>
                  <a:lnTo>
                    <a:pt x="159105" y="5486"/>
                  </a:lnTo>
                  <a:lnTo>
                    <a:pt x="176784" y="5486"/>
                  </a:lnTo>
                  <a:lnTo>
                    <a:pt x="176784" y="56083"/>
                  </a:lnTo>
                  <a:lnTo>
                    <a:pt x="181660" y="56083"/>
                  </a:lnTo>
                  <a:lnTo>
                    <a:pt x="181660" y="5486"/>
                  </a:lnTo>
                  <a:lnTo>
                    <a:pt x="199339" y="5486"/>
                  </a:lnTo>
                  <a:lnTo>
                    <a:pt x="199339" y="1066"/>
                  </a:lnTo>
                  <a:close/>
                </a:path>
                <a:path w="2679065" h="358139">
                  <a:moveTo>
                    <a:pt x="298716" y="56057"/>
                  </a:moveTo>
                  <a:lnTo>
                    <a:pt x="292684" y="40995"/>
                  </a:lnTo>
                  <a:lnTo>
                    <a:pt x="291033" y="36880"/>
                  </a:lnTo>
                  <a:lnTo>
                    <a:pt x="285597" y="23317"/>
                  </a:lnTo>
                  <a:lnTo>
                    <a:pt x="285597" y="36880"/>
                  </a:lnTo>
                  <a:lnTo>
                    <a:pt x="261607" y="36880"/>
                  </a:lnTo>
                  <a:lnTo>
                    <a:pt x="273723" y="5473"/>
                  </a:lnTo>
                  <a:lnTo>
                    <a:pt x="285597" y="36880"/>
                  </a:lnTo>
                  <a:lnTo>
                    <a:pt x="285597" y="23317"/>
                  </a:lnTo>
                  <a:lnTo>
                    <a:pt x="278447" y="5473"/>
                  </a:lnTo>
                  <a:lnTo>
                    <a:pt x="276694" y="1066"/>
                  </a:lnTo>
                  <a:lnTo>
                    <a:pt x="270827" y="1066"/>
                  </a:lnTo>
                  <a:lnTo>
                    <a:pt x="249034" y="56083"/>
                  </a:lnTo>
                  <a:lnTo>
                    <a:pt x="254165" y="56095"/>
                  </a:lnTo>
                  <a:lnTo>
                    <a:pt x="260070" y="40995"/>
                  </a:lnTo>
                  <a:lnTo>
                    <a:pt x="287375" y="40995"/>
                  </a:lnTo>
                  <a:lnTo>
                    <a:pt x="293306" y="56083"/>
                  </a:lnTo>
                  <a:lnTo>
                    <a:pt x="298716" y="56057"/>
                  </a:lnTo>
                  <a:close/>
                </a:path>
                <a:path w="2679065" h="358139">
                  <a:moveTo>
                    <a:pt x="333286" y="303199"/>
                  </a:moveTo>
                  <a:lnTo>
                    <a:pt x="328561" y="303199"/>
                  </a:lnTo>
                  <a:lnTo>
                    <a:pt x="324497" y="306806"/>
                  </a:lnTo>
                  <a:lnTo>
                    <a:pt x="321398" y="309041"/>
                  </a:lnTo>
                  <a:lnTo>
                    <a:pt x="319062" y="310337"/>
                  </a:lnTo>
                  <a:lnTo>
                    <a:pt x="316369" y="311505"/>
                  </a:lnTo>
                  <a:lnTo>
                    <a:pt x="316369" y="316458"/>
                  </a:lnTo>
                  <a:lnTo>
                    <a:pt x="328256" y="308610"/>
                  </a:lnTo>
                  <a:lnTo>
                    <a:pt x="328256" y="356692"/>
                  </a:lnTo>
                  <a:lnTo>
                    <a:pt x="333286" y="356692"/>
                  </a:lnTo>
                  <a:lnTo>
                    <a:pt x="333286" y="303199"/>
                  </a:lnTo>
                  <a:close/>
                </a:path>
                <a:path w="2679065" h="358139">
                  <a:moveTo>
                    <a:pt x="345770" y="90601"/>
                  </a:moveTo>
                  <a:lnTo>
                    <a:pt x="341045" y="90601"/>
                  </a:lnTo>
                  <a:lnTo>
                    <a:pt x="336981" y="94208"/>
                  </a:lnTo>
                  <a:lnTo>
                    <a:pt x="333883" y="96443"/>
                  </a:lnTo>
                  <a:lnTo>
                    <a:pt x="331546" y="97739"/>
                  </a:lnTo>
                  <a:lnTo>
                    <a:pt x="328853" y="98907"/>
                  </a:lnTo>
                  <a:lnTo>
                    <a:pt x="328853" y="103860"/>
                  </a:lnTo>
                  <a:lnTo>
                    <a:pt x="340741" y="96012"/>
                  </a:lnTo>
                  <a:lnTo>
                    <a:pt x="340741" y="144094"/>
                  </a:lnTo>
                  <a:lnTo>
                    <a:pt x="345770" y="144094"/>
                  </a:lnTo>
                  <a:lnTo>
                    <a:pt x="345770" y="90601"/>
                  </a:lnTo>
                  <a:close/>
                </a:path>
                <a:path w="2679065" h="358139">
                  <a:moveTo>
                    <a:pt x="351828" y="36474"/>
                  </a:moveTo>
                  <a:lnTo>
                    <a:pt x="351802" y="20320"/>
                  </a:lnTo>
                  <a:lnTo>
                    <a:pt x="350024" y="13995"/>
                  </a:lnTo>
                  <a:lnTo>
                    <a:pt x="346494" y="9029"/>
                  </a:lnTo>
                  <a:lnTo>
                    <a:pt x="346494" y="21285"/>
                  </a:lnTo>
                  <a:lnTo>
                    <a:pt x="346494" y="35001"/>
                  </a:lnTo>
                  <a:lnTo>
                    <a:pt x="345046" y="40563"/>
                  </a:lnTo>
                  <a:lnTo>
                    <a:pt x="338747" y="49961"/>
                  </a:lnTo>
                  <a:lnTo>
                    <a:pt x="333819" y="52501"/>
                  </a:lnTo>
                  <a:lnTo>
                    <a:pt x="320916" y="52501"/>
                  </a:lnTo>
                  <a:lnTo>
                    <a:pt x="315988" y="49961"/>
                  </a:lnTo>
                  <a:lnTo>
                    <a:pt x="309689" y="40513"/>
                  </a:lnTo>
                  <a:lnTo>
                    <a:pt x="308254" y="35001"/>
                  </a:lnTo>
                  <a:lnTo>
                    <a:pt x="308254" y="21285"/>
                  </a:lnTo>
                  <a:lnTo>
                    <a:pt x="309791" y="15773"/>
                  </a:lnTo>
                  <a:lnTo>
                    <a:pt x="316293" y="6781"/>
                  </a:lnTo>
                  <a:lnTo>
                    <a:pt x="321119" y="4419"/>
                  </a:lnTo>
                  <a:lnTo>
                    <a:pt x="333667" y="4419"/>
                  </a:lnTo>
                  <a:lnTo>
                    <a:pt x="338518" y="6781"/>
                  </a:lnTo>
                  <a:lnTo>
                    <a:pt x="344970" y="15722"/>
                  </a:lnTo>
                  <a:lnTo>
                    <a:pt x="346494" y="21285"/>
                  </a:lnTo>
                  <a:lnTo>
                    <a:pt x="346494" y="9029"/>
                  </a:lnTo>
                  <a:lnTo>
                    <a:pt x="343230" y="4419"/>
                  </a:lnTo>
                  <a:lnTo>
                    <a:pt x="342226" y="2997"/>
                  </a:lnTo>
                  <a:lnTo>
                    <a:pt x="335851" y="0"/>
                  </a:lnTo>
                  <a:lnTo>
                    <a:pt x="318833" y="0"/>
                  </a:lnTo>
                  <a:lnTo>
                    <a:pt x="312432" y="3022"/>
                  </a:lnTo>
                  <a:lnTo>
                    <a:pt x="304647" y="14020"/>
                  </a:lnTo>
                  <a:lnTo>
                    <a:pt x="302907" y="20320"/>
                  </a:lnTo>
                  <a:lnTo>
                    <a:pt x="302920" y="36474"/>
                  </a:lnTo>
                  <a:lnTo>
                    <a:pt x="304787" y="43154"/>
                  </a:lnTo>
                  <a:lnTo>
                    <a:pt x="312813" y="54025"/>
                  </a:lnTo>
                  <a:lnTo>
                    <a:pt x="319087" y="56921"/>
                  </a:lnTo>
                  <a:lnTo>
                    <a:pt x="335699" y="56921"/>
                  </a:lnTo>
                  <a:lnTo>
                    <a:pt x="341998" y="54025"/>
                  </a:lnTo>
                  <a:lnTo>
                    <a:pt x="343115" y="52501"/>
                  </a:lnTo>
                  <a:lnTo>
                    <a:pt x="349973" y="43205"/>
                  </a:lnTo>
                  <a:lnTo>
                    <a:pt x="351828" y="36474"/>
                  </a:lnTo>
                  <a:close/>
                </a:path>
                <a:path w="2679065" h="358139">
                  <a:moveTo>
                    <a:pt x="376859" y="121691"/>
                  </a:moveTo>
                  <a:lnTo>
                    <a:pt x="357657" y="121691"/>
                  </a:lnTo>
                  <a:lnTo>
                    <a:pt x="357657" y="125730"/>
                  </a:lnTo>
                  <a:lnTo>
                    <a:pt x="376859" y="125730"/>
                  </a:lnTo>
                  <a:lnTo>
                    <a:pt x="376859" y="121691"/>
                  </a:lnTo>
                  <a:close/>
                </a:path>
                <a:path w="2679065" h="358139">
                  <a:moveTo>
                    <a:pt x="383882" y="339217"/>
                  </a:moveTo>
                  <a:lnTo>
                    <a:pt x="382854" y="336359"/>
                  </a:lnTo>
                  <a:lnTo>
                    <a:pt x="378739" y="331533"/>
                  </a:lnTo>
                  <a:lnTo>
                    <a:pt x="375932" y="329946"/>
                  </a:lnTo>
                  <a:lnTo>
                    <a:pt x="372376" y="329184"/>
                  </a:lnTo>
                  <a:lnTo>
                    <a:pt x="376288" y="328218"/>
                  </a:lnTo>
                  <a:lnTo>
                    <a:pt x="379158" y="326491"/>
                  </a:lnTo>
                  <a:lnTo>
                    <a:pt x="382409" y="322122"/>
                  </a:lnTo>
                  <a:lnTo>
                    <a:pt x="383120" y="319862"/>
                  </a:lnTo>
                  <a:lnTo>
                    <a:pt x="383120" y="313613"/>
                  </a:lnTo>
                  <a:lnTo>
                    <a:pt x="381901" y="310489"/>
                  </a:lnTo>
                  <a:lnTo>
                    <a:pt x="376364" y="304495"/>
                  </a:lnTo>
                  <a:lnTo>
                    <a:pt x="371894" y="302818"/>
                  </a:lnTo>
                  <a:lnTo>
                    <a:pt x="360311" y="302818"/>
                  </a:lnTo>
                  <a:lnTo>
                    <a:pt x="355917" y="304546"/>
                  </a:lnTo>
                  <a:lnTo>
                    <a:pt x="350481" y="310692"/>
                  </a:lnTo>
                  <a:lnTo>
                    <a:pt x="349288" y="313740"/>
                  </a:lnTo>
                  <a:lnTo>
                    <a:pt x="349288" y="317144"/>
                  </a:lnTo>
                  <a:lnTo>
                    <a:pt x="354317" y="317144"/>
                  </a:lnTo>
                  <a:lnTo>
                    <a:pt x="354723" y="313537"/>
                  </a:lnTo>
                  <a:lnTo>
                    <a:pt x="356069" y="310870"/>
                  </a:lnTo>
                  <a:lnTo>
                    <a:pt x="360337" y="307670"/>
                  </a:lnTo>
                  <a:lnTo>
                    <a:pt x="362953" y="306933"/>
                  </a:lnTo>
                  <a:lnTo>
                    <a:pt x="370166" y="306933"/>
                  </a:lnTo>
                  <a:lnTo>
                    <a:pt x="373214" y="308025"/>
                  </a:lnTo>
                  <a:lnTo>
                    <a:pt x="377177" y="312089"/>
                  </a:lnTo>
                  <a:lnTo>
                    <a:pt x="378091" y="314401"/>
                  </a:lnTo>
                  <a:lnTo>
                    <a:pt x="378091" y="319786"/>
                  </a:lnTo>
                  <a:lnTo>
                    <a:pt x="377126" y="322046"/>
                  </a:lnTo>
                  <a:lnTo>
                    <a:pt x="373011" y="326059"/>
                  </a:lnTo>
                  <a:lnTo>
                    <a:pt x="370039" y="327126"/>
                  </a:lnTo>
                  <a:lnTo>
                    <a:pt x="366280" y="327126"/>
                  </a:lnTo>
                  <a:lnTo>
                    <a:pt x="363232" y="326898"/>
                  </a:lnTo>
                  <a:lnTo>
                    <a:pt x="363232" y="331470"/>
                  </a:lnTo>
                  <a:lnTo>
                    <a:pt x="364515" y="331241"/>
                  </a:lnTo>
                  <a:lnTo>
                    <a:pt x="369836" y="331241"/>
                  </a:lnTo>
                  <a:lnTo>
                    <a:pt x="372872" y="332244"/>
                  </a:lnTo>
                  <a:lnTo>
                    <a:pt x="377596" y="336257"/>
                  </a:lnTo>
                  <a:lnTo>
                    <a:pt x="378777" y="338886"/>
                  </a:lnTo>
                  <a:lnTo>
                    <a:pt x="378777" y="345389"/>
                  </a:lnTo>
                  <a:lnTo>
                    <a:pt x="377596" y="348043"/>
                  </a:lnTo>
                  <a:lnTo>
                    <a:pt x="372872" y="352158"/>
                  </a:lnTo>
                  <a:lnTo>
                    <a:pt x="369811" y="353187"/>
                  </a:lnTo>
                  <a:lnTo>
                    <a:pt x="362648" y="353187"/>
                  </a:lnTo>
                  <a:lnTo>
                    <a:pt x="359740" y="352209"/>
                  </a:lnTo>
                  <a:lnTo>
                    <a:pt x="354914" y="348297"/>
                  </a:lnTo>
                  <a:lnTo>
                    <a:pt x="353707" y="345770"/>
                  </a:lnTo>
                  <a:lnTo>
                    <a:pt x="353707" y="342671"/>
                  </a:lnTo>
                  <a:lnTo>
                    <a:pt x="348526" y="342671"/>
                  </a:lnTo>
                  <a:lnTo>
                    <a:pt x="348526" y="344195"/>
                  </a:lnTo>
                  <a:lnTo>
                    <a:pt x="348742" y="345706"/>
                  </a:lnTo>
                  <a:lnTo>
                    <a:pt x="363181" y="357454"/>
                  </a:lnTo>
                  <a:lnTo>
                    <a:pt x="371665" y="357454"/>
                  </a:lnTo>
                  <a:lnTo>
                    <a:pt x="376313" y="355828"/>
                  </a:lnTo>
                  <a:lnTo>
                    <a:pt x="382460" y="349783"/>
                  </a:lnTo>
                  <a:lnTo>
                    <a:pt x="383882" y="346430"/>
                  </a:lnTo>
                  <a:lnTo>
                    <a:pt x="383882" y="339217"/>
                  </a:lnTo>
                  <a:close/>
                </a:path>
                <a:path w="2679065" h="358139">
                  <a:moveTo>
                    <a:pt x="403110" y="1066"/>
                  </a:moveTo>
                  <a:lnTo>
                    <a:pt x="398233" y="1066"/>
                  </a:lnTo>
                  <a:lnTo>
                    <a:pt x="398233" y="37744"/>
                  </a:lnTo>
                  <a:lnTo>
                    <a:pt x="398030" y="40068"/>
                  </a:lnTo>
                  <a:lnTo>
                    <a:pt x="385127" y="52501"/>
                  </a:lnTo>
                  <a:lnTo>
                    <a:pt x="380149" y="52501"/>
                  </a:lnTo>
                  <a:lnTo>
                    <a:pt x="367753" y="37033"/>
                  </a:lnTo>
                  <a:lnTo>
                    <a:pt x="367753" y="1066"/>
                  </a:lnTo>
                  <a:lnTo>
                    <a:pt x="362877" y="1066"/>
                  </a:lnTo>
                  <a:lnTo>
                    <a:pt x="362877" y="38023"/>
                  </a:lnTo>
                  <a:lnTo>
                    <a:pt x="363093" y="40741"/>
                  </a:lnTo>
                  <a:lnTo>
                    <a:pt x="378625" y="56921"/>
                  </a:lnTo>
                  <a:lnTo>
                    <a:pt x="387362" y="56921"/>
                  </a:lnTo>
                  <a:lnTo>
                    <a:pt x="403110" y="38227"/>
                  </a:lnTo>
                  <a:lnTo>
                    <a:pt x="403110" y="1066"/>
                  </a:lnTo>
                  <a:close/>
                </a:path>
                <a:path w="2679065" h="358139">
                  <a:moveTo>
                    <a:pt x="448373" y="1066"/>
                  </a:moveTo>
                  <a:lnTo>
                    <a:pt x="408139" y="1066"/>
                  </a:lnTo>
                  <a:lnTo>
                    <a:pt x="408139" y="5486"/>
                  </a:lnTo>
                  <a:lnTo>
                    <a:pt x="425818" y="5486"/>
                  </a:lnTo>
                  <a:lnTo>
                    <a:pt x="425818" y="56083"/>
                  </a:lnTo>
                  <a:lnTo>
                    <a:pt x="430682" y="56083"/>
                  </a:lnTo>
                  <a:lnTo>
                    <a:pt x="430682" y="5486"/>
                  </a:lnTo>
                  <a:lnTo>
                    <a:pt x="448373" y="5486"/>
                  </a:lnTo>
                  <a:lnTo>
                    <a:pt x="448373" y="1066"/>
                  </a:lnTo>
                  <a:close/>
                </a:path>
                <a:path w="2679065" h="358139">
                  <a:moveTo>
                    <a:pt x="580910" y="14605"/>
                  </a:moveTo>
                  <a:lnTo>
                    <a:pt x="580631" y="12827"/>
                  </a:lnTo>
                  <a:lnTo>
                    <a:pt x="579488" y="9372"/>
                  </a:lnTo>
                  <a:lnTo>
                    <a:pt x="578421" y="7645"/>
                  </a:lnTo>
                  <a:lnTo>
                    <a:pt x="576275" y="5486"/>
                  </a:lnTo>
                  <a:lnTo>
                    <a:pt x="575576" y="4775"/>
                  </a:lnTo>
                  <a:lnTo>
                    <a:pt x="575576" y="12827"/>
                  </a:lnTo>
                  <a:lnTo>
                    <a:pt x="575576" y="21310"/>
                  </a:lnTo>
                  <a:lnTo>
                    <a:pt x="573722" y="24511"/>
                  </a:lnTo>
                  <a:lnTo>
                    <a:pt x="567931" y="27051"/>
                  </a:lnTo>
                  <a:lnTo>
                    <a:pt x="564654" y="27508"/>
                  </a:lnTo>
                  <a:lnTo>
                    <a:pt x="549516" y="27508"/>
                  </a:lnTo>
                  <a:lnTo>
                    <a:pt x="549516" y="5486"/>
                  </a:lnTo>
                  <a:lnTo>
                    <a:pt x="566331" y="5486"/>
                  </a:lnTo>
                  <a:lnTo>
                    <a:pt x="569861" y="6400"/>
                  </a:lnTo>
                  <a:lnTo>
                    <a:pt x="574433" y="10058"/>
                  </a:lnTo>
                  <a:lnTo>
                    <a:pt x="575576" y="12827"/>
                  </a:lnTo>
                  <a:lnTo>
                    <a:pt x="575576" y="4775"/>
                  </a:lnTo>
                  <a:lnTo>
                    <a:pt x="574713" y="3886"/>
                  </a:lnTo>
                  <a:lnTo>
                    <a:pt x="571969" y="2387"/>
                  </a:lnTo>
                  <a:lnTo>
                    <a:pt x="566889" y="1270"/>
                  </a:lnTo>
                  <a:lnTo>
                    <a:pt x="563994" y="1066"/>
                  </a:lnTo>
                  <a:lnTo>
                    <a:pt x="544639" y="1066"/>
                  </a:lnTo>
                  <a:lnTo>
                    <a:pt x="544639" y="56083"/>
                  </a:lnTo>
                  <a:lnTo>
                    <a:pt x="549516" y="56083"/>
                  </a:lnTo>
                  <a:lnTo>
                    <a:pt x="549516" y="31927"/>
                  </a:lnTo>
                  <a:lnTo>
                    <a:pt x="562063" y="31927"/>
                  </a:lnTo>
                  <a:lnTo>
                    <a:pt x="564184" y="31826"/>
                  </a:lnTo>
                  <a:lnTo>
                    <a:pt x="568604" y="31419"/>
                  </a:lnTo>
                  <a:lnTo>
                    <a:pt x="570572" y="30937"/>
                  </a:lnTo>
                  <a:lnTo>
                    <a:pt x="572300" y="30175"/>
                  </a:lnTo>
                  <a:lnTo>
                    <a:pt x="575094" y="29006"/>
                  </a:lnTo>
                  <a:lnTo>
                    <a:pt x="576846" y="27508"/>
                  </a:lnTo>
                  <a:lnTo>
                    <a:pt x="577227" y="27190"/>
                  </a:lnTo>
                  <a:lnTo>
                    <a:pt x="580174" y="22263"/>
                  </a:lnTo>
                  <a:lnTo>
                    <a:pt x="580910" y="19532"/>
                  </a:lnTo>
                  <a:lnTo>
                    <a:pt x="580910" y="14605"/>
                  </a:lnTo>
                  <a:close/>
                </a:path>
                <a:path w="2679065" h="358139">
                  <a:moveTo>
                    <a:pt x="585965" y="302818"/>
                  </a:moveTo>
                  <a:lnTo>
                    <a:pt x="581240" y="302818"/>
                  </a:lnTo>
                  <a:lnTo>
                    <a:pt x="577176" y="306425"/>
                  </a:lnTo>
                  <a:lnTo>
                    <a:pt x="574078" y="308660"/>
                  </a:lnTo>
                  <a:lnTo>
                    <a:pt x="571741" y="309956"/>
                  </a:lnTo>
                  <a:lnTo>
                    <a:pt x="569048" y="311124"/>
                  </a:lnTo>
                  <a:lnTo>
                    <a:pt x="569048" y="316077"/>
                  </a:lnTo>
                  <a:lnTo>
                    <a:pt x="580936" y="308229"/>
                  </a:lnTo>
                  <a:lnTo>
                    <a:pt x="580936" y="356311"/>
                  </a:lnTo>
                  <a:lnTo>
                    <a:pt x="585965" y="356311"/>
                  </a:lnTo>
                  <a:lnTo>
                    <a:pt x="585965" y="302818"/>
                  </a:lnTo>
                  <a:close/>
                </a:path>
                <a:path w="2679065" h="358139">
                  <a:moveTo>
                    <a:pt x="625106" y="1066"/>
                  </a:moveTo>
                  <a:lnTo>
                    <a:pt x="584873" y="1066"/>
                  </a:lnTo>
                  <a:lnTo>
                    <a:pt x="584873" y="5486"/>
                  </a:lnTo>
                  <a:lnTo>
                    <a:pt x="602551" y="5486"/>
                  </a:lnTo>
                  <a:lnTo>
                    <a:pt x="602551" y="56083"/>
                  </a:lnTo>
                  <a:lnTo>
                    <a:pt x="607428" y="56083"/>
                  </a:lnTo>
                  <a:lnTo>
                    <a:pt x="607428" y="5486"/>
                  </a:lnTo>
                  <a:lnTo>
                    <a:pt x="625106" y="5486"/>
                  </a:lnTo>
                  <a:lnTo>
                    <a:pt x="625106" y="1066"/>
                  </a:lnTo>
                  <a:close/>
                </a:path>
                <a:path w="2679065" h="358139">
                  <a:moveTo>
                    <a:pt x="632002" y="144068"/>
                  </a:moveTo>
                  <a:lnTo>
                    <a:pt x="625970" y="129006"/>
                  </a:lnTo>
                  <a:lnTo>
                    <a:pt x="624319" y="124891"/>
                  </a:lnTo>
                  <a:lnTo>
                    <a:pt x="618883" y="111328"/>
                  </a:lnTo>
                  <a:lnTo>
                    <a:pt x="618883" y="124891"/>
                  </a:lnTo>
                  <a:lnTo>
                    <a:pt x="594893" y="124891"/>
                  </a:lnTo>
                  <a:lnTo>
                    <a:pt x="607009" y="93484"/>
                  </a:lnTo>
                  <a:lnTo>
                    <a:pt x="618883" y="124891"/>
                  </a:lnTo>
                  <a:lnTo>
                    <a:pt x="618883" y="111328"/>
                  </a:lnTo>
                  <a:lnTo>
                    <a:pt x="611733" y="93484"/>
                  </a:lnTo>
                  <a:lnTo>
                    <a:pt x="609981" y="89077"/>
                  </a:lnTo>
                  <a:lnTo>
                    <a:pt x="604113" y="89077"/>
                  </a:lnTo>
                  <a:lnTo>
                    <a:pt x="582320" y="144094"/>
                  </a:lnTo>
                  <a:lnTo>
                    <a:pt x="587451" y="144106"/>
                  </a:lnTo>
                  <a:lnTo>
                    <a:pt x="593356" y="129006"/>
                  </a:lnTo>
                  <a:lnTo>
                    <a:pt x="620661" y="129006"/>
                  </a:lnTo>
                  <a:lnTo>
                    <a:pt x="626592" y="144094"/>
                  </a:lnTo>
                  <a:lnTo>
                    <a:pt x="632002" y="144068"/>
                  </a:lnTo>
                  <a:close/>
                </a:path>
                <a:path w="2679065" h="358139">
                  <a:moveTo>
                    <a:pt x="638619" y="339775"/>
                  </a:moveTo>
                  <a:lnTo>
                    <a:pt x="630161" y="339775"/>
                  </a:lnTo>
                  <a:lnTo>
                    <a:pt x="630161" y="307848"/>
                  </a:lnTo>
                  <a:lnTo>
                    <a:pt x="630161" y="302818"/>
                  </a:lnTo>
                  <a:lnTo>
                    <a:pt x="625284" y="302818"/>
                  </a:lnTo>
                  <a:lnTo>
                    <a:pt x="625284" y="307848"/>
                  </a:lnTo>
                  <a:lnTo>
                    <a:pt x="625284" y="339775"/>
                  </a:lnTo>
                  <a:lnTo>
                    <a:pt x="604761" y="339775"/>
                  </a:lnTo>
                  <a:lnTo>
                    <a:pt x="625284" y="307848"/>
                  </a:lnTo>
                  <a:lnTo>
                    <a:pt x="625284" y="302818"/>
                  </a:lnTo>
                  <a:lnTo>
                    <a:pt x="623912" y="302818"/>
                  </a:lnTo>
                  <a:lnTo>
                    <a:pt x="600443" y="338709"/>
                  </a:lnTo>
                  <a:lnTo>
                    <a:pt x="600443" y="343814"/>
                  </a:lnTo>
                  <a:lnTo>
                    <a:pt x="625284" y="343814"/>
                  </a:lnTo>
                  <a:lnTo>
                    <a:pt x="625284" y="356311"/>
                  </a:lnTo>
                  <a:lnTo>
                    <a:pt x="630161" y="356311"/>
                  </a:lnTo>
                  <a:lnTo>
                    <a:pt x="630161" y="343814"/>
                  </a:lnTo>
                  <a:lnTo>
                    <a:pt x="638619" y="343814"/>
                  </a:lnTo>
                  <a:lnTo>
                    <a:pt x="638619" y="339775"/>
                  </a:lnTo>
                  <a:close/>
                </a:path>
                <a:path w="2679065" h="358139">
                  <a:moveTo>
                    <a:pt x="673874" y="42748"/>
                  </a:moveTo>
                  <a:lnTo>
                    <a:pt x="668464" y="42748"/>
                  </a:lnTo>
                  <a:lnTo>
                    <a:pt x="668058" y="45237"/>
                  </a:lnTo>
                  <a:lnTo>
                    <a:pt x="666864" y="47396"/>
                  </a:lnTo>
                  <a:lnTo>
                    <a:pt x="662546" y="51409"/>
                  </a:lnTo>
                  <a:lnTo>
                    <a:pt x="659523" y="52501"/>
                  </a:lnTo>
                  <a:lnTo>
                    <a:pt x="649363" y="52501"/>
                  </a:lnTo>
                  <a:lnTo>
                    <a:pt x="644436" y="49961"/>
                  </a:lnTo>
                  <a:lnTo>
                    <a:pt x="638136" y="40513"/>
                  </a:lnTo>
                  <a:lnTo>
                    <a:pt x="636689" y="34950"/>
                  </a:lnTo>
                  <a:lnTo>
                    <a:pt x="636689" y="21437"/>
                  </a:lnTo>
                  <a:lnTo>
                    <a:pt x="638213" y="15875"/>
                  </a:lnTo>
                  <a:lnTo>
                    <a:pt x="644563" y="6781"/>
                  </a:lnTo>
                  <a:lnTo>
                    <a:pt x="649160" y="4419"/>
                  </a:lnTo>
                  <a:lnTo>
                    <a:pt x="658456" y="4419"/>
                  </a:lnTo>
                  <a:lnTo>
                    <a:pt x="661377" y="5219"/>
                  </a:lnTo>
                  <a:lnTo>
                    <a:pt x="666254" y="8420"/>
                  </a:lnTo>
                  <a:lnTo>
                    <a:pt x="667626" y="10795"/>
                  </a:lnTo>
                  <a:lnTo>
                    <a:pt x="667931" y="13944"/>
                  </a:lnTo>
                  <a:lnTo>
                    <a:pt x="673265" y="13944"/>
                  </a:lnTo>
                  <a:lnTo>
                    <a:pt x="673265" y="10795"/>
                  </a:lnTo>
                  <a:lnTo>
                    <a:pt x="672122" y="7924"/>
                  </a:lnTo>
                  <a:lnTo>
                    <a:pt x="666686" y="1778"/>
                  </a:lnTo>
                  <a:lnTo>
                    <a:pt x="662012" y="0"/>
                  </a:lnTo>
                  <a:lnTo>
                    <a:pt x="647280" y="0"/>
                  </a:lnTo>
                  <a:lnTo>
                    <a:pt x="640880" y="3022"/>
                  </a:lnTo>
                  <a:lnTo>
                    <a:pt x="633107" y="13995"/>
                  </a:lnTo>
                  <a:lnTo>
                    <a:pt x="631355" y="20320"/>
                  </a:lnTo>
                  <a:lnTo>
                    <a:pt x="631355" y="36322"/>
                  </a:lnTo>
                  <a:lnTo>
                    <a:pt x="633183" y="43053"/>
                  </a:lnTo>
                  <a:lnTo>
                    <a:pt x="640905" y="54025"/>
                  </a:lnTo>
                  <a:lnTo>
                    <a:pt x="646772" y="56921"/>
                  </a:lnTo>
                  <a:lnTo>
                    <a:pt x="659726" y="56921"/>
                  </a:lnTo>
                  <a:lnTo>
                    <a:pt x="664095" y="55613"/>
                  </a:lnTo>
                  <a:lnTo>
                    <a:pt x="671004" y="50380"/>
                  </a:lnTo>
                  <a:lnTo>
                    <a:pt x="673112" y="46964"/>
                  </a:lnTo>
                  <a:lnTo>
                    <a:pt x="673874" y="42748"/>
                  </a:lnTo>
                  <a:close/>
                </a:path>
                <a:path w="2679065" h="358139">
                  <a:moveTo>
                    <a:pt x="840701" y="302818"/>
                  </a:moveTo>
                  <a:lnTo>
                    <a:pt x="835977" y="302818"/>
                  </a:lnTo>
                  <a:lnTo>
                    <a:pt x="831913" y="306425"/>
                  </a:lnTo>
                  <a:lnTo>
                    <a:pt x="828814" y="308660"/>
                  </a:lnTo>
                  <a:lnTo>
                    <a:pt x="826477" y="309956"/>
                  </a:lnTo>
                  <a:lnTo>
                    <a:pt x="823785" y="311124"/>
                  </a:lnTo>
                  <a:lnTo>
                    <a:pt x="823785" y="316077"/>
                  </a:lnTo>
                  <a:lnTo>
                    <a:pt x="835672" y="308229"/>
                  </a:lnTo>
                  <a:lnTo>
                    <a:pt x="835672" y="356311"/>
                  </a:lnTo>
                  <a:lnTo>
                    <a:pt x="840701" y="356311"/>
                  </a:lnTo>
                  <a:lnTo>
                    <a:pt x="840701" y="302818"/>
                  </a:lnTo>
                  <a:close/>
                </a:path>
                <a:path w="2679065" h="358139">
                  <a:moveTo>
                    <a:pt x="841768" y="14605"/>
                  </a:moveTo>
                  <a:lnTo>
                    <a:pt x="841489" y="12827"/>
                  </a:lnTo>
                  <a:lnTo>
                    <a:pt x="840359" y="9372"/>
                  </a:lnTo>
                  <a:lnTo>
                    <a:pt x="839279" y="7645"/>
                  </a:lnTo>
                  <a:lnTo>
                    <a:pt x="837133" y="5486"/>
                  </a:lnTo>
                  <a:lnTo>
                    <a:pt x="836434" y="4775"/>
                  </a:lnTo>
                  <a:lnTo>
                    <a:pt x="836434" y="12827"/>
                  </a:lnTo>
                  <a:lnTo>
                    <a:pt x="836434" y="21310"/>
                  </a:lnTo>
                  <a:lnTo>
                    <a:pt x="834580" y="24511"/>
                  </a:lnTo>
                  <a:lnTo>
                    <a:pt x="828789" y="27051"/>
                  </a:lnTo>
                  <a:lnTo>
                    <a:pt x="825512" y="27508"/>
                  </a:lnTo>
                  <a:lnTo>
                    <a:pt x="810374" y="27508"/>
                  </a:lnTo>
                  <a:lnTo>
                    <a:pt x="810374" y="5486"/>
                  </a:lnTo>
                  <a:lnTo>
                    <a:pt x="827189" y="5486"/>
                  </a:lnTo>
                  <a:lnTo>
                    <a:pt x="830719" y="6400"/>
                  </a:lnTo>
                  <a:lnTo>
                    <a:pt x="835291" y="10058"/>
                  </a:lnTo>
                  <a:lnTo>
                    <a:pt x="836434" y="12827"/>
                  </a:lnTo>
                  <a:lnTo>
                    <a:pt x="836434" y="4775"/>
                  </a:lnTo>
                  <a:lnTo>
                    <a:pt x="835571" y="3886"/>
                  </a:lnTo>
                  <a:lnTo>
                    <a:pt x="832827" y="2387"/>
                  </a:lnTo>
                  <a:lnTo>
                    <a:pt x="827747" y="1270"/>
                  </a:lnTo>
                  <a:lnTo>
                    <a:pt x="824865" y="1066"/>
                  </a:lnTo>
                  <a:lnTo>
                    <a:pt x="805497" y="1066"/>
                  </a:lnTo>
                  <a:lnTo>
                    <a:pt x="805497" y="56083"/>
                  </a:lnTo>
                  <a:lnTo>
                    <a:pt x="810374" y="56083"/>
                  </a:lnTo>
                  <a:lnTo>
                    <a:pt x="810374" y="31927"/>
                  </a:lnTo>
                  <a:lnTo>
                    <a:pt x="822921" y="31927"/>
                  </a:lnTo>
                  <a:lnTo>
                    <a:pt x="825055" y="31826"/>
                  </a:lnTo>
                  <a:lnTo>
                    <a:pt x="829462" y="31419"/>
                  </a:lnTo>
                  <a:lnTo>
                    <a:pt x="831430" y="30937"/>
                  </a:lnTo>
                  <a:lnTo>
                    <a:pt x="833158" y="30175"/>
                  </a:lnTo>
                  <a:lnTo>
                    <a:pt x="835952" y="29006"/>
                  </a:lnTo>
                  <a:lnTo>
                    <a:pt x="837704" y="27508"/>
                  </a:lnTo>
                  <a:lnTo>
                    <a:pt x="838085" y="27190"/>
                  </a:lnTo>
                  <a:lnTo>
                    <a:pt x="841032" y="22263"/>
                  </a:lnTo>
                  <a:lnTo>
                    <a:pt x="841768" y="19532"/>
                  </a:lnTo>
                  <a:lnTo>
                    <a:pt x="841768" y="14605"/>
                  </a:lnTo>
                  <a:close/>
                </a:path>
                <a:path w="2679065" h="358139">
                  <a:moveTo>
                    <a:pt x="885977" y="1066"/>
                  </a:moveTo>
                  <a:lnTo>
                    <a:pt x="845731" y="1066"/>
                  </a:lnTo>
                  <a:lnTo>
                    <a:pt x="845731" y="5486"/>
                  </a:lnTo>
                  <a:lnTo>
                    <a:pt x="863409" y="5486"/>
                  </a:lnTo>
                  <a:lnTo>
                    <a:pt x="863409" y="56083"/>
                  </a:lnTo>
                  <a:lnTo>
                    <a:pt x="868286" y="56083"/>
                  </a:lnTo>
                  <a:lnTo>
                    <a:pt x="868286" y="5486"/>
                  </a:lnTo>
                  <a:lnTo>
                    <a:pt x="885977" y="5486"/>
                  </a:lnTo>
                  <a:lnTo>
                    <a:pt x="885977" y="1066"/>
                  </a:lnTo>
                  <a:close/>
                </a:path>
                <a:path w="2679065" h="358139">
                  <a:moveTo>
                    <a:pt x="887298" y="125425"/>
                  </a:moveTo>
                  <a:lnTo>
                    <a:pt x="886117" y="122288"/>
                  </a:lnTo>
                  <a:lnTo>
                    <a:pt x="881964" y="117957"/>
                  </a:lnTo>
                  <a:lnTo>
                    <a:pt x="881964" y="126542"/>
                  </a:lnTo>
                  <a:lnTo>
                    <a:pt x="881964" y="130759"/>
                  </a:lnTo>
                  <a:lnTo>
                    <a:pt x="868172" y="139674"/>
                  </a:lnTo>
                  <a:lnTo>
                    <a:pt x="854837" y="139674"/>
                  </a:lnTo>
                  <a:lnTo>
                    <a:pt x="854837" y="117805"/>
                  </a:lnTo>
                  <a:lnTo>
                    <a:pt x="869492" y="117805"/>
                  </a:lnTo>
                  <a:lnTo>
                    <a:pt x="881964" y="126542"/>
                  </a:lnTo>
                  <a:lnTo>
                    <a:pt x="881964" y="117957"/>
                  </a:lnTo>
                  <a:lnTo>
                    <a:pt x="881824" y="117805"/>
                  </a:lnTo>
                  <a:lnTo>
                    <a:pt x="881405" y="117360"/>
                  </a:lnTo>
                  <a:lnTo>
                    <a:pt x="878420" y="115874"/>
                  </a:lnTo>
                  <a:lnTo>
                    <a:pt x="874814" y="115366"/>
                  </a:lnTo>
                  <a:lnTo>
                    <a:pt x="879729" y="113995"/>
                  </a:lnTo>
                  <a:lnTo>
                    <a:pt x="880402" y="113385"/>
                  </a:lnTo>
                  <a:lnTo>
                    <a:pt x="882904" y="111150"/>
                  </a:lnTo>
                  <a:lnTo>
                    <a:pt x="884796" y="105460"/>
                  </a:lnTo>
                  <a:lnTo>
                    <a:pt x="885012" y="104038"/>
                  </a:lnTo>
                  <a:lnTo>
                    <a:pt x="885012" y="100177"/>
                  </a:lnTo>
                  <a:lnTo>
                    <a:pt x="884466" y="98056"/>
                  </a:lnTo>
                  <a:lnTo>
                    <a:pt x="882294" y="94348"/>
                  </a:lnTo>
                  <a:lnTo>
                    <a:pt x="881481" y="93497"/>
                  </a:lnTo>
                  <a:lnTo>
                    <a:pt x="880859" y="92837"/>
                  </a:lnTo>
                  <a:lnTo>
                    <a:pt x="879678" y="92049"/>
                  </a:lnTo>
                  <a:lnTo>
                    <a:pt x="879678" y="101346"/>
                  </a:lnTo>
                  <a:lnTo>
                    <a:pt x="879576" y="105460"/>
                  </a:lnTo>
                  <a:lnTo>
                    <a:pt x="879246" y="106781"/>
                  </a:lnTo>
                  <a:lnTo>
                    <a:pt x="877531" y="109931"/>
                  </a:lnTo>
                  <a:lnTo>
                    <a:pt x="876211" y="111150"/>
                  </a:lnTo>
                  <a:lnTo>
                    <a:pt x="874420" y="112014"/>
                  </a:lnTo>
                  <a:lnTo>
                    <a:pt x="873353" y="112572"/>
                  </a:lnTo>
                  <a:lnTo>
                    <a:pt x="872134" y="112941"/>
                  </a:lnTo>
                  <a:lnTo>
                    <a:pt x="869391" y="113296"/>
                  </a:lnTo>
                  <a:lnTo>
                    <a:pt x="868095" y="113385"/>
                  </a:lnTo>
                  <a:lnTo>
                    <a:pt x="854837" y="113385"/>
                  </a:lnTo>
                  <a:lnTo>
                    <a:pt x="854837" y="93497"/>
                  </a:lnTo>
                  <a:lnTo>
                    <a:pt x="867930" y="93497"/>
                  </a:lnTo>
                  <a:lnTo>
                    <a:pt x="879678" y="101346"/>
                  </a:lnTo>
                  <a:lnTo>
                    <a:pt x="879678" y="92049"/>
                  </a:lnTo>
                  <a:lnTo>
                    <a:pt x="877354" y="90500"/>
                  </a:lnTo>
                  <a:lnTo>
                    <a:pt x="875550" y="89776"/>
                  </a:lnTo>
                  <a:lnTo>
                    <a:pt x="871855" y="89217"/>
                  </a:lnTo>
                  <a:lnTo>
                    <a:pt x="869061" y="89077"/>
                  </a:lnTo>
                  <a:lnTo>
                    <a:pt x="849960" y="89077"/>
                  </a:lnTo>
                  <a:lnTo>
                    <a:pt x="849960" y="144094"/>
                  </a:lnTo>
                  <a:lnTo>
                    <a:pt x="869416" y="144094"/>
                  </a:lnTo>
                  <a:lnTo>
                    <a:pt x="872858" y="143738"/>
                  </a:lnTo>
                  <a:lnTo>
                    <a:pt x="878497" y="142316"/>
                  </a:lnTo>
                  <a:lnTo>
                    <a:pt x="880922" y="141046"/>
                  </a:lnTo>
                  <a:lnTo>
                    <a:pt x="882446" y="139674"/>
                  </a:lnTo>
                  <a:lnTo>
                    <a:pt x="885850" y="136626"/>
                  </a:lnTo>
                  <a:lnTo>
                    <a:pt x="887298" y="133299"/>
                  </a:lnTo>
                  <a:lnTo>
                    <a:pt x="887298" y="125425"/>
                  </a:lnTo>
                  <a:close/>
                </a:path>
                <a:path w="2679065" h="358139">
                  <a:moveTo>
                    <a:pt x="891603" y="333984"/>
                  </a:moveTo>
                  <a:lnTo>
                    <a:pt x="890155" y="329793"/>
                  </a:lnTo>
                  <a:lnTo>
                    <a:pt x="884364" y="323392"/>
                  </a:lnTo>
                  <a:lnTo>
                    <a:pt x="880452" y="321792"/>
                  </a:lnTo>
                  <a:lnTo>
                    <a:pt x="873137" y="321792"/>
                  </a:lnTo>
                  <a:lnTo>
                    <a:pt x="870966" y="322237"/>
                  </a:lnTo>
                  <a:lnTo>
                    <a:pt x="867054" y="324015"/>
                  </a:lnTo>
                  <a:lnTo>
                    <a:pt x="865289" y="325348"/>
                  </a:lnTo>
                  <a:lnTo>
                    <a:pt x="863714" y="327126"/>
                  </a:lnTo>
                  <a:lnTo>
                    <a:pt x="864628" y="307619"/>
                  </a:lnTo>
                  <a:lnTo>
                    <a:pt x="888936" y="307619"/>
                  </a:lnTo>
                  <a:lnTo>
                    <a:pt x="888936" y="303580"/>
                  </a:lnTo>
                  <a:lnTo>
                    <a:pt x="859980" y="303580"/>
                  </a:lnTo>
                  <a:lnTo>
                    <a:pt x="858685" y="334213"/>
                  </a:lnTo>
                  <a:lnTo>
                    <a:pt x="863714" y="334213"/>
                  </a:lnTo>
                  <a:lnTo>
                    <a:pt x="864323" y="331673"/>
                  </a:lnTo>
                  <a:lnTo>
                    <a:pt x="865644" y="329641"/>
                  </a:lnTo>
                  <a:lnTo>
                    <a:pt x="869708" y="326593"/>
                  </a:lnTo>
                  <a:lnTo>
                    <a:pt x="872121" y="325831"/>
                  </a:lnTo>
                  <a:lnTo>
                    <a:pt x="878573" y="325831"/>
                  </a:lnTo>
                  <a:lnTo>
                    <a:pt x="881443" y="327101"/>
                  </a:lnTo>
                  <a:lnTo>
                    <a:pt x="885456" y="331978"/>
                  </a:lnTo>
                  <a:lnTo>
                    <a:pt x="886421" y="335102"/>
                  </a:lnTo>
                  <a:lnTo>
                    <a:pt x="886421" y="342671"/>
                  </a:lnTo>
                  <a:lnTo>
                    <a:pt x="885532" y="345770"/>
                  </a:lnTo>
                  <a:lnTo>
                    <a:pt x="881570" y="351459"/>
                  </a:lnTo>
                  <a:lnTo>
                    <a:pt x="878344" y="353034"/>
                  </a:lnTo>
                  <a:lnTo>
                    <a:pt x="871029" y="353034"/>
                  </a:lnTo>
                  <a:lnTo>
                    <a:pt x="868489" y="352221"/>
                  </a:lnTo>
                  <a:lnTo>
                    <a:pt x="864222" y="348818"/>
                  </a:lnTo>
                  <a:lnTo>
                    <a:pt x="863104" y="346379"/>
                  </a:lnTo>
                  <a:lnTo>
                    <a:pt x="863104" y="343281"/>
                  </a:lnTo>
                  <a:lnTo>
                    <a:pt x="857618" y="343281"/>
                  </a:lnTo>
                  <a:lnTo>
                    <a:pt x="857618" y="344652"/>
                  </a:lnTo>
                  <a:lnTo>
                    <a:pt x="857834" y="346100"/>
                  </a:lnTo>
                  <a:lnTo>
                    <a:pt x="871080" y="357073"/>
                  </a:lnTo>
                  <a:lnTo>
                    <a:pt x="879208" y="357073"/>
                  </a:lnTo>
                  <a:lnTo>
                    <a:pt x="883539" y="355434"/>
                  </a:lnTo>
                  <a:lnTo>
                    <a:pt x="889990" y="348881"/>
                  </a:lnTo>
                  <a:lnTo>
                    <a:pt x="891603" y="344551"/>
                  </a:lnTo>
                  <a:lnTo>
                    <a:pt x="891603" y="333984"/>
                  </a:lnTo>
                  <a:close/>
                </a:path>
                <a:path w="2679065" h="358139">
                  <a:moveTo>
                    <a:pt x="934745" y="42748"/>
                  </a:moveTo>
                  <a:lnTo>
                    <a:pt x="929335" y="42748"/>
                  </a:lnTo>
                  <a:lnTo>
                    <a:pt x="928916" y="45237"/>
                  </a:lnTo>
                  <a:lnTo>
                    <a:pt x="927722" y="47396"/>
                  </a:lnTo>
                  <a:lnTo>
                    <a:pt x="923417" y="51409"/>
                  </a:lnTo>
                  <a:lnTo>
                    <a:pt x="920381" y="52501"/>
                  </a:lnTo>
                  <a:lnTo>
                    <a:pt x="910221" y="52501"/>
                  </a:lnTo>
                  <a:lnTo>
                    <a:pt x="905294" y="49961"/>
                  </a:lnTo>
                  <a:lnTo>
                    <a:pt x="898994" y="40513"/>
                  </a:lnTo>
                  <a:lnTo>
                    <a:pt x="897547" y="34950"/>
                  </a:lnTo>
                  <a:lnTo>
                    <a:pt x="897547" y="21437"/>
                  </a:lnTo>
                  <a:lnTo>
                    <a:pt x="899071" y="15875"/>
                  </a:lnTo>
                  <a:lnTo>
                    <a:pt x="905421" y="6781"/>
                  </a:lnTo>
                  <a:lnTo>
                    <a:pt x="910018" y="4419"/>
                  </a:lnTo>
                  <a:lnTo>
                    <a:pt x="919314" y="4419"/>
                  </a:lnTo>
                  <a:lnTo>
                    <a:pt x="922235" y="5219"/>
                  </a:lnTo>
                  <a:lnTo>
                    <a:pt x="927112" y="8420"/>
                  </a:lnTo>
                  <a:lnTo>
                    <a:pt x="928484" y="10795"/>
                  </a:lnTo>
                  <a:lnTo>
                    <a:pt x="928801" y="13944"/>
                  </a:lnTo>
                  <a:lnTo>
                    <a:pt x="934123" y="13944"/>
                  </a:lnTo>
                  <a:lnTo>
                    <a:pt x="934123" y="10795"/>
                  </a:lnTo>
                  <a:lnTo>
                    <a:pt x="932992" y="7924"/>
                  </a:lnTo>
                  <a:lnTo>
                    <a:pt x="927544" y="1778"/>
                  </a:lnTo>
                  <a:lnTo>
                    <a:pt x="922883" y="0"/>
                  </a:lnTo>
                  <a:lnTo>
                    <a:pt x="908138" y="0"/>
                  </a:lnTo>
                  <a:lnTo>
                    <a:pt x="901738" y="3022"/>
                  </a:lnTo>
                  <a:lnTo>
                    <a:pt x="893965" y="13995"/>
                  </a:lnTo>
                  <a:lnTo>
                    <a:pt x="892213" y="20320"/>
                  </a:lnTo>
                  <a:lnTo>
                    <a:pt x="892213" y="36322"/>
                  </a:lnTo>
                  <a:lnTo>
                    <a:pt x="894041" y="43053"/>
                  </a:lnTo>
                  <a:lnTo>
                    <a:pt x="901763" y="54025"/>
                  </a:lnTo>
                  <a:lnTo>
                    <a:pt x="907630" y="56921"/>
                  </a:lnTo>
                  <a:lnTo>
                    <a:pt x="920597" y="56921"/>
                  </a:lnTo>
                  <a:lnTo>
                    <a:pt x="924953" y="55613"/>
                  </a:lnTo>
                  <a:lnTo>
                    <a:pt x="931862" y="50380"/>
                  </a:lnTo>
                  <a:lnTo>
                    <a:pt x="933970" y="46964"/>
                  </a:lnTo>
                  <a:lnTo>
                    <a:pt x="934745" y="42748"/>
                  </a:lnTo>
                  <a:close/>
                </a:path>
                <a:path w="2679065" h="358139">
                  <a:moveTo>
                    <a:pt x="1079690" y="17830"/>
                  </a:moveTo>
                  <a:lnTo>
                    <a:pt x="1077125" y="10998"/>
                  </a:lnTo>
                  <a:lnTo>
                    <a:pt x="1075016" y="9144"/>
                  </a:lnTo>
                  <a:lnTo>
                    <a:pt x="1067498" y="2501"/>
                  </a:lnTo>
                  <a:lnTo>
                    <a:pt x="1067498" y="20853"/>
                  </a:lnTo>
                  <a:lnTo>
                    <a:pt x="1067498" y="30099"/>
                  </a:lnTo>
                  <a:lnTo>
                    <a:pt x="1067054" y="33134"/>
                  </a:lnTo>
                  <a:lnTo>
                    <a:pt x="1052944" y="45872"/>
                  </a:lnTo>
                  <a:lnTo>
                    <a:pt x="1045019" y="45872"/>
                  </a:lnTo>
                  <a:lnTo>
                    <a:pt x="1045019" y="9144"/>
                  </a:lnTo>
                  <a:lnTo>
                    <a:pt x="1056449" y="9144"/>
                  </a:lnTo>
                  <a:lnTo>
                    <a:pt x="1060767" y="10604"/>
                  </a:lnTo>
                  <a:lnTo>
                    <a:pt x="1066152" y="16446"/>
                  </a:lnTo>
                  <a:lnTo>
                    <a:pt x="1067498" y="20853"/>
                  </a:lnTo>
                  <a:lnTo>
                    <a:pt x="1067498" y="2501"/>
                  </a:lnTo>
                  <a:lnTo>
                    <a:pt x="1067117" y="2159"/>
                  </a:lnTo>
                  <a:lnTo>
                    <a:pt x="1059980" y="0"/>
                  </a:lnTo>
                  <a:lnTo>
                    <a:pt x="1033208" y="0"/>
                  </a:lnTo>
                  <a:lnTo>
                    <a:pt x="1033208" y="55016"/>
                  </a:lnTo>
                  <a:lnTo>
                    <a:pt x="1061351" y="55016"/>
                  </a:lnTo>
                  <a:lnTo>
                    <a:pt x="1067701" y="52654"/>
                  </a:lnTo>
                  <a:lnTo>
                    <a:pt x="1074407" y="45872"/>
                  </a:lnTo>
                  <a:lnTo>
                    <a:pt x="1077252" y="43002"/>
                  </a:lnTo>
                  <a:lnTo>
                    <a:pt x="1079690" y="36017"/>
                  </a:lnTo>
                  <a:lnTo>
                    <a:pt x="1079690" y="17830"/>
                  </a:lnTo>
                  <a:close/>
                </a:path>
                <a:path w="2679065" h="358139">
                  <a:moveTo>
                    <a:pt x="1099096" y="303504"/>
                  </a:moveTo>
                  <a:lnTo>
                    <a:pt x="1089266" y="303504"/>
                  </a:lnTo>
                  <a:lnTo>
                    <a:pt x="1084897" y="306654"/>
                  </a:lnTo>
                  <a:lnTo>
                    <a:pt x="1080198" y="309321"/>
                  </a:lnTo>
                  <a:lnTo>
                    <a:pt x="1075169" y="311505"/>
                  </a:lnTo>
                  <a:lnTo>
                    <a:pt x="1075169" y="322097"/>
                  </a:lnTo>
                  <a:lnTo>
                    <a:pt x="1087589" y="315315"/>
                  </a:lnTo>
                  <a:lnTo>
                    <a:pt x="1087589" y="356692"/>
                  </a:lnTo>
                  <a:lnTo>
                    <a:pt x="1099096" y="356692"/>
                  </a:lnTo>
                  <a:lnTo>
                    <a:pt x="1099096" y="303504"/>
                  </a:lnTo>
                  <a:close/>
                </a:path>
                <a:path w="2679065" h="358139">
                  <a:moveTo>
                    <a:pt x="1099883" y="0"/>
                  </a:moveTo>
                  <a:lnTo>
                    <a:pt x="1088072" y="0"/>
                  </a:lnTo>
                  <a:lnTo>
                    <a:pt x="1088072" y="55016"/>
                  </a:lnTo>
                  <a:lnTo>
                    <a:pt x="1099883" y="55016"/>
                  </a:lnTo>
                  <a:lnTo>
                    <a:pt x="1099883" y="0"/>
                  </a:lnTo>
                  <a:close/>
                </a:path>
                <a:path w="2679065" h="358139">
                  <a:moveTo>
                    <a:pt x="1150759" y="333502"/>
                  </a:moveTo>
                  <a:lnTo>
                    <a:pt x="1149654" y="330631"/>
                  </a:lnTo>
                  <a:lnTo>
                    <a:pt x="1149134" y="329234"/>
                  </a:lnTo>
                  <a:lnTo>
                    <a:pt x="1146098" y="326364"/>
                  </a:lnTo>
                  <a:lnTo>
                    <a:pt x="1143012" y="323443"/>
                  </a:lnTo>
                  <a:lnTo>
                    <a:pt x="1139558" y="322110"/>
                  </a:lnTo>
                  <a:lnTo>
                    <a:pt x="1139558" y="336829"/>
                  </a:lnTo>
                  <a:lnTo>
                    <a:pt x="1139558" y="343128"/>
                  </a:lnTo>
                  <a:lnTo>
                    <a:pt x="1138745" y="345643"/>
                  </a:lnTo>
                  <a:lnTo>
                    <a:pt x="1135849" y="348640"/>
                  </a:lnTo>
                  <a:lnTo>
                    <a:pt x="1134224" y="349300"/>
                  </a:lnTo>
                  <a:lnTo>
                    <a:pt x="1130211" y="349300"/>
                  </a:lnTo>
                  <a:lnTo>
                    <a:pt x="1128534" y="348564"/>
                  </a:lnTo>
                  <a:lnTo>
                    <a:pt x="1125740" y="345414"/>
                  </a:lnTo>
                  <a:lnTo>
                    <a:pt x="1125016" y="343128"/>
                  </a:lnTo>
                  <a:lnTo>
                    <a:pt x="1125004" y="337312"/>
                  </a:lnTo>
                  <a:lnTo>
                    <a:pt x="1125639" y="335076"/>
                  </a:lnTo>
                  <a:lnTo>
                    <a:pt x="1128179" y="331520"/>
                  </a:lnTo>
                  <a:lnTo>
                    <a:pt x="1129982" y="330631"/>
                  </a:lnTo>
                  <a:lnTo>
                    <a:pt x="1134605" y="330631"/>
                  </a:lnTo>
                  <a:lnTo>
                    <a:pt x="1136383" y="331419"/>
                  </a:lnTo>
                  <a:lnTo>
                    <a:pt x="1138923" y="334568"/>
                  </a:lnTo>
                  <a:lnTo>
                    <a:pt x="1139558" y="336829"/>
                  </a:lnTo>
                  <a:lnTo>
                    <a:pt x="1139558" y="322110"/>
                  </a:lnTo>
                  <a:lnTo>
                    <a:pt x="1132979" y="322097"/>
                  </a:lnTo>
                  <a:lnTo>
                    <a:pt x="1130731" y="322554"/>
                  </a:lnTo>
                  <a:lnTo>
                    <a:pt x="1127112" y="324231"/>
                  </a:lnTo>
                  <a:lnTo>
                    <a:pt x="1125867" y="325196"/>
                  </a:lnTo>
                  <a:lnTo>
                    <a:pt x="1125004" y="326364"/>
                  </a:lnTo>
                  <a:lnTo>
                    <a:pt x="1125004" y="322097"/>
                  </a:lnTo>
                  <a:lnTo>
                    <a:pt x="1125385" y="318998"/>
                  </a:lnTo>
                  <a:lnTo>
                    <a:pt x="1127379" y="313156"/>
                  </a:lnTo>
                  <a:lnTo>
                    <a:pt x="1129677" y="311353"/>
                  </a:lnTo>
                  <a:lnTo>
                    <a:pt x="1134630" y="311353"/>
                  </a:lnTo>
                  <a:lnTo>
                    <a:pt x="1135964" y="311785"/>
                  </a:lnTo>
                  <a:lnTo>
                    <a:pt x="1138110" y="313512"/>
                  </a:lnTo>
                  <a:lnTo>
                    <a:pt x="1138643" y="314858"/>
                  </a:lnTo>
                  <a:lnTo>
                    <a:pt x="1138643" y="316687"/>
                  </a:lnTo>
                  <a:lnTo>
                    <a:pt x="1149921" y="316687"/>
                  </a:lnTo>
                  <a:lnTo>
                    <a:pt x="1149921" y="312115"/>
                  </a:lnTo>
                  <a:lnTo>
                    <a:pt x="1149553" y="311353"/>
                  </a:lnTo>
                  <a:lnTo>
                    <a:pt x="1148270" y="308584"/>
                  </a:lnTo>
                  <a:lnTo>
                    <a:pt x="1142072" y="303911"/>
                  </a:lnTo>
                  <a:lnTo>
                    <a:pt x="1138440" y="302818"/>
                  </a:lnTo>
                  <a:lnTo>
                    <a:pt x="1128382" y="302818"/>
                  </a:lnTo>
                  <a:lnTo>
                    <a:pt x="1113193" y="327761"/>
                  </a:lnTo>
                  <a:lnTo>
                    <a:pt x="1113193" y="341223"/>
                  </a:lnTo>
                  <a:lnTo>
                    <a:pt x="1114437" y="346964"/>
                  </a:lnTo>
                  <a:lnTo>
                    <a:pt x="1119924" y="355498"/>
                  </a:lnTo>
                  <a:lnTo>
                    <a:pt x="1124978" y="357835"/>
                  </a:lnTo>
                  <a:lnTo>
                    <a:pt x="1137577" y="357835"/>
                  </a:lnTo>
                  <a:lnTo>
                    <a:pt x="1142060" y="356120"/>
                  </a:lnTo>
                  <a:lnTo>
                    <a:pt x="1148969" y="349300"/>
                  </a:lnTo>
                  <a:lnTo>
                    <a:pt x="1150759" y="344678"/>
                  </a:lnTo>
                  <a:lnTo>
                    <a:pt x="1150759" y="333502"/>
                  </a:lnTo>
                  <a:close/>
                </a:path>
                <a:path w="2679065" h="358139">
                  <a:moveTo>
                    <a:pt x="1159014" y="0"/>
                  </a:moveTo>
                  <a:lnTo>
                    <a:pt x="1147965" y="0"/>
                  </a:lnTo>
                  <a:lnTo>
                    <a:pt x="1147965" y="43281"/>
                  </a:lnTo>
                  <a:lnTo>
                    <a:pt x="1127315" y="0"/>
                  </a:lnTo>
                  <a:lnTo>
                    <a:pt x="1110246" y="0"/>
                  </a:lnTo>
                  <a:lnTo>
                    <a:pt x="1110246" y="55016"/>
                  </a:lnTo>
                  <a:lnTo>
                    <a:pt x="1121295" y="55016"/>
                  </a:lnTo>
                  <a:lnTo>
                    <a:pt x="1121295" y="9296"/>
                  </a:lnTo>
                  <a:lnTo>
                    <a:pt x="1142707" y="55016"/>
                  </a:lnTo>
                  <a:lnTo>
                    <a:pt x="1159014" y="55016"/>
                  </a:lnTo>
                  <a:lnTo>
                    <a:pt x="1159014" y="0"/>
                  </a:lnTo>
                  <a:close/>
                </a:path>
                <a:path w="2679065" h="358139">
                  <a:moveTo>
                    <a:pt x="1203820" y="31699"/>
                  </a:moveTo>
                  <a:lnTo>
                    <a:pt x="1202270" y="27533"/>
                  </a:lnTo>
                  <a:lnTo>
                    <a:pt x="1196276" y="21437"/>
                  </a:lnTo>
                  <a:lnTo>
                    <a:pt x="1192593" y="19964"/>
                  </a:lnTo>
                  <a:lnTo>
                    <a:pt x="1185532" y="19964"/>
                  </a:lnTo>
                  <a:lnTo>
                    <a:pt x="1183322" y="20421"/>
                  </a:lnTo>
                  <a:lnTo>
                    <a:pt x="1180528" y="21793"/>
                  </a:lnTo>
                  <a:lnTo>
                    <a:pt x="1179385" y="22606"/>
                  </a:lnTo>
                  <a:lnTo>
                    <a:pt x="1178064" y="23774"/>
                  </a:lnTo>
                  <a:lnTo>
                    <a:pt x="1178750" y="10515"/>
                  </a:lnTo>
                  <a:lnTo>
                    <a:pt x="1200924" y="10515"/>
                  </a:lnTo>
                  <a:lnTo>
                    <a:pt x="1200924" y="1828"/>
                  </a:lnTo>
                  <a:lnTo>
                    <a:pt x="1168692" y="1828"/>
                  </a:lnTo>
                  <a:lnTo>
                    <a:pt x="1167472" y="33375"/>
                  </a:lnTo>
                  <a:lnTo>
                    <a:pt x="1178521" y="33680"/>
                  </a:lnTo>
                  <a:lnTo>
                    <a:pt x="1179080" y="31902"/>
                  </a:lnTo>
                  <a:lnTo>
                    <a:pt x="1179931" y="30568"/>
                  </a:lnTo>
                  <a:lnTo>
                    <a:pt x="1182217" y="28790"/>
                  </a:lnTo>
                  <a:lnTo>
                    <a:pt x="1183627" y="28346"/>
                  </a:lnTo>
                  <a:lnTo>
                    <a:pt x="1187742" y="28346"/>
                  </a:lnTo>
                  <a:lnTo>
                    <a:pt x="1189570" y="29286"/>
                  </a:lnTo>
                  <a:lnTo>
                    <a:pt x="1191856" y="32842"/>
                  </a:lnTo>
                  <a:lnTo>
                    <a:pt x="1192390" y="35077"/>
                  </a:lnTo>
                  <a:lnTo>
                    <a:pt x="1192390" y="41173"/>
                  </a:lnTo>
                  <a:lnTo>
                    <a:pt x="1191641" y="43662"/>
                  </a:lnTo>
                  <a:lnTo>
                    <a:pt x="1188643" y="47015"/>
                  </a:lnTo>
                  <a:lnTo>
                    <a:pt x="1186776" y="47853"/>
                  </a:lnTo>
                  <a:lnTo>
                    <a:pt x="1182763" y="47853"/>
                  </a:lnTo>
                  <a:lnTo>
                    <a:pt x="1181315" y="47320"/>
                  </a:lnTo>
                  <a:lnTo>
                    <a:pt x="1178928" y="45034"/>
                  </a:lnTo>
                  <a:lnTo>
                    <a:pt x="1178293" y="43586"/>
                  </a:lnTo>
                  <a:lnTo>
                    <a:pt x="1178293" y="41910"/>
                  </a:lnTo>
                  <a:lnTo>
                    <a:pt x="1167015" y="41910"/>
                  </a:lnTo>
                  <a:lnTo>
                    <a:pt x="1167015" y="46634"/>
                  </a:lnTo>
                  <a:lnTo>
                    <a:pt x="1168844" y="50266"/>
                  </a:lnTo>
                  <a:lnTo>
                    <a:pt x="1175702" y="55041"/>
                  </a:lnTo>
                  <a:lnTo>
                    <a:pt x="1179817" y="56159"/>
                  </a:lnTo>
                  <a:lnTo>
                    <a:pt x="1191196" y="56159"/>
                  </a:lnTo>
                  <a:lnTo>
                    <a:pt x="1196073" y="54076"/>
                  </a:lnTo>
                  <a:lnTo>
                    <a:pt x="1202372" y="46405"/>
                  </a:lnTo>
                  <a:lnTo>
                    <a:pt x="1203820" y="42062"/>
                  </a:lnTo>
                  <a:lnTo>
                    <a:pt x="1203820" y="31699"/>
                  </a:lnTo>
                  <a:close/>
                </a:path>
                <a:path w="2679065" h="358139">
                  <a:moveTo>
                    <a:pt x="1340777" y="17830"/>
                  </a:moveTo>
                  <a:lnTo>
                    <a:pt x="1338211" y="10998"/>
                  </a:lnTo>
                  <a:lnTo>
                    <a:pt x="1336103" y="9144"/>
                  </a:lnTo>
                  <a:lnTo>
                    <a:pt x="1328585" y="2501"/>
                  </a:lnTo>
                  <a:lnTo>
                    <a:pt x="1328585" y="20853"/>
                  </a:lnTo>
                  <a:lnTo>
                    <a:pt x="1328585" y="30099"/>
                  </a:lnTo>
                  <a:lnTo>
                    <a:pt x="1328140" y="33134"/>
                  </a:lnTo>
                  <a:lnTo>
                    <a:pt x="1314030" y="45872"/>
                  </a:lnTo>
                  <a:lnTo>
                    <a:pt x="1306106" y="45872"/>
                  </a:lnTo>
                  <a:lnTo>
                    <a:pt x="1306106" y="9144"/>
                  </a:lnTo>
                  <a:lnTo>
                    <a:pt x="1317536" y="9144"/>
                  </a:lnTo>
                  <a:lnTo>
                    <a:pt x="1321854" y="10604"/>
                  </a:lnTo>
                  <a:lnTo>
                    <a:pt x="1327238" y="16446"/>
                  </a:lnTo>
                  <a:lnTo>
                    <a:pt x="1328585" y="20853"/>
                  </a:lnTo>
                  <a:lnTo>
                    <a:pt x="1328585" y="2501"/>
                  </a:lnTo>
                  <a:lnTo>
                    <a:pt x="1328204" y="2159"/>
                  </a:lnTo>
                  <a:lnTo>
                    <a:pt x="1321066" y="0"/>
                  </a:lnTo>
                  <a:lnTo>
                    <a:pt x="1294295" y="0"/>
                  </a:lnTo>
                  <a:lnTo>
                    <a:pt x="1294295" y="55016"/>
                  </a:lnTo>
                  <a:lnTo>
                    <a:pt x="1322438" y="55016"/>
                  </a:lnTo>
                  <a:lnTo>
                    <a:pt x="1328788" y="52654"/>
                  </a:lnTo>
                  <a:lnTo>
                    <a:pt x="1335493" y="45872"/>
                  </a:lnTo>
                  <a:lnTo>
                    <a:pt x="1338338" y="43002"/>
                  </a:lnTo>
                  <a:lnTo>
                    <a:pt x="1340777" y="36017"/>
                  </a:lnTo>
                  <a:lnTo>
                    <a:pt x="1340777" y="17830"/>
                  </a:lnTo>
                  <a:close/>
                </a:path>
                <a:path w="2679065" h="358139">
                  <a:moveTo>
                    <a:pt x="1353146" y="303123"/>
                  </a:moveTo>
                  <a:lnTo>
                    <a:pt x="1343317" y="303123"/>
                  </a:lnTo>
                  <a:lnTo>
                    <a:pt x="1338948" y="306273"/>
                  </a:lnTo>
                  <a:lnTo>
                    <a:pt x="1334249" y="308940"/>
                  </a:lnTo>
                  <a:lnTo>
                    <a:pt x="1329220" y="311124"/>
                  </a:lnTo>
                  <a:lnTo>
                    <a:pt x="1329220" y="321716"/>
                  </a:lnTo>
                  <a:lnTo>
                    <a:pt x="1341640" y="314934"/>
                  </a:lnTo>
                  <a:lnTo>
                    <a:pt x="1341640" y="356311"/>
                  </a:lnTo>
                  <a:lnTo>
                    <a:pt x="1353146" y="356311"/>
                  </a:lnTo>
                  <a:lnTo>
                    <a:pt x="1353146" y="303123"/>
                  </a:lnTo>
                  <a:close/>
                </a:path>
                <a:path w="2679065" h="358139">
                  <a:moveTo>
                    <a:pt x="1360970" y="0"/>
                  </a:moveTo>
                  <a:lnTo>
                    <a:pt x="1349159" y="0"/>
                  </a:lnTo>
                  <a:lnTo>
                    <a:pt x="1349159" y="55016"/>
                  </a:lnTo>
                  <a:lnTo>
                    <a:pt x="1360970" y="55016"/>
                  </a:lnTo>
                  <a:lnTo>
                    <a:pt x="1360970" y="0"/>
                  </a:lnTo>
                  <a:close/>
                </a:path>
                <a:path w="2679065" h="358139">
                  <a:moveTo>
                    <a:pt x="1399019" y="303123"/>
                  </a:moveTo>
                  <a:lnTo>
                    <a:pt x="1362976" y="303123"/>
                  </a:lnTo>
                  <a:lnTo>
                    <a:pt x="1362976" y="311962"/>
                  </a:lnTo>
                  <a:lnTo>
                    <a:pt x="1387449" y="311962"/>
                  </a:lnTo>
                  <a:lnTo>
                    <a:pt x="1368005" y="356311"/>
                  </a:lnTo>
                  <a:lnTo>
                    <a:pt x="1380731" y="356311"/>
                  </a:lnTo>
                  <a:lnTo>
                    <a:pt x="1399019" y="312572"/>
                  </a:lnTo>
                  <a:lnTo>
                    <a:pt x="1399019" y="303123"/>
                  </a:lnTo>
                  <a:close/>
                </a:path>
                <a:path w="2679065" h="358139">
                  <a:moveTo>
                    <a:pt x="1420101" y="0"/>
                  </a:moveTo>
                  <a:lnTo>
                    <a:pt x="1409052" y="0"/>
                  </a:lnTo>
                  <a:lnTo>
                    <a:pt x="1409052" y="43281"/>
                  </a:lnTo>
                  <a:lnTo>
                    <a:pt x="1388402" y="0"/>
                  </a:lnTo>
                  <a:lnTo>
                    <a:pt x="1371333" y="0"/>
                  </a:lnTo>
                  <a:lnTo>
                    <a:pt x="1371333" y="55016"/>
                  </a:lnTo>
                  <a:lnTo>
                    <a:pt x="1382382" y="55016"/>
                  </a:lnTo>
                  <a:lnTo>
                    <a:pt x="1382382" y="9296"/>
                  </a:lnTo>
                  <a:lnTo>
                    <a:pt x="1403794" y="55016"/>
                  </a:lnTo>
                  <a:lnTo>
                    <a:pt x="1420101" y="55016"/>
                  </a:lnTo>
                  <a:lnTo>
                    <a:pt x="1420101" y="0"/>
                  </a:lnTo>
                  <a:close/>
                </a:path>
                <a:path w="2679065" h="358139">
                  <a:moveTo>
                    <a:pt x="1465745" y="31826"/>
                  </a:moveTo>
                  <a:lnTo>
                    <a:pt x="1464640" y="28956"/>
                  </a:lnTo>
                  <a:lnTo>
                    <a:pt x="1464119" y="27559"/>
                  </a:lnTo>
                  <a:lnTo>
                    <a:pt x="1461084" y="24688"/>
                  </a:lnTo>
                  <a:lnTo>
                    <a:pt x="1457998" y="21767"/>
                  </a:lnTo>
                  <a:lnTo>
                    <a:pt x="1454543" y="20434"/>
                  </a:lnTo>
                  <a:lnTo>
                    <a:pt x="1454543" y="35153"/>
                  </a:lnTo>
                  <a:lnTo>
                    <a:pt x="1454543" y="41452"/>
                  </a:lnTo>
                  <a:lnTo>
                    <a:pt x="1453730" y="43967"/>
                  </a:lnTo>
                  <a:lnTo>
                    <a:pt x="1450835" y="46964"/>
                  </a:lnTo>
                  <a:lnTo>
                    <a:pt x="1449209" y="47625"/>
                  </a:lnTo>
                  <a:lnTo>
                    <a:pt x="1445196" y="47625"/>
                  </a:lnTo>
                  <a:lnTo>
                    <a:pt x="1443520" y="46888"/>
                  </a:lnTo>
                  <a:lnTo>
                    <a:pt x="1440726" y="43738"/>
                  </a:lnTo>
                  <a:lnTo>
                    <a:pt x="1440002" y="41452"/>
                  </a:lnTo>
                  <a:lnTo>
                    <a:pt x="1439989" y="35636"/>
                  </a:lnTo>
                  <a:lnTo>
                    <a:pt x="1440624" y="33401"/>
                  </a:lnTo>
                  <a:lnTo>
                    <a:pt x="1443164" y="29845"/>
                  </a:lnTo>
                  <a:lnTo>
                    <a:pt x="1444967" y="28956"/>
                  </a:lnTo>
                  <a:lnTo>
                    <a:pt x="1449590" y="28956"/>
                  </a:lnTo>
                  <a:lnTo>
                    <a:pt x="1451368" y="29743"/>
                  </a:lnTo>
                  <a:lnTo>
                    <a:pt x="1453908" y="32893"/>
                  </a:lnTo>
                  <a:lnTo>
                    <a:pt x="1454543" y="35153"/>
                  </a:lnTo>
                  <a:lnTo>
                    <a:pt x="1454543" y="20434"/>
                  </a:lnTo>
                  <a:lnTo>
                    <a:pt x="1447965" y="20421"/>
                  </a:lnTo>
                  <a:lnTo>
                    <a:pt x="1445717" y="20878"/>
                  </a:lnTo>
                  <a:lnTo>
                    <a:pt x="1442097" y="22555"/>
                  </a:lnTo>
                  <a:lnTo>
                    <a:pt x="1440853" y="23520"/>
                  </a:lnTo>
                  <a:lnTo>
                    <a:pt x="1439989" y="24688"/>
                  </a:lnTo>
                  <a:lnTo>
                    <a:pt x="1439989" y="20421"/>
                  </a:lnTo>
                  <a:lnTo>
                    <a:pt x="1440370" y="17322"/>
                  </a:lnTo>
                  <a:lnTo>
                    <a:pt x="1442364" y="11480"/>
                  </a:lnTo>
                  <a:lnTo>
                    <a:pt x="1444663" y="9677"/>
                  </a:lnTo>
                  <a:lnTo>
                    <a:pt x="1449616" y="9677"/>
                  </a:lnTo>
                  <a:lnTo>
                    <a:pt x="1450949" y="10109"/>
                  </a:lnTo>
                  <a:lnTo>
                    <a:pt x="1453095" y="11836"/>
                  </a:lnTo>
                  <a:lnTo>
                    <a:pt x="1453629" y="13182"/>
                  </a:lnTo>
                  <a:lnTo>
                    <a:pt x="1453629" y="15011"/>
                  </a:lnTo>
                  <a:lnTo>
                    <a:pt x="1464906" y="15011"/>
                  </a:lnTo>
                  <a:lnTo>
                    <a:pt x="1464906" y="10439"/>
                  </a:lnTo>
                  <a:lnTo>
                    <a:pt x="1464538" y="9677"/>
                  </a:lnTo>
                  <a:lnTo>
                    <a:pt x="1463255" y="6908"/>
                  </a:lnTo>
                  <a:lnTo>
                    <a:pt x="1457058" y="2235"/>
                  </a:lnTo>
                  <a:lnTo>
                    <a:pt x="1453426" y="1143"/>
                  </a:lnTo>
                  <a:lnTo>
                    <a:pt x="1443367" y="1143"/>
                  </a:lnTo>
                  <a:lnTo>
                    <a:pt x="1428178" y="26085"/>
                  </a:lnTo>
                  <a:lnTo>
                    <a:pt x="1428178" y="39547"/>
                  </a:lnTo>
                  <a:lnTo>
                    <a:pt x="1429423" y="45288"/>
                  </a:lnTo>
                  <a:lnTo>
                    <a:pt x="1434909" y="53822"/>
                  </a:lnTo>
                  <a:lnTo>
                    <a:pt x="1439964" y="56159"/>
                  </a:lnTo>
                  <a:lnTo>
                    <a:pt x="1452562" y="56159"/>
                  </a:lnTo>
                  <a:lnTo>
                    <a:pt x="1457045" y="54444"/>
                  </a:lnTo>
                  <a:lnTo>
                    <a:pt x="1463954" y="47625"/>
                  </a:lnTo>
                  <a:lnTo>
                    <a:pt x="1465745" y="43002"/>
                  </a:lnTo>
                  <a:lnTo>
                    <a:pt x="1465745" y="31826"/>
                  </a:lnTo>
                  <a:close/>
                </a:path>
                <a:path w="2679065" h="358139">
                  <a:moveTo>
                    <a:pt x="1575041" y="56057"/>
                  </a:moveTo>
                  <a:lnTo>
                    <a:pt x="1569008" y="40995"/>
                  </a:lnTo>
                  <a:lnTo>
                    <a:pt x="1567357" y="36880"/>
                  </a:lnTo>
                  <a:lnTo>
                    <a:pt x="1561922" y="23317"/>
                  </a:lnTo>
                  <a:lnTo>
                    <a:pt x="1561922" y="36880"/>
                  </a:lnTo>
                  <a:lnTo>
                    <a:pt x="1537931" y="36880"/>
                  </a:lnTo>
                  <a:lnTo>
                    <a:pt x="1550047" y="5473"/>
                  </a:lnTo>
                  <a:lnTo>
                    <a:pt x="1561922" y="36880"/>
                  </a:lnTo>
                  <a:lnTo>
                    <a:pt x="1561922" y="23317"/>
                  </a:lnTo>
                  <a:lnTo>
                    <a:pt x="1554772" y="5473"/>
                  </a:lnTo>
                  <a:lnTo>
                    <a:pt x="1553019" y="1066"/>
                  </a:lnTo>
                  <a:lnTo>
                    <a:pt x="1547152" y="1066"/>
                  </a:lnTo>
                  <a:lnTo>
                    <a:pt x="1525358" y="56083"/>
                  </a:lnTo>
                  <a:lnTo>
                    <a:pt x="1530489" y="56095"/>
                  </a:lnTo>
                  <a:lnTo>
                    <a:pt x="1536395" y="40995"/>
                  </a:lnTo>
                  <a:lnTo>
                    <a:pt x="1563700" y="40995"/>
                  </a:lnTo>
                  <a:lnTo>
                    <a:pt x="1569631" y="56083"/>
                  </a:lnTo>
                  <a:lnTo>
                    <a:pt x="1575041" y="56057"/>
                  </a:lnTo>
                  <a:close/>
                </a:path>
                <a:path w="2679065" h="358139">
                  <a:moveTo>
                    <a:pt x="1606969" y="352044"/>
                  </a:moveTo>
                  <a:lnTo>
                    <a:pt x="1579918" y="352044"/>
                  </a:lnTo>
                  <a:lnTo>
                    <a:pt x="1588630" y="343865"/>
                  </a:lnTo>
                  <a:lnTo>
                    <a:pt x="1594485" y="337997"/>
                  </a:lnTo>
                  <a:lnTo>
                    <a:pt x="1601114" y="330022"/>
                  </a:lnTo>
                  <a:lnTo>
                    <a:pt x="1603578" y="326288"/>
                  </a:lnTo>
                  <a:lnTo>
                    <a:pt x="1605826" y="321106"/>
                  </a:lnTo>
                  <a:lnTo>
                    <a:pt x="1606283" y="318922"/>
                  </a:lnTo>
                  <a:lnTo>
                    <a:pt x="1606283" y="312369"/>
                  </a:lnTo>
                  <a:lnTo>
                    <a:pt x="1604810" y="308978"/>
                  </a:lnTo>
                  <a:lnTo>
                    <a:pt x="1598917" y="304050"/>
                  </a:lnTo>
                  <a:lnTo>
                    <a:pt x="1595183" y="302818"/>
                  </a:lnTo>
                  <a:lnTo>
                    <a:pt x="1586039" y="302818"/>
                  </a:lnTo>
                  <a:lnTo>
                    <a:pt x="1582229" y="304114"/>
                  </a:lnTo>
                  <a:lnTo>
                    <a:pt x="1575981" y="309499"/>
                  </a:lnTo>
                  <a:lnTo>
                    <a:pt x="1574355" y="313309"/>
                  </a:lnTo>
                  <a:lnTo>
                    <a:pt x="1574355" y="318135"/>
                  </a:lnTo>
                  <a:lnTo>
                    <a:pt x="1579918" y="318135"/>
                  </a:lnTo>
                  <a:lnTo>
                    <a:pt x="1579918" y="314883"/>
                  </a:lnTo>
                  <a:lnTo>
                    <a:pt x="1580883" y="312267"/>
                  </a:lnTo>
                  <a:lnTo>
                    <a:pt x="1584744" y="308305"/>
                  </a:lnTo>
                  <a:lnTo>
                    <a:pt x="1587334" y="307314"/>
                  </a:lnTo>
                  <a:lnTo>
                    <a:pt x="1594243" y="307314"/>
                  </a:lnTo>
                  <a:lnTo>
                    <a:pt x="1596961" y="308508"/>
                  </a:lnTo>
                  <a:lnTo>
                    <a:pt x="1600060" y="312674"/>
                  </a:lnTo>
                  <a:lnTo>
                    <a:pt x="1600720" y="314756"/>
                  </a:lnTo>
                  <a:lnTo>
                    <a:pt x="1600720" y="318770"/>
                  </a:lnTo>
                  <a:lnTo>
                    <a:pt x="1573822" y="351510"/>
                  </a:lnTo>
                  <a:lnTo>
                    <a:pt x="1573822" y="356692"/>
                  </a:lnTo>
                  <a:lnTo>
                    <a:pt x="1606969" y="356692"/>
                  </a:lnTo>
                  <a:lnTo>
                    <a:pt x="1606969" y="352044"/>
                  </a:lnTo>
                  <a:close/>
                </a:path>
                <a:path w="2679065" h="358139">
                  <a:moveTo>
                    <a:pt x="1615884" y="139446"/>
                  </a:moveTo>
                  <a:lnTo>
                    <a:pt x="1588833" y="139446"/>
                  </a:lnTo>
                  <a:lnTo>
                    <a:pt x="1597545" y="131267"/>
                  </a:lnTo>
                  <a:lnTo>
                    <a:pt x="1603400" y="125399"/>
                  </a:lnTo>
                  <a:lnTo>
                    <a:pt x="1610029" y="117424"/>
                  </a:lnTo>
                  <a:lnTo>
                    <a:pt x="1612493" y="113690"/>
                  </a:lnTo>
                  <a:lnTo>
                    <a:pt x="1614741" y="108508"/>
                  </a:lnTo>
                  <a:lnTo>
                    <a:pt x="1615198" y="106324"/>
                  </a:lnTo>
                  <a:lnTo>
                    <a:pt x="1615198" y="99771"/>
                  </a:lnTo>
                  <a:lnTo>
                    <a:pt x="1613725" y="96380"/>
                  </a:lnTo>
                  <a:lnTo>
                    <a:pt x="1607832" y="91452"/>
                  </a:lnTo>
                  <a:lnTo>
                    <a:pt x="1604098" y="90220"/>
                  </a:lnTo>
                  <a:lnTo>
                    <a:pt x="1594954" y="90220"/>
                  </a:lnTo>
                  <a:lnTo>
                    <a:pt x="1591144" y="91516"/>
                  </a:lnTo>
                  <a:lnTo>
                    <a:pt x="1584896" y="96901"/>
                  </a:lnTo>
                  <a:lnTo>
                    <a:pt x="1583270" y="100711"/>
                  </a:lnTo>
                  <a:lnTo>
                    <a:pt x="1583270" y="105537"/>
                  </a:lnTo>
                  <a:lnTo>
                    <a:pt x="1588833" y="105537"/>
                  </a:lnTo>
                  <a:lnTo>
                    <a:pt x="1588833" y="102285"/>
                  </a:lnTo>
                  <a:lnTo>
                    <a:pt x="1589798" y="99669"/>
                  </a:lnTo>
                  <a:lnTo>
                    <a:pt x="1593659" y="95707"/>
                  </a:lnTo>
                  <a:lnTo>
                    <a:pt x="1596250" y="94716"/>
                  </a:lnTo>
                  <a:lnTo>
                    <a:pt x="1603159" y="94716"/>
                  </a:lnTo>
                  <a:lnTo>
                    <a:pt x="1605876" y="95910"/>
                  </a:lnTo>
                  <a:lnTo>
                    <a:pt x="1608975" y="100076"/>
                  </a:lnTo>
                  <a:lnTo>
                    <a:pt x="1609636" y="102158"/>
                  </a:lnTo>
                  <a:lnTo>
                    <a:pt x="1609636" y="106172"/>
                  </a:lnTo>
                  <a:lnTo>
                    <a:pt x="1582737" y="138912"/>
                  </a:lnTo>
                  <a:lnTo>
                    <a:pt x="1582737" y="144094"/>
                  </a:lnTo>
                  <a:lnTo>
                    <a:pt x="1615884" y="144094"/>
                  </a:lnTo>
                  <a:lnTo>
                    <a:pt x="1615884" y="139446"/>
                  </a:lnTo>
                  <a:close/>
                </a:path>
                <a:path w="2679065" h="358139">
                  <a:moveTo>
                    <a:pt x="1628152" y="36474"/>
                  </a:moveTo>
                  <a:lnTo>
                    <a:pt x="1628127" y="20320"/>
                  </a:lnTo>
                  <a:lnTo>
                    <a:pt x="1626349" y="13995"/>
                  </a:lnTo>
                  <a:lnTo>
                    <a:pt x="1622818" y="9029"/>
                  </a:lnTo>
                  <a:lnTo>
                    <a:pt x="1622818" y="21285"/>
                  </a:lnTo>
                  <a:lnTo>
                    <a:pt x="1622818" y="35001"/>
                  </a:lnTo>
                  <a:lnTo>
                    <a:pt x="1621370" y="40563"/>
                  </a:lnTo>
                  <a:lnTo>
                    <a:pt x="1615071" y="49961"/>
                  </a:lnTo>
                  <a:lnTo>
                    <a:pt x="1610144" y="52501"/>
                  </a:lnTo>
                  <a:lnTo>
                    <a:pt x="1597240" y="52501"/>
                  </a:lnTo>
                  <a:lnTo>
                    <a:pt x="1592313" y="49961"/>
                  </a:lnTo>
                  <a:lnTo>
                    <a:pt x="1586014" y="40513"/>
                  </a:lnTo>
                  <a:lnTo>
                    <a:pt x="1584579" y="35001"/>
                  </a:lnTo>
                  <a:lnTo>
                    <a:pt x="1584579" y="21285"/>
                  </a:lnTo>
                  <a:lnTo>
                    <a:pt x="1586115" y="15773"/>
                  </a:lnTo>
                  <a:lnTo>
                    <a:pt x="1592618" y="6781"/>
                  </a:lnTo>
                  <a:lnTo>
                    <a:pt x="1597444" y="4419"/>
                  </a:lnTo>
                  <a:lnTo>
                    <a:pt x="1609991" y="4419"/>
                  </a:lnTo>
                  <a:lnTo>
                    <a:pt x="1614843" y="6781"/>
                  </a:lnTo>
                  <a:lnTo>
                    <a:pt x="1621294" y="15722"/>
                  </a:lnTo>
                  <a:lnTo>
                    <a:pt x="1622818" y="21285"/>
                  </a:lnTo>
                  <a:lnTo>
                    <a:pt x="1622818" y="9029"/>
                  </a:lnTo>
                  <a:lnTo>
                    <a:pt x="1619554" y="4419"/>
                  </a:lnTo>
                  <a:lnTo>
                    <a:pt x="1618551" y="2997"/>
                  </a:lnTo>
                  <a:lnTo>
                    <a:pt x="1612176" y="0"/>
                  </a:lnTo>
                  <a:lnTo>
                    <a:pt x="1595158" y="0"/>
                  </a:lnTo>
                  <a:lnTo>
                    <a:pt x="1588757" y="3022"/>
                  </a:lnTo>
                  <a:lnTo>
                    <a:pt x="1580972" y="14020"/>
                  </a:lnTo>
                  <a:lnTo>
                    <a:pt x="1579232" y="20320"/>
                  </a:lnTo>
                  <a:lnTo>
                    <a:pt x="1579245" y="36474"/>
                  </a:lnTo>
                  <a:lnTo>
                    <a:pt x="1581111" y="43154"/>
                  </a:lnTo>
                  <a:lnTo>
                    <a:pt x="1589138" y="54025"/>
                  </a:lnTo>
                  <a:lnTo>
                    <a:pt x="1595412" y="56921"/>
                  </a:lnTo>
                  <a:lnTo>
                    <a:pt x="1612023" y="56921"/>
                  </a:lnTo>
                  <a:lnTo>
                    <a:pt x="1618322" y="54025"/>
                  </a:lnTo>
                  <a:lnTo>
                    <a:pt x="1619440" y="52501"/>
                  </a:lnTo>
                  <a:lnTo>
                    <a:pt x="1626298" y="43205"/>
                  </a:lnTo>
                  <a:lnTo>
                    <a:pt x="1628152" y="36474"/>
                  </a:lnTo>
                  <a:close/>
                </a:path>
                <a:path w="2679065" h="358139">
                  <a:moveTo>
                    <a:pt x="1651546" y="334822"/>
                  </a:moveTo>
                  <a:lnTo>
                    <a:pt x="1650199" y="330708"/>
                  </a:lnTo>
                  <a:lnTo>
                    <a:pt x="1646770" y="326669"/>
                  </a:lnTo>
                  <a:lnTo>
                    <a:pt x="1646440" y="326288"/>
                  </a:lnTo>
                  <a:lnTo>
                    <a:pt x="1646440" y="343916"/>
                  </a:lnTo>
                  <a:lnTo>
                    <a:pt x="1645399" y="347154"/>
                  </a:lnTo>
                  <a:lnTo>
                    <a:pt x="1641233" y="351980"/>
                  </a:lnTo>
                  <a:lnTo>
                    <a:pt x="1638338" y="353187"/>
                  </a:lnTo>
                  <a:lnTo>
                    <a:pt x="1630921" y="353187"/>
                  </a:lnTo>
                  <a:lnTo>
                    <a:pt x="1628013" y="351980"/>
                  </a:lnTo>
                  <a:lnTo>
                    <a:pt x="1623796" y="347154"/>
                  </a:lnTo>
                  <a:lnTo>
                    <a:pt x="1622742" y="343916"/>
                  </a:lnTo>
                  <a:lnTo>
                    <a:pt x="1622742" y="335838"/>
                  </a:lnTo>
                  <a:lnTo>
                    <a:pt x="1623745" y="332638"/>
                  </a:lnTo>
                  <a:lnTo>
                    <a:pt x="1625041" y="331089"/>
                  </a:lnTo>
                  <a:lnTo>
                    <a:pt x="1627759" y="327863"/>
                  </a:lnTo>
                  <a:lnTo>
                    <a:pt x="1630718" y="326669"/>
                  </a:lnTo>
                  <a:lnTo>
                    <a:pt x="1638541" y="326669"/>
                  </a:lnTo>
                  <a:lnTo>
                    <a:pt x="1641487" y="327875"/>
                  </a:lnTo>
                  <a:lnTo>
                    <a:pt x="1645450" y="332701"/>
                  </a:lnTo>
                  <a:lnTo>
                    <a:pt x="1646415" y="335838"/>
                  </a:lnTo>
                  <a:lnTo>
                    <a:pt x="1646440" y="343916"/>
                  </a:lnTo>
                  <a:lnTo>
                    <a:pt x="1646440" y="326288"/>
                  </a:lnTo>
                  <a:lnTo>
                    <a:pt x="1644611" y="324104"/>
                  </a:lnTo>
                  <a:lnTo>
                    <a:pt x="1640649" y="322402"/>
                  </a:lnTo>
                  <a:lnTo>
                    <a:pt x="1629016" y="322402"/>
                  </a:lnTo>
                  <a:lnTo>
                    <a:pt x="1624241" y="325297"/>
                  </a:lnTo>
                  <a:lnTo>
                    <a:pt x="1621294" y="331089"/>
                  </a:lnTo>
                  <a:lnTo>
                    <a:pt x="1621294" y="322351"/>
                  </a:lnTo>
                  <a:lnTo>
                    <a:pt x="1622361" y="316166"/>
                  </a:lnTo>
                  <a:lnTo>
                    <a:pt x="1626628" y="308902"/>
                  </a:lnTo>
                  <a:lnTo>
                    <a:pt x="1630184" y="307086"/>
                  </a:lnTo>
                  <a:lnTo>
                    <a:pt x="1638261" y="307086"/>
                  </a:lnTo>
                  <a:lnTo>
                    <a:pt x="1640801" y="307898"/>
                  </a:lnTo>
                  <a:lnTo>
                    <a:pt x="1644764" y="311150"/>
                  </a:lnTo>
                  <a:lnTo>
                    <a:pt x="1645754" y="313410"/>
                  </a:lnTo>
                  <a:lnTo>
                    <a:pt x="1645754" y="316306"/>
                  </a:lnTo>
                  <a:lnTo>
                    <a:pt x="1650860" y="316306"/>
                  </a:lnTo>
                  <a:lnTo>
                    <a:pt x="1650860" y="311632"/>
                  </a:lnTo>
                  <a:lnTo>
                    <a:pt x="1649107" y="308102"/>
                  </a:lnTo>
                  <a:lnTo>
                    <a:pt x="1647609" y="307086"/>
                  </a:lnTo>
                  <a:lnTo>
                    <a:pt x="1642757" y="303784"/>
                  </a:lnTo>
                  <a:lnTo>
                    <a:pt x="1639227" y="302818"/>
                  </a:lnTo>
                  <a:lnTo>
                    <a:pt x="1627695" y="302818"/>
                  </a:lnTo>
                  <a:lnTo>
                    <a:pt x="1622539" y="305866"/>
                  </a:lnTo>
                  <a:lnTo>
                    <a:pt x="1617306" y="316484"/>
                  </a:lnTo>
                  <a:lnTo>
                    <a:pt x="1616303" y="322351"/>
                  </a:lnTo>
                  <a:lnTo>
                    <a:pt x="1616189" y="338886"/>
                  </a:lnTo>
                  <a:lnTo>
                    <a:pt x="1617383" y="344678"/>
                  </a:lnTo>
                  <a:lnTo>
                    <a:pt x="1622869" y="354634"/>
                  </a:lnTo>
                  <a:lnTo>
                    <a:pt x="1627847" y="357454"/>
                  </a:lnTo>
                  <a:lnTo>
                    <a:pt x="1639379" y="357454"/>
                  </a:lnTo>
                  <a:lnTo>
                    <a:pt x="1643265" y="356031"/>
                  </a:lnTo>
                  <a:lnTo>
                    <a:pt x="1646339" y="353187"/>
                  </a:lnTo>
                  <a:lnTo>
                    <a:pt x="1649818" y="349986"/>
                  </a:lnTo>
                  <a:lnTo>
                    <a:pt x="1651546" y="345541"/>
                  </a:lnTo>
                  <a:lnTo>
                    <a:pt x="1651546" y="334822"/>
                  </a:lnTo>
                  <a:close/>
                </a:path>
                <a:path w="2679065" h="358139">
                  <a:moveTo>
                    <a:pt x="1665490" y="123444"/>
                  </a:moveTo>
                  <a:lnTo>
                    <a:pt x="1648726" y="123444"/>
                  </a:lnTo>
                  <a:lnTo>
                    <a:pt x="1648726" y="106984"/>
                  </a:lnTo>
                  <a:lnTo>
                    <a:pt x="1644154" y="106984"/>
                  </a:lnTo>
                  <a:lnTo>
                    <a:pt x="1644154" y="123444"/>
                  </a:lnTo>
                  <a:lnTo>
                    <a:pt x="1627390" y="123444"/>
                  </a:lnTo>
                  <a:lnTo>
                    <a:pt x="1627390" y="127558"/>
                  </a:lnTo>
                  <a:lnTo>
                    <a:pt x="1644154" y="127558"/>
                  </a:lnTo>
                  <a:lnTo>
                    <a:pt x="1644154" y="144094"/>
                  </a:lnTo>
                  <a:lnTo>
                    <a:pt x="1648726" y="144094"/>
                  </a:lnTo>
                  <a:lnTo>
                    <a:pt x="1648726" y="127558"/>
                  </a:lnTo>
                  <a:lnTo>
                    <a:pt x="1665490" y="127558"/>
                  </a:lnTo>
                  <a:lnTo>
                    <a:pt x="1665490" y="123444"/>
                  </a:lnTo>
                  <a:close/>
                </a:path>
                <a:path w="2679065" h="358139">
                  <a:moveTo>
                    <a:pt x="1679435" y="1066"/>
                  </a:moveTo>
                  <a:lnTo>
                    <a:pt x="1674558" y="1066"/>
                  </a:lnTo>
                  <a:lnTo>
                    <a:pt x="1674558" y="37744"/>
                  </a:lnTo>
                  <a:lnTo>
                    <a:pt x="1674355" y="40068"/>
                  </a:lnTo>
                  <a:lnTo>
                    <a:pt x="1661452" y="52501"/>
                  </a:lnTo>
                  <a:lnTo>
                    <a:pt x="1656473" y="52501"/>
                  </a:lnTo>
                  <a:lnTo>
                    <a:pt x="1644078" y="37033"/>
                  </a:lnTo>
                  <a:lnTo>
                    <a:pt x="1644078" y="1066"/>
                  </a:lnTo>
                  <a:lnTo>
                    <a:pt x="1639201" y="1066"/>
                  </a:lnTo>
                  <a:lnTo>
                    <a:pt x="1639201" y="38023"/>
                  </a:lnTo>
                  <a:lnTo>
                    <a:pt x="1639417" y="40741"/>
                  </a:lnTo>
                  <a:lnTo>
                    <a:pt x="1654949" y="56921"/>
                  </a:lnTo>
                  <a:lnTo>
                    <a:pt x="1663687" y="56921"/>
                  </a:lnTo>
                  <a:lnTo>
                    <a:pt x="1679435" y="38227"/>
                  </a:lnTo>
                  <a:lnTo>
                    <a:pt x="1679435" y="1066"/>
                  </a:lnTo>
                  <a:close/>
                </a:path>
                <a:path w="2679065" h="358139">
                  <a:moveTo>
                    <a:pt x="1724698" y="1066"/>
                  </a:moveTo>
                  <a:lnTo>
                    <a:pt x="1684464" y="1066"/>
                  </a:lnTo>
                  <a:lnTo>
                    <a:pt x="1684464" y="5486"/>
                  </a:lnTo>
                  <a:lnTo>
                    <a:pt x="1702142" y="5486"/>
                  </a:lnTo>
                  <a:lnTo>
                    <a:pt x="1702142" y="56083"/>
                  </a:lnTo>
                  <a:lnTo>
                    <a:pt x="1707019" y="56083"/>
                  </a:lnTo>
                  <a:lnTo>
                    <a:pt x="1707019" y="5486"/>
                  </a:lnTo>
                  <a:lnTo>
                    <a:pt x="1724698" y="5486"/>
                  </a:lnTo>
                  <a:lnTo>
                    <a:pt x="1724698" y="1066"/>
                  </a:lnTo>
                  <a:close/>
                </a:path>
                <a:path w="2679065" h="358139">
                  <a:moveTo>
                    <a:pt x="1828495" y="56057"/>
                  </a:moveTo>
                  <a:lnTo>
                    <a:pt x="1822462" y="40995"/>
                  </a:lnTo>
                  <a:lnTo>
                    <a:pt x="1820811" y="36880"/>
                  </a:lnTo>
                  <a:lnTo>
                    <a:pt x="1815376" y="23317"/>
                  </a:lnTo>
                  <a:lnTo>
                    <a:pt x="1815376" y="36880"/>
                  </a:lnTo>
                  <a:lnTo>
                    <a:pt x="1791385" y="36880"/>
                  </a:lnTo>
                  <a:lnTo>
                    <a:pt x="1803501" y="5473"/>
                  </a:lnTo>
                  <a:lnTo>
                    <a:pt x="1815376" y="36880"/>
                  </a:lnTo>
                  <a:lnTo>
                    <a:pt x="1815376" y="23317"/>
                  </a:lnTo>
                  <a:lnTo>
                    <a:pt x="1808226" y="5473"/>
                  </a:lnTo>
                  <a:lnTo>
                    <a:pt x="1806473" y="1066"/>
                  </a:lnTo>
                  <a:lnTo>
                    <a:pt x="1800606" y="1066"/>
                  </a:lnTo>
                  <a:lnTo>
                    <a:pt x="1778812" y="56083"/>
                  </a:lnTo>
                  <a:lnTo>
                    <a:pt x="1783943" y="56095"/>
                  </a:lnTo>
                  <a:lnTo>
                    <a:pt x="1789849" y="40995"/>
                  </a:lnTo>
                  <a:lnTo>
                    <a:pt x="1817154" y="40995"/>
                  </a:lnTo>
                  <a:lnTo>
                    <a:pt x="1823085" y="56083"/>
                  </a:lnTo>
                  <a:lnTo>
                    <a:pt x="1828495" y="56057"/>
                  </a:lnTo>
                  <a:close/>
                </a:path>
                <a:path w="2679065" h="358139">
                  <a:moveTo>
                    <a:pt x="1864829" y="352044"/>
                  </a:moveTo>
                  <a:lnTo>
                    <a:pt x="1837778" y="352044"/>
                  </a:lnTo>
                  <a:lnTo>
                    <a:pt x="1846491" y="343865"/>
                  </a:lnTo>
                  <a:lnTo>
                    <a:pt x="1852345" y="337997"/>
                  </a:lnTo>
                  <a:lnTo>
                    <a:pt x="1858975" y="330022"/>
                  </a:lnTo>
                  <a:lnTo>
                    <a:pt x="1861439" y="326288"/>
                  </a:lnTo>
                  <a:lnTo>
                    <a:pt x="1863686" y="321106"/>
                  </a:lnTo>
                  <a:lnTo>
                    <a:pt x="1864144" y="318922"/>
                  </a:lnTo>
                  <a:lnTo>
                    <a:pt x="1864144" y="312369"/>
                  </a:lnTo>
                  <a:lnTo>
                    <a:pt x="1862670" y="308978"/>
                  </a:lnTo>
                  <a:lnTo>
                    <a:pt x="1856778" y="304050"/>
                  </a:lnTo>
                  <a:lnTo>
                    <a:pt x="1853044" y="302818"/>
                  </a:lnTo>
                  <a:lnTo>
                    <a:pt x="1843900" y="302818"/>
                  </a:lnTo>
                  <a:lnTo>
                    <a:pt x="1840090" y="304114"/>
                  </a:lnTo>
                  <a:lnTo>
                    <a:pt x="1833841" y="309499"/>
                  </a:lnTo>
                  <a:lnTo>
                    <a:pt x="1832216" y="313309"/>
                  </a:lnTo>
                  <a:lnTo>
                    <a:pt x="1832216" y="318135"/>
                  </a:lnTo>
                  <a:lnTo>
                    <a:pt x="1837778" y="318135"/>
                  </a:lnTo>
                  <a:lnTo>
                    <a:pt x="1837778" y="314883"/>
                  </a:lnTo>
                  <a:lnTo>
                    <a:pt x="1838744" y="312267"/>
                  </a:lnTo>
                  <a:lnTo>
                    <a:pt x="1842604" y="308305"/>
                  </a:lnTo>
                  <a:lnTo>
                    <a:pt x="1845195" y="307314"/>
                  </a:lnTo>
                  <a:lnTo>
                    <a:pt x="1852104" y="307314"/>
                  </a:lnTo>
                  <a:lnTo>
                    <a:pt x="1854822" y="308508"/>
                  </a:lnTo>
                  <a:lnTo>
                    <a:pt x="1857921" y="312674"/>
                  </a:lnTo>
                  <a:lnTo>
                    <a:pt x="1858581" y="314756"/>
                  </a:lnTo>
                  <a:lnTo>
                    <a:pt x="1858581" y="318770"/>
                  </a:lnTo>
                  <a:lnTo>
                    <a:pt x="1831682" y="351510"/>
                  </a:lnTo>
                  <a:lnTo>
                    <a:pt x="1831682" y="356692"/>
                  </a:lnTo>
                  <a:lnTo>
                    <a:pt x="1864829" y="356692"/>
                  </a:lnTo>
                  <a:lnTo>
                    <a:pt x="1864829" y="352044"/>
                  </a:lnTo>
                  <a:close/>
                </a:path>
                <a:path w="2679065" h="358139">
                  <a:moveTo>
                    <a:pt x="1881606" y="36474"/>
                  </a:moveTo>
                  <a:lnTo>
                    <a:pt x="1881581" y="20320"/>
                  </a:lnTo>
                  <a:lnTo>
                    <a:pt x="1879803" y="13995"/>
                  </a:lnTo>
                  <a:lnTo>
                    <a:pt x="1876272" y="9029"/>
                  </a:lnTo>
                  <a:lnTo>
                    <a:pt x="1876272" y="21285"/>
                  </a:lnTo>
                  <a:lnTo>
                    <a:pt x="1876272" y="35001"/>
                  </a:lnTo>
                  <a:lnTo>
                    <a:pt x="1874824" y="40563"/>
                  </a:lnTo>
                  <a:lnTo>
                    <a:pt x="1868525" y="49961"/>
                  </a:lnTo>
                  <a:lnTo>
                    <a:pt x="1863598" y="52501"/>
                  </a:lnTo>
                  <a:lnTo>
                    <a:pt x="1850694" y="52501"/>
                  </a:lnTo>
                  <a:lnTo>
                    <a:pt x="1845767" y="49961"/>
                  </a:lnTo>
                  <a:lnTo>
                    <a:pt x="1839468" y="40513"/>
                  </a:lnTo>
                  <a:lnTo>
                    <a:pt x="1838032" y="35001"/>
                  </a:lnTo>
                  <a:lnTo>
                    <a:pt x="1838032" y="21285"/>
                  </a:lnTo>
                  <a:lnTo>
                    <a:pt x="1839569" y="15773"/>
                  </a:lnTo>
                  <a:lnTo>
                    <a:pt x="1846072" y="6781"/>
                  </a:lnTo>
                  <a:lnTo>
                    <a:pt x="1850898" y="4419"/>
                  </a:lnTo>
                  <a:lnTo>
                    <a:pt x="1863445" y="4419"/>
                  </a:lnTo>
                  <a:lnTo>
                    <a:pt x="1868297" y="6781"/>
                  </a:lnTo>
                  <a:lnTo>
                    <a:pt x="1874748" y="15722"/>
                  </a:lnTo>
                  <a:lnTo>
                    <a:pt x="1876272" y="21285"/>
                  </a:lnTo>
                  <a:lnTo>
                    <a:pt x="1876272" y="9029"/>
                  </a:lnTo>
                  <a:lnTo>
                    <a:pt x="1873008" y="4419"/>
                  </a:lnTo>
                  <a:lnTo>
                    <a:pt x="1872005" y="2997"/>
                  </a:lnTo>
                  <a:lnTo>
                    <a:pt x="1865630" y="0"/>
                  </a:lnTo>
                  <a:lnTo>
                    <a:pt x="1848612" y="0"/>
                  </a:lnTo>
                  <a:lnTo>
                    <a:pt x="1842211" y="3022"/>
                  </a:lnTo>
                  <a:lnTo>
                    <a:pt x="1834426" y="14020"/>
                  </a:lnTo>
                  <a:lnTo>
                    <a:pt x="1832686" y="20320"/>
                  </a:lnTo>
                  <a:lnTo>
                    <a:pt x="1832698" y="36474"/>
                  </a:lnTo>
                  <a:lnTo>
                    <a:pt x="1834565" y="43154"/>
                  </a:lnTo>
                  <a:lnTo>
                    <a:pt x="1842592" y="54025"/>
                  </a:lnTo>
                  <a:lnTo>
                    <a:pt x="1848866" y="56921"/>
                  </a:lnTo>
                  <a:lnTo>
                    <a:pt x="1865477" y="56921"/>
                  </a:lnTo>
                  <a:lnTo>
                    <a:pt x="1871776" y="54025"/>
                  </a:lnTo>
                  <a:lnTo>
                    <a:pt x="1872894" y="52501"/>
                  </a:lnTo>
                  <a:lnTo>
                    <a:pt x="1879752" y="43205"/>
                  </a:lnTo>
                  <a:lnTo>
                    <a:pt x="1881606" y="36474"/>
                  </a:lnTo>
                  <a:close/>
                </a:path>
                <a:path w="2679065" h="358139">
                  <a:moveTo>
                    <a:pt x="1883892" y="139446"/>
                  </a:moveTo>
                  <a:lnTo>
                    <a:pt x="1856841" y="139446"/>
                  </a:lnTo>
                  <a:lnTo>
                    <a:pt x="1865553" y="131267"/>
                  </a:lnTo>
                  <a:lnTo>
                    <a:pt x="1871408" y="125399"/>
                  </a:lnTo>
                  <a:lnTo>
                    <a:pt x="1878037" y="117424"/>
                  </a:lnTo>
                  <a:lnTo>
                    <a:pt x="1880501" y="113690"/>
                  </a:lnTo>
                  <a:lnTo>
                    <a:pt x="1882749" y="108508"/>
                  </a:lnTo>
                  <a:lnTo>
                    <a:pt x="1883206" y="106324"/>
                  </a:lnTo>
                  <a:lnTo>
                    <a:pt x="1883206" y="99771"/>
                  </a:lnTo>
                  <a:lnTo>
                    <a:pt x="1881733" y="96380"/>
                  </a:lnTo>
                  <a:lnTo>
                    <a:pt x="1875840" y="91452"/>
                  </a:lnTo>
                  <a:lnTo>
                    <a:pt x="1872107" y="90220"/>
                  </a:lnTo>
                  <a:lnTo>
                    <a:pt x="1862963" y="90220"/>
                  </a:lnTo>
                  <a:lnTo>
                    <a:pt x="1859153" y="91516"/>
                  </a:lnTo>
                  <a:lnTo>
                    <a:pt x="1852904" y="96901"/>
                  </a:lnTo>
                  <a:lnTo>
                    <a:pt x="1851279" y="100711"/>
                  </a:lnTo>
                  <a:lnTo>
                    <a:pt x="1851279" y="105537"/>
                  </a:lnTo>
                  <a:lnTo>
                    <a:pt x="1856841" y="105537"/>
                  </a:lnTo>
                  <a:lnTo>
                    <a:pt x="1856841" y="102285"/>
                  </a:lnTo>
                  <a:lnTo>
                    <a:pt x="1857806" y="99669"/>
                  </a:lnTo>
                  <a:lnTo>
                    <a:pt x="1861667" y="95707"/>
                  </a:lnTo>
                  <a:lnTo>
                    <a:pt x="1864258" y="94716"/>
                  </a:lnTo>
                  <a:lnTo>
                    <a:pt x="1871167" y="94716"/>
                  </a:lnTo>
                  <a:lnTo>
                    <a:pt x="1873885" y="95910"/>
                  </a:lnTo>
                  <a:lnTo>
                    <a:pt x="1876983" y="100076"/>
                  </a:lnTo>
                  <a:lnTo>
                    <a:pt x="1877644" y="102158"/>
                  </a:lnTo>
                  <a:lnTo>
                    <a:pt x="1877644" y="106172"/>
                  </a:lnTo>
                  <a:lnTo>
                    <a:pt x="1850745" y="138912"/>
                  </a:lnTo>
                  <a:lnTo>
                    <a:pt x="1850745" y="144094"/>
                  </a:lnTo>
                  <a:lnTo>
                    <a:pt x="1883892" y="144094"/>
                  </a:lnTo>
                  <a:lnTo>
                    <a:pt x="1883892" y="139446"/>
                  </a:lnTo>
                  <a:close/>
                </a:path>
                <a:path w="2679065" h="358139">
                  <a:moveTo>
                    <a:pt x="1906816" y="303961"/>
                  </a:moveTo>
                  <a:lnTo>
                    <a:pt x="1873211" y="303961"/>
                  </a:lnTo>
                  <a:lnTo>
                    <a:pt x="1873211" y="308457"/>
                  </a:lnTo>
                  <a:lnTo>
                    <a:pt x="1901634" y="308457"/>
                  </a:lnTo>
                  <a:lnTo>
                    <a:pt x="1880527" y="356692"/>
                  </a:lnTo>
                  <a:lnTo>
                    <a:pt x="1886356" y="356704"/>
                  </a:lnTo>
                  <a:lnTo>
                    <a:pt x="1906816" y="308610"/>
                  </a:lnTo>
                  <a:lnTo>
                    <a:pt x="1906816" y="303961"/>
                  </a:lnTo>
                  <a:close/>
                </a:path>
                <a:path w="2679065" h="358139">
                  <a:moveTo>
                    <a:pt x="1909495" y="121691"/>
                  </a:moveTo>
                  <a:lnTo>
                    <a:pt x="1890293" y="121691"/>
                  </a:lnTo>
                  <a:lnTo>
                    <a:pt x="1890293" y="125730"/>
                  </a:lnTo>
                  <a:lnTo>
                    <a:pt x="1909495" y="125730"/>
                  </a:lnTo>
                  <a:lnTo>
                    <a:pt x="1909495" y="121691"/>
                  </a:lnTo>
                  <a:close/>
                </a:path>
                <a:path w="2679065" h="358139">
                  <a:moveTo>
                    <a:pt x="1932889" y="1066"/>
                  </a:moveTo>
                  <a:lnTo>
                    <a:pt x="1928012" y="1066"/>
                  </a:lnTo>
                  <a:lnTo>
                    <a:pt x="1928012" y="37744"/>
                  </a:lnTo>
                  <a:lnTo>
                    <a:pt x="1927809" y="40068"/>
                  </a:lnTo>
                  <a:lnTo>
                    <a:pt x="1914906" y="52501"/>
                  </a:lnTo>
                  <a:lnTo>
                    <a:pt x="1909927" y="52501"/>
                  </a:lnTo>
                  <a:lnTo>
                    <a:pt x="1897532" y="37033"/>
                  </a:lnTo>
                  <a:lnTo>
                    <a:pt x="1897532" y="1066"/>
                  </a:lnTo>
                  <a:lnTo>
                    <a:pt x="1892655" y="1066"/>
                  </a:lnTo>
                  <a:lnTo>
                    <a:pt x="1892655" y="38023"/>
                  </a:lnTo>
                  <a:lnTo>
                    <a:pt x="1892871" y="40741"/>
                  </a:lnTo>
                  <a:lnTo>
                    <a:pt x="1908403" y="56921"/>
                  </a:lnTo>
                  <a:lnTo>
                    <a:pt x="1917141" y="56921"/>
                  </a:lnTo>
                  <a:lnTo>
                    <a:pt x="1932889" y="38227"/>
                  </a:lnTo>
                  <a:lnTo>
                    <a:pt x="1932889" y="1066"/>
                  </a:lnTo>
                  <a:close/>
                </a:path>
                <a:path w="2679065" h="358139">
                  <a:moveTo>
                    <a:pt x="1978152" y="1066"/>
                  </a:moveTo>
                  <a:lnTo>
                    <a:pt x="1937918" y="1066"/>
                  </a:lnTo>
                  <a:lnTo>
                    <a:pt x="1937918" y="5486"/>
                  </a:lnTo>
                  <a:lnTo>
                    <a:pt x="1955596" y="5486"/>
                  </a:lnTo>
                  <a:lnTo>
                    <a:pt x="1955596" y="56083"/>
                  </a:lnTo>
                  <a:lnTo>
                    <a:pt x="1960473" y="56083"/>
                  </a:lnTo>
                  <a:lnTo>
                    <a:pt x="1960473" y="5486"/>
                  </a:lnTo>
                  <a:lnTo>
                    <a:pt x="1978152" y="5486"/>
                  </a:lnTo>
                  <a:lnTo>
                    <a:pt x="1978152" y="1066"/>
                  </a:lnTo>
                  <a:close/>
                </a:path>
                <a:path w="2679065" h="358139">
                  <a:moveTo>
                    <a:pt x="2120100" y="352044"/>
                  </a:moveTo>
                  <a:lnTo>
                    <a:pt x="2093048" y="352044"/>
                  </a:lnTo>
                  <a:lnTo>
                    <a:pt x="2101761" y="343865"/>
                  </a:lnTo>
                  <a:lnTo>
                    <a:pt x="2107615" y="337997"/>
                  </a:lnTo>
                  <a:lnTo>
                    <a:pt x="2114245" y="330022"/>
                  </a:lnTo>
                  <a:lnTo>
                    <a:pt x="2116709" y="326288"/>
                  </a:lnTo>
                  <a:lnTo>
                    <a:pt x="2118957" y="321106"/>
                  </a:lnTo>
                  <a:lnTo>
                    <a:pt x="2119414" y="318922"/>
                  </a:lnTo>
                  <a:lnTo>
                    <a:pt x="2119414" y="312369"/>
                  </a:lnTo>
                  <a:lnTo>
                    <a:pt x="2117941" y="308978"/>
                  </a:lnTo>
                  <a:lnTo>
                    <a:pt x="2112048" y="304050"/>
                  </a:lnTo>
                  <a:lnTo>
                    <a:pt x="2108314" y="302818"/>
                  </a:lnTo>
                  <a:lnTo>
                    <a:pt x="2099170" y="302818"/>
                  </a:lnTo>
                  <a:lnTo>
                    <a:pt x="2095360" y="304114"/>
                  </a:lnTo>
                  <a:lnTo>
                    <a:pt x="2089111" y="309499"/>
                  </a:lnTo>
                  <a:lnTo>
                    <a:pt x="2087486" y="313309"/>
                  </a:lnTo>
                  <a:lnTo>
                    <a:pt x="2087486" y="318135"/>
                  </a:lnTo>
                  <a:lnTo>
                    <a:pt x="2093048" y="318135"/>
                  </a:lnTo>
                  <a:lnTo>
                    <a:pt x="2093048" y="314883"/>
                  </a:lnTo>
                  <a:lnTo>
                    <a:pt x="2094014" y="312267"/>
                  </a:lnTo>
                  <a:lnTo>
                    <a:pt x="2097874" y="308305"/>
                  </a:lnTo>
                  <a:lnTo>
                    <a:pt x="2100465" y="307314"/>
                  </a:lnTo>
                  <a:lnTo>
                    <a:pt x="2107374" y="307314"/>
                  </a:lnTo>
                  <a:lnTo>
                    <a:pt x="2110092" y="308508"/>
                  </a:lnTo>
                  <a:lnTo>
                    <a:pt x="2113191" y="312674"/>
                  </a:lnTo>
                  <a:lnTo>
                    <a:pt x="2113851" y="314756"/>
                  </a:lnTo>
                  <a:lnTo>
                    <a:pt x="2113851" y="318770"/>
                  </a:lnTo>
                  <a:lnTo>
                    <a:pt x="2086952" y="351510"/>
                  </a:lnTo>
                  <a:lnTo>
                    <a:pt x="2086952" y="356692"/>
                  </a:lnTo>
                  <a:lnTo>
                    <a:pt x="2120100" y="356692"/>
                  </a:lnTo>
                  <a:lnTo>
                    <a:pt x="2120100" y="352044"/>
                  </a:lnTo>
                  <a:close/>
                </a:path>
                <a:path w="2679065" h="358139">
                  <a:moveTo>
                    <a:pt x="2138629" y="107569"/>
                  </a:moveTo>
                  <a:lnTo>
                    <a:pt x="2137118" y="100774"/>
                  </a:lnTo>
                  <a:lnTo>
                    <a:pt x="2133485" y="95161"/>
                  </a:lnTo>
                  <a:lnTo>
                    <a:pt x="2133485" y="122199"/>
                  </a:lnTo>
                  <a:lnTo>
                    <a:pt x="2132850" y="126822"/>
                  </a:lnTo>
                  <a:lnTo>
                    <a:pt x="2129510" y="136575"/>
                  </a:lnTo>
                  <a:lnTo>
                    <a:pt x="2126069" y="139522"/>
                  </a:lnTo>
                  <a:lnTo>
                    <a:pt x="2116378" y="139522"/>
                  </a:lnTo>
                  <a:lnTo>
                    <a:pt x="2112911" y="136550"/>
                  </a:lnTo>
                  <a:lnTo>
                    <a:pt x="2110892" y="130606"/>
                  </a:lnTo>
                  <a:lnTo>
                    <a:pt x="2109609" y="126898"/>
                  </a:lnTo>
                  <a:lnTo>
                    <a:pt x="2109101" y="123113"/>
                  </a:lnTo>
                  <a:lnTo>
                    <a:pt x="2109114" y="109905"/>
                  </a:lnTo>
                  <a:lnTo>
                    <a:pt x="2109635" y="106197"/>
                  </a:lnTo>
                  <a:lnTo>
                    <a:pt x="2112988" y="96393"/>
                  </a:lnTo>
                  <a:lnTo>
                    <a:pt x="2116429" y="93421"/>
                  </a:lnTo>
                  <a:lnTo>
                    <a:pt x="2126119" y="93421"/>
                  </a:lnTo>
                  <a:lnTo>
                    <a:pt x="2129586" y="96393"/>
                  </a:lnTo>
                  <a:lnTo>
                    <a:pt x="2132876" y="106045"/>
                  </a:lnTo>
                  <a:lnTo>
                    <a:pt x="2133384" y="109905"/>
                  </a:lnTo>
                  <a:lnTo>
                    <a:pt x="2133485" y="122199"/>
                  </a:lnTo>
                  <a:lnTo>
                    <a:pt x="2133485" y="95161"/>
                  </a:lnTo>
                  <a:lnTo>
                    <a:pt x="2132368" y="93421"/>
                  </a:lnTo>
                  <a:lnTo>
                    <a:pt x="2131123" y="91478"/>
                  </a:lnTo>
                  <a:lnTo>
                    <a:pt x="2126843" y="89154"/>
                  </a:lnTo>
                  <a:lnTo>
                    <a:pt x="2114042" y="89154"/>
                  </a:lnTo>
                  <a:lnTo>
                    <a:pt x="2109038" y="92862"/>
                  </a:lnTo>
                  <a:lnTo>
                    <a:pt x="2104656" y="104495"/>
                  </a:lnTo>
                  <a:lnTo>
                    <a:pt x="2103869" y="109905"/>
                  </a:lnTo>
                  <a:lnTo>
                    <a:pt x="2103869" y="125450"/>
                  </a:lnTo>
                  <a:lnTo>
                    <a:pt x="2105380" y="132232"/>
                  </a:lnTo>
                  <a:lnTo>
                    <a:pt x="2111375" y="141478"/>
                  </a:lnTo>
                  <a:lnTo>
                    <a:pt x="2115655" y="143789"/>
                  </a:lnTo>
                  <a:lnTo>
                    <a:pt x="2128456" y="143789"/>
                  </a:lnTo>
                  <a:lnTo>
                    <a:pt x="2133460" y="140081"/>
                  </a:lnTo>
                  <a:lnTo>
                    <a:pt x="2133663" y="139522"/>
                  </a:lnTo>
                  <a:lnTo>
                    <a:pt x="2137841" y="128498"/>
                  </a:lnTo>
                  <a:lnTo>
                    <a:pt x="2138629" y="123113"/>
                  </a:lnTo>
                  <a:lnTo>
                    <a:pt x="2138629" y="107569"/>
                  </a:lnTo>
                  <a:close/>
                </a:path>
                <a:path w="2679065" h="358139">
                  <a:moveTo>
                    <a:pt x="2141639" y="13538"/>
                  </a:moveTo>
                  <a:lnTo>
                    <a:pt x="2141347" y="11760"/>
                  </a:lnTo>
                  <a:lnTo>
                    <a:pt x="2140216" y="8305"/>
                  </a:lnTo>
                  <a:lnTo>
                    <a:pt x="2139137" y="6578"/>
                  </a:lnTo>
                  <a:lnTo>
                    <a:pt x="2136991" y="4419"/>
                  </a:lnTo>
                  <a:lnTo>
                    <a:pt x="2136292" y="3708"/>
                  </a:lnTo>
                  <a:lnTo>
                    <a:pt x="2136292" y="11760"/>
                  </a:lnTo>
                  <a:lnTo>
                    <a:pt x="2136292" y="20243"/>
                  </a:lnTo>
                  <a:lnTo>
                    <a:pt x="2134451" y="23444"/>
                  </a:lnTo>
                  <a:lnTo>
                    <a:pt x="2128647" y="25984"/>
                  </a:lnTo>
                  <a:lnTo>
                    <a:pt x="2125370" y="26441"/>
                  </a:lnTo>
                  <a:lnTo>
                    <a:pt x="2110244" y="26441"/>
                  </a:lnTo>
                  <a:lnTo>
                    <a:pt x="2110244" y="4419"/>
                  </a:lnTo>
                  <a:lnTo>
                    <a:pt x="2127059" y="4419"/>
                  </a:lnTo>
                  <a:lnTo>
                    <a:pt x="2130577" y="5334"/>
                  </a:lnTo>
                  <a:lnTo>
                    <a:pt x="2135149" y="8991"/>
                  </a:lnTo>
                  <a:lnTo>
                    <a:pt x="2136292" y="11760"/>
                  </a:lnTo>
                  <a:lnTo>
                    <a:pt x="2136292" y="3708"/>
                  </a:lnTo>
                  <a:lnTo>
                    <a:pt x="2135428" y="2819"/>
                  </a:lnTo>
                  <a:lnTo>
                    <a:pt x="2132685" y="1320"/>
                  </a:lnTo>
                  <a:lnTo>
                    <a:pt x="2127605" y="203"/>
                  </a:lnTo>
                  <a:lnTo>
                    <a:pt x="2124722" y="0"/>
                  </a:lnTo>
                  <a:lnTo>
                    <a:pt x="2105355" y="0"/>
                  </a:lnTo>
                  <a:lnTo>
                    <a:pt x="2105355" y="55016"/>
                  </a:lnTo>
                  <a:lnTo>
                    <a:pt x="2110244" y="55016"/>
                  </a:lnTo>
                  <a:lnTo>
                    <a:pt x="2110244" y="30861"/>
                  </a:lnTo>
                  <a:lnTo>
                    <a:pt x="2122779" y="30861"/>
                  </a:lnTo>
                  <a:lnTo>
                    <a:pt x="2124913" y="30759"/>
                  </a:lnTo>
                  <a:lnTo>
                    <a:pt x="2129320" y="30353"/>
                  </a:lnTo>
                  <a:lnTo>
                    <a:pt x="2131288" y="29870"/>
                  </a:lnTo>
                  <a:lnTo>
                    <a:pt x="2133028" y="29108"/>
                  </a:lnTo>
                  <a:lnTo>
                    <a:pt x="2135809" y="27940"/>
                  </a:lnTo>
                  <a:lnTo>
                    <a:pt x="2137575" y="26441"/>
                  </a:lnTo>
                  <a:lnTo>
                    <a:pt x="2137956" y="26123"/>
                  </a:lnTo>
                  <a:lnTo>
                    <a:pt x="2140889" y="21196"/>
                  </a:lnTo>
                  <a:lnTo>
                    <a:pt x="2141639" y="18465"/>
                  </a:lnTo>
                  <a:lnTo>
                    <a:pt x="2141639" y="13538"/>
                  </a:lnTo>
                  <a:close/>
                </a:path>
                <a:path w="2679065" h="358139">
                  <a:moveTo>
                    <a:pt x="2164677" y="338683"/>
                  </a:moveTo>
                  <a:lnTo>
                    <a:pt x="2163508" y="335838"/>
                  </a:lnTo>
                  <a:lnTo>
                    <a:pt x="2159495" y="331736"/>
                  </a:lnTo>
                  <a:lnTo>
                    <a:pt x="2159495" y="339445"/>
                  </a:lnTo>
                  <a:lnTo>
                    <a:pt x="2159381" y="345744"/>
                  </a:lnTo>
                  <a:lnTo>
                    <a:pt x="2158288" y="348195"/>
                  </a:lnTo>
                  <a:lnTo>
                    <a:pt x="2153462" y="352310"/>
                  </a:lnTo>
                  <a:lnTo>
                    <a:pt x="2150402" y="353339"/>
                  </a:lnTo>
                  <a:lnTo>
                    <a:pt x="2143036" y="353339"/>
                  </a:lnTo>
                  <a:lnTo>
                    <a:pt x="2139988" y="352298"/>
                  </a:lnTo>
                  <a:lnTo>
                    <a:pt x="2135111" y="348132"/>
                  </a:lnTo>
                  <a:lnTo>
                    <a:pt x="2133904" y="345490"/>
                  </a:lnTo>
                  <a:lnTo>
                    <a:pt x="2133904" y="339445"/>
                  </a:lnTo>
                  <a:lnTo>
                    <a:pt x="2134730" y="337185"/>
                  </a:lnTo>
                  <a:lnTo>
                    <a:pt x="2138642" y="332562"/>
                  </a:lnTo>
                  <a:lnTo>
                    <a:pt x="2142071" y="331241"/>
                  </a:lnTo>
                  <a:lnTo>
                    <a:pt x="2151367" y="331241"/>
                  </a:lnTo>
                  <a:lnTo>
                    <a:pt x="2154821" y="332562"/>
                  </a:lnTo>
                  <a:lnTo>
                    <a:pt x="2158682" y="337134"/>
                  </a:lnTo>
                  <a:lnTo>
                    <a:pt x="2159495" y="339445"/>
                  </a:lnTo>
                  <a:lnTo>
                    <a:pt x="2159495" y="331736"/>
                  </a:lnTo>
                  <a:lnTo>
                    <a:pt x="2159038" y="331266"/>
                  </a:lnTo>
                  <a:lnTo>
                    <a:pt x="2156396" y="329819"/>
                  </a:lnTo>
                  <a:lnTo>
                    <a:pt x="2153247" y="329107"/>
                  </a:lnTo>
                  <a:lnTo>
                    <a:pt x="2156752" y="328193"/>
                  </a:lnTo>
                  <a:lnTo>
                    <a:pt x="2158657" y="327126"/>
                  </a:lnTo>
                  <a:lnTo>
                    <a:pt x="2159393" y="326720"/>
                  </a:lnTo>
                  <a:lnTo>
                    <a:pt x="2162949" y="322656"/>
                  </a:lnTo>
                  <a:lnTo>
                    <a:pt x="2163838" y="319989"/>
                  </a:lnTo>
                  <a:lnTo>
                    <a:pt x="2163838" y="312572"/>
                  </a:lnTo>
                  <a:lnTo>
                    <a:pt x="2162225" y="309232"/>
                  </a:lnTo>
                  <a:lnTo>
                    <a:pt x="2159330" y="306933"/>
                  </a:lnTo>
                  <a:lnTo>
                    <a:pt x="2158962" y="306641"/>
                  </a:lnTo>
                  <a:lnTo>
                    <a:pt x="2158962" y="319379"/>
                  </a:lnTo>
                  <a:lnTo>
                    <a:pt x="2158149" y="321513"/>
                  </a:lnTo>
                  <a:lnTo>
                    <a:pt x="2154390" y="325882"/>
                  </a:lnTo>
                  <a:lnTo>
                    <a:pt x="2151113" y="327126"/>
                  </a:lnTo>
                  <a:lnTo>
                    <a:pt x="2142274" y="327126"/>
                  </a:lnTo>
                  <a:lnTo>
                    <a:pt x="2138972" y="325856"/>
                  </a:lnTo>
                  <a:lnTo>
                    <a:pt x="2135213" y="321487"/>
                  </a:lnTo>
                  <a:lnTo>
                    <a:pt x="2134425" y="319379"/>
                  </a:lnTo>
                  <a:lnTo>
                    <a:pt x="2134425" y="314350"/>
                  </a:lnTo>
                  <a:lnTo>
                    <a:pt x="2135263" y="312140"/>
                  </a:lnTo>
                  <a:lnTo>
                    <a:pt x="2139073" y="308076"/>
                  </a:lnTo>
                  <a:lnTo>
                    <a:pt x="2142325" y="306933"/>
                  </a:lnTo>
                  <a:lnTo>
                    <a:pt x="2151011" y="306933"/>
                  </a:lnTo>
                  <a:lnTo>
                    <a:pt x="2154263" y="308102"/>
                  </a:lnTo>
                  <a:lnTo>
                    <a:pt x="2158123" y="312216"/>
                  </a:lnTo>
                  <a:lnTo>
                    <a:pt x="2158936" y="314350"/>
                  </a:lnTo>
                  <a:lnTo>
                    <a:pt x="2158962" y="319379"/>
                  </a:lnTo>
                  <a:lnTo>
                    <a:pt x="2158962" y="306641"/>
                  </a:lnTo>
                  <a:lnTo>
                    <a:pt x="2155774" y="304101"/>
                  </a:lnTo>
                  <a:lnTo>
                    <a:pt x="2151672" y="302818"/>
                  </a:lnTo>
                  <a:lnTo>
                    <a:pt x="2141715" y="302818"/>
                  </a:lnTo>
                  <a:lnTo>
                    <a:pt x="2137613" y="304101"/>
                  </a:lnTo>
                  <a:lnTo>
                    <a:pt x="2131161" y="309232"/>
                  </a:lnTo>
                  <a:lnTo>
                    <a:pt x="2129548" y="312572"/>
                  </a:lnTo>
                  <a:lnTo>
                    <a:pt x="2129561" y="319989"/>
                  </a:lnTo>
                  <a:lnTo>
                    <a:pt x="2130463" y="322605"/>
                  </a:lnTo>
                  <a:lnTo>
                    <a:pt x="2134120" y="326771"/>
                  </a:lnTo>
                  <a:lnTo>
                    <a:pt x="2136737" y="328244"/>
                  </a:lnTo>
                  <a:lnTo>
                    <a:pt x="2140140" y="329107"/>
                  </a:lnTo>
                  <a:lnTo>
                    <a:pt x="2136940" y="329819"/>
                  </a:lnTo>
                  <a:lnTo>
                    <a:pt x="2134298" y="331266"/>
                  </a:lnTo>
                  <a:lnTo>
                    <a:pt x="2129879" y="335889"/>
                  </a:lnTo>
                  <a:lnTo>
                    <a:pt x="2128723" y="338683"/>
                  </a:lnTo>
                  <a:lnTo>
                    <a:pt x="2128710" y="345846"/>
                  </a:lnTo>
                  <a:lnTo>
                    <a:pt x="2130006" y="349199"/>
                  </a:lnTo>
                  <a:lnTo>
                    <a:pt x="2135848" y="355650"/>
                  </a:lnTo>
                  <a:lnTo>
                    <a:pt x="2140547" y="357454"/>
                  </a:lnTo>
                  <a:lnTo>
                    <a:pt x="2152789" y="357454"/>
                  </a:lnTo>
                  <a:lnTo>
                    <a:pt x="2157488" y="355625"/>
                  </a:lnTo>
                  <a:lnTo>
                    <a:pt x="2159533" y="353339"/>
                  </a:lnTo>
                  <a:lnTo>
                    <a:pt x="2163381" y="349072"/>
                  </a:lnTo>
                  <a:lnTo>
                    <a:pt x="2164626" y="345846"/>
                  </a:lnTo>
                  <a:lnTo>
                    <a:pt x="2164677" y="338683"/>
                  </a:lnTo>
                  <a:close/>
                </a:path>
                <a:path w="2679065" h="358139">
                  <a:moveTo>
                    <a:pt x="2185746" y="50596"/>
                  </a:moveTo>
                  <a:lnTo>
                    <a:pt x="2156803" y="50596"/>
                  </a:lnTo>
                  <a:lnTo>
                    <a:pt x="2156803" y="28727"/>
                  </a:lnTo>
                  <a:lnTo>
                    <a:pt x="2183549" y="28727"/>
                  </a:lnTo>
                  <a:lnTo>
                    <a:pt x="2183549" y="24307"/>
                  </a:lnTo>
                  <a:lnTo>
                    <a:pt x="2156803" y="24307"/>
                  </a:lnTo>
                  <a:lnTo>
                    <a:pt x="2156803" y="4419"/>
                  </a:lnTo>
                  <a:lnTo>
                    <a:pt x="2184616" y="4419"/>
                  </a:lnTo>
                  <a:lnTo>
                    <a:pt x="2184616" y="0"/>
                  </a:lnTo>
                  <a:lnTo>
                    <a:pt x="2151913" y="0"/>
                  </a:lnTo>
                  <a:lnTo>
                    <a:pt x="2151913" y="55016"/>
                  </a:lnTo>
                  <a:lnTo>
                    <a:pt x="2185746" y="55016"/>
                  </a:lnTo>
                  <a:lnTo>
                    <a:pt x="2185746" y="50596"/>
                  </a:lnTo>
                  <a:close/>
                </a:path>
                <a:path w="2679065" h="358139">
                  <a:moveTo>
                    <a:pt x="2188387" y="88011"/>
                  </a:moveTo>
                  <a:lnTo>
                    <a:pt x="2183434" y="88011"/>
                  </a:lnTo>
                  <a:lnTo>
                    <a:pt x="2166010" y="137502"/>
                  </a:lnTo>
                  <a:lnTo>
                    <a:pt x="2148446" y="88011"/>
                  </a:lnTo>
                  <a:lnTo>
                    <a:pt x="2143036" y="88011"/>
                  </a:lnTo>
                  <a:lnTo>
                    <a:pt x="2163000" y="143027"/>
                  </a:lnTo>
                  <a:lnTo>
                    <a:pt x="2168639" y="143027"/>
                  </a:lnTo>
                  <a:lnTo>
                    <a:pt x="2188387" y="88011"/>
                  </a:lnTo>
                  <a:close/>
                </a:path>
                <a:path w="2679065" h="358139">
                  <a:moveTo>
                    <a:pt x="2377960" y="352044"/>
                  </a:moveTo>
                  <a:lnTo>
                    <a:pt x="2350909" y="352044"/>
                  </a:lnTo>
                  <a:lnTo>
                    <a:pt x="2359622" y="343865"/>
                  </a:lnTo>
                  <a:lnTo>
                    <a:pt x="2365476" y="337997"/>
                  </a:lnTo>
                  <a:lnTo>
                    <a:pt x="2372106" y="330022"/>
                  </a:lnTo>
                  <a:lnTo>
                    <a:pt x="2374569" y="326288"/>
                  </a:lnTo>
                  <a:lnTo>
                    <a:pt x="2376817" y="321106"/>
                  </a:lnTo>
                  <a:lnTo>
                    <a:pt x="2377275" y="318922"/>
                  </a:lnTo>
                  <a:lnTo>
                    <a:pt x="2377275" y="312369"/>
                  </a:lnTo>
                  <a:lnTo>
                    <a:pt x="2375801" y="308978"/>
                  </a:lnTo>
                  <a:lnTo>
                    <a:pt x="2369909" y="304050"/>
                  </a:lnTo>
                  <a:lnTo>
                    <a:pt x="2366175" y="302818"/>
                  </a:lnTo>
                  <a:lnTo>
                    <a:pt x="2357031" y="302818"/>
                  </a:lnTo>
                  <a:lnTo>
                    <a:pt x="2353221" y="304114"/>
                  </a:lnTo>
                  <a:lnTo>
                    <a:pt x="2346972" y="309499"/>
                  </a:lnTo>
                  <a:lnTo>
                    <a:pt x="2345347" y="313309"/>
                  </a:lnTo>
                  <a:lnTo>
                    <a:pt x="2345347" y="318135"/>
                  </a:lnTo>
                  <a:lnTo>
                    <a:pt x="2350909" y="318135"/>
                  </a:lnTo>
                  <a:lnTo>
                    <a:pt x="2350909" y="314883"/>
                  </a:lnTo>
                  <a:lnTo>
                    <a:pt x="2351875" y="312267"/>
                  </a:lnTo>
                  <a:lnTo>
                    <a:pt x="2355735" y="308305"/>
                  </a:lnTo>
                  <a:lnTo>
                    <a:pt x="2358326" y="307314"/>
                  </a:lnTo>
                  <a:lnTo>
                    <a:pt x="2365235" y="307314"/>
                  </a:lnTo>
                  <a:lnTo>
                    <a:pt x="2367953" y="308508"/>
                  </a:lnTo>
                  <a:lnTo>
                    <a:pt x="2371052" y="312674"/>
                  </a:lnTo>
                  <a:lnTo>
                    <a:pt x="2371712" y="314756"/>
                  </a:lnTo>
                  <a:lnTo>
                    <a:pt x="2371712" y="318770"/>
                  </a:lnTo>
                  <a:lnTo>
                    <a:pt x="2344813" y="351510"/>
                  </a:lnTo>
                  <a:lnTo>
                    <a:pt x="2344813" y="356692"/>
                  </a:lnTo>
                  <a:lnTo>
                    <a:pt x="2377960" y="356692"/>
                  </a:lnTo>
                  <a:lnTo>
                    <a:pt x="2377960" y="352044"/>
                  </a:lnTo>
                  <a:close/>
                </a:path>
                <a:path w="2679065" h="358139">
                  <a:moveTo>
                    <a:pt x="2387231" y="13538"/>
                  </a:moveTo>
                  <a:lnTo>
                    <a:pt x="2386952" y="11760"/>
                  </a:lnTo>
                  <a:lnTo>
                    <a:pt x="2385809" y="8305"/>
                  </a:lnTo>
                  <a:lnTo>
                    <a:pt x="2384742" y="6578"/>
                  </a:lnTo>
                  <a:lnTo>
                    <a:pt x="2382596" y="4419"/>
                  </a:lnTo>
                  <a:lnTo>
                    <a:pt x="2381897" y="3708"/>
                  </a:lnTo>
                  <a:lnTo>
                    <a:pt x="2381897" y="11760"/>
                  </a:lnTo>
                  <a:lnTo>
                    <a:pt x="2381897" y="20243"/>
                  </a:lnTo>
                  <a:lnTo>
                    <a:pt x="2380043" y="23444"/>
                  </a:lnTo>
                  <a:lnTo>
                    <a:pt x="2374252" y="25984"/>
                  </a:lnTo>
                  <a:lnTo>
                    <a:pt x="2370975" y="26441"/>
                  </a:lnTo>
                  <a:lnTo>
                    <a:pt x="2355837" y="26441"/>
                  </a:lnTo>
                  <a:lnTo>
                    <a:pt x="2355837" y="4419"/>
                  </a:lnTo>
                  <a:lnTo>
                    <a:pt x="2372652" y="4419"/>
                  </a:lnTo>
                  <a:lnTo>
                    <a:pt x="2376182" y="5334"/>
                  </a:lnTo>
                  <a:lnTo>
                    <a:pt x="2380754" y="8991"/>
                  </a:lnTo>
                  <a:lnTo>
                    <a:pt x="2381897" y="11760"/>
                  </a:lnTo>
                  <a:lnTo>
                    <a:pt x="2381897" y="3708"/>
                  </a:lnTo>
                  <a:lnTo>
                    <a:pt x="2381034" y="2819"/>
                  </a:lnTo>
                  <a:lnTo>
                    <a:pt x="2378291" y="1320"/>
                  </a:lnTo>
                  <a:lnTo>
                    <a:pt x="2373211" y="203"/>
                  </a:lnTo>
                  <a:lnTo>
                    <a:pt x="2370315" y="0"/>
                  </a:lnTo>
                  <a:lnTo>
                    <a:pt x="2350960" y="0"/>
                  </a:lnTo>
                  <a:lnTo>
                    <a:pt x="2350960" y="55016"/>
                  </a:lnTo>
                  <a:lnTo>
                    <a:pt x="2355837" y="55016"/>
                  </a:lnTo>
                  <a:lnTo>
                    <a:pt x="2355837" y="30861"/>
                  </a:lnTo>
                  <a:lnTo>
                    <a:pt x="2368385" y="30861"/>
                  </a:lnTo>
                  <a:lnTo>
                    <a:pt x="2370505" y="30759"/>
                  </a:lnTo>
                  <a:lnTo>
                    <a:pt x="2374925" y="30353"/>
                  </a:lnTo>
                  <a:lnTo>
                    <a:pt x="2376894" y="29870"/>
                  </a:lnTo>
                  <a:lnTo>
                    <a:pt x="2378621" y="29108"/>
                  </a:lnTo>
                  <a:lnTo>
                    <a:pt x="2381415" y="27940"/>
                  </a:lnTo>
                  <a:lnTo>
                    <a:pt x="2383167" y="26441"/>
                  </a:lnTo>
                  <a:lnTo>
                    <a:pt x="2383548" y="26123"/>
                  </a:lnTo>
                  <a:lnTo>
                    <a:pt x="2386495" y="21196"/>
                  </a:lnTo>
                  <a:lnTo>
                    <a:pt x="2387231" y="18465"/>
                  </a:lnTo>
                  <a:lnTo>
                    <a:pt x="2387231" y="13538"/>
                  </a:lnTo>
                  <a:close/>
                </a:path>
                <a:path w="2679065" h="358139">
                  <a:moveTo>
                    <a:pt x="2421318" y="320522"/>
                  </a:moveTo>
                  <a:lnTo>
                    <a:pt x="2420124" y="314426"/>
                  </a:lnTo>
                  <a:lnTo>
                    <a:pt x="2415806" y="307086"/>
                  </a:lnTo>
                  <a:lnTo>
                    <a:pt x="2415375" y="306349"/>
                  </a:lnTo>
                  <a:lnTo>
                    <a:pt x="2415375" y="315595"/>
                  </a:lnTo>
                  <a:lnTo>
                    <a:pt x="2415375" y="322503"/>
                  </a:lnTo>
                  <a:lnTo>
                    <a:pt x="2414384" y="325526"/>
                  </a:lnTo>
                  <a:lnTo>
                    <a:pt x="2410117" y="330809"/>
                  </a:lnTo>
                  <a:lnTo>
                    <a:pt x="2406866" y="332232"/>
                  </a:lnTo>
                  <a:lnTo>
                    <a:pt x="2398585" y="332232"/>
                  </a:lnTo>
                  <a:lnTo>
                    <a:pt x="2395512" y="330784"/>
                  </a:lnTo>
                  <a:lnTo>
                    <a:pt x="2391854" y="325704"/>
                  </a:lnTo>
                  <a:lnTo>
                    <a:pt x="2391067" y="323215"/>
                  </a:lnTo>
                  <a:lnTo>
                    <a:pt x="2391067" y="316357"/>
                  </a:lnTo>
                  <a:lnTo>
                    <a:pt x="2392108" y="313118"/>
                  </a:lnTo>
                  <a:lnTo>
                    <a:pt x="2396274" y="308292"/>
                  </a:lnTo>
                  <a:lnTo>
                    <a:pt x="2399169" y="307086"/>
                  </a:lnTo>
                  <a:lnTo>
                    <a:pt x="2406535" y="307086"/>
                  </a:lnTo>
                  <a:lnTo>
                    <a:pt x="2409533" y="308229"/>
                  </a:lnTo>
                  <a:lnTo>
                    <a:pt x="2414206" y="312801"/>
                  </a:lnTo>
                  <a:lnTo>
                    <a:pt x="2415375" y="315595"/>
                  </a:lnTo>
                  <a:lnTo>
                    <a:pt x="2415375" y="306349"/>
                  </a:lnTo>
                  <a:lnTo>
                    <a:pt x="2414790" y="305333"/>
                  </a:lnTo>
                  <a:lnTo>
                    <a:pt x="2409812" y="302818"/>
                  </a:lnTo>
                  <a:lnTo>
                    <a:pt x="2398128" y="302818"/>
                  </a:lnTo>
                  <a:lnTo>
                    <a:pt x="2394242" y="304241"/>
                  </a:lnTo>
                  <a:lnTo>
                    <a:pt x="2387689" y="310286"/>
                  </a:lnTo>
                  <a:lnTo>
                    <a:pt x="2386076" y="314426"/>
                  </a:lnTo>
                  <a:lnTo>
                    <a:pt x="2385961" y="324840"/>
                  </a:lnTo>
                  <a:lnTo>
                    <a:pt x="2387409" y="328574"/>
                  </a:lnTo>
                  <a:lnTo>
                    <a:pt x="2393404" y="334873"/>
                  </a:lnTo>
                  <a:lnTo>
                    <a:pt x="2397442" y="336499"/>
                  </a:lnTo>
                  <a:lnTo>
                    <a:pt x="2405164" y="336499"/>
                  </a:lnTo>
                  <a:lnTo>
                    <a:pt x="2407628" y="335940"/>
                  </a:lnTo>
                  <a:lnTo>
                    <a:pt x="2412606" y="333400"/>
                  </a:lnTo>
                  <a:lnTo>
                    <a:pt x="2413724" y="332232"/>
                  </a:lnTo>
                  <a:lnTo>
                    <a:pt x="2414841" y="331089"/>
                  </a:lnTo>
                  <a:lnTo>
                    <a:pt x="2416518" y="327888"/>
                  </a:lnTo>
                  <a:lnTo>
                    <a:pt x="2416505" y="337235"/>
                  </a:lnTo>
                  <a:lnTo>
                    <a:pt x="2415413" y="343725"/>
                  </a:lnTo>
                  <a:lnTo>
                    <a:pt x="2410993" y="351294"/>
                  </a:lnTo>
                  <a:lnTo>
                    <a:pt x="2407374" y="353187"/>
                  </a:lnTo>
                  <a:lnTo>
                    <a:pt x="2399246" y="353187"/>
                  </a:lnTo>
                  <a:lnTo>
                    <a:pt x="2396706" y="352374"/>
                  </a:lnTo>
                  <a:lnTo>
                    <a:pt x="2392743" y="349123"/>
                  </a:lnTo>
                  <a:lnTo>
                    <a:pt x="2391753" y="346862"/>
                  </a:lnTo>
                  <a:lnTo>
                    <a:pt x="2391753" y="343966"/>
                  </a:lnTo>
                  <a:lnTo>
                    <a:pt x="2386647" y="343966"/>
                  </a:lnTo>
                  <a:lnTo>
                    <a:pt x="2386647" y="348640"/>
                  </a:lnTo>
                  <a:lnTo>
                    <a:pt x="2388400" y="352171"/>
                  </a:lnTo>
                  <a:lnTo>
                    <a:pt x="2394750" y="356489"/>
                  </a:lnTo>
                  <a:lnTo>
                    <a:pt x="2398280" y="357454"/>
                  </a:lnTo>
                  <a:lnTo>
                    <a:pt x="2409812" y="357454"/>
                  </a:lnTo>
                  <a:lnTo>
                    <a:pt x="2414968" y="354406"/>
                  </a:lnTo>
                  <a:lnTo>
                    <a:pt x="2415565" y="353187"/>
                  </a:lnTo>
                  <a:lnTo>
                    <a:pt x="2420112" y="343966"/>
                  </a:lnTo>
                  <a:lnTo>
                    <a:pt x="2420201" y="343725"/>
                  </a:lnTo>
                  <a:lnTo>
                    <a:pt x="2421318" y="337235"/>
                  </a:lnTo>
                  <a:lnTo>
                    <a:pt x="2421318" y="327888"/>
                  </a:lnTo>
                  <a:lnTo>
                    <a:pt x="2421318" y="320522"/>
                  </a:lnTo>
                  <a:close/>
                </a:path>
                <a:path w="2679065" h="358139">
                  <a:moveTo>
                    <a:pt x="2434323" y="34366"/>
                  </a:moveTo>
                  <a:lnTo>
                    <a:pt x="2417559" y="34366"/>
                  </a:lnTo>
                  <a:lnTo>
                    <a:pt x="2417559" y="17907"/>
                  </a:lnTo>
                  <a:lnTo>
                    <a:pt x="2412987" y="17907"/>
                  </a:lnTo>
                  <a:lnTo>
                    <a:pt x="2412987" y="34366"/>
                  </a:lnTo>
                  <a:lnTo>
                    <a:pt x="2396223" y="34366"/>
                  </a:lnTo>
                  <a:lnTo>
                    <a:pt x="2396223" y="38481"/>
                  </a:lnTo>
                  <a:lnTo>
                    <a:pt x="2412987" y="38481"/>
                  </a:lnTo>
                  <a:lnTo>
                    <a:pt x="2412987" y="55016"/>
                  </a:lnTo>
                  <a:lnTo>
                    <a:pt x="2417559" y="55016"/>
                  </a:lnTo>
                  <a:lnTo>
                    <a:pt x="2417559" y="38481"/>
                  </a:lnTo>
                  <a:lnTo>
                    <a:pt x="2434323" y="38481"/>
                  </a:lnTo>
                  <a:lnTo>
                    <a:pt x="2434323" y="34366"/>
                  </a:lnTo>
                  <a:close/>
                </a:path>
                <a:path w="2679065" h="358139">
                  <a:moveTo>
                    <a:pt x="2635440" y="339217"/>
                  </a:moveTo>
                  <a:lnTo>
                    <a:pt x="2634411" y="336359"/>
                  </a:lnTo>
                  <a:lnTo>
                    <a:pt x="2630297" y="331533"/>
                  </a:lnTo>
                  <a:lnTo>
                    <a:pt x="2627490" y="329946"/>
                  </a:lnTo>
                  <a:lnTo>
                    <a:pt x="2623934" y="329184"/>
                  </a:lnTo>
                  <a:lnTo>
                    <a:pt x="2627846" y="328218"/>
                  </a:lnTo>
                  <a:lnTo>
                    <a:pt x="2630716" y="326491"/>
                  </a:lnTo>
                  <a:lnTo>
                    <a:pt x="2633967" y="322122"/>
                  </a:lnTo>
                  <a:lnTo>
                    <a:pt x="2634678" y="319862"/>
                  </a:lnTo>
                  <a:lnTo>
                    <a:pt x="2634678" y="313613"/>
                  </a:lnTo>
                  <a:lnTo>
                    <a:pt x="2633459" y="310489"/>
                  </a:lnTo>
                  <a:lnTo>
                    <a:pt x="2627922" y="304495"/>
                  </a:lnTo>
                  <a:lnTo>
                    <a:pt x="2623451" y="302818"/>
                  </a:lnTo>
                  <a:lnTo>
                    <a:pt x="2611869" y="302818"/>
                  </a:lnTo>
                  <a:lnTo>
                    <a:pt x="2607475" y="304546"/>
                  </a:lnTo>
                  <a:lnTo>
                    <a:pt x="2602039" y="310692"/>
                  </a:lnTo>
                  <a:lnTo>
                    <a:pt x="2600845" y="313740"/>
                  </a:lnTo>
                  <a:lnTo>
                    <a:pt x="2600845" y="317144"/>
                  </a:lnTo>
                  <a:lnTo>
                    <a:pt x="2605875" y="317144"/>
                  </a:lnTo>
                  <a:lnTo>
                    <a:pt x="2606281" y="313537"/>
                  </a:lnTo>
                  <a:lnTo>
                    <a:pt x="2607627" y="310870"/>
                  </a:lnTo>
                  <a:lnTo>
                    <a:pt x="2611894" y="307670"/>
                  </a:lnTo>
                  <a:lnTo>
                    <a:pt x="2614511" y="306933"/>
                  </a:lnTo>
                  <a:lnTo>
                    <a:pt x="2621724" y="306933"/>
                  </a:lnTo>
                  <a:lnTo>
                    <a:pt x="2624772" y="308025"/>
                  </a:lnTo>
                  <a:lnTo>
                    <a:pt x="2628735" y="312089"/>
                  </a:lnTo>
                  <a:lnTo>
                    <a:pt x="2629649" y="314401"/>
                  </a:lnTo>
                  <a:lnTo>
                    <a:pt x="2629649" y="319786"/>
                  </a:lnTo>
                  <a:lnTo>
                    <a:pt x="2628684" y="322046"/>
                  </a:lnTo>
                  <a:lnTo>
                    <a:pt x="2624569" y="326059"/>
                  </a:lnTo>
                  <a:lnTo>
                    <a:pt x="2621597" y="327126"/>
                  </a:lnTo>
                  <a:lnTo>
                    <a:pt x="2617838" y="327126"/>
                  </a:lnTo>
                  <a:lnTo>
                    <a:pt x="2614790" y="326898"/>
                  </a:lnTo>
                  <a:lnTo>
                    <a:pt x="2614790" y="331470"/>
                  </a:lnTo>
                  <a:lnTo>
                    <a:pt x="2616073" y="331241"/>
                  </a:lnTo>
                  <a:lnTo>
                    <a:pt x="2621394" y="331241"/>
                  </a:lnTo>
                  <a:lnTo>
                    <a:pt x="2624429" y="332244"/>
                  </a:lnTo>
                  <a:lnTo>
                    <a:pt x="2629154" y="336257"/>
                  </a:lnTo>
                  <a:lnTo>
                    <a:pt x="2630335" y="338886"/>
                  </a:lnTo>
                  <a:lnTo>
                    <a:pt x="2630335" y="345389"/>
                  </a:lnTo>
                  <a:lnTo>
                    <a:pt x="2629154" y="348043"/>
                  </a:lnTo>
                  <a:lnTo>
                    <a:pt x="2624429" y="352158"/>
                  </a:lnTo>
                  <a:lnTo>
                    <a:pt x="2621369" y="353187"/>
                  </a:lnTo>
                  <a:lnTo>
                    <a:pt x="2614206" y="353187"/>
                  </a:lnTo>
                  <a:lnTo>
                    <a:pt x="2611297" y="352209"/>
                  </a:lnTo>
                  <a:lnTo>
                    <a:pt x="2606471" y="348297"/>
                  </a:lnTo>
                  <a:lnTo>
                    <a:pt x="2605265" y="345770"/>
                  </a:lnTo>
                  <a:lnTo>
                    <a:pt x="2605265" y="342671"/>
                  </a:lnTo>
                  <a:lnTo>
                    <a:pt x="2600083" y="342671"/>
                  </a:lnTo>
                  <a:lnTo>
                    <a:pt x="2600083" y="344195"/>
                  </a:lnTo>
                  <a:lnTo>
                    <a:pt x="2600299" y="345706"/>
                  </a:lnTo>
                  <a:lnTo>
                    <a:pt x="2614739" y="357454"/>
                  </a:lnTo>
                  <a:lnTo>
                    <a:pt x="2623223" y="357454"/>
                  </a:lnTo>
                  <a:lnTo>
                    <a:pt x="2627871" y="355828"/>
                  </a:lnTo>
                  <a:lnTo>
                    <a:pt x="2634018" y="349783"/>
                  </a:lnTo>
                  <a:lnTo>
                    <a:pt x="2635440" y="346430"/>
                  </a:lnTo>
                  <a:lnTo>
                    <a:pt x="2635440" y="339217"/>
                  </a:lnTo>
                  <a:close/>
                </a:path>
                <a:path w="2679065" h="358139">
                  <a:moveTo>
                    <a:pt x="2649690" y="0"/>
                  </a:moveTo>
                  <a:lnTo>
                    <a:pt x="2644813" y="0"/>
                  </a:lnTo>
                  <a:lnTo>
                    <a:pt x="2644813" y="47929"/>
                  </a:lnTo>
                  <a:lnTo>
                    <a:pt x="2614942" y="0"/>
                  </a:lnTo>
                  <a:lnTo>
                    <a:pt x="2609456" y="0"/>
                  </a:lnTo>
                  <a:lnTo>
                    <a:pt x="2609456" y="55016"/>
                  </a:lnTo>
                  <a:lnTo>
                    <a:pt x="2614333" y="55016"/>
                  </a:lnTo>
                  <a:lnTo>
                    <a:pt x="2614333" y="7924"/>
                  </a:lnTo>
                  <a:lnTo>
                    <a:pt x="2643886" y="55029"/>
                  </a:lnTo>
                  <a:lnTo>
                    <a:pt x="2649690" y="55016"/>
                  </a:lnTo>
                  <a:lnTo>
                    <a:pt x="2649690" y="0"/>
                  </a:lnTo>
                  <a:close/>
                </a:path>
                <a:path w="2679065" h="358139">
                  <a:moveTo>
                    <a:pt x="2677274" y="32613"/>
                  </a:moveTo>
                  <a:lnTo>
                    <a:pt x="2658072" y="32613"/>
                  </a:lnTo>
                  <a:lnTo>
                    <a:pt x="2658072" y="36652"/>
                  </a:lnTo>
                  <a:lnTo>
                    <a:pt x="2677274" y="36652"/>
                  </a:lnTo>
                  <a:lnTo>
                    <a:pt x="2677274" y="32613"/>
                  </a:lnTo>
                  <a:close/>
                </a:path>
                <a:path w="2679065" h="358139">
                  <a:moveTo>
                    <a:pt x="2678569" y="321233"/>
                  </a:moveTo>
                  <a:lnTo>
                    <a:pt x="2677071" y="314439"/>
                  </a:lnTo>
                  <a:lnTo>
                    <a:pt x="2673439" y="308825"/>
                  </a:lnTo>
                  <a:lnTo>
                    <a:pt x="2673439" y="335864"/>
                  </a:lnTo>
                  <a:lnTo>
                    <a:pt x="2672804" y="340487"/>
                  </a:lnTo>
                  <a:lnTo>
                    <a:pt x="2669451" y="350240"/>
                  </a:lnTo>
                  <a:lnTo>
                    <a:pt x="2666022" y="353187"/>
                  </a:lnTo>
                  <a:lnTo>
                    <a:pt x="2656319" y="353187"/>
                  </a:lnTo>
                  <a:lnTo>
                    <a:pt x="2652865" y="350215"/>
                  </a:lnTo>
                  <a:lnTo>
                    <a:pt x="2649563" y="340563"/>
                  </a:lnTo>
                  <a:lnTo>
                    <a:pt x="2649042" y="336778"/>
                  </a:lnTo>
                  <a:lnTo>
                    <a:pt x="2649067" y="323570"/>
                  </a:lnTo>
                  <a:lnTo>
                    <a:pt x="2649588" y="319862"/>
                  </a:lnTo>
                  <a:lnTo>
                    <a:pt x="2652941" y="310057"/>
                  </a:lnTo>
                  <a:lnTo>
                    <a:pt x="2656370" y="307086"/>
                  </a:lnTo>
                  <a:lnTo>
                    <a:pt x="2666073" y="307086"/>
                  </a:lnTo>
                  <a:lnTo>
                    <a:pt x="2669527" y="310057"/>
                  </a:lnTo>
                  <a:lnTo>
                    <a:pt x="2672829" y="319709"/>
                  </a:lnTo>
                  <a:lnTo>
                    <a:pt x="2673337" y="323570"/>
                  </a:lnTo>
                  <a:lnTo>
                    <a:pt x="2673439" y="335864"/>
                  </a:lnTo>
                  <a:lnTo>
                    <a:pt x="2673439" y="308825"/>
                  </a:lnTo>
                  <a:lnTo>
                    <a:pt x="2672321" y="307086"/>
                  </a:lnTo>
                  <a:lnTo>
                    <a:pt x="2671076" y="305142"/>
                  </a:lnTo>
                  <a:lnTo>
                    <a:pt x="2666784" y="302818"/>
                  </a:lnTo>
                  <a:lnTo>
                    <a:pt x="2653982" y="302818"/>
                  </a:lnTo>
                  <a:lnTo>
                    <a:pt x="2648978" y="306527"/>
                  </a:lnTo>
                  <a:lnTo>
                    <a:pt x="2644610" y="318160"/>
                  </a:lnTo>
                  <a:lnTo>
                    <a:pt x="2643822" y="323570"/>
                  </a:lnTo>
                  <a:lnTo>
                    <a:pt x="2643822" y="339115"/>
                  </a:lnTo>
                  <a:lnTo>
                    <a:pt x="2645321" y="345897"/>
                  </a:lnTo>
                  <a:lnTo>
                    <a:pt x="2651315" y="355142"/>
                  </a:lnTo>
                  <a:lnTo>
                    <a:pt x="2655608" y="357454"/>
                  </a:lnTo>
                  <a:lnTo>
                    <a:pt x="2668409" y="357454"/>
                  </a:lnTo>
                  <a:lnTo>
                    <a:pt x="2673413" y="353745"/>
                  </a:lnTo>
                  <a:lnTo>
                    <a:pt x="2673616" y="353187"/>
                  </a:lnTo>
                  <a:lnTo>
                    <a:pt x="2677782" y="342163"/>
                  </a:lnTo>
                  <a:lnTo>
                    <a:pt x="2678569" y="336778"/>
                  </a:lnTo>
                  <a:lnTo>
                    <a:pt x="2678569" y="32123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96755" y="3239960"/>
              <a:ext cx="537133" cy="7141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66730" y="3239960"/>
              <a:ext cx="227926" cy="7004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26280" y="3239960"/>
              <a:ext cx="222808" cy="6965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58931" y="3239960"/>
              <a:ext cx="290398" cy="157518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25859" y="3239960"/>
              <a:ext cx="441578" cy="153161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5576659" y="3326917"/>
              <a:ext cx="27305" cy="66675"/>
            </a:xfrm>
            <a:custGeom>
              <a:avLst/>
              <a:gdLst/>
              <a:ahLst/>
              <a:cxnLst/>
              <a:rect l="l" t="t" r="r" b="b"/>
              <a:pathLst>
                <a:path w="27304" h="66675">
                  <a:moveTo>
                    <a:pt x="4876" y="2120"/>
                  </a:moveTo>
                  <a:lnTo>
                    <a:pt x="0" y="2120"/>
                  </a:lnTo>
                  <a:lnTo>
                    <a:pt x="0" y="57137"/>
                  </a:lnTo>
                  <a:lnTo>
                    <a:pt x="4876" y="57137"/>
                  </a:lnTo>
                  <a:lnTo>
                    <a:pt x="4876" y="2120"/>
                  </a:lnTo>
                  <a:close/>
                </a:path>
                <a:path w="27304" h="66675">
                  <a:moveTo>
                    <a:pt x="26746" y="29641"/>
                  </a:moveTo>
                  <a:lnTo>
                    <a:pt x="18059" y="0"/>
                  </a:lnTo>
                  <a:lnTo>
                    <a:pt x="14706" y="0"/>
                  </a:lnTo>
                  <a:lnTo>
                    <a:pt x="17767" y="10706"/>
                  </a:lnTo>
                  <a:lnTo>
                    <a:pt x="19964" y="19748"/>
                  </a:lnTo>
                  <a:lnTo>
                    <a:pt x="21272" y="27127"/>
                  </a:lnTo>
                  <a:lnTo>
                    <a:pt x="21717" y="32842"/>
                  </a:lnTo>
                  <a:lnTo>
                    <a:pt x="21717" y="38468"/>
                  </a:lnTo>
                  <a:lnTo>
                    <a:pt x="20853" y="44564"/>
                  </a:lnTo>
                  <a:lnTo>
                    <a:pt x="18465" y="53657"/>
                  </a:lnTo>
                  <a:lnTo>
                    <a:pt x="14706" y="66205"/>
                  </a:lnTo>
                  <a:lnTo>
                    <a:pt x="17983" y="66205"/>
                  </a:lnTo>
                  <a:lnTo>
                    <a:pt x="26746" y="36398"/>
                  </a:lnTo>
                  <a:lnTo>
                    <a:pt x="26746" y="2964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848889" y="4495774"/>
              <a:ext cx="420382" cy="15819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335096" y="4495774"/>
              <a:ext cx="252298" cy="70027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618712" y="4495774"/>
              <a:ext cx="185242" cy="69646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3834130" y="4497603"/>
              <a:ext cx="24130" cy="53340"/>
            </a:xfrm>
            <a:custGeom>
              <a:avLst/>
              <a:gdLst/>
              <a:ahLst/>
              <a:cxnLst/>
              <a:rect l="l" t="t" r="r" b="b"/>
              <a:pathLst>
                <a:path w="24129" h="53339">
                  <a:moveTo>
                    <a:pt x="23926" y="0"/>
                  </a:moveTo>
                  <a:lnTo>
                    <a:pt x="14097" y="0"/>
                  </a:lnTo>
                  <a:lnTo>
                    <a:pt x="9728" y="3149"/>
                  </a:lnTo>
                  <a:lnTo>
                    <a:pt x="5029" y="5816"/>
                  </a:lnTo>
                  <a:lnTo>
                    <a:pt x="0" y="8000"/>
                  </a:lnTo>
                  <a:lnTo>
                    <a:pt x="0" y="18592"/>
                  </a:lnTo>
                  <a:lnTo>
                    <a:pt x="12420" y="11811"/>
                  </a:lnTo>
                  <a:lnTo>
                    <a:pt x="12420" y="53187"/>
                  </a:lnTo>
                  <a:lnTo>
                    <a:pt x="23926" y="53187"/>
                  </a:lnTo>
                  <a:lnTo>
                    <a:pt x="239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25722" y="4495774"/>
              <a:ext cx="227926" cy="7002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385271" y="4495774"/>
              <a:ext cx="222808" cy="6964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112956" y="4495774"/>
              <a:ext cx="531037" cy="70027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2850832" y="3549573"/>
              <a:ext cx="2742565" cy="379095"/>
            </a:xfrm>
            <a:custGeom>
              <a:avLst/>
              <a:gdLst/>
              <a:ahLst/>
              <a:cxnLst/>
              <a:rect l="l" t="t" r="r" b="b"/>
              <a:pathLst>
                <a:path w="2742565" h="379095">
                  <a:moveTo>
                    <a:pt x="40538" y="121221"/>
                  </a:moveTo>
                  <a:lnTo>
                    <a:pt x="25374" y="121221"/>
                  </a:lnTo>
                  <a:lnTo>
                    <a:pt x="25374" y="105829"/>
                  </a:lnTo>
                  <a:lnTo>
                    <a:pt x="15163" y="105829"/>
                  </a:lnTo>
                  <a:lnTo>
                    <a:pt x="15163" y="121221"/>
                  </a:lnTo>
                  <a:lnTo>
                    <a:pt x="0" y="121221"/>
                  </a:lnTo>
                  <a:lnTo>
                    <a:pt x="0" y="131051"/>
                  </a:lnTo>
                  <a:lnTo>
                    <a:pt x="15163" y="131051"/>
                  </a:lnTo>
                  <a:lnTo>
                    <a:pt x="15163" y="146443"/>
                  </a:lnTo>
                  <a:lnTo>
                    <a:pt x="25374" y="146443"/>
                  </a:lnTo>
                  <a:lnTo>
                    <a:pt x="25374" y="131051"/>
                  </a:lnTo>
                  <a:lnTo>
                    <a:pt x="40538" y="131051"/>
                  </a:lnTo>
                  <a:lnTo>
                    <a:pt x="40538" y="121221"/>
                  </a:lnTo>
                  <a:close/>
                </a:path>
                <a:path w="2742565" h="379095">
                  <a:moveTo>
                    <a:pt x="73685" y="93256"/>
                  </a:moveTo>
                  <a:lnTo>
                    <a:pt x="63855" y="93256"/>
                  </a:lnTo>
                  <a:lnTo>
                    <a:pt x="59486" y="96405"/>
                  </a:lnTo>
                  <a:lnTo>
                    <a:pt x="54787" y="99072"/>
                  </a:lnTo>
                  <a:lnTo>
                    <a:pt x="49758" y="101257"/>
                  </a:lnTo>
                  <a:lnTo>
                    <a:pt x="49758" y="111848"/>
                  </a:lnTo>
                  <a:lnTo>
                    <a:pt x="62179" y="105067"/>
                  </a:lnTo>
                  <a:lnTo>
                    <a:pt x="62179" y="146443"/>
                  </a:lnTo>
                  <a:lnTo>
                    <a:pt x="73685" y="146443"/>
                  </a:lnTo>
                  <a:lnTo>
                    <a:pt x="73685" y="93256"/>
                  </a:lnTo>
                  <a:close/>
                </a:path>
                <a:path w="2742565" h="379095">
                  <a:moveTo>
                    <a:pt x="90563" y="323862"/>
                  </a:moveTo>
                  <a:lnTo>
                    <a:pt x="80733" y="323862"/>
                  </a:lnTo>
                  <a:lnTo>
                    <a:pt x="76365" y="327012"/>
                  </a:lnTo>
                  <a:lnTo>
                    <a:pt x="71666" y="329679"/>
                  </a:lnTo>
                  <a:lnTo>
                    <a:pt x="66636" y="331863"/>
                  </a:lnTo>
                  <a:lnTo>
                    <a:pt x="66636" y="342455"/>
                  </a:lnTo>
                  <a:lnTo>
                    <a:pt x="79057" y="335673"/>
                  </a:lnTo>
                  <a:lnTo>
                    <a:pt x="79057" y="377050"/>
                  </a:lnTo>
                  <a:lnTo>
                    <a:pt x="90563" y="377050"/>
                  </a:lnTo>
                  <a:lnTo>
                    <a:pt x="90563" y="323862"/>
                  </a:lnTo>
                  <a:close/>
                </a:path>
                <a:path w="2742565" h="379095">
                  <a:moveTo>
                    <a:pt x="120091" y="111188"/>
                  </a:moveTo>
                  <a:lnTo>
                    <a:pt x="118364" y="104279"/>
                  </a:lnTo>
                  <a:lnTo>
                    <a:pt x="116459" y="101561"/>
                  </a:lnTo>
                  <a:lnTo>
                    <a:pt x="111760" y="94830"/>
                  </a:lnTo>
                  <a:lnTo>
                    <a:pt x="108521" y="93205"/>
                  </a:lnTo>
                  <a:lnTo>
                    <a:pt x="108521" y="126276"/>
                  </a:lnTo>
                  <a:lnTo>
                    <a:pt x="108064" y="130416"/>
                  </a:lnTo>
                  <a:lnTo>
                    <a:pt x="105968" y="136817"/>
                  </a:lnTo>
                  <a:lnTo>
                    <a:pt x="104089" y="138595"/>
                  </a:lnTo>
                  <a:lnTo>
                    <a:pt x="98920" y="138595"/>
                  </a:lnTo>
                  <a:lnTo>
                    <a:pt x="97040" y="136791"/>
                  </a:lnTo>
                  <a:lnTo>
                    <a:pt x="95859" y="133184"/>
                  </a:lnTo>
                  <a:lnTo>
                    <a:pt x="94945" y="130289"/>
                  </a:lnTo>
                  <a:lnTo>
                    <a:pt x="94488" y="126276"/>
                  </a:lnTo>
                  <a:lnTo>
                    <a:pt x="94488" y="115354"/>
                  </a:lnTo>
                  <a:lnTo>
                    <a:pt x="94818" y="111188"/>
                  </a:lnTo>
                  <a:lnTo>
                    <a:pt x="96469" y="103898"/>
                  </a:lnTo>
                  <a:lnTo>
                    <a:pt x="98513" y="101561"/>
                  </a:lnTo>
                  <a:lnTo>
                    <a:pt x="104495" y="101561"/>
                  </a:lnTo>
                  <a:lnTo>
                    <a:pt x="108521" y="126276"/>
                  </a:lnTo>
                  <a:lnTo>
                    <a:pt x="108521" y="93205"/>
                  </a:lnTo>
                  <a:lnTo>
                    <a:pt x="107289" y="92570"/>
                  </a:lnTo>
                  <a:lnTo>
                    <a:pt x="96266" y="92570"/>
                  </a:lnTo>
                  <a:lnTo>
                    <a:pt x="82918" y="128104"/>
                  </a:lnTo>
                  <a:lnTo>
                    <a:pt x="84289" y="134505"/>
                  </a:lnTo>
                  <a:lnTo>
                    <a:pt x="90233" y="144818"/>
                  </a:lnTo>
                  <a:lnTo>
                    <a:pt x="95046" y="147586"/>
                  </a:lnTo>
                  <a:lnTo>
                    <a:pt x="108013" y="147586"/>
                  </a:lnTo>
                  <a:lnTo>
                    <a:pt x="112852" y="144792"/>
                  </a:lnTo>
                  <a:lnTo>
                    <a:pt x="116382" y="138595"/>
                  </a:lnTo>
                  <a:lnTo>
                    <a:pt x="118745" y="134480"/>
                  </a:lnTo>
                  <a:lnTo>
                    <a:pt x="120091" y="128104"/>
                  </a:lnTo>
                  <a:lnTo>
                    <a:pt x="120091" y="111188"/>
                  </a:lnTo>
                  <a:close/>
                </a:path>
                <a:path w="2742565" h="379095">
                  <a:moveTo>
                    <a:pt x="188518" y="91427"/>
                  </a:moveTo>
                  <a:lnTo>
                    <a:pt x="176860" y="91427"/>
                  </a:lnTo>
                  <a:lnTo>
                    <a:pt x="162458" y="134785"/>
                  </a:lnTo>
                  <a:lnTo>
                    <a:pt x="148056" y="91427"/>
                  </a:lnTo>
                  <a:lnTo>
                    <a:pt x="135178" y="91427"/>
                  </a:lnTo>
                  <a:lnTo>
                    <a:pt x="155448" y="146443"/>
                  </a:lnTo>
                  <a:lnTo>
                    <a:pt x="168325" y="146443"/>
                  </a:lnTo>
                  <a:lnTo>
                    <a:pt x="188518" y="91427"/>
                  </a:lnTo>
                  <a:close/>
                </a:path>
                <a:path w="2742565" h="379095">
                  <a:moveTo>
                    <a:pt x="334810" y="111188"/>
                  </a:moveTo>
                  <a:lnTo>
                    <a:pt x="333082" y="104279"/>
                  </a:lnTo>
                  <a:lnTo>
                    <a:pt x="331177" y="101561"/>
                  </a:lnTo>
                  <a:lnTo>
                    <a:pt x="326478" y="94830"/>
                  </a:lnTo>
                  <a:lnTo>
                    <a:pt x="323227" y="93192"/>
                  </a:lnTo>
                  <a:lnTo>
                    <a:pt x="323227" y="126276"/>
                  </a:lnTo>
                  <a:lnTo>
                    <a:pt x="322770" y="130416"/>
                  </a:lnTo>
                  <a:lnTo>
                    <a:pt x="320687" y="136817"/>
                  </a:lnTo>
                  <a:lnTo>
                    <a:pt x="318808" y="138595"/>
                  </a:lnTo>
                  <a:lnTo>
                    <a:pt x="313626" y="138595"/>
                  </a:lnTo>
                  <a:lnTo>
                    <a:pt x="311746" y="136791"/>
                  </a:lnTo>
                  <a:lnTo>
                    <a:pt x="309664" y="130289"/>
                  </a:lnTo>
                  <a:lnTo>
                    <a:pt x="309206" y="126276"/>
                  </a:lnTo>
                  <a:lnTo>
                    <a:pt x="309206" y="115354"/>
                  </a:lnTo>
                  <a:lnTo>
                    <a:pt x="309524" y="111188"/>
                  </a:lnTo>
                  <a:lnTo>
                    <a:pt x="311188" y="103898"/>
                  </a:lnTo>
                  <a:lnTo>
                    <a:pt x="313220" y="101561"/>
                  </a:lnTo>
                  <a:lnTo>
                    <a:pt x="319214" y="101561"/>
                  </a:lnTo>
                  <a:lnTo>
                    <a:pt x="323227" y="126276"/>
                  </a:lnTo>
                  <a:lnTo>
                    <a:pt x="323227" y="93192"/>
                  </a:lnTo>
                  <a:lnTo>
                    <a:pt x="322008" y="92570"/>
                  </a:lnTo>
                  <a:lnTo>
                    <a:pt x="310984" y="92570"/>
                  </a:lnTo>
                  <a:lnTo>
                    <a:pt x="297624" y="128104"/>
                  </a:lnTo>
                  <a:lnTo>
                    <a:pt x="298996" y="134505"/>
                  </a:lnTo>
                  <a:lnTo>
                    <a:pt x="304939" y="144818"/>
                  </a:lnTo>
                  <a:lnTo>
                    <a:pt x="309765" y="147586"/>
                  </a:lnTo>
                  <a:lnTo>
                    <a:pt x="322719" y="147586"/>
                  </a:lnTo>
                  <a:lnTo>
                    <a:pt x="327571" y="144792"/>
                  </a:lnTo>
                  <a:lnTo>
                    <a:pt x="331101" y="138595"/>
                  </a:lnTo>
                  <a:lnTo>
                    <a:pt x="333463" y="134480"/>
                  </a:lnTo>
                  <a:lnTo>
                    <a:pt x="334810" y="128104"/>
                  </a:lnTo>
                  <a:lnTo>
                    <a:pt x="334810" y="111188"/>
                  </a:lnTo>
                  <a:close/>
                </a:path>
                <a:path w="2742565" h="379095">
                  <a:moveTo>
                    <a:pt x="369900" y="368592"/>
                  </a:moveTo>
                  <a:lnTo>
                    <a:pt x="344449" y="369125"/>
                  </a:lnTo>
                  <a:lnTo>
                    <a:pt x="351599" y="363169"/>
                  </a:lnTo>
                  <a:lnTo>
                    <a:pt x="357530" y="357759"/>
                  </a:lnTo>
                  <a:lnTo>
                    <a:pt x="362229" y="352920"/>
                  </a:lnTo>
                  <a:lnTo>
                    <a:pt x="365709" y="348627"/>
                  </a:lnTo>
                  <a:lnTo>
                    <a:pt x="368300" y="345020"/>
                  </a:lnTo>
                  <a:lnTo>
                    <a:pt x="369595" y="341490"/>
                  </a:lnTo>
                  <a:lnTo>
                    <a:pt x="369595" y="333768"/>
                  </a:lnTo>
                  <a:lnTo>
                    <a:pt x="368007" y="330288"/>
                  </a:lnTo>
                  <a:lnTo>
                    <a:pt x="361657" y="324904"/>
                  </a:lnTo>
                  <a:lnTo>
                    <a:pt x="357251" y="323557"/>
                  </a:lnTo>
                  <a:lnTo>
                    <a:pt x="346125" y="323557"/>
                  </a:lnTo>
                  <a:lnTo>
                    <a:pt x="341782" y="324802"/>
                  </a:lnTo>
                  <a:lnTo>
                    <a:pt x="335076" y="330034"/>
                  </a:lnTo>
                  <a:lnTo>
                    <a:pt x="333324" y="334048"/>
                  </a:lnTo>
                  <a:lnTo>
                    <a:pt x="333324" y="339331"/>
                  </a:lnTo>
                  <a:lnTo>
                    <a:pt x="344982" y="339331"/>
                  </a:lnTo>
                  <a:lnTo>
                    <a:pt x="344982" y="337705"/>
                  </a:lnTo>
                  <a:lnTo>
                    <a:pt x="345338" y="336207"/>
                  </a:lnTo>
                  <a:lnTo>
                    <a:pt x="347167" y="332651"/>
                  </a:lnTo>
                  <a:lnTo>
                    <a:pt x="349046" y="331558"/>
                  </a:lnTo>
                  <a:lnTo>
                    <a:pt x="353618" y="331558"/>
                  </a:lnTo>
                  <a:lnTo>
                    <a:pt x="355155" y="332181"/>
                  </a:lnTo>
                  <a:lnTo>
                    <a:pt x="357441" y="334670"/>
                  </a:lnTo>
                  <a:lnTo>
                    <a:pt x="358013" y="336308"/>
                  </a:lnTo>
                  <a:lnTo>
                    <a:pt x="358013" y="340728"/>
                  </a:lnTo>
                  <a:lnTo>
                    <a:pt x="356539" y="343623"/>
                  </a:lnTo>
                  <a:lnTo>
                    <a:pt x="352120" y="348754"/>
                  </a:lnTo>
                  <a:lnTo>
                    <a:pt x="349707" y="351116"/>
                  </a:lnTo>
                  <a:lnTo>
                    <a:pt x="332562" y="366687"/>
                  </a:lnTo>
                  <a:lnTo>
                    <a:pt x="332562" y="377431"/>
                  </a:lnTo>
                  <a:lnTo>
                    <a:pt x="369900" y="377431"/>
                  </a:lnTo>
                  <a:lnTo>
                    <a:pt x="369900" y="368592"/>
                  </a:lnTo>
                  <a:close/>
                </a:path>
                <a:path w="2742565" h="379095">
                  <a:moveTo>
                    <a:pt x="403237" y="91427"/>
                  </a:moveTo>
                  <a:lnTo>
                    <a:pt x="391579" y="91427"/>
                  </a:lnTo>
                  <a:lnTo>
                    <a:pt x="377177" y="134785"/>
                  </a:lnTo>
                  <a:lnTo>
                    <a:pt x="362775" y="91427"/>
                  </a:lnTo>
                  <a:lnTo>
                    <a:pt x="349897" y="91427"/>
                  </a:lnTo>
                  <a:lnTo>
                    <a:pt x="370154" y="146443"/>
                  </a:lnTo>
                  <a:lnTo>
                    <a:pt x="383032" y="146443"/>
                  </a:lnTo>
                  <a:lnTo>
                    <a:pt x="403237" y="91427"/>
                  </a:lnTo>
                  <a:close/>
                </a:path>
                <a:path w="2742565" h="379095">
                  <a:moveTo>
                    <a:pt x="549846" y="55003"/>
                  </a:moveTo>
                  <a:lnTo>
                    <a:pt x="545706" y="43116"/>
                  </a:lnTo>
                  <a:lnTo>
                    <a:pt x="542607" y="34201"/>
                  </a:lnTo>
                  <a:lnTo>
                    <a:pt x="534454" y="10731"/>
                  </a:lnTo>
                  <a:lnTo>
                    <a:pt x="531025" y="876"/>
                  </a:lnTo>
                  <a:lnTo>
                    <a:pt x="531025" y="34201"/>
                  </a:lnTo>
                  <a:lnTo>
                    <a:pt x="515251" y="34201"/>
                  </a:lnTo>
                  <a:lnTo>
                    <a:pt x="523405" y="10731"/>
                  </a:lnTo>
                  <a:lnTo>
                    <a:pt x="531025" y="34201"/>
                  </a:lnTo>
                  <a:lnTo>
                    <a:pt x="531025" y="876"/>
                  </a:lnTo>
                  <a:lnTo>
                    <a:pt x="530720" y="0"/>
                  </a:lnTo>
                  <a:lnTo>
                    <a:pt x="516699" y="0"/>
                  </a:lnTo>
                  <a:lnTo>
                    <a:pt x="496811" y="55003"/>
                  </a:lnTo>
                  <a:lnTo>
                    <a:pt x="508088" y="55003"/>
                  </a:lnTo>
                  <a:lnTo>
                    <a:pt x="512203" y="43116"/>
                  </a:lnTo>
                  <a:lnTo>
                    <a:pt x="533996" y="43116"/>
                  </a:lnTo>
                  <a:lnTo>
                    <a:pt x="537959" y="55003"/>
                  </a:lnTo>
                  <a:lnTo>
                    <a:pt x="549846" y="55003"/>
                  </a:lnTo>
                  <a:close/>
                </a:path>
                <a:path w="2742565" h="379095">
                  <a:moveTo>
                    <a:pt x="567829" y="0"/>
                  </a:moveTo>
                  <a:lnTo>
                    <a:pt x="556018" y="0"/>
                  </a:lnTo>
                  <a:lnTo>
                    <a:pt x="556018" y="55016"/>
                  </a:lnTo>
                  <a:lnTo>
                    <a:pt x="567829" y="55016"/>
                  </a:lnTo>
                  <a:lnTo>
                    <a:pt x="567829" y="0"/>
                  </a:lnTo>
                  <a:close/>
                </a:path>
                <a:path w="2742565" h="379095">
                  <a:moveTo>
                    <a:pt x="626960" y="0"/>
                  </a:moveTo>
                  <a:lnTo>
                    <a:pt x="615911" y="0"/>
                  </a:lnTo>
                  <a:lnTo>
                    <a:pt x="615911" y="43268"/>
                  </a:lnTo>
                  <a:lnTo>
                    <a:pt x="595261" y="0"/>
                  </a:lnTo>
                  <a:lnTo>
                    <a:pt x="578192" y="0"/>
                  </a:lnTo>
                  <a:lnTo>
                    <a:pt x="578192" y="55003"/>
                  </a:lnTo>
                  <a:lnTo>
                    <a:pt x="589254" y="55003"/>
                  </a:lnTo>
                  <a:lnTo>
                    <a:pt x="589254" y="9283"/>
                  </a:lnTo>
                  <a:lnTo>
                    <a:pt x="610654" y="55003"/>
                  </a:lnTo>
                  <a:lnTo>
                    <a:pt x="626960" y="55003"/>
                  </a:lnTo>
                  <a:lnTo>
                    <a:pt x="626960" y="0"/>
                  </a:lnTo>
                  <a:close/>
                </a:path>
                <a:path w="2742565" h="379095">
                  <a:moveTo>
                    <a:pt x="627227" y="359625"/>
                  </a:moveTo>
                  <a:lnTo>
                    <a:pt x="626224" y="356882"/>
                  </a:lnTo>
                  <a:lnTo>
                    <a:pt x="622350" y="352666"/>
                  </a:lnTo>
                  <a:lnTo>
                    <a:pt x="619823" y="351142"/>
                  </a:lnTo>
                  <a:lnTo>
                    <a:pt x="616572" y="350075"/>
                  </a:lnTo>
                  <a:lnTo>
                    <a:pt x="618998" y="349364"/>
                  </a:lnTo>
                  <a:lnTo>
                    <a:pt x="621004" y="348373"/>
                  </a:lnTo>
                  <a:lnTo>
                    <a:pt x="625373" y="344868"/>
                  </a:lnTo>
                  <a:lnTo>
                    <a:pt x="626770" y="341845"/>
                  </a:lnTo>
                  <a:lnTo>
                    <a:pt x="626770" y="334429"/>
                  </a:lnTo>
                  <a:lnTo>
                    <a:pt x="625475" y="331279"/>
                  </a:lnTo>
                  <a:lnTo>
                    <a:pt x="619683" y="325234"/>
                  </a:lnTo>
                  <a:lnTo>
                    <a:pt x="615010" y="323557"/>
                  </a:lnTo>
                  <a:lnTo>
                    <a:pt x="605866" y="323557"/>
                  </a:lnTo>
                  <a:lnTo>
                    <a:pt x="590969" y="338416"/>
                  </a:lnTo>
                  <a:lnTo>
                    <a:pt x="602615" y="338416"/>
                  </a:lnTo>
                  <a:lnTo>
                    <a:pt x="602615" y="336283"/>
                  </a:lnTo>
                  <a:lnTo>
                    <a:pt x="603237" y="334645"/>
                  </a:lnTo>
                  <a:lnTo>
                    <a:pt x="605726" y="332359"/>
                  </a:lnTo>
                  <a:lnTo>
                    <a:pt x="607263" y="331787"/>
                  </a:lnTo>
                  <a:lnTo>
                    <a:pt x="610920" y="331787"/>
                  </a:lnTo>
                  <a:lnTo>
                    <a:pt x="612482" y="332346"/>
                  </a:lnTo>
                  <a:lnTo>
                    <a:pt x="615010" y="334581"/>
                  </a:lnTo>
                  <a:lnTo>
                    <a:pt x="615657" y="336130"/>
                  </a:lnTo>
                  <a:lnTo>
                    <a:pt x="615657" y="341464"/>
                  </a:lnTo>
                  <a:lnTo>
                    <a:pt x="614095" y="343750"/>
                  </a:lnTo>
                  <a:lnTo>
                    <a:pt x="609168" y="345681"/>
                  </a:lnTo>
                  <a:lnTo>
                    <a:pt x="606323" y="346036"/>
                  </a:lnTo>
                  <a:lnTo>
                    <a:pt x="602475" y="346036"/>
                  </a:lnTo>
                  <a:lnTo>
                    <a:pt x="602475" y="354952"/>
                  </a:lnTo>
                  <a:lnTo>
                    <a:pt x="606564" y="354952"/>
                  </a:lnTo>
                  <a:lnTo>
                    <a:pt x="609473" y="355282"/>
                  </a:lnTo>
                  <a:lnTo>
                    <a:pt x="614172" y="357060"/>
                  </a:lnTo>
                  <a:lnTo>
                    <a:pt x="615657" y="359346"/>
                  </a:lnTo>
                  <a:lnTo>
                    <a:pt x="615657" y="364934"/>
                  </a:lnTo>
                  <a:lnTo>
                    <a:pt x="615035" y="366674"/>
                  </a:lnTo>
                  <a:lnTo>
                    <a:pt x="612533" y="369366"/>
                  </a:lnTo>
                  <a:lnTo>
                    <a:pt x="610844" y="370039"/>
                  </a:lnTo>
                  <a:lnTo>
                    <a:pt x="605993" y="370039"/>
                  </a:lnTo>
                  <a:lnTo>
                    <a:pt x="604037" y="369049"/>
                  </a:lnTo>
                  <a:lnTo>
                    <a:pt x="602183" y="365950"/>
                  </a:lnTo>
                  <a:lnTo>
                    <a:pt x="601853" y="364578"/>
                  </a:lnTo>
                  <a:lnTo>
                    <a:pt x="601853" y="362953"/>
                  </a:lnTo>
                  <a:lnTo>
                    <a:pt x="590270" y="362953"/>
                  </a:lnTo>
                  <a:lnTo>
                    <a:pt x="590270" y="368388"/>
                  </a:lnTo>
                  <a:lnTo>
                    <a:pt x="591908" y="372402"/>
                  </a:lnTo>
                  <a:lnTo>
                    <a:pt x="598093" y="377380"/>
                  </a:lnTo>
                  <a:lnTo>
                    <a:pt x="602373" y="378574"/>
                  </a:lnTo>
                  <a:lnTo>
                    <a:pt x="613486" y="378574"/>
                  </a:lnTo>
                  <a:lnTo>
                    <a:pt x="618083" y="377075"/>
                  </a:lnTo>
                  <a:lnTo>
                    <a:pt x="625398" y="371081"/>
                  </a:lnTo>
                  <a:lnTo>
                    <a:pt x="627227" y="367347"/>
                  </a:lnTo>
                  <a:lnTo>
                    <a:pt x="627227" y="359625"/>
                  </a:lnTo>
                  <a:close/>
                </a:path>
                <a:path w="2742565" h="379095">
                  <a:moveTo>
                    <a:pt x="663308" y="1816"/>
                  </a:moveTo>
                  <a:lnTo>
                    <a:pt x="653491" y="1816"/>
                  </a:lnTo>
                  <a:lnTo>
                    <a:pt x="649122" y="4965"/>
                  </a:lnTo>
                  <a:lnTo>
                    <a:pt x="644423" y="7632"/>
                  </a:lnTo>
                  <a:lnTo>
                    <a:pt x="639394" y="9817"/>
                  </a:lnTo>
                  <a:lnTo>
                    <a:pt x="639394" y="20408"/>
                  </a:lnTo>
                  <a:lnTo>
                    <a:pt x="651814" y="13627"/>
                  </a:lnTo>
                  <a:lnTo>
                    <a:pt x="651814" y="55003"/>
                  </a:lnTo>
                  <a:lnTo>
                    <a:pt x="663308" y="55003"/>
                  </a:lnTo>
                  <a:lnTo>
                    <a:pt x="663308" y="1816"/>
                  </a:lnTo>
                  <a:close/>
                </a:path>
                <a:path w="2742565" h="379095">
                  <a:moveTo>
                    <a:pt x="717042" y="29781"/>
                  </a:moveTo>
                  <a:lnTo>
                    <a:pt x="701878" y="29781"/>
                  </a:lnTo>
                  <a:lnTo>
                    <a:pt x="701878" y="14389"/>
                  </a:lnTo>
                  <a:lnTo>
                    <a:pt x="691667" y="14389"/>
                  </a:lnTo>
                  <a:lnTo>
                    <a:pt x="691667" y="29781"/>
                  </a:lnTo>
                  <a:lnTo>
                    <a:pt x="676490" y="29781"/>
                  </a:lnTo>
                  <a:lnTo>
                    <a:pt x="676490" y="39611"/>
                  </a:lnTo>
                  <a:lnTo>
                    <a:pt x="691667" y="39611"/>
                  </a:lnTo>
                  <a:lnTo>
                    <a:pt x="691667" y="55003"/>
                  </a:lnTo>
                  <a:lnTo>
                    <a:pt x="701878" y="55003"/>
                  </a:lnTo>
                  <a:lnTo>
                    <a:pt x="701878" y="39611"/>
                  </a:lnTo>
                  <a:lnTo>
                    <a:pt x="717042" y="39611"/>
                  </a:lnTo>
                  <a:lnTo>
                    <a:pt x="717042" y="29781"/>
                  </a:lnTo>
                  <a:close/>
                </a:path>
                <a:path w="2742565" h="379095">
                  <a:moveTo>
                    <a:pt x="825944" y="55003"/>
                  </a:moveTo>
                  <a:lnTo>
                    <a:pt x="821804" y="43116"/>
                  </a:lnTo>
                  <a:lnTo>
                    <a:pt x="818705" y="34201"/>
                  </a:lnTo>
                  <a:lnTo>
                    <a:pt x="810552" y="10731"/>
                  </a:lnTo>
                  <a:lnTo>
                    <a:pt x="807123" y="876"/>
                  </a:lnTo>
                  <a:lnTo>
                    <a:pt x="807123" y="34201"/>
                  </a:lnTo>
                  <a:lnTo>
                    <a:pt x="791349" y="34201"/>
                  </a:lnTo>
                  <a:lnTo>
                    <a:pt x="799503" y="10731"/>
                  </a:lnTo>
                  <a:lnTo>
                    <a:pt x="807123" y="34201"/>
                  </a:lnTo>
                  <a:lnTo>
                    <a:pt x="807123" y="876"/>
                  </a:lnTo>
                  <a:lnTo>
                    <a:pt x="806818" y="0"/>
                  </a:lnTo>
                  <a:lnTo>
                    <a:pt x="792797" y="0"/>
                  </a:lnTo>
                  <a:lnTo>
                    <a:pt x="772909" y="55003"/>
                  </a:lnTo>
                  <a:lnTo>
                    <a:pt x="784186" y="55003"/>
                  </a:lnTo>
                  <a:lnTo>
                    <a:pt x="788301" y="43116"/>
                  </a:lnTo>
                  <a:lnTo>
                    <a:pt x="810094" y="43116"/>
                  </a:lnTo>
                  <a:lnTo>
                    <a:pt x="814057" y="55003"/>
                  </a:lnTo>
                  <a:lnTo>
                    <a:pt x="825944" y="55003"/>
                  </a:lnTo>
                  <a:close/>
                </a:path>
                <a:path w="2742565" h="379095">
                  <a:moveTo>
                    <a:pt x="843927" y="0"/>
                  </a:moveTo>
                  <a:lnTo>
                    <a:pt x="832116" y="0"/>
                  </a:lnTo>
                  <a:lnTo>
                    <a:pt x="832116" y="55016"/>
                  </a:lnTo>
                  <a:lnTo>
                    <a:pt x="843927" y="55016"/>
                  </a:lnTo>
                  <a:lnTo>
                    <a:pt x="843927" y="0"/>
                  </a:lnTo>
                  <a:close/>
                </a:path>
                <a:path w="2742565" h="379095">
                  <a:moveTo>
                    <a:pt x="891438" y="356704"/>
                  </a:moveTo>
                  <a:lnTo>
                    <a:pt x="884199" y="356704"/>
                  </a:lnTo>
                  <a:lnTo>
                    <a:pt x="884237" y="337045"/>
                  </a:lnTo>
                  <a:lnTo>
                    <a:pt x="884275" y="323862"/>
                  </a:lnTo>
                  <a:lnTo>
                    <a:pt x="873683" y="323862"/>
                  </a:lnTo>
                  <a:lnTo>
                    <a:pt x="873683" y="337045"/>
                  </a:lnTo>
                  <a:lnTo>
                    <a:pt x="873683" y="356933"/>
                  </a:lnTo>
                  <a:lnTo>
                    <a:pt x="860132" y="356933"/>
                  </a:lnTo>
                  <a:lnTo>
                    <a:pt x="873683" y="337045"/>
                  </a:lnTo>
                  <a:lnTo>
                    <a:pt x="873683" y="323862"/>
                  </a:lnTo>
                  <a:lnTo>
                    <a:pt x="872921" y="323862"/>
                  </a:lnTo>
                  <a:lnTo>
                    <a:pt x="851585" y="355180"/>
                  </a:lnTo>
                  <a:lnTo>
                    <a:pt x="851585" y="365467"/>
                  </a:lnTo>
                  <a:lnTo>
                    <a:pt x="872921" y="365467"/>
                  </a:lnTo>
                  <a:lnTo>
                    <a:pt x="872921" y="377050"/>
                  </a:lnTo>
                  <a:lnTo>
                    <a:pt x="884199" y="377050"/>
                  </a:lnTo>
                  <a:lnTo>
                    <a:pt x="884199" y="365467"/>
                  </a:lnTo>
                  <a:lnTo>
                    <a:pt x="891438" y="365467"/>
                  </a:lnTo>
                  <a:lnTo>
                    <a:pt x="891438" y="356933"/>
                  </a:lnTo>
                  <a:lnTo>
                    <a:pt x="891438" y="356704"/>
                  </a:lnTo>
                  <a:close/>
                </a:path>
                <a:path w="2742565" h="379095">
                  <a:moveTo>
                    <a:pt x="903058" y="0"/>
                  </a:moveTo>
                  <a:lnTo>
                    <a:pt x="892009" y="0"/>
                  </a:lnTo>
                  <a:lnTo>
                    <a:pt x="892009" y="43268"/>
                  </a:lnTo>
                  <a:lnTo>
                    <a:pt x="871359" y="0"/>
                  </a:lnTo>
                  <a:lnTo>
                    <a:pt x="854290" y="0"/>
                  </a:lnTo>
                  <a:lnTo>
                    <a:pt x="854290" y="55003"/>
                  </a:lnTo>
                  <a:lnTo>
                    <a:pt x="865339" y="55003"/>
                  </a:lnTo>
                  <a:lnTo>
                    <a:pt x="865339" y="9283"/>
                  </a:lnTo>
                  <a:lnTo>
                    <a:pt x="886752" y="55003"/>
                  </a:lnTo>
                  <a:lnTo>
                    <a:pt x="903058" y="55003"/>
                  </a:lnTo>
                  <a:lnTo>
                    <a:pt x="903058" y="0"/>
                  </a:lnTo>
                  <a:close/>
                </a:path>
                <a:path w="2742565" h="379095">
                  <a:moveTo>
                    <a:pt x="939406" y="1816"/>
                  </a:moveTo>
                  <a:lnTo>
                    <a:pt x="929576" y="1816"/>
                  </a:lnTo>
                  <a:lnTo>
                    <a:pt x="925207" y="4965"/>
                  </a:lnTo>
                  <a:lnTo>
                    <a:pt x="920508" y="7632"/>
                  </a:lnTo>
                  <a:lnTo>
                    <a:pt x="915479" y="9817"/>
                  </a:lnTo>
                  <a:lnTo>
                    <a:pt x="915479" y="20408"/>
                  </a:lnTo>
                  <a:lnTo>
                    <a:pt x="927900" y="13627"/>
                  </a:lnTo>
                  <a:lnTo>
                    <a:pt x="927900" y="55003"/>
                  </a:lnTo>
                  <a:lnTo>
                    <a:pt x="939406" y="55003"/>
                  </a:lnTo>
                  <a:lnTo>
                    <a:pt x="939406" y="1816"/>
                  </a:lnTo>
                  <a:close/>
                </a:path>
                <a:path w="2742565" h="379095">
                  <a:moveTo>
                    <a:pt x="968667" y="30543"/>
                  </a:moveTo>
                  <a:lnTo>
                    <a:pt x="949769" y="30543"/>
                  </a:lnTo>
                  <a:lnTo>
                    <a:pt x="949769" y="39154"/>
                  </a:lnTo>
                  <a:lnTo>
                    <a:pt x="968667" y="39154"/>
                  </a:lnTo>
                  <a:lnTo>
                    <a:pt x="968667" y="30543"/>
                  </a:lnTo>
                  <a:close/>
                </a:path>
                <a:path w="2742565" h="379095">
                  <a:moveTo>
                    <a:pt x="1070991" y="109258"/>
                  </a:moveTo>
                  <a:lnTo>
                    <a:pt x="1068425" y="102425"/>
                  </a:lnTo>
                  <a:lnTo>
                    <a:pt x="1066317" y="100571"/>
                  </a:lnTo>
                  <a:lnTo>
                    <a:pt x="1058799" y="93929"/>
                  </a:lnTo>
                  <a:lnTo>
                    <a:pt x="1058799" y="112280"/>
                  </a:lnTo>
                  <a:lnTo>
                    <a:pt x="1058799" y="121526"/>
                  </a:lnTo>
                  <a:lnTo>
                    <a:pt x="1058354" y="124561"/>
                  </a:lnTo>
                  <a:lnTo>
                    <a:pt x="1044244" y="137299"/>
                  </a:lnTo>
                  <a:lnTo>
                    <a:pt x="1036320" y="137299"/>
                  </a:lnTo>
                  <a:lnTo>
                    <a:pt x="1036320" y="100571"/>
                  </a:lnTo>
                  <a:lnTo>
                    <a:pt x="1047750" y="100571"/>
                  </a:lnTo>
                  <a:lnTo>
                    <a:pt x="1052068" y="102031"/>
                  </a:lnTo>
                  <a:lnTo>
                    <a:pt x="1057452" y="107873"/>
                  </a:lnTo>
                  <a:lnTo>
                    <a:pt x="1058799" y="112280"/>
                  </a:lnTo>
                  <a:lnTo>
                    <a:pt x="1058799" y="93929"/>
                  </a:lnTo>
                  <a:lnTo>
                    <a:pt x="1058418" y="93586"/>
                  </a:lnTo>
                  <a:lnTo>
                    <a:pt x="1051280" y="91427"/>
                  </a:lnTo>
                  <a:lnTo>
                    <a:pt x="1024509" y="91427"/>
                  </a:lnTo>
                  <a:lnTo>
                    <a:pt x="1024509" y="146443"/>
                  </a:lnTo>
                  <a:lnTo>
                    <a:pt x="1052652" y="146443"/>
                  </a:lnTo>
                  <a:lnTo>
                    <a:pt x="1059002" y="144081"/>
                  </a:lnTo>
                  <a:lnTo>
                    <a:pt x="1065707" y="137299"/>
                  </a:lnTo>
                  <a:lnTo>
                    <a:pt x="1068552" y="134429"/>
                  </a:lnTo>
                  <a:lnTo>
                    <a:pt x="1070991" y="127444"/>
                  </a:lnTo>
                  <a:lnTo>
                    <a:pt x="1070991" y="109258"/>
                  </a:lnTo>
                  <a:close/>
                </a:path>
                <a:path w="2742565" h="379095">
                  <a:moveTo>
                    <a:pt x="1091184" y="91427"/>
                  </a:moveTo>
                  <a:lnTo>
                    <a:pt x="1079373" y="91427"/>
                  </a:lnTo>
                  <a:lnTo>
                    <a:pt x="1079373" y="146443"/>
                  </a:lnTo>
                  <a:lnTo>
                    <a:pt x="1091184" y="146443"/>
                  </a:lnTo>
                  <a:lnTo>
                    <a:pt x="1091184" y="91427"/>
                  </a:lnTo>
                  <a:close/>
                </a:path>
                <a:path w="2742565" h="379095">
                  <a:moveTo>
                    <a:pt x="1117625" y="352971"/>
                  </a:moveTo>
                  <a:lnTo>
                    <a:pt x="1116076" y="348805"/>
                  </a:lnTo>
                  <a:lnTo>
                    <a:pt x="1110081" y="342709"/>
                  </a:lnTo>
                  <a:lnTo>
                    <a:pt x="1106398" y="341236"/>
                  </a:lnTo>
                  <a:lnTo>
                    <a:pt x="1099337" y="341236"/>
                  </a:lnTo>
                  <a:lnTo>
                    <a:pt x="1097127" y="341693"/>
                  </a:lnTo>
                  <a:lnTo>
                    <a:pt x="1094333" y="343065"/>
                  </a:lnTo>
                  <a:lnTo>
                    <a:pt x="1093190" y="343877"/>
                  </a:lnTo>
                  <a:lnTo>
                    <a:pt x="1091869" y="345046"/>
                  </a:lnTo>
                  <a:lnTo>
                    <a:pt x="1092555" y="331787"/>
                  </a:lnTo>
                  <a:lnTo>
                    <a:pt x="1114729" y="331787"/>
                  </a:lnTo>
                  <a:lnTo>
                    <a:pt x="1114729" y="323100"/>
                  </a:lnTo>
                  <a:lnTo>
                    <a:pt x="1082497" y="323100"/>
                  </a:lnTo>
                  <a:lnTo>
                    <a:pt x="1081278" y="354647"/>
                  </a:lnTo>
                  <a:lnTo>
                    <a:pt x="1092327" y="354952"/>
                  </a:lnTo>
                  <a:lnTo>
                    <a:pt x="1092885" y="353174"/>
                  </a:lnTo>
                  <a:lnTo>
                    <a:pt x="1093736" y="351840"/>
                  </a:lnTo>
                  <a:lnTo>
                    <a:pt x="1096022" y="350062"/>
                  </a:lnTo>
                  <a:lnTo>
                    <a:pt x="1097432" y="349618"/>
                  </a:lnTo>
                  <a:lnTo>
                    <a:pt x="1101547" y="349618"/>
                  </a:lnTo>
                  <a:lnTo>
                    <a:pt x="1103376" y="350558"/>
                  </a:lnTo>
                  <a:lnTo>
                    <a:pt x="1105662" y="354114"/>
                  </a:lnTo>
                  <a:lnTo>
                    <a:pt x="1106195" y="356349"/>
                  </a:lnTo>
                  <a:lnTo>
                    <a:pt x="1106195" y="362445"/>
                  </a:lnTo>
                  <a:lnTo>
                    <a:pt x="1105446" y="364934"/>
                  </a:lnTo>
                  <a:lnTo>
                    <a:pt x="1102448" y="368287"/>
                  </a:lnTo>
                  <a:lnTo>
                    <a:pt x="1100582" y="369125"/>
                  </a:lnTo>
                  <a:lnTo>
                    <a:pt x="1096568" y="369125"/>
                  </a:lnTo>
                  <a:lnTo>
                    <a:pt x="1095121" y="368592"/>
                  </a:lnTo>
                  <a:lnTo>
                    <a:pt x="1092733" y="366306"/>
                  </a:lnTo>
                  <a:lnTo>
                    <a:pt x="1092098" y="364858"/>
                  </a:lnTo>
                  <a:lnTo>
                    <a:pt x="1092098" y="363181"/>
                  </a:lnTo>
                  <a:lnTo>
                    <a:pt x="1080820" y="363181"/>
                  </a:lnTo>
                  <a:lnTo>
                    <a:pt x="1080820" y="367906"/>
                  </a:lnTo>
                  <a:lnTo>
                    <a:pt x="1082649" y="371538"/>
                  </a:lnTo>
                  <a:lnTo>
                    <a:pt x="1089507" y="376313"/>
                  </a:lnTo>
                  <a:lnTo>
                    <a:pt x="1093622" y="377431"/>
                  </a:lnTo>
                  <a:lnTo>
                    <a:pt x="1105001" y="377431"/>
                  </a:lnTo>
                  <a:lnTo>
                    <a:pt x="1109878" y="375348"/>
                  </a:lnTo>
                  <a:lnTo>
                    <a:pt x="1116177" y="367677"/>
                  </a:lnTo>
                  <a:lnTo>
                    <a:pt x="1117625" y="363334"/>
                  </a:lnTo>
                  <a:lnTo>
                    <a:pt x="1117625" y="352971"/>
                  </a:lnTo>
                  <a:close/>
                </a:path>
                <a:path w="2742565" h="379095">
                  <a:moveTo>
                    <a:pt x="1150315" y="91427"/>
                  </a:moveTo>
                  <a:lnTo>
                    <a:pt x="1139266" y="91427"/>
                  </a:lnTo>
                  <a:lnTo>
                    <a:pt x="1139266" y="134708"/>
                  </a:lnTo>
                  <a:lnTo>
                    <a:pt x="1118616" y="91427"/>
                  </a:lnTo>
                  <a:lnTo>
                    <a:pt x="1101547" y="91427"/>
                  </a:lnTo>
                  <a:lnTo>
                    <a:pt x="1101547" y="146443"/>
                  </a:lnTo>
                  <a:lnTo>
                    <a:pt x="1112596" y="146443"/>
                  </a:lnTo>
                  <a:lnTo>
                    <a:pt x="1112596" y="100723"/>
                  </a:lnTo>
                  <a:lnTo>
                    <a:pt x="1134008" y="146443"/>
                  </a:lnTo>
                  <a:lnTo>
                    <a:pt x="1150315" y="146443"/>
                  </a:lnTo>
                  <a:lnTo>
                    <a:pt x="1150315" y="91427"/>
                  </a:lnTo>
                  <a:close/>
                </a:path>
                <a:path w="2742565" h="379095">
                  <a:moveTo>
                    <a:pt x="1186662" y="93256"/>
                  </a:moveTo>
                  <a:lnTo>
                    <a:pt x="1176832" y="93256"/>
                  </a:lnTo>
                  <a:lnTo>
                    <a:pt x="1172464" y="96405"/>
                  </a:lnTo>
                  <a:lnTo>
                    <a:pt x="1167765" y="99072"/>
                  </a:lnTo>
                  <a:lnTo>
                    <a:pt x="1162735" y="101257"/>
                  </a:lnTo>
                  <a:lnTo>
                    <a:pt x="1162735" y="111848"/>
                  </a:lnTo>
                  <a:lnTo>
                    <a:pt x="1175156" y="105067"/>
                  </a:lnTo>
                  <a:lnTo>
                    <a:pt x="1175156" y="146443"/>
                  </a:lnTo>
                  <a:lnTo>
                    <a:pt x="1186662" y="146443"/>
                  </a:lnTo>
                  <a:lnTo>
                    <a:pt x="1186662" y="93256"/>
                  </a:lnTo>
                  <a:close/>
                </a:path>
                <a:path w="2742565" h="379095">
                  <a:moveTo>
                    <a:pt x="1330350" y="109258"/>
                  </a:moveTo>
                  <a:lnTo>
                    <a:pt x="1327785" y="102425"/>
                  </a:lnTo>
                  <a:lnTo>
                    <a:pt x="1325676" y="100571"/>
                  </a:lnTo>
                  <a:lnTo>
                    <a:pt x="1318158" y="93929"/>
                  </a:lnTo>
                  <a:lnTo>
                    <a:pt x="1318158" y="112280"/>
                  </a:lnTo>
                  <a:lnTo>
                    <a:pt x="1318158" y="121526"/>
                  </a:lnTo>
                  <a:lnTo>
                    <a:pt x="1317713" y="124561"/>
                  </a:lnTo>
                  <a:lnTo>
                    <a:pt x="1303604" y="137299"/>
                  </a:lnTo>
                  <a:lnTo>
                    <a:pt x="1295679" y="137299"/>
                  </a:lnTo>
                  <a:lnTo>
                    <a:pt x="1295679" y="100571"/>
                  </a:lnTo>
                  <a:lnTo>
                    <a:pt x="1307109" y="100571"/>
                  </a:lnTo>
                  <a:lnTo>
                    <a:pt x="1311427" y="102031"/>
                  </a:lnTo>
                  <a:lnTo>
                    <a:pt x="1316812" y="107873"/>
                  </a:lnTo>
                  <a:lnTo>
                    <a:pt x="1318158" y="112280"/>
                  </a:lnTo>
                  <a:lnTo>
                    <a:pt x="1318158" y="93929"/>
                  </a:lnTo>
                  <a:lnTo>
                    <a:pt x="1317777" y="93586"/>
                  </a:lnTo>
                  <a:lnTo>
                    <a:pt x="1310640" y="91427"/>
                  </a:lnTo>
                  <a:lnTo>
                    <a:pt x="1283868" y="91427"/>
                  </a:lnTo>
                  <a:lnTo>
                    <a:pt x="1283868" y="146443"/>
                  </a:lnTo>
                  <a:lnTo>
                    <a:pt x="1312011" y="146443"/>
                  </a:lnTo>
                  <a:lnTo>
                    <a:pt x="1318361" y="144081"/>
                  </a:lnTo>
                  <a:lnTo>
                    <a:pt x="1325067" y="137299"/>
                  </a:lnTo>
                  <a:lnTo>
                    <a:pt x="1327912" y="134429"/>
                  </a:lnTo>
                  <a:lnTo>
                    <a:pt x="1330350" y="127444"/>
                  </a:lnTo>
                  <a:lnTo>
                    <a:pt x="1330350" y="109258"/>
                  </a:lnTo>
                  <a:close/>
                </a:path>
                <a:path w="2742565" h="379095">
                  <a:moveTo>
                    <a:pt x="1350543" y="91427"/>
                  </a:moveTo>
                  <a:lnTo>
                    <a:pt x="1338732" y="91427"/>
                  </a:lnTo>
                  <a:lnTo>
                    <a:pt x="1338732" y="146443"/>
                  </a:lnTo>
                  <a:lnTo>
                    <a:pt x="1350543" y="146443"/>
                  </a:lnTo>
                  <a:lnTo>
                    <a:pt x="1350543" y="91427"/>
                  </a:lnTo>
                  <a:close/>
                </a:path>
                <a:path w="2742565" h="379095">
                  <a:moveTo>
                    <a:pt x="1382890" y="354241"/>
                  </a:moveTo>
                  <a:lnTo>
                    <a:pt x="1381785" y="351370"/>
                  </a:lnTo>
                  <a:lnTo>
                    <a:pt x="1381264" y="349973"/>
                  </a:lnTo>
                  <a:lnTo>
                    <a:pt x="1378229" y="347103"/>
                  </a:lnTo>
                  <a:lnTo>
                    <a:pt x="1375143" y="344182"/>
                  </a:lnTo>
                  <a:lnTo>
                    <a:pt x="1371688" y="342849"/>
                  </a:lnTo>
                  <a:lnTo>
                    <a:pt x="1371688" y="357568"/>
                  </a:lnTo>
                  <a:lnTo>
                    <a:pt x="1371688" y="363867"/>
                  </a:lnTo>
                  <a:lnTo>
                    <a:pt x="1370876" y="366382"/>
                  </a:lnTo>
                  <a:lnTo>
                    <a:pt x="1367980" y="369379"/>
                  </a:lnTo>
                  <a:lnTo>
                    <a:pt x="1366354" y="370039"/>
                  </a:lnTo>
                  <a:lnTo>
                    <a:pt x="1362341" y="370039"/>
                  </a:lnTo>
                  <a:lnTo>
                    <a:pt x="1360665" y="369303"/>
                  </a:lnTo>
                  <a:lnTo>
                    <a:pt x="1357871" y="366153"/>
                  </a:lnTo>
                  <a:lnTo>
                    <a:pt x="1357147" y="363867"/>
                  </a:lnTo>
                  <a:lnTo>
                    <a:pt x="1357134" y="358051"/>
                  </a:lnTo>
                  <a:lnTo>
                    <a:pt x="1357769" y="355815"/>
                  </a:lnTo>
                  <a:lnTo>
                    <a:pt x="1360309" y="352259"/>
                  </a:lnTo>
                  <a:lnTo>
                    <a:pt x="1362113" y="351370"/>
                  </a:lnTo>
                  <a:lnTo>
                    <a:pt x="1366735" y="351370"/>
                  </a:lnTo>
                  <a:lnTo>
                    <a:pt x="1368513" y="352158"/>
                  </a:lnTo>
                  <a:lnTo>
                    <a:pt x="1371053" y="355307"/>
                  </a:lnTo>
                  <a:lnTo>
                    <a:pt x="1371688" y="357568"/>
                  </a:lnTo>
                  <a:lnTo>
                    <a:pt x="1371688" y="342849"/>
                  </a:lnTo>
                  <a:lnTo>
                    <a:pt x="1365110" y="342836"/>
                  </a:lnTo>
                  <a:lnTo>
                    <a:pt x="1362862" y="343293"/>
                  </a:lnTo>
                  <a:lnTo>
                    <a:pt x="1359242" y="344970"/>
                  </a:lnTo>
                  <a:lnTo>
                    <a:pt x="1357998" y="345935"/>
                  </a:lnTo>
                  <a:lnTo>
                    <a:pt x="1357134" y="347103"/>
                  </a:lnTo>
                  <a:lnTo>
                    <a:pt x="1357134" y="342836"/>
                  </a:lnTo>
                  <a:lnTo>
                    <a:pt x="1357515" y="339737"/>
                  </a:lnTo>
                  <a:lnTo>
                    <a:pt x="1359509" y="333895"/>
                  </a:lnTo>
                  <a:lnTo>
                    <a:pt x="1361808" y="332092"/>
                  </a:lnTo>
                  <a:lnTo>
                    <a:pt x="1366761" y="332092"/>
                  </a:lnTo>
                  <a:lnTo>
                    <a:pt x="1368094" y="332524"/>
                  </a:lnTo>
                  <a:lnTo>
                    <a:pt x="1370241" y="334251"/>
                  </a:lnTo>
                  <a:lnTo>
                    <a:pt x="1370774" y="335597"/>
                  </a:lnTo>
                  <a:lnTo>
                    <a:pt x="1370774" y="337426"/>
                  </a:lnTo>
                  <a:lnTo>
                    <a:pt x="1382052" y="337426"/>
                  </a:lnTo>
                  <a:lnTo>
                    <a:pt x="1382052" y="332854"/>
                  </a:lnTo>
                  <a:lnTo>
                    <a:pt x="1381683" y="332092"/>
                  </a:lnTo>
                  <a:lnTo>
                    <a:pt x="1380401" y="329323"/>
                  </a:lnTo>
                  <a:lnTo>
                    <a:pt x="1374203" y="324650"/>
                  </a:lnTo>
                  <a:lnTo>
                    <a:pt x="1370571" y="323557"/>
                  </a:lnTo>
                  <a:lnTo>
                    <a:pt x="1360512" y="323557"/>
                  </a:lnTo>
                  <a:lnTo>
                    <a:pt x="1345323" y="348500"/>
                  </a:lnTo>
                  <a:lnTo>
                    <a:pt x="1345323" y="361962"/>
                  </a:lnTo>
                  <a:lnTo>
                    <a:pt x="1346568" y="367703"/>
                  </a:lnTo>
                  <a:lnTo>
                    <a:pt x="1352054" y="376237"/>
                  </a:lnTo>
                  <a:lnTo>
                    <a:pt x="1357109" y="378574"/>
                  </a:lnTo>
                  <a:lnTo>
                    <a:pt x="1369707" y="378574"/>
                  </a:lnTo>
                  <a:lnTo>
                    <a:pt x="1374190" y="376859"/>
                  </a:lnTo>
                  <a:lnTo>
                    <a:pt x="1381099" y="370039"/>
                  </a:lnTo>
                  <a:lnTo>
                    <a:pt x="1382890" y="365417"/>
                  </a:lnTo>
                  <a:lnTo>
                    <a:pt x="1382890" y="354241"/>
                  </a:lnTo>
                  <a:close/>
                </a:path>
                <a:path w="2742565" h="379095">
                  <a:moveTo>
                    <a:pt x="1409674" y="91427"/>
                  </a:moveTo>
                  <a:lnTo>
                    <a:pt x="1398625" y="91427"/>
                  </a:lnTo>
                  <a:lnTo>
                    <a:pt x="1398625" y="134708"/>
                  </a:lnTo>
                  <a:lnTo>
                    <a:pt x="1377975" y="91427"/>
                  </a:lnTo>
                  <a:lnTo>
                    <a:pt x="1360906" y="91427"/>
                  </a:lnTo>
                  <a:lnTo>
                    <a:pt x="1360906" y="146443"/>
                  </a:lnTo>
                  <a:lnTo>
                    <a:pt x="1371955" y="146443"/>
                  </a:lnTo>
                  <a:lnTo>
                    <a:pt x="1371955" y="100723"/>
                  </a:lnTo>
                  <a:lnTo>
                    <a:pt x="1393367" y="146443"/>
                  </a:lnTo>
                  <a:lnTo>
                    <a:pt x="1409674" y="146443"/>
                  </a:lnTo>
                  <a:lnTo>
                    <a:pt x="1409674" y="91427"/>
                  </a:lnTo>
                  <a:close/>
                </a:path>
                <a:path w="2742565" h="379095">
                  <a:moveTo>
                    <a:pt x="1454099" y="137604"/>
                  </a:moveTo>
                  <a:lnTo>
                    <a:pt x="1428648" y="138137"/>
                  </a:lnTo>
                  <a:lnTo>
                    <a:pt x="1435798" y="132181"/>
                  </a:lnTo>
                  <a:lnTo>
                    <a:pt x="1441729" y="126771"/>
                  </a:lnTo>
                  <a:lnTo>
                    <a:pt x="1446428" y="121932"/>
                  </a:lnTo>
                  <a:lnTo>
                    <a:pt x="1449908" y="117640"/>
                  </a:lnTo>
                  <a:lnTo>
                    <a:pt x="1452499" y="114033"/>
                  </a:lnTo>
                  <a:lnTo>
                    <a:pt x="1453794" y="110502"/>
                  </a:lnTo>
                  <a:lnTo>
                    <a:pt x="1453794" y="102781"/>
                  </a:lnTo>
                  <a:lnTo>
                    <a:pt x="1452206" y="99301"/>
                  </a:lnTo>
                  <a:lnTo>
                    <a:pt x="1445856" y="93916"/>
                  </a:lnTo>
                  <a:lnTo>
                    <a:pt x="1441450" y="92570"/>
                  </a:lnTo>
                  <a:lnTo>
                    <a:pt x="1430324" y="92570"/>
                  </a:lnTo>
                  <a:lnTo>
                    <a:pt x="1425981" y="93814"/>
                  </a:lnTo>
                  <a:lnTo>
                    <a:pt x="1419275" y="99047"/>
                  </a:lnTo>
                  <a:lnTo>
                    <a:pt x="1417523" y="103060"/>
                  </a:lnTo>
                  <a:lnTo>
                    <a:pt x="1417523" y="108343"/>
                  </a:lnTo>
                  <a:lnTo>
                    <a:pt x="1429181" y="108343"/>
                  </a:lnTo>
                  <a:lnTo>
                    <a:pt x="1429181" y="106718"/>
                  </a:lnTo>
                  <a:lnTo>
                    <a:pt x="1429537" y="105219"/>
                  </a:lnTo>
                  <a:lnTo>
                    <a:pt x="1431366" y="101663"/>
                  </a:lnTo>
                  <a:lnTo>
                    <a:pt x="1433245" y="100571"/>
                  </a:lnTo>
                  <a:lnTo>
                    <a:pt x="1437817" y="100571"/>
                  </a:lnTo>
                  <a:lnTo>
                    <a:pt x="1439354" y="101193"/>
                  </a:lnTo>
                  <a:lnTo>
                    <a:pt x="1441640" y="103682"/>
                  </a:lnTo>
                  <a:lnTo>
                    <a:pt x="1442212" y="105321"/>
                  </a:lnTo>
                  <a:lnTo>
                    <a:pt x="1442212" y="109740"/>
                  </a:lnTo>
                  <a:lnTo>
                    <a:pt x="1440738" y="112636"/>
                  </a:lnTo>
                  <a:lnTo>
                    <a:pt x="1436319" y="117767"/>
                  </a:lnTo>
                  <a:lnTo>
                    <a:pt x="1433906" y="120129"/>
                  </a:lnTo>
                  <a:lnTo>
                    <a:pt x="1416761" y="135699"/>
                  </a:lnTo>
                  <a:lnTo>
                    <a:pt x="1416761" y="146443"/>
                  </a:lnTo>
                  <a:lnTo>
                    <a:pt x="1454099" y="146443"/>
                  </a:lnTo>
                  <a:lnTo>
                    <a:pt x="1454099" y="137604"/>
                  </a:lnTo>
                  <a:close/>
                </a:path>
                <a:path w="2742565" h="379095">
                  <a:moveTo>
                    <a:pt x="1585518" y="109258"/>
                  </a:moveTo>
                  <a:lnTo>
                    <a:pt x="1582966" y="102425"/>
                  </a:lnTo>
                  <a:lnTo>
                    <a:pt x="1580845" y="100571"/>
                  </a:lnTo>
                  <a:lnTo>
                    <a:pt x="1573339" y="93929"/>
                  </a:lnTo>
                  <a:lnTo>
                    <a:pt x="1573339" y="112280"/>
                  </a:lnTo>
                  <a:lnTo>
                    <a:pt x="1573339" y="121526"/>
                  </a:lnTo>
                  <a:lnTo>
                    <a:pt x="1572882" y="124561"/>
                  </a:lnTo>
                  <a:lnTo>
                    <a:pt x="1558785" y="137299"/>
                  </a:lnTo>
                  <a:lnTo>
                    <a:pt x="1550847" y="137299"/>
                  </a:lnTo>
                  <a:lnTo>
                    <a:pt x="1550847" y="100571"/>
                  </a:lnTo>
                  <a:lnTo>
                    <a:pt x="1562277" y="100571"/>
                  </a:lnTo>
                  <a:lnTo>
                    <a:pt x="1566608" y="102031"/>
                  </a:lnTo>
                  <a:lnTo>
                    <a:pt x="1571993" y="107873"/>
                  </a:lnTo>
                  <a:lnTo>
                    <a:pt x="1573339" y="112280"/>
                  </a:lnTo>
                  <a:lnTo>
                    <a:pt x="1573339" y="93929"/>
                  </a:lnTo>
                  <a:lnTo>
                    <a:pt x="1572958" y="93586"/>
                  </a:lnTo>
                  <a:lnTo>
                    <a:pt x="1565808" y="91427"/>
                  </a:lnTo>
                  <a:lnTo>
                    <a:pt x="1539036" y="91427"/>
                  </a:lnTo>
                  <a:lnTo>
                    <a:pt x="1539036" y="146443"/>
                  </a:lnTo>
                  <a:lnTo>
                    <a:pt x="1567180" y="146443"/>
                  </a:lnTo>
                  <a:lnTo>
                    <a:pt x="1573542" y="144081"/>
                  </a:lnTo>
                  <a:lnTo>
                    <a:pt x="1580248" y="137299"/>
                  </a:lnTo>
                  <a:lnTo>
                    <a:pt x="1583093" y="134429"/>
                  </a:lnTo>
                  <a:lnTo>
                    <a:pt x="1585518" y="127444"/>
                  </a:lnTo>
                  <a:lnTo>
                    <a:pt x="1585518" y="109258"/>
                  </a:lnTo>
                  <a:close/>
                </a:path>
                <a:path w="2742565" h="379095">
                  <a:moveTo>
                    <a:pt x="1605711" y="91427"/>
                  </a:moveTo>
                  <a:lnTo>
                    <a:pt x="1593900" y="91427"/>
                  </a:lnTo>
                  <a:lnTo>
                    <a:pt x="1593900" y="146443"/>
                  </a:lnTo>
                  <a:lnTo>
                    <a:pt x="1605711" y="146443"/>
                  </a:lnTo>
                  <a:lnTo>
                    <a:pt x="1605711" y="91427"/>
                  </a:lnTo>
                  <a:close/>
                </a:path>
                <a:path w="2742565" h="379095">
                  <a:moveTo>
                    <a:pt x="1638185" y="323100"/>
                  </a:moveTo>
                  <a:lnTo>
                    <a:pt x="1602143" y="323100"/>
                  </a:lnTo>
                  <a:lnTo>
                    <a:pt x="1602143" y="331939"/>
                  </a:lnTo>
                  <a:lnTo>
                    <a:pt x="1626603" y="331939"/>
                  </a:lnTo>
                  <a:lnTo>
                    <a:pt x="1607172" y="376288"/>
                  </a:lnTo>
                  <a:lnTo>
                    <a:pt x="1619897" y="376288"/>
                  </a:lnTo>
                  <a:lnTo>
                    <a:pt x="1638185" y="332549"/>
                  </a:lnTo>
                  <a:lnTo>
                    <a:pt x="1638185" y="323100"/>
                  </a:lnTo>
                  <a:close/>
                </a:path>
                <a:path w="2742565" h="379095">
                  <a:moveTo>
                    <a:pt x="1664843" y="91427"/>
                  </a:moveTo>
                  <a:lnTo>
                    <a:pt x="1653806" y="91427"/>
                  </a:lnTo>
                  <a:lnTo>
                    <a:pt x="1653806" y="134708"/>
                  </a:lnTo>
                  <a:lnTo>
                    <a:pt x="1633156" y="91427"/>
                  </a:lnTo>
                  <a:lnTo>
                    <a:pt x="1616075" y="91427"/>
                  </a:lnTo>
                  <a:lnTo>
                    <a:pt x="1616075" y="146443"/>
                  </a:lnTo>
                  <a:lnTo>
                    <a:pt x="1627136" y="146443"/>
                  </a:lnTo>
                  <a:lnTo>
                    <a:pt x="1627136" y="100723"/>
                  </a:lnTo>
                  <a:lnTo>
                    <a:pt x="1648536" y="146443"/>
                  </a:lnTo>
                  <a:lnTo>
                    <a:pt x="1664843" y="146443"/>
                  </a:lnTo>
                  <a:lnTo>
                    <a:pt x="1664843" y="91427"/>
                  </a:lnTo>
                  <a:close/>
                </a:path>
                <a:path w="2742565" h="379095">
                  <a:moveTo>
                    <a:pt x="1709737" y="128638"/>
                  </a:moveTo>
                  <a:lnTo>
                    <a:pt x="1708721" y="125895"/>
                  </a:lnTo>
                  <a:lnTo>
                    <a:pt x="1704860" y="121678"/>
                  </a:lnTo>
                  <a:lnTo>
                    <a:pt x="1702320" y="120154"/>
                  </a:lnTo>
                  <a:lnTo>
                    <a:pt x="1699069" y="119087"/>
                  </a:lnTo>
                  <a:lnTo>
                    <a:pt x="1701507" y="118376"/>
                  </a:lnTo>
                  <a:lnTo>
                    <a:pt x="1703514" y="117386"/>
                  </a:lnTo>
                  <a:lnTo>
                    <a:pt x="1707883" y="113880"/>
                  </a:lnTo>
                  <a:lnTo>
                    <a:pt x="1709280" y="110858"/>
                  </a:lnTo>
                  <a:lnTo>
                    <a:pt x="1709280" y="103441"/>
                  </a:lnTo>
                  <a:lnTo>
                    <a:pt x="1707984" y="100291"/>
                  </a:lnTo>
                  <a:lnTo>
                    <a:pt x="1702193" y="94246"/>
                  </a:lnTo>
                  <a:lnTo>
                    <a:pt x="1697520" y="92570"/>
                  </a:lnTo>
                  <a:lnTo>
                    <a:pt x="1688376" y="92570"/>
                  </a:lnTo>
                  <a:lnTo>
                    <a:pt x="1673466" y="107429"/>
                  </a:lnTo>
                  <a:lnTo>
                    <a:pt x="1685124" y="107429"/>
                  </a:lnTo>
                  <a:lnTo>
                    <a:pt x="1685124" y="105295"/>
                  </a:lnTo>
                  <a:lnTo>
                    <a:pt x="1685747" y="103657"/>
                  </a:lnTo>
                  <a:lnTo>
                    <a:pt x="1688236" y="101371"/>
                  </a:lnTo>
                  <a:lnTo>
                    <a:pt x="1689773" y="100799"/>
                  </a:lnTo>
                  <a:lnTo>
                    <a:pt x="1693430" y="100799"/>
                  </a:lnTo>
                  <a:lnTo>
                    <a:pt x="1694980" y="101358"/>
                  </a:lnTo>
                  <a:lnTo>
                    <a:pt x="1697520" y="103593"/>
                  </a:lnTo>
                  <a:lnTo>
                    <a:pt x="1698155" y="105143"/>
                  </a:lnTo>
                  <a:lnTo>
                    <a:pt x="1698155" y="110477"/>
                  </a:lnTo>
                  <a:lnTo>
                    <a:pt x="1696605" y="112763"/>
                  </a:lnTo>
                  <a:lnTo>
                    <a:pt x="1691678" y="114693"/>
                  </a:lnTo>
                  <a:lnTo>
                    <a:pt x="1688833" y="115049"/>
                  </a:lnTo>
                  <a:lnTo>
                    <a:pt x="1684972" y="115049"/>
                  </a:lnTo>
                  <a:lnTo>
                    <a:pt x="1684972" y="123964"/>
                  </a:lnTo>
                  <a:lnTo>
                    <a:pt x="1689061" y="123964"/>
                  </a:lnTo>
                  <a:lnTo>
                    <a:pt x="1691970" y="124294"/>
                  </a:lnTo>
                  <a:lnTo>
                    <a:pt x="1696669" y="126072"/>
                  </a:lnTo>
                  <a:lnTo>
                    <a:pt x="1698155" y="128358"/>
                  </a:lnTo>
                  <a:lnTo>
                    <a:pt x="1698155" y="133946"/>
                  </a:lnTo>
                  <a:lnTo>
                    <a:pt x="1697532" y="135686"/>
                  </a:lnTo>
                  <a:lnTo>
                    <a:pt x="1695030" y="138379"/>
                  </a:lnTo>
                  <a:lnTo>
                    <a:pt x="1693354" y="139052"/>
                  </a:lnTo>
                  <a:lnTo>
                    <a:pt x="1688503" y="139052"/>
                  </a:lnTo>
                  <a:lnTo>
                    <a:pt x="1686534" y="138061"/>
                  </a:lnTo>
                  <a:lnTo>
                    <a:pt x="1684693" y="134962"/>
                  </a:lnTo>
                  <a:lnTo>
                    <a:pt x="1684362" y="133591"/>
                  </a:lnTo>
                  <a:lnTo>
                    <a:pt x="1684362" y="131965"/>
                  </a:lnTo>
                  <a:lnTo>
                    <a:pt x="1672780" y="131965"/>
                  </a:lnTo>
                  <a:lnTo>
                    <a:pt x="1672780" y="137401"/>
                  </a:lnTo>
                  <a:lnTo>
                    <a:pt x="1674406" y="141414"/>
                  </a:lnTo>
                  <a:lnTo>
                    <a:pt x="1680603" y="146392"/>
                  </a:lnTo>
                  <a:lnTo>
                    <a:pt x="1684870" y="147586"/>
                  </a:lnTo>
                  <a:lnTo>
                    <a:pt x="1695996" y="147586"/>
                  </a:lnTo>
                  <a:lnTo>
                    <a:pt x="1700593" y="146088"/>
                  </a:lnTo>
                  <a:lnTo>
                    <a:pt x="1707908" y="140093"/>
                  </a:lnTo>
                  <a:lnTo>
                    <a:pt x="1709737" y="136359"/>
                  </a:lnTo>
                  <a:lnTo>
                    <a:pt x="1709737" y="128638"/>
                  </a:lnTo>
                  <a:close/>
                </a:path>
                <a:path w="2742565" h="379095">
                  <a:moveTo>
                    <a:pt x="1836521" y="109258"/>
                  </a:moveTo>
                  <a:lnTo>
                    <a:pt x="1833956" y="102425"/>
                  </a:lnTo>
                  <a:lnTo>
                    <a:pt x="1831848" y="100571"/>
                  </a:lnTo>
                  <a:lnTo>
                    <a:pt x="1824329" y="93929"/>
                  </a:lnTo>
                  <a:lnTo>
                    <a:pt x="1824329" y="112280"/>
                  </a:lnTo>
                  <a:lnTo>
                    <a:pt x="1824329" y="121526"/>
                  </a:lnTo>
                  <a:lnTo>
                    <a:pt x="1823885" y="124561"/>
                  </a:lnTo>
                  <a:lnTo>
                    <a:pt x="1809775" y="137299"/>
                  </a:lnTo>
                  <a:lnTo>
                    <a:pt x="1801850" y="137299"/>
                  </a:lnTo>
                  <a:lnTo>
                    <a:pt x="1801850" y="100571"/>
                  </a:lnTo>
                  <a:lnTo>
                    <a:pt x="1813280" y="100571"/>
                  </a:lnTo>
                  <a:lnTo>
                    <a:pt x="1817598" y="102031"/>
                  </a:lnTo>
                  <a:lnTo>
                    <a:pt x="1822983" y="107873"/>
                  </a:lnTo>
                  <a:lnTo>
                    <a:pt x="1824329" y="112280"/>
                  </a:lnTo>
                  <a:lnTo>
                    <a:pt x="1824329" y="93929"/>
                  </a:lnTo>
                  <a:lnTo>
                    <a:pt x="1823948" y="93586"/>
                  </a:lnTo>
                  <a:lnTo>
                    <a:pt x="1816811" y="91427"/>
                  </a:lnTo>
                  <a:lnTo>
                    <a:pt x="1790039" y="91427"/>
                  </a:lnTo>
                  <a:lnTo>
                    <a:pt x="1790039" y="146443"/>
                  </a:lnTo>
                  <a:lnTo>
                    <a:pt x="1818182" y="146443"/>
                  </a:lnTo>
                  <a:lnTo>
                    <a:pt x="1824532" y="144081"/>
                  </a:lnTo>
                  <a:lnTo>
                    <a:pt x="1831238" y="137299"/>
                  </a:lnTo>
                  <a:lnTo>
                    <a:pt x="1834083" y="134429"/>
                  </a:lnTo>
                  <a:lnTo>
                    <a:pt x="1836521" y="127444"/>
                  </a:lnTo>
                  <a:lnTo>
                    <a:pt x="1836521" y="109258"/>
                  </a:lnTo>
                  <a:close/>
                </a:path>
                <a:path w="2742565" h="379095">
                  <a:moveTo>
                    <a:pt x="1856701" y="91427"/>
                  </a:moveTo>
                  <a:lnTo>
                    <a:pt x="1844890" y="91427"/>
                  </a:lnTo>
                  <a:lnTo>
                    <a:pt x="1844890" y="146443"/>
                  </a:lnTo>
                  <a:lnTo>
                    <a:pt x="1856701" y="146443"/>
                  </a:lnTo>
                  <a:lnTo>
                    <a:pt x="1856701" y="91427"/>
                  </a:lnTo>
                  <a:close/>
                </a:path>
                <a:path w="2742565" h="379095">
                  <a:moveTo>
                    <a:pt x="1890204" y="359473"/>
                  </a:moveTo>
                  <a:lnTo>
                    <a:pt x="1889188" y="356552"/>
                  </a:lnTo>
                  <a:lnTo>
                    <a:pt x="1887435" y="354571"/>
                  </a:lnTo>
                  <a:lnTo>
                    <a:pt x="1885327" y="352183"/>
                  </a:lnTo>
                  <a:lnTo>
                    <a:pt x="1882660" y="350634"/>
                  </a:lnTo>
                  <a:lnTo>
                    <a:pt x="1879155" y="349618"/>
                  </a:lnTo>
                  <a:lnTo>
                    <a:pt x="1882051" y="349161"/>
                  </a:lnTo>
                  <a:lnTo>
                    <a:pt x="1884502" y="347878"/>
                  </a:lnTo>
                  <a:lnTo>
                    <a:pt x="1886826" y="345427"/>
                  </a:lnTo>
                  <a:lnTo>
                    <a:pt x="1888515" y="343649"/>
                  </a:lnTo>
                  <a:lnTo>
                    <a:pt x="1889518" y="341058"/>
                  </a:lnTo>
                  <a:lnTo>
                    <a:pt x="1889518" y="333743"/>
                  </a:lnTo>
                  <a:lnTo>
                    <a:pt x="1888642" y="331939"/>
                  </a:lnTo>
                  <a:lnTo>
                    <a:pt x="1887842" y="330288"/>
                  </a:lnTo>
                  <a:lnTo>
                    <a:pt x="1881136" y="324904"/>
                  </a:lnTo>
                  <a:lnTo>
                    <a:pt x="1878774" y="324192"/>
                  </a:lnTo>
                  <a:lnTo>
                    <a:pt x="1878774" y="365061"/>
                  </a:lnTo>
                  <a:lnTo>
                    <a:pt x="1877910" y="367195"/>
                  </a:lnTo>
                  <a:lnTo>
                    <a:pt x="1874812" y="369836"/>
                  </a:lnTo>
                  <a:lnTo>
                    <a:pt x="1873161" y="370420"/>
                  </a:lnTo>
                  <a:lnTo>
                    <a:pt x="1869300" y="370420"/>
                  </a:lnTo>
                  <a:lnTo>
                    <a:pt x="1867623" y="369811"/>
                  </a:lnTo>
                  <a:lnTo>
                    <a:pt x="1864525" y="367169"/>
                  </a:lnTo>
                  <a:lnTo>
                    <a:pt x="1863686" y="365061"/>
                  </a:lnTo>
                  <a:lnTo>
                    <a:pt x="1863686" y="359930"/>
                  </a:lnTo>
                  <a:lnTo>
                    <a:pt x="1864436" y="358063"/>
                  </a:lnTo>
                  <a:lnTo>
                    <a:pt x="1867433" y="355269"/>
                  </a:lnTo>
                  <a:lnTo>
                    <a:pt x="1869198" y="354571"/>
                  </a:lnTo>
                  <a:lnTo>
                    <a:pt x="1873313" y="354571"/>
                  </a:lnTo>
                  <a:lnTo>
                    <a:pt x="1875091" y="355282"/>
                  </a:lnTo>
                  <a:lnTo>
                    <a:pt x="1878037" y="358127"/>
                  </a:lnTo>
                  <a:lnTo>
                    <a:pt x="1878749" y="359930"/>
                  </a:lnTo>
                  <a:lnTo>
                    <a:pt x="1878774" y="365061"/>
                  </a:lnTo>
                  <a:lnTo>
                    <a:pt x="1878774" y="324192"/>
                  </a:lnTo>
                  <a:lnTo>
                    <a:pt x="1878088" y="323977"/>
                  </a:lnTo>
                  <a:lnTo>
                    <a:pt x="1878088" y="336588"/>
                  </a:lnTo>
                  <a:lnTo>
                    <a:pt x="1878088" y="340550"/>
                  </a:lnTo>
                  <a:lnTo>
                    <a:pt x="1877466" y="342188"/>
                  </a:lnTo>
                  <a:lnTo>
                    <a:pt x="1874977" y="344779"/>
                  </a:lnTo>
                  <a:lnTo>
                    <a:pt x="1873313" y="345427"/>
                  </a:lnTo>
                  <a:lnTo>
                    <a:pt x="1869198" y="345427"/>
                  </a:lnTo>
                  <a:lnTo>
                    <a:pt x="1867547" y="344766"/>
                  </a:lnTo>
                  <a:lnTo>
                    <a:pt x="1865007" y="342125"/>
                  </a:lnTo>
                  <a:lnTo>
                    <a:pt x="1864385" y="340550"/>
                  </a:lnTo>
                  <a:lnTo>
                    <a:pt x="1864372" y="336588"/>
                  </a:lnTo>
                  <a:lnTo>
                    <a:pt x="1865033" y="334987"/>
                  </a:lnTo>
                  <a:lnTo>
                    <a:pt x="1867674" y="332549"/>
                  </a:lnTo>
                  <a:lnTo>
                    <a:pt x="1869300" y="331939"/>
                  </a:lnTo>
                  <a:lnTo>
                    <a:pt x="1873161" y="331939"/>
                  </a:lnTo>
                  <a:lnTo>
                    <a:pt x="1874786" y="332549"/>
                  </a:lnTo>
                  <a:lnTo>
                    <a:pt x="1877428" y="334987"/>
                  </a:lnTo>
                  <a:lnTo>
                    <a:pt x="1878088" y="336588"/>
                  </a:lnTo>
                  <a:lnTo>
                    <a:pt x="1878088" y="323977"/>
                  </a:lnTo>
                  <a:lnTo>
                    <a:pt x="1876717" y="323557"/>
                  </a:lnTo>
                  <a:lnTo>
                    <a:pt x="1865845" y="323557"/>
                  </a:lnTo>
                  <a:lnTo>
                    <a:pt x="1861451" y="324916"/>
                  </a:lnTo>
                  <a:lnTo>
                    <a:pt x="1854644" y="330352"/>
                  </a:lnTo>
                  <a:lnTo>
                    <a:pt x="1852955" y="333743"/>
                  </a:lnTo>
                  <a:lnTo>
                    <a:pt x="1852955" y="341058"/>
                  </a:lnTo>
                  <a:lnTo>
                    <a:pt x="1863305" y="349618"/>
                  </a:lnTo>
                  <a:lnTo>
                    <a:pt x="1859851" y="350634"/>
                  </a:lnTo>
                  <a:lnTo>
                    <a:pt x="1857184" y="352209"/>
                  </a:lnTo>
                  <a:lnTo>
                    <a:pt x="1853272" y="356679"/>
                  </a:lnTo>
                  <a:lnTo>
                    <a:pt x="1852282" y="359473"/>
                  </a:lnTo>
                  <a:lnTo>
                    <a:pt x="1852256" y="367804"/>
                  </a:lnTo>
                  <a:lnTo>
                    <a:pt x="1854187" y="371640"/>
                  </a:lnTo>
                  <a:lnTo>
                    <a:pt x="1861604" y="377228"/>
                  </a:lnTo>
                  <a:lnTo>
                    <a:pt x="1865998" y="378574"/>
                  </a:lnTo>
                  <a:lnTo>
                    <a:pt x="1876412" y="378574"/>
                  </a:lnTo>
                  <a:lnTo>
                    <a:pt x="1880806" y="377202"/>
                  </a:lnTo>
                  <a:lnTo>
                    <a:pt x="1888274" y="371513"/>
                  </a:lnTo>
                  <a:lnTo>
                    <a:pt x="1888820" y="370420"/>
                  </a:lnTo>
                  <a:lnTo>
                    <a:pt x="1890141" y="367804"/>
                  </a:lnTo>
                  <a:lnTo>
                    <a:pt x="1890204" y="359473"/>
                  </a:lnTo>
                  <a:close/>
                </a:path>
                <a:path w="2742565" h="379095">
                  <a:moveTo>
                    <a:pt x="1915845" y="91427"/>
                  </a:moveTo>
                  <a:lnTo>
                    <a:pt x="1904796" y="91427"/>
                  </a:lnTo>
                  <a:lnTo>
                    <a:pt x="1904796" y="134708"/>
                  </a:lnTo>
                  <a:lnTo>
                    <a:pt x="1884146" y="91427"/>
                  </a:lnTo>
                  <a:lnTo>
                    <a:pt x="1867077" y="91427"/>
                  </a:lnTo>
                  <a:lnTo>
                    <a:pt x="1867077" y="146443"/>
                  </a:lnTo>
                  <a:lnTo>
                    <a:pt x="1878126" y="146443"/>
                  </a:lnTo>
                  <a:lnTo>
                    <a:pt x="1878126" y="100723"/>
                  </a:lnTo>
                  <a:lnTo>
                    <a:pt x="1899539" y="146443"/>
                  </a:lnTo>
                  <a:lnTo>
                    <a:pt x="1915845" y="146443"/>
                  </a:lnTo>
                  <a:lnTo>
                    <a:pt x="1915845" y="91427"/>
                  </a:lnTo>
                  <a:close/>
                </a:path>
                <a:path w="2742565" h="379095">
                  <a:moveTo>
                    <a:pt x="1962099" y="126098"/>
                  </a:moveTo>
                  <a:lnTo>
                    <a:pt x="1954860" y="126098"/>
                  </a:lnTo>
                  <a:lnTo>
                    <a:pt x="1954898" y="106438"/>
                  </a:lnTo>
                  <a:lnTo>
                    <a:pt x="1954936" y="93256"/>
                  </a:lnTo>
                  <a:lnTo>
                    <a:pt x="1944344" y="93256"/>
                  </a:lnTo>
                  <a:lnTo>
                    <a:pt x="1944344" y="106438"/>
                  </a:lnTo>
                  <a:lnTo>
                    <a:pt x="1944344" y="126326"/>
                  </a:lnTo>
                  <a:lnTo>
                    <a:pt x="1930793" y="126326"/>
                  </a:lnTo>
                  <a:lnTo>
                    <a:pt x="1944344" y="106438"/>
                  </a:lnTo>
                  <a:lnTo>
                    <a:pt x="1944344" y="93256"/>
                  </a:lnTo>
                  <a:lnTo>
                    <a:pt x="1943582" y="93256"/>
                  </a:lnTo>
                  <a:lnTo>
                    <a:pt x="1922246" y="124574"/>
                  </a:lnTo>
                  <a:lnTo>
                    <a:pt x="1922246" y="134861"/>
                  </a:lnTo>
                  <a:lnTo>
                    <a:pt x="1943582" y="134861"/>
                  </a:lnTo>
                  <a:lnTo>
                    <a:pt x="1943582" y="146443"/>
                  </a:lnTo>
                  <a:lnTo>
                    <a:pt x="1954860" y="146443"/>
                  </a:lnTo>
                  <a:lnTo>
                    <a:pt x="1954860" y="134861"/>
                  </a:lnTo>
                  <a:lnTo>
                    <a:pt x="1962099" y="134861"/>
                  </a:lnTo>
                  <a:lnTo>
                    <a:pt x="1962099" y="126326"/>
                  </a:lnTo>
                  <a:lnTo>
                    <a:pt x="1962099" y="126098"/>
                  </a:lnTo>
                  <a:close/>
                </a:path>
                <a:path w="2742565" h="379095">
                  <a:moveTo>
                    <a:pt x="2143493" y="341820"/>
                  </a:moveTo>
                  <a:lnTo>
                    <a:pt x="2142401" y="335927"/>
                  </a:lnTo>
                  <a:lnTo>
                    <a:pt x="2140343" y="332092"/>
                  </a:lnTo>
                  <a:lnTo>
                    <a:pt x="2137270" y="326326"/>
                  </a:lnTo>
                  <a:lnTo>
                    <a:pt x="2132114" y="323557"/>
                  </a:lnTo>
                  <a:lnTo>
                    <a:pt x="2131682" y="323557"/>
                  </a:lnTo>
                  <a:lnTo>
                    <a:pt x="2131682" y="337781"/>
                  </a:lnTo>
                  <a:lnTo>
                    <a:pt x="2131657" y="343065"/>
                  </a:lnTo>
                  <a:lnTo>
                    <a:pt x="2130996" y="345198"/>
                  </a:lnTo>
                  <a:lnTo>
                    <a:pt x="2128380" y="348424"/>
                  </a:lnTo>
                  <a:lnTo>
                    <a:pt x="2126602" y="349237"/>
                  </a:lnTo>
                  <a:lnTo>
                    <a:pt x="2121928" y="349237"/>
                  </a:lnTo>
                  <a:lnTo>
                    <a:pt x="2120074" y="348348"/>
                  </a:lnTo>
                  <a:lnTo>
                    <a:pt x="2117737" y="345046"/>
                  </a:lnTo>
                  <a:lnTo>
                    <a:pt x="2117204" y="343065"/>
                  </a:lnTo>
                  <a:lnTo>
                    <a:pt x="2117204" y="338239"/>
                  </a:lnTo>
                  <a:lnTo>
                    <a:pt x="2117801" y="336219"/>
                  </a:lnTo>
                  <a:lnTo>
                    <a:pt x="2120188" y="332917"/>
                  </a:lnTo>
                  <a:lnTo>
                    <a:pt x="2122055" y="332092"/>
                  </a:lnTo>
                  <a:lnTo>
                    <a:pt x="2126881" y="332092"/>
                  </a:lnTo>
                  <a:lnTo>
                    <a:pt x="2128634" y="332828"/>
                  </a:lnTo>
                  <a:lnTo>
                    <a:pt x="2131072" y="335775"/>
                  </a:lnTo>
                  <a:lnTo>
                    <a:pt x="2131682" y="337781"/>
                  </a:lnTo>
                  <a:lnTo>
                    <a:pt x="2131682" y="323557"/>
                  </a:lnTo>
                  <a:lnTo>
                    <a:pt x="2118957" y="323557"/>
                  </a:lnTo>
                  <a:lnTo>
                    <a:pt x="2114372" y="325196"/>
                  </a:lnTo>
                  <a:lnTo>
                    <a:pt x="2107615" y="331749"/>
                  </a:lnTo>
                  <a:lnTo>
                    <a:pt x="2105990" y="335775"/>
                  </a:lnTo>
                  <a:lnTo>
                    <a:pt x="2105926" y="345198"/>
                  </a:lnTo>
                  <a:lnTo>
                    <a:pt x="2107044" y="348780"/>
                  </a:lnTo>
                  <a:lnTo>
                    <a:pt x="2112175" y="355790"/>
                  </a:lnTo>
                  <a:lnTo>
                    <a:pt x="2116518" y="357771"/>
                  </a:lnTo>
                  <a:lnTo>
                    <a:pt x="2123935" y="357771"/>
                  </a:lnTo>
                  <a:lnTo>
                    <a:pt x="2125357" y="357593"/>
                  </a:lnTo>
                  <a:lnTo>
                    <a:pt x="2128405" y="356679"/>
                  </a:lnTo>
                  <a:lnTo>
                    <a:pt x="2130183" y="355638"/>
                  </a:lnTo>
                  <a:lnTo>
                    <a:pt x="2131911" y="354114"/>
                  </a:lnTo>
                  <a:lnTo>
                    <a:pt x="2131911" y="359143"/>
                  </a:lnTo>
                  <a:lnTo>
                    <a:pt x="2131504" y="362775"/>
                  </a:lnTo>
                  <a:lnTo>
                    <a:pt x="2129472" y="368363"/>
                  </a:lnTo>
                  <a:lnTo>
                    <a:pt x="2127110" y="370039"/>
                  </a:lnTo>
                  <a:lnTo>
                    <a:pt x="2121928" y="370039"/>
                  </a:lnTo>
                  <a:lnTo>
                    <a:pt x="2120608" y="369557"/>
                  </a:lnTo>
                  <a:lnTo>
                    <a:pt x="2118677" y="367626"/>
                  </a:lnTo>
                  <a:lnTo>
                    <a:pt x="2118118" y="366255"/>
                  </a:lnTo>
                  <a:lnTo>
                    <a:pt x="2117966" y="364477"/>
                  </a:lnTo>
                  <a:lnTo>
                    <a:pt x="2106536" y="364477"/>
                  </a:lnTo>
                  <a:lnTo>
                    <a:pt x="2106536" y="369150"/>
                  </a:lnTo>
                  <a:lnTo>
                    <a:pt x="2107933" y="372668"/>
                  </a:lnTo>
                  <a:lnTo>
                    <a:pt x="2113521" y="377393"/>
                  </a:lnTo>
                  <a:lnTo>
                    <a:pt x="2117610" y="378574"/>
                  </a:lnTo>
                  <a:lnTo>
                    <a:pt x="2129853" y="378574"/>
                  </a:lnTo>
                  <a:lnTo>
                    <a:pt x="2134882" y="376567"/>
                  </a:lnTo>
                  <a:lnTo>
                    <a:pt x="2140077" y="370039"/>
                  </a:lnTo>
                  <a:lnTo>
                    <a:pt x="2141690" y="368033"/>
                  </a:lnTo>
                  <a:lnTo>
                    <a:pt x="2143493" y="360362"/>
                  </a:lnTo>
                  <a:lnTo>
                    <a:pt x="2143493" y="354114"/>
                  </a:lnTo>
                  <a:lnTo>
                    <a:pt x="2143493" y="349237"/>
                  </a:lnTo>
                  <a:lnTo>
                    <a:pt x="2143493" y="341820"/>
                  </a:lnTo>
                  <a:close/>
                </a:path>
                <a:path w="2742565" h="379095">
                  <a:moveTo>
                    <a:pt x="2327706" y="55003"/>
                  </a:moveTo>
                  <a:lnTo>
                    <a:pt x="2323566" y="43116"/>
                  </a:lnTo>
                  <a:lnTo>
                    <a:pt x="2320467" y="34201"/>
                  </a:lnTo>
                  <a:lnTo>
                    <a:pt x="2312314" y="10731"/>
                  </a:lnTo>
                  <a:lnTo>
                    <a:pt x="2308885" y="876"/>
                  </a:lnTo>
                  <a:lnTo>
                    <a:pt x="2308885" y="34201"/>
                  </a:lnTo>
                  <a:lnTo>
                    <a:pt x="2293112" y="34201"/>
                  </a:lnTo>
                  <a:lnTo>
                    <a:pt x="2301265" y="10731"/>
                  </a:lnTo>
                  <a:lnTo>
                    <a:pt x="2308885" y="34201"/>
                  </a:lnTo>
                  <a:lnTo>
                    <a:pt x="2308885" y="876"/>
                  </a:lnTo>
                  <a:lnTo>
                    <a:pt x="2308580" y="0"/>
                  </a:lnTo>
                  <a:lnTo>
                    <a:pt x="2294559" y="0"/>
                  </a:lnTo>
                  <a:lnTo>
                    <a:pt x="2274671" y="55003"/>
                  </a:lnTo>
                  <a:lnTo>
                    <a:pt x="2285949" y="55003"/>
                  </a:lnTo>
                  <a:lnTo>
                    <a:pt x="2290064" y="43116"/>
                  </a:lnTo>
                  <a:lnTo>
                    <a:pt x="2311857" y="43116"/>
                  </a:lnTo>
                  <a:lnTo>
                    <a:pt x="2315819" y="55003"/>
                  </a:lnTo>
                  <a:lnTo>
                    <a:pt x="2327706" y="55003"/>
                  </a:lnTo>
                  <a:close/>
                </a:path>
                <a:path w="2742565" h="379095">
                  <a:moveTo>
                    <a:pt x="2345690" y="0"/>
                  </a:moveTo>
                  <a:lnTo>
                    <a:pt x="2333879" y="0"/>
                  </a:lnTo>
                  <a:lnTo>
                    <a:pt x="2333879" y="55016"/>
                  </a:lnTo>
                  <a:lnTo>
                    <a:pt x="2345690" y="55016"/>
                  </a:lnTo>
                  <a:lnTo>
                    <a:pt x="2345690" y="0"/>
                  </a:lnTo>
                  <a:close/>
                </a:path>
                <a:path w="2742565" h="379095">
                  <a:moveTo>
                    <a:pt x="2373274" y="324243"/>
                  </a:moveTo>
                  <a:lnTo>
                    <a:pt x="2363444" y="324243"/>
                  </a:lnTo>
                  <a:lnTo>
                    <a:pt x="2359075" y="327393"/>
                  </a:lnTo>
                  <a:lnTo>
                    <a:pt x="2354376" y="330060"/>
                  </a:lnTo>
                  <a:lnTo>
                    <a:pt x="2349347" y="332244"/>
                  </a:lnTo>
                  <a:lnTo>
                    <a:pt x="2349347" y="342836"/>
                  </a:lnTo>
                  <a:lnTo>
                    <a:pt x="2361768" y="336054"/>
                  </a:lnTo>
                  <a:lnTo>
                    <a:pt x="2361768" y="377431"/>
                  </a:lnTo>
                  <a:lnTo>
                    <a:pt x="2373274" y="377431"/>
                  </a:lnTo>
                  <a:lnTo>
                    <a:pt x="2373274" y="324243"/>
                  </a:lnTo>
                  <a:close/>
                </a:path>
                <a:path w="2742565" h="379095">
                  <a:moveTo>
                    <a:pt x="2404821" y="0"/>
                  </a:moveTo>
                  <a:lnTo>
                    <a:pt x="2393772" y="0"/>
                  </a:lnTo>
                  <a:lnTo>
                    <a:pt x="2393772" y="43268"/>
                  </a:lnTo>
                  <a:lnTo>
                    <a:pt x="2373122" y="0"/>
                  </a:lnTo>
                  <a:lnTo>
                    <a:pt x="2356053" y="0"/>
                  </a:lnTo>
                  <a:lnTo>
                    <a:pt x="2356053" y="55003"/>
                  </a:lnTo>
                  <a:lnTo>
                    <a:pt x="2367115" y="55003"/>
                  </a:lnTo>
                  <a:lnTo>
                    <a:pt x="2367115" y="9283"/>
                  </a:lnTo>
                  <a:lnTo>
                    <a:pt x="2388514" y="55003"/>
                  </a:lnTo>
                  <a:lnTo>
                    <a:pt x="2404821" y="55003"/>
                  </a:lnTo>
                  <a:lnTo>
                    <a:pt x="2404821" y="0"/>
                  </a:lnTo>
                  <a:close/>
                </a:path>
                <a:path w="2742565" h="379095">
                  <a:moveTo>
                    <a:pt x="2419680" y="342176"/>
                  </a:moveTo>
                  <a:lnTo>
                    <a:pt x="2417953" y="335267"/>
                  </a:lnTo>
                  <a:lnTo>
                    <a:pt x="2416048" y="332549"/>
                  </a:lnTo>
                  <a:lnTo>
                    <a:pt x="2411349" y="325818"/>
                  </a:lnTo>
                  <a:lnTo>
                    <a:pt x="2408097" y="324180"/>
                  </a:lnTo>
                  <a:lnTo>
                    <a:pt x="2408097" y="357263"/>
                  </a:lnTo>
                  <a:lnTo>
                    <a:pt x="2407640" y="361403"/>
                  </a:lnTo>
                  <a:lnTo>
                    <a:pt x="2405557" y="367804"/>
                  </a:lnTo>
                  <a:lnTo>
                    <a:pt x="2403678" y="369582"/>
                  </a:lnTo>
                  <a:lnTo>
                    <a:pt x="2398496" y="369582"/>
                  </a:lnTo>
                  <a:lnTo>
                    <a:pt x="2396617" y="367779"/>
                  </a:lnTo>
                  <a:lnTo>
                    <a:pt x="2394534" y="361276"/>
                  </a:lnTo>
                  <a:lnTo>
                    <a:pt x="2394077" y="357263"/>
                  </a:lnTo>
                  <a:lnTo>
                    <a:pt x="2394077" y="346341"/>
                  </a:lnTo>
                  <a:lnTo>
                    <a:pt x="2394394" y="342176"/>
                  </a:lnTo>
                  <a:lnTo>
                    <a:pt x="2396058" y="334886"/>
                  </a:lnTo>
                  <a:lnTo>
                    <a:pt x="2398090" y="332549"/>
                  </a:lnTo>
                  <a:lnTo>
                    <a:pt x="2404084" y="332549"/>
                  </a:lnTo>
                  <a:lnTo>
                    <a:pt x="2408097" y="357263"/>
                  </a:lnTo>
                  <a:lnTo>
                    <a:pt x="2408097" y="324180"/>
                  </a:lnTo>
                  <a:lnTo>
                    <a:pt x="2406878" y="323557"/>
                  </a:lnTo>
                  <a:lnTo>
                    <a:pt x="2395855" y="323557"/>
                  </a:lnTo>
                  <a:lnTo>
                    <a:pt x="2382494" y="359092"/>
                  </a:lnTo>
                  <a:lnTo>
                    <a:pt x="2383866" y="365493"/>
                  </a:lnTo>
                  <a:lnTo>
                    <a:pt x="2389809" y="375805"/>
                  </a:lnTo>
                  <a:lnTo>
                    <a:pt x="2394635" y="378574"/>
                  </a:lnTo>
                  <a:lnTo>
                    <a:pt x="2407589" y="378574"/>
                  </a:lnTo>
                  <a:lnTo>
                    <a:pt x="2412441" y="375780"/>
                  </a:lnTo>
                  <a:lnTo>
                    <a:pt x="2415971" y="369582"/>
                  </a:lnTo>
                  <a:lnTo>
                    <a:pt x="2418334" y="365467"/>
                  </a:lnTo>
                  <a:lnTo>
                    <a:pt x="2419680" y="359092"/>
                  </a:lnTo>
                  <a:lnTo>
                    <a:pt x="2419680" y="342176"/>
                  </a:lnTo>
                  <a:close/>
                </a:path>
                <a:path w="2742565" h="379095">
                  <a:moveTo>
                    <a:pt x="2449258" y="46164"/>
                  </a:moveTo>
                  <a:lnTo>
                    <a:pt x="2423795" y="46697"/>
                  </a:lnTo>
                  <a:lnTo>
                    <a:pt x="2430957" y="40741"/>
                  </a:lnTo>
                  <a:lnTo>
                    <a:pt x="2436888" y="35331"/>
                  </a:lnTo>
                  <a:lnTo>
                    <a:pt x="2441587" y="30492"/>
                  </a:lnTo>
                  <a:lnTo>
                    <a:pt x="2445067" y="26200"/>
                  </a:lnTo>
                  <a:lnTo>
                    <a:pt x="2447645" y="22593"/>
                  </a:lnTo>
                  <a:lnTo>
                    <a:pt x="2448941" y="19062"/>
                  </a:lnTo>
                  <a:lnTo>
                    <a:pt x="2448941" y="11341"/>
                  </a:lnTo>
                  <a:lnTo>
                    <a:pt x="2447353" y="7861"/>
                  </a:lnTo>
                  <a:lnTo>
                    <a:pt x="2441003" y="2476"/>
                  </a:lnTo>
                  <a:lnTo>
                    <a:pt x="2436596" y="1130"/>
                  </a:lnTo>
                  <a:lnTo>
                    <a:pt x="2425484" y="1130"/>
                  </a:lnTo>
                  <a:lnTo>
                    <a:pt x="2421128" y="2387"/>
                  </a:lnTo>
                  <a:lnTo>
                    <a:pt x="2414435" y="7607"/>
                  </a:lnTo>
                  <a:lnTo>
                    <a:pt x="2412682" y="11620"/>
                  </a:lnTo>
                  <a:lnTo>
                    <a:pt x="2412682" y="16903"/>
                  </a:lnTo>
                  <a:lnTo>
                    <a:pt x="2424328" y="16903"/>
                  </a:lnTo>
                  <a:lnTo>
                    <a:pt x="2424328" y="15278"/>
                  </a:lnTo>
                  <a:lnTo>
                    <a:pt x="2424684" y="13779"/>
                  </a:lnTo>
                  <a:lnTo>
                    <a:pt x="2426512" y="10223"/>
                  </a:lnTo>
                  <a:lnTo>
                    <a:pt x="2428392" y="9131"/>
                  </a:lnTo>
                  <a:lnTo>
                    <a:pt x="2432964" y="9131"/>
                  </a:lnTo>
                  <a:lnTo>
                    <a:pt x="2434501" y="9753"/>
                  </a:lnTo>
                  <a:lnTo>
                    <a:pt x="2436787" y="12242"/>
                  </a:lnTo>
                  <a:lnTo>
                    <a:pt x="2437371" y="13881"/>
                  </a:lnTo>
                  <a:lnTo>
                    <a:pt x="2437371" y="18300"/>
                  </a:lnTo>
                  <a:lnTo>
                    <a:pt x="2435898" y="21196"/>
                  </a:lnTo>
                  <a:lnTo>
                    <a:pt x="2431478" y="26327"/>
                  </a:lnTo>
                  <a:lnTo>
                    <a:pt x="2429065" y="28689"/>
                  </a:lnTo>
                  <a:lnTo>
                    <a:pt x="2411907" y="44259"/>
                  </a:lnTo>
                  <a:lnTo>
                    <a:pt x="2411907" y="55003"/>
                  </a:lnTo>
                  <a:lnTo>
                    <a:pt x="2449258" y="55003"/>
                  </a:lnTo>
                  <a:lnTo>
                    <a:pt x="2449258" y="46164"/>
                  </a:lnTo>
                  <a:close/>
                </a:path>
                <a:path w="2742565" h="379095">
                  <a:moveTo>
                    <a:pt x="2494889" y="29781"/>
                  </a:moveTo>
                  <a:lnTo>
                    <a:pt x="2479738" y="29781"/>
                  </a:lnTo>
                  <a:lnTo>
                    <a:pt x="2479738" y="14389"/>
                  </a:lnTo>
                  <a:lnTo>
                    <a:pt x="2469527" y="14389"/>
                  </a:lnTo>
                  <a:lnTo>
                    <a:pt x="2469527" y="29781"/>
                  </a:lnTo>
                  <a:lnTo>
                    <a:pt x="2454351" y="29781"/>
                  </a:lnTo>
                  <a:lnTo>
                    <a:pt x="2454351" y="39611"/>
                  </a:lnTo>
                  <a:lnTo>
                    <a:pt x="2469527" y="39611"/>
                  </a:lnTo>
                  <a:lnTo>
                    <a:pt x="2469527" y="55003"/>
                  </a:lnTo>
                  <a:lnTo>
                    <a:pt x="2479738" y="55003"/>
                  </a:lnTo>
                  <a:lnTo>
                    <a:pt x="2479738" y="39611"/>
                  </a:lnTo>
                  <a:lnTo>
                    <a:pt x="2494889" y="39611"/>
                  </a:lnTo>
                  <a:lnTo>
                    <a:pt x="2494889" y="29781"/>
                  </a:lnTo>
                  <a:close/>
                </a:path>
                <a:path w="2742565" h="379095">
                  <a:moveTo>
                    <a:pt x="2595435" y="55003"/>
                  </a:moveTo>
                  <a:lnTo>
                    <a:pt x="2591295" y="43116"/>
                  </a:lnTo>
                  <a:lnTo>
                    <a:pt x="2588196" y="34201"/>
                  </a:lnTo>
                  <a:lnTo>
                    <a:pt x="2580043" y="10731"/>
                  </a:lnTo>
                  <a:lnTo>
                    <a:pt x="2576614" y="876"/>
                  </a:lnTo>
                  <a:lnTo>
                    <a:pt x="2576614" y="34201"/>
                  </a:lnTo>
                  <a:lnTo>
                    <a:pt x="2560840" y="34201"/>
                  </a:lnTo>
                  <a:lnTo>
                    <a:pt x="2568994" y="10731"/>
                  </a:lnTo>
                  <a:lnTo>
                    <a:pt x="2576614" y="34201"/>
                  </a:lnTo>
                  <a:lnTo>
                    <a:pt x="2576614" y="876"/>
                  </a:lnTo>
                  <a:lnTo>
                    <a:pt x="2576309" y="0"/>
                  </a:lnTo>
                  <a:lnTo>
                    <a:pt x="2562288" y="0"/>
                  </a:lnTo>
                  <a:lnTo>
                    <a:pt x="2542400" y="55003"/>
                  </a:lnTo>
                  <a:lnTo>
                    <a:pt x="2553678" y="55003"/>
                  </a:lnTo>
                  <a:lnTo>
                    <a:pt x="2557792" y="43116"/>
                  </a:lnTo>
                  <a:lnTo>
                    <a:pt x="2579586" y="43116"/>
                  </a:lnTo>
                  <a:lnTo>
                    <a:pt x="2583548" y="55003"/>
                  </a:lnTo>
                  <a:lnTo>
                    <a:pt x="2595435" y="55003"/>
                  </a:lnTo>
                  <a:close/>
                </a:path>
                <a:path w="2742565" h="379095">
                  <a:moveTo>
                    <a:pt x="2613418" y="0"/>
                  </a:moveTo>
                  <a:lnTo>
                    <a:pt x="2601607" y="0"/>
                  </a:lnTo>
                  <a:lnTo>
                    <a:pt x="2601607" y="55016"/>
                  </a:lnTo>
                  <a:lnTo>
                    <a:pt x="2613418" y="55016"/>
                  </a:lnTo>
                  <a:lnTo>
                    <a:pt x="2613418" y="0"/>
                  </a:lnTo>
                  <a:close/>
                </a:path>
                <a:path w="2742565" h="379095">
                  <a:moveTo>
                    <a:pt x="2636926" y="323862"/>
                  </a:moveTo>
                  <a:lnTo>
                    <a:pt x="2627096" y="323862"/>
                  </a:lnTo>
                  <a:lnTo>
                    <a:pt x="2622727" y="327012"/>
                  </a:lnTo>
                  <a:lnTo>
                    <a:pt x="2618028" y="329679"/>
                  </a:lnTo>
                  <a:lnTo>
                    <a:pt x="2612999" y="331863"/>
                  </a:lnTo>
                  <a:lnTo>
                    <a:pt x="2612999" y="342455"/>
                  </a:lnTo>
                  <a:lnTo>
                    <a:pt x="2625420" y="335673"/>
                  </a:lnTo>
                  <a:lnTo>
                    <a:pt x="2625420" y="377050"/>
                  </a:lnTo>
                  <a:lnTo>
                    <a:pt x="2636926" y="377050"/>
                  </a:lnTo>
                  <a:lnTo>
                    <a:pt x="2636926" y="323862"/>
                  </a:lnTo>
                  <a:close/>
                </a:path>
                <a:path w="2742565" h="379095">
                  <a:moveTo>
                    <a:pt x="2672054" y="323862"/>
                  </a:moveTo>
                  <a:lnTo>
                    <a:pt x="2662224" y="323862"/>
                  </a:lnTo>
                  <a:lnTo>
                    <a:pt x="2657856" y="327012"/>
                  </a:lnTo>
                  <a:lnTo>
                    <a:pt x="2653157" y="329679"/>
                  </a:lnTo>
                  <a:lnTo>
                    <a:pt x="2648127" y="331863"/>
                  </a:lnTo>
                  <a:lnTo>
                    <a:pt x="2648127" y="342455"/>
                  </a:lnTo>
                  <a:lnTo>
                    <a:pt x="2660548" y="335673"/>
                  </a:lnTo>
                  <a:lnTo>
                    <a:pt x="2660548" y="377050"/>
                  </a:lnTo>
                  <a:lnTo>
                    <a:pt x="2672054" y="377050"/>
                  </a:lnTo>
                  <a:lnTo>
                    <a:pt x="2672054" y="323862"/>
                  </a:lnTo>
                  <a:close/>
                </a:path>
                <a:path w="2742565" h="379095">
                  <a:moveTo>
                    <a:pt x="2672550" y="0"/>
                  </a:moveTo>
                  <a:lnTo>
                    <a:pt x="2661501" y="0"/>
                  </a:lnTo>
                  <a:lnTo>
                    <a:pt x="2661501" y="43268"/>
                  </a:lnTo>
                  <a:lnTo>
                    <a:pt x="2640850" y="0"/>
                  </a:lnTo>
                  <a:lnTo>
                    <a:pt x="2623782" y="0"/>
                  </a:lnTo>
                  <a:lnTo>
                    <a:pt x="2623782" y="55003"/>
                  </a:lnTo>
                  <a:lnTo>
                    <a:pt x="2634831" y="55003"/>
                  </a:lnTo>
                  <a:lnTo>
                    <a:pt x="2634831" y="9283"/>
                  </a:lnTo>
                  <a:lnTo>
                    <a:pt x="2656243" y="55003"/>
                  </a:lnTo>
                  <a:lnTo>
                    <a:pt x="2672550" y="55003"/>
                  </a:lnTo>
                  <a:lnTo>
                    <a:pt x="2672550" y="0"/>
                  </a:lnTo>
                  <a:close/>
                </a:path>
                <a:path w="2742565" h="379095">
                  <a:moveTo>
                    <a:pt x="2716974" y="46164"/>
                  </a:moveTo>
                  <a:lnTo>
                    <a:pt x="2691523" y="46697"/>
                  </a:lnTo>
                  <a:lnTo>
                    <a:pt x="2698673" y="40741"/>
                  </a:lnTo>
                  <a:lnTo>
                    <a:pt x="2704604" y="35331"/>
                  </a:lnTo>
                  <a:lnTo>
                    <a:pt x="2709303" y="30492"/>
                  </a:lnTo>
                  <a:lnTo>
                    <a:pt x="2712783" y="26200"/>
                  </a:lnTo>
                  <a:lnTo>
                    <a:pt x="2715374" y="22593"/>
                  </a:lnTo>
                  <a:lnTo>
                    <a:pt x="2716669" y="19062"/>
                  </a:lnTo>
                  <a:lnTo>
                    <a:pt x="2716669" y="11341"/>
                  </a:lnTo>
                  <a:lnTo>
                    <a:pt x="2715082" y="7861"/>
                  </a:lnTo>
                  <a:lnTo>
                    <a:pt x="2708732" y="2476"/>
                  </a:lnTo>
                  <a:lnTo>
                    <a:pt x="2704325" y="1130"/>
                  </a:lnTo>
                  <a:lnTo>
                    <a:pt x="2693200" y="1130"/>
                  </a:lnTo>
                  <a:lnTo>
                    <a:pt x="2688856" y="2387"/>
                  </a:lnTo>
                  <a:lnTo>
                    <a:pt x="2682151" y="7607"/>
                  </a:lnTo>
                  <a:lnTo>
                    <a:pt x="2680398" y="11620"/>
                  </a:lnTo>
                  <a:lnTo>
                    <a:pt x="2680398" y="16903"/>
                  </a:lnTo>
                  <a:lnTo>
                    <a:pt x="2692057" y="16903"/>
                  </a:lnTo>
                  <a:lnTo>
                    <a:pt x="2692057" y="15278"/>
                  </a:lnTo>
                  <a:lnTo>
                    <a:pt x="2692412" y="13779"/>
                  </a:lnTo>
                  <a:lnTo>
                    <a:pt x="2694241" y="10223"/>
                  </a:lnTo>
                  <a:lnTo>
                    <a:pt x="2696121" y="9131"/>
                  </a:lnTo>
                  <a:lnTo>
                    <a:pt x="2700693" y="9131"/>
                  </a:lnTo>
                  <a:lnTo>
                    <a:pt x="2702229" y="9753"/>
                  </a:lnTo>
                  <a:lnTo>
                    <a:pt x="2704515" y="12242"/>
                  </a:lnTo>
                  <a:lnTo>
                    <a:pt x="2705087" y="13881"/>
                  </a:lnTo>
                  <a:lnTo>
                    <a:pt x="2705087" y="18300"/>
                  </a:lnTo>
                  <a:lnTo>
                    <a:pt x="2703614" y="21196"/>
                  </a:lnTo>
                  <a:lnTo>
                    <a:pt x="2699194" y="26327"/>
                  </a:lnTo>
                  <a:lnTo>
                    <a:pt x="2696781" y="28689"/>
                  </a:lnTo>
                  <a:lnTo>
                    <a:pt x="2679636" y="44259"/>
                  </a:lnTo>
                  <a:lnTo>
                    <a:pt x="2679636" y="55003"/>
                  </a:lnTo>
                  <a:lnTo>
                    <a:pt x="2716974" y="55003"/>
                  </a:lnTo>
                  <a:lnTo>
                    <a:pt x="2716974" y="46164"/>
                  </a:lnTo>
                  <a:close/>
                </a:path>
                <a:path w="2742565" h="379095">
                  <a:moveTo>
                    <a:pt x="2742349" y="30543"/>
                  </a:moveTo>
                  <a:lnTo>
                    <a:pt x="2723451" y="30543"/>
                  </a:lnTo>
                  <a:lnTo>
                    <a:pt x="2723451" y="39154"/>
                  </a:lnTo>
                  <a:lnTo>
                    <a:pt x="2742349" y="39154"/>
                  </a:lnTo>
                  <a:lnTo>
                    <a:pt x="2742349" y="3054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3574224" y="2566301"/>
              <a:ext cx="0" cy="298450"/>
            </a:xfrm>
            <a:custGeom>
              <a:avLst/>
              <a:gdLst/>
              <a:ahLst/>
              <a:cxnLst/>
              <a:rect l="l" t="t" r="r" b="b"/>
              <a:pathLst>
                <a:path w="0" h="298450">
                  <a:moveTo>
                    <a:pt x="0" y="0"/>
                  </a:moveTo>
                  <a:lnTo>
                    <a:pt x="0" y="298170"/>
                  </a:lnTo>
                </a:path>
              </a:pathLst>
            </a:custGeom>
            <a:ln w="633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6" name="object 5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746101" y="7426547"/>
            <a:ext cx="3063900" cy="1412367"/>
          </a:xfrm>
          <a:prstGeom prst="rect">
            <a:avLst/>
          </a:prstGeom>
        </p:spPr>
      </p:pic>
      <p:sp>
        <p:nvSpPr>
          <p:cNvPr id="57" name="object 57"/>
          <p:cNvSpPr txBox="1"/>
          <p:nvPr/>
        </p:nvSpPr>
        <p:spPr>
          <a:xfrm>
            <a:off x="527293" y="545490"/>
            <a:ext cx="941069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 b="1">
                <a:latin typeface="Tahoma"/>
                <a:cs typeface="Tahoma"/>
              </a:rPr>
              <a:t>Entradas</a:t>
            </a:r>
            <a:r>
              <a:rPr dirty="0" sz="800" spc="-30" b="1">
                <a:latin typeface="Tahoma"/>
                <a:cs typeface="Tahoma"/>
              </a:rPr>
              <a:t> </a:t>
            </a:r>
            <a:r>
              <a:rPr dirty="0" sz="800" b="1">
                <a:latin typeface="Tahoma"/>
                <a:cs typeface="Tahoma"/>
              </a:rPr>
              <a:t>digitales</a:t>
            </a:r>
            <a:endParaRPr sz="800">
              <a:latin typeface="Tahoma"/>
              <a:cs typeface="Tahom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723133" y="487070"/>
            <a:ext cx="4276090" cy="1305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-35">
                <a:latin typeface="Microsoft Sans Serif"/>
                <a:cs typeface="Microsoft Sans Serif"/>
              </a:rPr>
              <a:t>MICROMASTER </a:t>
            </a:r>
            <a:r>
              <a:rPr dirty="0" sz="900" spc="10">
                <a:latin typeface="Microsoft Sans Serif"/>
                <a:cs typeface="Microsoft Sans Serif"/>
              </a:rPr>
              <a:t>440 </a:t>
            </a:r>
            <a:r>
              <a:rPr dirty="0" sz="900" spc="30">
                <a:latin typeface="Microsoft Sans Serif"/>
                <a:cs typeface="Microsoft Sans Serif"/>
              </a:rPr>
              <a:t>tiene </a:t>
            </a:r>
            <a:r>
              <a:rPr dirty="0" sz="900" spc="-5">
                <a:latin typeface="Microsoft Sans Serif"/>
                <a:cs typeface="Microsoft Sans Serif"/>
              </a:rPr>
              <a:t>seis </a:t>
            </a:r>
            <a:r>
              <a:rPr dirty="0" sz="900" spc="30">
                <a:latin typeface="Microsoft Sans Serif"/>
                <a:cs typeface="Microsoft Sans Serif"/>
              </a:rPr>
              <a:t>entradas </a:t>
            </a:r>
            <a:r>
              <a:rPr dirty="0" sz="900" spc="25">
                <a:latin typeface="Microsoft Sans Serif"/>
                <a:cs typeface="Microsoft Sans Serif"/>
              </a:rPr>
              <a:t>digitales </a:t>
            </a:r>
            <a:r>
              <a:rPr dirty="0" sz="900" spc="15">
                <a:latin typeface="Microsoft Sans Serif"/>
                <a:cs typeface="Microsoft Sans Serif"/>
              </a:rPr>
              <a:t>(DIN1 </a:t>
            </a:r>
            <a:r>
              <a:rPr dirty="0" sz="900" spc="-10">
                <a:latin typeface="Microsoft Sans Serif"/>
                <a:cs typeface="Microsoft Sans Serif"/>
              </a:rPr>
              <a:t>- </a:t>
            </a:r>
            <a:r>
              <a:rPr dirty="0" sz="900" spc="10">
                <a:latin typeface="Microsoft Sans Serif"/>
                <a:cs typeface="Microsoft Sans Serif"/>
              </a:rPr>
              <a:t>DIN6). Además, </a:t>
            </a:r>
            <a:r>
              <a:rPr dirty="0" sz="900" spc="15">
                <a:latin typeface="Microsoft Sans Serif"/>
                <a:cs typeface="Microsoft Sans Serif"/>
              </a:rPr>
              <a:t>AIN1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(DIN7) y </a:t>
            </a:r>
            <a:r>
              <a:rPr dirty="0" sz="900" spc="15">
                <a:latin typeface="Microsoft Sans Serif"/>
                <a:cs typeface="Microsoft Sans Serif"/>
              </a:rPr>
              <a:t>AIN2 </a:t>
            </a:r>
            <a:r>
              <a:rPr dirty="0" sz="900" spc="5">
                <a:latin typeface="Microsoft Sans Serif"/>
                <a:cs typeface="Microsoft Sans Serif"/>
              </a:rPr>
              <a:t>(DIN8)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pueden </a:t>
            </a:r>
            <a:r>
              <a:rPr dirty="0" sz="900" spc="40">
                <a:latin typeface="Microsoft Sans Serif"/>
                <a:cs typeface="Microsoft Sans Serif"/>
              </a:rPr>
              <a:t>configurar como </a:t>
            </a:r>
            <a:r>
              <a:rPr dirty="0" sz="900" spc="30">
                <a:latin typeface="Microsoft Sans Serif"/>
                <a:cs typeface="Microsoft Sans Serif"/>
              </a:rPr>
              <a:t>entradas </a:t>
            </a:r>
            <a:r>
              <a:rPr dirty="0" sz="900" spc="20">
                <a:latin typeface="Microsoft Sans Serif"/>
                <a:cs typeface="Microsoft Sans Serif"/>
              </a:rPr>
              <a:t>digitales. </a:t>
            </a:r>
            <a:r>
              <a:rPr dirty="0" sz="900" spc="-5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pueden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conectar </a:t>
            </a:r>
            <a:r>
              <a:rPr dirty="0" sz="900" spc="45">
                <a:latin typeface="Microsoft Sans Serif"/>
                <a:cs typeface="Microsoft Sans Serif"/>
              </a:rPr>
              <a:t>interruptores </a:t>
            </a:r>
            <a:r>
              <a:rPr dirty="0" sz="900" spc="40">
                <a:latin typeface="Microsoft Sans Serif"/>
                <a:cs typeface="Microsoft Sans Serif"/>
              </a:rPr>
              <a:t>o </a:t>
            </a:r>
            <a:r>
              <a:rPr dirty="0" sz="900" spc="25">
                <a:latin typeface="Microsoft Sans Serif"/>
                <a:cs typeface="Microsoft Sans Serif"/>
              </a:rPr>
              <a:t>contactos </a:t>
            </a:r>
            <a:r>
              <a:rPr dirty="0" sz="900" spc="40">
                <a:latin typeface="Microsoft Sans Serif"/>
                <a:cs typeface="Microsoft Sans Serif"/>
              </a:rPr>
              <a:t>entre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5">
                <a:latin typeface="Microsoft Sans Serif"/>
                <a:cs typeface="Microsoft Sans Serif"/>
              </a:rPr>
              <a:t>+24 </a:t>
            </a:r>
            <a:r>
              <a:rPr dirty="0" sz="900" spc="-65">
                <a:latin typeface="Microsoft Sans Serif"/>
                <a:cs typeface="Microsoft Sans Serif"/>
              </a:rPr>
              <a:t>V </a:t>
            </a:r>
            <a:r>
              <a:rPr dirty="0" sz="900" spc="-85">
                <a:latin typeface="Microsoft Sans Serif"/>
                <a:cs typeface="Microsoft Sans Serif"/>
              </a:rPr>
              <a:t>CC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45">
                <a:latin typeface="Microsoft Sans Serif"/>
                <a:cs typeface="Microsoft Sans Serif"/>
              </a:rPr>
              <a:t>terminal </a:t>
            </a:r>
            <a:r>
              <a:rPr dirty="0" sz="900" spc="10">
                <a:latin typeface="Microsoft Sans Serif"/>
                <a:cs typeface="Microsoft Sans Serif"/>
              </a:rPr>
              <a:t>9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4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entrada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digital.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5">
                <a:latin typeface="Microsoft Sans Serif"/>
                <a:cs typeface="Microsoft Sans Serif"/>
              </a:rPr>
              <a:t>La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programación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estándar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fábrica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utiliza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DIN1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como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función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 inicio/parada. DIN </a:t>
            </a:r>
            <a:r>
              <a:rPr dirty="0" sz="900" spc="10">
                <a:latin typeface="Microsoft Sans Serif"/>
                <a:cs typeface="Microsoft Sans Serif"/>
              </a:rPr>
              <a:t>2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10">
                <a:latin typeface="Microsoft Sans Serif"/>
                <a:cs typeface="Microsoft Sans Serif"/>
              </a:rPr>
              <a:t>usa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15">
                <a:latin typeface="Microsoft Sans Serif"/>
                <a:cs typeface="Microsoft Sans Serif"/>
              </a:rPr>
              <a:t>reversa, </a:t>
            </a:r>
            <a:r>
              <a:rPr dirty="0" sz="900" spc="35">
                <a:latin typeface="Microsoft Sans Serif"/>
                <a:cs typeface="Microsoft Sans Serif"/>
              </a:rPr>
              <a:t>mientras que </a:t>
            </a:r>
            <a:r>
              <a:rPr dirty="0" sz="900" spc="25">
                <a:latin typeface="Microsoft Sans Serif"/>
                <a:cs typeface="Microsoft Sans Serif"/>
              </a:rPr>
              <a:t>DIN3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45">
                <a:latin typeface="Microsoft Sans Serif"/>
                <a:cs typeface="Microsoft Sans Serif"/>
              </a:rPr>
              <a:t>terminal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 restablecimiento de </a:t>
            </a:r>
            <a:r>
              <a:rPr dirty="0" sz="900" spc="10">
                <a:latin typeface="Microsoft Sans Serif"/>
                <a:cs typeface="Microsoft Sans Serif"/>
              </a:rPr>
              <a:t>fallas. </a:t>
            </a:r>
            <a:r>
              <a:rPr dirty="0" sz="900" spc="25">
                <a:latin typeface="Microsoft Sans Serif"/>
                <a:cs typeface="Microsoft Sans Serif"/>
              </a:rPr>
              <a:t>También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pueden </a:t>
            </a:r>
            <a:r>
              <a:rPr dirty="0" sz="900" spc="50">
                <a:latin typeface="Microsoft Sans Serif"/>
                <a:cs typeface="Microsoft Sans Serif"/>
              </a:rPr>
              <a:t>programar </a:t>
            </a:r>
            <a:r>
              <a:rPr dirty="0" sz="900" spc="35">
                <a:latin typeface="Microsoft Sans Serif"/>
                <a:cs typeface="Microsoft Sans Serif"/>
              </a:rPr>
              <a:t>otras </a:t>
            </a:r>
            <a:r>
              <a:rPr dirty="0" sz="900" spc="25">
                <a:latin typeface="Microsoft Sans Serif"/>
                <a:cs typeface="Microsoft Sans Serif"/>
              </a:rPr>
              <a:t>funciones, </a:t>
            </a:r>
            <a:r>
              <a:rPr dirty="0" sz="900" spc="3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como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velocidad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preestablecida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jog.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27300" y="5405780"/>
            <a:ext cx="72263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10" b="1">
                <a:latin typeface="Tahoma"/>
                <a:cs typeface="Tahoma"/>
              </a:rPr>
              <a:t>termistor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723140" y="5391810"/>
            <a:ext cx="4228465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25">
                <a:latin typeface="Microsoft Sans Serif"/>
                <a:cs typeface="Microsoft Sans Serif"/>
              </a:rPr>
              <a:t>Algunos </a:t>
            </a:r>
            <a:r>
              <a:rPr dirty="0" sz="900" spc="45">
                <a:latin typeface="Microsoft Sans Serif"/>
                <a:cs typeface="Microsoft Sans Serif"/>
              </a:rPr>
              <a:t>motores </a:t>
            </a:r>
            <a:r>
              <a:rPr dirty="0" sz="900" spc="35">
                <a:latin typeface="Microsoft Sans Serif"/>
                <a:cs typeface="Microsoft Sans Serif"/>
              </a:rPr>
              <a:t>tienen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45">
                <a:latin typeface="Microsoft Sans Serif"/>
                <a:cs typeface="Microsoft Sans Serif"/>
              </a:rPr>
              <a:t>termistor </a:t>
            </a:r>
            <a:r>
              <a:rPr dirty="0" sz="900" spc="35">
                <a:latin typeface="Microsoft Sans Serif"/>
                <a:cs typeface="Microsoft Sans Serif"/>
              </a:rPr>
              <a:t>incorporado. </a:t>
            </a:r>
            <a:r>
              <a:rPr dirty="0" sz="900" spc="-40">
                <a:latin typeface="Microsoft Sans Serif"/>
                <a:cs typeface="Microsoft Sans Serif"/>
              </a:rPr>
              <a:t>Si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sobrecalienta,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45">
                <a:latin typeface="Microsoft Sans Serif"/>
                <a:cs typeface="Microsoft Sans Serif"/>
              </a:rPr>
              <a:t>termistor </a:t>
            </a:r>
            <a:r>
              <a:rPr dirty="0" sz="900" spc="20">
                <a:latin typeface="Microsoft Sans Serif"/>
                <a:cs typeface="Microsoft Sans Serif"/>
              </a:rPr>
              <a:t>actúa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55">
                <a:latin typeface="Microsoft Sans Serif"/>
                <a:cs typeface="Microsoft Sans Serif"/>
              </a:rPr>
              <a:t>interrumpir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40">
                <a:latin typeface="Microsoft Sans Serif"/>
                <a:cs typeface="Microsoft Sans Serif"/>
              </a:rPr>
              <a:t>suministro </a:t>
            </a:r>
            <a:r>
              <a:rPr dirty="0" sz="900" spc="30">
                <a:latin typeface="Microsoft Sans Serif"/>
                <a:cs typeface="Microsoft Sans Serif"/>
              </a:rPr>
              <a:t>de energía </a:t>
            </a:r>
            <a:r>
              <a:rPr dirty="0" sz="900" spc="15">
                <a:latin typeface="Microsoft Sans Serif"/>
                <a:cs typeface="Microsoft Sans Serif"/>
              </a:rPr>
              <a:t>al </a:t>
            </a:r>
            <a:r>
              <a:rPr dirty="0" sz="900" spc="20">
                <a:latin typeface="Microsoft Sans Serif"/>
                <a:cs typeface="Microsoft Sans Serif"/>
              </a:rPr>
              <a:t> </a:t>
            </a:r>
            <a:r>
              <a:rPr dirty="0" sz="900" spc="50">
                <a:latin typeface="Microsoft Sans Serif"/>
                <a:cs typeface="Microsoft Sans Serif"/>
              </a:rPr>
              <a:t>motor. </a:t>
            </a:r>
            <a:r>
              <a:rPr dirty="0" sz="900" spc="-5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puede </a:t>
            </a:r>
            <a:r>
              <a:rPr dirty="0" sz="900" spc="25">
                <a:latin typeface="Microsoft Sans Serif"/>
                <a:cs typeface="Microsoft Sans Serif"/>
              </a:rPr>
              <a:t>conectar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45">
                <a:latin typeface="Microsoft Sans Serif"/>
                <a:cs typeface="Microsoft Sans Serif"/>
              </a:rPr>
              <a:t>termistor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30">
                <a:latin typeface="Microsoft Sans Serif"/>
                <a:cs typeface="Microsoft Sans Serif"/>
              </a:rPr>
              <a:t>terminales </a:t>
            </a:r>
            <a:r>
              <a:rPr dirty="0" sz="900" spc="10">
                <a:latin typeface="Microsoft Sans Serif"/>
                <a:cs typeface="Microsoft Sans Serif"/>
              </a:rPr>
              <a:t>14 </a:t>
            </a:r>
            <a:r>
              <a:rPr dirty="0" sz="900" spc="5">
                <a:latin typeface="Microsoft Sans Serif"/>
                <a:cs typeface="Microsoft Sans Serif"/>
              </a:rPr>
              <a:t>y 15. </a:t>
            </a:r>
            <a:r>
              <a:rPr dirty="0" sz="900" spc="-40">
                <a:latin typeface="Microsoft Sans Serif"/>
                <a:cs typeface="Microsoft Sans Serif"/>
              </a:rPr>
              <a:t>Si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7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alcanza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45">
                <a:latin typeface="Microsoft Sans Serif"/>
                <a:cs typeface="Microsoft Sans Serif"/>
              </a:rPr>
              <a:t>temperatura </a:t>
            </a:r>
            <a:r>
              <a:rPr dirty="0" sz="900" spc="25">
                <a:latin typeface="Microsoft Sans Serif"/>
                <a:cs typeface="Microsoft Sans Serif"/>
              </a:rPr>
              <a:t>preestablecida </a:t>
            </a:r>
            <a:r>
              <a:rPr dirty="0" sz="900" spc="35">
                <a:latin typeface="Microsoft Sans Serif"/>
                <a:cs typeface="Microsoft Sans Serif"/>
              </a:rPr>
              <a:t>medida </a:t>
            </a:r>
            <a:r>
              <a:rPr dirty="0" sz="900" spc="55">
                <a:latin typeface="Microsoft Sans Serif"/>
                <a:cs typeface="Microsoft Sans Serif"/>
              </a:rPr>
              <a:t>por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40">
                <a:latin typeface="Microsoft Sans Serif"/>
                <a:cs typeface="Microsoft Sans Serif"/>
              </a:rPr>
              <a:t>termistor,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2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controlador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0">
                <a:latin typeface="Microsoft Sans Serif"/>
                <a:cs typeface="Microsoft Sans Serif"/>
              </a:rPr>
              <a:t>interrumpirá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alimentación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al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0">
                <a:latin typeface="Microsoft Sans Serif"/>
                <a:cs typeface="Microsoft Sans Serif"/>
              </a:rPr>
              <a:t>motor.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40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65">
                <a:latin typeface="Microsoft Sans Serif"/>
                <a:cs typeface="Microsoft Sans Serif"/>
              </a:rPr>
              <a:t>motor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se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detendrá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hasta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detenerse. </a:t>
            </a:r>
            <a:r>
              <a:rPr dirty="0" sz="900" spc="-15">
                <a:latin typeface="Microsoft Sans Serif"/>
                <a:cs typeface="Microsoft Sans Serif"/>
              </a:rPr>
              <a:t>La </a:t>
            </a:r>
            <a:r>
              <a:rPr dirty="0" sz="900" spc="30">
                <a:latin typeface="Microsoft Sans Serif"/>
                <a:cs typeface="Microsoft Sans Serif"/>
              </a:rPr>
              <a:t>pantalla </a:t>
            </a:r>
            <a:r>
              <a:rPr dirty="0" sz="900" spc="25">
                <a:latin typeface="Microsoft Sans Serif"/>
                <a:cs typeface="Microsoft Sans Serif"/>
              </a:rPr>
              <a:t>indicará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30">
                <a:latin typeface="Microsoft Sans Serif"/>
                <a:cs typeface="Microsoft Sans Serif"/>
              </a:rPr>
              <a:t>ha </a:t>
            </a:r>
            <a:r>
              <a:rPr dirty="0" sz="900" spc="40">
                <a:latin typeface="Microsoft Sans Serif"/>
                <a:cs typeface="Microsoft Sans Serif"/>
              </a:rPr>
              <a:t>ocurrido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15">
                <a:latin typeface="Microsoft Sans Serif"/>
                <a:cs typeface="Microsoft Sans Serif"/>
              </a:rPr>
              <a:t>falla. </a:t>
            </a:r>
            <a:r>
              <a:rPr dirty="0" sz="900" spc="20">
                <a:latin typeface="Microsoft Sans Serif"/>
                <a:cs typeface="Microsoft Sans Serif"/>
              </a:rPr>
              <a:t>Funcionará </a:t>
            </a:r>
            <a:r>
              <a:rPr dirty="0" sz="900" spc="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prácticamente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cualquier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termistor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estándar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instalado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motores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estándar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 catálogo. </a:t>
            </a:r>
            <a:r>
              <a:rPr dirty="0" sz="900" spc="-5">
                <a:latin typeface="Microsoft Sans Serif"/>
                <a:cs typeface="Microsoft Sans Serif"/>
              </a:rPr>
              <a:t>Los </a:t>
            </a:r>
            <a:r>
              <a:rPr dirty="0" sz="900" spc="45">
                <a:latin typeface="Microsoft Sans Serif"/>
                <a:cs typeface="Microsoft Sans Serif"/>
              </a:rPr>
              <a:t>interruptores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5">
                <a:latin typeface="Microsoft Sans Serif"/>
                <a:cs typeface="Microsoft Sans Serif"/>
              </a:rPr>
              <a:t>termostato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acción </a:t>
            </a:r>
            <a:r>
              <a:rPr dirty="0" sz="900" spc="35">
                <a:latin typeface="Microsoft Sans Serif"/>
                <a:cs typeface="Microsoft Sans Serif"/>
              </a:rPr>
              <a:t>rápida </a:t>
            </a:r>
            <a:r>
              <a:rPr dirty="0" sz="900" spc="40">
                <a:latin typeface="Microsoft Sans Serif"/>
                <a:cs typeface="Microsoft Sans Serif"/>
              </a:rPr>
              <a:t>también </a:t>
            </a:r>
            <a:r>
              <a:rPr dirty="0" sz="900" spc="4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funcionarán.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54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26187" y="1606632"/>
            <a:ext cx="3063900" cy="147050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926187" y="4942109"/>
            <a:ext cx="3064510" cy="1635760"/>
            <a:chOff x="2926187" y="4942109"/>
            <a:chExt cx="3064510" cy="1635760"/>
          </a:xfrm>
        </p:grpSpPr>
        <p:sp>
          <p:nvSpPr>
            <p:cNvPr id="4" name="object 4"/>
            <p:cNvSpPr/>
            <p:nvPr/>
          </p:nvSpPr>
          <p:spPr>
            <a:xfrm>
              <a:off x="3719677" y="5033822"/>
              <a:ext cx="2137410" cy="702945"/>
            </a:xfrm>
            <a:custGeom>
              <a:avLst/>
              <a:gdLst/>
              <a:ahLst/>
              <a:cxnLst/>
              <a:rect l="l" t="t" r="r" b="b"/>
              <a:pathLst>
                <a:path w="2137410" h="702945">
                  <a:moveTo>
                    <a:pt x="2137181" y="0"/>
                  </a:moveTo>
                  <a:lnTo>
                    <a:pt x="0" y="0"/>
                  </a:lnTo>
                  <a:lnTo>
                    <a:pt x="0" y="702627"/>
                  </a:lnTo>
                  <a:lnTo>
                    <a:pt x="2137181" y="702627"/>
                  </a:lnTo>
                  <a:lnTo>
                    <a:pt x="2137181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26187" y="4942109"/>
              <a:ext cx="3063900" cy="163536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07395" y="526181"/>
            <a:ext cx="1134110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15" b="1">
                <a:latin typeface="Tahoma"/>
                <a:cs typeface="Tahoma"/>
              </a:rPr>
              <a:t>Salidas</a:t>
            </a:r>
            <a:r>
              <a:rPr dirty="0" sz="950" spc="-35" b="1">
                <a:latin typeface="Tahoma"/>
                <a:cs typeface="Tahoma"/>
              </a:rPr>
              <a:t> </a:t>
            </a:r>
            <a:r>
              <a:rPr dirty="0" sz="950" b="1">
                <a:latin typeface="Tahoma"/>
                <a:cs typeface="Tahoma"/>
              </a:rPr>
              <a:t>Analógicas</a:t>
            </a:r>
            <a:endParaRPr sz="9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03220" y="485541"/>
            <a:ext cx="389191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-15">
                <a:latin typeface="Microsoft Sans Serif"/>
                <a:cs typeface="Microsoft Sans Serif"/>
              </a:rPr>
              <a:t>Las </a:t>
            </a:r>
            <a:r>
              <a:rPr dirty="0" sz="850" spc="10">
                <a:latin typeface="Microsoft Sans Serif"/>
                <a:cs typeface="Microsoft Sans Serif"/>
              </a:rPr>
              <a:t>salidas </a:t>
            </a:r>
            <a:r>
              <a:rPr dirty="0" sz="850" spc="15">
                <a:latin typeface="Microsoft Sans Serif"/>
                <a:cs typeface="Microsoft Sans Serif"/>
              </a:rPr>
              <a:t>analógicas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35">
                <a:latin typeface="Microsoft Sans Serif"/>
                <a:cs typeface="Microsoft Sans Serif"/>
              </a:rPr>
              <a:t>pueden </a:t>
            </a:r>
            <a:r>
              <a:rPr dirty="0" sz="850" spc="25">
                <a:latin typeface="Microsoft Sans Serif"/>
                <a:cs typeface="Microsoft Sans Serif"/>
              </a:rPr>
              <a:t>usar </a:t>
            </a:r>
            <a:r>
              <a:rPr dirty="0" sz="850" spc="30">
                <a:latin typeface="Microsoft Sans Serif"/>
                <a:cs typeface="Microsoft Sans Serif"/>
              </a:rPr>
              <a:t>para </a:t>
            </a:r>
            <a:r>
              <a:rPr dirty="0" sz="850" spc="45">
                <a:latin typeface="Microsoft Sans Serif"/>
                <a:cs typeface="Microsoft Sans Serif"/>
              </a:rPr>
              <a:t>monitorear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20">
                <a:latin typeface="Microsoft Sans Serif"/>
                <a:cs typeface="Microsoft Sans Serif"/>
              </a:rPr>
              <a:t>frecuencia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salida,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50">
                <a:latin typeface="Microsoft Sans Serif"/>
                <a:cs typeface="Microsoft Sans Serif"/>
              </a:rPr>
              <a:t>punto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20">
                <a:latin typeface="Microsoft Sans Serif"/>
                <a:cs typeface="Microsoft Sans Serif"/>
              </a:rPr>
              <a:t>ajuste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20">
                <a:latin typeface="Microsoft Sans Serif"/>
                <a:cs typeface="Microsoft Sans Serif"/>
              </a:rPr>
              <a:t>frecuencia,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25">
                <a:latin typeface="Microsoft Sans Serif"/>
                <a:cs typeface="Microsoft Sans Serif"/>
              </a:rPr>
              <a:t>voltaje del </a:t>
            </a:r>
            <a:r>
              <a:rPr dirty="0" sz="850" spc="10">
                <a:latin typeface="Microsoft Sans Serif"/>
                <a:cs typeface="Microsoft Sans Serif"/>
              </a:rPr>
              <a:t>enlace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-55">
                <a:latin typeface="Microsoft Sans Serif"/>
                <a:cs typeface="Microsoft Sans Serif"/>
              </a:rPr>
              <a:t>CC,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1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corriente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motor,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par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60">
                <a:latin typeface="Microsoft Sans Serif"/>
                <a:cs typeface="Microsoft Sans Serif"/>
              </a:rPr>
              <a:t>motor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y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>
                <a:latin typeface="Microsoft Sans Serif"/>
                <a:cs typeface="Microsoft Sans Serif"/>
              </a:rPr>
              <a:t>las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25">
                <a:latin typeface="Microsoft Sans Serif"/>
                <a:cs typeface="Microsoft Sans Serif"/>
              </a:rPr>
              <a:t>RPM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motor.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35">
                <a:latin typeface="Microsoft Sans Serif"/>
                <a:cs typeface="Microsoft Sans Serif"/>
              </a:rPr>
              <a:t>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35">
                <a:latin typeface="Microsoft Sans Serif"/>
                <a:cs typeface="Microsoft Sans Serif"/>
              </a:rPr>
              <a:t>MICROMASTER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440 </a:t>
            </a:r>
            <a:r>
              <a:rPr dirty="0" sz="850" spc="-22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tiene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dos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salidas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analógicas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15">
                <a:latin typeface="Microsoft Sans Serif"/>
                <a:cs typeface="Microsoft Sans Serif"/>
              </a:rPr>
              <a:t>(AOUT1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y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15">
                <a:latin typeface="Microsoft Sans Serif"/>
                <a:cs typeface="Microsoft Sans Serif"/>
              </a:rPr>
              <a:t>AOUT2).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7390" y="3663086"/>
            <a:ext cx="917575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15" b="1">
                <a:latin typeface="Tahoma"/>
                <a:cs typeface="Tahoma"/>
              </a:rPr>
              <a:t>Salida</a:t>
            </a:r>
            <a:r>
              <a:rPr dirty="0" sz="1050" spc="-60" b="1">
                <a:latin typeface="Tahoma"/>
                <a:cs typeface="Tahoma"/>
              </a:rPr>
              <a:t> </a:t>
            </a:r>
            <a:r>
              <a:rPr dirty="0" sz="1050" b="1">
                <a:latin typeface="Tahoma"/>
                <a:cs typeface="Tahoma"/>
              </a:rPr>
              <a:t>de</a:t>
            </a:r>
            <a:r>
              <a:rPr dirty="0" sz="1050" spc="-60" b="1">
                <a:latin typeface="Tahoma"/>
                <a:cs typeface="Tahoma"/>
              </a:rPr>
              <a:t> </a:t>
            </a:r>
            <a:r>
              <a:rPr dirty="0" sz="1050" b="1">
                <a:latin typeface="Tahoma"/>
                <a:cs typeface="Tahoma"/>
              </a:rPr>
              <a:t>relé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03214" y="3637686"/>
            <a:ext cx="4361815" cy="75692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950" spc="10">
                <a:latin typeface="Microsoft Sans Serif"/>
                <a:cs typeface="Microsoft Sans Serif"/>
              </a:rPr>
              <a:t>Hay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tres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salidas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relé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programables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35">
                <a:latin typeface="Microsoft Sans Serif"/>
                <a:cs typeface="Microsoft Sans Serif"/>
              </a:rPr>
              <a:t>(RL1,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40">
                <a:latin typeface="Microsoft Sans Serif"/>
                <a:cs typeface="Microsoft Sans Serif"/>
              </a:rPr>
              <a:t>RL2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40">
                <a:latin typeface="Microsoft Sans Serif"/>
                <a:cs typeface="Microsoft Sans Serif"/>
              </a:rPr>
              <a:t>RL3)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50">
                <a:latin typeface="Microsoft Sans Serif"/>
                <a:cs typeface="Microsoft Sans Serif"/>
              </a:rPr>
              <a:t>MASTERDRIVE</a:t>
            </a:r>
            <a:endParaRPr sz="9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dirty="0" sz="950" spc="5">
                <a:latin typeface="Microsoft Sans Serif"/>
                <a:cs typeface="Microsoft Sans Serif"/>
              </a:rPr>
              <a:t>440.</a:t>
            </a:r>
            <a:r>
              <a:rPr dirty="0" sz="950" spc="-5">
                <a:latin typeface="Microsoft Sans Serif"/>
                <a:cs typeface="Microsoft Sans Serif"/>
              </a:rPr>
              <a:t> Los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relés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pueden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programar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indicar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diversas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condiciones,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como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35">
                <a:latin typeface="Microsoft Sans Serif"/>
                <a:cs typeface="Microsoft Sans Serif"/>
              </a:rPr>
              <a:t>variador </a:t>
            </a:r>
            <a:r>
              <a:rPr dirty="0" sz="950" spc="15">
                <a:latin typeface="Microsoft Sans Serif"/>
                <a:cs typeface="Microsoft Sans Serif"/>
              </a:rPr>
              <a:t>está </a:t>
            </a:r>
            <a:r>
              <a:rPr dirty="0" sz="950" spc="35">
                <a:latin typeface="Microsoft Sans Serif"/>
                <a:cs typeface="Microsoft Sans Serif"/>
              </a:rPr>
              <a:t>funcionando,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30">
                <a:latin typeface="Microsoft Sans Serif"/>
                <a:cs typeface="Microsoft Sans Serif"/>
              </a:rPr>
              <a:t>ha </a:t>
            </a:r>
            <a:r>
              <a:rPr dirty="0" sz="950" spc="45">
                <a:latin typeface="Microsoft Sans Serif"/>
                <a:cs typeface="Microsoft Sans Serif"/>
              </a:rPr>
              <a:t>producido </a:t>
            </a:r>
            <a:r>
              <a:rPr dirty="0" sz="950" spc="40">
                <a:latin typeface="Microsoft Sans Serif"/>
                <a:cs typeface="Microsoft Sans Serif"/>
              </a:rPr>
              <a:t>una </a:t>
            </a:r>
            <a:r>
              <a:rPr dirty="0" sz="950" spc="15">
                <a:latin typeface="Microsoft Sans Serif"/>
                <a:cs typeface="Microsoft Sans Serif"/>
              </a:rPr>
              <a:t>falla, la </a:t>
            </a:r>
            <a:r>
              <a:rPr dirty="0" sz="950" spc="25">
                <a:latin typeface="Microsoft Sans Serif"/>
                <a:cs typeface="Microsoft Sans Serif"/>
              </a:rPr>
              <a:t>frecuencia </a:t>
            </a:r>
            <a:r>
              <a:rPr dirty="0" sz="950" spc="30">
                <a:latin typeface="Microsoft Sans Serif"/>
                <a:cs typeface="Microsoft Sans Serif"/>
              </a:rPr>
              <a:t> del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convertidor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está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0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frecuencia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convertidor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está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mínimo.</a:t>
            </a:r>
            <a:r>
              <a:rPr dirty="0" sz="950" spc="-10">
                <a:latin typeface="Microsoft Sans Serif"/>
                <a:cs typeface="Microsoft Sans Serif"/>
              </a:rPr>
              <a:t> 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55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6101" y="2155526"/>
            <a:ext cx="3063900" cy="147050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751531" y="9231338"/>
            <a:ext cx="194310" cy="84455"/>
            <a:chOff x="2751531" y="9231338"/>
            <a:chExt cx="194310" cy="844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51531" y="9231338"/>
              <a:ext cx="87922" cy="840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882353" y="9260738"/>
              <a:ext cx="63500" cy="44450"/>
            </a:xfrm>
            <a:custGeom>
              <a:avLst/>
              <a:gdLst/>
              <a:ahLst/>
              <a:cxnLst/>
              <a:rect l="l" t="t" r="r" b="b"/>
              <a:pathLst>
                <a:path w="63500" h="44450">
                  <a:moveTo>
                    <a:pt x="38708" y="8381"/>
                  </a:moveTo>
                  <a:lnTo>
                    <a:pt x="16878" y="8381"/>
                  </a:lnTo>
                  <a:lnTo>
                    <a:pt x="21132" y="9931"/>
                  </a:lnTo>
                  <a:lnTo>
                    <a:pt x="27106" y="13271"/>
                  </a:lnTo>
                  <a:lnTo>
                    <a:pt x="32208" y="16154"/>
                  </a:lnTo>
                  <a:lnTo>
                    <a:pt x="36245" y="18122"/>
                  </a:lnTo>
                  <a:lnTo>
                    <a:pt x="41490" y="19900"/>
                  </a:lnTo>
                  <a:lnTo>
                    <a:pt x="43815" y="20345"/>
                  </a:lnTo>
                  <a:lnTo>
                    <a:pt x="50165" y="20345"/>
                  </a:lnTo>
                  <a:lnTo>
                    <a:pt x="53975" y="18719"/>
                  </a:lnTo>
                  <a:lnTo>
                    <a:pt x="60452" y="12179"/>
                  </a:lnTo>
                  <a:lnTo>
                    <a:pt x="60660" y="11671"/>
                  </a:lnTo>
                  <a:lnTo>
                    <a:pt x="46405" y="11671"/>
                  </a:lnTo>
                  <a:lnTo>
                    <a:pt x="42405" y="10350"/>
                  </a:lnTo>
                  <a:lnTo>
                    <a:pt x="38708" y="8381"/>
                  </a:lnTo>
                  <a:close/>
                </a:path>
                <a:path w="63500" h="44450">
                  <a:moveTo>
                    <a:pt x="19037" y="0"/>
                  </a:moveTo>
                  <a:lnTo>
                    <a:pt x="12915" y="0"/>
                  </a:lnTo>
                  <a:lnTo>
                    <a:pt x="9258" y="1650"/>
                  </a:lnTo>
                  <a:lnTo>
                    <a:pt x="2793" y="8216"/>
                  </a:lnTo>
                  <a:lnTo>
                    <a:pt x="863" y="13017"/>
                  </a:lnTo>
                  <a:lnTo>
                    <a:pt x="779" y="13271"/>
                  </a:lnTo>
                  <a:lnTo>
                    <a:pt x="0" y="19900"/>
                  </a:lnTo>
                  <a:lnTo>
                    <a:pt x="2857" y="19900"/>
                  </a:lnTo>
                  <a:lnTo>
                    <a:pt x="3427" y="16128"/>
                  </a:lnTo>
                  <a:lnTo>
                    <a:pt x="4699" y="13271"/>
                  </a:lnTo>
                  <a:lnTo>
                    <a:pt x="8788" y="9359"/>
                  </a:lnTo>
                  <a:lnTo>
                    <a:pt x="11175" y="8381"/>
                  </a:lnTo>
                  <a:lnTo>
                    <a:pt x="38708" y="8381"/>
                  </a:lnTo>
                  <a:lnTo>
                    <a:pt x="31076" y="4317"/>
                  </a:lnTo>
                  <a:lnTo>
                    <a:pt x="26758" y="2222"/>
                  </a:lnTo>
                  <a:lnTo>
                    <a:pt x="21551" y="495"/>
                  </a:lnTo>
                  <a:lnTo>
                    <a:pt x="19037" y="0"/>
                  </a:lnTo>
                  <a:close/>
                </a:path>
                <a:path w="63500" h="44450">
                  <a:moveTo>
                    <a:pt x="63334" y="444"/>
                  </a:moveTo>
                  <a:lnTo>
                    <a:pt x="60223" y="444"/>
                  </a:lnTo>
                  <a:lnTo>
                    <a:pt x="59651" y="4114"/>
                  </a:lnTo>
                  <a:lnTo>
                    <a:pt x="58229" y="7035"/>
                  </a:lnTo>
                  <a:lnTo>
                    <a:pt x="54317" y="10845"/>
                  </a:lnTo>
                  <a:lnTo>
                    <a:pt x="52133" y="11671"/>
                  </a:lnTo>
                  <a:lnTo>
                    <a:pt x="60660" y="11671"/>
                  </a:lnTo>
                  <a:lnTo>
                    <a:pt x="62509" y="7175"/>
                  </a:lnTo>
                  <a:lnTo>
                    <a:pt x="63334" y="444"/>
                  </a:lnTo>
                  <a:close/>
                </a:path>
                <a:path w="63500" h="44450">
                  <a:moveTo>
                    <a:pt x="38565" y="32372"/>
                  </a:moveTo>
                  <a:lnTo>
                    <a:pt x="16878" y="32372"/>
                  </a:lnTo>
                  <a:lnTo>
                    <a:pt x="21132" y="33934"/>
                  </a:lnTo>
                  <a:lnTo>
                    <a:pt x="32208" y="40157"/>
                  </a:lnTo>
                  <a:lnTo>
                    <a:pt x="36245" y="42125"/>
                  </a:lnTo>
                  <a:lnTo>
                    <a:pt x="41490" y="43941"/>
                  </a:lnTo>
                  <a:lnTo>
                    <a:pt x="43815" y="44411"/>
                  </a:lnTo>
                  <a:lnTo>
                    <a:pt x="50165" y="44411"/>
                  </a:lnTo>
                  <a:lnTo>
                    <a:pt x="53975" y="42760"/>
                  </a:lnTo>
                  <a:lnTo>
                    <a:pt x="60452" y="36182"/>
                  </a:lnTo>
                  <a:lnTo>
                    <a:pt x="60634" y="35737"/>
                  </a:lnTo>
                  <a:lnTo>
                    <a:pt x="46405" y="35737"/>
                  </a:lnTo>
                  <a:lnTo>
                    <a:pt x="42405" y="34416"/>
                  </a:lnTo>
                  <a:lnTo>
                    <a:pt x="38565" y="32372"/>
                  </a:lnTo>
                  <a:close/>
                </a:path>
                <a:path w="63500" h="44450">
                  <a:moveTo>
                    <a:pt x="19037" y="24066"/>
                  </a:moveTo>
                  <a:lnTo>
                    <a:pt x="12915" y="24066"/>
                  </a:lnTo>
                  <a:lnTo>
                    <a:pt x="9258" y="25704"/>
                  </a:lnTo>
                  <a:lnTo>
                    <a:pt x="6032" y="29006"/>
                  </a:lnTo>
                  <a:lnTo>
                    <a:pt x="2793" y="32283"/>
                  </a:lnTo>
                  <a:lnTo>
                    <a:pt x="787" y="37274"/>
                  </a:lnTo>
                  <a:lnTo>
                    <a:pt x="0" y="43967"/>
                  </a:lnTo>
                  <a:lnTo>
                    <a:pt x="2857" y="43967"/>
                  </a:lnTo>
                  <a:lnTo>
                    <a:pt x="3427" y="40131"/>
                  </a:lnTo>
                  <a:lnTo>
                    <a:pt x="4699" y="37274"/>
                  </a:lnTo>
                  <a:lnTo>
                    <a:pt x="6731" y="35305"/>
                  </a:lnTo>
                  <a:lnTo>
                    <a:pt x="8788" y="33362"/>
                  </a:lnTo>
                  <a:lnTo>
                    <a:pt x="11175" y="32372"/>
                  </a:lnTo>
                  <a:lnTo>
                    <a:pt x="38565" y="32372"/>
                  </a:lnTo>
                  <a:lnTo>
                    <a:pt x="31076" y="28384"/>
                  </a:lnTo>
                  <a:lnTo>
                    <a:pt x="26758" y="26288"/>
                  </a:lnTo>
                  <a:lnTo>
                    <a:pt x="21551" y="24561"/>
                  </a:lnTo>
                  <a:lnTo>
                    <a:pt x="19037" y="24066"/>
                  </a:lnTo>
                  <a:close/>
                </a:path>
                <a:path w="63500" h="44450">
                  <a:moveTo>
                    <a:pt x="63334" y="24434"/>
                  </a:moveTo>
                  <a:lnTo>
                    <a:pt x="60223" y="24434"/>
                  </a:lnTo>
                  <a:lnTo>
                    <a:pt x="59651" y="28117"/>
                  </a:lnTo>
                  <a:lnTo>
                    <a:pt x="58229" y="31038"/>
                  </a:lnTo>
                  <a:lnTo>
                    <a:pt x="56006" y="33172"/>
                  </a:lnTo>
                  <a:lnTo>
                    <a:pt x="54317" y="34861"/>
                  </a:lnTo>
                  <a:lnTo>
                    <a:pt x="52133" y="35737"/>
                  </a:lnTo>
                  <a:lnTo>
                    <a:pt x="60634" y="35737"/>
                  </a:lnTo>
                  <a:lnTo>
                    <a:pt x="62509" y="31178"/>
                  </a:lnTo>
                  <a:lnTo>
                    <a:pt x="63334" y="244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3020275" y="9151963"/>
            <a:ext cx="56515" cy="92075"/>
          </a:xfrm>
          <a:custGeom>
            <a:avLst/>
            <a:gdLst/>
            <a:ahLst/>
            <a:cxnLst/>
            <a:rect l="l" t="t" r="r" b="b"/>
            <a:pathLst>
              <a:path w="56514" h="92075">
                <a:moveTo>
                  <a:pt x="54482" y="0"/>
                </a:moveTo>
                <a:lnTo>
                  <a:pt x="0" y="0"/>
                </a:lnTo>
                <a:lnTo>
                  <a:pt x="0" y="91694"/>
                </a:lnTo>
                <a:lnTo>
                  <a:pt x="56387" y="91694"/>
                </a:lnTo>
                <a:lnTo>
                  <a:pt x="56387" y="84328"/>
                </a:lnTo>
                <a:lnTo>
                  <a:pt x="8127" y="84328"/>
                </a:lnTo>
                <a:lnTo>
                  <a:pt x="8127" y="47879"/>
                </a:lnTo>
                <a:lnTo>
                  <a:pt x="52705" y="47879"/>
                </a:lnTo>
                <a:lnTo>
                  <a:pt x="52705" y="40513"/>
                </a:lnTo>
                <a:lnTo>
                  <a:pt x="8127" y="40513"/>
                </a:lnTo>
                <a:lnTo>
                  <a:pt x="8127" y="7366"/>
                </a:lnTo>
                <a:lnTo>
                  <a:pt x="54482" y="7366"/>
                </a:lnTo>
                <a:lnTo>
                  <a:pt x="544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2978302" y="9275050"/>
            <a:ext cx="126364" cy="115570"/>
            <a:chOff x="2978302" y="9275050"/>
            <a:chExt cx="126364" cy="115570"/>
          </a:xfrm>
        </p:grpSpPr>
        <p:sp>
          <p:nvSpPr>
            <p:cNvPr id="8" name="object 8"/>
            <p:cNvSpPr/>
            <p:nvPr/>
          </p:nvSpPr>
          <p:spPr>
            <a:xfrm>
              <a:off x="3022561" y="9298647"/>
              <a:ext cx="52069" cy="92075"/>
            </a:xfrm>
            <a:custGeom>
              <a:avLst/>
              <a:gdLst/>
              <a:ahLst/>
              <a:cxnLst/>
              <a:rect l="l" t="t" r="r" b="b"/>
              <a:pathLst>
                <a:path w="52069" h="92075">
                  <a:moveTo>
                    <a:pt x="51815" y="0"/>
                  </a:moveTo>
                  <a:lnTo>
                    <a:pt x="0" y="0"/>
                  </a:lnTo>
                  <a:lnTo>
                    <a:pt x="0" y="91693"/>
                  </a:lnTo>
                  <a:lnTo>
                    <a:pt x="8127" y="91693"/>
                  </a:lnTo>
                  <a:lnTo>
                    <a:pt x="8127" y="47878"/>
                  </a:lnTo>
                  <a:lnTo>
                    <a:pt x="50291" y="47878"/>
                  </a:lnTo>
                  <a:lnTo>
                    <a:pt x="50291" y="40512"/>
                  </a:lnTo>
                  <a:lnTo>
                    <a:pt x="8127" y="40512"/>
                  </a:lnTo>
                  <a:lnTo>
                    <a:pt x="8127" y="7365"/>
                  </a:lnTo>
                  <a:lnTo>
                    <a:pt x="51815" y="7365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980588" y="9277336"/>
              <a:ext cx="121920" cy="1270"/>
            </a:xfrm>
            <a:custGeom>
              <a:avLst/>
              <a:gdLst/>
              <a:ahLst/>
              <a:cxnLst/>
              <a:rect l="l" t="t" r="r" b="b"/>
              <a:pathLst>
                <a:path w="121919" h="1270">
                  <a:moveTo>
                    <a:pt x="0" y="0"/>
                  </a:moveTo>
                  <a:lnTo>
                    <a:pt x="121665" y="91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3290480" y="9297644"/>
            <a:ext cx="174625" cy="92075"/>
            <a:chOff x="3290480" y="9297644"/>
            <a:chExt cx="174625" cy="9207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90480" y="9297644"/>
              <a:ext cx="67055" cy="9169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401605" y="9343237"/>
              <a:ext cx="63500" cy="31115"/>
            </a:xfrm>
            <a:custGeom>
              <a:avLst/>
              <a:gdLst/>
              <a:ahLst/>
              <a:cxnLst/>
              <a:rect l="l" t="t" r="r" b="b"/>
              <a:pathLst>
                <a:path w="63500" h="31115">
                  <a:moveTo>
                    <a:pt x="63500" y="0"/>
                  </a:moveTo>
                  <a:lnTo>
                    <a:pt x="0" y="0"/>
                  </a:lnTo>
                  <a:lnTo>
                    <a:pt x="0" y="6858"/>
                  </a:lnTo>
                  <a:lnTo>
                    <a:pt x="63500" y="6858"/>
                  </a:lnTo>
                  <a:lnTo>
                    <a:pt x="63500" y="0"/>
                  </a:lnTo>
                  <a:close/>
                </a:path>
                <a:path w="63500" h="31115">
                  <a:moveTo>
                    <a:pt x="63500" y="23749"/>
                  </a:moveTo>
                  <a:lnTo>
                    <a:pt x="0" y="23749"/>
                  </a:lnTo>
                  <a:lnTo>
                    <a:pt x="0" y="30607"/>
                  </a:lnTo>
                  <a:lnTo>
                    <a:pt x="63500" y="30607"/>
                  </a:lnTo>
                  <a:lnTo>
                    <a:pt x="63500" y="2374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20478" y="9297644"/>
            <a:ext cx="271208" cy="9175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527293" y="501040"/>
            <a:ext cx="149860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b="1">
                <a:latin typeface="Tahoma"/>
                <a:cs typeface="Tahoma"/>
              </a:rPr>
              <a:t>Comunicación</a:t>
            </a:r>
            <a:r>
              <a:rPr dirty="0" sz="1150" spc="-75" b="1">
                <a:latin typeface="Tahoma"/>
                <a:cs typeface="Tahoma"/>
              </a:rPr>
              <a:t> </a:t>
            </a:r>
            <a:r>
              <a:rPr dirty="0" sz="1150" b="1">
                <a:latin typeface="Tahoma"/>
                <a:cs typeface="Tahoma"/>
              </a:rPr>
              <a:t>serial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23133" y="488340"/>
            <a:ext cx="4143375" cy="1305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-35">
                <a:latin typeface="Microsoft Sans Serif"/>
                <a:cs typeface="Microsoft Sans Serif"/>
              </a:rPr>
              <a:t>MICROMASTER </a:t>
            </a:r>
            <a:r>
              <a:rPr dirty="0" sz="950" spc="15">
                <a:latin typeface="Microsoft Sans Serif"/>
                <a:cs typeface="Microsoft Sans Serif"/>
              </a:rPr>
              <a:t>440 </a:t>
            </a:r>
            <a:r>
              <a:rPr dirty="0" sz="950" spc="35">
                <a:latin typeface="Microsoft Sans Serif"/>
                <a:cs typeface="Microsoft Sans Serif"/>
              </a:rPr>
              <a:t>tiene </a:t>
            </a:r>
            <a:r>
              <a:rPr dirty="0" sz="950" spc="40">
                <a:latin typeface="Microsoft Sans Serif"/>
                <a:cs typeface="Microsoft Sans Serif"/>
              </a:rPr>
              <a:t>una </a:t>
            </a:r>
            <a:r>
              <a:rPr dirty="0" sz="950" spc="35">
                <a:latin typeface="Microsoft Sans Serif"/>
                <a:cs typeface="Microsoft Sans Serif"/>
              </a:rPr>
              <a:t>interfaz </a:t>
            </a:r>
            <a:r>
              <a:rPr dirty="0" sz="950" spc="20">
                <a:latin typeface="Microsoft Sans Serif"/>
                <a:cs typeface="Microsoft Sans Serif"/>
              </a:rPr>
              <a:t>serial </a:t>
            </a:r>
            <a:r>
              <a:rPr dirty="0" sz="950" spc="-35">
                <a:latin typeface="Microsoft Sans Serif"/>
                <a:cs typeface="Microsoft Sans Serif"/>
              </a:rPr>
              <a:t>RS485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50">
                <a:latin typeface="Microsoft Sans Serif"/>
                <a:cs typeface="Microsoft Sans Serif"/>
              </a:rPr>
              <a:t>permite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comunicación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computadoras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55">
                <a:latin typeface="Microsoft Sans Serif"/>
                <a:cs typeface="Microsoft Sans Serif"/>
              </a:rPr>
              <a:t>(PC)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controladores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lógicos  </a:t>
            </a:r>
            <a:r>
              <a:rPr dirty="0" sz="950" spc="40">
                <a:latin typeface="Microsoft Sans Serif"/>
                <a:cs typeface="Microsoft Sans Serif"/>
              </a:rPr>
              <a:t>programables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45">
                <a:latin typeface="Microsoft Sans Serif"/>
                <a:cs typeface="Microsoft Sans Serif"/>
              </a:rPr>
              <a:t>(PLC).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40">
                <a:latin typeface="Microsoft Sans Serif"/>
                <a:cs typeface="Microsoft Sans Serif"/>
              </a:rPr>
              <a:t>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protocolo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35">
                <a:latin typeface="Microsoft Sans Serif"/>
                <a:cs typeface="Microsoft Sans Serif"/>
              </a:rPr>
              <a:t>RS485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estándar</a:t>
            </a:r>
            <a:r>
              <a:rPr dirty="0" sz="950" spc="-10">
                <a:latin typeface="Microsoft Sans Serif"/>
                <a:cs typeface="Microsoft Sans Serif"/>
              </a:rPr>
              <a:t> se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denomina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protocolo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-75">
                <a:latin typeface="Microsoft Sans Serif"/>
                <a:cs typeface="Microsoft Sans Serif"/>
              </a:rPr>
              <a:t>USS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-10">
                <a:latin typeface="Microsoft Sans Serif"/>
                <a:cs typeface="Microsoft Sans Serif"/>
              </a:rPr>
              <a:t>es </a:t>
            </a:r>
            <a:r>
              <a:rPr dirty="0" sz="950" spc="45">
                <a:latin typeface="Microsoft Sans Serif"/>
                <a:cs typeface="Microsoft Sans Serif"/>
              </a:rPr>
              <a:t>programable </a:t>
            </a:r>
            <a:r>
              <a:rPr dirty="0" sz="950" spc="25">
                <a:latin typeface="Microsoft Sans Serif"/>
                <a:cs typeface="Microsoft Sans Serif"/>
              </a:rPr>
              <a:t>hasta </a:t>
            </a:r>
            <a:r>
              <a:rPr dirty="0" sz="950" spc="5">
                <a:latin typeface="Microsoft Sans Serif"/>
                <a:cs typeface="Microsoft Sans Serif"/>
              </a:rPr>
              <a:t>57,6 </a:t>
            </a:r>
            <a:r>
              <a:rPr dirty="0" sz="950" spc="15">
                <a:latin typeface="Microsoft Sans Serif"/>
                <a:cs typeface="Microsoft Sans Serif"/>
              </a:rPr>
              <a:t>Kbaudios. </a:t>
            </a: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45">
                <a:latin typeface="Microsoft Sans Serif"/>
                <a:cs typeface="Microsoft Sans Serif"/>
              </a:rPr>
              <a:t>protocolo </a:t>
            </a:r>
            <a:r>
              <a:rPr dirty="0" sz="950" spc="5">
                <a:latin typeface="Microsoft Sans Serif"/>
                <a:cs typeface="Microsoft Sans Serif"/>
              </a:rPr>
              <a:t>Siemens </a:t>
            </a:r>
            <a:r>
              <a:rPr dirty="0" sz="950" spc="10">
                <a:latin typeface="Microsoft Sans Serif"/>
                <a:cs typeface="Microsoft Sans Serif"/>
              </a:rPr>
              <a:t> </a:t>
            </a:r>
            <a:r>
              <a:rPr dirty="0" sz="950" spc="-40">
                <a:latin typeface="Microsoft Sans Serif"/>
                <a:cs typeface="Microsoft Sans Serif"/>
              </a:rPr>
              <a:t>PROFIBUS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también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está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disponible.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65">
                <a:latin typeface="Microsoft Sans Serif"/>
                <a:cs typeface="Microsoft Sans Serif"/>
              </a:rPr>
              <a:t>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programable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hasta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12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Mbaudios.  </a:t>
            </a:r>
            <a:r>
              <a:rPr dirty="0" sz="950" spc="10">
                <a:latin typeface="Microsoft Sans Serif"/>
                <a:cs typeface="Microsoft Sans Serif"/>
              </a:rPr>
              <a:t>Póngase </a:t>
            </a:r>
            <a:r>
              <a:rPr dirty="0" sz="950" spc="30">
                <a:latin typeface="Microsoft Sans Serif"/>
                <a:cs typeface="Microsoft Sans Serif"/>
              </a:rPr>
              <a:t>en contacto </a:t>
            </a:r>
            <a:r>
              <a:rPr dirty="0" sz="950" spc="25">
                <a:latin typeface="Microsoft Sans Serif"/>
                <a:cs typeface="Microsoft Sans Serif"/>
              </a:rPr>
              <a:t>con </a:t>
            </a:r>
            <a:r>
              <a:rPr dirty="0" sz="950" spc="15">
                <a:latin typeface="Microsoft Sans Serif"/>
                <a:cs typeface="Microsoft Sans Serif"/>
              </a:rPr>
              <a:t>su </a:t>
            </a:r>
            <a:r>
              <a:rPr dirty="0" sz="950" spc="35">
                <a:latin typeface="Microsoft Sans Serif"/>
                <a:cs typeface="Microsoft Sans Serif"/>
              </a:rPr>
              <a:t>representante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20">
                <a:latin typeface="Microsoft Sans Serif"/>
                <a:cs typeface="Microsoft Sans Serif"/>
              </a:rPr>
              <a:t>ventas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5">
                <a:latin typeface="Microsoft Sans Serif"/>
                <a:cs typeface="Microsoft Sans Serif"/>
              </a:rPr>
              <a:t>Siemens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4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obtener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información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sobre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protocolo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75">
                <a:latin typeface="Microsoft Sans Serif"/>
                <a:cs typeface="Microsoft Sans Serif"/>
              </a:rPr>
              <a:t>USS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35">
                <a:latin typeface="Microsoft Sans Serif"/>
                <a:cs typeface="Microsoft Sans Serif"/>
              </a:rPr>
              <a:t>PROFIBUS.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7300" y="4022750"/>
            <a:ext cx="94234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 b="1">
                <a:latin typeface="Tahoma"/>
                <a:cs typeface="Tahoma"/>
              </a:rPr>
              <a:t>Límite</a:t>
            </a:r>
            <a:r>
              <a:rPr dirty="0" sz="1100" spc="-40" b="1">
                <a:latin typeface="Tahoma"/>
                <a:cs typeface="Tahoma"/>
              </a:rPr>
              <a:t> </a:t>
            </a:r>
            <a:r>
              <a:rPr dirty="0" sz="1100" spc="5" b="1">
                <a:latin typeface="Tahoma"/>
                <a:cs typeface="Tahoma"/>
              </a:rPr>
              <a:t>actual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23140" y="4001160"/>
            <a:ext cx="4243705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-35">
                <a:latin typeface="Microsoft Sans Serif"/>
                <a:cs typeface="Microsoft Sans Serif"/>
              </a:rPr>
              <a:t>El MICROMASTER </a:t>
            </a:r>
            <a:r>
              <a:rPr dirty="0" sz="850" spc="10">
                <a:latin typeface="Microsoft Sans Serif"/>
                <a:cs typeface="Microsoft Sans Serif"/>
              </a:rPr>
              <a:t>440 </a:t>
            </a:r>
            <a:r>
              <a:rPr dirty="0" sz="850" spc="-10">
                <a:latin typeface="Microsoft Sans Serif"/>
                <a:cs typeface="Microsoft Sans Serif"/>
              </a:rPr>
              <a:t>es </a:t>
            </a:r>
            <a:r>
              <a:rPr dirty="0" sz="850">
                <a:latin typeface="Microsoft Sans Serif"/>
                <a:cs typeface="Microsoft Sans Serif"/>
              </a:rPr>
              <a:t>capaz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5">
                <a:latin typeface="Microsoft Sans Serif"/>
                <a:cs typeface="Microsoft Sans Serif"/>
              </a:rPr>
              <a:t>suministrar </a:t>
            </a:r>
            <a:r>
              <a:rPr dirty="0" sz="850" spc="20">
                <a:latin typeface="Microsoft Sans Serif"/>
                <a:cs typeface="Microsoft Sans Serif"/>
              </a:rPr>
              <a:t>hasta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10">
                <a:latin typeface="Microsoft Sans Serif"/>
                <a:cs typeface="Microsoft Sans Serif"/>
              </a:rPr>
              <a:t>150 </a:t>
            </a:r>
            <a:r>
              <a:rPr dirty="0" sz="850" spc="-50">
                <a:latin typeface="Microsoft Sans Serif"/>
                <a:cs typeface="Microsoft Sans Serif"/>
              </a:rPr>
              <a:t>%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35">
                <a:latin typeface="Microsoft Sans Serif"/>
                <a:cs typeface="Microsoft Sans Serif"/>
              </a:rPr>
              <a:t>corriente </a:t>
            </a:r>
            <a:r>
              <a:rPr dirty="0" sz="850" spc="40">
                <a:latin typeface="Microsoft Sans Serif"/>
                <a:cs typeface="Microsoft Sans Serif"/>
              </a:rPr>
              <a:t> nominal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variador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durante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60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segundos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en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un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período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300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segundos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200</a:t>
            </a:r>
            <a:endParaRPr sz="850">
              <a:latin typeface="Microsoft Sans Serif"/>
              <a:cs typeface="Microsoft Sans Serif"/>
            </a:endParaRPr>
          </a:p>
          <a:p>
            <a:pPr marL="12700" marR="33020">
              <a:lnSpc>
                <a:spcPct val="141200"/>
              </a:lnSpc>
            </a:pPr>
            <a:r>
              <a:rPr dirty="0" sz="850" spc="-50">
                <a:latin typeface="Microsoft Sans Serif"/>
                <a:cs typeface="Microsoft Sans Serif"/>
              </a:rPr>
              <a:t>%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35">
                <a:latin typeface="Microsoft Sans Serif"/>
                <a:cs typeface="Microsoft Sans Serif"/>
              </a:rPr>
              <a:t>corriente </a:t>
            </a:r>
            <a:r>
              <a:rPr dirty="0" sz="850" spc="40">
                <a:latin typeface="Microsoft Sans Serif"/>
                <a:cs typeface="Microsoft Sans Serif"/>
              </a:rPr>
              <a:t>nominal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30">
                <a:latin typeface="Microsoft Sans Serif"/>
                <a:cs typeface="Microsoft Sans Serif"/>
              </a:rPr>
              <a:t>variador </a:t>
            </a:r>
            <a:r>
              <a:rPr dirty="0" sz="850" spc="40">
                <a:latin typeface="Microsoft Sans Serif"/>
                <a:cs typeface="Microsoft Sans Serif"/>
              </a:rPr>
              <a:t>durante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40">
                <a:latin typeface="Microsoft Sans Serif"/>
                <a:cs typeface="Microsoft Sans Serif"/>
              </a:rPr>
              <a:t>período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0">
                <a:latin typeface="Microsoft Sans Serif"/>
                <a:cs typeface="Microsoft Sans Serif"/>
              </a:rPr>
              <a:t>3 </a:t>
            </a:r>
            <a:r>
              <a:rPr dirty="0" sz="850" spc="25">
                <a:latin typeface="Microsoft Sans Serif"/>
                <a:cs typeface="Microsoft Sans Serif"/>
              </a:rPr>
              <a:t>segundos en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5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período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0">
                <a:latin typeface="Microsoft Sans Serif"/>
                <a:cs typeface="Microsoft Sans Serif"/>
              </a:rPr>
              <a:t>60 </a:t>
            </a:r>
            <a:r>
              <a:rPr dirty="0" sz="850" spc="20">
                <a:latin typeface="Microsoft Sans Serif"/>
                <a:cs typeface="Microsoft Sans Serif"/>
              </a:rPr>
              <a:t>segundos. </a:t>
            </a:r>
            <a:r>
              <a:rPr dirty="0" sz="850" spc="-50">
                <a:latin typeface="Microsoft Sans Serif"/>
                <a:cs typeface="Microsoft Sans Serif"/>
              </a:rPr>
              <a:t>Se </a:t>
            </a:r>
            <a:r>
              <a:rPr dirty="0" sz="850" spc="25">
                <a:latin typeface="Microsoft Sans Serif"/>
                <a:cs typeface="Microsoft Sans Serif"/>
              </a:rPr>
              <a:t>utilizan funciones </a:t>
            </a:r>
            <a:r>
              <a:rPr dirty="0" sz="850" spc="15">
                <a:latin typeface="Microsoft Sans Serif"/>
                <a:cs typeface="Microsoft Sans Serif"/>
              </a:rPr>
              <a:t>sofisticadas </a:t>
            </a:r>
            <a:r>
              <a:rPr dirty="0" sz="850" spc="25">
                <a:latin typeface="Microsoft Sans Serif"/>
                <a:cs typeface="Microsoft Sans Serif"/>
              </a:rPr>
              <a:t>de sobrecarga </a:t>
            </a:r>
            <a:r>
              <a:rPr dirty="0" sz="850" spc="30">
                <a:latin typeface="Microsoft Sans Serif"/>
                <a:cs typeface="Microsoft Sans Serif"/>
              </a:rPr>
              <a:t> dependientes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35">
                <a:latin typeface="Microsoft Sans Serif"/>
                <a:cs typeface="Microsoft Sans Serif"/>
              </a:rPr>
              <a:t>velocidad/tiempo/corriente </a:t>
            </a:r>
            <a:r>
              <a:rPr dirty="0" sz="850" spc="30">
                <a:latin typeface="Microsoft Sans Serif"/>
                <a:cs typeface="Microsoft Sans Serif"/>
              </a:rPr>
              <a:t>para </a:t>
            </a:r>
            <a:r>
              <a:rPr dirty="0" sz="850" spc="45">
                <a:latin typeface="Microsoft Sans Serif"/>
                <a:cs typeface="Microsoft Sans Serif"/>
              </a:rPr>
              <a:t>proteger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50">
                <a:latin typeface="Microsoft Sans Serif"/>
                <a:cs typeface="Microsoft Sans Serif"/>
              </a:rPr>
              <a:t>motor. </a:t>
            </a:r>
            <a:r>
              <a:rPr dirty="0" sz="850" spc="-15">
                <a:latin typeface="Microsoft Sans Serif"/>
                <a:cs typeface="Microsoft Sans Serif"/>
              </a:rPr>
              <a:t>Las 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funciones de </a:t>
            </a:r>
            <a:r>
              <a:rPr dirty="0" sz="850" spc="45">
                <a:latin typeface="Microsoft Sans Serif"/>
                <a:cs typeface="Microsoft Sans Serif"/>
              </a:rPr>
              <a:t>monitoreo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30">
                <a:latin typeface="Microsoft Sans Serif"/>
                <a:cs typeface="Microsoft Sans Serif"/>
              </a:rPr>
              <a:t>protección </a:t>
            </a:r>
            <a:r>
              <a:rPr dirty="0" sz="850" spc="25">
                <a:latin typeface="Microsoft Sans Serif"/>
                <a:cs typeface="Microsoft Sans Serif"/>
              </a:rPr>
              <a:t>incluyen </a:t>
            </a:r>
            <a:r>
              <a:rPr dirty="0" sz="850" spc="35">
                <a:latin typeface="Microsoft Sans Serif"/>
                <a:cs typeface="Microsoft Sans Serif"/>
              </a:rPr>
              <a:t>una </a:t>
            </a:r>
            <a:r>
              <a:rPr dirty="0" sz="850" spc="20">
                <a:latin typeface="Microsoft Sans Serif"/>
                <a:cs typeface="Microsoft Sans Serif"/>
              </a:rPr>
              <a:t>falla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0">
                <a:latin typeface="Microsoft Sans Serif"/>
                <a:cs typeface="Microsoft Sans Serif"/>
              </a:rPr>
              <a:t>sobrecorriente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3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variador,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una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falla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sobrecarga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motor,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una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advertencia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sobretemperatura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60">
                <a:latin typeface="Microsoft Sans Serif"/>
                <a:cs typeface="Microsoft Sans Serif"/>
              </a:rPr>
              <a:t>motor </a:t>
            </a:r>
            <a:r>
              <a:rPr dirty="0" sz="850" spc="10">
                <a:latin typeface="Microsoft Sans Serif"/>
                <a:cs typeface="Microsoft Sans Serif"/>
              </a:rPr>
              <a:t>calculada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35">
                <a:latin typeface="Microsoft Sans Serif"/>
                <a:cs typeface="Microsoft Sans Serif"/>
              </a:rPr>
              <a:t>una </a:t>
            </a:r>
            <a:r>
              <a:rPr dirty="0" sz="850" spc="20">
                <a:latin typeface="Microsoft Sans Serif"/>
                <a:cs typeface="Microsoft Sans Serif"/>
              </a:rPr>
              <a:t>falla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5">
                <a:latin typeface="Microsoft Sans Serif"/>
                <a:cs typeface="Microsoft Sans Serif"/>
              </a:rPr>
              <a:t>sobretemperatura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60">
                <a:latin typeface="Microsoft Sans Serif"/>
                <a:cs typeface="Microsoft Sans Serif"/>
              </a:rPr>
              <a:t>motor </a:t>
            </a:r>
            <a:r>
              <a:rPr dirty="0" sz="850" spc="35">
                <a:latin typeface="Microsoft Sans Serif"/>
                <a:cs typeface="Microsoft Sans Serif"/>
              </a:rPr>
              <a:t>medida </a:t>
            </a:r>
            <a:r>
              <a:rPr dirty="0" sz="850" spc="25">
                <a:latin typeface="Microsoft Sans Serif"/>
                <a:cs typeface="Microsoft Sans Serif"/>
              </a:rPr>
              <a:t>(requiere </a:t>
            </a:r>
            <a:r>
              <a:rPr dirty="0" sz="850" spc="30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un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dispositivo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5">
                <a:latin typeface="Microsoft Sans Serif"/>
                <a:cs typeface="Microsoft Sans Serif"/>
              </a:rPr>
              <a:t>dentro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motor).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7300" y="5895999"/>
            <a:ext cx="1264285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10" b="1">
                <a:latin typeface="Tahoma"/>
                <a:cs typeface="Tahoma"/>
              </a:rPr>
              <a:t>Impulso</a:t>
            </a:r>
            <a:r>
              <a:rPr dirty="0" sz="750" spc="-35" b="1">
                <a:latin typeface="Tahoma"/>
                <a:cs typeface="Tahoma"/>
              </a:rPr>
              <a:t> </a:t>
            </a:r>
            <a:r>
              <a:rPr dirty="0" sz="750" b="1">
                <a:latin typeface="Tahoma"/>
                <a:cs typeface="Tahoma"/>
              </a:rPr>
              <a:t>de</a:t>
            </a:r>
            <a:r>
              <a:rPr dirty="0" sz="750" spc="-30" b="1">
                <a:latin typeface="Tahoma"/>
                <a:cs typeface="Tahoma"/>
              </a:rPr>
              <a:t> </a:t>
            </a:r>
            <a:r>
              <a:rPr dirty="0" sz="750" spc="-10" b="1">
                <a:latin typeface="Tahoma"/>
                <a:cs typeface="Tahoma"/>
              </a:rPr>
              <a:t>baja</a:t>
            </a:r>
            <a:r>
              <a:rPr dirty="0" sz="750" spc="-35" b="1">
                <a:latin typeface="Tahoma"/>
                <a:cs typeface="Tahoma"/>
              </a:rPr>
              <a:t> </a:t>
            </a:r>
            <a:r>
              <a:rPr dirty="0" sz="750" spc="-5" b="1">
                <a:latin typeface="Tahoma"/>
                <a:cs typeface="Tahoma"/>
              </a:rPr>
              <a:t>velocidad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23139" y="5833769"/>
            <a:ext cx="406717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 spc="35">
                <a:latin typeface="Microsoft Sans Serif"/>
                <a:cs typeface="Microsoft Sans Serif"/>
              </a:rPr>
              <a:t>Aprendimos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en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una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lección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anterior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que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existe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una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relación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entre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voltaje </a:t>
            </a:r>
            <a:r>
              <a:rPr dirty="0" sz="1000" spc="-50">
                <a:latin typeface="Microsoft Sans Serif"/>
                <a:cs typeface="Microsoft Sans Serif"/>
              </a:rPr>
              <a:t>(E),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25">
                <a:latin typeface="Microsoft Sans Serif"/>
                <a:cs typeface="Microsoft Sans Serif"/>
              </a:rPr>
              <a:t>frecuencia </a:t>
            </a:r>
            <a:r>
              <a:rPr dirty="0" sz="1000" spc="-55">
                <a:latin typeface="Microsoft Sans Serif"/>
                <a:cs typeface="Microsoft Sans Serif"/>
              </a:rPr>
              <a:t>(F)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45">
                <a:latin typeface="Microsoft Sans Serif"/>
                <a:cs typeface="Microsoft Sans Serif"/>
              </a:rPr>
              <a:t>flujo </a:t>
            </a:r>
            <a:r>
              <a:rPr dirty="0" sz="1000" spc="30">
                <a:latin typeface="Microsoft Sans Serif"/>
                <a:cs typeface="Microsoft Sans Serif"/>
              </a:rPr>
              <a:t>de magnetización </a:t>
            </a:r>
            <a:r>
              <a:rPr dirty="0" sz="1000" spc="-25">
                <a:latin typeface="Microsoft Sans Serif"/>
                <a:cs typeface="Microsoft Sans Serif"/>
              </a:rPr>
              <a:t>(Φ). </a:t>
            </a:r>
            <a:r>
              <a:rPr dirty="0" sz="1000" spc="30">
                <a:latin typeface="Microsoft Sans Serif"/>
                <a:cs typeface="Microsoft Sans Serif"/>
              </a:rPr>
              <a:t>También </a:t>
            </a:r>
            <a:r>
              <a:rPr dirty="0" sz="1000" spc="-254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aprendimos que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45">
                <a:latin typeface="Microsoft Sans Serif"/>
                <a:cs typeface="Microsoft Sans Serif"/>
              </a:rPr>
              <a:t>par </a:t>
            </a:r>
            <a:r>
              <a:rPr dirty="0" sz="1000" spc="-45">
                <a:latin typeface="Microsoft Sans Serif"/>
                <a:cs typeface="Microsoft Sans Serif"/>
              </a:rPr>
              <a:t>(T) </a:t>
            </a:r>
            <a:r>
              <a:rPr dirty="0" sz="1000" spc="35">
                <a:latin typeface="Microsoft Sans Serif"/>
                <a:cs typeface="Microsoft Sans Serif"/>
              </a:rPr>
              <a:t>depende </a:t>
            </a:r>
            <a:r>
              <a:rPr dirty="0" sz="1000" spc="30">
                <a:latin typeface="Microsoft Sans Serif"/>
                <a:cs typeface="Microsoft Sans Serif"/>
              </a:rPr>
              <a:t>del </a:t>
            </a:r>
            <a:r>
              <a:rPr dirty="0" sz="1000" spc="45">
                <a:latin typeface="Microsoft Sans Serif"/>
                <a:cs typeface="Microsoft Sans Serif"/>
              </a:rPr>
              <a:t>flujo </a:t>
            </a:r>
            <a:r>
              <a:rPr dirty="0" sz="1000" spc="30">
                <a:latin typeface="Microsoft Sans Serif"/>
                <a:cs typeface="Microsoft Sans Serif"/>
              </a:rPr>
              <a:t>de magnetización. </a:t>
            </a:r>
            <a:r>
              <a:rPr dirty="0" sz="1000" spc="35">
                <a:latin typeface="Microsoft Sans Serif"/>
                <a:cs typeface="Microsoft Sans Serif"/>
              </a:rPr>
              <a:t>Un </a:t>
            </a:r>
            <a:r>
              <a:rPr dirty="0" sz="1000" spc="40">
                <a:latin typeface="Microsoft Sans Serif"/>
                <a:cs typeface="Microsoft Sans Serif"/>
              </a:rPr>
              <a:t> </a:t>
            </a:r>
            <a:r>
              <a:rPr dirty="0" sz="1000" spc="50">
                <a:latin typeface="Microsoft Sans Serif"/>
                <a:cs typeface="Microsoft Sans Serif"/>
              </a:rPr>
              <a:t>aumento </a:t>
            </a:r>
            <a:r>
              <a:rPr dirty="0" sz="1000" spc="30">
                <a:latin typeface="Microsoft Sans Serif"/>
                <a:cs typeface="Microsoft Sans Serif"/>
              </a:rPr>
              <a:t>en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25">
                <a:latin typeface="Microsoft Sans Serif"/>
                <a:cs typeface="Microsoft Sans Serif"/>
              </a:rPr>
              <a:t>voltaje, </a:t>
            </a:r>
            <a:r>
              <a:rPr dirty="0" sz="1000" spc="60">
                <a:latin typeface="Microsoft Sans Serif"/>
                <a:cs typeface="Microsoft Sans Serif"/>
              </a:rPr>
              <a:t>por </a:t>
            </a:r>
            <a:r>
              <a:rPr dirty="0" sz="1000" spc="30">
                <a:latin typeface="Microsoft Sans Serif"/>
                <a:cs typeface="Microsoft Sans Serif"/>
              </a:rPr>
              <a:t>ejemplo, provocaría </a:t>
            </a:r>
            <a:r>
              <a:rPr dirty="0" sz="1000" spc="60">
                <a:latin typeface="Microsoft Sans Serif"/>
                <a:cs typeface="Microsoft Sans Serif"/>
              </a:rPr>
              <a:t>un </a:t>
            </a:r>
            <a:r>
              <a:rPr dirty="0" sz="1000" spc="50">
                <a:latin typeface="Microsoft Sans Serif"/>
                <a:cs typeface="Microsoft Sans Serif"/>
              </a:rPr>
              <a:t>aumento </a:t>
            </a:r>
            <a:r>
              <a:rPr dirty="0" sz="1000" spc="30">
                <a:latin typeface="Microsoft Sans Serif"/>
                <a:cs typeface="Microsoft Sans Serif"/>
              </a:rPr>
              <a:t>en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2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par.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23139" y="6928508"/>
            <a:ext cx="4326255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20">
                <a:latin typeface="Microsoft Sans Serif"/>
                <a:cs typeface="Microsoft Sans Serif"/>
              </a:rPr>
              <a:t>Algunas </a:t>
            </a:r>
            <a:r>
              <a:rPr dirty="0" sz="900" spc="10">
                <a:latin typeface="Microsoft Sans Serif"/>
                <a:cs typeface="Microsoft Sans Serif"/>
              </a:rPr>
              <a:t>aplicaciones, </a:t>
            </a:r>
            <a:r>
              <a:rPr dirty="0" sz="900" spc="40">
                <a:latin typeface="Microsoft Sans Serif"/>
                <a:cs typeface="Microsoft Sans Serif"/>
              </a:rPr>
              <a:t>como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40">
                <a:latin typeface="Microsoft Sans Serif"/>
                <a:cs typeface="Microsoft Sans Serif"/>
              </a:rPr>
              <a:t>transportador, </a:t>
            </a:r>
            <a:r>
              <a:rPr dirty="0" sz="900" spc="35">
                <a:latin typeface="Microsoft Sans Serif"/>
                <a:cs typeface="Microsoft Sans Serif"/>
              </a:rPr>
              <a:t>requieren </a:t>
            </a:r>
            <a:r>
              <a:rPr dirty="0" sz="900" spc="25">
                <a:latin typeface="Microsoft Sans Serif"/>
                <a:cs typeface="Microsoft Sans Serif"/>
              </a:rPr>
              <a:t>más </a:t>
            </a:r>
            <a:r>
              <a:rPr dirty="0" sz="900" spc="50">
                <a:latin typeface="Microsoft Sans Serif"/>
                <a:cs typeface="Microsoft Sans Serif"/>
              </a:rPr>
              <a:t>torque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arrancar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20">
                <a:latin typeface="Microsoft Sans Serif"/>
                <a:cs typeface="Microsoft Sans Serif"/>
              </a:rPr>
              <a:t>acelerar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carga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20">
                <a:latin typeface="Microsoft Sans Serif"/>
                <a:cs typeface="Microsoft Sans Serif"/>
              </a:rPr>
              <a:t>baja </a:t>
            </a:r>
            <a:r>
              <a:rPr dirty="0" sz="900" spc="15">
                <a:latin typeface="Microsoft Sans Serif"/>
                <a:cs typeface="Microsoft Sans Serif"/>
              </a:rPr>
              <a:t>velocidad. </a:t>
            </a: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35">
                <a:latin typeface="Microsoft Sans Serif"/>
                <a:cs typeface="Microsoft Sans Serif"/>
              </a:rPr>
              <a:t>refuerzo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0">
                <a:latin typeface="Microsoft Sans Serif"/>
                <a:cs typeface="Microsoft Sans Serif"/>
              </a:rPr>
              <a:t>baja velocidad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 función que </a:t>
            </a:r>
            <a:r>
              <a:rPr dirty="0" sz="900" spc="45">
                <a:latin typeface="Microsoft Sans Serif"/>
                <a:cs typeface="Microsoft Sans Serif"/>
              </a:rPr>
              <a:t>permite </a:t>
            </a:r>
            <a:r>
              <a:rPr dirty="0" sz="900" spc="30">
                <a:latin typeface="Microsoft Sans Serif"/>
                <a:cs typeface="Microsoft Sans Serif"/>
              </a:rPr>
              <a:t>ajustar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25">
                <a:latin typeface="Microsoft Sans Serif"/>
                <a:cs typeface="Microsoft Sans Serif"/>
              </a:rPr>
              <a:t>voltaje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10">
                <a:latin typeface="Microsoft Sans Serif"/>
                <a:cs typeface="Microsoft Sans Serif"/>
              </a:rPr>
              <a:t>bajas </a:t>
            </a:r>
            <a:r>
              <a:rPr dirty="0" sz="900" spc="15">
                <a:latin typeface="Microsoft Sans Serif"/>
                <a:cs typeface="Microsoft Sans Serif"/>
              </a:rPr>
              <a:t>velocidades. </a:t>
            </a:r>
            <a:r>
              <a:rPr dirty="0" sz="900">
                <a:latin typeface="Microsoft Sans Serif"/>
                <a:cs typeface="Microsoft Sans Serif"/>
              </a:rPr>
              <a:t>Esto </a:t>
            </a:r>
            <a:r>
              <a:rPr dirty="0" sz="900" spc="45">
                <a:latin typeface="Microsoft Sans Serif"/>
                <a:cs typeface="Microsoft Sans Serif"/>
              </a:rPr>
              <a:t>aumentará/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disminuirá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40">
                <a:latin typeface="Microsoft Sans Serif"/>
                <a:cs typeface="Microsoft Sans Serif"/>
              </a:rPr>
              <a:t>torque. </a:t>
            </a: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35">
                <a:latin typeface="Microsoft Sans Serif"/>
                <a:cs typeface="Microsoft Sans Serif"/>
              </a:rPr>
              <a:t>impulso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0">
                <a:latin typeface="Microsoft Sans Serif"/>
                <a:cs typeface="Microsoft Sans Serif"/>
              </a:rPr>
              <a:t>baja velocidad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puede </a:t>
            </a:r>
            <a:r>
              <a:rPr dirty="0" sz="900" spc="30">
                <a:latin typeface="Microsoft Sans Serif"/>
                <a:cs typeface="Microsoft Sans Serif"/>
              </a:rPr>
              <a:t>ajustar </a:t>
            </a:r>
            <a:r>
              <a:rPr dirty="0" sz="900" spc="35">
                <a:latin typeface="Microsoft Sans Serif"/>
                <a:cs typeface="Microsoft Sans Serif"/>
              </a:rPr>
              <a:t>alto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aplicaciones </a:t>
            </a:r>
            <a:r>
              <a:rPr dirty="0" sz="900" spc="35">
                <a:latin typeface="Microsoft Sans Serif"/>
                <a:cs typeface="Microsoft Sans Serif"/>
              </a:rPr>
              <a:t>que requieren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35">
                <a:latin typeface="Microsoft Sans Serif"/>
                <a:cs typeface="Microsoft Sans Serif"/>
              </a:rPr>
              <a:t>alto </a:t>
            </a:r>
            <a:r>
              <a:rPr dirty="0" sz="900" spc="40">
                <a:latin typeface="Microsoft Sans Serif"/>
                <a:cs typeface="Microsoft Sans Serif"/>
              </a:rPr>
              <a:t>par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10">
                <a:latin typeface="Microsoft Sans Serif"/>
                <a:cs typeface="Microsoft Sans Serif"/>
              </a:rPr>
              <a:t>bajas </a:t>
            </a:r>
            <a:r>
              <a:rPr dirty="0" sz="900" spc="15">
                <a:latin typeface="Microsoft Sans Serif"/>
                <a:cs typeface="Microsoft Sans Serif"/>
              </a:rPr>
              <a:t>velocidades. </a:t>
            </a:r>
            <a:r>
              <a:rPr dirty="0" sz="900" spc="20">
                <a:latin typeface="Microsoft Sans Serif"/>
                <a:cs typeface="Microsoft Sans Serif"/>
              </a:rPr>
              <a:t>Algunas </a:t>
            </a:r>
            <a:r>
              <a:rPr dirty="0" sz="900" spc="2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aplicaciones, </a:t>
            </a:r>
            <a:r>
              <a:rPr dirty="0" sz="900" spc="40">
                <a:latin typeface="Microsoft Sans Serif"/>
                <a:cs typeface="Microsoft Sans Serif"/>
              </a:rPr>
              <a:t>como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30">
                <a:latin typeface="Microsoft Sans Serif"/>
                <a:cs typeface="Microsoft Sans Serif"/>
              </a:rPr>
              <a:t>ventilador, </a:t>
            </a:r>
            <a:r>
              <a:rPr dirty="0" sz="900" spc="45">
                <a:latin typeface="Microsoft Sans Serif"/>
                <a:cs typeface="Microsoft Sans Serif"/>
              </a:rPr>
              <a:t>no </a:t>
            </a:r>
            <a:r>
              <a:rPr dirty="0" sz="900" spc="35">
                <a:latin typeface="Microsoft Sans Serif"/>
                <a:cs typeface="Microsoft Sans Serif"/>
              </a:rPr>
              <a:t>requieren </a:t>
            </a:r>
            <a:r>
              <a:rPr dirty="0" sz="900" spc="50">
                <a:latin typeface="Microsoft Sans Serif"/>
                <a:cs typeface="Microsoft Sans Serif"/>
              </a:rPr>
              <a:t>tanto </a:t>
            </a:r>
            <a:r>
              <a:rPr dirty="0" sz="900" spc="40">
                <a:latin typeface="Microsoft Sans Serif"/>
                <a:cs typeface="Microsoft Sans Serif"/>
              </a:rPr>
              <a:t>par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arranque. </a:t>
            </a: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-3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refuerzo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baja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velocidad</a:t>
            </a:r>
            <a:r>
              <a:rPr dirty="0" sz="900" spc="-10">
                <a:latin typeface="Microsoft Sans Serif"/>
                <a:cs typeface="Microsoft Sans Serif"/>
              </a:rPr>
              <a:t> se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puede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ajustar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bajo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funcionamiento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suave, </a:t>
            </a:r>
            <a:r>
              <a:rPr dirty="0" sz="900" spc="-220">
                <a:latin typeface="Microsoft Sans Serif"/>
                <a:cs typeface="Microsoft Sans Serif"/>
              </a:rPr>
              <a:t> </a:t>
            </a:r>
            <a:r>
              <a:rPr dirty="0" sz="900" spc="50">
                <a:latin typeface="Microsoft Sans Serif"/>
                <a:cs typeface="Microsoft Sans Serif"/>
              </a:rPr>
              <a:t>frío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15">
                <a:latin typeface="Microsoft Sans Serif"/>
                <a:cs typeface="Microsoft Sans Serif"/>
              </a:rPr>
              <a:t>silencioso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20">
                <a:latin typeface="Microsoft Sans Serif"/>
                <a:cs typeface="Microsoft Sans Serif"/>
              </a:rPr>
              <a:t>baja </a:t>
            </a:r>
            <a:r>
              <a:rPr dirty="0" sz="900" spc="15">
                <a:latin typeface="Microsoft Sans Serif"/>
                <a:cs typeface="Microsoft Sans Serif"/>
              </a:rPr>
              <a:t>velocidad. </a:t>
            </a:r>
            <a:r>
              <a:rPr dirty="0" sz="900" spc="-50">
                <a:latin typeface="Microsoft Sans Serif"/>
                <a:cs typeface="Microsoft Sans Serif"/>
              </a:rPr>
              <a:t>Se </a:t>
            </a:r>
            <a:r>
              <a:rPr dirty="0" sz="900" spc="30">
                <a:latin typeface="Microsoft Sans Serif"/>
                <a:cs typeface="Microsoft Sans Serif"/>
              </a:rPr>
              <a:t>encuentra disponible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35">
                <a:latin typeface="Microsoft Sans Serif"/>
                <a:cs typeface="Microsoft Sans Serif"/>
              </a:rPr>
              <a:t>refuerzo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arranque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adicional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aplicaciones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requieren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alto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par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arranque.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56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51949" y="3289808"/>
            <a:ext cx="2259965" cy="1410970"/>
            <a:chOff x="3351949" y="3289808"/>
            <a:chExt cx="2259965" cy="1410970"/>
          </a:xfrm>
        </p:grpSpPr>
        <p:sp>
          <p:nvSpPr>
            <p:cNvPr id="3" name="object 3"/>
            <p:cNvSpPr/>
            <p:nvPr/>
          </p:nvSpPr>
          <p:spPr>
            <a:xfrm>
              <a:off x="3353320" y="3291179"/>
              <a:ext cx="2242185" cy="1370330"/>
            </a:xfrm>
            <a:custGeom>
              <a:avLst/>
              <a:gdLst/>
              <a:ahLst/>
              <a:cxnLst/>
              <a:rect l="l" t="t" r="r" b="b"/>
              <a:pathLst>
                <a:path w="2242185" h="1370329">
                  <a:moveTo>
                    <a:pt x="2241892" y="1370088"/>
                  </a:moveTo>
                  <a:lnTo>
                    <a:pt x="0" y="1370088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554637" y="4628489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0" y="65519"/>
                  </a:moveTo>
                  <a:lnTo>
                    <a:pt x="50507" y="32778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358045" y="3293453"/>
              <a:ext cx="2051050" cy="1370330"/>
            </a:xfrm>
            <a:custGeom>
              <a:avLst/>
              <a:gdLst/>
              <a:ahLst/>
              <a:cxnLst/>
              <a:rect l="l" t="t" r="r" b="b"/>
              <a:pathLst>
                <a:path w="2051050" h="1370329">
                  <a:moveTo>
                    <a:pt x="1362557" y="52831"/>
                  </a:moveTo>
                  <a:lnTo>
                    <a:pt x="1362557" y="1370126"/>
                  </a:lnTo>
                </a:path>
                <a:path w="2051050" h="1370329">
                  <a:moveTo>
                    <a:pt x="2051037" y="52831"/>
                  </a:moveTo>
                  <a:lnTo>
                    <a:pt x="2051037" y="1370126"/>
                  </a:lnTo>
                </a:path>
                <a:path w="2051050" h="1370329">
                  <a:moveTo>
                    <a:pt x="0" y="0"/>
                  </a:moveTo>
                  <a:lnTo>
                    <a:pt x="1298066" y="0"/>
                  </a:lnTo>
                </a:path>
              </a:pathLst>
            </a:custGeom>
            <a:ln w="6400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62135" y="3938727"/>
            <a:ext cx="159296" cy="72847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3175101" y="4624158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5" h="73025">
                <a:moveTo>
                  <a:pt x="30619" y="0"/>
                </a:moveTo>
                <a:lnTo>
                  <a:pt x="13550" y="0"/>
                </a:lnTo>
                <a:lnTo>
                  <a:pt x="6883" y="4940"/>
                </a:lnTo>
                <a:lnTo>
                  <a:pt x="3149" y="14820"/>
                </a:lnTo>
                <a:lnTo>
                  <a:pt x="1054" y="20446"/>
                </a:lnTo>
                <a:lnTo>
                  <a:pt x="0" y="27660"/>
                </a:lnTo>
                <a:lnTo>
                  <a:pt x="0" y="36474"/>
                </a:lnTo>
                <a:lnTo>
                  <a:pt x="15709" y="72834"/>
                </a:lnTo>
                <a:lnTo>
                  <a:pt x="32778" y="72834"/>
                </a:lnTo>
                <a:lnTo>
                  <a:pt x="39458" y="67894"/>
                </a:lnTo>
                <a:lnTo>
                  <a:pt x="39741" y="67144"/>
                </a:lnTo>
                <a:lnTo>
                  <a:pt x="16662" y="67144"/>
                </a:lnTo>
                <a:lnTo>
                  <a:pt x="12052" y="63182"/>
                </a:lnTo>
                <a:lnTo>
                  <a:pt x="7658" y="50317"/>
                </a:lnTo>
                <a:lnTo>
                  <a:pt x="6917" y="44870"/>
                </a:lnTo>
                <a:lnTo>
                  <a:pt x="6998" y="27660"/>
                </a:lnTo>
                <a:lnTo>
                  <a:pt x="7696" y="22720"/>
                </a:lnTo>
                <a:lnTo>
                  <a:pt x="12153" y="9639"/>
                </a:lnTo>
                <a:lnTo>
                  <a:pt x="16725" y="5676"/>
                </a:lnTo>
                <a:lnTo>
                  <a:pt x="38002" y="5676"/>
                </a:lnTo>
                <a:lnTo>
                  <a:pt x="36334" y="3098"/>
                </a:lnTo>
                <a:lnTo>
                  <a:pt x="30619" y="0"/>
                </a:lnTo>
                <a:close/>
              </a:path>
              <a:path w="46355" h="73025">
                <a:moveTo>
                  <a:pt x="38002" y="5676"/>
                </a:moveTo>
                <a:lnTo>
                  <a:pt x="29667" y="5676"/>
                </a:lnTo>
                <a:lnTo>
                  <a:pt x="34277" y="9639"/>
                </a:lnTo>
                <a:lnTo>
                  <a:pt x="38671" y="22517"/>
                </a:lnTo>
                <a:lnTo>
                  <a:pt x="39421" y="28068"/>
                </a:lnTo>
                <a:lnTo>
                  <a:pt x="39502" y="44056"/>
                </a:lnTo>
                <a:lnTo>
                  <a:pt x="38646" y="50215"/>
                </a:lnTo>
                <a:lnTo>
                  <a:pt x="34175" y="63220"/>
                </a:lnTo>
                <a:lnTo>
                  <a:pt x="29603" y="67144"/>
                </a:lnTo>
                <a:lnTo>
                  <a:pt x="39741" y="67144"/>
                </a:lnTo>
                <a:lnTo>
                  <a:pt x="45288" y="52450"/>
                </a:lnTo>
                <a:lnTo>
                  <a:pt x="46329" y="45275"/>
                </a:lnTo>
                <a:lnTo>
                  <a:pt x="46329" y="36474"/>
                </a:lnTo>
                <a:lnTo>
                  <a:pt x="40335" y="9283"/>
                </a:lnTo>
                <a:lnTo>
                  <a:pt x="38002" y="567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/>
          <p:cNvGrpSpPr/>
          <p:nvPr/>
        </p:nvGrpSpPr>
        <p:grpSpPr>
          <a:xfrm>
            <a:off x="3059290" y="3256140"/>
            <a:ext cx="294640" cy="73025"/>
            <a:chOff x="3059290" y="3256140"/>
            <a:chExt cx="294640" cy="7302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59290" y="3256140"/>
              <a:ext cx="162140" cy="7284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265525" y="3292538"/>
              <a:ext cx="88265" cy="0"/>
            </a:xfrm>
            <a:custGeom>
              <a:avLst/>
              <a:gdLst/>
              <a:ahLst/>
              <a:cxnLst/>
              <a:rect l="l" t="t" r="r" b="b"/>
              <a:pathLst>
                <a:path w="88264" h="0">
                  <a:moveTo>
                    <a:pt x="87795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/>
          <p:nvPr/>
        </p:nvSpPr>
        <p:spPr>
          <a:xfrm>
            <a:off x="3265525" y="3463544"/>
            <a:ext cx="88265" cy="0"/>
          </a:xfrm>
          <a:custGeom>
            <a:avLst/>
            <a:gdLst/>
            <a:ahLst/>
            <a:cxnLst/>
            <a:rect l="l" t="t" r="r" b="b"/>
            <a:pathLst>
              <a:path w="88264" h="0">
                <a:moveTo>
                  <a:pt x="87795" y="0"/>
                </a:moveTo>
                <a:lnTo>
                  <a:pt x="65849" y="0"/>
                </a:lnTo>
                <a:lnTo>
                  <a:pt x="43902" y="0"/>
                </a:lnTo>
                <a:lnTo>
                  <a:pt x="21952" y="0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265525" y="3634549"/>
            <a:ext cx="88265" cy="0"/>
          </a:xfrm>
          <a:custGeom>
            <a:avLst/>
            <a:gdLst/>
            <a:ahLst/>
            <a:cxnLst/>
            <a:rect l="l" t="t" r="r" b="b"/>
            <a:pathLst>
              <a:path w="88264" h="0">
                <a:moveTo>
                  <a:pt x="87795" y="0"/>
                </a:moveTo>
                <a:lnTo>
                  <a:pt x="65849" y="0"/>
                </a:lnTo>
                <a:lnTo>
                  <a:pt x="43902" y="0"/>
                </a:lnTo>
                <a:lnTo>
                  <a:pt x="21952" y="0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265525" y="3805554"/>
            <a:ext cx="88265" cy="0"/>
          </a:xfrm>
          <a:custGeom>
            <a:avLst/>
            <a:gdLst/>
            <a:ahLst/>
            <a:cxnLst/>
            <a:rect l="l" t="t" r="r" b="b"/>
            <a:pathLst>
              <a:path w="88264" h="0">
                <a:moveTo>
                  <a:pt x="87795" y="0"/>
                </a:moveTo>
                <a:lnTo>
                  <a:pt x="65849" y="0"/>
                </a:lnTo>
                <a:lnTo>
                  <a:pt x="43902" y="0"/>
                </a:lnTo>
                <a:lnTo>
                  <a:pt x="21952" y="0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265525" y="3976560"/>
            <a:ext cx="88265" cy="0"/>
          </a:xfrm>
          <a:custGeom>
            <a:avLst/>
            <a:gdLst/>
            <a:ahLst/>
            <a:cxnLst/>
            <a:rect l="l" t="t" r="r" b="b"/>
            <a:pathLst>
              <a:path w="88264" h="0">
                <a:moveTo>
                  <a:pt x="87795" y="0"/>
                </a:moveTo>
                <a:lnTo>
                  <a:pt x="65849" y="0"/>
                </a:lnTo>
                <a:lnTo>
                  <a:pt x="43902" y="0"/>
                </a:lnTo>
                <a:lnTo>
                  <a:pt x="21952" y="0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265525" y="4147553"/>
            <a:ext cx="88265" cy="0"/>
          </a:xfrm>
          <a:custGeom>
            <a:avLst/>
            <a:gdLst/>
            <a:ahLst/>
            <a:cxnLst/>
            <a:rect l="l" t="t" r="r" b="b"/>
            <a:pathLst>
              <a:path w="88264" h="0">
                <a:moveTo>
                  <a:pt x="87795" y="0"/>
                </a:moveTo>
                <a:lnTo>
                  <a:pt x="65849" y="0"/>
                </a:lnTo>
                <a:lnTo>
                  <a:pt x="43902" y="0"/>
                </a:lnTo>
                <a:lnTo>
                  <a:pt x="21952" y="0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265525" y="4318571"/>
            <a:ext cx="88265" cy="0"/>
          </a:xfrm>
          <a:custGeom>
            <a:avLst/>
            <a:gdLst/>
            <a:ahLst/>
            <a:cxnLst/>
            <a:rect l="l" t="t" r="r" b="b"/>
            <a:pathLst>
              <a:path w="88264" h="0">
                <a:moveTo>
                  <a:pt x="87795" y="0"/>
                </a:moveTo>
                <a:lnTo>
                  <a:pt x="65849" y="0"/>
                </a:lnTo>
                <a:lnTo>
                  <a:pt x="43902" y="0"/>
                </a:lnTo>
                <a:lnTo>
                  <a:pt x="21952" y="0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265525" y="4489564"/>
            <a:ext cx="88265" cy="0"/>
          </a:xfrm>
          <a:custGeom>
            <a:avLst/>
            <a:gdLst/>
            <a:ahLst/>
            <a:cxnLst/>
            <a:rect l="l" t="t" r="r" b="b"/>
            <a:pathLst>
              <a:path w="88264" h="0">
                <a:moveTo>
                  <a:pt x="87795" y="0"/>
                </a:moveTo>
                <a:lnTo>
                  <a:pt x="65849" y="0"/>
                </a:lnTo>
                <a:lnTo>
                  <a:pt x="43902" y="0"/>
                </a:lnTo>
                <a:lnTo>
                  <a:pt x="21952" y="0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265525" y="4660569"/>
            <a:ext cx="88900" cy="90805"/>
          </a:xfrm>
          <a:custGeom>
            <a:avLst/>
            <a:gdLst/>
            <a:ahLst/>
            <a:cxnLst/>
            <a:rect l="l" t="t" r="r" b="b"/>
            <a:pathLst>
              <a:path w="88900" h="90804">
                <a:moveTo>
                  <a:pt x="87795" y="0"/>
                </a:moveTo>
                <a:lnTo>
                  <a:pt x="0" y="0"/>
                </a:lnTo>
              </a:path>
              <a:path w="88900" h="90804">
                <a:moveTo>
                  <a:pt x="88468" y="2743"/>
                </a:moveTo>
                <a:lnTo>
                  <a:pt x="88468" y="9051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524034" y="4663313"/>
            <a:ext cx="0" cy="88265"/>
          </a:xfrm>
          <a:custGeom>
            <a:avLst/>
            <a:gdLst/>
            <a:ahLst/>
            <a:cxnLst/>
            <a:rect l="l" t="t" r="r" b="b"/>
            <a:pathLst>
              <a:path w="0" h="88264">
                <a:moveTo>
                  <a:pt x="0" y="0"/>
                </a:moveTo>
                <a:lnTo>
                  <a:pt x="0" y="21613"/>
                </a:lnTo>
                <a:lnTo>
                  <a:pt x="0" y="43365"/>
                </a:lnTo>
                <a:lnTo>
                  <a:pt x="0" y="65377"/>
                </a:lnTo>
                <a:lnTo>
                  <a:pt x="0" y="8776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695458" y="4663313"/>
            <a:ext cx="0" cy="88265"/>
          </a:xfrm>
          <a:custGeom>
            <a:avLst/>
            <a:gdLst/>
            <a:ahLst/>
            <a:cxnLst/>
            <a:rect l="l" t="t" r="r" b="b"/>
            <a:pathLst>
              <a:path w="0" h="88264">
                <a:moveTo>
                  <a:pt x="0" y="0"/>
                </a:moveTo>
                <a:lnTo>
                  <a:pt x="0" y="21613"/>
                </a:lnTo>
                <a:lnTo>
                  <a:pt x="0" y="43365"/>
                </a:lnTo>
                <a:lnTo>
                  <a:pt x="0" y="65377"/>
                </a:lnTo>
                <a:lnTo>
                  <a:pt x="0" y="8776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866222" y="4663313"/>
            <a:ext cx="0" cy="88265"/>
          </a:xfrm>
          <a:custGeom>
            <a:avLst/>
            <a:gdLst/>
            <a:ahLst/>
            <a:cxnLst/>
            <a:rect l="l" t="t" r="r" b="b"/>
            <a:pathLst>
              <a:path w="0" h="88264">
                <a:moveTo>
                  <a:pt x="0" y="0"/>
                </a:moveTo>
                <a:lnTo>
                  <a:pt x="0" y="21613"/>
                </a:lnTo>
                <a:lnTo>
                  <a:pt x="0" y="43365"/>
                </a:lnTo>
                <a:lnTo>
                  <a:pt x="0" y="65377"/>
                </a:lnTo>
                <a:lnTo>
                  <a:pt x="0" y="8776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036961" y="4663313"/>
            <a:ext cx="0" cy="88265"/>
          </a:xfrm>
          <a:custGeom>
            <a:avLst/>
            <a:gdLst/>
            <a:ahLst/>
            <a:cxnLst/>
            <a:rect l="l" t="t" r="r" b="b"/>
            <a:pathLst>
              <a:path w="0" h="88264">
                <a:moveTo>
                  <a:pt x="0" y="0"/>
                </a:moveTo>
                <a:lnTo>
                  <a:pt x="0" y="21613"/>
                </a:lnTo>
                <a:lnTo>
                  <a:pt x="0" y="43365"/>
                </a:lnTo>
                <a:lnTo>
                  <a:pt x="0" y="65377"/>
                </a:lnTo>
                <a:lnTo>
                  <a:pt x="0" y="8776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208398" y="4663313"/>
            <a:ext cx="0" cy="88265"/>
          </a:xfrm>
          <a:custGeom>
            <a:avLst/>
            <a:gdLst/>
            <a:ahLst/>
            <a:cxnLst/>
            <a:rect l="l" t="t" r="r" b="b"/>
            <a:pathLst>
              <a:path w="0" h="88264">
                <a:moveTo>
                  <a:pt x="0" y="0"/>
                </a:moveTo>
                <a:lnTo>
                  <a:pt x="0" y="21613"/>
                </a:lnTo>
                <a:lnTo>
                  <a:pt x="0" y="43365"/>
                </a:lnTo>
                <a:lnTo>
                  <a:pt x="0" y="65377"/>
                </a:lnTo>
                <a:lnTo>
                  <a:pt x="0" y="8776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898936" y="4664709"/>
            <a:ext cx="0" cy="88265"/>
          </a:xfrm>
          <a:custGeom>
            <a:avLst/>
            <a:gdLst/>
            <a:ahLst/>
            <a:cxnLst/>
            <a:rect l="l" t="t" r="r" b="b"/>
            <a:pathLst>
              <a:path w="0" h="88264">
                <a:moveTo>
                  <a:pt x="0" y="0"/>
                </a:moveTo>
                <a:lnTo>
                  <a:pt x="0" y="21611"/>
                </a:lnTo>
                <a:lnTo>
                  <a:pt x="0" y="43351"/>
                </a:lnTo>
                <a:lnTo>
                  <a:pt x="0" y="65358"/>
                </a:lnTo>
                <a:lnTo>
                  <a:pt x="0" y="8776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379137" y="4663313"/>
            <a:ext cx="0" cy="88265"/>
          </a:xfrm>
          <a:custGeom>
            <a:avLst/>
            <a:gdLst/>
            <a:ahLst/>
            <a:cxnLst/>
            <a:rect l="l" t="t" r="r" b="b"/>
            <a:pathLst>
              <a:path w="0" h="88264">
                <a:moveTo>
                  <a:pt x="0" y="0"/>
                </a:moveTo>
                <a:lnTo>
                  <a:pt x="0" y="21613"/>
                </a:lnTo>
                <a:lnTo>
                  <a:pt x="0" y="43365"/>
                </a:lnTo>
                <a:lnTo>
                  <a:pt x="0" y="65377"/>
                </a:lnTo>
                <a:lnTo>
                  <a:pt x="0" y="8776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069649" y="4664709"/>
            <a:ext cx="0" cy="88265"/>
          </a:xfrm>
          <a:custGeom>
            <a:avLst/>
            <a:gdLst/>
            <a:ahLst/>
            <a:cxnLst/>
            <a:rect l="l" t="t" r="r" b="b"/>
            <a:pathLst>
              <a:path w="0" h="88264">
                <a:moveTo>
                  <a:pt x="0" y="0"/>
                </a:moveTo>
                <a:lnTo>
                  <a:pt x="0" y="21611"/>
                </a:lnTo>
                <a:lnTo>
                  <a:pt x="0" y="43351"/>
                </a:lnTo>
                <a:lnTo>
                  <a:pt x="0" y="65358"/>
                </a:lnTo>
                <a:lnTo>
                  <a:pt x="0" y="8776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550562" y="4663313"/>
            <a:ext cx="0" cy="88265"/>
          </a:xfrm>
          <a:custGeom>
            <a:avLst/>
            <a:gdLst/>
            <a:ahLst/>
            <a:cxnLst/>
            <a:rect l="l" t="t" r="r" b="b"/>
            <a:pathLst>
              <a:path w="0" h="88264">
                <a:moveTo>
                  <a:pt x="0" y="0"/>
                </a:moveTo>
                <a:lnTo>
                  <a:pt x="0" y="21613"/>
                </a:lnTo>
                <a:lnTo>
                  <a:pt x="0" y="43365"/>
                </a:lnTo>
                <a:lnTo>
                  <a:pt x="0" y="65377"/>
                </a:lnTo>
                <a:lnTo>
                  <a:pt x="0" y="8776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241099" y="4664709"/>
            <a:ext cx="0" cy="88265"/>
          </a:xfrm>
          <a:custGeom>
            <a:avLst/>
            <a:gdLst/>
            <a:ahLst/>
            <a:cxnLst/>
            <a:rect l="l" t="t" r="r" b="b"/>
            <a:pathLst>
              <a:path w="0" h="88264">
                <a:moveTo>
                  <a:pt x="0" y="0"/>
                </a:moveTo>
                <a:lnTo>
                  <a:pt x="0" y="21611"/>
                </a:lnTo>
                <a:lnTo>
                  <a:pt x="0" y="43351"/>
                </a:lnTo>
                <a:lnTo>
                  <a:pt x="0" y="65358"/>
                </a:lnTo>
                <a:lnTo>
                  <a:pt x="0" y="8776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721288" y="4664011"/>
            <a:ext cx="0" cy="88265"/>
          </a:xfrm>
          <a:custGeom>
            <a:avLst/>
            <a:gdLst/>
            <a:ahLst/>
            <a:cxnLst/>
            <a:rect l="l" t="t" r="r" b="b"/>
            <a:pathLst>
              <a:path w="0" h="88264">
                <a:moveTo>
                  <a:pt x="0" y="0"/>
                </a:moveTo>
                <a:lnTo>
                  <a:pt x="0" y="8773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409082" y="4661954"/>
            <a:ext cx="0" cy="88265"/>
          </a:xfrm>
          <a:custGeom>
            <a:avLst/>
            <a:gdLst/>
            <a:ahLst/>
            <a:cxnLst/>
            <a:rect l="l" t="t" r="r" b="b"/>
            <a:pathLst>
              <a:path w="0" h="88264">
                <a:moveTo>
                  <a:pt x="0" y="0"/>
                </a:moveTo>
                <a:lnTo>
                  <a:pt x="0" y="8773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333864" y="4807102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06" y="0"/>
                </a:moveTo>
                <a:lnTo>
                  <a:pt x="13538" y="0"/>
                </a:lnTo>
                <a:lnTo>
                  <a:pt x="6870" y="4940"/>
                </a:lnTo>
                <a:lnTo>
                  <a:pt x="1041" y="20447"/>
                </a:lnTo>
                <a:lnTo>
                  <a:pt x="0" y="27660"/>
                </a:lnTo>
                <a:lnTo>
                  <a:pt x="0" y="36474"/>
                </a:lnTo>
                <a:lnTo>
                  <a:pt x="15709" y="72834"/>
                </a:lnTo>
                <a:lnTo>
                  <a:pt x="32778" y="72834"/>
                </a:lnTo>
                <a:lnTo>
                  <a:pt x="39446" y="67894"/>
                </a:lnTo>
                <a:lnTo>
                  <a:pt x="39724" y="67157"/>
                </a:lnTo>
                <a:lnTo>
                  <a:pt x="16662" y="67157"/>
                </a:lnTo>
                <a:lnTo>
                  <a:pt x="12052" y="63182"/>
                </a:lnTo>
                <a:lnTo>
                  <a:pt x="7645" y="50317"/>
                </a:lnTo>
                <a:lnTo>
                  <a:pt x="6916" y="44870"/>
                </a:lnTo>
                <a:lnTo>
                  <a:pt x="6996" y="27660"/>
                </a:lnTo>
                <a:lnTo>
                  <a:pt x="7683" y="22720"/>
                </a:lnTo>
                <a:lnTo>
                  <a:pt x="12153" y="9651"/>
                </a:lnTo>
                <a:lnTo>
                  <a:pt x="16725" y="5676"/>
                </a:lnTo>
                <a:lnTo>
                  <a:pt x="38002" y="5676"/>
                </a:lnTo>
                <a:lnTo>
                  <a:pt x="36334" y="3098"/>
                </a:lnTo>
                <a:lnTo>
                  <a:pt x="30606" y="0"/>
                </a:lnTo>
                <a:close/>
              </a:path>
              <a:path w="46354" h="73025">
                <a:moveTo>
                  <a:pt x="38002" y="5676"/>
                </a:moveTo>
                <a:lnTo>
                  <a:pt x="29667" y="5676"/>
                </a:lnTo>
                <a:lnTo>
                  <a:pt x="34264" y="9651"/>
                </a:lnTo>
                <a:lnTo>
                  <a:pt x="38671" y="22517"/>
                </a:lnTo>
                <a:lnTo>
                  <a:pt x="39421" y="28068"/>
                </a:lnTo>
                <a:lnTo>
                  <a:pt x="39502" y="44056"/>
                </a:lnTo>
                <a:lnTo>
                  <a:pt x="38633" y="50215"/>
                </a:lnTo>
                <a:lnTo>
                  <a:pt x="36880" y="55372"/>
                </a:lnTo>
                <a:lnTo>
                  <a:pt x="34162" y="63220"/>
                </a:lnTo>
                <a:lnTo>
                  <a:pt x="29590" y="67157"/>
                </a:lnTo>
                <a:lnTo>
                  <a:pt x="39724" y="67157"/>
                </a:lnTo>
                <a:lnTo>
                  <a:pt x="45275" y="52450"/>
                </a:lnTo>
                <a:lnTo>
                  <a:pt x="46329" y="45275"/>
                </a:lnTo>
                <a:lnTo>
                  <a:pt x="46329" y="36474"/>
                </a:lnTo>
                <a:lnTo>
                  <a:pt x="40335" y="9283"/>
                </a:lnTo>
                <a:lnTo>
                  <a:pt x="38002" y="567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2" name="object 3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86263" y="4807102"/>
            <a:ext cx="104635" cy="72834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70818" y="4807102"/>
            <a:ext cx="102819" cy="72834"/>
          </a:xfrm>
          <a:prstGeom prst="rect">
            <a:avLst/>
          </a:prstGeom>
        </p:spPr>
      </p:pic>
      <p:sp>
        <p:nvSpPr>
          <p:cNvPr id="34" name="object 34"/>
          <p:cNvSpPr/>
          <p:nvPr/>
        </p:nvSpPr>
        <p:spPr>
          <a:xfrm>
            <a:off x="3354666" y="3298037"/>
            <a:ext cx="2054860" cy="1362075"/>
          </a:xfrm>
          <a:custGeom>
            <a:avLst/>
            <a:gdLst/>
            <a:ahLst/>
            <a:cxnLst/>
            <a:rect l="l" t="t" r="r" b="b"/>
            <a:pathLst>
              <a:path w="2054860" h="1362075">
                <a:moveTo>
                  <a:pt x="0" y="1361833"/>
                </a:moveTo>
                <a:lnTo>
                  <a:pt x="1361173" y="0"/>
                </a:lnTo>
                <a:lnTo>
                  <a:pt x="2054415" y="2705"/>
                </a:lnTo>
              </a:path>
            </a:pathLst>
          </a:custGeom>
          <a:ln w="25603">
            <a:solidFill>
              <a:srgbClr val="404041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35" name="object 3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56352" y="4807102"/>
            <a:ext cx="104432" cy="72834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12563" y="3933583"/>
            <a:ext cx="541527" cy="211429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098797" y="4224070"/>
            <a:ext cx="396849" cy="211429"/>
          </a:xfrm>
          <a:prstGeom prst="rect">
            <a:avLst/>
          </a:prstGeom>
        </p:spPr>
      </p:pic>
      <p:sp>
        <p:nvSpPr>
          <p:cNvPr id="38" name="object 38"/>
          <p:cNvSpPr/>
          <p:nvPr/>
        </p:nvSpPr>
        <p:spPr>
          <a:xfrm>
            <a:off x="3667099" y="3572789"/>
            <a:ext cx="624840" cy="608965"/>
          </a:xfrm>
          <a:custGeom>
            <a:avLst/>
            <a:gdLst/>
            <a:ahLst/>
            <a:cxnLst/>
            <a:rect l="l" t="t" r="r" b="b"/>
            <a:pathLst>
              <a:path w="624839" h="608964">
                <a:moveTo>
                  <a:pt x="71729" y="577824"/>
                </a:moveTo>
                <a:lnTo>
                  <a:pt x="70497" y="572617"/>
                </a:lnTo>
                <a:lnTo>
                  <a:pt x="67233" y="567918"/>
                </a:lnTo>
                <a:lnTo>
                  <a:pt x="62141" y="573011"/>
                </a:lnTo>
                <a:lnTo>
                  <a:pt x="64109" y="575741"/>
                </a:lnTo>
                <a:lnTo>
                  <a:pt x="65011" y="578916"/>
                </a:lnTo>
                <a:lnTo>
                  <a:pt x="64731" y="586765"/>
                </a:lnTo>
                <a:lnTo>
                  <a:pt x="62903" y="590638"/>
                </a:lnTo>
                <a:lnTo>
                  <a:pt x="53340" y="600214"/>
                </a:lnTo>
                <a:lnTo>
                  <a:pt x="46291" y="602462"/>
                </a:lnTo>
                <a:lnTo>
                  <a:pt x="31445" y="599503"/>
                </a:lnTo>
                <a:lnTo>
                  <a:pt x="24828" y="595604"/>
                </a:lnTo>
                <a:lnTo>
                  <a:pt x="12090" y="582866"/>
                </a:lnTo>
                <a:lnTo>
                  <a:pt x="8280" y="576186"/>
                </a:lnTo>
                <a:lnTo>
                  <a:pt x="5689" y="561619"/>
                </a:lnTo>
                <a:lnTo>
                  <a:pt x="7785" y="555066"/>
                </a:lnTo>
                <a:lnTo>
                  <a:pt x="16560" y="546290"/>
                </a:lnTo>
                <a:lnTo>
                  <a:pt x="20066" y="544296"/>
                </a:lnTo>
                <a:lnTo>
                  <a:pt x="27673" y="542721"/>
                </a:lnTo>
                <a:lnTo>
                  <a:pt x="31203" y="543674"/>
                </a:lnTo>
                <a:lnTo>
                  <a:pt x="34455" y="546354"/>
                </a:lnTo>
                <a:lnTo>
                  <a:pt x="39497" y="541312"/>
                </a:lnTo>
                <a:lnTo>
                  <a:pt x="36525" y="538353"/>
                </a:lnTo>
                <a:lnTo>
                  <a:pt x="32727" y="536727"/>
                </a:lnTo>
                <a:lnTo>
                  <a:pt x="21831" y="536054"/>
                </a:lnTo>
                <a:lnTo>
                  <a:pt x="15748" y="538772"/>
                </a:lnTo>
                <a:lnTo>
                  <a:pt x="9906" y="544614"/>
                </a:lnTo>
                <a:lnTo>
                  <a:pt x="4775" y="550811"/>
                </a:lnTo>
                <a:lnTo>
                  <a:pt x="1485" y="557326"/>
                </a:lnTo>
                <a:lnTo>
                  <a:pt x="0" y="564146"/>
                </a:lnTo>
                <a:lnTo>
                  <a:pt x="355" y="571271"/>
                </a:lnTo>
                <a:lnTo>
                  <a:pt x="25196" y="603465"/>
                </a:lnTo>
                <a:lnTo>
                  <a:pt x="44272" y="608393"/>
                </a:lnTo>
                <a:lnTo>
                  <a:pt x="50660" y="607123"/>
                </a:lnTo>
                <a:lnTo>
                  <a:pt x="56654" y="604202"/>
                </a:lnTo>
                <a:lnTo>
                  <a:pt x="62280" y="599605"/>
                </a:lnTo>
                <a:lnTo>
                  <a:pt x="67259" y="594626"/>
                </a:lnTo>
                <a:lnTo>
                  <a:pt x="70154" y="589267"/>
                </a:lnTo>
                <a:lnTo>
                  <a:pt x="71729" y="577824"/>
                </a:lnTo>
                <a:close/>
              </a:path>
              <a:path w="624839" h="608964">
                <a:moveTo>
                  <a:pt x="110896" y="547928"/>
                </a:moveTo>
                <a:lnTo>
                  <a:pt x="110693" y="535292"/>
                </a:lnTo>
                <a:lnTo>
                  <a:pt x="107505" y="528840"/>
                </a:lnTo>
                <a:lnTo>
                  <a:pt x="105156" y="526491"/>
                </a:lnTo>
                <a:lnTo>
                  <a:pt x="105156" y="545757"/>
                </a:lnTo>
                <a:lnTo>
                  <a:pt x="103644" y="550481"/>
                </a:lnTo>
                <a:lnTo>
                  <a:pt x="95516" y="558609"/>
                </a:lnTo>
                <a:lnTo>
                  <a:pt x="90792" y="560120"/>
                </a:lnTo>
                <a:lnTo>
                  <a:pt x="80784" y="558152"/>
                </a:lnTo>
                <a:lnTo>
                  <a:pt x="76301" y="555548"/>
                </a:lnTo>
                <a:lnTo>
                  <a:pt x="67500" y="546735"/>
                </a:lnTo>
                <a:lnTo>
                  <a:pt x="65036" y="542061"/>
                </a:lnTo>
                <a:lnTo>
                  <a:pt x="64274" y="532384"/>
                </a:lnTo>
                <a:lnTo>
                  <a:pt x="65900" y="528142"/>
                </a:lnTo>
                <a:lnTo>
                  <a:pt x="73190" y="520865"/>
                </a:lnTo>
                <a:lnTo>
                  <a:pt x="77419" y="519239"/>
                </a:lnTo>
                <a:lnTo>
                  <a:pt x="87109" y="520001"/>
                </a:lnTo>
                <a:lnTo>
                  <a:pt x="91782" y="522452"/>
                </a:lnTo>
                <a:lnTo>
                  <a:pt x="100584" y="531266"/>
                </a:lnTo>
                <a:lnTo>
                  <a:pt x="103187" y="535749"/>
                </a:lnTo>
                <a:lnTo>
                  <a:pt x="105156" y="545757"/>
                </a:lnTo>
                <a:lnTo>
                  <a:pt x="105156" y="526491"/>
                </a:lnTo>
                <a:lnTo>
                  <a:pt x="97904" y="519239"/>
                </a:lnTo>
                <a:lnTo>
                  <a:pt x="94856" y="516191"/>
                </a:lnTo>
                <a:lnTo>
                  <a:pt x="88277" y="513105"/>
                </a:lnTo>
                <a:lnTo>
                  <a:pt x="58204" y="543331"/>
                </a:lnTo>
                <a:lnTo>
                  <a:pt x="61277" y="549871"/>
                </a:lnTo>
                <a:lnTo>
                  <a:pt x="73825" y="562419"/>
                </a:lnTo>
                <a:lnTo>
                  <a:pt x="80302" y="565594"/>
                </a:lnTo>
                <a:lnTo>
                  <a:pt x="87007" y="565696"/>
                </a:lnTo>
                <a:lnTo>
                  <a:pt x="93103" y="565721"/>
                </a:lnTo>
                <a:lnTo>
                  <a:pt x="98564" y="563321"/>
                </a:lnTo>
                <a:lnTo>
                  <a:pt x="101752" y="560120"/>
                </a:lnTo>
                <a:lnTo>
                  <a:pt x="108445" y="553440"/>
                </a:lnTo>
                <a:lnTo>
                  <a:pt x="110896" y="547928"/>
                </a:lnTo>
                <a:close/>
              </a:path>
              <a:path w="624839" h="608964">
                <a:moveTo>
                  <a:pt x="156756" y="503542"/>
                </a:moveTo>
                <a:lnTo>
                  <a:pt x="131318" y="478104"/>
                </a:lnTo>
                <a:lnTo>
                  <a:pt x="127812" y="475653"/>
                </a:lnTo>
                <a:lnTo>
                  <a:pt x="118668" y="472440"/>
                </a:lnTo>
                <a:lnTo>
                  <a:pt x="113055" y="474091"/>
                </a:lnTo>
                <a:lnTo>
                  <a:pt x="105194" y="481952"/>
                </a:lnTo>
                <a:lnTo>
                  <a:pt x="103454" y="484809"/>
                </a:lnTo>
                <a:lnTo>
                  <a:pt x="101485" y="491274"/>
                </a:lnTo>
                <a:lnTo>
                  <a:pt x="101447" y="494512"/>
                </a:lnTo>
                <a:lnTo>
                  <a:pt x="102362" y="497713"/>
                </a:lnTo>
                <a:lnTo>
                  <a:pt x="96113" y="492036"/>
                </a:lnTo>
                <a:lnTo>
                  <a:pt x="91668" y="496493"/>
                </a:lnTo>
                <a:lnTo>
                  <a:pt x="99707" y="503694"/>
                </a:lnTo>
                <a:lnTo>
                  <a:pt x="128155" y="532142"/>
                </a:lnTo>
                <a:lnTo>
                  <a:pt x="132765" y="527532"/>
                </a:lnTo>
                <a:lnTo>
                  <a:pt x="109308" y="504075"/>
                </a:lnTo>
                <a:lnTo>
                  <a:pt x="107035" y="500265"/>
                </a:lnTo>
                <a:lnTo>
                  <a:pt x="105448" y="492074"/>
                </a:lnTo>
                <a:lnTo>
                  <a:pt x="106819" y="488073"/>
                </a:lnTo>
                <a:lnTo>
                  <a:pt x="113893" y="480999"/>
                </a:lnTo>
                <a:lnTo>
                  <a:pt x="117538" y="479704"/>
                </a:lnTo>
                <a:lnTo>
                  <a:pt x="124244" y="481342"/>
                </a:lnTo>
                <a:lnTo>
                  <a:pt x="127596" y="483590"/>
                </a:lnTo>
                <a:lnTo>
                  <a:pt x="152146" y="508139"/>
                </a:lnTo>
                <a:lnTo>
                  <a:pt x="156756" y="503542"/>
                </a:lnTo>
                <a:close/>
              </a:path>
              <a:path w="624839" h="608964">
                <a:moveTo>
                  <a:pt x="188950" y="462280"/>
                </a:moveTo>
                <a:lnTo>
                  <a:pt x="187553" y="458279"/>
                </a:lnTo>
                <a:lnTo>
                  <a:pt x="181178" y="451916"/>
                </a:lnTo>
                <a:lnTo>
                  <a:pt x="177723" y="450634"/>
                </a:lnTo>
                <a:lnTo>
                  <a:pt x="171983" y="451396"/>
                </a:lnTo>
                <a:lnTo>
                  <a:pt x="169278" y="452526"/>
                </a:lnTo>
                <a:lnTo>
                  <a:pt x="153466" y="461772"/>
                </a:lnTo>
                <a:lnTo>
                  <a:pt x="151053" y="462788"/>
                </a:lnTo>
                <a:lnTo>
                  <a:pt x="147447" y="463334"/>
                </a:lnTo>
                <a:lnTo>
                  <a:pt x="145770" y="462673"/>
                </a:lnTo>
                <a:lnTo>
                  <a:pt x="142316" y="459219"/>
                </a:lnTo>
                <a:lnTo>
                  <a:pt x="141579" y="457034"/>
                </a:lnTo>
                <a:lnTo>
                  <a:pt x="142278" y="452005"/>
                </a:lnTo>
                <a:lnTo>
                  <a:pt x="143827" y="449376"/>
                </a:lnTo>
                <a:lnTo>
                  <a:pt x="148907" y="444296"/>
                </a:lnTo>
                <a:lnTo>
                  <a:pt x="151206" y="442760"/>
                </a:lnTo>
                <a:lnTo>
                  <a:pt x="156578" y="441032"/>
                </a:lnTo>
                <a:lnTo>
                  <a:pt x="159385" y="441769"/>
                </a:lnTo>
                <a:lnTo>
                  <a:pt x="161874" y="444258"/>
                </a:lnTo>
                <a:lnTo>
                  <a:pt x="166687" y="439445"/>
                </a:lnTo>
                <a:lnTo>
                  <a:pt x="162763" y="435521"/>
                </a:lnTo>
                <a:lnTo>
                  <a:pt x="158394" y="434327"/>
                </a:lnTo>
                <a:lnTo>
                  <a:pt x="150482" y="436867"/>
                </a:lnTo>
                <a:lnTo>
                  <a:pt x="147116" y="439178"/>
                </a:lnTo>
                <a:lnTo>
                  <a:pt x="138823" y="447459"/>
                </a:lnTo>
                <a:lnTo>
                  <a:pt x="136423" y="452069"/>
                </a:lnTo>
                <a:lnTo>
                  <a:pt x="136194" y="460260"/>
                </a:lnTo>
                <a:lnTo>
                  <a:pt x="137515" y="463448"/>
                </a:lnTo>
                <a:lnTo>
                  <a:pt x="142963" y="468896"/>
                </a:lnTo>
                <a:lnTo>
                  <a:pt x="146024" y="470052"/>
                </a:lnTo>
                <a:lnTo>
                  <a:pt x="151549" y="469341"/>
                </a:lnTo>
                <a:lnTo>
                  <a:pt x="154178" y="468274"/>
                </a:lnTo>
                <a:lnTo>
                  <a:pt x="169748" y="459181"/>
                </a:lnTo>
                <a:lnTo>
                  <a:pt x="172021" y="458152"/>
                </a:lnTo>
                <a:lnTo>
                  <a:pt x="175945" y="457466"/>
                </a:lnTo>
                <a:lnTo>
                  <a:pt x="178231" y="458317"/>
                </a:lnTo>
                <a:lnTo>
                  <a:pt x="182638" y="462724"/>
                </a:lnTo>
                <a:lnTo>
                  <a:pt x="183540" y="465328"/>
                </a:lnTo>
                <a:lnTo>
                  <a:pt x="182587" y="471170"/>
                </a:lnTo>
                <a:lnTo>
                  <a:pt x="168732" y="482536"/>
                </a:lnTo>
                <a:lnTo>
                  <a:pt x="165989" y="482485"/>
                </a:lnTo>
                <a:lnTo>
                  <a:pt x="164947" y="482307"/>
                </a:lnTo>
                <a:lnTo>
                  <a:pt x="163474" y="481698"/>
                </a:lnTo>
                <a:lnTo>
                  <a:pt x="162369" y="480974"/>
                </a:lnTo>
                <a:lnTo>
                  <a:pt x="160934" y="479818"/>
                </a:lnTo>
                <a:lnTo>
                  <a:pt x="156121" y="484632"/>
                </a:lnTo>
                <a:lnTo>
                  <a:pt x="160197" y="488708"/>
                </a:lnTo>
                <a:lnTo>
                  <a:pt x="165011" y="489775"/>
                </a:lnTo>
                <a:lnTo>
                  <a:pt x="174117" y="486625"/>
                </a:lnTo>
                <a:lnTo>
                  <a:pt x="177596" y="484289"/>
                </a:lnTo>
                <a:lnTo>
                  <a:pt x="185534" y="476351"/>
                </a:lnTo>
                <a:lnTo>
                  <a:pt x="188036" y="471716"/>
                </a:lnTo>
                <a:lnTo>
                  <a:pt x="188950" y="462280"/>
                </a:lnTo>
                <a:close/>
              </a:path>
              <a:path w="624839" h="608964">
                <a:moveTo>
                  <a:pt x="219697" y="439737"/>
                </a:moveTo>
                <a:lnTo>
                  <a:pt x="215950" y="436016"/>
                </a:lnTo>
                <a:lnTo>
                  <a:pt x="215633" y="436803"/>
                </a:lnTo>
                <a:lnTo>
                  <a:pt x="214566" y="438708"/>
                </a:lnTo>
                <a:lnTo>
                  <a:pt x="214033" y="439343"/>
                </a:lnTo>
                <a:lnTo>
                  <a:pt x="211023" y="442366"/>
                </a:lnTo>
                <a:lnTo>
                  <a:pt x="208699" y="443191"/>
                </a:lnTo>
                <a:lnTo>
                  <a:pt x="205168" y="442137"/>
                </a:lnTo>
                <a:lnTo>
                  <a:pt x="203708" y="441109"/>
                </a:lnTo>
                <a:lnTo>
                  <a:pt x="178676" y="416077"/>
                </a:lnTo>
                <a:lnTo>
                  <a:pt x="186880" y="407885"/>
                </a:lnTo>
                <a:lnTo>
                  <a:pt x="183578" y="404583"/>
                </a:lnTo>
                <a:lnTo>
                  <a:pt x="175374" y="412775"/>
                </a:lnTo>
                <a:lnTo>
                  <a:pt x="165836" y="403225"/>
                </a:lnTo>
                <a:lnTo>
                  <a:pt x="163080" y="409702"/>
                </a:lnTo>
                <a:lnTo>
                  <a:pt x="170776" y="417385"/>
                </a:lnTo>
                <a:lnTo>
                  <a:pt x="163791" y="424357"/>
                </a:lnTo>
                <a:lnTo>
                  <a:pt x="167093" y="427659"/>
                </a:lnTo>
                <a:lnTo>
                  <a:pt x="174078" y="420687"/>
                </a:lnTo>
                <a:lnTo>
                  <a:pt x="201993" y="448614"/>
                </a:lnTo>
                <a:lnTo>
                  <a:pt x="204774" y="449808"/>
                </a:lnTo>
                <a:lnTo>
                  <a:pt x="210324" y="449338"/>
                </a:lnTo>
                <a:lnTo>
                  <a:pt x="212991" y="447878"/>
                </a:lnTo>
                <a:lnTo>
                  <a:pt x="217792" y="442950"/>
                </a:lnTo>
                <a:lnTo>
                  <a:pt x="218859" y="441413"/>
                </a:lnTo>
                <a:lnTo>
                  <a:pt x="219697" y="439737"/>
                </a:lnTo>
                <a:close/>
              </a:path>
              <a:path w="624839" h="608964">
                <a:moveTo>
                  <a:pt x="254723" y="405574"/>
                </a:moveTo>
                <a:lnTo>
                  <a:pt x="252742" y="403821"/>
                </a:lnTo>
                <a:lnTo>
                  <a:pt x="246684" y="398703"/>
                </a:lnTo>
                <a:lnTo>
                  <a:pt x="244284" y="396494"/>
                </a:lnTo>
                <a:lnTo>
                  <a:pt x="240982" y="393192"/>
                </a:lnTo>
                <a:lnTo>
                  <a:pt x="240982" y="408317"/>
                </a:lnTo>
                <a:lnTo>
                  <a:pt x="239649" y="413981"/>
                </a:lnTo>
                <a:lnTo>
                  <a:pt x="238163" y="416534"/>
                </a:lnTo>
                <a:lnTo>
                  <a:pt x="233172" y="421525"/>
                </a:lnTo>
                <a:lnTo>
                  <a:pt x="230327" y="422783"/>
                </a:lnTo>
                <a:lnTo>
                  <a:pt x="227317" y="422643"/>
                </a:lnTo>
                <a:lnTo>
                  <a:pt x="217449" y="410387"/>
                </a:lnTo>
                <a:lnTo>
                  <a:pt x="218262" y="407746"/>
                </a:lnTo>
                <a:lnTo>
                  <a:pt x="219964" y="404964"/>
                </a:lnTo>
                <a:lnTo>
                  <a:pt x="221068" y="403009"/>
                </a:lnTo>
                <a:lnTo>
                  <a:pt x="222427" y="401154"/>
                </a:lnTo>
                <a:lnTo>
                  <a:pt x="225653" y="397598"/>
                </a:lnTo>
                <a:lnTo>
                  <a:pt x="227977" y="395236"/>
                </a:lnTo>
                <a:lnTo>
                  <a:pt x="231178" y="392036"/>
                </a:lnTo>
                <a:lnTo>
                  <a:pt x="233426" y="394284"/>
                </a:lnTo>
                <a:lnTo>
                  <a:pt x="235292" y="396316"/>
                </a:lnTo>
                <a:lnTo>
                  <a:pt x="238213" y="399910"/>
                </a:lnTo>
                <a:lnTo>
                  <a:pt x="239204" y="401497"/>
                </a:lnTo>
                <a:lnTo>
                  <a:pt x="239864" y="403263"/>
                </a:lnTo>
                <a:lnTo>
                  <a:pt x="240792" y="405574"/>
                </a:lnTo>
                <a:lnTo>
                  <a:pt x="240982" y="408317"/>
                </a:lnTo>
                <a:lnTo>
                  <a:pt x="240982" y="393192"/>
                </a:lnTo>
                <a:lnTo>
                  <a:pt x="239826" y="392036"/>
                </a:lnTo>
                <a:lnTo>
                  <a:pt x="228257" y="380466"/>
                </a:lnTo>
                <a:lnTo>
                  <a:pt x="216192" y="375183"/>
                </a:lnTo>
                <a:lnTo>
                  <a:pt x="213639" y="375767"/>
                </a:lnTo>
                <a:lnTo>
                  <a:pt x="196850" y="398005"/>
                </a:lnTo>
                <a:lnTo>
                  <a:pt x="197954" y="401739"/>
                </a:lnTo>
                <a:lnTo>
                  <a:pt x="200647" y="405460"/>
                </a:lnTo>
                <a:lnTo>
                  <a:pt x="205232" y="400875"/>
                </a:lnTo>
                <a:lnTo>
                  <a:pt x="204393" y="399719"/>
                </a:lnTo>
                <a:lnTo>
                  <a:pt x="203784" y="398703"/>
                </a:lnTo>
                <a:lnTo>
                  <a:pt x="203047" y="396925"/>
                </a:lnTo>
                <a:lnTo>
                  <a:pt x="202933" y="396316"/>
                </a:lnTo>
                <a:lnTo>
                  <a:pt x="202831" y="394284"/>
                </a:lnTo>
                <a:lnTo>
                  <a:pt x="202780" y="392036"/>
                </a:lnTo>
                <a:lnTo>
                  <a:pt x="204266" y="389064"/>
                </a:lnTo>
                <a:lnTo>
                  <a:pt x="211455" y="381889"/>
                </a:lnTo>
                <a:lnTo>
                  <a:pt x="215214" y="380466"/>
                </a:lnTo>
                <a:lnTo>
                  <a:pt x="218744" y="381609"/>
                </a:lnTo>
                <a:lnTo>
                  <a:pt x="220764" y="382295"/>
                </a:lnTo>
                <a:lnTo>
                  <a:pt x="223824" y="384683"/>
                </a:lnTo>
                <a:lnTo>
                  <a:pt x="227939" y="388797"/>
                </a:lnTo>
                <a:lnTo>
                  <a:pt x="226517" y="389953"/>
                </a:lnTo>
                <a:lnTo>
                  <a:pt x="225069" y="391274"/>
                </a:lnTo>
                <a:lnTo>
                  <a:pt x="218732" y="397598"/>
                </a:lnTo>
                <a:lnTo>
                  <a:pt x="215366" y="402120"/>
                </a:lnTo>
                <a:lnTo>
                  <a:pt x="210235" y="413385"/>
                </a:lnTo>
                <a:lnTo>
                  <a:pt x="211150" y="419417"/>
                </a:lnTo>
                <a:lnTo>
                  <a:pt x="219532" y="427786"/>
                </a:lnTo>
                <a:lnTo>
                  <a:pt x="223443" y="429196"/>
                </a:lnTo>
                <a:lnTo>
                  <a:pt x="227888" y="428675"/>
                </a:lnTo>
                <a:lnTo>
                  <a:pt x="231851" y="428256"/>
                </a:lnTo>
                <a:lnTo>
                  <a:pt x="235483" y="426402"/>
                </a:lnTo>
                <a:lnTo>
                  <a:pt x="239090" y="422783"/>
                </a:lnTo>
                <a:lnTo>
                  <a:pt x="241427" y="420458"/>
                </a:lnTo>
                <a:lnTo>
                  <a:pt x="243205" y="417474"/>
                </a:lnTo>
                <a:lnTo>
                  <a:pt x="244983" y="410908"/>
                </a:lnTo>
                <a:lnTo>
                  <a:pt x="244944" y="407454"/>
                </a:lnTo>
                <a:lnTo>
                  <a:pt x="243979" y="403821"/>
                </a:lnTo>
                <a:lnTo>
                  <a:pt x="250431" y="409867"/>
                </a:lnTo>
                <a:lnTo>
                  <a:pt x="254723" y="405574"/>
                </a:lnTo>
                <a:close/>
              </a:path>
              <a:path w="624839" h="608964">
                <a:moveTo>
                  <a:pt x="292900" y="367398"/>
                </a:moveTo>
                <a:lnTo>
                  <a:pt x="267462" y="341960"/>
                </a:lnTo>
                <a:lnTo>
                  <a:pt x="263956" y="339509"/>
                </a:lnTo>
                <a:lnTo>
                  <a:pt x="254812" y="336308"/>
                </a:lnTo>
                <a:lnTo>
                  <a:pt x="249199" y="337947"/>
                </a:lnTo>
                <a:lnTo>
                  <a:pt x="241338" y="345808"/>
                </a:lnTo>
                <a:lnTo>
                  <a:pt x="239585" y="348665"/>
                </a:lnTo>
                <a:lnTo>
                  <a:pt x="237629" y="355142"/>
                </a:lnTo>
                <a:lnTo>
                  <a:pt x="237591" y="358368"/>
                </a:lnTo>
                <a:lnTo>
                  <a:pt x="238506" y="361569"/>
                </a:lnTo>
                <a:lnTo>
                  <a:pt x="232257" y="355892"/>
                </a:lnTo>
                <a:lnTo>
                  <a:pt x="227799" y="360349"/>
                </a:lnTo>
                <a:lnTo>
                  <a:pt x="235851" y="367550"/>
                </a:lnTo>
                <a:lnTo>
                  <a:pt x="264299" y="395998"/>
                </a:lnTo>
                <a:lnTo>
                  <a:pt x="268897" y="391388"/>
                </a:lnTo>
                <a:lnTo>
                  <a:pt x="245452" y="367944"/>
                </a:lnTo>
                <a:lnTo>
                  <a:pt x="243179" y="364121"/>
                </a:lnTo>
                <a:lnTo>
                  <a:pt x="241592" y="355930"/>
                </a:lnTo>
                <a:lnTo>
                  <a:pt x="242963" y="351929"/>
                </a:lnTo>
                <a:lnTo>
                  <a:pt x="250037" y="344855"/>
                </a:lnTo>
                <a:lnTo>
                  <a:pt x="253682" y="343573"/>
                </a:lnTo>
                <a:lnTo>
                  <a:pt x="260388" y="345198"/>
                </a:lnTo>
                <a:lnTo>
                  <a:pt x="263740" y="347446"/>
                </a:lnTo>
                <a:lnTo>
                  <a:pt x="288290" y="371995"/>
                </a:lnTo>
                <a:lnTo>
                  <a:pt x="292900" y="367398"/>
                </a:lnTo>
                <a:close/>
              </a:path>
              <a:path w="624839" h="608964">
                <a:moveTo>
                  <a:pt x="319913" y="339509"/>
                </a:moveTo>
                <a:lnTo>
                  <a:pt x="316166" y="335788"/>
                </a:lnTo>
                <a:lnTo>
                  <a:pt x="315493" y="337299"/>
                </a:lnTo>
                <a:lnTo>
                  <a:pt x="314261" y="339128"/>
                </a:lnTo>
                <a:lnTo>
                  <a:pt x="311238" y="342138"/>
                </a:lnTo>
                <a:lnTo>
                  <a:pt x="308927" y="342963"/>
                </a:lnTo>
                <a:lnTo>
                  <a:pt x="305384" y="341922"/>
                </a:lnTo>
                <a:lnTo>
                  <a:pt x="303923" y="340880"/>
                </a:lnTo>
                <a:lnTo>
                  <a:pt x="278904" y="315861"/>
                </a:lnTo>
                <a:lnTo>
                  <a:pt x="287096" y="307670"/>
                </a:lnTo>
                <a:lnTo>
                  <a:pt x="283794" y="304368"/>
                </a:lnTo>
                <a:lnTo>
                  <a:pt x="275602" y="312559"/>
                </a:lnTo>
                <a:lnTo>
                  <a:pt x="266052" y="303009"/>
                </a:lnTo>
                <a:lnTo>
                  <a:pt x="263309" y="309473"/>
                </a:lnTo>
                <a:lnTo>
                  <a:pt x="270992" y="317169"/>
                </a:lnTo>
                <a:lnTo>
                  <a:pt x="264020" y="324142"/>
                </a:lnTo>
                <a:lnTo>
                  <a:pt x="267322" y="327444"/>
                </a:lnTo>
                <a:lnTo>
                  <a:pt x="274294" y="320471"/>
                </a:lnTo>
                <a:lnTo>
                  <a:pt x="302221" y="348386"/>
                </a:lnTo>
                <a:lnTo>
                  <a:pt x="304990" y="349592"/>
                </a:lnTo>
                <a:lnTo>
                  <a:pt x="310553" y="349110"/>
                </a:lnTo>
                <a:lnTo>
                  <a:pt x="313207" y="347662"/>
                </a:lnTo>
                <a:lnTo>
                  <a:pt x="318020" y="342734"/>
                </a:lnTo>
                <a:lnTo>
                  <a:pt x="319087" y="341198"/>
                </a:lnTo>
                <a:lnTo>
                  <a:pt x="319913" y="339509"/>
                </a:lnTo>
                <a:close/>
              </a:path>
              <a:path w="624839" h="608964">
                <a:moveTo>
                  <a:pt x="357632" y="302704"/>
                </a:moveTo>
                <a:lnTo>
                  <a:pt x="331533" y="238074"/>
                </a:lnTo>
                <a:lnTo>
                  <a:pt x="327164" y="233692"/>
                </a:lnTo>
                <a:lnTo>
                  <a:pt x="295490" y="265379"/>
                </a:lnTo>
                <a:lnTo>
                  <a:pt x="299720" y="269608"/>
                </a:lnTo>
                <a:lnTo>
                  <a:pt x="326504" y="242824"/>
                </a:lnTo>
                <a:lnTo>
                  <a:pt x="352107" y="308178"/>
                </a:lnTo>
                <a:lnTo>
                  <a:pt x="357632" y="302704"/>
                </a:lnTo>
                <a:close/>
              </a:path>
              <a:path w="624839" h="608964">
                <a:moveTo>
                  <a:pt x="380111" y="280174"/>
                </a:moveTo>
                <a:lnTo>
                  <a:pt x="373926" y="274002"/>
                </a:lnTo>
                <a:lnTo>
                  <a:pt x="368198" y="279742"/>
                </a:lnTo>
                <a:lnTo>
                  <a:pt x="374370" y="285915"/>
                </a:lnTo>
                <a:lnTo>
                  <a:pt x="380111" y="280174"/>
                </a:lnTo>
                <a:close/>
              </a:path>
              <a:path w="624839" h="608964">
                <a:moveTo>
                  <a:pt x="416179" y="231394"/>
                </a:moveTo>
                <a:lnTo>
                  <a:pt x="413651" y="225615"/>
                </a:lnTo>
                <a:lnTo>
                  <a:pt x="409994" y="221957"/>
                </a:lnTo>
                <a:lnTo>
                  <a:pt x="409994" y="241388"/>
                </a:lnTo>
                <a:lnTo>
                  <a:pt x="408393" y="245249"/>
                </a:lnTo>
                <a:lnTo>
                  <a:pt x="401408" y="252247"/>
                </a:lnTo>
                <a:lnTo>
                  <a:pt x="397510" y="253860"/>
                </a:lnTo>
                <a:lnTo>
                  <a:pt x="388988" y="253301"/>
                </a:lnTo>
                <a:lnTo>
                  <a:pt x="374561" y="231394"/>
                </a:lnTo>
                <a:lnTo>
                  <a:pt x="376224" y="227469"/>
                </a:lnTo>
                <a:lnTo>
                  <a:pt x="383616" y="220091"/>
                </a:lnTo>
                <a:lnTo>
                  <a:pt x="387515" y="218452"/>
                </a:lnTo>
                <a:lnTo>
                  <a:pt x="395795" y="219265"/>
                </a:lnTo>
                <a:lnTo>
                  <a:pt x="399745" y="221322"/>
                </a:lnTo>
                <a:lnTo>
                  <a:pt x="407301" y="228879"/>
                </a:lnTo>
                <a:lnTo>
                  <a:pt x="409359" y="232905"/>
                </a:lnTo>
                <a:lnTo>
                  <a:pt x="409994" y="241388"/>
                </a:lnTo>
                <a:lnTo>
                  <a:pt x="409994" y="221957"/>
                </a:lnTo>
                <a:lnTo>
                  <a:pt x="406488" y="218452"/>
                </a:lnTo>
                <a:lnTo>
                  <a:pt x="403542" y="215506"/>
                </a:lnTo>
                <a:lnTo>
                  <a:pt x="398399" y="212902"/>
                </a:lnTo>
                <a:lnTo>
                  <a:pt x="386905" y="211950"/>
                </a:lnTo>
                <a:lnTo>
                  <a:pt x="381558" y="214083"/>
                </a:lnTo>
                <a:lnTo>
                  <a:pt x="370586" y="225056"/>
                </a:lnTo>
                <a:lnTo>
                  <a:pt x="368808" y="232283"/>
                </a:lnTo>
                <a:lnTo>
                  <a:pt x="371500" y="240538"/>
                </a:lnTo>
                <a:lnTo>
                  <a:pt x="363258" y="232283"/>
                </a:lnTo>
                <a:lnTo>
                  <a:pt x="358432" y="225437"/>
                </a:lnTo>
                <a:lnTo>
                  <a:pt x="355600" y="214566"/>
                </a:lnTo>
                <a:lnTo>
                  <a:pt x="357238" y="209511"/>
                </a:lnTo>
                <a:lnTo>
                  <a:pt x="364871" y="201891"/>
                </a:lnTo>
                <a:lnTo>
                  <a:pt x="368033" y="200266"/>
                </a:lnTo>
                <a:lnTo>
                  <a:pt x="374815" y="199605"/>
                </a:lnTo>
                <a:lnTo>
                  <a:pt x="377901" y="200799"/>
                </a:lnTo>
                <a:lnTo>
                  <a:pt x="380631" y="203530"/>
                </a:lnTo>
                <a:lnTo>
                  <a:pt x="384556" y="199605"/>
                </a:lnTo>
                <a:lnTo>
                  <a:pt x="385445" y="198716"/>
                </a:lnTo>
                <a:lnTo>
                  <a:pt x="381025" y="194297"/>
                </a:lnTo>
                <a:lnTo>
                  <a:pt x="376034" y="192620"/>
                </a:lnTo>
                <a:lnTo>
                  <a:pt x="365988" y="194538"/>
                </a:lnTo>
                <a:lnTo>
                  <a:pt x="350647" y="218452"/>
                </a:lnTo>
                <a:lnTo>
                  <a:pt x="351802" y="224116"/>
                </a:lnTo>
                <a:lnTo>
                  <a:pt x="380606" y="257009"/>
                </a:lnTo>
                <a:lnTo>
                  <a:pt x="395173" y="261226"/>
                </a:lnTo>
                <a:lnTo>
                  <a:pt x="402526" y="259194"/>
                </a:lnTo>
                <a:lnTo>
                  <a:pt x="407860" y="253860"/>
                </a:lnTo>
                <a:lnTo>
                  <a:pt x="413397" y="248323"/>
                </a:lnTo>
                <a:lnTo>
                  <a:pt x="415734" y="243306"/>
                </a:lnTo>
                <a:lnTo>
                  <a:pt x="415975" y="237705"/>
                </a:lnTo>
                <a:lnTo>
                  <a:pt x="416179" y="231394"/>
                </a:lnTo>
                <a:close/>
              </a:path>
              <a:path w="624839" h="608964">
                <a:moveTo>
                  <a:pt x="442404" y="217932"/>
                </a:moveTo>
                <a:lnTo>
                  <a:pt x="416306" y="153314"/>
                </a:lnTo>
                <a:lnTo>
                  <a:pt x="411937" y="148920"/>
                </a:lnTo>
                <a:lnTo>
                  <a:pt x="380250" y="180606"/>
                </a:lnTo>
                <a:lnTo>
                  <a:pt x="384492" y="184835"/>
                </a:lnTo>
                <a:lnTo>
                  <a:pt x="411276" y="158051"/>
                </a:lnTo>
                <a:lnTo>
                  <a:pt x="436880" y="223418"/>
                </a:lnTo>
                <a:lnTo>
                  <a:pt x="442404" y="217932"/>
                </a:lnTo>
                <a:close/>
              </a:path>
              <a:path w="624839" h="608964">
                <a:moveTo>
                  <a:pt x="504634" y="155663"/>
                </a:moveTo>
                <a:lnTo>
                  <a:pt x="471360" y="85204"/>
                </a:lnTo>
                <a:lnTo>
                  <a:pt x="466686" y="89877"/>
                </a:lnTo>
                <a:lnTo>
                  <a:pt x="496887" y="152933"/>
                </a:lnTo>
                <a:lnTo>
                  <a:pt x="433717" y="122847"/>
                </a:lnTo>
                <a:lnTo>
                  <a:pt x="428612" y="127939"/>
                </a:lnTo>
                <a:lnTo>
                  <a:pt x="499313" y="160985"/>
                </a:lnTo>
                <a:lnTo>
                  <a:pt x="504634" y="155663"/>
                </a:lnTo>
                <a:close/>
              </a:path>
              <a:path w="624839" h="608964">
                <a:moveTo>
                  <a:pt x="527989" y="133019"/>
                </a:moveTo>
                <a:lnTo>
                  <a:pt x="492493" y="64338"/>
                </a:lnTo>
                <a:lnTo>
                  <a:pt x="487959" y="68872"/>
                </a:lnTo>
                <a:lnTo>
                  <a:pt x="523519" y="137464"/>
                </a:lnTo>
                <a:lnTo>
                  <a:pt x="527989" y="133019"/>
                </a:lnTo>
                <a:close/>
              </a:path>
              <a:path w="624839" h="608964">
                <a:moveTo>
                  <a:pt x="588670" y="71628"/>
                </a:moveTo>
                <a:lnTo>
                  <a:pt x="536803" y="19761"/>
                </a:lnTo>
                <a:lnTo>
                  <a:pt x="532193" y="24371"/>
                </a:lnTo>
                <a:lnTo>
                  <a:pt x="555104" y="47269"/>
                </a:lnTo>
                <a:lnTo>
                  <a:pt x="526389" y="75996"/>
                </a:lnTo>
                <a:lnTo>
                  <a:pt x="503478" y="53086"/>
                </a:lnTo>
                <a:lnTo>
                  <a:pt x="498868" y="57696"/>
                </a:lnTo>
                <a:lnTo>
                  <a:pt x="550735" y="109550"/>
                </a:lnTo>
                <a:lnTo>
                  <a:pt x="555345" y="104952"/>
                </a:lnTo>
                <a:lnTo>
                  <a:pt x="530555" y="80162"/>
                </a:lnTo>
                <a:lnTo>
                  <a:pt x="559269" y="51435"/>
                </a:lnTo>
                <a:lnTo>
                  <a:pt x="584060" y="76225"/>
                </a:lnTo>
                <a:lnTo>
                  <a:pt x="588670" y="71628"/>
                </a:lnTo>
                <a:close/>
              </a:path>
              <a:path w="624839" h="608964">
                <a:moveTo>
                  <a:pt x="624649" y="35636"/>
                </a:moveTo>
                <a:lnTo>
                  <a:pt x="620839" y="31826"/>
                </a:lnTo>
                <a:lnTo>
                  <a:pt x="599909" y="52755"/>
                </a:lnTo>
                <a:lnTo>
                  <a:pt x="592188" y="4025"/>
                </a:lnTo>
                <a:lnTo>
                  <a:pt x="588162" y="0"/>
                </a:lnTo>
                <a:lnTo>
                  <a:pt x="563016" y="25146"/>
                </a:lnTo>
                <a:lnTo>
                  <a:pt x="566750" y="28879"/>
                </a:lnTo>
                <a:lnTo>
                  <a:pt x="586803" y="8839"/>
                </a:lnTo>
                <a:lnTo>
                  <a:pt x="594347" y="57619"/>
                </a:lnTo>
                <a:lnTo>
                  <a:pt x="598512" y="61785"/>
                </a:lnTo>
                <a:lnTo>
                  <a:pt x="624649" y="3563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9" name="object 3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928226" y="3814546"/>
            <a:ext cx="93776" cy="325920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682259" y="4623841"/>
            <a:ext cx="454647" cy="92659"/>
          </a:xfrm>
          <a:prstGeom prst="rect">
            <a:avLst/>
          </a:prstGeom>
        </p:spPr>
      </p:pic>
      <p:sp>
        <p:nvSpPr>
          <p:cNvPr id="41" name="object 41"/>
          <p:cNvSpPr/>
          <p:nvPr/>
        </p:nvSpPr>
        <p:spPr>
          <a:xfrm>
            <a:off x="3365131" y="6605854"/>
            <a:ext cx="2033905" cy="1356995"/>
          </a:xfrm>
          <a:custGeom>
            <a:avLst/>
            <a:gdLst/>
            <a:ahLst/>
            <a:cxnLst/>
            <a:rect l="l" t="t" r="r" b="b"/>
            <a:pathLst>
              <a:path w="2033904" h="1356995">
                <a:moveTo>
                  <a:pt x="2033447" y="1356537"/>
                </a:moveTo>
                <a:lnTo>
                  <a:pt x="0" y="1356537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42" name="object 4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063100" y="7246734"/>
            <a:ext cx="159296" cy="72847"/>
          </a:xfrm>
          <a:prstGeom prst="rect">
            <a:avLst/>
          </a:prstGeom>
        </p:spPr>
      </p:pic>
      <p:sp>
        <p:nvSpPr>
          <p:cNvPr id="43" name="object 43"/>
          <p:cNvSpPr/>
          <p:nvPr/>
        </p:nvSpPr>
        <p:spPr>
          <a:xfrm>
            <a:off x="3176066" y="7923161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5" h="73025">
                <a:moveTo>
                  <a:pt x="30619" y="0"/>
                </a:moveTo>
                <a:lnTo>
                  <a:pt x="13550" y="0"/>
                </a:lnTo>
                <a:lnTo>
                  <a:pt x="6883" y="4940"/>
                </a:lnTo>
                <a:lnTo>
                  <a:pt x="3149" y="14833"/>
                </a:lnTo>
                <a:lnTo>
                  <a:pt x="1054" y="20459"/>
                </a:lnTo>
                <a:lnTo>
                  <a:pt x="0" y="27673"/>
                </a:lnTo>
                <a:lnTo>
                  <a:pt x="0" y="36474"/>
                </a:lnTo>
                <a:lnTo>
                  <a:pt x="15722" y="72847"/>
                </a:lnTo>
                <a:lnTo>
                  <a:pt x="32791" y="72847"/>
                </a:lnTo>
                <a:lnTo>
                  <a:pt x="39458" y="67906"/>
                </a:lnTo>
                <a:lnTo>
                  <a:pt x="39741" y="67157"/>
                </a:lnTo>
                <a:lnTo>
                  <a:pt x="16675" y="67157"/>
                </a:lnTo>
                <a:lnTo>
                  <a:pt x="12064" y="63195"/>
                </a:lnTo>
                <a:lnTo>
                  <a:pt x="7658" y="50317"/>
                </a:lnTo>
                <a:lnTo>
                  <a:pt x="6918" y="44877"/>
                </a:lnTo>
                <a:lnTo>
                  <a:pt x="6997" y="27673"/>
                </a:lnTo>
                <a:lnTo>
                  <a:pt x="7696" y="22720"/>
                </a:lnTo>
                <a:lnTo>
                  <a:pt x="12166" y="9652"/>
                </a:lnTo>
                <a:lnTo>
                  <a:pt x="16738" y="5689"/>
                </a:lnTo>
                <a:lnTo>
                  <a:pt x="38014" y="5689"/>
                </a:lnTo>
                <a:lnTo>
                  <a:pt x="36347" y="3098"/>
                </a:lnTo>
                <a:lnTo>
                  <a:pt x="30619" y="0"/>
                </a:lnTo>
                <a:close/>
              </a:path>
              <a:path w="46355" h="73025">
                <a:moveTo>
                  <a:pt x="38014" y="5689"/>
                </a:moveTo>
                <a:lnTo>
                  <a:pt x="29667" y="5689"/>
                </a:lnTo>
                <a:lnTo>
                  <a:pt x="34277" y="9652"/>
                </a:lnTo>
                <a:lnTo>
                  <a:pt x="38684" y="22517"/>
                </a:lnTo>
                <a:lnTo>
                  <a:pt x="39422" y="28068"/>
                </a:lnTo>
                <a:lnTo>
                  <a:pt x="39503" y="44056"/>
                </a:lnTo>
                <a:lnTo>
                  <a:pt x="38646" y="50228"/>
                </a:lnTo>
                <a:lnTo>
                  <a:pt x="34175" y="63233"/>
                </a:lnTo>
                <a:lnTo>
                  <a:pt x="29603" y="67157"/>
                </a:lnTo>
                <a:lnTo>
                  <a:pt x="39741" y="67157"/>
                </a:lnTo>
                <a:lnTo>
                  <a:pt x="45288" y="52463"/>
                </a:lnTo>
                <a:lnTo>
                  <a:pt x="46329" y="45275"/>
                </a:lnTo>
                <a:lnTo>
                  <a:pt x="46329" y="36474"/>
                </a:lnTo>
                <a:lnTo>
                  <a:pt x="40335" y="9296"/>
                </a:lnTo>
                <a:lnTo>
                  <a:pt x="38014" y="568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4" name="object 4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060255" y="6571233"/>
            <a:ext cx="162140" cy="72847"/>
          </a:xfrm>
          <a:prstGeom prst="rect">
            <a:avLst/>
          </a:prstGeom>
        </p:spPr>
      </p:pic>
      <p:sp>
        <p:nvSpPr>
          <p:cNvPr id="45" name="object 45"/>
          <p:cNvSpPr/>
          <p:nvPr/>
        </p:nvSpPr>
        <p:spPr>
          <a:xfrm>
            <a:off x="3278225" y="6607212"/>
            <a:ext cx="86995" cy="0"/>
          </a:xfrm>
          <a:custGeom>
            <a:avLst/>
            <a:gdLst/>
            <a:ahLst/>
            <a:cxnLst/>
            <a:rect l="l" t="t" r="r" b="b"/>
            <a:pathLst>
              <a:path w="86995" h="0">
                <a:moveTo>
                  <a:pt x="86906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278225" y="6776516"/>
            <a:ext cx="86995" cy="0"/>
          </a:xfrm>
          <a:custGeom>
            <a:avLst/>
            <a:gdLst/>
            <a:ahLst/>
            <a:cxnLst/>
            <a:rect l="l" t="t" r="r" b="b"/>
            <a:pathLst>
              <a:path w="86995" h="0">
                <a:moveTo>
                  <a:pt x="86918" y="0"/>
                </a:moveTo>
                <a:lnTo>
                  <a:pt x="65192" y="0"/>
                </a:lnTo>
                <a:lnTo>
                  <a:pt x="43464" y="0"/>
                </a:lnTo>
                <a:lnTo>
                  <a:pt x="21733" y="0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278225" y="6945833"/>
            <a:ext cx="86995" cy="0"/>
          </a:xfrm>
          <a:custGeom>
            <a:avLst/>
            <a:gdLst/>
            <a:ahLst/>
            <a:cxnLst/>
            <a:rect l="l" t="t" r="r" b="b"/>
            <a:pathLst>
              <a:path w="86995" h="0">
                <a:moveTo>
                  <a:pt x="86918" y="0"/>
                </a:moveTo>
                <a:lnTo>
                  <a:pt x="65192" y="0"/>
                </a:lnTo>
                <a:lnTo>
                  <a:pt x="43464" y="0"/>
                </a:lnTo>
                <a:lnTo>
                  <a:pt x="21733" y="0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278225" y="7115149"/>
            <a:ext cx="86995" cy="0"/>
          </a:xfrm>
          <a:custGeom>
            <a:avLst/>
            <a:gdLst/>
            <a:ahLst/>
            <a:cxnLst/>
            <a:rect l="l" t="t" r="r" b="b"/>
            <a:pathLst>
              <a:path w="86995" h="0">
                <a:moveTo>
                  <a:pt x="86918" y="0"/>
                </a:moveTo>
                <a:lnTo>
                  <a:pt x="65192" y="0"/>
                </a:lnTo>
                <a:lnTo>
                  <a:pt x="43464" y="0"/>
                </a:lnTo>
                <a:lnTo>
                  <a:pt x="21733" y="0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3278225" y="7284453"/>
            <a:ext cx="86995" cy="0"/>
          </a:xfrm>
          <a:custGeom>
            <a:avLst/>
            <a:gdLst/>
            <a:ahLst/>
            <a:cxnLst/>
            <a:rect l="l" t="t" r="r" b="b"/>
            <a:pathLst>
              <a:path w="86995" h="0">
                <a:moveTo>
                  <a:pt x="86918" y="0"/>
                </a:moveTo>
                <a:lnTo>
                  <a:pt x="65192" y="0"/>
                </a:lnTo>
                <a:lnTo>
                  <a:pt x="43464" y="0"/>
                </a:lnTo>
                <a:lnTo>
                  <a:pt x="21733" y="0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3278225" y="7453769"/>
            <a:ext cx="86995" cy="0"/>
          </a:xfrm>
          <a:custGeom>
            <a:avLst/>
            <a:gdLst/>
            <a:ahLst/>
            <a:cxnLst/>
            <a:rect l="l" t="t" r="r" b="b"/>
            <a:pathLst>
              <a:path w="86995" h="0">
                <a:moveTo>
                  <a:pt x="86918" y="0"/>
                </a:moveTo>
                <a:lnTo>
                  <a:pt x="65192" y="0"/>
                </a:lnTo>
                <a:lnTo>
                  <a:pt x="43464" y="0"/>
                </a:lnTo>
                <a:lnTo>
                  <a:pt x="21733" y="0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3278225" y="7623085"/>
            <a:ext cx="86995" cy="0"/>
          </a:xfrm>
          <a:custGeom>
            <a:avLst/>
            <a:gdLst/>
            <a:ahLst/>
            <a:cxnLst/>
            <a:rect l="l" t="t" r="r" b="b"/>
            <a:pathLst>
              <a:path w="86995" h="0">
                <a:moveTo>
                  <a:pt x="86918" y="0"/>
                </a:moveTo>
                <a:lnTo>
                  <a:pt x="65192" y="0"/>
                </a:lnTo>
                <a:lnTo>
                  <a:pt x="43464" y="0"/>
                </a:lnTo>
                <a:lnTo>
                  <a:pt x="21733" y="0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3278225" y="7792402"/>
            <a:ext cx="86995" cy="0"/>
          </a:xfrm>
          <a:custGeom>
            <a:avLst/>
            <a:gdLst/>
            <a:ahLst/>
            <a:cxnLst/>
            <a:rect l="l" t="t" r="r" b="b"/>
            <a:pathLst>
              <a:path w="86995" h="0">
                <a:moveTo>
                  <a:pt x="86918" y="0"/>
                </a:moveTo>
                <a:lnTo>
                  <a:pt x="65192" y="0"/>
                </a:lnTo>
                <a:lnTo>
                  <a:pt x="43464" y="0"/>
                </a:lnTo>
                <a:lnTo>
                  <a:pt x="21733" y="0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3278225" y="7961706"/>
            <a:ext cx="87630" cy="90170"/>
          </a:xfrm>
          <a:custGeom>
            <a:avLst/>
            <a:gdLst/>
            <a:ahLst/>
            <a:cxnLst/>
            <a:rect l="l" t="t" r="r" b="b"/>
            <a:pathLst>
              <a:path w="87629" h="90170">
                <a:moveTo>
                  <a:pt x="86906" y="0"/>
                </a:moveTo>
                <a:lnTo>
                  <a:pt x="0" y="0"/>
                </a:lnTo>
              </a:path>
              <a:path w="87629" h="90170">
                <a:moveTo>
                  <a:pt x="87566" y="2717"/>
                </a:moveTo>
                <a:lnTo>
                  <a:pt x="87566" y="8962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3534181" y="7964423"/>
            <a:ext cx="0" cy="86995"/>
          </a:xfrm>
          <a:custGeom>
            <a:avLst/>
            <a:gdLst/>
            <a:ahLst/>
            <a:cxnLst/>
            <a:rect l="l" t="t" r="r" b="b"/>
            <a:pathLst>
              <a:path w="0" h="86995">
                <a:moveTo>
                  <a:pt x="0" y="0"/>
                </a:moveTo>
                <a:lnTo>
                  <a:pt x="0" y="21412"/>
                </a:lnTo>
                <a:lnTo>
                  <a:pt x="0" y="42948"/>
                </a:lnTo>
                <a:lnTo>
                  <a:pt x="0" y="64736"/>
                </a:lnTo>
                <a:lnTo>
                  <a:pt x="0" y="8690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3703929" y="7964423"/>
            <a:ext cx="0" cy="86995"/>
          </a:xfrm>
          <a:custGeom>
            <a:avLst/>
            <a:gdLst/>
            <a:ahLst/>
            <a:cxnLst/>
            <a:rect l="l" t="t" r="r" b="b"/>
            <a:pathLst>
              <a:path w="0" h="86995">
                <a:moveTo>
                  <a:pt x="0" y="0"/>
                </a:moveTo>
                <a:lnTo>
                  <a:pt x="0" y="21412"/>
                </a:lnTo>
                <a:lnTo>
                  <a:pt x="0" y="42948"/>
                </a:lnTo>
                <a:lnTo>
                  <a:pt x="0" y="64736"/>
                </a:lnTo>
                <a:lnTo>
                  <a:pt x="0" y="8690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3872979" y="7964423"/>
            <a:ext cx="0" cy="86995"/>
          </a:xfrm>
          <a:custGeom>
            <a:avLst/>
            <a:gdLst/>
            <a:ahLst/>
            <a:cxnLst/>
            <a:rect l="l" t="t" r="r" b="b"/>
            <a:pathLst>
              <a:path w="0" h="86995">
                <a:moveTo>
                  <a:pt x="0" y="0"/>
                </a:moveTo>
                <a:lnTo>
                  <a:pt x="0" y="21412"/>
                </a:lnTo>
                <a:lnTo>
                  <a:pt x="0" y="42948"/>
                </a:lnTo>
                <a:lnTo>
                  <a:pt x="0" y="64736"/>
                </a:lnTo>
                <a:lnTo>
                  <a:pt x="0" y="8690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4042028" y="7964423"/>
            <a:ext cx="0" cy="86995"/>
          </a:xfrm>
          <a:custGeom>
            <a:avLst/>
            <a:gdLst/>
            <a:ahLst/>
            <a:cxnLst/>
            <a:rect l="l" t="t" r="r" b="b"/>
            <a:pathLst>
              <a:path w="0" h="86995">
                <a:moveTo>
                  <a:pt x="0" y="0"/>
                </a:moveTo>
                <a:lnTo>
                  <a:pt x="0" y="21412"/>
                </a:lnTo>
                <a:lnTo>
                  <a:pt x="0" y="42948"/>
                </a:lnTo>
                <a:lnTo>
                  <a:pt x="0" y="64736"/>
                </a:lnTo>
                <a:lnTo>
                  <a:pt x="0" y="8690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4211777" y="7964423"/>
            <a:ext cx="0" cy="86995"/>
          </a:xfrm>
          <a:custGeom>
            <a:avLst/>
            <a:gdLst/>
            <a:ahLst/>
            <a:cxnLst/>
            <a:rect l="l" t="t" r="r" b="b"/>
            <a:pathLst>
              <a:path w="0" h="86995">
                <a:moveTo>
                  <a:pt x="0" y="0"/>
                </a:moveTo>
                <a:lnTo>
                  <a:pt x="0" y="21412"/>
                </a:lnTo>
                <a:lnTo>
                  <a:pt x="0" y="42948"/>
                </a:lnTo>
                <a:lnTo>
                  <a:pt x="0" y="64736"/>
                </a:lnTo>
                <a:lnTo>
                  <a:pt x="0" y="8690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895469" y="7965782"/>
            <a:ext cx="0" cy="86995"/>
          </a:xfrm>
          <a:custGeom>
            <a:avLst/>
            <a:gdLst/>
            <a:ahLst/>
            <a:cxnLst/>
            <a:rect l="l" t="t" r="r" b="b"/>
            <a:pathLst>
              <a:path w="0" h="86995">
                <a:moveTo>
                  <a:pt x="0" y="0"/>
                </a:moveTo>
                <a:lnTo>
                  <a:pt x="0" y="21406"/>
                </a:lnTo>
                <a:lnTo>
                  <a:pt x="0" y="42943"/>
                </a:lnTo>
                <a:lnTo>
                  <a:pt x="0" y="64734"/>
                </a:lnTo>
                <a:lnTo>
                  <a:pt x="0" y="8690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4380814" y="7964423"/>
            <a:ext cx="0" cy="86995"/>
          </a:xfrm>
          <a:custGeom>
            <a:avLst/>
            <a:gdLst/>
            <a:ahLst/>
            <a:cxnLst/>
            <a:rect l="l" t="t" r="r" b="b"/>
            <a:pathLst>
              <a:path w="0" h="86995">
                <a:moveTo>
                  <a:pt x="0" y="0"/>
                </a:moveTo>
                <a:lnTo>
                  <a:pt x="0" y="21412"/>
                </a:lnTo>
                <a:lnTo>
                  <a:pt x="0" y="42948"/>
                </a:lnTo>
                <a:lnTo>
                  <a:pt x="0" y="64736"/>
                </a:lnTo>
                <a:lnTo>
                  <a:pt x="0" y="8690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064531" y="7965782"/>
            <a:ext cx="0" cy="86995"/>
          </a:xfrm>
          <a:custGeom>
            <a:avLst/>
            <a:gdLst/>
            <a:ahLst/>
            <a:cxnLst/>
            <a:rect l="l" t="t" r="r" b="b"/>
            <a:pathLst>
              <a:path w="0" h="86995">
                <a:moveTo>
                  <a:pt x="0" y="0"/>
                </a:moveTo>
                <a:lnTo>
                  <a:pt x="0" y="21406"/>
                </a:lnTo>
                <a:lnTo>
                  <a:pt x="0" y="42943"/>
                </a:lnTo>
                <a:lnTo>
                  <a:pt x="0" y="64734"/>
                </a:lnTo>
                <a:lnTo>
                  <a:pt x="0" y="8690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4550562" y="7964423"/>
            <a:ext cx="0" cy="86995"/>
          </a:xfrm>
          <a:custGeom>
            <a:avLst/>
            <a:gdLst/>
            <a:ahLst/>
            <a:cxnLst/>
            <a:rect l="l" t="t" r="r" b="b"/>
            <a:pathLst>
              <a:path w="0" h="86995">
                <a:moveTo>
                  <a:pt x="0" y="0"/>
                </a:moveTo>
                <a:lnTo>
                  <a:pt x="0" y="21412"/>
                </a:lnTo>
                <a:lnTo>
                  <a:pt x="0" y="42948"/>
                </a:lnTo>
                <a:lnTo>
                  <a:pt x="0" y="64736"/>
                </a:lnTo>
                <a:lnTo>
                  <a:pt x="0" y="8690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5234266" y="7965782"/>
            <a:ext cx="0" cy="86995"/>
          </a:xfrm>
          <a:custGeom>
            <a:avLst/>
            <a:gdLst/>
            <a:ahLst/>
            <a:cxnLst/>
            <a:rect l="l" t="t" r="r" b="b"/>
            <a:pathLst>
              <a:path w="0" h="86995">
                <a:moveTo>
                  <a:pt x="0" y="0"/>
                </a:moveTo>
                <a:lnTo>
                  <a:pt x="0" y="21406"/>
                </a:lnTo>
                <a:lnTo>
                  <a:pt x="0" y="42943"/>
                </a:lnTo>
                <a:lnTo>
                  <a:pt x="0" y="64734"/>
                </a:lnTo>
                <a:lnTo>
                  <a:pt x="0" y="8690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4719624" y="7965122"/>
            <a:ext cx="0" cy="86995"/>
          </a:xfrm>
          <a:custGeom>
            <a:avLst/>
            <a:gdLst/>
            <a:ahLst/>
            <a:cxnLst/>
            <a:rect l="l" t="t" r="r" b="b"/>
            <a:pathLst>
              <a:path w="0" h="86995">
                <a:moveTo>
                  <a:pt x="0" y="0"/>
                </a:moveTo>
                <a:lnTo>
                  <a:pt x="0" y="8688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5400611" y="7963065"/>
            <a:ext cx="0" cy="86995"/>
          </a:xfrm>
          <a:custGeom>
            <a:avLst/>
            <a:gdLst/>
            <a:ahLst/>
            <a:cxnLst/>
            <a:rect l="l" t="t" r="r" b="b"/>
            <a:pathLst>
              <a:path w="0" h="86995">
                <a:moveTo>
                  <a:pt x="0" y="0"/>
                </a:moveTo>
                <a:lnTo>
                  <a:pt x="0" y="8691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3333229" y="8102155"/>
            <a:ext cx="46355" cy="73025"/>
          </a:xfrm>
          <a:custGeom>
            <a:avLst/>
            <a:gdLst/>
            <a:ahLst/>
            <a:cxnLst/>
            <a:rect l="l" t="t" r="r" b="b"/>
            <a:pathLst>
              <a:path w="46354" h="73025">
                <a:moveTo>
                  <a:pt x="30619" y="0"/>
                </a:moveTo>
                <a:lnTo>
                  <a:pt x="13550" y="0"/>
                </a:lnTo>
                <a:lnTo>
                  <a:pt x="6870" y="4952"/>
                </a:lnTo>
                <a:lnTo>
                  <a:pt x="3149" y="14833"/>
                </a:lnTo>
                <a:lnTo>
                  <a:pt x="1054" y="20459"/>
                </a:lnTo>
                <a:lnTo>
                  <a:pt x="0" y="27673"/>
                </a:lnTo>
                <a:lnTo>
                  <a:pt x="0" y="36474"/>
                </a:lnTo>
                <a:lnTo>
                  <a:pt x="15709" y="72847"/>
                </a:lnTo>
                <a:lnTo>
                  <a:pt x="32778" y="72847"/>
                </a:lnTo>
                <a:lnTo>
                  <a:pt x="39458" y="67906"/>
                </a:lnTo>
                <a:lnTo>
                  <a:pt x="39741" y="67157"/>
                </a:lnTo>
                <a:lnTo>
                  <a:pt x="16662" y="67157"/>
                </a:lnTo>
                <a:lnTo>
                  <a:pt x="12052" y="63195"/>
                </a:lnTo>
                <a:lnTo>
                  <a:pt x="7658" y="50330"/>
                </a:lnTo>
                <a:lnTo>
                  <a:pt x="6918" y="44877"/>
                </a:lnTo>
                <a:lnTo>
                  <a:pt x="6997" y="27673"/>
                </a:lnTo>
                <a:lnTo>
                  <a:pt x="7696" y="22720"/>
                </a:lnTo>
                <a:lnTo>
                  <a:pt x="12153" y="9651"/>
                </a:lnTo>
                <a:lnTo>
                  <a:pt x="16725" y="5689"/>
                </a:lnTo>
                <a:lnTo>
                  <a:pt x="38007" y="5689"/>
                </a:lnTo>
                <a:lnTo>
                  <a:pt x="36334" y="3098"/>
                </a:lnTo>
                <a:lnTo>
                  <a:pt x="30619" y="0"/>
                </a:lnTo>
                <a:close/>
              </a:path>
              <a:path w="46354" h="73025">
                <a:moveTo>
                  <a:pt x="38007" y="5689"/>
                </a:moveTo>
                <a:lnTo>
                  <a:pt x="29667" y="5689"/>
                </a:lnTo>
                <a:lnTo>
                  <a:pt x="34277" y="9651"/>
                </a:lnTo>
                <a:lnTo>
                  <a:pt x="38671" y="22517"/>
                </a:lnTo>
                <a:lnTo>
                  <a:pt x="39421" y="28068"/>
                </a:lnTo>
                <a:lnTo>
                  <a:pt x="39504" y="44056"/>
                </a:lnTo>
                <a:lnTo>
                  <a:pt x="38646" y="50228"/>
                </a:lnTo>
                <a:lnTo>
                  <a:pt x="34175" y="63233"/>
                </a:lnTo>
                <a:lnTo>
                  <a:pt x="29603" y="67157"/>
                </a:lnTo>
                <a:lnTo>
                  <a:pt x="39741" y="67157"/>
                </a:lnTo>
                <a:lnTo>
                  <a:pt x="45275" y="52463"/>
                </a:lnTo>
                <a:lnTo>
                  <a:pt x="46329" y="45275"/>
                </a:lnTo>
                <a:lnTo>
                  <a:pt x="46329" y="36474"/>
                </a:lnTo>
                <a:lnTo>
                  <a:pt x="40335" y="9296"/>
                </a:lnTo>
                <a:lnTo>
                  <a:pt x="38007" y="568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7" name="object 6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991381" y="8102155"/>
            <a:ext cx="104648" cy="72847"/>
          </a:xfrm>
          <a:prstGeom prst="rect">
            <a:avLst/>
          </a:prstGeom>
        </p:spPr>
      </p:pic>
      <p:pic>
        <p:nvPicPr>
          <p:cNvPr id="68" name="object 6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666894" y="8102155"/>
            <a:ext cx="102806" cy="72847"/>
          </a:xfrm>
          <a:prstGeom prst="rect">
            <a:avLst/>
          </a:prstGeom>
        </p:spPr>
      </p:pic>
      <p:sp>
        <p:nvSpPr>
          <p:cNvPr id="69" name="object 69"/>
          <p:cNvSpPr/>
          <p:nvPr/>
        </p:nvSpPr>
        <p:spPr>
          <a:xfrm>
            <a:off x="3366490" y="6612635"/>
            <a:ext cx="2034539" cy="1348740"/>
          </a:xfrm>
          <a:custGeom>
            <a:avLst/>
            <a:gdLst/>
            <a:ahLst/>
            <a:cxnLst/>
            <a:rect l="l" t="t" r="r" b="b"/>
            <a:pathLst>
              <a:path w="2034539" h="1348740">
                <a:moveTo>
                  <a:pt x="0" y="1348397"/>
                </a:moveTo>
                <a:lnTo>
                  <a:pt x="1347724" y="0"/>
                </a:lnTo>
                <a:lnTo>
                  <a:pt x="2034120" y="2730"/>
                </a:lnTo>
              </a:path>
            </a:pathLst>
          </a:custGeom>
          <a:ln w="25603">
            <a:solidFill>
              <a:srgbClr val="404041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0" name="object 7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357545" y="8102155"/>
            <a:ext cx="104444" cy="72847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446945" y="6629984"/>
            <a:ext cx="2525407" cy="1366012"/>
          </a:xfrm>
          <a:prstGeom prst="rect">
            <a:avLst/>
          </a:prstGeom>
        </p:spPr>
      </p:pic>
      <p:pic>
        <p:nvPicPr>
          <p:cNvPr id="72" name="object 7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922600" y="7131799"/>
            <a:ext cx="93789" cy="325932"/>
          </a:xfrm>
          <a:prstGeom prst="rect">
            <a:avLst/>
          </a:prstGeom>
        </p:spPr>
      </p:pic>
      <p:sp>
        <p:nvSpPr>
          <p:cNvPr id="73" name="object 73"/>
          <p:cNvSpPr txBox="1"/>
          <p:nvPr/>
        </p:nvSpPr>
        <p:spPr>
          <a:xfrm>
            <a:off x="707395" y="526181"/>
            <a:ext cx="1069975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5" b="1">
                <a:latin typeface="Tahoma"/>
                <a:cs typeface="Tahoma"/>
              </a:rPr>
              <a:t>Modos</a:t>
            </a:r>
            <a:r>
              <a:rPr dirty="0" sz="950" spc="-70" b="1">
                <a:latin typeface="Tahoma"/>
                <a:cs typeface="Tahoma"/>
              </a:rPr>
              <a:t> </a:t>
            </a:r>
            <a:r>
              <a:rPr dirty="0" sz="950" b="1">
                <a:latin typeface="Tahoma"/>
                <a:cs typeface="Tahoma"/>
              </a:rPr>
              <a:t>de</a:t>
            </a:r>
            <a:r>
              <a:rPr dirty="0" sz="950" spc="-65" b="1">
                <a:latin typeface="Tahoma"/>
                <a:cs typeface="Tahoma"/>
              </a:rPr>
              <a:t> </a:t>
            </a:r>
            <a:r>
              <a:rPr dirty="0" sz="950" spc="5" b="1">
                <a:latin typeface="Tahoma"/>
                <a:cs typeface="Tahoma"/>
              </a:rPr>
              <a:t>control</a:t>
            </a:r>
            <a:endParaRPr sz="950">
              <a:latin typeface="Tahoma"/>
              <a:cs typeface="Tahoma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2903219" y="526181"/>
            <a:ext cx="3285490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40">
                <a:latin typeface="Microsoft Sans Serif"/>
                <a:cs typeface="Microsoft Sans Serif"/>
              </a:rPr>
              <a:t>El</a:t>
            </a:r>
            <a:r>
              <a:rPr dirty="0" sz="950" spc="-20">
                <a:latin typeface="Microsoft Sans Serif"/>
                <a:cs typeface="Microsoft Sans Serif"/>
              </a:rPr>
              <a:t> </a:t>
            </a:r>
            <a:r>
              <a:rPr dirty="0" sz="950" spc="-35">
                <a:latin typeface="Microsoft Sans Serif"/>
                <a:cs typeface="Microsoft Sans Serif"/>
              </a:rPr>
              <a:t>MICROMASTER</a:t>
            </a:r>
            <a:r>
              <a:rPr dirty="0" sz="950" spc="-2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tiene</a:t>
            </a:r>
            <a:r>
              <a:rPr dirty="0" sz="950" spc="-2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cuatro</a:t>
            </a:r>
            <a:r>
              <a:rPr dirty="0" sz="950" spc="-2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modos</a:t>
            </a:r>
            <a:r>
              <a:rPr dirty="0" sz="950" spc="-2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funcionamiento: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903220" y="855111"/>
            <a:ext cx="3801110" cy="93599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dirty="0" sz="1000" spc="25">
                <a:latin typeface="Microsoft Sans Serif"/>
                <a:cs typeface="Microsoft Sans Serif"/>
              </a:rPr>
              <a:t>Tensión/frecuencia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lineal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(410,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5">
                <a:latin typeface="Microsoft Sans Serif"/>
                <a:cs typeface="Microsoft Sans Serif"/>
              </a:rPr>
              <a:t>420,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440) </a:t>
            </a:r>
            <a:r>
              <a:rPr dirty="0" sz="1000" spc="25">
                <a:latin typeface="Microsoft Sans Serif"/>
                <a:cs typeface="Microsoft Sans Serif"/>
              </a:rPr>
              <a:t>Tensión/</a:t>
            </a:r>
            <a:endParaRPr sz="1000">
              <a:latin typeface="Microsoft Sans Serif"/>
              <a:cs typeface="Microsoft Sans Serif"/>
            </a:endParaRPr>
          </a:p>
          <a:p>
            <a:pPr marL="12700" marR="945515">
              <a:lnSpc>
                <a:spcPct val="120000"/>
              </a:lnSpc>
            </a:pPr>
            <a:r>
              <a:rPr dirty="0" sz="1000" spc="25">
                <a:latin typeface="Microsoft Sans Serif"/>
                <a:cs typeface="Microsoft Sans Serif"/>
              </a:rPr>
              <a:t>frecuencia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cuadrática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(410,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5">
                <a:latin typeface="Microsoft Sans Serif"/>
                <a:cs typeface="Microsoft Sans Serif"/>
              </a:rPr>
              <a:t>420,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440)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Control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corriente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flujo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70">
                <a:latin typeface="Microsoft Sans Serif"/>
                <a:cs typeface="Microsoft Sans Serif"/>
              </a:rPr>
              <a:t>(FCC)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5">
                <a:latin typeface="Microsoft Sans Serif"/>
                <a:cs typeface="Microsoft Sans Serif"/>
              </a:rPr>
              <a:t>(440)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dirty="0" sz="900" spc="30">
                <a:latin typeface="Microsoft Sans Serif"/>
                <a:cs typeface="Microsoft Sans Serif"/>
              </a:rPr>
              <a:t>Control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frecuencia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vectorial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sin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sensores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5">
                <a:latin typeface="Microsoft Sans Serif"/>
                <a:cs typeface="Microsoft Sans Serif"/>
              </a:rPr>
              <a:t>(440)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dirty="0" sz="850" spc="30">
                <a:latin typeface="Microsoft Sans Serif"/>
                <a:cs typeface="Microsoft Sans Serif"/>
              </a:rPr>
              <a:t>Control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vectorial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bucle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cerrado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>
                <a:latin typeface="Microsoft Sans Serif"/>
                <a:cs typeface="Microsoft Sans Serif"/>
              </a:rPr>
              <a:t>(440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con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tarjeta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opcional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codificador)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07395" y="1970172"/>
            <a:ext cx="178879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 b="1">
                <a:latin typeface="Tahoma"/>
                <a:cs typeface="Tahoma"/>
              </a:rPr>
              <a:t>Tensión/</a:t>
            </a:r>
            <a:r>
              <a:rPr dirty="0" sz="1100" b="1">
                <a:latin typeface="Tahoma"/>
                <a:cs typeface="Tahoma"/>
              </a:rPr>
              <a:t>frecuencia</a:t>
            </a:r>
            <a:r>
              <a:rPr dirty="0" sz="1100" spc="-40" b="1">
                <a:latin typeface="Tahoma"/>
                <a:cs typeface="Tahoma"/>
              </a:rPr>
              <a:t> </a:t>
            </a:r>
            <a:r>
              <a:rPr dirty="0" sz="1100" spc="5" b="1">
                <a:latin typeface="Tahoma"/>
                <a:cs typeface="Tahoma"/>
              </a:rPr>
              <a:t>lineal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2903219" y="1952392"/>
            <a:ext cx="423164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 spc="-45">
                <a:latin typeface="Microsoft Sans Serif"/>
                <a:cs typeface="Microsoft Sans Serif"/>
              </a:rPr>
              <a:t>El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40">
                <a:latin typeface="Microsoft Sans Serif"/>
                <a:cs typeface="Microsoft Sans Serif"/>
              </a:rPr>
              <a:t>MICROMASTER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puede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funcionar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utilizando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una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curva</a:t>
            </a:r>
            <a:r>
              <a:rPr dirty="0" sz="1000">
                <a:latin typeface="Microsoft Sans Serif"/>
                <a:cs typeface="Microsoft Sans Serif"/>
              </a:rPr>
              <a:t> V/Hz </a:t>
            </a:r>
            <a:r>
              <a:rPr dirty="0" sz="1000" spc="30">
                <a:latin typeface="Microsoft Sans Serif"/>
                <a:cs typeface="Microsoft Sans Serif"/>
              </a:rPr>
              <a:t>estándar.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Usando </a:t>
            </a:r>
            <a:r>
              <a:rPr dirty="0" sz="1000" spc="60">
                <a:latin typeface="Microsoft Sans Serif"/>
                <a:cs typeface="Microsoft Sans Serif"/>
              </a:rPr>
              <a:t>un </a:t>
            </a:r>
            <a:r>
              <a:rPr dirty="0" sz="1000" spc="70">
                <a:latin typeface="Microsoft Sans Serif"/>
                <a:cs typeface="Microsoft Sans Serif"/>
              </a:rPr>
              <a:t>motor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15">
                <a:latin typeface="Microsoft Sans Serif"/>
                <a:cs typeface="Microsoft Sans Serif"/>
              </a:rPr>
              <a:t>460 </a:t>
            </a:r>
            <a:r>
              <a:rPr dirty="0" sz="1000" spc="-50">
                <a:latin typeface="Microsoft Sans Serif"/>
                <a:cs typeface="Microsoft Sans Serif"/>
              </a:rPr>
              <a:t>VAC, </a:t>
            </a:r>
            <a:r>
              <a:rPr dirty="0" sz="1000" spc="15">
                <a:latin typeface="Microsoft Sans Serif"/>
                <a:cs typeface="Microsoft Sans Serif"/>
              </a:rPr>
              <a:t>60 </a:t>
            </a:r>
            <a:r>
              <a:rPr dirty="0" sz="1000" spc="-10">
                <a:latin typeface="Microsoft Sans Serif"/>
                <a:cs typeface="Microsoft Sans Serif"/>
              </a:rPr>
              <a:t>Hz </a:t>
            </a:r>
            <a:r>
              <a:rPr dirty="0" sz="1000" spc="40">
                <a:latin typeface="Microsoft Sans Serif"/>
                <a:cs typeface="Microsoft Sans Serif"/>
              </a:rPr>
              <a:t>como </a:t>
            </a:r>
            <a:r>
              <a:rPr dirty="0" sz="1000" spc="30">
                <a:latin typeface="Microsoft Sans Serif"/>
                <a:cs typeface="Microsoft Sans Serif"/>
              </a:rPr>
              <a:t>ejemplo,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40">
                <a:latin typeface="Microsoft Sans Serif"/>
                <a:cs typeface="Microsoft Sans Serif"/>
              </a:rPr>
              <a:t>suministran </a:t>
            </a:r>
            <a:r>
              <a:rPr dirty="0" sz="1000" spc="4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voltios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constantes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por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hercio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al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70">
                <a:latin typeface="Microsoft Sans Serif"/>
                <a:cs typeface="Microsoft Sans Serif"/>
              </a:rPr>
              <a:t>motor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cualquier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frecuencia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entre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0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15">
                <a:latin typeface="Microsoft Sans Serif"/>
                <a:cs typeface="Microsoft Sans Serif"/>
              </a:rPr>
              <a:t> 60 </a:t>
            </a:r>
            <a:r>
              <a:rPr dirty="0" sz="1000" spc="-10">
                <a:latin typeface="Microsoft Sans Serif"/>
                <a:cs typeface="Microsoft Sans Serif"/>
              </a:rPr>
              <a:t>Hz. </a:t>
            </a:r>
            <a:r>
              <a:rPr dirty="0" sz="1000" spc="-15">
                <a:latin typeface="Microsoft Sans Serif"/>
                <a:cs typeface="Microsoft Sans Serif"/>
              </a:rPr>
              <a:t>Este </a:t>
            </a:r>
            <a:r>
              <a:rPr dirty="0" sz="1000" spc="-10">
                <a:latin typeface="Microsoft Sans Serif"/>
                <a:cs typeface="Microsoft Sans Serif"/>
              </a:rPr>
              <a:t>es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55">
                <a:latin typeface="Microsoft Sans Serif"/>
                <a:cs typeface="Microsoft Sans Serif"/>
              </a:rPr>
              <a:t>tipo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45">
                <a:latin typeface="Microsoft Sans Serif"/>
                <a:cs typeface="Microsoft Sans Serif"/>
              </a:rPr>
              <a:t>control </a:t>
            </a:r>
            <a:r>
              <a:rPr dirty="0" sz="1000" spc="25">
                <a:latin typeface="Microsoft Sans Serif"/>
                <a:cs typeface="Microsoft Sans Serif"/>
              </a:rPr>
              <a:t>más </a:t>
            </a:r>
            <a:r>
              <a:rPr dirty="0" sz="1000" spc="30">
                <a:latin typeface="Microsoft Sans Serif"/>
                <a:cs typeface="Microsoft Sans Serif"/>
              </a:rPr>
              <a:t>simple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-10">
                <a:latin typeface="Microsoft Sans Serif"/>
                <a:cs typeface="Microsoft Sans Serif"/>
              </a:rPr>
              <a:t>es </a:t>
            </a:r>
            <a:r>
              <a:rPr dirty="0" sz="1000" spc="25">
                <a:latin typeface="Microsoft Sans Serif"/>
                <a:cs typeface="Microsoft Sans Serif"/>
              </a:rPr>
              <a:t>adecuado </a:t>
            </a:r>
            <a:r>
              <a:rPr dirty="0" sz="1000" spc="35">
                <a:latin typeface="Microsoft Sans Serif"/>
                <a:cs typeface="Microsoft Sans Serif"/>
              </a:rPr>
              <a:t>para </a:t>
            </a:r>
            <a:r>
              <a:rPr dirty="0" sz="1000" spc="4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aplicaciones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propósito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general.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07390" y="5474106"/>
            <a:ext cx="1459865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5" b="1">
                <a:latin typeface="Tahoma"/>
                <a:cs typeface="Tahoma"/>
              </a:rPr>
              <a:t>Operación</a:t>
            </a:r>
            <a:r>
              <a:rPr dirty="0" sz="1050" spc="-35" b="1">
                <a:latin typeface="Tahoma"/>
                <a:cs typeface="Tahoma"/>
              </a:rPr>
              <a:t> </a:t>
            </a:r>
            <a:r>
              <a:rPr dirty="0" sz="1050" spc="5" b="1">
                <a:latin typeface="Tahoma"/>
                <a:cs typeface="Tahoma"/>
              </a:rPr>
              <a:t>cuadrática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2903214" y="5447436"/>
            <a:ext cx="40259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30">
                <a:latin typeface="Microsoft Sans Serif"/>
                <a:cs typeface="Microsoft Sans Serif"/>
              </a:rPr>
              <a:t>Un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segundo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modo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operación</a:t>
            </a:r>
            <a:r>
              <a:rPr dirty="0" sz="900" spc="-10">
                <a:latin typeface="Microsoft Sans Serif"/>
                <a:cs typeface="Microsoft Sans Serif"/>
              </a:rPr>
              <a:t> se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denomina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curva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cuadrática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voltaje/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frecuencia.</a:t>
            </a:r>
            <a:r>
              <a:rPr dirty="0" sz="900" spc="-10">
                <a:latin typeface="Microsoft Sans Serif"/>
                <a:cs typeface="Microsoft Sans Serif"/>
              </a:rPr>
              <a:t> Este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modo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proporciona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curva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V/Hz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coincide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requisitos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torsión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las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aplicaciones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simples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ventilador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bomba.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57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39161" y="3805211"/>
            <a:ext cx="2047519" cy="910653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5076799" y="4194251"/>
            <a:ext cx="6985" cy="73660"/>
          </a:xfrm>
          <a:custGeom>
            <a:avLst/>
            <a:gdLst/>
            <a:ahLst/>
            <a:cxnLst/>
            <a:rect l="l" t="t" r="r" b="b"/>
            <a:pathLst>
              <a:path w="6985" h="73660">
                <a:moveTo>
                  <a:pt x="6502" y="0"/>
                </a:move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97577" y="4211522"/>
            <a:ext cx="129539" cy="57150"/>
          </a:xfrm>
          <a:custGeom>
            <a:avLst/>
            <a:gdLst/>
            <a:ahLst/>
            <a:cxnLst/>
            <a:rect l="l" t="t" r="r" b="b"/>
            <a:pathLst>
              <a:path w="129539" h="57150">
                <a:moveTo>
                  <a:pt x="37706" y="39954"/>
                </a:moveTo>
                <a:lnTo>
                  <a:pt x="11353" y="23012"/>
                </a:lnTo>
                <a:lnTo>
                  <a:pt x="6324" y="19100"/>
                </a:lnTo>
                <a:lnTo>
                  <a:pt x="6324" y="11633"/>
                </a:lnTo>
                <a:lnTo>
                  <a:pt x="7442" y="9220"/>
                </a:lnTo>
                <a:lnTo>
                  <a:pt x="12103" y="5410"/>
                </a:lnTo>
                <a:lnTo>
                  <a:pt x="15494" y="4419"/>
                </a:lnTo>
                <a:lnTo>
                  <a:pt x="23101" y="4419"/>
                </a:lnTo>
                <a:lnTo>
                  <a:pt x="25755" y="5029"/>
                </a:lnTo>
                <a:lnTo>
                  <a:pt x="30073" y="7670"/>
                </a:lnTo>
                <a:lnTo>
                  <a:pt x="31381" y="9880"/>
                </a:lnTo>
                <a:lnTo>
                  <a:pt x="31699" y="12877"/>
                </a:lnTo>
                <a:lnTo>
                  <a:pt x="36728" y="12877"/>
                </a:lnTo>
                <a:lnTo>
                  <a:pt x="36728" y="8407"/>
                </a:lnTo>
                <a:lnTo>
                  <a:pt x="34772" y="5029"/>
                </a:lnTo>
                <a:lnTo>
                  <a:pt x="27762" y="914"/>
                </a:lnTo>
                <a:lnTo>
                  <a:pt x="23964" y="0"/>
                </a:lnTo>
                <a:lnTo>
                  <a:pt x="14173" y="0"/>
                </a:lnTo>
                <a:lnTo>
                  <a:pt x="9804" y="1308"/>
                </a:lnTo>
                <a:lnTo>
                  <a:pt x="2997" y="6540"/>
                </a:lnTo>
                <a:lnTo>
                  <a:pt x="1295" y="10185"/>
                </a:lnTo>
                <a:lnTo>
                  <a:pt x="1295" y="18821"/>
                </a:lnTo>
                <a:lnTo>
                  <a:pt x="2578" y="21945"/>
                </a:lnTo>
                <a:lnTo>
                  <a:pt x="7416" y="26162"/>
                </a:lnTo>
                <a:lnTo>
                  <a:pt x="11658" y="28244"/>
                </a:lnTo>
                <a:lnTo>
                  <a:pt x="22669" y="32105"/>
                </a:lnTo>
                <a:lnTo>
                  <a:pt x="25819" y="33299"/>
                </a:lnTo>
                <a:lnTo>
                  <a:pt x="30899" y="35788"/>
                </a:lnTo>
                <a:lnTo>
                  <a:pt x="32677" y="38404"/>
                </a:lnTo>
                <a:lnTo>
                  <a:pt x="32677" y="45364"/>
                </a:lnTo>
                <a:lnTo>
                  <a:pt x="31191" y="48056"/>
                </a:lnTo>
                <a:lnTo>
                  <a:pt x="25603" y="51663"/>
                </a:lnTo>
                <a:lnTo>
                  <a:pt x="22352" y="52501"/>
                </a:lnTo>
                <a:lnTo>
                  <a:pt x="14465" y="52501"/>
                </a:lnTo>
                <a:lnTo>
                  <a:pt x="11328" y="51689"/>
                </a:lnTo>
                <a:lnTo>
                  <a:pt x="6350" y="48234"/>
                </a:lnTo>
                <a:lnTo>
                  <a:pt x="5029" y="45491"/>
                </a:lnTo>
                <a:lnTo>
                  <a:pt x="5029" y="41833"/>
                </a:lnTo>
                <a:lnTo>
                  <a:pt x="0" y="41833"/>
                </a:lnTo>
                <a:lnTo>
                  <a:pt x="457" y="46964"/>
                </a:lnTo>
                <a:lnTo>
                  <a:pt x="2336" y="50800"/>
                </a:lnTo>
                <a:lnTo>
                  <a:pt x="8686" y="55727"/>
                </a:lnTo>
                <a:lnTo>
                  <a:pt x="12852" y="56921"/>
                </a:lnTo>
                <a:lnTo>
                  <a:pt x="24066" y="56921"/>
                </a:lnTo>
                <a:lnTo>
                  <a:pt x="28829" y="55524"/>
                </a:lnTo>
                <a:lnTo>
                  <a:pt x="35928" y="49936"/>
                </a:lnTo>
                <a:lnTo>
                  <a:pt x="37706" y="46253"/>
                </a:lnTo>
                <a:lnTo>
                  <a:pt x="37706" y="39954"/>
                </a:lnTo>
                <a:close/>
              </a:path>
              <a:path w="129539" h="57150">
                <a:moveTo>
                  <a:pt x="129311" y="38201"/>
                </a:moveTo>
                <a:lnTo>
                  <a:pt x="78511" y="38201"/>
                </a:lnTo>
                <a:lnTo>
                  <a:pt x="78511" y="43700"/>
                </a:lnTo>
                <a:lnTo>
                  <a:pt x="129311" y="43700"/>
                </a:lnTo>
                <a:lnTo>
                  <a:pt x="129311" y="38201"/>
                </a:lnTo>
                <a:close/>
              </a:path>
              <a:path w="129539" h="57150">
                <a:moveTo>
                  <a:pt x="129311" y="19202"/>
                </a:moveTo>
                <a:lnTo>
                  <a:pt x="78511" y="19202"/>
                </a:lnTo>
                <a:lnTo>
                  <a:pt x="78511" y="24688"/>
                </a:lnTo>
                <a:lnTo>
                  <a:pt x="129311" y="24688"/>
                </a:lnTo>
                <a:lnTo>
                  <a:pt x="129311" y="1920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390578" y="4198620"/>
            <a:ext cx="6985" cy="73660"/>
          </a:xfrm>
          <a:custGeom>
            <a:avLst/>
            <a:gdLst/>
            <a:ahLst/>
            <a:cxnLst/>
            <a:rect l="l" t="t" r="r" b="b"/>
            <a:pathLst>
              <a:path w="6985" h="73660">
                <a:moveTo>
                  <a:pt x="6502" y="0"/>
                </a:move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57608" y="4222496"/>
            <a:ext cx="50800" cy="49530"/>
          </a:xfrm>
          <a:custGeom>
            <a:avLst/>
            <a:gdLst/>
            <a:ahLst/>
            <a:cxnLst/>
            <a:rect l="l" t="t" r="r" b="b"/>
            <a:pathLst>
              <a:path w="50800" h="49529">
                <a:moveTo>
                  <a:pt x="28447" y="0"/>
                </a:moveTo>
                <a:lnTo>
                  <a:pt x="22351" y="0"/>
                </a:lnTo>
                <a:lnTo>
                  <a:pt x="22351" y="21945"/>
                </a:lnTo>
                <a:lnTo>
                  <a:pt x="0" y="21945"/>
                </a:lnTo>
                <a:lnTo>
                  <a:pt x="0" y="27431"/>
                </a:lnTo>
                <a:lnTo>
                  <a:pt x="22351" y="27431"/>
                </a:lnTo>
                <a:lnTo>
                  <a:pt x="22351" y="49479"/>
                </a:lnTo>
                <a:lnTo>
                  <a:pt x="28447" y="49479"/>
                </a:lnTo>
                <a:lnTo>
                  <a:pt x="28447" y="27431"/>
                </a:lnTo>
                <a:lnTo>
                  <a:pt x="50800" y="27431"/>
                </a:lnTo>
                <a:lnTo>
                  <a:pt x="50800" y="21945"/>
                </a:lnTo>
                <a:lnTo>
                  <a:pt x="28447" y="21945"/>
                </a:lnTo>
                <a:lnTo>
                  <a:pt x="2844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654637" y="4198620"/>
            <a:ext cx="6985" cy="73660"/>
          </a:xfrm>
          <a:custGeom>
            <a:avLst/>
            <a:gdLst/>
            <a:ahLst/>
            <a:cxnLst/>
            <a:rect l="l" t="t" r="r" b="b"/>
            <a:pathLst>
              <a:path w="6985" h="73660">
                <a:moveTo>
                  <a:pt x="6502" y="0"/>
                </a:move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414327" y="4172381"/>
            <a:ext cx="101600" cy="99695"/>
          </a:xfrm>
          <a:custGeom>
            <a:avLst/>
            <a:gdLst/>
            <a:ahLst/>
            <a:cxnLst/>
            <a:rect l="l" t="t" r="r" b="b"/>
            <a:pathLst>
              <a:path w="101600" h="99695">
                <a:moveTo>
                  <a:pt x="57150" y="44577"/>
                </a:moveTo>
                <a:lnTo>
                  <a:pt x="49377" y="44577"/>
                </a:lnTo>
                <a:lnTo>
                  <a:pt x="28575" y="92570"/>
                </a:lnTo>
                <a:lnTo>
                  <a:pt x="7772" y="44577"/>
                </a:lnTo>
                <a:lnTo>
                  <a:pt x="0" y="44577"/>
                </a:lnTo>
                <a:lnTo>
                  <a:pt x="0" y="99593"/>
                </a:lnTo>
                <a:lnTo>
                  <a:pt x="4876" y="99593"/>
                </a:lnTo>
                <a:lnTo>
                  <a:pt x="4876" y="49225"/>
                </a:lnTo>
                <a:lnTo>
                  <a:pt x="26365" y="99593"/>
                </a:lnTo>
                <a:lnTo>
                  <a:pt x="30784" y="99593"/>
                </a:lnTo>
                <a:lnTo>
                  <a:pt x="52273" y="49225"/>
                </a:lnTo>
                <a:lnTo>
                  <a:pt x="52273" y="99593"/>
                </a:lnTo>
                <a:lnTo>
                  <a:pt x="57150" y="99593"/>
                </a:lnTo>
                <a:lnTo>
                  <a:pt x="57150" y="44577"/>
                </a:lnTo>
                <a:close/>
              </a:path>
              <a:path w="101600" h="99695">
                <a:moveTo>
                  <a:pt x="101498" y="49225"/>
                </a:moveTo>
                <a:lnTo>
                  <a:pt x="74447" y="49225"/>
                </a:lnTo>
                <a:lnTo>
                  <a:pt x="83159" y="41046"/>
                </a:lnTo>
                <a:lnTo>
                  <a:pt x="89014" y="35179"/>
                </a:lnTo>
                <a:lnTo>
                  <a:pt x="95643" y="27203"/>
                </a:lnTo>
                <a:lnTo>
                  <a:pt x="98107" y="23469"/>
                </a:lnTo>
                <a:lnTo>
                  <a:pt x="100355" y="18288"/>
                </a:lnTo>
                <a:lnTo>
                  <a:pt x="100812" y="16103"/>
                </a:lnTo>
                <a:lnTo>
                  <a:pt x="100812" y="9550"/>
                </a:lnTo>
                <a:lnTo>
                  <a:pt x="99339" y="6159"/>
                </a:lnTo>
                <a:lnTo>
                  <a:pt x="93446" y="1231"/>
                </a:lnTo>
                <a:lnTo>
                  <a:pt x="89712" y="0"/>
                </a:lnTo>
                <a:lnTo>
                  <a:pt x="80568" y="0"/>
                </a:lnTo>
                <a:lnTo>
                  <a:pt x="76758" y="1295"/>
                </a:lnTo>
                <a:lnTo>
                  <a:pt x="70510" y="6680"/>
                </a:lnTo>
                <a:lnTo>
                  <a:pt x="68884" y="10490"/>
                </a:lnTo>
                <a:lnTo>
                  <a:pt x="68884" y="15316"/>
                </a:lnTo>
                <a:lnTo>
                  <a:pt x="74447" y="15316"/>
                </a:lnTo>
                <a:lnTo>
                  <a:pt x="74447" y="12065"/>
                </a:lnTo>
                <a:lnTo>
                  <a:pt x="75412" y="9448"/>
                </a:lnTo>
                <a:lnTo>
                  <a:pt x="79273" y="5486"/>
                </a:lnTo>
                <a:lnTo>
                  <a:pt x="81864" y="4495"/>
                </a:lnTo>
                <a:lnTo>
                  <a:pt x="88773" y="4495"/>
                </a:lnTo>
                <a:lnTo>
                  <a:pt x="91490" y="5689"/>
                </a:lnTo>
                <a:lnTo>
                  <a:pt x="94589" y="9855"/>
                </a:lnTo>
                <a:lnTo>
                  <a:pt x="95250" y="11938"/>
                </a:lnTo>
                <a:lnTo>
                  <a:pt x="95250" y="15951"/>
                </a:lnTo>
                <a:lnTo>
                  <a:pt x="68351" y="48691"/>
                </a:lnTo>
                <a:lnTo>
                  <a:pt x="68351" y="53873"/>
                </a:lnTo>
                <a:lnTo>
                  <a:pt x="101498" y="53873"/>
                </a:lnTo>
                <a:lnTo>
                  <a:pt x="101498" y="4922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5262333" y="4145686"/>
            <a:ext cx="543560" cy="141605"/>
            <a:chOff x="5262333" y="4145686"/>
            <a:chExt cx="543560" cy="141605"/>
          </a:xfrm>
        </p:grpSpPr>
        <p:sp>
          <p:nvSpPr>
            <p:cNvPr id="10" name="object 10"/>
            <p:cNvSpPr/>
            <p:nvPr/>
          </p:nvSpPr>
          <p:spPr>
            <a:xfrm>
              <a:off x="5671604" y="4172381"/>
              <a:ext cx="113030" cy="99695"/>
            </a:xfrm>
            <a:custGeom>
              <a:avLst/>
              <a:gdLst/>
              <a:ahLst/>
              <a:cxnLst/>
              <a:rect l="l" t="t" r="r" b="b"/>
              <a:pathLst>
                <a:path w="113029" h="99695">
                  <a:moveTo>
                    <a:pt x="74980" y="44577"/>
                  </a:moveTo>
                  <a:lnTo>
                    <a:pt x="70180" y="44577"/>
                  </a:lnTo>
                  <a:lnTo>
                    <a:pt x="57327" y="94691"/>
                  </a:lnTo>
                  <a:lnTo>
                    <a:pt x="40462" y="44577"/>
                  </a:lnTo>
                  <a:lnTo>
                    <a:pt x="34366" y="44577"/>
                  </a:lnTo>
                  <a:lnTo>
                    <a:pt x="18211" y="94640"/>
                  </a:lnTo>
                  <a:lnTo>
                    <a:pt x="5257" y="44577"/>
                  </a:lnTo>
                  <a:lnTo>
                    <a:pt x="0" y="44577"/>
                  </a:lnTo>
                  <a:lnTo>
                    <a:pt x="14401" y="99593"/>
                  </a:lnTo>
                  <a:lnTo>
                    <a:pt x="21399" y="99593"/>
                  </a:lnTo>
                  <a:lnTo>
                    <a:pt x="37261" y="49911"/>
                  </a:lnTo>
                  <a:lnTo>
                    <a:pt x="53644" y="99593"/>
                  </a:lnTo>
                  <a:lnTo>
                    <a:pt x="60426" y="99593"/>
                  </a:lnTo>
                  <a:lnTo>
                    <a:pt x="74980" y="44577"/>
                  </a:lnTo>
                  <a:close/>
                </a:path>
                <a:path w="113029" h="99695">
                  <a:moveTo>
                    <a:pt x="112547" y="49225"/>
                  </a:moveTo>
                  <a:lnTo>
                    <a:pt x="85496" y="49225"/>
                  </a:lnTo>
                  <a:lnTo>
                    <a:pt x="94208" y="41046"/>
                  </a:lnTo>
                  <a:lnTo>
                    <a:pt x="100063" y="35179"/>
                  </a:lnTo>
                  <a:lnTo>
                    <a:pt x="106692" y="27203"/>
                  </a:lnTo>
                  <a:lnTo>
                    <a:pt x="109156" y="23469"/>
                  </a:lnTo>
                  <a:lnTo>
                    <a:pt x="111404" y="18288"/>
                  </a:lnTo>
                  <a:lnTo>
                    <a:pt x="111861" y="16103"/>
                  </a:lnTo>
                  <a:lnTo>
                    <a:pt x="111861" y="9550"/>
                  </a:lnTo>
                  <a:lnTo>
                    <a:pt x="110388" y="6159"/>
                  </a:lnTo>
                  <a:lnTo>
                    <a:pt x="104495" y="1231"/>
                  </a:lnTo>
                  <a:lnTo>
                    <a:pt x="100761" y="0"/>
                  </a:lnTo>
                  <a:lnTo>
                    <a:pt x="91617" y="0"/>
                  </a:lnTo>
                  <a:lnTo>
                    <a:pt x="87807" y="1295"/>
                  </a:lnTo>
                  <a:lnTo>
                    <a:pt x="81559" y="6680"/>
                  </a:lnTo>
                  <a:lnTo>
                    <a:pt x="79933" y="10490"/>
                  </a:lnTo>
                  <a:lnTo>
                    <a:pt x="79933" y="15316"/>
                  </a:lnTo>
                  <a:lnTo>
                    <a:pt x="85496" y="15316"/>
                  </a:lnTo>
                  <a:lnTo>
                    <a:pt x="85496" y="12065"/>
                  </a:lnTo>
                  <a:lnTo>
                    <a:pt x="86461" y="9448"/>
                  </a:lnTo>
                  <a:lnTo>
                    <a:pt x="90322" y="5486"/>
                  </a:lnTo>
                  <a:lnTo>
                    <a:pt x="92913" y="4495"/>
                  </a:lnTo>
                  <a:lnTo>
                    <a:pt x="99822" y="4495"/>
                  </a:lnTo>
                  <a:lnTo>
                    <a:pt x="102539" y="5689"/>
                  </a:lnTo>
                  <a:lnTo>
                    <a:pt x="105638" y="9855"/>
                  </a:lnTo>
                  <a:lnTo>
                    <a:pt x="106299" y="11938"/>
                  </a:lnTo>
                  <a:lnTo>
                    <a:pt x="106299" y="15951"/>
                  </a:lnTo>
                  <a:lnTo>
                    <a:pt x="79400" y="48691"/>
                  </a:lnTo>
                  <a:lnTo>
                    <a:pt x="79400" y="53873"/>
                  </a:lnTo>
                  <a:lnTo>
                    <a:pt x="112547" y="53873"/>
                  </a:lnTo>
                  <a:lnTo>
                    <a:pt x="112547" y="4922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264619" y="4147972"/>
              <a:ext cx="539115" cy="136525"/>
            </a:xfrm>
            <a:custGeom>
              <a:avLst/>
              <a:gdLst/>
              <a:ahLst/>
              <a:cxnLst/>
              <a:rect l="l" t="t" r="r" b="b"/>
              <a:pathLst>
                <a:path w="539114" h="136525">
                  <a:moveTo>
                    <a:pt x="0" y="81635"/>
                  </a:moveTo>
                  <a:lnTo>
                    <a:pt x="18287" y="69748"/>
                  </a:lnTo>
                  <a:lnTo>
                    <a:pt x="51206" y="136499"/>
                  </a:lnTo>
                  <a:lnTo>
                    <a:pt x="80416" y="0"/>
                  </a:lnTo>
                  <a:lnTo>
                    <a:pt x="53853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527293" y="545490"/>
            <a:ext cx="145859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b="1">
                <a:latin typeface="Tahoma"/>
                <a:cs typeface="Tahoma"/>
              </a:rPr>
              <a:t>Control</a:t>
            </a:r>
            <a:r>
              <a:rPr dirty="0" sz="800" spc="-45" b="1">
                <a:latin typeface="Tahoma"/>
                <a:cs typeface="Tahoma"/>
              </a:rPr>
              <a:t> </a:t>
            </a:r>
            <a:r>
              <a:rPr dirty="0" sz="800" b="1">
                <a:latin typeface="Tahoma"/>
                <a:cs typeface="Tahoma"/>
              </a:rPr>
              <a:t>de</a:t>
            </a:r>
            <a:r>
              <a:rPr dirty="0" sz="800" spc="-45" b="1">
                <a:latin typeface="Tahoma"/>
                <a:cs typeface="Tahoma"/>
              </a:rPr>
              <a:t> </a:t>
            </a:r>
            <a:r>
              <a:rPr dirty="0" sz="800" spc="5" b="1">
                <a:latin typeface="Tahoma"/>
                <a:cs typeface="Tahoma"/>
              </a:rPr>
              <a:t>corriente</a:t>
            </a:r>
            <a:r>
              <a:rPr dirty="0" sz="800" spc="-45" b="1">
                <a:latin typeface="Tahoma"/>
                <a:cs typeface="Tahoma"/>
              </a:rPr>
              <a:t> </a:t>
            </a:r>
            <a:r>
              <a:rPr dirty="0" sz="800" b="1">
                <a:latin typeface="Tahoma"/>
                <a:cs typeface="Tahoma"/>
              </a:rPr>
              <a:t>de</a:t>
            </a:r>
            <a:r>
              <a:rPr dirty="0" sz="800" spc="-45" b="1">
                <a:latin typeface="Tahoma"/>
                <a:cs typeface="Tahoma"/>
              </a:rPr>
              <a:t> </a:t>
            </a:r>
            <a:r>
              <a:rPr dirty="0" sz="800" spc="-5" b="1">
                <a:latin typeface="Tahoma"/>
                <a:cs typeface="Tahoma"/>
              </a:rPr>
              <a:t>flujo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23118" y="485793"/>
            <a:ext cx="4351655" cy="1305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dirty="0" sz="850" spc="25">
                <a:latin typeface="Microsoft Sans Serif"/>
                <a:cs typeface="Microsoft Sans Serif"/>
              </a:rPr>
              <a:t>Corriente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del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estator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-25">
                <a:latin typeface="Microsoft Sans Serif"/>
                <a:cs typeface="Microsoft Sans Serif"/>
              </a:rPr>
              <a:t>(I</a:t>
            </a:r>
            <a:r>
              <a:rPr dirty="0" sz="700" spc="-25">
                <a:latin typeface="Microsoft Sans Serif"/>
                <a:cs typeface="Microsoft Sans Serif"/>
              </a:rPr>
              <a:t>S</a:t>
            </a:r>
            <a:r>
              <a:rPr dirty="0" sz="850" spc="-25">
                <a:latin typeface="Microsoft Sans Serif"/>
                <a:cs typeface="Microsoft Sans Serif"/>
              </a:rPr>
              <a:t>)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se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compone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corriente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activa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15">
                <a:latin typeface="Microsoft Sans Serif"/>
                <a:cs typeface="Microsoft Sans Serif"/>
              </a:rPr>
              <a:t>reactiva.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-35">
                <a:latin typeface="Microsoft Sans Serif"/>
                <a:cs typeface="Microsoft Sans Serif"/>
              </a:rPr>
              <a:t>El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componente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corriente </a:t>
            </a:r>
            <a:r>
              <a:rPr dirty="0" sz="850" spc="20">
                <a:latin typeface="Microsoft Sans Serif"/>
                <a:cs typeface="Microsoft Sans Serif"/>
              </a:rPr>
              <a:t>reactiva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35">
                <a:latin typeface="Microsoft Sans Serif"/>
                <a:cs typeface="Microsoft Sans Serif"/>
              </a:rPr>
              <a:t>corriente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30">
                <a:latin typeface="Microsoft Sans Serif"/>
                <a:cs typeface="Microsoft Sans Serif"/>
              </a:rPr>
              <a:t>estator </a:t>
            </a:r>
            <a:r>
              <a:rPr dirty="0" sz="850" spc="35">
                <a:latin typeface="Microsoft Sans Serif"/>
                <a:cs typeface="Microsoft Sans Serif"/>
              </a:rPr>
              <a:t>produce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30">
                <a:latin typeface="Microsoft Sans Serif"/>
                <a:cs typeface="Microsoft Sans Serif"/>
              </a:rPr>
              <a:t>campo </a:t>
            </a:r>
            <a:r>
              <a:rPr dirty="0" sz="850" spc="35">
                <a:latin typeface="Microsoft Sans Serif"/>
                <a:cs typeface="Microsoft Sans Serif"/>
              </a:rPr>
              <a:t>magnético giratorio. </a:t>
            </a:r>
            <a:r>
              <a:rPr dirty="0" sz="850" spc="40">
                <a:latin typeface="Microsoft Sans Serif"/>
                <a:cs typeface="Microsoft Sans Serif"/>
              </a:rPr>
              <a:t> </a:t>
            </a:r>
            <a:r>
              <a:rPr dirty="0" sz="850" spc="-15">
                <a:latin typeface="Microsoft Sans Serif"/>
                <a:cs typeface="Microsoft Sans Serif"/>
              </a:rPr>
              <a:t>La </a:t>
            </a:r>
            <a:r>
              <a:rPr dirty="0" sz="850" spc="35">
                <a:latin typeface="Microsoft Sans Serif"/>
                <a:cs typeface="Microsoft Sans Serif"/>
              </a:rPr>
              <a:t>corriente </a:t>
            </a:r>
            <a:r>
              <a:rPr dirty="0" sz="850" spc="15">
                <a:latin typeface="Microsoft Sans Serif"/>
                <a:cs typeface="Microsoft Sans Serif"/>
              </a:rPr>
              <a:t>activa </a:t>
            </a:r>
            <a:r>
              <a:rPr dirty="0" sz="850" spc="35">
                <a:latin typeface="Microsoft Sans Serif"/>
                <a:cs typeface="Microsoft Sans Serif"/>
              </a:rPr>
              <a:t>produce </a:t>
            </a:r>
            <a:r>
              <a:rPr dirty="0" sz="850" spc="30">
                <a:latin typeface="Microsoft Sans Serif"/>
                <a:cs typeface="Microsoft Sans Serif"/>
              </a:rPr>
              <a:t>trabajo. </a:t>
            </a:r>
            <a:r>
              <a:rPr dirty="0" sz="850" spc="-5">
                <a:latin typeface="Microsoft Sans Serif"/>
                <a:cs typeface="Microsoft Sans Serif"/>
              </a:rPr>
              <a:t>Los </a:t>
            </a:r>
            <a:r>
              <a:rPr dirty="0" sz="850" spc="25">
                <a:latin typeface="Microsoft Sans Serif"/>
                <a:cs typeface="Microsoft Sans Serif"/>
              </a:rPr>
              <a:t>datos de </a:t>
            </a:r>
            <a:r>
              <a:rPr dirty="0" sz="850" spc="10">
                <a:latin typeface="Microsoft Sans Serif"/>
                <a:cs typeface="Microsoft Sans Serif"/>
              </a:rPr>
              <a:t>la placa </a:t>
            </a:r>
            <a:r>
              <a:rPr dirty="0" sz="850" spc="25">
                <a:latin typeface="Microsoft Sans Serif"/>
                <a:cs typeface="Microsoft Sans Serif"/>
              </a:rPr>
              <a:t>de identificación del </a:t>
            </a:r>
            <a:r>
              <a:rPr dirty="0" sz="850" spc="60">
                <a:latin typeface="Microsoft Sans Serif"/>
                <a:cs typeface="Microsoft Sans Serif"/>
              </a:rPr>
              <a:t>motor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se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ingresan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variador.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35">
                <a:latin typeface="Microsoft Sans Serif"/>
                <a:cs typeface="Microsoft Sans Serif"/>
              </a:rPr>
              <a:t>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variador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estima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flujo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magnético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60">
                <a:latin typeface="Microsoft Sans Serif"/>
                <a:cs typeface="Microsoft Sans Serif"/>
              </a:rPr>
              <a:t>motor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función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35">
                <a:latin typeface="Microsoft Sans Serif"/>
                <a:cs typeface="Microsoft Sans Serif"/>
              </a:rPr>
              <a:t>corriente </a:t>
            </a:r>
            <a:r>
              <a:rPr dirty="0" sz="850" spc="20">
                <a:latin typeface="Microsoft Sans Serif"/>
                <a:cs typeface="Microsoft Sans Serif"/>
              </a:rPr>
              <a:t>reactiva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30">
                <a:latin typeface="Microsoft Sans Serif"/>
                <a:cs typeface="Microsoft Sans Serif"/>
              </a:rPr>
              <a:t>estator </a:t>
            </a:r>
            <a:r>
              <a:rPr dirty="0" sz="850" spc="35">
                <a:latin typeface="Microsoft Sans Serif"/>
                <a:cs typeface="Microsoft Sans Serif"/>
              </a:rPr>
              <a:t>medida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15">
                <a:latin typeface="Microsoft Sans Serif"/>
                <a:cs typeface="Microsoft Sans Serif"/>
              </a:rPr>
              <a:t>los </a:t>
            </a:r>
            <a:r>
              <a:rPr dirty="0" sz="850" spc="25">
                <a:latin typeface="Microsoft Sans Serif"/>
                <a:cs typeface="Microsoft Sans Serif"/>
              </a:rPr>
              <a:t>datos de </a:t>
            </a:r>
            <a:r>
              <a:rPr dirty="0" sz="850" spc="10">
                <a:latin typeface="Microsoft Sans Serif"/>
                <a:cs typeface="Microsoft Sans Serif"/>
              </a:rPr>
              <a:t>la placa </a:t>
            </a:r>
            <a:r>
              <a:rPr dirty="0" sz="850" spc="25">
                <a:latin typeface="Microsoft Sans Serif"/>
                <a:cs typeface="Microsoft Sans Serif"/>
              </a:rPr>
              <a:t>de identificación </a:t>
            </a:r>
            <a:r>
              <a:rPr dirty="0" sz="850" spc="3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ingresados. </a:t>
            </a:r>
            <a:r>
              <a:rPr dirty="0" sz="850" spc="-5">
                <a:latin typeface="Microsoft Sans Serif"/>
                <a:cs typeface="Microsoft Sans Serif"/>
              </a:rPr>
              <a:t>Los </a:t>
            </a:r>
            <a:r>
              <a:rPr dirty="0" sz="850" spc="35">
                <a:latin typeface="Microsoft Sans Serif"/>
                <a:cs typeface="Microsoft Sans Serif"/>
              </a:rPr>
              <a:t>algoritmos informáticos internos </a:t>
            </a:r>
            <a:r>
              <a:rPr dirty="0" sz="850" spc="30">
                <a:latin typeface="Microsoft Sans Serif"/>
                <a:cs typeface="Microsoft Sans Serif"/>
              </a:rPr>
              <a:t>patentados </a:t>
            </a:r>
            <a:r>
              <a:rPr dirty="0" sz="850" spc="40">
                <a:latin typeface="Microsoft Sans Serif"/>
                <a:cs typeface="Microsoft Sans Serif"/>
              </a:rPr>
              <a:t>intentan mantener </a:t>
            </a:r>
            <a:r>
              <a:rPr dirty="0" sz="850" spc="4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constante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flujo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magnético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estimado.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23133" y="2131715"/>
            <a:ext cx="430212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-40">
                <a:latin typeface="Microsoft Sans Serif"/>
                <a:cs typeface="Microsoft Sans Serif"/>
              </a:rPr>
              <a:t>Si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35">
                <a:latin typeface="Microsoft Sans Serif"/>
                <a:cs typeface="Microsoft Sans Serif"/>
              </a:rPr>
              <a:t>información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0">
                <a:latin typeface="Microsoft Sans Serif"/>
                <a:cs typeface="Microsoft Sans Serif"/>
              </a:rPr>
              <a:t>la placa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60">
                <a:latin typeface="Microsoft Sans Serif"/>
                <a:cs typeface="Microsoft Sans Serif"/>
              </a:rPr>
              <a:t>motor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30">
                <a:latin typeface="Microsoft Sans Serif"/>
                <a:cs typeface="Microsoft Sans Serif"/>
              </a:rPr>
              <a:t>ingresó correctamente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30">
                <a:latin typeface="Microsoft Sans Serif"/>
                <a:cs typeface="Microsoft Sans Serif"/>
              </a:rPr>
              <a:t>variador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configuró </a:t>
            </a:r>
            <a:r>
              <a:rPr dirty="0" sz="850" spc="30">
                <a:latin typeface="Microsoft Sans Serif"/>
                <a:cs typeface="Microsoft Sans Serif"/>
              </a:rPr>
              <a:t>correctamente,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50">
                <a:latin typeface="Microsoft Sans Serif"/>
                <a:cs typeface="Microsoft Sans Serif"/>
              </a:rPr>
              <a:t>modo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40">
                <a:latin typeface="Microsoft Sans Serif"/>
                <a:cs typeface="Microsoft Sans Serif"/>
              </a:rPr>
              <a:t>control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5">
                <a:latin typeface="Microsoft Sans Serif"/>
                <a:cs typeface="Microsoft Sans Serif"/>
              </a:rPr>
              <a:t>corriente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40">
                <a:latin typeface="Microsoft Sans Serif"/>
                <a:cs typeface="Microsoft Sans Serif"/>
              </a:rPr>
              <a:t>flujo </a:t>
            </a:r>
            <a:r>
              <a:rPr dirty="0" sz="850" spc="35">
                <a:latin typeface="Microsoft Sans Serif"/>
                <a:cs typeface="Microsoft Sans Serif"/>
              </a:rPr>
              <a:t>generalmente </a:t>
            </a:r>
            <a:r>
              <a:rPr dirty="0" sz="850" spc="40">
                <a:latin typeface="Microsoft Sans Serif"/>
                <a:cs typeface="Microsoft Sans Serif"/>
              </a:rPr>
              <a:t> brindará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un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5">
                <a:latin typeface="Microsoft Sans Serif"/>
                <a:cs typeface="Microsoft Sans Serif"/>
              </a:rPr>
              <a:t>mejor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rendimiento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dinámico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que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control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simple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>
                <a:latin typeface="Microsoft Sans Serif"/>
                <a:cs typeface="Microsoft Sans Serif"/>
              </a:rPr>
              <a:t>V/Hz. </a:t>
            </a:r>
            <a:r>
              <a:rPr dirty="0" sz="850" spc="-35">
                <a:latin typeface="Microsoft Sans Serif"/>
                <a:cs typeface="Microsoft Sans Serif"/>
              </a:rPr>
              <a:t>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control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corriente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flujo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adapta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automáticamente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salida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variador</a:t>
            </a:r>
            <a:r>
              <a:rPr dirty="0" sz="850">
                <a:latin typeface="Microsoft Sans Serif"/>
                <a:cs typeface="Microsoft Sans Serif"/>
              </a:rPr>
              <a:t> 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carga.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35">
                <a:latin typeface="Microsoft Sans Serif"/>
                <a:cs typeface="Microsoft Sans Serif"/>
              </a:rPr>
              <a:t>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60">
                <a:latin typeface="Microsoft Sans Serif"/>
                <a:cs typeface="Microsoft Sans Serif"/>
              </a:rPr>
              <a:t>motor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siempre funciona </a:t>
            </a:r>
            <a:r>
              <a:rPr dirty="0" sz="850" spc="25">
                <a:latin typeface="Microsoft Sans Serif"/>
                <a:cs typeface="Microsoft Sans Serif"/>
              </a:rPr>
              <a:t>con </a:t>
            </a:r>
            <a:r>
              <a:rPr dirty="0" sz="850" spc="35">
                <a:latin typeface="Microsoft Sans Serif"/>
                <a:cs typeface="Microsoft Sans Serif"/>
              </a:rPr>
              <a:t>una </a:t>
            </a:r>
            <a:r>
              <a:rPr dirty="0" sz="850" spc="15">
                <a:latin typeface="Microsoft Sans Serif"/>
                <a:cs typeface="Microsoft Sans Serif"/>
              </a:rPr>
              <a:t>eficiencia </a:t>
            </a:r>
            <a:r>
              <a:rPr dirty="0" sz="850" spc="35">
                <a:latin typeface="Microsoft Sans Serif"/>
                <a:cs typeface="Microsoft Sans Serif"/>
              </a:rPr>
              <a:t>óptima. </a:t>
            </a:r>
            <a:r>
              <a:rPr dirty="0" sz="850" spc="-15">
                <a:latin typeface="Microsoft Sans Serif"/>
                <a:cs typeface="Microsoft Sans Serif"/>
              </a:rPr>
              <a:t>La </a:t>
            </a:r>
            <a:r>
              <a:rPr dirty="0" sz="850" spc="20">
                <a:latin typeface="Microsoft Sans Serif"/>
                <a:cs typeface="Microsoft Sans Serif"/>
              </a:rPr>
              <a:t>velocidad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35">
                <a:latin typeface="Microsoft Sans Serif"/>
                <a:cs typeface="Microsoft Sans Serif"/>
              </a:rPr>
              <a:t>mantiene </a:t>
            </a:r>
            <a:r>
              <a:rPr dirty="0" sz="850" spc="25">
                <a:latin typeface="Microsoft Sans Serif"/>
                <a:cs typeface="Microsoft Sans Serif"/>
              </a:rPr>
              <a:t>constante de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forma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fiable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incluso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en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condiciones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carga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variables.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7300" y="5141620"/>
            <a:ext cx="1806575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b="1">
                <a:latin typeface="Tahoma"/>
                <a:cs typeface="Tahoma"/>
              </a:rPr>
              <a:t>Control</a:t>
            </a:r>
            <a:r>
              <a:rPr dirty="0" sz="950" spc="-45" b="1">
                <a:latin typeface="Tahoma"/>
                <a:cs typeface="Tahoma"/>
              </a:rPr>
              <a:t> </a:t>
            </a:r>
            <a:r>
              <a:rPr dirty="0" sz="950" b="1">
                <a:latin typeface="Tahoma"/>
                <a:cs typeface="Tahoma"/>
              </a:rPr>
              <a:t>vectorial</a:t>
            </a:r>
            <a:r>
              <a:rPr dirty="0" sz="950" spc="-40" b="1">
                <a:latin typeface="Tahoma"/>
                <a:cs typeface="Tahoma"/>
              </a:rPr>
              <a:t> </a:t>
            </a:r>
            <a:r>
              <a:rPr dirty="0" sz="950" b="1">
                <a:latin typeface="Tahoma"/>
                <a:cs typeface="Tahoma"/>
              </a:rPr>
              <a:t>sin</a:t>
            </a:r>
            <a:r>
              <a:rPr dirty="0" sz="950" spc="-40" b="1">
                <a:latin typeface="Tahoma"/>
                <a:cs typeface="Tahoma"/>
              </a:rPr>
              <a:t> </a:t>
            </a:r>
            <a:r>
              <a:rPr dirty="0" sz="950" spc="-5" b="1">
                <a:latin typeface="Tahoma"/>
                <a:cs typeface="Tahoma"/>
              </a:rPr>
              <a:t>sensores</a:t>
            </a:r>
            <a:endParaRPr sz="9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23124" y="5102250"/>
            <a:ext cx="4278630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25">
                <a:latin typeface="Microsoft Sans Serif"/>
                <a:cs typeface="Microsoft Sans Serif"/>
              </a:rPr>
              <a:t>En </a:t>
            </a:r>
            <a:r>
              <a:rPr dirty="0" sz="900" spc="15">
                <a:latin typeface="Microsoft Sans Serif"/>
                <a:cs typeface="Microsoft Sans Serif"/>
              </a:rPr>
              <a:t>el pasado, la </a:t>
            </a:r>
            <a:r>
              <a:rPr dirty="0" sz="900" spc="25">
                <a:latin typeface="Microsoft Sans Serif"/>
                <a:cs typeface="Microsoft Sans Serif"/>
              </a:rPr>
              <a:t>respuesta </a:t>
            </a:r>
            <a:r>
              <a:rPr dirty="0" sz="900" spc="30">
                <a:latin typeface="Microsoft Sans Serif"/>
                <a:cs typeface="Microsoft Sans Serif"/>
              </a:rPr>
              <a:t>dinámica de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85">
                <a:latin typeface="Microsoft Sans Serif"/>
                <a:cs typeface="Microsoft Sans Serif"/>
              </a:rPr>
              <a:t>CC </a:t>
            </a:r>
            <a:r>
              <a:rPr dirty="0" sz="900" spc="35">
                <a:latin typeface="Microsoft Sans Serif"/>
                <a:cs typeface="Microsoft Sans Serif"/>
              </a:rPr>
              <a:t>generalmente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consideraba </a:t>
            </a:r>
            <a:r>
              <a:rPr dirty="0" sz="900" spc="30">
                <a:latin typeface="Microsoft Sans Serif"/>
                <a:cs typeface="Microsoft Sans Serif"/>
              </a:rPr>
              <a:t>significativamente </a:t>
            </a:r>
            <a:r>
              <a:rPr dirty="0" sz="900" spc="45">
                <a:latin typeface="Microsoft Sans Serif"/>
                <a:cs typeface="Microsoft Sans Serif"/>
              </a:rPr>
              <a:t>mejor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40">
                <a:latin typeface="Microsoft Sans Serif"/>
                <a:cs typeface="Microsoft Sans Serif"/>
              </a:rPr>
              <a:t>CA. </a:t>
            </a:r>
            <a:r>
              <a:rPr dirty="0" sz="900" spc="-10">
                <a:latin typeface="Microsoft Sans Serif"/>
                <a:cs typeface="Microsoft Sans Serif"/>
              </a:rPr>
              <a:t>Sin </a:t>
            </a:r>
            <a:r>
              <a:rPr dirty="0" sz="900" spc="35">
                <a:latin typeface="Microsoft Sans Serif"/>
                <a:cs typeface="Microsoft Sans Serif"/>
              </a:rPr>
              <a:t>embargo,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55">
                <a:latin typeface="Microsoft Sans Serif"/>
                <a:cs typeface="Microsoft Sans Serif"/>
              </a:rPr>
              <a:t>CA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35">
                <a:latin typeface="Microsoft Sans Serif"/>
                <a:cs typeface="Microsoft Sans Serif"/>
              </a:rPr>
              <a:t>menos </a:t>
            </a:r>
            <a:r>
              <a:rPr dirty="0" sz="900" spc="20">
                <a:latin typeface="Microsoft Sans Serif"/>
                <a:cs typeface="Microsoft Sans Serif"/>
              </a:rPr>
              <a:t>costoso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35">
                <a:latin typeface="Microsoft Sans Serif"/>
                <a:cs typeface="Microsoft Sans Serif"/>
              </a:rPr>
              <a:t>requiere menos </a:t>
            </a:r>
            <a:r>
              <a:rPr dirty="0" sz="900" spc="45">
                <a:latin typeface="Microsoft Sans Serif"/>
                <a:cs typeface="Microsoft Sans Serif"/>
              </a:rPr>
              <a:t>mantenimiento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60">
                <a:latin typeface="Microsoft Sans Serif"/>
                <a:cs typeface="Microsoft Sans Serif"/>
              </a:rPr>
              <a:t>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60">
                <a:latin typeface="Microsoft Sans Serif"/>
                <a:cs typeface="Microsoft Sans Serif"/>
              </a:rPr>
              <a:t>CC. </a:t>
            </a:r>
            <a:r>
              <a:rPr dirty="0" sz="900" spc="25">
                <a:latin typeface="Microsoft Sans Serif"/>
                <a:cs typeface="Microsoft Sans Serif"/>
              </a:rPr>
              <a:t>Utilizando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40">
                <a:latin typeface="Microsoft Sans Serif"/>
                <a:cs typeface="Microsoft Sans Serif"/>
              </a:rPr>
              <a:t>modelo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40">
                <a:latin typeface="Microsoft Sans Serif"/>
                <a:cs typeface="Microsoft Sans Serif"/>
              </a:rPr>
              <a:t>matemático </a:t>
            </a:r>
            <a:r>
              <a:rPr dirty="0" sz="900" spc="30">
                <a:latin typeface="Microsoft Sans Serif"/>
                <a:cs typeface="Microsoft Sans Serif"/>
              </a:rPr>
              <a:t>complejo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algoritmos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informáticos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internos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patentados,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control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vectorial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puede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ejercer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control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necesario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sobre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65">
                <a:latin typeface="Microsoft Sans Serif"/>
                <a:cs typeface="Microsoft Sans Serif"/>
              </a:rPr>
              <a:t>motor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55">
                <a:latin typeface="Microsoft Sans Serif"/>
                <a:cs typeface="Microsoft Sans Serif"/>
              </a:rPr>
              <a:t>CA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su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rendimiento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5">
                <a:latin typeface="Microsoft Sans Serif"/>
                <a:cs typeface="Microsoft Sans Serif"/>
              </a:rPr>
              <a:t>sea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igual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al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60">
                <a:latin typeface="Microsoft Sans Serif"/>
                <a:cs typeface="Microsoft Sans Serif"/>
              </a:rPr>
              <a:t>CC. </a:t>
            </a:r>
            <a:r>
              <a:rPr dirty="0" sz="900" spc="30">
                <a:latin typeface="Microsoft Sans Serif"/>
                <a:cs typeface="Microsoft Sans Serif"/>
              </a:rPr>
              <a:t>Control </a:t>
            </a:r>
            <a:r>
              <a:rPr dirty="0" sz="900" spc="20">
                <a:latin typeface="Microsoft Sans Serif"/>
                <a:cs typeface="Microsoft Sans Serif"/>
              </a:rPr>
              <a:t>vectorial, </a:t>
            </a:r>
            <a:r>
              <a:rPr dirty="0" sz="900" spc="30">
                <a:latin typeface="Microsoft Sans Serif"/>
                <a:cs typeface="Microsoft Sans Serif"/>
              </a:rPr>
              <a:t>vector de </a:t>
            </a:r>
            <a:r>
              <a:rPr dirty="0" sz="900" spc="40">
                <a:latin typeface="Microsoft Sans Serif"/>
                <a:cs typeface="Microsoft Sans Serif"/>
              </a:rPr>
              <a:t>flujo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35">
                <a:latin typeface="Microsoft Sans Serif"/>
                <a:cs typeface="Microsoft Sans Serif"/>
              </a:rPr>
              <a:t>orientación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campo </a:t>
            </a:r>
            <a:r>
              <a:rPr dirty="0" sz="900" spc="4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son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términos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describen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esta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técnica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control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especializada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variadores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-40">
                <a:latin typeface="Microsoft Sans Serif"/>
                <a:cs typeface="Microsoft Sans Serif"/>
              </a:rPr>
              <a:t>CA.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23125" y="6931049"/>
            <a:ext cx="4224020" cy="22186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78740">
              <a:lnSpc>
                <a:spcPct val="133300"/>
              </a:lnSpc>
              <a:spcBef>
                <a:spcPts val="100"/>
              </a:spcBef>
            </a:pPr>
            <a:r>
              <a:rPr dirty="0" sz="900" spc="-5">
                <a:latin typeface="Microsoft Sans Serif"/>
                <a:cs typeface="Microsoft Sans Serif"/>
              </a:rPr>
              <a:t>Los </a:t>
            </a:r>
            <a:r>
              <a:rPr dirty="0" sz="900" spc="15">
                <a:latin typeface="Microsoft Sans Serif"/>
                <a:cs typeface="Microsoft Sans Serif"/>
              </a:rPr>
              <a:t>sistemas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0">
                <a:latin typeface="Microsoft Sans Serif"/>
                <a:cs typeface="Microsoft Sans Serif"/>
              </a:rPr>
              <a:t>control </a:t>
            </a:r>
            <a:r>
              <a:rPr dirty="0" sz="900" spc="25">
                <a:latin typeface="Microsoft Sans Serif"/>
                <a:cs typeface="Microsoft Sans Serif"/>
              </a:rPr>
              <a:t>vectorial facilitan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40">
                <a:latin typeface="Microsoft Sans Serif"/>
                <a:cs typeface="Microsoft Sans Serif"/>
              </a:rPr>
              <a:t>control </a:t>
            </a:r>
            <a:r>
              <a:rPr dirty="0" sz="900" spc="35">
                <a:latin typeface="Microsoft Sans Serif"/>
                <a:cs typeface="Microsoft Sans Serif"/>
              </a:rPr>
              <a:t>independiente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2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elementos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40">
                <a:latin typeface="Microsoft Sans Serif"/>
                <a:cs typeface="Microsoft Sans Serif"/>
              </a:rPr>
              <a:t>producen flujo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40">
                <a:latin typeface="Microsoft Sans Serif"/>
                <a:cs typeface="Microsoft Sans Serif"/>
              </a:rPr>
              <a:t>par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5">
                <a:latin typeface="Microsoft Sans Serif"/>
                <a:cs typeface="Microsoft Sans Serif"/>
              </a:rPr>
              <a:t>inducción. </a:t>
            </a: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40">
                <a:latin typeface="Microsoft Sans Serif"/>
                <a:cs typeface="Microsoft Sans Serif"/>
              </a:rPr>
              <a:t>control </a:t>
            </a:r>
            <a:r>
              <a:rPr dirty="0" sz="900" spc="4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vectorial </a:t>
            </a:r>
            <a:r>
              <a:rPr dirty="0" sz="900" spc="20">
                <a:latin typeface="Microsoft Sans Serif"/>
                <a:cs typeface="Microsoft Sans Serif"/>
              </a:rPr>
              <a:t>sin </a:t>
            </a:r>
            <a:r>
              <a:rPr dirty="0" sz="900" spc="15">
                <a:latin typeface="Microsoft Sans Serif"/>
                <a:cs typeface="Microsoft Sans Serif"/>
              </a:rPr>
              <a:t>sensores </a:t>
            </a:r>
            <a:r>
              <a:rPr dirty="0" sz="900" spc="10">
                <a:latin typeface="Microsoft Sans Serif"/>
                <a:cs typeface="Microsoft Sans Serif"/>
              </a:rPr>
              <a:t>calcula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60">
                <a:latin typeface="Microsoft Sans Serif"/>
                <a:cs typeface="Microsoft Sans Serif"/>
              </a:rPr>
              <a:t>rotor </a:t>
            </a:r>
            <a:r>
              <a:rPr dirty="0" sz="900" spc="30">
                <a:latin typeface="Microsoft Sans Serif"/>
                <a:cs typeface="Microsoft Sans Serif"/>
              </a:rPr>
              <a:t>según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40">
                <a:latin typeface="Microsoft Sans Serif"/>
                <a:cs typeface="Microsoft Sans Serif"/>
              </a:rPr>
              <a:t>modelo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30">
                <a:latin typeface="Microsoft Sans Serif"/>
                <a:cs typeface="Microsoft Sans Serif"/>
              </a:rPr>
              <a:t> </a:t>
            </a:r>
            <a:r>
              <a:rPr dirty="0" sz="900" spc="50">
                <a:latin typeface="Microsoft Sans Serif"/>
                <a:cs typeface="Microsoft Sans Serif"/>
              </a:rPr>
              <a:t>motor,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50">
                <a:latin typeface="Microsoft Sans Serif"/>
                <a:cs typeface="Microsoft Sans Serif"/>
              </a:rPr>
              <a:t>CEMF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calculado,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voltaje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salida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inversor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corriente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salida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inversor. </a:t>
            </a:r>
            <a:r>
              <a:rPr dirty="0" sz="900">
                <a:latin typeface="Microsoft Sans Serif"/>
                <a:cs typeface="Microsoft Sans Serif"/>
              </a:rPr>
              <a:t>Esto </a:t>
            </a:r>
            <a:r>
              <a:rPr dirty="0" sz="900" spc="25">
                <a:latin typeface="Microsoft Sans Serif"/>
                <a:cs typeface="Microsoft Sans Serif"/>
              </a:rPr>
              <a:t>da </a:t>
            </a:r>
            <a:r>
              <a:rPr dirty="0" sz="900" spc="40">
                <a:latin typeface="Microsoft Sans Serif"/>
                <a:cs typeface="Microsoft Sans Serif"/>
              </a:rPr>
              <a:t>como </a:t>
            </a:r>
            <a:r>
              <a:rPr dirty="0" sz="900" spc="35">
                <a:latin typeface="Microsoft Sans Serif"/>
                <a:cs typeface="Microsoft Sans Serif"/>
              </a:rPr>
              <a:t>resultado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45">
                <a:latin typeface="Microsoft Sans Serif"/>
                <a:cs typeface="Microsoft Sans Serif"/>
              </a:rPr>
              <a:t>rendimiento </a:t>
            </a:r>
            <a:r>
              <a:rPr dirty="0" sz="900" spc="35">
                <a:latin typeface="Microsoft Sans Serif"/>
                <a:cs typeface="Microsoft Sans Serif"/>
              </a:rPr>
              <a:t>dinámico </a:t>
            </a:r>
            <a:r>
              <a:rPr dirty="0" sz="900" spc="40">
                <a:latin typeface="Microsoft Sans Serif"/>
                <a:cs typeface="Microsoft Sans Serif"/>
              </a:rPr>
              <a:t>mejorado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comparación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otros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métodos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control.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dirty="0" sz="850" spc="20">
                <a:latin typeface="Microsoft Sans Serif"/>
                <a:cs typeface="Microsoft Sans Serif"/>
              </a:rPr>
              <a:t>Cuando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20">
                <a:latin typeface="Microsoft Sans Serif"/>
                <a:cs typeface="Microsoft Sans Serif"/>
              </a:rPr>
              <a:t>velocidad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60">
                <a:latin typeface="Microsoft Sans Serif"/>
                <a:cs typeface="Microsoft Sans Serif"/>
              </a:rPr>
              <a:t>motor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10">
                <a:latin typeface="Microsoft Sans Serif"/>
                <a:cs typeface="Microsoft Sans Serif"/>
              </a:rPr>
              <a:t>calcula </a:t>
            </a:r>
            <a:r>
              <a:rPr dirty="0" sz="850">
                <a:latin typeface="Microsoft Sans Serif"/>
                <a:cs typeface="Microsoft Sans Serif"/>
              </a:rPr>
              <a:t>a </a:t>
            </a:r>
            <a:r>
              <a:rPr dirty="0" sz="850" spc="15">
                <a:latin typeface="Microsoft Sans Serif"/>
                <a:cs typeface="Microsoft Sans Serif"/>
              </a:rPr>
              <a:t>velocidades </a:t>
            </a:r>
            <a:r>
              <a:rPr dirty="0" sz="850" spc="45">
                <a:latin typeface="Microsoft Sans Serif"/>
                <a:cs typeface="Microsoft Sans Serif"/>
              </a:rPr>
              <a:t>muy </a:t>
            </a:r>
            <a:r>
              <a:rPr dirty="0" sz="850" spc="5">
                <a:latin typeface="Microsoft Sans Serif"/>
                <a:cs typeface="Microsoft Sans Serif"/>
              </a:rPr>
              <a:t>bajas, </a:t>
            </a:r>
            <a:r>
              <a:rPr dirty="0" sz="850" spc="25">
                <a:latin typeface="Microsoft Sans Serif"/>
                <a:cs typeface="Microsoft Sans Serif"/>
              </a:rPr>
              <a:t>con </a:t>
            </a:r>
            <a:r>
              <a:rPr dirty="0" sz="850" spc="10">
                <a:latin typeface="Microsoft Sans Serif"/>
                <a:cs typeface="Microsoft Sans Serif"/>
              </a:rPr>
              <a:t>base </a:t>
            </a:r>
            <a:r>
              <a:rPr dirty="0" sz="850" spc="25">
                <a:latin typeface="Microsoft Sans Serif"/>
                <a:cs typeface="Microsoft Sans Serif"/>
              </a:rPr>
              <a:t>en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-50">
                <a:latin typeface="Microsoft Sans Serif"/>
                <a:cs typeface="Microsoft Sans Serif"/>
              </a:rPr>
              <a:t>CEMF </a:t>
            </a:r>
            <a:r>
              <a:rPr dirty="0" sz="850" spc="35">
                <a:latin typeface="Microsoft Sans Serif"/>
                <a:cs typeface="Microsoft Sans Serif"/>
              </a:rPr>
              <a:t>pequeño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20">
                <a:latin typeface="Microsoft Sans Serif"/>
                <a:cs typeface="Microsoft Sans Serif"/>
              </a:rPr>
              <a:t>correcciones </a:t>
            </a:r>
            <a:r>
              <a:rPr dirty="0" sz="850" spc="15">
                <a:latin typeface="Microsoft Sans Serif"/>
                <a:cs typeface="Microsoft Sans Serif"/>
              </a:rPr>
              <a:t>conocidas </a:t>
            </a:r>
            <a:r>
              <a:rPr dirty="0" sz="850" spc="30">
                <a:latin typeface="Microsoft Sans Serif"/>
                <a:cs typeface="Microsoft Sans Serif"/>
              </a:rPr>
              <a:t>para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15">
                <a:latin typeface="Microsoft Sans Serif"/>
                <a:cs typeface="Microsoft Sans Serif"/>
              </a:rPr>
              <a:t>resistencia </a:t>
            </a:r>
            <a:r>
              <a:rPr dirty="0" sz="850" spc="25">
                <a:latin typeface="Microsoft Sans Serif"/>
                <a:cs typeface="Microsoft Sans Serif"/>
              </a:rPr>
              <a:t>del estator, </a:t>
            </a:r>
            <a:r>
              <a:rPr dirty="0" sz="850">
                <a:latin typeface="Microsoft Sans Serif"/>
                <a:cs typeface="Microsoft Sans Serif"/>
              </a:rPr>
              <a:t>las </a:t>
            </a:r>
            <a:r>
              <a:rPr dirty="0" sz="850" spc="20">
                <a:latin typeface="Microsoft Sans Serif"/>
                <a:cs typeface="Microsoft Sans Serif"/>
              </a:rPr>
              <a:t>ligeras </a:t>
            </a:r>
            <a:r>
              <a:rPr dirty="0" sz="850" spc="2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variaciones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en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resistencia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del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estator</a:t>
            </a:r>
            <a:r>
              <a:rPr dirty="0" sz="850" spc="5">
                <a:latin typeface="Microsoft Sans Serif"/>
                <a:cs typeface="Microsoft Sans Serif"/>
              </a:rPr>
              <a:t> y </a:t>
            </a:r>
            <a:r>
              <a:rPr dirty="0" sz="850" spc="40">
                <a:latin typeface="Microsoft Sans Serif"/>
                <a:cs typeface="Microsoft Sans Serif"/>
              </a:rPr>
              <a:t>otros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parámetros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tendrán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un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efecto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en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cálculo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15">
                <a:latin typeface="Microsoft Sans Serif"/>
                <a:cs typeface="Microsoft Sans Serif"/>
              </a:rPr>
              <a:t>velocidad. </a:t>
            </a:r>
            <a:r>
              <a:rPr dirty="0" sz="850">
                <a:latin typeface="Microsoft Sans Serif"/>
                <a:cs typeface="Microsoft Sans Serif"/>
              </a:rPr>
              <a:t>Esto </a:t>
            </a:r>
            <a:r>
              <a:rPr dirty="0" sz="850" spc="10">
                <a:latin typeface="Microsoft Sans Serif"/>
                <a:cs typeface="Microsoft Sans Serif"/>
              </a:rPr>
              <a:t>hace </a:t>
            </a:r>
            <a:r>
              <a:rPr dirty="0" sz="850" spc="35">
                <a:latin typeface="Microsoft Sans Serif"/>
                <a:cs typeface="Microsoft Sans Serif"/>
              </a:rPr>
              <a:t>que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40">
                <a:latin typeface="Microsoft Sans Serif"/>
                <a:cs typeface="Microsoft Sans Serif"/>
              </a:rPr>
              <a:t>control </a:t>
            </a:r>
            <a:r>
              <a:rPr dirty="0" sz="850" spc="25">
                <a:latin typeface="Microsoft Sans Serif"/>
                <a:cs typeface="Microsoft Sans Serif"/>
              </a:rPr>
              <a:t>vectorial </a:t>
            </a:r>
            <a:r>
              <a:rPr dirty="0" sz="850" spc="20">
                <a:latin typeface="Microsoft Sans Serif"/>
                <a:cs typeface="Microsoft Sans Serif"/>
              </a:rPr>
              <a:t>sin </a:t>
            </a:r>
            <a:r>
              <a:rPr dirty="0" sz="850" spc="40">
                <a:latin typeface="Microsoft Sans Serif"/>
                <a:cs typeface="Microsoft Sans Serif"/>
              </a:rPr>
              <a:t>tacómetro </a:t>
            </a:r>
            <a:r>
              <a:rPr dirty="0" sz="850" spc="45">
                <a:latin typeface="Microsoft Sans Serif"/>
                <a:cs typeface="Microsoft Sans Serif"/>
              </a:rPr>
              <a:t>no </a:t>
            </a:r>
            <a:r>
              <a:rPr dirty="0" sz="850" spc="-5">
                <a:latin typeface="Microsoft Sans Serif"/>
                <a:cs typeface="Microsoft Sans Serif"/>
              </a:rPr>
              <a:t>sea 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práctico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por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debajo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unos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pocos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hercios.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58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35998" y="6099771"/>
            <a:ext cx="2378075" cy="2378075"/>
            <a:chOff x="3035998" y="6099771"/>
            <a:chExt cx="2378075" cy="2378075"/>
          </a:xfrm>
        </p:grpSpPr>
        <p:sp>
          <p:nvSpPr>
            <p:cNvPr id="3" name="object 3"/>
            <p:cNvSpPr/>
            <p:nvPr/>
          </p:nvSpPr>
          <p:spPr>
            <a:xfrm>
              <a:off x="3124403" y="6187261"/>
              <a:ext cx="2202815" cy="2202815"/>
            </a:xfrm>
            <a:custGeom>
              <a:avLst/>
              <a:gdLst/>
              <a:ahLst/>
              <a:cxnLst/>
              <a:rect l="l" t="t" r="r" b="b"/>
              <a:pathLst>
                <a:path w="2202815" h="2202815">
                  <a:moveTo>
                    <a:pt x="1097280" y="1105509"/>
                  </a:moveTo>
                  <a:lnTo>
                    <a:pt x="0" y="1105509"/>
                  </a:lnTo>
                  <a:lnTo>
                    <a:pt x="0" y="2202789"/>
                  </a:lnTo>
                  <a:lnTo>
                    <a:pt x="1097280" y="2202789"/>
                  </a:lnTo>
                  <a:lnTo>
                    <a:pt x="1097280" y="1105509"/>
                  </a:lnTo>
                  <a:close/>
                </a:path>
                <a:path w="2202815" h="2202815">
                  <a:moveTo>
                    <a:pt x="2202789" y="0"/>
                  </a:moveTo>
                  <a:lnTo>
                    <a:pt x="1105509" y="0"/>
                  </a:lnTo>
                  <a:lnTo>
                    <a:pt x="1105509" y="1097280"/>
                  </a:lnTo>
                  <a:lnTo>
                    <a:pt x="2202789" y="1097280"/>
                  </a:lnTo>
                  <a:lnTo>
                    <a:pt x="2202789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224426" y="6116104"/>
              <a:ext cx="0" cy="2345690"/>
            </a:xfrm>
            <a:custGeom>
              <a:avLst/>
              <a:gdLst/>
              <a:ahLst/>
              <a:cxnLst/>
              <a:rect l="l" t="t" r="r" b="b"/>
              <a:pathLst>
                <a:path w="0" h="2345690">
                  <a:moveTo>
                    <a:pt x="0" y="0"/>
                  </a:moveTo>
                  <a:lnTo>
                    <a:pt x="0" y="2345105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191660" y="6106172"/>
              <a:ext cx="66040" cy="2365375"/>
            </a:xfrm>
            <a:custGeom>
              <a:avLst/>
              <a:gdLst/>
              <a:ahLst/>
              <a:cxnLst/>
              <a:rect l="l" t="t" r="r" b="b"/>
              <a:pathLst>
                <a:path w="66039" h="2365375">
                  <a:moveTo>
                    <a:pt x="65506" y="50507"/>
                  </a:moveTo>
                  <a:lnTo>
                    <a:pt x="32765" y="0"/>
                  </a:lnTo>
                  <a:lnTo>
                    <a:pt x="0" y="50507"/>
                  </a:lnTo>
                </a:path>
                <a:path w="66039" h="2365375">
                  <a:moveTo>
                    <a:pt x="65506" y="2314460"/>
                  </a:moveTo>
                  <a:lnTo>
                    <a:pt x="32765" y="2364968"/>
                  </a:lnTo>
                  <a:lnTo>
                    <a:pt x="0" y="231446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052330" y="7288199"/>
              <a:ext cx="2345690" cy="0"/>
            </a:xfrm>
            <a:custGeom>
              <a:avLst/>
              <a:gdLst/>
              <a:ahLst/>
              <a:cxnLst/>
              <a:rect l="l" t="t" r="r" b="b"/>
              <a:pathLst>
                <a:path w="2345690" h="0">
                  <a:moveTo>
                    <a:pt x="0" y="0"/>
                  </a:moveTo>
                  <a:lnTo>
                    <a:pt x="2345105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042399" y="7255459"/>
              <a:ext cx="2365375" cy="66040"/>
            </a:xfrm>
            <a:custGeom>
              <a:avLst/>
              <a:gdLst/>
              <a:ahLst/>
              <a:cxnLst/>
              <a:rect l="l" t="t" r="r" b="b"/>
              <a:pathLst>
                <a:path w="2365375" h="66040">
                  <a:moveTo>
                    <a:pt x="50507" y="0"/>
                  </a:moveTo>
                  <a:lnTo>
                    <a:pt x="0" y="32740"/>
                  </a:lnTo>
                  <a:lnTo>
                    <a:pt x="50507" y="65506"/>
                  </a:lnTo>
                </a:path>
                <a:path w="2365375" h="66040">
                  <a:moveTo>
                    <a:pt x="2314460" y="0"/>
                  </a:moveTo>
                  <a:lnTo>
                    <a:pt x="2364968" y="32740"/>
                  </a:lnTo>
                  <a:lnTo>
                    <a:pt x="2314460" y="65506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526739" y="6569481"/>
              <a:ext cx="352425" cy="244475"/>
            </a:xfrm>
            <a:custGeom>
              <a:avLst/>
              <a:gdLst/>
              <a:ahLst/>
              <a:cxnLst/>
              <a:rect l="l" t="t" r="r" b="b"/>
              <a:pathLst>
                <a:path w="352425" h="244475">
                  <a:moveTo>
                    <a:pt x="14630" y="244144"/>
                  </a:moveTo>
                  <a:lnTo>
                    <a:pt x="8486" y="228042"/>
                  </a:lnTo>
                  <a:lnTo>
                    <a:pt x="3886" y="211340"/>
                  </a:lnTo>
                  <a:lnTo>
                    <a:pt x="1000" y="194124"/>
                  </a:lnTo>
                  <a:lnTo>
                    <a:pt x="0" y="176479"/>
                  </a:lnTo>
                  <a:lnTo>
                    <a:pt x="6278" y="129434"/>
                  </a:lnTo>
                  <a:lnTo>
                    <a:pt x="24011" y="87240"/>
                  </a:lnTo>
                  <a:lnTo>
                    <a:pt x="51549" y="51549"/>
                  </a:lnTo>
                  <a:lnTo>
                    <a:pt x="87240" y="24011"/>
                  </a:lnTo>
                  <a:lnTo>
                    <a:pt x="129434" y="6278"/>
                  </a:lnTo>
                  <a:lnTo>
                    <a:pt x="176479" y="0"/>
                  </a:lnTo>
                  <a:lnTo>
                    <a:pt x="223138" y="6278"/>
                  </a:lnTo>
                  <a:lnTo>
                    <a:pt x="265074" y="24011"/>
                  </a:lnTo>
                  <a:lnTo>
                    <a:pt x="300608" y="51549"/>
                  </a:lnTo>
                  <a:lnTo>
                    <a:pt x="328066" y="87240"/>
                  </a:lnTo>
                  <a:lnTo>
                    <a:pt x="345770" y="129434"/>
                  </a:lnTo>
                  <a:lnTo>
                    <a:pt x="352043" y="176479"/>
                  </a:lnTo>
                  <a:lnTo>
                    <a:pt x="351043" y="194124"/>
                  </a:lnTo>
                  <a:lnTo>
                    <a:pt x="348157" y="211340"/>
                  </a:lnTo>
                  <a:lnTo>
                    <a:pt x="343557" y="228042"/>
                  </a:lnTo>
                  <a:lnTo>
                    <a:pt x="337413" y="24414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850284" y="6763346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90">
                  <a:moveTo>
                    <a:pt x="60083" y="26123"/>
                  </a:moveTo>
                  <a:lnTo>
                    <a:pt x="9905" y="59385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410648" y="6487845"/>
              <a:ext cx="586740" cy="407034"/>
            </a:xfrm>
            <a:custGeom>
              <a:avLst/>
              <a:gdLst/>
              <a:ahLst/>
              <a:cxnLst/>
              <a:rect l="l" t="t" r="r" b="b"/>
              <a:pathLst>
                <a:path w="586739" h="407034">
                  <a:moveTo>
                    <a:pt x="561759" y="406488"/>
                  </a:moveTo>
                  <a:lnTo>
                    <a:pt x="571991" y="379680"/>
                  </a:lnTo>
                  <a:lnTo>
                    <a:pt x="579654" y="351872"/>
                  </a:lnTo>
                  <a:lnTo>
                    <a:pt x="584463" y="323207"/>
                  </a:lnTo>
                  <a:lnTo>
                    <a:pt x="586130" y="293827"/>
                  </a:lnTo>
                  <a:lnTo>
                    <a:pt x="582301" y="246014"/>
                  </a:lnTo>
                  <a:lnTo>
                    <a:pt x="571209" y="200714"/>
                  </a:lnTo>
                  <a:lnTo>
                    <a:pt x="553449" y="158520"/>
                  </a:lnTo>
                  <a:lnTo>
                    <a:pt x="529614" y="120025"/>
                  </a:lnTo>
                  <a:lnTo>
                    <a:pt x="500299" y="85825"/>
                  </a:lnTo>
                  <a:lnTo>
                    <a:pt x="466096" y="56511"/>
                  </a:lnTo>
                  <a:lnTo>
                    <a:pt x="427600" y="32678"/>
                  </a:lnTo>
                  <a:lnTo>
                    <a:pt x="385404" y="14919"/>
                  </a:lnTo>
                  <a:lnTo>
                    <a:pt x="340103" y="3828"/>
                  </a:lnTo>
                  <a:lnTo>
                    <a:pt x="292290" y="0"/>
                  </a:lnTo>
                  <a:lnTo>
                    <a:pt x="244894" y="3828"/>
                  </a:lnTo>
                  <a:lnTo>
                    <a:pt x="199927" y="14919"/>
                  </a:lnTo>
                  <a:lnTo>
                    <a:pt x="157993" y="32678"/>
                  </a:lnTo>
                  <a:lnTo>
                    <a:pt x="119694" y="56511"/>
                  </a:lnTo>
                  <a:lnTo>
                    <a:pt x="85632" y="85825"/>
                  </a:lnTo>
                  <a:lnTo>
                    <a:pt x="56412" y="120025"/>
                  </a:lnTo>
                  <a:lnTo>
                    <a:pt x="32636" y="158520"/>
                  </a:lnTo>
                  <a:lnTo>
                    <a:pt x="14907" y="200714"/>
                  </a:lnTo>
                  <a:lnTo>
                    <a:pt x="3827" y="246014"/>
                  </a:lnTo>
                  <a:lnTo>
                    <a:pt x="0" y="293827"/>
                  </a:lnTo>
                  <a:lnTo>
                    <a:pt x="1664" y="323207"/>
                  </a:lnTo>
                  <a:lnTo>
                    <a:pt x="6467" y="351872"/>
                  </a:lnTo>
                  <a:lnTo>
                    <a:pt x="14123" y="379680"/>
                  </a:lnTo>
                  <a:lnTo>
                    <a:pt x="24345" y="40648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388766" y="6844055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90">
                  <a:moveTo>
                    <a:pt x="60083" y="0"/>
                  </a:moveTo>
                  <a:lnTo>
                    <a:pt x="50190" y="59385"/>
                  </a:lnTo>
                  <a:lnTo>
                    <a:pt x="0" y="26123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578299" y="7679562"/>
              <a:ext cx="352425" cy="244475"/>
            </a:xfrm>
            <a:custGeom>
              <a:avLst/>
              <a:gdLst/>
              <a:ahLst/>
              <a:cxnLst/>
              <a:rect l="l" t="t" r="r" b="b"/>
              <a:pathLst>
                <a:path w="352425" h="244475">
                  <a:moveTo>
                    <a:pt x="337413" y="244144"/>
                  </a:moveTo>
                  <a:lnTo>
                    <a:pt x="343557" y="228042"/>
                  </a:lnTo>
                  <a:lnTo>
                    <a:pt x="348157" y="211340"/>
                  </a:lnTo>
                  <a:lnTo>
                    <a:pt x="351043" y="194124"/>
                  </a:lnTo>
                  <a:lnTo>
                    <a:pt x="352044" y="176479"/>
                  </a:lnTo>
                  <a:lnTo>
                    <a:pt x="345765" y="129434"/>
                  </a:lnTo>
                  <a:lnTo>
                    <a:pt x="328032" y="87240"/>
                  </a:lnTo>
                  <a:lnTo>
                    <a:pt x="300494" y="51549"/>
                  </a:lnTo>
                  <a:lnTo>
                    <a:pt x="264803" y="24011"/>
                  </a:lnTo>
                  <a:lnTo>
                    <a:pt x="222609" y="6278"/>
                  </a:lnTo>
                  <a:lnTo>
                    <a:pt x="175564" y="0"/>
                  </a:lnTo>
                  <a:lnTo>
                    <a:pt x="128905" y="6278"/>
                  </a:lnTo>
                  <a:lnTo>
                    <a:pt x="86969" y="24011"/>
                  </a:lnTo>
                  <a:lnTo>
                    <a:pt x="51435" y="51549"/>
                  </a:lnTo>
                  <a:lnTo>
                    <a:pt x="23977" y="87240"/>
                  </a:lnTo>
                  <a:lnTo>
                    <a:pt x="6273" y="129434"/>
                  </a:lnTo>
                  <a:lnTo>
                    <a:pt x="0" y="176479"/>
                  </a:lnTo>
                  <a:lnTo>
                    <a:pt x="1000" y="194124"/>
                  </a:lnTo>
                  <a:lnTo>
                    <a:pt x="3886" y="211340"/>
                  </a:lnTo>
                  <a:lnTo>
                    <a:pt x="8486" y="228042"/>
                  </a:lnTo>
                  <a:lnTo>
                    <a:pt x="14630" y="24414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546688" y="7873428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90">
                  <a:moveTo>
                    <a:pt x="60083" y="0"/>
                  </a:moveTo>
                  <a:lnTo>
                    <a:pt x="50203" y="59385"/>
                  </a:lnTo>
                  <a:lnTo>
                    <a:pt x="0" y="26123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460303" y="7597927"/>
              <a:ext cx="586740" cy="407034"/>
            </a:xfrm>
            <a:custGeom>
              <a:avLst/>
              <a:gdLst/>
              <a:ahLst/>
              <a:cxnLst/>
              <a:rect l="l" t="t" r="r" b="b"/>
              <a:pathLst>
                <a:path w="586739" h="407034">
                  <a:moveTo>
                    <a:pt x="24371" y="406488"/>
                  </a:moveTo>
                  <a:lnTo>
                    <a:pt x="14139" y="379680"/>
                  </a:lnTo>
                  <a:lnTo>
                    <a:pt x="6475" y="351872"/>
                  </a:lnTo>
                  <a:lnTo>
                    <a:pt x="1666" y="323207"/>
                  </a:lnTo>
                  <a:lnTo>
                    <a:pt x="0" y="293827"/>
                  </a:lnTo>
                  <a:lnTo>
                    <a:pt x="3829" y="246014"/>
                  </a:lnTo>
                  <a:lnTo>
                    <a:pt x="14920" y="200714"/>
                  </a:lnTo>
                  <a:lnTo>
                    <a:pt x="32680" y="158520"/>
                  </a:lnTo>
                  <a:lnTo>
                    <a:pt x="56515" y="120025"/>
                  </a:lnTo>
                  <a:lnTo>
                    <a:pt x="85831" y="85825"/>
                  </a:lnTo>
                  <a:lnTo>
                    <a:pt x="120034" y="56511"/>
                  </a:lnTo>
                  <a:lnTo>
                    <a:pt x="158530" y="32678"/>
                  </a:lnTo>
                  <a:lnTo>
                    <a:pt x="200725" y="14919"/>
                  </a:lnTo>
                  <a:lnTo>
                    <a:pt x="246026" y="3828"/>
                  </a:lnTo>
                  <a:lnTo>
                    <a:pt x="293839" y="0"/>
                  </a:lnTo>
                  <a:lnTo>
                    <a:pt x="341236" y="3828"/>
                  </a:lnTo>
                  <a:lnTo>
                    <a:pt x="386202" y="14919"/>
                  </a:lnTo>
                  <a:lnTo>
                    <a:pt x="428137" y="32678"/>
                  </a:lnTo>
                  <a:lnTo>
                    <a:pt x="466436" y="56511"/>
                  </a:lnTo>
                  <a:lnTo>
                    <a:pt x="500497" y="85825"/>
                  </a:lnTo>
                  <a:lnTo>
                    <a:pt x="529717" y="120025"/>
                  </a:lnTo>
                  <a:lnTo>
                    <a:pt x="553493" y="158520"/>
                  </a:lnTo>
                  <a:lnTo>
                    <a:pt x="571223" y="200714"/>
                  </a:lnTo>
                  <a:lnTo>
                    <a:pt x="582303" y="246014"/>
                  </a:lnTo>
                  <a:lnTo>
                    <a:pt x="586130" y="293827"/>
                  </a:lnTo>
                  <a:lnTo>
                    <a:pt x="584465" y="323207"/>
                  </a:lnTo>
                  <a:lnTo>
                    <a:pt x="579662" y="351872"/>
                  </a:lnTo>
                  <a:lnTo>
                    <a:pt x="572007" y="379680"/>
                  </a:lnTo>
                  <a:lnTo>
                    <a:pt x="561784" y="40648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008206" y="7954136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90">
                  <a:moveTo>
                    <a:pt x="60083" y="26111"/>
                  </a:moveTo>
                  <a:lnTo>
                    <a:pt x="9918" y="59385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562754" y="6574053"/>
              <a:ext cx="352425" cy="244475"/>
            </a:xfrm>
            <a:custGeom>
              <a:avLst/>
              <a:gdLst/>
              <a:ahLst/>
              <a:cxnLst/>
              <a:rect l="l" t="t" r="r" b="b"/>
              <a:pathLst>
                <a:path w="352425" h="244475">
                  <a:moveTo>
                    <a:pt x="14630" y="244144"/>
                  </a:moveTo>
                  <a:lnTo>
                    <a:pt x="8486" y="228042"/>
                  </a:lnTo>
                  <a:lnTo>
                    <a:pt x="3886" y="211340"/>
                  </a:lnTo>
                  <a:lnTo>
                    <a:pt x="1000" y="194124"/>
                  </a:lnTo>
                  <a:lnTo>
                    <a:pt x="0" y="176479"/>
                  </a:lnTo>
                  <a:lnTo>
                    <a:pt x="6278" y="129434"/>
                  </a:lnTo>
                  <a:lnTo>
                    <a:pt x="24011" y="87240"/>
                  </a:lnTo>
                  <a:lnTo>
                    <a:pt x="51549" y="51549"/>
                  </a:lnTo>
                  <a:lnTo>
                    <a:pt x="87240" y="24011"/>
                  </a:lnTo>
                  <a:lnTo>
                    <a:pt x="129434" y="6278"/>
                  </a:lnTo>
                  <a:lnTo>
                    <a:pt x="176479" y="0"/>
                  </a:lnTo>
                  <a:lnTo>
                    <a:pt x="223138" y="6278"/>
                  </a:lnTo>
                  <a:lnTo>
                    <a:pt x="265074" y="24011"/>
                  </a:lnTo>
                  <a:lnTo>
                    <a:pt x="300609" y="51549"/>
                  </a:lnTo>
                  <a:lnTo>
                    <a:pt x="328066" y="87240"/>
                  </a:lnTo>
                  <a:lnTo>
                    <a:pt x="345770" y="129434"/>
                  </a:lnTo>
                  <a:lnTo>
                    <a:pt x="352044" y="176479"/>
                  </a:lnTo>
                  <a:lnTo>
                    <a:pt x="351043" y="194124"/>
                  </a:lnTo>
                  <a:lnTo>
                    <a:pt x="348157" y="211340"/>
                  </a:lnTo>
                  <a:lnTo>
                    <a:pt x="343557" y="228042"/>
                  </a:lnTo>
                  <a:lnTo>
                    <a:pt x="337413" y="24414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886299" y="6767918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90">
                  <a:moveTo>
                    <a:pt x="60083" y="26123"/>
                  </a:moveTo>
                  <a:lnTo>
                    <a:pt x="9906" y="59385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445673" y="6492417"/>
              <a:ext cx="586740" cy="407034"/>
            </a:xfrm>
            <a:custGeom>
              <a:avLst/>
              <a:gdLst/>
              <a:ahLst/>
              <a:cxnLst/>
              <a:rect l="l" t="t" r="r" b="b"/>
              <a:pathLst>
                <a:path w="586739" h="407034">
                  <a:moveTo>
                    <a:pt x="24371" y="406488"/>
                  </a:moveTo>
                  <a:lnTo>
                    <a:pt x="14139" y="379680"/>
                  </a:lnTo>
                  <a:lnTo>
                    <a:pt x="6475" y="351872"/>
                  </a:lnTo>
                  <a:lnTo>
                    <a:pt x="1666" y="323207"/>
                  </a:lnTo>
                  <a:lnTo>
                    <a:pt x="0" y="293827"/>
                  </a:lnTo>
                  <a:lnTo>
                    <a:pt x="3829" y="246017"/>
                  </a:lnTo>
                  <a:lnTo>
                    <a:pt x="14920" y="200719"/>
                  </a:lnTo>
                  <a:lnTo>
                    <a:pt x="32680" y="158525"/>
                  </a:lnTo>
                  <a:lnTo>
                    <a:pt x="56515" y="120031"/>
                  </a:lnTo>
                  <a:lnTo>
                    <a:pt x="85831" y="85829"/>
                  </a:lnTo>
                  <a:lnTo>
                    <a:pt x="120034" y="56514"/>
                  </a:lnTo>
                  <a:lnTo>
                    <a:pt x="158530" y="32680"/>
                  </a:lnTo>
                  <a:lnTo>
                    <a:pt x="200725" y="14920"/>
                  </a:lnTo>
                  <a:lnTo>
                    <a:pt x="246026" y="3829"/>
                  </a:lnTo>
                  <a:lnTo>
                    <a:pt x="293839" y="0"/>
                  </a:lnTo>
                  <a:lnTo>
                    <a:pt x="341236" y="3829"/>
                  </a:lnTo>
                  <a:lnTo>
                    <a:pt x="386202" y="14920"/>
                  </a:lnTo>
                  <a:lnTo>
                    <a:pt x="428137" y="32680"/>
                  </a:lnTo>
                  <a:lnTo>
                    <a:pt x="466436" y="56514"/>
                  </a:lnTo>
                  <a:lnTo>
                    <a:pt x="500497" y="85829"/>
                  </a:lnTo>
                  <a:lnTo>
                    <a:pt x="529717" y="120031"/>
                  </a:lnTo>
                  <a:lnTo>
                    <a:pt x="553493" y="158525"/>
                  </a:lnTo>
                  <a:lnTo>
                    <a:pt x="571223" y="200719"/>
                  </a:lnTo>
                  <a:lnTo>
                    <a:pt x="582303" y="246017"/>
                  </a:lnTo>
                  <a:lnTo>
                    <a:pt x="586130" y="293827"/>
                  </a:lnTo>
                  <a:lnTo>
                    <a:pt x="584465" y="323207"/>
                  </a:lnTo>
                  <a:lnTo>
                    <a:pt x="579662" y="351872"/>
                  </a:lnTo>
                  <a:lnTo>
                    <a:pt x="572007" y="379680"/>
                  </a:lnTo>
                  <a:lnTo>
                    <a:pt x="561784" y="40648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993576" y="6848627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90">
                  <a:moveTo>
                    <a:pt x="60083" y="26111"/>
                  </a:moveTo>
                  <a:lnTo>
                    <a:pt x="9918" y="59385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481933" y="7673162"/>
              <a:ext cx="352425" cy="244475"/>
            </a:xfrm>
            <a:custGeom>
              <a:avLst/>
              <a:gdLst/>
              <a:ahLst/>
              <a:cxnLst/>
              <a:rect l="l" t="t" r="r" b="b"/>
              <a:pathLst>
                <a:path w="352425" h="244475">
                  <a:moveTo>
                    <a:pt x="337413" y="244144"/>
                  </a:moveTo>
                  <a:lnTo>
                    <a:pt x="343557" y="228042"/>
                  </a:lnTo>
                  <a:lnTo>
                    <a:pt x="348157" y="211340"/>
                  </a:lnTo>
                  <a:lnTo>
                    <a:pt x="351043" y="194124"/>
                  </a:lnTo>
                  <a:lnTo>
                    <a:pt x="352043" y="176479"/>
                  </a:lnTo>
                  <a:lnTo>
                    <a:pt x="345765" y="129434"/>
                  </a:lnTo>
                  <a:lnTo>
                    <a:pt x="328032" y="87240"/>
                  </a:lnTo>
                  <a:lnTo>
                    <a:pt x="300494" y="51549"/>
                  </a:lnTo>
                  <a:lnTo>
                    <a:pt x="264803" y="24011"/>
                  </a:lnTo>
                  <a:lnTo>
                    <a:pt x="222609" y="6278"/>
                  </a:lnTo>
                  <a:lnTo>
                    <a:pt x="175564" y="0"/>
                  </a:lnTo>
                  <a:lnTo>
                    <a:pt x="128905" y="6278"/>
                  </a:lnTo>
                  <a:lnTo>
                    <a:pt x="86969" y="24011"/>
                  </a:lnTo>
                  <a:lnTo>
                    <a:pt x="51435" y="51549"/>
                  </a:lnTo>
                  <a:lnTo>
                    <a:pt x="23977" y="87240"/>
                  </a:lnTo>
                  <a:lnTo>
                    <a:pt x="6273" y="129434"/>
                  </a:lnTo>
                  <a:lnTo>
                    <a:pt x="0" y="176479"/>
                  </a:lnTo>
                  <a:lnTo>
                    <a:pt x="1000" y="194124"/>
                  </a:lnTo>
                  <a:lnTo>
                    <a:pt x="3886" y="211340"/>
                  </a:lnTo>
                  <a:lnTo>
                    <a:pt x="8486" y="228042"/>
                  </a:lnTo>
                  <a:lnTo>
                    <a:pt x="14630" y="24414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450323" y="7867027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90">
                  <a:moveTo>
                    <a:pt x="60083" y="0"/>
                  </a:moveTo>
                  <a:lnTo>
                    <a:pt x="50203" y="59385"/>
                  </a:lnTo>
                  <a:lnTo>
                    <a:pt x="0" y="26123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364928" y="7591526"/>
              <a:ext cx="586740" cy="407034"/>
            </a:xfrm>
            <a:custGeom>
              <a:avLst/>
              <a:gdLst/>
              <a:ahLst/>
              <a:cxnLst/>
              <a:rect l="l" t="t" r="r" b="b"/>
              <a:pathLst>
                <a:path w="586739" h="407034">
                  <a:moveTo>
                    <a:pt x="561759" y="406488"/>
                  </a:moveTo>
                  <a:lnTo>
                    <a:pt x="571991" y="379680"/>
                  </a:lnTo>
                  <a:lnTo>
                    <a:pt x="579654" y="351872"/>
                  </a:lnTo>
                  <a:lnTo>
                    <a:pt x="584463" y="323207"/>
                  </a:lnTo>
                  <a:lnTo>
                    <a:pt x="586130" y="293827"/>
                  </a:lnTo>
                  <a:lnTo>
                    <a:pt x="582301" y="246014"/>
                  </a:lnTo>
                  <a:lnTo>
                    <a:pt x="571209" y="200714"/>
                  </a:lnTo>
                  <a:lnTo>
                    <a:pt x="553449" y="158520"/>
                  </a:lnTo>
                  <a:lnTo>
                    <a:pt x="529614" y="120025"/>
                  </a:lnTo>
                  <a:lnTo>
                    <a:pt x="500299" y="85825"/>
                  </a:lnTo>
                  <a:lnTo>
                    <a:pt x="466096" y="56511"/>
                  </a:lnTo>
                  <a:lnTo>
                    <a:pt x="427600" y="32678"/>
                  </a:lnTo>
                  <a:lnTo>
                    <a:pt x="385404" y="14919"/>
                  </a:lnTo>
                  <a:lnTo>
                    <a:pt x="340103" y="3828"/>
                  </a:lnTo>
                  <a:lnTo>
                    <a:pt x="292290" y="0"/>
                  </a:lnTo>
                  <a:lnTo>
                    <a:pt x="244894" y="3828"/>
                  </a:lnTo>
                  <a:lnTo>
                    <a:pt x="199927" y="14919"/>
                  </a:lnTo>
                  <a:lnTo>
                    <a:pt x="157993" y="32678"/>
                  </a:lnTo>
                  <a:lnTo>
                    <a:pt x="119694" y="56511"/>
                  </a:lnTo>
                  <a:lnTo>
                    <a:pt x="85632" y="85825"/>
                  </a:lnTo>
                  <a:lnTo>
                    <a:pt x="56412" y="120025"/>
                  </a:lnTo>
                  <a:lnTo>
                    <a:pt x="32636" y="158520"/>
                  </a:lnTo>
                  <a:lnTo>
                    <a:pt x="14907" y="200714"/>
                  </a:lnTo>
                  <a:lnTo>
                    <a:pt x="3827" y="246014"/>
                  </a:lnTo>
                  <a:lnTo>
                    <a:pt x="0" y="293827"/>
                  </a:lnTo>
                  <a:lnTo>
                    <a:pt x="1664" y="323207"/>
                  </a:lnTo>
                  <a:lnTo>
                    <a:pt x="6467" y="351872"/>
                  </a:lnTo>
                  <a:lnTo>
                    <a:pt x="14123" y="379680"/>
                  </a:lnTo>
                  <a:lnTo>
                    <a:pt x="24345" y="40648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343046" y="7947736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90">
                  <a:moveTo>
                    <a:pt x="60083" y="0"/>
                  </a:moveTo>
                  <a:lnTo>
                    <a:pt x="50190" y="59385"/>
                  </a:lnTo>
                  <a:lnTo>
                    <a:pt x="0" y="26123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33110" y="7170039"/>
            <a:ext cx="477113" cy="210007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4189768" y="5997117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47142" y="0"/>
                </a:lnTo>
                <a:lnTo>
                  <a:pt x="47142" y="63906"/>
                </a:lnTo>
                <a:lnTo>
                  <a:pt x="7315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10566"/>
                </a:lnTo>
                <a:lnTo>
                  <a:pt x="45885" y="73367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150080" y="8504466"/>
            <a:ext cx="90805" cy="73660"/>
          </a:xfrm>
          <a:custGeom>
            <a:avLst/>
            <a:gdLst/>
            <a:ahLst/>
            <a:cxnLst/>
            <a:rect l="l" t="t" r="r" b="b"/>
            <a:pathLst>
              <a:path w="90804" h="73659">
                <a:moveTo>
                  <a:pt x="25603" y="43484"/>
                </a:moveTo>
                <a:lnTo>
                  <a:pt x="0" y="43484"/>
                </a:lnTo>
                <a:lnTo>
                  <a:pt x="0" y="48869"/>
                </a:lnTo>
                <a:lnTo>
                  <a:pt x="25603" y="48869"/>
                </a:lnTo>
                <a:lnTo>
                  <a:pt x="25603" y="43484"/>
                </a:lnTo>
                <a:close/>
              </a:path>
              <a:path w="90804" h="73659">
                <a:moveTo>
                  <a:pt x="90424" y="0"/>
                </a:moveTo>
                <a:lnTo>
                  <a:pt x="83921" y="0"/>
                </a:lnTo>
                <a:lnTo>
                  <a:pt x="83921" y="63906"/>
                </a:lnTo>
                <a:lnTo>
                  <a:pt x="44094" y="0"/>
                </a:lnTo>
                <a:lnTo>
                  <a:pt x="36779" y="0"/>
                </a:lnTo>
                <a:lnTo>
                  <a:pt x="36779" y="73355"/>
                </a:lnTo>
                <a:lnTo>
                  <a:pt x="43281" y="73355"/>
                </a:lnTo>
                <a:lnTo>
                  <a:pt x="43281" y="10566"/>
                </a:lnTo>
                <a:lnTo>
                  <a:pt x="82664" y="73367"/>
                </a:lnTo>
                <a:lnTo>
                  <a:pt x="90424" y="73355"/>
                </a:lnTo>
                <a:lnTo>
                  <a:pt x="9042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7" name="object 27"/>
          <p:cNvGrpSpPr/>
          <p:nvPr/>
        </p:nvGrpSpPr>
        <p:grpSpPr>
          <a:xfrm>
            <a:off x="4508665" y="6281216"/>
            <a:ext cx="559435" cy="76200"/>
            <a:chOff x="4508665" y="6281216"/>
            <a:chExt cx="559435" cy="76200"/>
          </a:xfrm>
        </p:grpSpPr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08665" y="6281216"/>
              <a:ext cx="161645" cy="7588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09223" y="6282639"/>
              <a:ext cx="358444" cy="74460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3413328" y="6281216"/>
            <a:ext cx="559435" cy="76200"/>
            <a:chOff x="3413328" y="6281216"/>
            <a:chExt cx="559435" cy="76200"/>
          </a:xfrm>
        </p:grpSpPr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13328" y="6281216"/>
              <a:ext cx="161645" cy="7588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13886" y="6282639"/>
              <a:ext cx="358432" cy="74460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3379444" y="8248675"/>
            <a:ext cx="627380" cy="76200"/>
            <a:chOff x="3379444" y="8248675"/>
            <a:chExt cx="627380" cy="76200"/>
          </a:xfrm>
        </p:grpSpPr>
        <p:pic>
          <p:nvPicPr>
            <p:cNvPr id="34" name="object 3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79444" y="8248675"/>
              <a:ext cx="229412" cy="7589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47770" y="8250097"/>
              <a:ext cx="358432" cy="74472"/>
            </a:xfrm>
            <a:prstGeom prst="rect">
              <a:avLst/>
            </a:prstGeom>
          </p:spPr>
        </p:pic>
      </p:grpSp>
      <p:grpSp>
        <p:nvGrpSpPr>
          <p:cNvPr id="36" name="object 36"/>
          <p:cNvGrpSpPr/>
          <p:nvPr/>
        </p:nvGrpSpPr>
        <p:grpSpPr>
          <a:xfrm>
            <a:off x="4474794" y="8248675"/>
            <a:ext cx="627380" cy="76200"/>
            <a:chOff x="4474794" y="8248675"/>
            <a:chExt cx="627380" cy="76200"/>
          </a:xfrm>
        </p:grpSpPr>
        <p:pic>
          <p:nvPicPr>
            <p:cNvPr id="37" name="object 3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74794" y="8248675"/>
              <a:ext cx="229400" cy="7589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43107" y="8250097"/>
              <a:ext cx="358444" cy="74472"/>
            </a:xfrm>
            <a:prstGeom prst="rect">
              <a:avLst/>
            </a:prstGeom>
          </p:spPr>
        </p:pic>
      </p:grpSp>
      <p:sp>
        <p:nvSpPr>
          <p:cNvPr id="39" name="object 39"/>
          <p:cNvSpPr/>
          <p:nvPr/>
        </p:nvSpPr>
        <p:spPr>
          <a:xfrm>
            <a:off x="4303966" y="7144372"/>
            <a:ext cx="6985" cy="73660"/>
          </a:xfrm>
          <a:custGeom>
            <a:avLst/>
            <a:gdLst/>
            <a:ahLst/>
            <a:cxnLst/>
            <a:rect l="l" t="t" r="r" b="b"/>
            <a:pathLst>
              <a:path w="6985" h="73659">
                <a:moveTo>
                  <a:pt x="6502" y="0"/>
                </a:move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124998" y="7144372"/>
            <a:ext cx="33020" cy="73660"/>
          </a:xfrm>
          <a:custGeom>
            <a:avLst/>
            <a:gdLst/>
            <a:ahLst/>
            <a:cxnLst/>
            <a:rect l="l" t="t" r="r" b="b"/>
            <a:pathLst>
              <a:path w="33020" h="73659">
                <a:moveTo>
                  <a:pt x="6502" y="0"/>
                </a:moveTo>
                <a:lnTo>
                  <a:pt x="0" y="0"/>
                </a:lnTo>
                <a:lnTo>
                  <a:pt x="0" y="73367"/>
                </a:lnTo>
                <a:lnTo>
                  <a:pt x="6502" y="73367"/>
                </a:lnTo>
                <a:lnTo>
                  <a:pt x="6502" y="0"/>
                </a:lnTo>
                <a:close/>
              </a:path>
              <a:path w="33020" h="73659">
                <a:moveTo>
                  <a:pt x="32715" y="0"/>
                </a:moveTo>
                <a:lnTo>
                  <a:pt x="26212" y="0"/>
                </a:lnTo>
                <a:lnTo>
                  <a:pt x="26212" y="73367"/>
                </a:lnTo>
                <a:lnTo>
                  <a:pt x="32715" y="73367"/>
                </a:lnTo>
                <a:lnTo>
                  <a:pt x="3271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111892" y="7372781"/>
            <a:ext cx="59055" cy="73660"/>
          </a:xfrm>
          <a:custGeom>
            <a:avLst/>
            <a:gdLst/>
            <a:ahLst/>
            <a:cxnLst/>
            <a:rect l="l" t="t" r="r" b="b"/>
            <a:pathLst>
              <a:path w="59054" h="73659">
                <a:moveTo>
                  <a:pt x="6502" y="0"/>
                </a:move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0"/>
                </a:lnTo>
                <a:close/>
              </a:path>
              <a:path w="59054" h="73659">
                <a:moveTo>
                  <a:pt x="32715" y="0"/>
                </a:moveTo>
                <a:lnTo>
                  <a:pt x="26212" y="0"/>
                </a:lnTo>
                <a:lnTo>
                  <a:pt x="26212" y="73355"/>
                </a:lnTo>
                <a:lnTo>
                  <a:pt x="32715" y="73355"/>
                </a:lnTo>
                <a:lnTo>
                  <a:pt x="32715" y="0"/>
                </a:lnTo>
                <a:close/>
              </a:path>
              <a:path w="59054" h="73659">
                <a:moveTo>
                  <a:pt x="58928" y="0"/>
                </a:moveTo>
                <a:lnTo>
                  <a:pt x="52425" y="0"/>
                </a:lnTo>
                <a:lnTo>
                  <a:pt x="52425" y="73355"/>
                </a:lnTo>
                <a:lnTo>
                  <a:pt x="58928" y="73355"/>
                </a:lnTo>
                <a:lnTo>
                  <a:pt x="589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268406" y="7372781"/>
            <a:ext cx="78105" cy="73660"/>
          </a:xfrm>
          <a:custGeom>
            <a:avLst/>
            <a:gdLst/>
            <a:ahLst/>
            <a:cxnLst/>
            <a:rect l="l" t="t" r="r" b="b"/>
            <a:pathLst>
              <a:path w="78104" h="73659">
                <a:moveTo>
                  <a:pt x="6502" y="0"/>
                </a:move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0"/>
                </a:lnTo>
                <a:close/>
              </a:path>
              <a:path w="78104" h="73659">
                <a:moveTo>
                  <a:pt x="77622" y="0"/>
                </a:moveTo>
                <a:lnTo>
                  <a:pt x="71018" y="0"/>
                </a:lnTo>
                <a:lnTo>
                  <a:pt x="47790" y="65989"/>
                </a:lnTo>
                <a:lnTo>
                  <a:pt x="24384" y="0"/>
                </a:lnTo>
                <a:lnTo>
                  <a:pt x="17170" y="0"/>
                </a:lnTo>
                <a:lnTo>
                  <a:pt x="43789" y="73355"/>
                </a:lnTo>
                <a:lnTo>
                  <a:pt x="51308" y="73355"/>
                </a:lnTo>
                <a:lnTo>
                  <a:pt x="7762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3" name="object 4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629365" y="7372781"/>
            <a:ext cx="320548" cy="93776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544747" y="7372781"/>
            <a:ext cx="299097" cy="93776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534028" y="7144372"/>
            <a:ext cx="320548" cy="93776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640097" y="7144372"/>
            <a:ext cx="299097" cy="93776"/>
          </a:xfrm>
          <a:prstGeom prst="rect">
            <a:avLst/>
          </a:prstGeom>
        </p:spPr>
      </p:pic>
      <p:sp>
        <p:nvSpPr>
          <p:cNvPr id="47" name="object 47"/>
          <p:cNvSpPr/>
          <p:nvPr/>
        </p:nvSpPr>
        <p:spPr>
          <a:xfrm>
            <a:off x="5473941" y="7253389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59">
                <a:moveTo>
                  <a:pt x="53644" y="0"/>
                </a:moveTo>
                <a:lnTo>
                  <a:pt x="0" y="0"/>
                </a:lnTo>
                <a:lnTo>
                  <a:pt x="0" y="5892"/>
                </a:lnTo>
                <a:lnTo>
                  <a:pt x="23571" y="5892"/>
                </a:lnTo>
                <a:lnTo>
                  <a:pt x="23571" y="73355"/>
                </a:lnTo>
                <a:lnTo>
                  <a:pt x="30073" y="73355"/>
                </a:lnTo>
                <a:lnTo>
                  <a:pt x="30073" y="5892"/>
                </a:lnTo>
                <a:lnTo>
                  <a:pt x="53644" y="5892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924962" y="7253389"/>
            <a:ext cx="82550" cy="73660"/>
          </a:xfrm>
          <a:custGeom>
            <a:avLst/>
            <a:gdLst/>
            <a:ahLst/>
            <a:cxnLst/>
            <a:rect l="l" t="t" r="r" b="b"/>
            <a:pathLst>
              <a:path w="82550" h="73659">
                <a:moveTo>
                  <a:pt x="25603" y="43484"/>
                </a:moveTo>
                <a:lnTo>
                  <a:pt x="0" y="43484"/>
                </a:lnTo>
                <a:lnTo>
                  <a:pt x="0" y="48869"/>
                </a:lnTo>
                <a:lnTo>
                  <a:pt x="25603" y="48869"/>
                </a:lnTo>
                <a:lnTo>
                  <a:pt x="25603" y="43484"/>
                </a:lnTo>
                <a:close/>
              </a:path>
              <a:path w="82550" h="73659">
                <a:moveTo>
                  <a:pt x="81991" y="0"/>
                </a:moveTo>
                <a:lnTo>
                  <a:pt x="28346" y="0"/>
                </a:lnTo>
                <a:lnTo>
                  <a:pt x="28346" y="5892"/>
                </a:lnTo>
                <a:lnTo>
                  <a:pt x="51917" y="5892"/>
                </a:lnTo>
                <a:lnTo>
                  <a:pt x="51917" y="73355"/>
                </a:lnTo>
                <a:lnTo>
                  <a:pt x="58420" y="73355"/>
                </a:lnTo>
                <a:lnTo>
                  <a:pt x="58420" y="5892"/>
                </a:lnTo>
                <a:lnTo>
                  <a:pt x="81991" y="5892"/>
                </a:lnTo>
                <a:lnTo>
                  <a:pt x="8199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105362" y="7985353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59">
                <a:moveTo>
                  <a:pt x="53644" y="0"/>
                </a:moveTo>
                <a:lnTo>
                  <a:pt x="0" y="0"/>
                </a:lnTo>
                <a:lnTo>
                  <a:pt x="0" y="5892"/>
                </a:lnTo>
                <a:lnTo>
                  <a:pt x="23571" y="5892"/>
                </a:lnTo>
                <a:lnTo>
                  <a:pt x="23571" y="73342"/>
                </a:lnTo>
                <a:lnTo>
                  <a:pt x="30073" y="73342"/>
                </a:lnTo>
                <a:lnTo>
                  <a:pt x="30073" y="5892"/>
                </a:lnTo>
                <a:lnTo>
                  <a:pt x="53644" y="5892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677740" y="7938630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59">
                <a:moveTo>
                  <a:pt x="53644" y="0"/>
                </a:moveTo>
                <a:lnTo>
                  <a:pt x="47142" y="0"/>
                </a:lnTo>
                <a:lnTo>
                  <a:pt x="47142" y="63906"/>
                </a:lnTo>
                <a:lnTo>
                  <a:pt x="7315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10566"/>
                </a:lnTo>
                <a:lnTo>
                  <a:pt x="45885" y="73367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3582390" y="7865948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59">
                <a:moveTo>
                  <a:pt x="53644" y="0"/>
                </a:moveTo>
                <a:lnTo>
                  <a:pt x="47142" y="0"/>
                </a:lnTo>
                <a:lnTo>
                  <a:pt x="47142" y="63906"/>
                </a:lnTo>
                <a:lnTo>
                  <a:pt x="7315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10566"/>
                </a:lnTo>
                <a:lnTo>
                  <a:pt x="45885" y="73367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3309213" y="8058022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59">
                <a:moveTo>
                  <a:pt x="53632" y="0"/>
                </a:moveTo>
                <a:lnTo>
                  <a:pt x="0" y="0"/>
                </a:lnTo>
                <a:lnTo>
                  <a:pt x="0" y="5892"/>
                </a:lnTo>
                <a:lnTo>
                  <a:pt x="23571" y="5892"/>
                </a:lnTo>
                <a:lnTo>
                  <a:pt x="23571" y="73355"/>
                </a:lnTo>
                <a:lnTo>
                  <a:pt x="30073" y="73355"/>
                </a:lnTo>
                <a:lnTo>
                  <a:pt x="30073" y="5892"/>
                </a:lnTo>
                <a:lnTo>
                  <a:pt x="53632" y="5892"/>
                </a:lnTo>
                <a:lnTo>
                  <a:pt x="5363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3304019" y="6884809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59">
                <a:moveTo>
                  <a:pt x="53644" y="0"/>
                </a:moveTo>
                <a:lnTo>
                  <a:pt x="0" y="0"/>
                </a:lnTo>
                <a:lnTo>
                  <a:pt x="0" y="5892"/>
                </a:lnTo>
                <a:lnTo>
                  <a:pt x="23571" y="5892"/>
                </a:lnTo>
                <a:lnTo>
                  <a:pt x="23571" y="73355"/>
                </a:lnTo>
                <a:lnTo>
                  <a:pt x="30073" y="73355"/>
                </a:lnTo>
                <a:lnTo>
                  <a:pt x="30073" y="5892"/>
                </a:lnTo>
                <a:lnTo>
                  <a:pt x="53644" y="5892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3732936" y="6780986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59">
                <a:moveTo>
                  <a:pt x="53644" y="0"/>
                </a:moveTo>
                <a:lnTo>
                  <a:pt x="47142" y="0"/>
                </a:lnTo>
                <a:lnTo>
                  <a:pt x="47142" y="63906"/>
                </a:lnTo>
                <a:lnTo>
                  <a:pt x="7315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10566"/>
                </a:lnTo>
                <a:lnTo>
                  <a:pt x="45885" y="73367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4776368" y="6775792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59">
                <a:moveTo>
                  <a:pt x="53644" y="0"/>
                </a:moveTo>
                <a:lnTo>
                  <a:pt x="47142" y="0"/>
                </a:lnTo>
                <a:lnTo>
                  <a:pt x="47142" y="63906"/>
                </a:lnTo>
                <a:lnTo>
                  <a:pt x="7315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10566"/>
                </a:lnTo>
                <a:lnTo>
                  <a:pt x="45885" y="73380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5069027" y="6864045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59">
                <a:moveTo>
                  <a:pt x="53644" y="0"/>
                </a:moveTo>
                <a:lnTo>
                  <a:pt x="0" y="0"/>
                </a:lnTo>
                <a:lnTo>
                  <a:pt x="0" y="5892"/>
                </a:lnTo>
                <a:lnTo>
                  <a:pt x="23571" y="5892"/>
                </a:lnTo>
                <a:lnTo>
                  <a:pt x="23571" y="73355"/>
                </a:lnTo>
                <a:lnTo>
                  <a:pt x="30073" y="73355"/>
                </a:lnTo>
                <a:lnTo>
                  <a:pt x="30073" y="5892"/>
                </a:lnTo>
                <a:lnTo>
                  <a:pt x="53644" y="5892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 txBox="1"/>
          <p:nvPr/>
        </p:nvSpPr>
        <p:spPr>
          <a:xfrm>
            <a:off x="2903220" y="551581"/>
            <a:ext cx="4247515" cy="5054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5">
                <a:latin typeface="Microsoft Sans Serif"/>
                <a:cs typeface="Microsoft Sans Serif"/>
              </a:rPr>
              <a:t>Los </a:t>
            </a:r>
            <a:r>
              <a:rPr dirty="0" sz="750" spc="20">
                <a:latin typeface="Microsoft Sans Serif"/>
                <a:cs typeface="Microsoft Sans Serif"/>
              </a:rPr>
              <a:t>accionamientos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control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vectorial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sin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sensores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5">
                <a:latin typeface="Microsoft Sans Serif"/>
                <a:cs typeface="Microsoft Sans Serif"/>
              </a:rPr>
              <a:t>Siemens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funcionan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sin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problemas</a:t>
            </a:r>
            <a:r>
              <a:rPr dirty="0" sz="750">
                <a:latin typeface="Microsoft Sans Serif"/>
                <a:cs typeface="Microsoft Sans Serif"/>
              </a:rPr>
              <a:t> a</a:t>
            </a:r>
            <a:endParaRPr sz="750">
              <a:latin typeface="Microsoft Sans Serif"/>
              <a:cs typeface="Microsoft Sans Serif"/>
            </a:endParaRPr>
          </a:p>
          <a:p>
            <a:pPr marL="12700" marR="5080">
              <a:lnSpc>
                <a:spcPct val="160000"/>
              </a:lnSpc>
            </a:pPr>
            <a:r>
              <a:rPr dirty="0" sz="750" spc="15">
                <a:latin typeface="Microsoft Sans Serif"/>
                <a:cs typeface="Microsoft Sans Serif"/>
              </a:rPr>
              <a:t>baja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velocidad.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-5">
                <a:latin typeface="Microsoft Sans Serif"/>
                <a:cs typeface="Microsoft Sans Serif"/>
              </a:rPr>
              <a:t>Los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accionamientos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control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vectorial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sin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sensor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producirán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45">
                <a:latin typeface="Microsoft Sans Serif"/>
                <a:cs typeface="Microsoft Sans Serif"/>
              </a:rPr>
              <a:t>un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par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completo </a:t>
            </a:r>
            <a:r>
              <a:rPr dirty="0" sz="750" spc="-185">
                <a:latin typeface="Microsoft Sans Serif"/>
                <a:cs typeface="Microsoft Sans Serif"/>
              </a:rPr>
              <a:t> </a:t>
            </a:r>
            <a:r>
              <a:rPr dirty="0" sz="750" spc="45">
                <a:latin typeface="Microsoft Sans Serif"/>
                <a:cs typeface="Microsoft Sans Serif"/>
              </a:rPr>
              <a:t>por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debajo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unos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pocos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hercios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5">
                <a:latin typeface="Microsoft Sans Serif"/>
                <a:cs typeface="Microsoft Sans Serif"/>
              </a:rPr>
              <a:t>y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45">
                <a:latin typeface="Microsoft Sans Serif"/>
                <a:cs typeface="Microsoft Sans Serif"/>
              </a:rPr>
              <a:t>un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150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-45">
                <a:latin typeface="Microsoft Sans Serif"/>
                <a:cs typeface="Microsoft Sans Serif"/>
              </a:rPr>
              <a:t>%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o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más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par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>
                <a:latin typeface="Microsoft Sans Serif"/>
                <a:cs typeface="Microsoft Sans Serif"/>
              </a:rPr>
              <a:t>a </a:t>
            </a:r>
            <a:r>
              <a:rPr dirty="0" sz="750" spc="25">
                <a:latin typeface="Microsoft Sans Serif"/>
                <a:cs typeface="Microsoft Sans Serif"/>
              </a:rPr>
              <a:t>todas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>
                <a:latin typeface="Microsoft Sans Serif"/>
                <a:cs typeface="Microsoft Sans Serif"/>
              </a:rPr>
              <a:t>las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velocidades.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903220" y="1401212"/>
            <a:ext cx="4089400" cy="14871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7465">
              <a:lnSpc>
                <a:spcPct val="133300"/>
              </a:lnSpc>
              <a:spcBef>
                <a:spcPts val="100"/>
              </a:spcBef>
            </a:pPr>
            <a:r>
              <a:rPr dirty="0" sz="900" spc="-50">
                <a:latin typeface="Microsoft Sans Serif"/>
                <a:cs typeface="Microsoft Sans Serif"/>
              </a:rPr>
              <a:t>Se </a:t>
            </a:r>
            <a:r>
              <a:rPr dirty="0" sz="900" spc="30">
                <a:latin typeface="Microsoft Sans Serif"/>
                <a:cs typeface="Microsoft Sans Serif"/>
              </a:rPr>
              <a:t>utilizan </a:t>
            </a:r>
            <a:r>
              <a:rPr dirty="0" sz="900" spc="25">
                <a:latin typeface="Microsoft Sans Serif"/>
                <a:cs typeface="Microsoft Sans Serif"/>
              </a:rPr>
              <a:t>algunas </a:t>
            </a:r>
            <a:r>
              <a:rPr dirty="0" sz="900" spc="10">
                <a:latin typeface="Microsoft Sans Serif"/>
                <a:cs typeface="Microsoft Sans Serif"/>
              </a:rPr>
              <a:t>técnicas </a:t>
            </a:r>
            <a:r>
              <a:rPr dirty="0" sz="900" spc="20">
                <a:latin typeface="Microsoft Sans Serif"/>
                <a:cs typeface="Microsoft Sans Serif"/>
              </a:rPr>
              <a:t>complicadas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45">
                <a:latin typeface="Microsoft Sans Serif"/>
                <a:cs typeface="Microsoft Sans Serif"/>
              </a:rPr>
              <a:t>lograr </a:t>
            </a:r>
            <a:r>
              <a:rPr dirty="0" sz="900" spc="15">
                <a:latin typeface="Microsoft Sans Serif"/>
                <a:cs typeface="Microsoft Sans Serif"/>
              </a:rPr>
              <a:t>este </a:t>
            </a:r>
            <a:r>
              <a:rPr dirty="0" sz="900" spc="40">
                <a:latin typeface="Microsoft Sans Serif"/>
                <a:cs typeface="Microsoft Sans Serif"/>
              </a:rPr>
              <a:t>par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0">
                <a:latin typeface="Microsoft Sans Serif"/>
                <a:cs typeface="Microsoft Sans Serif"/>
              </a:rPr>
              <a:t>baja </a:t>
            </a:r>
            <a:r>
              <a:rPr dirty="0" sz="900" spc="2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velocidad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control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vectorial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sin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sensores.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60">
                <a:latin typeface="Microsoft Sans Serif"/>
                <a:cs typeface="Microsoft Sans Serif"/>
              </a:rPr>
              <a:t>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posible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se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requiera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configuración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25">
                <a:latin typeface="Microsoft Sans Serif"/>
                <a:cs typeface="Microsoft Sans Serif"/>
              </a:rPr>
              <a:t>puesta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35">
                <a:latin typeface="Microsoft Sans Serif"/>
                <a:cs typeface="Microsoft Sans Serif"/>
              </a:rPr>
              <a:t>marcha </a:t>
            </a:r>
            <a:r>
              <a:rPr dirty="0" sz="900" spc="25">
                <a:latin typeface="Microsoft Sans Serif"/>
                <a:cs typeface="Microsoft Sans Serif"/>
              </a:rPr>
              <a:t>expertas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45">
                <a:latin typeface="Microsoft Sans Serif"/>
                <a:cs typeface="Microsoft Sans Serif"/>
              </a:rPr>
              <a:t>lograr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40">
                <a:latin typeface="Microsoft Sans Serif"/>
                <a:cs typeface="Microsoft Sans Serif"/>
              </a:rPr>
              <a:t>funcionamiento </a:t>
            </a:r>
            <a:r>
              <a:rPr dirty="0" sz="900" spc="4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deseado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baja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velocidad.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41200"/>
              </a:lnSpc>
            </a:pPr>
            <a:r>
              <a:rPr dirty="0" sz="850" spc="-5">
                <a:latin typeface="Microsoft Sans Serif"/>
                <a:cs typeface="Microsoft Sans Serif"/>
              </a:rPr>
              <a:t>Los </a:t>
            </a:r>
            <a:r>
              <a:rPr dirty="0" sz="850" spc="35">
                <a:latin typeface="Microsoft Sans Serif"/>
                <a:cs typeface="Microsoft Sans Serif"/>
              </a:rPr>
              <a:t>parámetros </a:t>
            </a:r>
            <a:r>
              <a:rPr dirty="0" sz="850" spc="30">
                <a:latin typeface="Microsoft Sans Serif"/>
                <a:cs typeface="Microsoft Sans Serif"/>
              </a:rPr>
              <a:t>para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40">
                <a:latin typeface="Microsoft Sans Serif"/>
                <a:cs typeface="Microsoft Sans Serif"/>
              </a:rPr>
              <a:t>par </a:t>
            </a:r>
            <a:r>
              <a:rPr dirty="0" sz="850" spc="15">
                <a:latin typeface="Microsoft Sans Serif"/>
                <a:cs typeface="Microsoft Sans Serif"/>
              </a:rPr>
              <a:t>estático,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25">
                <a:latin typeface="Microsoft Sans Serif"/>
                <a:cs typeface="Microsoft Sans Serif"/>
              </a:rPr>
              <a:t>adaptación de </a:t>
            </a:r>
            <a:r>
              <a:rPr dirty="0" sz="850" spc="30">
                <a:latin typeface="Microsoft Sans Serif"/>
                <a:cs typeface="Microsoft Sans Serif"/>
              </a:rPr>
              <a:t>flujo,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25">
                <a:latin typeface="Microsoft Sans Serif"/>
                <a:cs typeface="Microsoft Sans Serif"/>
              </a:rPr>
              <a:t>compensación de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deslizamiento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y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otros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conceptos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son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complejos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y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están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fuera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alcance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este </a:t>
            </a:r>
            <a:r>
              <a:rPr dirty="0" sz="850" spc="-22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curso.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07395" y="3092853"/>
            <a:ext cx="184785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20" b="1">
                <a:latin typeface="Arial"/>
                <a:cs typeface="Arial"/>
              </a:rPr>
              <a:t>Operación</a:t>
            </a:r>
            <a:r>
              <a:rPr dirty="0" sz="900" spc="-35" b="1">
                <a:latin typeface="Arial"/>
                <a:cs typeface="Arial"/>
              </a:rPr>
              <a:t> </a:t>
            </a:r>
            <a:r>
              <a:rPr dirty="0" sz="900" spc="25" b="1">
                <a:latin typeface="Arial"/>
                <a:cs typeface="Arial"/>
              </a:rPr>
              <a:t>de</a:t>
            </a:r>
            <a:r>
              <a:rPr dirty="0" sz="900" spc="-30" b="1">
                <a:latin typeface="Arial"/>
                <a:cs typeface="Arial"/>
              </a:rPr>
              <a:t> </a:t>
            </a:r>
            <a:r>
              <a:rPr dirty="0" sz="900" spc="40" b="1">
                <a:latin typeface="Arial"/>
                <a:cs typeface="Arial"/>
              </a:rPr>
              <a:t>un</a:t>
            </a:r>
            <a:r>
              <a:rPr dirty="0" sz="900" spc="-30" b="1">
                <a:latin typeface="Arial"/>
                <a:cs typeface="Arial"/>
              </a:rPr>
              <a:t> </a:t>
            </a:r>
            <a:r>
              <a:rPr dirty="0" sz="900" spc="-5" b="1">
                <a:latin typeface="Arial"/>
                <a:cs typeface="Arial"/>
              </a:rPr>
              <a:t>solo</a:t>
            </a:r>
            <a:r>
              <a:rPr dirty="0" sz="900" spc="-30" b="1">
                <a:latin typeface="Arial"/>
                <a:cs typeface="Arial"/>
              </a:rPr>
              <a:t> </a:t>
            </a:r>
            <a:r>
              <a:rPr dirty="0" sz="900" spc="35" b="1">
                <a:latin typeface="Arial"/>
                <a:cs typeface="Arial"/>
              </a:rPr>
              <a:t>cuadrante</a:t>
            </a:r>
            <a:endParaRPr sz="9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903219" y="3048404"/>
            <a:ext cx="4359275" cy="2585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25">
                <a:latin typeface="Microsoft Sans Serif"/>
                <a:cs typeface="Microsoft Sans Serif"/>
              </a:rPr>
              <a:t>En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35">
                <a:latin typeface="Microsoft Sans Serif"/>
                <a:cs typeface="Microsoft Sans Serif"/>
              </a:rPr>
              <a:t>gráfico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25">
                <a:latin typeface="Microsoft Sans Serif"/>
                <a:cs typeface="Microsoft Sans Serif"/>
              </a:rPr>
              <a:t>par-velocidad </a:t>
            </a:r>
            <a:r>
              <a:rPr dirty="0" sz="950" spc="20">
                <a:latin typeface="Microsoft Sans Serif"/>
                <a:cs typeface="Microsoft Sans Serif"/>
              </a:rPr>
              <a:t>hay </a:t>
            </a:r>
            <a:r>
              <a:rPr dirty="0" sz="950" spc="40">
                <a:latin typeface="Microsoft Sans Serif"/>
                <a:cs typeface="Microsoft Sans Serif"/>
              </a:rPr>
              <a:t>cuatro </a:t>
            </a:r>
            <a:r>
              <a:rPr dirty="0" sz="950" spc="30">
                <a:latin typeface="Microsoft Sans Serif"/>
                <a:cs typeface="Microsoft Sans Serif"/>
              </a:rPr>
              <a:t>cuadrantes según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35">
                <a:latin typeface="Microsoft Sans Serif"/>
                <a:cs typeface="Microsoft Sans Serif"/>
              </a:rPr>
              <a:t>sentido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giro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sentido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par.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Una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unidad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solo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cuadrante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opera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solo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cuadrantes </a:t>
            </a:r>
            <a:r>
              <a:rPr dirty="0" sz="950" spc="55">
                <a:latin typeface="Microsoft Sans Serif"/>
                <a:cs typeface="Microsoft Sans Serif"/>
              </a:rPr>
              <a:t>I </a:t>
            </a:r>
            <a:r>
              <a:rPr dirty="0" sz="950" spc="45">
                <a:latin typeface="Microsoft Sans Serif"/>
                <a:cs typeface="Microsoft Sans Serif"/>
              </a:rPr>
              <a:t>o </a:t>
            </a:r>
            <a:r>
              <a:rPr dirty="0" sz="950" spc="55">
                <a:latin typeface="Microsoft Sans Serif"/>
                <a:cs typeface="Microsoft Sans Serif"/>
              </a:rPr>
              <a:t>III </a:t>
            </a:r>
            <a:r>
              <a:rPr dirty="0" sz="950" spc="10">
                <a:latin typeface="Microsoft Sans Serif"/>
                <a:cs typeface="Microsoft Sans Serif"/>
              </a:rPr>
              <a:t>(área </a:t>
            </a:r>
            <a:r>
              <a:rPr dirty="0" sz="950" spc="25">
                <a:latin typeface="Microsoft Sans Serif"/>
                <a:cs typeface="Microsoft Sans Serif"/>
              </a:rPr>
              <a:t>sombreada). </a:t>
            </a: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35">
                <a:latin typeface="Microsoft Sans Serif"/>
                <a:cs typeface="Microsoft Sans Serif"/>
              </a:rPr>
              <a:t>cuadrante </a:t>
            </a:r>
            <a:r>
              <a:rPr dirty="0" sz="950" spc="55">
                <a:latin typeface="Microsoft Sans Serif"/>
                <a:cs typeface="Microsoft Sans Serif"/>
              </a:rPr>
              <a:t>I </a:t>
            </a:r>
            <a:r>
              <a:rPr dirty="0" sz="950" spc="-10">
                <a:latin typeface="Microsoft Sans Serif"/>
                <a:cs typeface="Microsoft Sans Serif"/>
              </a:rPr>
              <a:t>es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5">
                <a:latin typeface="Microsoft Sans Serif"/>
                <a:cs typeface="Microsoft Sans Serif"/>
              </a:rPr>
              <a:t>conducción </a:t>
            </a:r>
            <a:r>
              <a:rPr dirty="0" sz="950" spc="45">
                <a:latin typeface="Microsoft Sans Serif"/>
                <a:cs typeface="Microsoft Sans Serif"/>
              </a:rPr>
              <a:t>o </a:t>
            </a:r>
            <a:r>
              <a:rPr dirty="0" sz="950" spc="5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conducción </a:t>
            </a:r>
            <a:r>
              <a:rPr dirty="0" sz="950" spc="15">
                <a:latin typeface="Microsoft Sans Serif"/>
                <a:cs typeface="Microsoft Sans Serif"/>
              </a:rPr>
              <a:t>hacia </a:t>
            </a:r>
            <a:r>
              <a:rPr dirty="0" sz="950" spc="30">
                <a:latin typeface="Microsoft Sans Serif"/>
                <a:cs typeface="Microsoft Sans Serif"/>
              </a:rPr>
              <a:t>adelante </a:t>
            </a:r>
            <a:r>
              <a:rPr dirty="0" sz="950" spc="-35">
                <a:latin typeface="Microsoft Sans Serif"/>
                <a:cs typeface="Microsoft Sans Serif"/>
              </a:rPr>
              <a:t>(CW). </a:t>
            </a:r>
            <a:r>
              <a:rPr dirty="0" sz="950" spc="-40">
                <a:latin typeface="Microsoft Sans Serif"/>
                <a:cs typeface="Microsoft Sans Serif"/>
              </a:rPr>
              <a:t>El</a:t>
            </a:r>
            <a:r>
              <a:rPr dirty="0" sz="950" spc="17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cuadrante </a:t>
            </a:r>
            <a:r>
              <a:rPr dirty="0" sz="950" spc="55">
                <a:latin typeface="Microsoft Sans Serif"/>
                <a:cs typeface="Microsoft Sans Serif"/>
              </a:rPr>
              <a:t>III </a:t>
            </a:r>
            <a:r>
              <a:rPr dirty="0" sz="950" spc="-10">
                <a:latin typeface="Microsoft Sans Serif"/>
                <a:cs typeface="Microsoft Sans Serif"/>
              </a:rPr>
              <a:t>es </a:t>
            </a:r>
            <a:r>
              <a:rPr dirty="0" sz="950" spc="25">
                <a:latin typeface="Microsoft Sans Serif"/>
                <a:cs typeface="Microsoft Sans Serif"/>
              </a:rPr>
              <a:t>conducción </a:t>
            </a:r>
            <a:r>
              <a:rPr dirty="0" sz="950" spc="45">
                <a:latin typeface="Microsoft Sans Serif"/>
                <a:cs typeface="Microsoft Sans Serif"/>
              </a:rPr>
              <a:t>o </a:t>
            </a:r>
            <a:r>
              <a:rPr dirty="0" sz="950" spc="5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conducción </a:t>
            </a:r>
            <a:r>
              <a:rPr dirty="0" sz="950" spc="20">
                <a:latin typeface="Microsoft Sans Serif"/>
                <a:cs typeface="Microsoft Sans Serif"/>
              </a:rPr>
              <a:t>inversa </a:t>
            </a:r>
            <a:r>
              <a:rPr dirty="0" sz="950" spc="-45">
                <a:latin typeface="Microsoft Sans Serif"/>
                <a:cs typeface="Microsoft Sans Serif"/>
              </a:rPr>
              <a:t>(CCW). </a:t>
            </a: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35">
                <a:latin typeface="Microsoft Sans Serif"/>
                <a:cs typeface="Microsoft Sans Serif"/>
              </a:rPr>
              <a:t>marcha </a:t>
            </a:r>
            <a:r>
              <a:rPr dirty="0" sz="950" spc="25">
                <a:latin typeface="Microsoft Sans Serif"/>
                <a:cs typeface="Microsoft Sans Serif"/>
              </a:rPr>
              <a:t>atrás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40">
                <a:latin typeface="Microsoft Sans Serif"/>
                <a:cs typeface="Microsoft Sans Serif"/>
              </a:rPr>
              <a:t>logra invirtiendo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5">
                <a:latin typeface="Microsoft Sans Serif"/>
                <a:cs typeface="Microsoft Sans Serif"/>
              </a:rPr>
              <a:t>dirección </a:t>
            </a:r>
            <a:r>
              <a:rPr dirty="0" sz="950" spc="30">
                <a:latin typeface="Microsoft Sans Serif"/>
                <a:cs typeface="Microsoft Sans Serif"/>
              </a:rPr>
              <a:t> del </a:t>
            </a:r>
            <a:r>
              <a:rPr dirty="0" sz="950" spc="35">
                <a:latin typeface="Microsoft Sans Serif"/>
                <a:cs typeface="Microsoft Sans Serif"/>
              </a:rPr>
              <a:t>campo magnético </a:t>
            </a:r>
            <a:r>
              <a:rPr dirty="0" sz="950" spc="40">
                <a:latin typeface="Microsoft Sans Serif"/>
                <a:cs typeface="Microsoft Sans Serif"/>
              </a:rPr>
              <a:t>giratorio. </a:t>
            </a: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45">
                <a:latin typeface="Microsoft Sans Serif"/>
                <a:cs typeface="Microsoft Sans Serif"/>
              </a:rPr>
              <a:t>par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30">
                <a:latin typeface="Microsoft Sans Serif"/>
                <a:cs typeface="Microsoft Sans Serif"/>
              </a:rPr>
              <a:t>desarrolla en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5">
                <a:latin typeface="Microsoft Sans Serif"/>
                <a:cs typeface="Microsoft Sans Serif"/>
              </a:rPr>
              <a:t>dirección </a:t>
            </a:r>
            <a:r>
              <a:rPr dirty="0" sz="950" spc="3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positiva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40">
                <a:latin typeface="Microsoft Sans Serif"/>
                <a:cs typeface="Microsoft Sans Serif"/>
              </a:rPr>
              <a:t>impulsar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carga conectada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40">
                <a:latin typeface="Microsoft Sans Serif"/>
                <a:cs typeface="Microsoft Sans Serif"/>
              </a:rPr>
              <a:t>una </a:t>
            </a:r>
            <a:r>
              <a:rPr dirty="0" sz="950" spc="20">
                <a:latin typeface="Microsoft Sans Serif"/>
                <a:cs typeface="Microsoft Sans Serif"/>
              </a:rPr>
              <a:t>velocidad </a:t>
            </a:r>
            <a:r>
              <a:rPr dirty="0" sz="950" spc="15">
                <a:latin typeface="Microsoft Sans Serif"/>
                <a:cs typeface="Microsoft Sans Serif"/>
              </a:rPr>
              <a:t>deseada </a:t>
            </a:r>
            <a:r>
              <a:rPr dirty="0" sz="950" spc="-10">
                <a:latin typeface="Microsoft Sans Serif"/>
                <a:cs typeface="Microsoft Sans Serif"/>
              </a:rPr>
              <a:t>(N). </a:t>
            </a:r>
            <a:r>
              <a:rPr dirty="0" sz="950">
                <a:latin typeface="Microsoft Sans Serif"/>
                <a:cs typeface="Microsoft Sans Serif"/>
              </a:rPr>
              <a:t>Esto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similar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conducir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automóvil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hacia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adelante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sobre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una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superficie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plana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desde </a:t>
            </a:r>
            <a:r>
              <a:rPr dirty="0" sz="950" spc="40">
                <a:latin typeface="Microsoft Sans Serif"/>
                <a:cs typeface="Microsoft Sans Serif"/>
              </a:rPr>
              <a:t>parado </a:t>
            </a:r>
            <a:r>
              <a:rPr dirty="0" sz="950" spc="25">
                <a:latin typeface="Microsoft Sans Serif"/>
                <a:cs typeface="Microsoft Sans Serif"/>
              </a:rPr>
              <a:t>hasta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velocidad </a:t>
            </a:r>
            <a:r>
              <a:rPr dirty="0" sz="950" spc="10">
                <a:latin typeface="Microsoft Sans Serif"/>
                <a:cs typeface="Microsoft Sans Serif"/>
              </a:rPr>
              <a:t>deseada. </a:t>
            </a:r>
            <a:r>
              <a:rPr dirty="0" sz="950" spc="-55">
                <a:latin typeface="Microsoft Sans Serif"/>
                <a:cs typeface="Microsoft Sans Serif"/>
              </a:rPr>
              <a:t>Se </a:t>
            </a:r>
            <a:r>
              <a:rPr dirty="0" sz="950" spc="15">
                <a:latin typeface="Microsoft Sans Serif"/>
                <a:cs typeface="Microsoft Sans Serif"/>
              </a:rPr>
              <a:t>necesita </a:t>
            </a:r>
            <a:r>
              <a:rPr dirty="0" sz="950" spc="25">
                <a:latin typeface="Microsoft Sans Serif"/>
                <a:cs typeface="Microsoft Sans Serif"/>
              </a:rPr>
              <a:t>más </a:t>
            </a:r>
            <a:r>
              <a:rPr dirty="0" sz="950" spc="45">
                <a:latin typeface="Microsoft Sans Serif"/>
                <a:cs typeface="Microsoft Sans Serif"/>
              </a:rPr>
              <a:t>par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0">
                <a:latin typeface="Microsoft Sans Serif"/>
                <a:cs typeface="Microsoft Sans Serif"/>
              </a:rPr>
              <a:t>avance </a:t>
            </a:r>
            <a:r>
              <a:rPr dirty="0" sz="950" spc="45">
                <a:latin typeface="Microsoft Sans Serif"/>
                <a:cs typeface="Microsoft Sans Serif"/>
              </a:rPr>
              <a:t>o </a:t>
            </a:r>
            <a:r>
              <a:rPr dirty="0" sz="950" spc="50">
                <a:latin typeface="Microsoft Sans Serif"/>
                <a:cs typeface="Microsoft Sans Serif"/>
              </a:rPr>
              <a:t> </a:t>
            </a:r>
            <a:r>
              <a:rPr dirty="0" sz="950" spc="65">
                <a:latin typeface="Microsoft Sans Serif"/>
                <a:cs typeface="Microsoft Sans Serif"/>
              </a:rPr>
              <a:t>motor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acelerar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automóvil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desde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cero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hasta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velocidad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deseada.</a:t>
            </a:r>
            <a:endParaRPr sz="950">
              <a:latin typeface="Microsoft Sans Serif"/>
              <a:cs typeface="Microsoft Sans Serif"/>
            </a:endParaRPr>
          </a:p>
          <a:p>
            <a:pPr marL="12700" marR="151765">
              <a:lnSpc>
                <a:spcPct val="126299"/>
              </a:lnSpc>
            </a:pPr>
            <a:r>
              <a:rPr dirty="0" sz="950" spc="20">
                <a:latin typeface="Microsoft Sans Serif"/>
                <a:cs typeface="Microsoft Sans Serif"/>
              </a:rPr>
              <a:t>Una </a:t>
            </a:r>
            <a:r>
              <a:rPr dirty="0" sz="950" spc="-5">
                <a:latin typeface="Microsoft Sans Serif"/>
                <a:cs typeface="Microsoft Sans Serif"/>
              </a:rPr>
              <a:t>vez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40">
                <a:latin typeface="Microsoft Sans Serif"/>
                <a:cs typeface="Microsoft Sans Serif"/>
              </a:rPr>
              <a:t>automóvil </a:t>
            </a:r>
            <a:r>
              <a:rPr dirty="0" sz="950" spc="30">
                <a:latin typeface="Microsoft Sans Serif"/>
                <a:cs typeface="Microsoft Sans Serif"/>
              </a:rPr>
              <a:t>ha </a:t>
            </a:r>
            <a:r>
              <a:rPr dirty="0" sz="950" spc="15">
                <a:latin typeface="Microsoft Sans Serif"/>
                <a:cs typeface="Microsoft Sans Serif"/>
              </a:rPr>
              <a:t>alcanzado la </a:t>
            </a:r>
            <a:r>
              <a:rPr dirty="0" sz="950" spc="20">
                <a:latin typeface="Microsoft Sans Serif"/>
                <a:cs typeface="Microsoft Sans Serif"/>
              </a:rPr>
              <a:t>velocidad </a:t>
            </a:r>
            <a:r>
              <a:rPr dirty="0" sz="950" spc="10">
                <a:latin typeface="Microsoft Sans Serif"/>
                <a:cs typeface="Microsoft Sans Serif"/>
              </a:rPr>
              <a:t>deseada,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35">
                <a:latin typeface="Microsoft Sans Serif"/>
                <a:cs typeface="Microsoft Sans Serif"/>
              </a:rPr>
              <a:t>puede </a:t>
            </a:r>
            <a:r>
              <a:rPr dirty="0" sz="950" spc="4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soltar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30">
                <a:latin typeface="Microsoft Sans Serif"/>
                <a:cs typeface="Microsoft Sans Serif"/>
              </a:rPr>
              <a:t>poco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30">
                <a:latin typeface="Microsoft Sans Serif"/>
                <a:cs typeface="Microsoft Sans Serif"/>
              </a:rPr>
              <a:t>pie del </a:t>
            </a:r>
            <a:r>
              <a:rPr dirty="0" sz="950" spc="25">
                <a:latin typeface="Microsoft Sans Serif"/>
                <a:cs typeface="Microsoft Sans Serif"/>
              </a:rPr>
              <a:t>acelerador. </a:t>
            </a:r>
            <a:r>
              <a:rPr dirty="0" sz="950" spc="20">
                <a:latin typeface="Microsoft Sans Serif"/>
                <a:cs typeface="Microsoft Sans Serif"/>
              </a:rPr>
              <a:t>Cuando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40">
                <a:latin typeface="Microsoft Sans Serif"/>
                <a:cs typeface="Microsoft Sans Serif"/>
              </a:rPr>
              <a:t>automóvil </a:t>
            </a:r>
            <a:r>
              <a:rPr dirty="0" sz="950" spc="25">
                <a:latin typeface="Microsoft Sans Serif"/>
                <a:cs typeface="Microsoft Sans Serif"/>
              </a:rPr>
              <a:t>llega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40">
                <a:latin typeface="Microsoft Sans Serif"/>
                <a:cs typeface="Microsoft Sans Serif"/>
              </a:rPr>
              <a:t>una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pendiente,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poco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más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gas,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controlado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por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acelerador,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mantiene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velocidad.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59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0" y="0"/>
            <a:ext cx="2466340" cy="127000"/>
            <a:chOff x="0" y="0"/>
            <a:chExt cx="2466340" cy="127000"/>
          </a:xfrm>
        </p:grpSpPr>
        <p:sp>
          <p:nvSpPr>
            <p:cNvPr id="63" name="object 63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4" name="object 6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65" name="object 65"/>
          <p:cNvSpPr txBox="1"/>
          <p:nvPr/>
        </p:nvSpPr>
        <p:spPr>
          <a:xfrm>
            <a:off x="165862" y="0"/>
            <a:ext cx="227457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15">
                <a:solidFill>
                  <a:srgbClr val="0E2B46"/>
                </a:solidFill>
                <a:latin typeface="Microsoft Sans Serif"/>
                <a:cs typeface="Microsoft Sans Serif"/>
                <a:hlinkClick r:id="rId16"/>
              </a:rPr>
              <a:t>Traducido</a:t>
            </a:r>
            <a:r>
              <a:rPr dirty="0" sz="600" spc="5">
                <a:solidFill>
                  <a:srgbClr val="0E2B46"/>
                </a:solidFill>
                <a:latin typeface="Microsoft Sans Serif"/>
                <a:cs typeface="Microsoft Sans Serif"/>
                <a:hlinkClick r:id="rId16"/>
              </a:rPr>
              <a:t> </a:t>
            </a:r>
            <a:r>
              <a:rPr dirty="0" sz="600" spc="15">
                <a:solidFill>
                  <a:srgbClr val="0E2B46"/>
                </a:solidFill>
                <a:latin typeface="Microsoft Sans Serif"/>
                <a:cs typeface="Microsoft Sans Serif"/>
                <a:hlinkClick r:id="rId16"/>
              </a:rPr>
              <a:t>del</a:t>
            </a:r>
            <a:r>
              <a:rPr dirty="0" sz="600" spc="5">
                <a:solidFill>
                  <a:srgbClr val="0E2B46"/>
                </a:solidFill>
                <a:latin typeface="Microsoft Sans Serif"/>
                <a:cs typeface="Microsoft Sans Serif"/>
                <a:hlinkClick r:id="rId16"/>
              </a:rPr>
              <a:t> </a:t>
            </a:r>
            <a:r>
              <a:rPr dirty="0" sz="600" spc="15">
                <a:solidFill>
                  <a:srgbClr val="0E2B46"/>
                </a:solidFill>
                <a:latin typeface="Microsoft Sans Serif"/>
                <a:cs typeface="Microsoft Sans Serif"/>
                <a:hlinkClick r:id="rId16"/>
              </a:rPr>
              <a:t>inglés</a:t>
            </a:r>
            <a:r>
              <a:rPr dirty="0" sz="600" spc="5">
                <a:solidFill>
                  <a:srgbClr val="0E2B46"/>
                </a:solidFill>
                <a:latin typeface="Microsoft Sans Serif"/>
                <a:cs typeface="Microsoft Sans Serif"/>
                <a:hlinkClick r:id="rId16"/>
              </a:rPr>
              <a:t> </a:t>
            </a:r>
            <a:r>
              <a:rPr dirty="0" sz="600" spc="10">
                <a:solidFill>
                  <a:srgbClr val="0E2B46"/>
                </a:solidFill>
                <a:latin typeface="Microsoft Sans Serif"/>
                <a:cs typeface="Microsoft Sans Serif"/>
                <a:hlinkClick r:id="rId16"/>
              </a:rPr>
              <a:t>al</a:t>
            </a:r>
            <a:r>
              <a:rPr dirty="0" sz="600" spc="5">
                <a:solidFill>
                  <a:srgbClr val="0E2B46"/>
                </a:solidFill>
                <a:latin typeface="Microsoft Sans Serif"/>
                <a:cs typeface="Microsoft Sans Serif"/>
                <a:hlinkClick r:id="rId16"/>
              </a:rPr>
              <a:t> </a:t>
            </a:r>
            <a:r>
              <a:rPr dirty="0" sz="600" spc="15">
                <a:solidFill>
                  <a:srgbClr val="0E2B46"/>
                </a:solidFill>
                <a:latin typeface="Microsoft Sans Serif"/>
                <a:cs typeface="Microsoft Sans Serif"/>
                <a:hlinkClick r:id="rId16"/>
              </a:rPr>
              <a:t>español</a:t>
            </a:r>
            <a:r>
              <a:rPr dirty="0" sz="600" spc="10">
                <a:solidFill>
                  <a:srgbClr val="0E2B46"/>
                </a:solidFill>
                <a:latin typeface="Microsoft Sans Serif"/>
                <a:cs typeface="Microsoft Sans Serif"/>
                <a:hlinkClick r:id="rId16"/>
              </a:rPr>
              <a:t> </a:t>
            </a:r>
            <a:r>
              <a:rPr dirty="0" sz="600" spc="-10">
                <a:solidFill>
                  <a:srgbClr val="0E2B46"/>
                </a:solidFill>
                <a:latin typeface="Microsoft Sans Serif"/>
                <a:cs typeface="Microsoft Sans Serif"/>
                <a:hlinkClick r:id="rId16"/>
              </a:rPr>
              <a:t>-</a:t>
            </a:r>
            <a:r>
              <a:rPr dirty="0" sz="600" spc="5">
                <a:solidFill>
                  <a:srgbClr val="0E2B46"/>
                </a:solidFill>
                <a:latin typeface="Microsoft Sans Serif"/>
                <a:cs typeface="Microsoft Sans Serif"/>
                <a:hlinkClick r:id="rId16"/>
              </a:rPr>
              <a:t> </a:t>
            </a:r>
            <a:r>
              <a:rPr dirty="0" sz="600" spc="20">
                <a:solidFill>
                  <a:srgbClr val="0E2B46"/>
                </a:solidFill>
                <a:latin typeface="Microsoft Sans Serif"/>
                <a:cs typeface="Microsoft Sans Serif"/>
                <a:hlinkClick r:id="rId16"/>
              </a:rPr>
              <a:t>www.onlinedoctranslator.com</a:t>
            </a:r>
            <a:endParaRPr sz="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45511" y="2897758"/>
            <a:ext cx="2434590" cy="1226185"/>
            <a:chOff x="2845511" y="2897758"/>
            <a:chExt cx="2434590" cy="1226185"/>
          </a:xfrm>
        </p:grpSpPr>
        <p:sp>
          <p:nvSpPr>
            <p:cNvPr id="3" name="object 3"/>
            <p:cNvSpPr/>
            <p:nvPr/>
          </p:nvSpPr>
          <p:spPr>
            <a:xfrm>
              <a:off x="2993783" y="2914103"/>
              <a:ext cx="2270125" cy="1085850"/>
            </a:xfrm>
            <a:custGeom>
              <a:avLst/>
              <a:gdLst/>
              <a:ahLst/>
              <a:cxnLst/>
              <a:rect l="l" t="t" r="r" b="b"/>
              <a:pathLst>
                <a:path w="2270125" h="1085850">
                  <a:moveTo>
                    <a:pt x="0" y="0"/>
                  </a:moveTo>
                  <a:lnTo>
                    <a:pt x="0" y="1085240"/>
                  </a:lnTo>
                  <a:lnTo>
                    <a:pt x="2269502" y="1085240"/>
                  </a:lnTo>
                </a:path>
              </a:pathLst>
            </a:custGeom>
            <a:ln w="635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961017" y="2904159"/>
              <a:ext cx="2312670" cy="1128395"/>
            </a:xfrm>
            <a:custGeom>
              <a:avLst/>
              <a:gdLst/>
              <a:ahLst/>
              <a:cxnLst/>
              <a:rect l="l" t="t" r="r" b="b"/>
              <a:pathLst>
                <a:path w="2312670" h="1128395">
                  <a:moveTo>
                    <a:pt x="65506" y="50520"/>
                  </a:moveTo>
                  <a:lnTo>
                    <a:pt x="32765" y="0"/>
                  </a:lnTo>
                  <a:lnTo>
                    <a:pt x="0" y="50520"/>
                  </a:lnTo>
                </a:path>
                <a:path w="2312670" h="1128395">
                  <a:moveTo>
                    <a:pt x="2261692" y="1062431"/>
                  </a:moveTo>
                  <a:lnTo>
                    <a:pt x="2312200" y="1095184"/>
                  </a:lnTo>
                  <a:lnTo>
                    <a:pt x="2261692" y="112795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55046" y="4049166"/>
              <a:ext cx="215480" cy="744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61589" y="3262058"/>
              <a:ext cx="95491" cy="43442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912427" y="3029229"/>
              <a:ext cx="2124075" cy="959485"/>
            </a:xfrm>
            <a:custGeom>
              <a:avLst/>
              <a:gdLst/>
              <a:ahLst/>
              <a:cxnLst/>
              <a:rect l="l" t="t" r="r" b="b"/>
              <a:pathLst>
                <a:path w="2124075" h="959485">
                  <a:moveTo>
                    <a:pt x="104978" y="4851"/>
                  </a:moveTo>
                  <a:lnTo>
                    <a:pt x="2123935" y="959243"/>
                  </a:lnTo>
                </a:path>
                <a:path w="2124075" h="959485">
                  <a:moveTo>
                    <a:pt x="79197" y="0"/>
                  </a:moveTo>
                  <a:lnTo>
                    <a:pt x="0" y="0"/>
                  </a:lnTo>
                </a:path>
                <a:path w="2124075" h="959485">
                  <a:moveTo>
                    <a:pt x="79197" y="953998"/>
                  </a:moveTo>
                  <a:lnTo>
                    <a:pt x="0" y="95399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845511" y="3943794"/>
              <a:ext cx="46355" cy="73025"/>
            </a:xfrm>
            <a:custGeom>
              <a:avLst/>
              <a:gdLst/>
              <a:ahLst/>
              <a:cxnLst/>
              <a:rect l="l" t="t" r="r" b="b"/>
              <a:pathLst>
                <a:path w="46355" h="73025">
                  <a:moveTo>
                    <a:pt x="30606" y="0"/>
                  </a:moveTo>
                  <a:lnTo>
                    <a:pt x="13550" y="0"/>
                  </a:lnTo>
                  <a:lnTo>
                    <a:pt x="6870" y="4952"/>
                  </a:lnTo>
                  <a:lnTo>
                    <a:pt x="3149" y="14833"/>
                  </a:lnTo>
                  <a:lnTo>
                    <a:pt x="1054" y="20459"/>
                  </a:lnTo>
                  <a:lnTo>
                    <a:pt x="0" y="27673"/>
                  </a:lnTo>
                  <a:lnTo>
                    <a:pt x="0" y="36474"/>
                  </a:lnTo>
                  <a:lnTo>
                    <a:pt x="15709" y="72847"/>
                  </a:lnTo>
                  <a:lnTo>
                    <a:pt x="32778" y="72847"/>
                  </a:lnTo>
                  <a:lnTo>
                    <a:pt x="39458" y="67906"/>
                  </a:lnTo>
                  <a:lnTo>
                    <a:pt x="39741" y="67157"/>
                  </a:lnTo>
                  <a:lnTo>
                    <a:pt x="16662" y="67157"/>
                  </a:lnTo>
                  <a:lnTo>
                    <a:pt x="12052" y="63195"/>
                  </a:lnTo>
                  <a:lnTo>
                    <a:pt x="7658" y="50330"/>
                  </a:lnTo>
                  <a:lnTo>
                    <a:pt x="6917" y="44877"/>
                  </a:lnTo>
                  <a:lnTo>
                    <a:pt x="6996" y="27673"/>
                  </a:lnTo>
                  <a:lnTo>
                    <a:pt x="7683" y="22732"/>
                  </a:lnTo>
                  <a:lnTo>
                    <a:pt x="12153" y="9651"/>
                  </a:lnTo>
                  <a:lnTo>
                    <a:pt x="16725" y="5689"/>
                  </a:lnTo>
                  <a:lnTo>
                    <a:pt x="38002" y="5689"/>
                  </a:lnTo>
                  <a:lnTo>
                    <a:pt x="36334" y="3111"/>
                  </a:lnTo>
                  <a:lnTo>
                    <a:pt x="30606" y="0"/>
                  </a:lnTo>
                  <a:close/>
                </a:path>
                <a:path w="46355" h="73025">
                  <a:moveTo>
                    <a:pt x="38002" y="5689"/>
                  </a:moveTo>
                  <a:lnTo>
                    <a:pt x="29667" y="5689"/>
                  </a:lnTo>
                  <a:lnTo>
                    <a:pt x="34264" y="9651"/>
                  </a:lnTo>
                  <a:lnTo>
                    <a:pt x="38671" y="22529"/>
                  </a:lnTo>
                  <a:lnTo>
                    <a:pt x="39420" y="28073"/>
                  </a:lnTo>
                  <a:lnTo>
                    <a:pt x="39502" y="44068"/>
                  </a:lnTo>
                  <a:lnTo>
                    <a:pt x="38646" y="50228"/>
                  </a:lnTo>
                  <a:lnTo>
                    <a:pt x="34162" y="63233"/>
                  </a:lnTo>
                  <a:lnTo>
                    <a:pt x="29590" y="67157"/>
                  </a:lnTo>
                  <a:lnTo>
                    <a:pt x="39741" y="67157"/>
                  </a:lnTo>
                  <a:lnTo>
                    <a:pt x="45275" y="52463"/>
                  </a:lnTo>
                  <a:lnTo>
                    <a:pt x="46329" y="45288"/>
                  </a:lnTo>
                  <a:lnTo>
                    <a:pt x="46329" y="36474"/>
                  </a:lnTo>
                  <a:lnTo>
                    <a:pt x="40335" y="9296"/>
                  </a:lnTo>
                  <a:lnTo>
                    <a:pt x="38002" y="568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/>
          <p:nvPr/>
        </p:nvSpPr>
        <p:spPr>
          <a:xfrm>
            <a:off x="2747810" y="2993402"/>
            <a:ext cx="147320" cy="73025"/>
          </a:xfrm>
          <a:custGeom>
            <a:avLst/>
            <a:gdLst/>
            <a:ahLst/>
            <a:cxnLst/>
            <a:rect l="l" t="t" r="r" b="b"/>
            <a:pathLst>
              <a:path w="147319" h="73025">
                <a:moveTo>
                  <a:pt x="22555" y="508"/>
                </a:moveTo>
                <a:lnTo>
                  <a:pt x="16256" y="508"/>
                </a:lnTo>
                <a:lnTo>
                  <a:pt x="10845" y="5321"/>
                </a:lnTo>
                <a:lnTo>
                  <a:pt x="6705" y="8293"/>
                </a:lnTo>
                <a:lnTo>
                  <a:pt x="3594" y="10020"/>
                </a:lnTo>
                <a:lnTo>
                  <a:pt x="0" y="11582"/>
                </a:lnTo>
                <a:lnTo>
                  <a:pt x="0" y="18186"/>
                </a:lnTo>
                <a:lnTo>
                  <a:pt x="15849" y="7721"/>
                </a:lnTo>
                <a:lnTo>
                  <a:pt x="15849" y="71831"/>
                </a:lnTo>
                <a:lnTo>
                  <a:pt x="22555" y="71831"/>
                </a:lnTo>
                <a:lnTo>
                  <a:pt x="22555" y="508"/>
                </a:lnTo>
                <a:close/>
              </a:path>
              <a:path w="147319" h="73025">
                <a:moveTo>
                  <a:pt x="88493" y="36474"/>
                </a:moveTo>
                <a:lnTo>
                  <a:pt x="81661" y="8013"/>
                </a:lnTo>
                <a:lnTo>
                  <a:pt x="81661" y="44056"/>
                </a:lnTo>
                <a:lnTo>
                  <a:pt x="80810" y="50215"/>
                </a:lnTo>
                <a:lnTo>
                  <a:pt x="76339" y="63233"/>
                </a:lnTo>
                <a:lnTo>
                  <a:pt x="71767" y="67157"/>
                </a:lnTo>
                <a:lnTo>
                  <a:pt x="58826" y="67157"/>
                </a:lnTo>
                <a:lnTo>
                  <a:pt x="54216" y="63195"/>
                </a:lnTo>
                <a:lnTo>
                  <a:pt x="49822" y="50317"/>
                </a:lnTo>
                <a:lnTo>
                  <a:pt x="49072" y="44881"/>
                </a:lnTo>
                <a:lnTo>
                  <a:pt x="49149" y="27673"/>
                </a:lnTo>
                <a:lnTo>
                  <a:pt x="49860" y="22720"/>
                </a:lnTo>
                <a:lnTo>
                  <a:pt x="54317" y="9652"/>
                </a:lnTo>
                <a:lnTo>
                  <a:pt x="58889" y="5689"/>
                </a:lnTo>
                <a:lnTo>
                  <a:pt x="71831" y="5689"/>
                </a:lnTo>
                <a:lnTo>
                  <a:pt x="76441" y="9652"/>
                </a:lnTo>
                <a:lnTo>
                  <a:pt x="80835" y="22517"/>
                </a:lnTo>
                <a:lnTo>
                  <a:pt x="81584" y="28079"/>
                </a:lnTo>
                <a:lnTo>
                  <a:pt x="81661" y="44056"/>
                </a:lnTo>
                <a:lnTo>
                  <a:pt x="81661" y="8013"/>
                </a:lnTo>
                <a:lnTo>
                  <a:pt x="80162" y="5689"/>
                </a:lnTo>
                <a:lnTo>
                  <a:pt x="78498" y="3098"/>
                </a:lnTo>
                <a:lnTo>
                  <a:pt x="72783" y="0"/>
                </a:lnTo>
                <a:lnTo>
                  <a:pt x="55714" y="0"/>
                </a:lnTo>
                <a:lnTo>
                  <a:pt x="49034" y="4940"/>
                </a:lnTo>
                <a:lnTo>
                  <a:pt x="43218" y="20447"/>
                </a:lnTo>
                <a:lnTo>
                  <a:pt x="42164" y="27673"/>
                </a:lnTo>
                <a:lnTo>
                  <a:pt x="42164" y="36474"/>
                </a:lnTo>
                <a:lnTo>
                  <a:pt x="57873" y="72847"/>
                </a:lnTo>
                <a:lnTo>
                  <a:pt x="74942" y="72847"/>
                </a:lnTo>
                <a:lnTo>
                  <a:pt x="81622" y="67894"/>
                </a:lnTo>
                <a:lnTo>
                  <a:pt x="81889" y="67157"/>
                </a:lnTo>
                <a:lnTo>
                  <a:pt x="87439" y="52451"/>
                </a:lnTo>
                <a:lnTo>
                  <a:pt x="88493" y="45275"/>
                </a:lnTo>
                <a:lnTo>
                  <a:pt x="88493" y="36474"/>
                </a:lnTo>
                <a:close/>
              </a:path>
              <a:path w="147319" h="73025">
                <a:moveTo>
                  <a:pt x="147015" y="36474"/>
                </a:moveTo>
                <a:lnTo>
                  <a:pt x="140182" y="8013"/>
                </a:lnTo>
                <a:lnTo>
                  <a:pt x="140182" y="44056"/>
                </a:lnTo>
                <a:lnTo>
                  <a:pt x="139319" y="50215"/>
                </a:lnTo>
                <a:lnTo>
                  <a:pt x="137566" y="55372"/>
                </a:lnTo>
                <a:lnTo>
                  <a:pt x="134848" y="63233"/>
                </a:lnTo>
                <a:lnTo>
                  <a:pt x="130276" y="67157"/>
                </a:lnTo>
                <a:lnTo>
                  <a:pt x="117348" y="67157"/>
                </a:lnTo>
                <a:lnTo>
                  <a:pt x="112737" y="63195"/>
                </a:lnTo>
                <a:lnTo>
                  <a:pt x="108331" y="50317"/>
                </a:lnTo>
                <a:lnTo>
                  <a:pt x="107594" y="44881"/>
                </a:lnTo>
                <a:lnTo>
                  <a:pt x="107670" y="27673"/>
                </a:lnTo>
                <a:lnTo>
                  <a:pt x="108369" y="22720"/>
                </a:lnTo>
                <a:lnTo>
                  <a:pt x="112839" y="9652"/>
                </a:lnTo>
                <a:lnTo>
                  <a:pt x="117411" y="5689"/>
                </a:lnTo>
                <a:lnTo>
                  <a:pt x="130352" y="5689"/>
                </a:lnTo>
                <a:lnTo>
                  <a:pt x="134950" y="9652"/>
                </a:lnTo>
                <a:lnTo>
                  <a:pt x="139357" y="22517"/>
                </a:lnTo>
                <a:lnTo>
                  <a:pt x="140106" y="28079"/>
                </a:lnTo>
                <a:lnTo>
                  <a:pt x="140182" y="44056"/>
                </a:lnTo>
                <a:lnTo>
                  <a:pt x="140182" y="8013"/>
                </a:lnTo>
                <a:lnTo>
                  <a:pt x="138684" y="5689"/>
                </a:lnTo>
                <a:lnTo>
                  <a:pt x="137020" y="3098"/>
                </a:lnTo>
                <a:lnTo>
                  <a:pt x="131292" y="0"/>
                </a:lnTo>
                <a:lnTo>
                  <a:pt x="114223" y="0"/>
                </a:lnTo>
                <a:lnTo>
                  <a:pt x="107556" y="4940"/>
                </a:lnTo>
                <a:lnTo>
                  <a:pt x="101739" y="20447"/>
                </a:lnTo>
                <a:lnTo>
                  <a:pt x="100685" y="27673"/>
                </a:lnTo>
                <a:lnTo>
                  <a:pt x="100685" y="36474"/>
                </a:lnTo>
                <a:lnTo>
                  <a:pt x="116395" y="72847"/>
                </a:lnTo>
                <a:lnTo>
                  <a:pt x="133464" y="72847"/>
                </a:lnTo>
                <a:lnTo>
                  <a:pt x="140131" y="67894"/>
                </a:lnTo>
                <a:lnTo>
                  <a:pt x="140398" y="67157"/>
                </a:lnTo>
                <a:lnTo>
                  <a:pt x="145961" y="52451"/>
                </a:lnTo>
                <a:lnTo>
                  <a:pt x="147015" y="45275"/>
                </a:lnTo>
                <a:lnTo>
                  <a:pt x="147015" y="3647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48586" y="3078888"/>
            <a:ext cx="1136570" cy="58780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27293" y="539140"/>
            <a:ext cx="988060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20" b="1">
                <a:latin typeface="Arial"/>
                <a:cs typeface="Arial"/>
              </a:rPr>
              <a:t>De</a:t>
            </a:r>
            <a:r>
              <a:rPr dirty="0" sz="850" spc="-40" b="1">
                <a:latin typeface="Arial"/>
                <a:cs typeface="Arial"/>
              </a:rPr>
              <a:t> </a:t>
            </a:r>
            <a:r>
              <a:rPr dirty="0" sz="850" spc="5" b="1">
                <a:latin typeface="Arial"/>
                <a:cs typeface="Arial"/>
              </a:rPr>
              <a:t>costa</a:t>
            </a:r>
            <a:r>
              <a:rPr dirty="0" sz="850" spc="-40" b="1">
                <a:latin typeface="Arial"/>
                <a:cs typeface="Arial"/>
              </a:rPr>
              <a:t> </a:t>
            </a:r>
            <a:r>
              <a:rPr dirty="0" sz="850" spc="40" b="1">
                <a:latin typeface="Arial"/>
                <a:cs typeface="Arial"/>
              </a:rPr>
              <a:t>a</a:t>
            </a:r>
            <a:r>
              <a:rPr dirty="0" sz="850" spc="-40" b="1">
                <a:latin typeface="Arial"/>
                <a:cs typeface="Arial"/>
              </a:rPr>
              <a:t> </a:t>
            </a:r>
            <a:r>
              <a:rPr dirty="0" sz="850" spc="35" b="1">
                <a:latin typeface="Arial"/>
                <a:cs typeface="Arial"/>
              </a:rPr>
              <a:t>parada</a:t>
            </a:r>
            <a:endParaRPr sz="8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23118" y="485800"/>
            <a:ext cx="425450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5">
                <a:latin typeface="Microsoft Sans Serif"/>
                <a:cs typeface="Microsoft Sans Serif"/>
              </a:rPr>
              <a:t>Para </a:t>
            </a:r>
            <a:r>
              <a:rPr dirty="0" sz="850" spc="35">
                <a:latin typeface="Microsoft Sans Serif"/>
                <a:cs typeface="Microsoft Sans Serif"/>
              </a:rPr>
              <a:t>detener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60">
                <a:latin typeface="Microsoft Sans Serif"/>
                <a:cs typeface="Microsoft Sans Serif"/>
              </a:rPr>
              <a:t>motor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-55">
                <a:latin typeface="Microsoft Sans Serif"/>
                <a:cs typeface="Microsoft Sans Serif"/>
              </a:rPr>
              <a:t>CA </a:t>
            </a:r>
            <a:r>
              <a:rPr dirty="0" sz="850" spc="25">
                <a:latin typeface="Microsoft Sans Serif"/>
                <a:cs typeface="Microsoft Sans Serif"/>
              </a:rPr>
              <a:t>en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30">
                <a:latin typeface="Microsoft Sans Serif"/>
                <a:cs typeface="Microsoft Sans Serif"/>
              </a:rPr>
              <a:t>operación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20">
                <a:latin typeface="Microsoft Sans Serif"/>
                <a:cs typeface="Microsoft Sans Serif"/>
              </a:rPr>
              <a:t>solo </a:t>
            </a:r>
            <a:r>
              <a:rPr dirty="0" sz="850" spc="25">
                <a:latin typeface="Microsoft Sans Serif"/>
                <a:cs typeface="Microsoft Sans Serif"/>
              </a:rPr>
              <a:t>cuadrante,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25">
                <a:latin typeface="Microsoft Sans Serif"/>
                <a:cs typeface="Microsoft Sans Serif"/>
              </a:rPr>
              <a:t>voltaje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1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frecuencia </a:t>
            </a:r>
            <a:r>
              <a:rPr dirty="0" sz="850" spc="35">
                <a:latin typeface="Microsoft Sans Serif"/>
                <a:cs typeface="Microsoft Sans Serif"/>
              </a:rPr>
              <a:t>simplemente pueden </a:t>
            </a:r>
            <a:r>
              <a:rPr dirty="0" sz="850" spc="25">
                <a:latin typeface="Microsoft Sans Serif"/>
                <a:cs typeface="Microsoft Sans Serif"/>
              </a:rPr>
              <a:t>eliminarse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30">
                <a:latin typeface="Microsoft Sans Serif"/>
                <a:cs typeface="Microsoft Sans Serif"/>
              </a:rPr>
              <a:t>dejar </a:t>
            </a:r>
            <a:r>
              <a:rPr dirty="0" sz="850" spc="35">
                <a:latin typeface="Microsoft Sans Serif"/>
                <a:cs typeface="Microsoft Sans Serif"/>
              </a:rPr>
              <a:t>que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60">
                <a:latin typeface="Microsoft Sans Serif"/>
                <a:cs typeface="Microsoft Sans Serif"/>
              </a:rPr>
              <a:t>motor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30">
                <a:latin typeface="Microsoft Sans Serif"/>
                <a:cs typeface="Microsoft Sans Serif"/>
              </a:rPr>
              <a:t>detenga </a:t>
            </a:r>
            <a:r>
              <a:rPr dirty="0" sz="850" spc="50">
                <a:latin typeface="Microsoft Sans Serif"/>
                <a:cs typeface="Microsoft Sans Serif"/>
              </a:rPr>
              <a:t>por </a:t>
            </a:r>
            <a:r>
              <a:rPr dirty="0" sz="850" spc="5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inercia.</a:t>
            </a:r>
            <a:r>
              <a:rPr dirty="0" sz="850">
                <a:latin typeface="Microsoft Sans Serif"/>
                <a:cs typeface="Microsoft Sans Serif"/>
              </a:rPr>
              <a:t> Esto </a:t>
            </a:r>
            <a:r>
              <a:rPr dirty="0" sz="850" spc="-10">
                <a:latin typeface="Microsoft Sans Serif"/>
                <a:cs typeface="Microsoft Sans Serif"/>
              </a:rPr>
              <a:t>es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similar</a:t>
            </a:r>
            <a:r>
              <a:rPr dirty="0" sz="850">
                <a:latin typeface="Microsoft Sans Serif"/>
                <a:cs typeface="Microsoft Sans Serif"/>
              </a:rPr>
              <a:t> a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poner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un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automóvil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en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punto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5">
                <a:latin typeface="Microsoft Sans Serif"/>
                <a:cs typeface="Microsoft Sans Serif"/>
              </a:rPr>
              <a:t>muerto,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apagar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encendido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y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permitir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que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automóvil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se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detenga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por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inercia.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7278" y="1440841"/>
            <a:ext cx="1628775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15" b="1">
                <a:latin typeface="Arial"/>
                <a:cs typeface="Arial"/>
              </a:rPr>
              <a:t>Desaceleración</a:t>
            </a:r>
            <a:r>
              <a:rPr dirty="0" sz="950" spc="-65" b="1">
                <a:latin typeface="Arial"/>
                <a:cs typeface="Arial"/>
              </a:rPr>
              <a:t> </a:t>
            </a:r>
            <a:r>
              <a:rPr dirty="0" sz="950" spc="30" b="1">
                <a:latin typeface="Arial"/>
                <a:cs typeface="Arial"/>
              </a:rPr>
              <a:t>controlada</a:t>
            </a:r>
            <a:endParaRPr sz="9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23103" y="1404011"/>
            <a:ext cx="4065904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 spc="40">
                <a:latin typeface="Microsoft Sans Serif"/>
                <a:cs typeface="Microsoft Sans Serif"/>
              </a:rPr>
              <a:t>Otra </a:t>
            </a:r>
            <a:r>
              <a:rPr dirty="0" sz="1000" spc="60">
                <a:latin typeface="Microsoft Sans Serif"/>
                <a:cs typeface="Microsoft Sans Serif"/>
              </a:rPr>
              <a:t>forma </a:t>
            </a:r>
            <a:r>
              <a:rPr dirty="0" sz="1000" spc="-10">
                <a:latin typeface="Microsoft Sans Serif"/>
                <a:cs typeface="Microsoft Sans Serif"/>
              </a:rPr>
              <a:t>es </a:t>
            </a:r>
            <a:r>
              <a:rPr dirty="0" sz="1000" spc="30">
                <a:latin typeface="Microsoft Sans Serif"/>
                <a:cs typeface="Microsoft Sans Serif"/>
              </a:rPr>
              <a:t>usar </a:t>
            </a:r>
            <a:r>
              <a:rPr dirty="0" sz="1000" spc="40">
                <a:latin typeface="Microsoft Sans Serif"/>
                <a:cs typeface="Microsoft Sans Serif"/>
              </a:rPr>
              <a:t>una </a:t>
            </a:r>
            <a:r>
              <a:rPr dirty="0" sz="1000" spc="20">
                <a:latin typeface="Microsoft Sans Serif"/>
                <a:cs typeface="Microsoft Sans Serif"/>
              </a:rPr>
              <a:t>desaceleración </a:t>
            </a:r>
            <a:r>
              <a:rPr dirty="0" sz="1000" spc="35">
                <a:latin typeface="Microsoft Sans Serif"/>
                <a:cs typeface="Microsoft Sans Serif"/>
              </a:rPr>
              <a:t>controlada. </a:t>
            </a:r>
            <a:r>
              <a:rPr dirty="0" sz="1000" spc="-15">
                <a:latin typeface="Microsoft Sans Serif"/>
                <a:cs typeface="Microsoft Sans Serif"/>
              </a:rPr>
              <a:t>La </a:t>
            </a:r>
            <a:r>
              <a:rPr dirty="0" sz="1000" spc="35">
                <a:latin typeface="Microsoft Sans Serif"/>
                <a:cs typeface="Microsoft Sans Serif"/>
              </a:rPr>
              <a:t>tensión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2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frecuencia</a:t>
            </a:r>
            <a:r>
              <a:rPr dirty="0" sz="1000" spc="-10">
                <a:latin typeface="Microsoft Sans Serif"/>
                <a:cs typeface="Microsoft Sans Serif"/>
              </a:rPr>
              <a:t> se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reducen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gradualmente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hasta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que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el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70">
                <a:latin typeface="Microsoft Sans Serif"/>
                <a:cs typeface="Microsoft Sans Serif"/>
              </a:rPr>
              <a:t>motor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30">
                <a:latin typeface="Microsoft Sans Serif"/>
                <a:cs typeface="Microsoft Sans Serif"/>
              </a:rPr>
              <a:t>detiene.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Esto </a:t>
            </a:r>
            <a:r>
              <a:rPr dirty="0" sz="1000" spc="20">
                <a:latin typeface="Microsoft Sans Serif"/>
                <a:cs typeface="Microsoft Sans Serif"/>
              </a:rPr>
              <a:t>sería </a:t>
            </a:r>
            <a:r>
              <a:rPr dirty="0" sz="1000" spc="35">
                <a:latin typeface="Microsoft Sans Serif"/>
                <a:cs typeface="Microsoft Sans Serif"/>
              </a:rPr>
              <a:t>similar </a:t>
            </a:r>
            <a:r>
              <a:rPr dirty="0" sz="1000">
                <a:latin typeface="Microsoft Sans Serif"/>
                <a:cs typeface="Microsoft Sans Serif"/>
              </a:rPr>
              <a:t>a </a:t>
            </a:r>
            <a:r>
              <a:rPr dirty="0" sz="1000" spc="50">
                <a:latin typeface="Microsoft Sans Serif"/>
                <a:cs typeface="Microsoft Sans Serif"/>
              </a:rPr>
              <a:t>quitar </a:t>
            </a:r>
            <a:r>
              <a:rPr dirty="0" sz="1000" spc="45">
                <a:latin typeface="Microsoft Sans Serif"/>
                <a:cs typeface="Microsoft Sans Serif"/>
              </a:rPr>
              <a:t>lentamente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30">
                <a:latin typeface="Microsoft Sans Serif"/>
                <a:cs typeface="Microsoft Sans Serif"/>
              </a:rPr>
              <a:t>pie del acelerador de </a:t>
            </a:r>
            <a:r>
              <a:rPr dirty="0" sz="1000" spc="60">
                <a:latin typeface="Microsoft Sans Serif"/>
                <a:cs typeface="Microsoft Sans Serif"/>
              </a:rPr>
              <a:t>un </a:t>
            </a:r>
            <a:r>
              <a:rPr dirty="0" sz="1000" spc="6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automóvil.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15">
                <a:latin typeface="Microsoft Sans Serif"/>
                <a:cs typeface="Microsoft Sans Serif"/>
              </a:rPr>
              <a:t>La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cantidad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55">
                <a:latin typeface="Microsoft Sans Serif"/>
                <a:cs typeface="Microsoft Sans Serif"/>
              </a:rPr>
              <a:t>tiempo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requerida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para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detener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un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70">
                <a:latin typeface="Microsoft Sans Serif"/>
                <a:cs typeface="Microsoft Sans Serif"/>
              </a:rPr>
              <a:t>motor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depende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25">
                <a:latin typeface="Microsoft Sans Serif"/>
                <a:cs typeface="Microsoft Sans Serif"/>
              </a:rPr>
              <a:t>inercia </a:t>
            </a:r>
            <a:r>
              <a:rPr dirty="0" sz="1000" spc="30">
                <a:latin typeface="Microsoft Sans Serif"/>
                <a:cs typeface="Microsoft Sans Serif"/>
              </a:rPr>
              <a:t>del </a:t>
            </a:r>
            <a:r>
              <a:rPr dirty="0" sz="1000" spc="70">
                <a:latin typeface="Microsoft Sans Serif"/>
                <a:cs typeface="Microsoft Sans Serif"/>
              </a:rPr>
              <a:t>motor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25">
                <a:latin typeface="Microsoft Sans Serif"/>
                <a:cs typeface="Microsoft Sans Serif"/>
              </a:rPr>
              <a:t>carga </a:t>
            </a:r>
            <a:r>
              <a:rPr dirty="0" sz="1000" spc="20">
                <a:latin typeface="Microsoft Sans Serif"/>
                <a:cs typeface="Microsoft Sans Serif"/>
              </a:rPr>
              <a:t>conectada. Cuanta </a:t>
            </a:r>
            <a:r>
              <a:rPr dirty="0" sz="1000" spc="25">
                <a:latin typeface="Microsoft Sans Serif"/>
                <a:cs typeface="Microsoft Sans Serif"/>
              </a:rPr>
              <a:t>más </a:t>
            </a:r>
            <a:r>
              <a:rPr dirty="0" sz="1000" spc="3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inercia,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más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55">
                <a:latin typeface="Microsoft Sans Serif"/>
                <a:cs typeface="Microsoft Sans Serif"/>
              </a:rPr>
              <a:t>tiempo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tardará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detenerse.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7300" y="4563770"/>
            <a:ext cx="145669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15" b="1">
                <a:latin typeface="Arial"/>
                <a:cs typeface="Arial"/>
              </a:rPr>
              <a:t>Frenado</a:t>
            </a:r>
            <a:r>
              <a:rPr dirty="0" sz="800" spc="-30" b="1">
                <a:latin typeface="Arial"/>
                <a:cs typeface="Arial"/>
              </a:rPr>
              <a:t> </a:t>
            </a:r>
            <a:r>
              <a:rPr dirty="0" sz="800" spc="25" b="1">
                <a:latin typeface="Arial"/>
                <a:cs typeface="Arial"/>
              </a:rPr>
              <a:t>por</a:t>
            </a:r>
            <a:r>
              <a:rPr dirty="0" sz="800" spc="-30" b="1">
                <a:latin typeface="Arial"/>
                <a:cs typeface="Arial"/>
              </a:rPr>
              <a:t> </a:t>
            </a:r>
            <a:r>
              <a:rPr dirty="0" sz="800" spc="10" b="1">
                <a:latin typeface="Arial"/>
                <a:cs typeface="Arial"/>
              </a:rPr>
              <a:t>inyección</a:t>
            </a:r>
            <a:r>
              <a:rPr dirty="0" sz="800" spc="-25" b="1">
                <a:latin typeface="Arial"/>
                <a:cs typeface="Arial"/>
              </a:rPr>
              <a:t> </a:t>
            </a:r>
            <a:r>
              <a:rPr dirty="0" sz="800" spc="20" b="1">
                <a:latin typeface="Arial"/>
                <a:cs typeface="Arial"/>
              </a:rPr>
              <a:t>de</a:t>
            </a:r>
            <a:r>
              <a:rPr dirty="0" sz="800" spc="-30" b="1">
                <a:latin typeface="Arial"/>
                <a:cs typeface="Arial"/>
              </a:rPr>
              <a:t> </a:t>
            </a:r>
            <a:r>
              <a:rPr dirty="0" sz="800" spc="-70" b="1">
                <a:latin typeface="Arial"/>
                <a:cs typeface="Arial"/>
              </a:rPr>
              <a:t>CC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23124" y="4507890"/>
            <a:ext cx="428625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 spc="-45">
                <a:latin typeface="Microsoft Sans Serif"/>
                <a:cs typeface="Microsoft Sans Serif"/>
              </a:rPr>
              <a:t>El </a:t>
            </a:r>
            <a:r>
              <a:rPr dirty="0" sz="1000" spc="60">
                <a:latin typeface="Microsoft Sans Serif"/>
                <a:cs typeface="Microsoft Sans Serif"/>
              </a:rPr>
              <a:t>modo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45">
                <a:latin typeface="Microsoft Sans Serif"/>
                <a:cs typeface="Microsoft Sans Serif"/>
              </a:rPr>
              <a:t>frenado </a:t>
            </a:r>
            <a:r>
              <a:rPr dirty="0" sz="1000" spc="60">
                <a:latin typeface="Microsoft Sans Serif"/>
                <a:cs typeface="Microsoft Sans Serif"/>
              </a:rPr>
              <a:t>por </a:t>
            </a:r>
            <a:r>
              <a:rPr dirty="0" sz="1000" spc="20">
                <a:latin typeface="Microsoft Sans Serif"/>
                <a:cs typeface="Microsoft Sans Serif"/>
              </a:rPr>
              <a:t>inyección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-95">
                <a:latin typeface="Microsoft Sans Serif"/>
                <a:cs typeface="Microsoft Sans Serif"/>
              </a:rPr>
              <a:t>CC </a:t>
            </a:r>
            <a:r>
              <a:rPr dirty="0" sz="1000" spc="35">
                <a:latin typeface="Microsoft Sans Serif"/>
                <a:cs typeface="Microsoft Sans Serif"/>
              </a:rPr>
              <a:t>detiene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35">
                <a:latin typeface="Microsoft Sans Serif"/>
                <a:cs typeface="Microsoft Sans Serif"/>
              </a:rPr>
              <a:t>campo </a:t>
            </a:r>
            <a:r>
              <a:rPr dirty="0" sz="1000" spc="40">
                <a:latin typeface="Microsoft Sans Serif"/>
                <a:cs typeface="Microsoft Sans Serif"/>
              </a:rPr>
              <a:t>magnético </a:t>
            </a:r>
            <a:r>
              <a:rPr dirty="0" sz="1000" spc="45">
                <a:latin typeface="Microsoft Sans Serif"/>
                <a:cs typeface="Microsoft Sans Serif"/>
              </a:rPr>
              <a:t> </a:t>
            </a:r>
            <a:r>
              <a:rPr dirty="0" sz="1000" spc="50">
                <a:latin typeface="Microsoft Sans Serif"/>
                <a:cs typeface="Microsoft Sans Serif"/>
              </a:rPr>
              <a:t>giratorio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y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aplica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un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voltaje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95">
                <a:latin typeface="Microsoft Sans Serif"/>
                <a:cs typeface="Microsoft Sans Serif"/>
              </a:rPr>
              <a:t>CC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constante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los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devanados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del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55">
                <a:latin typeface="Microsoft Sans Serif"/>
                <a:cs typeface="Microsoft Sans Serif"/>
              </a:rPr>
              <a:t>motor, </a:t>
            </a:r>
            <a:r>
              <a:rPr dirty="0" sz="1000" spc="-254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lo </a:t>
            </a:r>
            <a:r>
              <a:rPr dirty="0" sz="1000" spc="40">
                <a:latin typeface="Microsoft Sans Serif"/>
                <a:cs typeface="Microsoft Sans Serif"/>
              </a:rPr>
              <a:t>que </a:t>
            </a:r>
            <a:r>
              <a:rPr dirty="0" sz="1000" spc="25">
                <a:latin typeface="Microsoft Sans Serif"/>
                <a:cs typeface="Microsoft Sans Serif"/>
              </a:rPr>
              <a:t>ayuda </a:t>
            </a:r>
            <a:r>
              <a:rPr dirty="0" sz="1000">
                <a:latin typeface="Microsoft Sans Serif"/>
                <a:cs typeface="Microsoft Sans Serif"/>
              </a:rPr>
              <a:t>a </a:t>
            </a:r>
            <a:r>
              <a:rPr dirty="0" sz="1000" spc="40">
                <a:latin typeface="Microsoft Sans Serif"/>
                <a:cs typeface="Microsoft Sans Serif"/>
              </a:rPr>
              <a:t>detener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55">
                <a:latin typeface="Microsoft Sans Serif"/>
                <a:cs typeface="Microsoft Sans Serif"/>
              </a:rPr>
              <a:t>motor. </a:t>
            </a:r>
            <a:r>
              <a:rPr dirty="0" sz="1000" spc="-60">
                <a:latin typeface="Microsoft Sans Serif"/>
                <a:cs typeface="Microsoft Sans Serif"/>
              </a:rPr>
              <a:t>Se </a:t>
            </a:r>
            <a:r>
              <a:rPr dirty="0" sz="1000" spc="35">
                <a:latin typeface="Microsoft Sans Serif"/>
                <a:cs typeface="Microsoft Sans Serif"/>
              </a:rPr>
              <a:t>puede </a:t>
            </a:r>
            <a:r>
              <a:rPr dirty="0" sz="1000" spc="25">
                <a:latin typeface="Microsoft Sans Serif"/>
                <a:cs typeface="Microsoft Sans Serif"/>
              </a:rPr>
              <a:t>aplicar hasta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-5">
                <a:latin typeface="Microsoft Sans Serif"/>
                <a:cs typeface="Microsoft Sans Serif"/>
              </a:rPr>
              <a:t>250%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2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corriente </a:t>
            </a:r>
            <a:r>
              <a:rPr dirty="0" sz="1000" spc="45">
                <a:latin typeface="Microsoft Sans Serif"/>
                <a:cs typeface="Microsoft Sans Serif"/>
              </a:rPr>
              <a:t>nominal </a:t>
            </a:r>
            <a:r>
              <a:rPr dirty="0" sz="1000" spc="30">
                <a:latin typeface="Microsoft Sans Serif"/>
                <a:cs typeface="Microsoft Sans Serif"/>
              </a:rPr>
              <a:t>del </a:t>
            </a:r>
            <a:r>
              <a:rPr dirty="0" sz="1000" spc="55">
                <a:latin typeface="Microsoft Sans Serif"/>
                <a:cs typeface="Microsoft Sans Serif"/>
              </a:rPr>
              <a:t>motor. </a:t>
            </a:r>
            <a:r>
              <a:rPr dirty="0" sz="1000">
                <a:latin typeface="Microsoft Sans Serif"/>
                <a:cs typeface="Microsoft Sans Serif"/>
              </a:rPr>
              <a:t>Esto </a:t>
            </a:r>
            <a:r>
              <a:rPr dirty="0" sz="1000" spc="-10">
                <a:latin typeface="Microsoft Sans Serif"/>
                <a:cs typeface="Microsoft Sans Serif"/>
              </a:rPr>
              <a:t>es </a:t>
            </a:r>
            <a:r>
              <a:rPr dirty="0" sz="1000" spc="35">
                <a:latin typeface="Microsoft Sans Serif"/>
                <a:cs typeface="Microsoft Sans Serif"/>
              </a:rPr>
              <a:t>similar </a:t>
            </a:r>
            <a:r>
              <a:rPr dirty="0" sz="1000">
                <a:latin typeface="Microsoft Sans Serif"/>
                <a:cs typeface="Microsoft Sans Serif"/>
              </a:rPr>
              <a:t>a </a:t>
            </a:r>
            <a:r>
              <a:rPr dirty="0" sz="1000" spc="50">
                <a:latin typeface="Microsoft Sans Serif"/>
                <a:cs typeface="Microsoft Sans Serif"/>
              </a:rPr>
              <a:t>quitar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30">
                <a:latin typeface="Microsoft Sans Serif"/>
                <a:cs typeface="Microsoft Sans Serif"/>
              </a:rPr>
              <a:t>pie del </a:t>
            </a:r>
            <a:r>
              <a:rPr dirty="0" sz="1000" spc="3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acelerador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y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aplicar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los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frenos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para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detener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el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automóvil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rápidamente.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7285" y="5812179"/>
            <a:ext cx="134747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20" b="1">
                <a:latin typeface="Arial"/>
                <a:cs typeface="Arial"/>
              </a:rPr>
              <a:t>Frenado</a:t>
            </a:r>
            <a:r>
              <a:rPr dirty="0" sz="1050" spc="-40" b="1">
                <a:latin typeface="Arial"/>
                <a:cs typeface="Arial"/>
              </a:rPr>
              <a:t> </a:t>
            </a:r>
            <a:r>
              <a:rPr dirty="0" sz="1050" spc="20" b="1">
                <a:latin typeface="Arial"/>
                <a:cs typeface="Arial"/>
              </a:rPr>
              <a:t>compuesto</a:t>
            </a:r>
            <a:endParaRPr sz="10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23109" y="5785509"/>
            <a:ext cx="4304665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2225">
              <a:lnSpc>
                <a:spcPct val="133300"/>
              </a:lnSpc>
              <a:spcBef>
                <a:spcPts val="100"/>
              </a:spcBef>
            </a:pP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40">
                <a:latin typeface="Microsoft Sans Serif"/>
                <a:cs typeface="Microsoft Sans Serif"/>
              </a:rPr>
              <a:t>frenado </a:t>
            </a:r>
            <a:r>
              <a:rPr dirty="0" sz="900" spc="35">
                <a:latin typeface="Microsoft Sans Serif"/>
                <a:cs typeface="Microsoft Sans Serif"/>
              </a:rPr>
              <a:t>compuesto </a:t>
            </a:r>
            <a:r>
              <a:rPr dirty="0" sz="900" spc="25">
                <a:latin typeface="Microsoft Sans Serif"/>
                <a:cs typeface="Microsoft Sans Serif"/>
              </a:rPr>
              <a:t>utiliza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30">
                <a:latin typeface="Microsoft Sans Serif"/>
                <a:cs typeface="Microsoft Sans Serif"/>
              </a:rPr>
              <a:t>combinación de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45">
                <a:latin typeface="Microsoft Sans Serif"/>
                <a:cs typeface="Microsoft Sans Serif"/>
              </a:rPr>
              <a:t>rampa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desaceleración </a:t>
            </a:r>
            <a:r>
              <a:rPr dirty="0" sz="900" spc="2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controlada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frenado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por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inyección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60">
                <a:latin typeface="Microsoft Sans Serif"/>
                <a:cs typeface="Microsoft Sans Serif"/>
              </a:rPr>
              <a:t>CC.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40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variador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monitorea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voltaje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bus </a:t>
            </a:r>
            <a:r>
              <a:rPr dirty="0" sz="900" spc="45">
                <a:latin typeface="Microsoft Sans Serif"/>
                <a:cs typeface="Microsoft Sans Serif"/>
              </a:rPr>
              <a:t>durante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30">
                <a:latin typeface="Microsoft Sans Serif"/>
                <a:cs typeface="Microsoft Sans Serif"/>
              </a:rPr>
              <a:t>operación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15">
                <a:latin typeface="Microsoft Sans Serif"/>
                <a:cs typeface="Microsoft Sans Serif"/>
              </a:rPr>
              <a:t>activa el </a:t>
            </a:r>
            <a:r>
              <a:rPr dirty="0" sz="900" spc="40">
                <a:latin typeface="Microsoft Sans Serif"/>
                <a:cs typeface="Microsoft Sans Serif"/>
              </a:rPr>
              <a:t>frenado </a:t>
            </a:r>
            <a:r>
              <a:rPr dirty="0" sz="900" spc="35">
                <a:latin typeface="Microsoft Sans Serif"/>
                <a:cs typeface="Microsoft Sans Serif"/>
              </a:rPr>
              <a:t>combinado </a:t>
            </a:r>
            <a:r>
              <a:rPr dirty="0" sz="900" spc="30">
                <a:latin typeface="Microsoft Sans Serif"/>
                <a:cs typeface="Microsoft Sans Serif"/>
              </a:rPr>
              <a:t>cuando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25">
                <a:latin typeface="Microsoft Sans Serif"/>
                <a:cs typeface="Microsoft Sans Serif"/>
              </a:rPr>
              <a:t>bus </a:t>
            </a:r>
            <a:r>
              <a:rPr dirty="0" sz="900" spc="10">
                <a:latin typeface="Microsoft Sans Serif"/>
                <a:cs typeface="Microsoft Sans Serif"/>
              </a:rPr>
              <a:t>excede </a:t>
            </a:r>
            <a:r>
              <a:rPr dirty="0" sz="900" spc="1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 punto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50">
                <a:latin typeface="Microsoft Sans Serif"/>
                <a:cs typeface="Microsoft Sans Serif"/>
              </a:rPr>
              <a:t>umbral </a:t>
            </a:r>
            <a:r>
              <a:rPr dirty="0" sz="900" spc="20">
                <a:latin typeface="Microsoft Sans Serif"/>
                <a:cs typeface="Microsoft Sans Serif"/>
              </a:rPr>
              <a:t>establecido. </a:t>
            </a:r>
            <a:r>
              <a:rPr dirty="0" sz="900" spc="-30">
                <a:latin typeface="Microsoft Sans Serif"/>
                <a:cs typeface="Microsoft Sans Serif"/>
              </a:rPr>
              <a:t>A </a:t>
            </a:r>
            <a:r>
              <a:rPr dirty="0" sz="900" spc="35">
                <a:latin typeface="Microsoft Sans Serif"/>
                <a:cs typeface="Microsoft Sans Serif"/>
              </a:rPr>
              <a:t>medida que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10">
                <a:latin typeface="Microsoft Sans Serif"/>
                <a:cs typeface="Microsoft Sans Serif"/>
              </a:rPr>
              <a:t>desacelera </a:t>
            </a:r>
            <a:r>
              <a:rPr dirty="0" sz="900" spc="20">
                <a:latin typeface="Microsoft Sans Serif"/>
                <a:cs typeface="Microsoft Sans Serif"/>
              </a:rPr>
              <a:t>hasta </a:t>
            </a:r>
            <a:r>
              <a:rPr dirty="0" sz="900" spc="25">
                <a:latin typeface="Microsoft Sans Serif"/>
                <a:cs typeface="Microsoft Sans Serif"/>
              </a:rPr>
              <a:t> detenerse,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15">
                <a:latin typeface="Microsoft Sans Serif"/>
                <a:cs typeface="Microsoft Sans Serif"/>
              </a:rPr>
              <a:t>aplica </a:t>
            </a:r>
            <a:r>
              <a:rPr dirty="0" sz="900" spc="35">
                <a:latin typeface="Microsoft Sans Serif"/>
                <a:cs typeface="Microsoft Sans Serif"/>
              </a:rPr>
              <a:t>periódicamente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25">
                <a:latin typeface="Microsoft Sans Serif"/>
                <a:cs typeface="Microsoft Sans Serif"/>
              </a:rPr>
              <a:t>voltaje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85">
                <a:latin typeface="Microsoft Sans Serif"/>
                <a:cs typeface="Microsoft Sans Serif"/>
              </a:rPr>
              <a:t>CC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20">
                <a:latin typeface="Microsoft Sans Serif"/>
                <a:cs typeface="Microsoft Sans Serif"/>
              </a:rPr>
              <a:t>devanados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30">
                <a:latin typeface="Microsoft Sans Serif"/>
                <a:cs typeface="Microsoft Sans Serif"/>
              </a:rPr>
              <a:t> </a:t>
            </a:r>
            <a:r>
              <a:rPr dirty="0" sz="900" spc="50">
                <a:latin typeface="Microsoft Sans Serif"/>
                <a:cs typeface="Microsoft Sans Serif"/>
              </a:rPr>
              <a:t>motor.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40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exceso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energía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bus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20">
                <a:latin typeface="Microsoft Sans Serif"/>
                <a:cs typeface="Microsoft Sans Serif"/>
              </a:rPr>
              <a:t>disipa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los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devanados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0">
                <a:latin typeface="Microsoft Sans Serif"/>
                <a:cs typeface="Microsoft Sans Serif"/>
              </a:rPr>
              <a:t>motor.</a:t>
            </a:r>
            <a:endParaRPr sz="90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dirty="0" sz="900">
                <a:latin typeface="Microsoft Sans Serif"/>
                <a:cs typeface="Microsoft Sans Serif"/>
              </a:rPr>
              <a:t>Esto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similar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20">
                <a:latin typeface="Microsoft Sans Serif"/>
                <a:cs typeface="Microsoft Sans Serif"/>
              </a:rPr>
              <a:t>aplicar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alternativamente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los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frenos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reducir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velocidad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35">
                <a:latin typeface="Microsoft Sans Serif"/>
                <a:cs typeface="Microsoft Sans Serif"/>
              </a:rPr>
              <a:t>automóvil,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35">
                <a:latin typeface="Microsoft Sans Serif"/>
                <a:cs typeface="Microsoft Sans Serif"/>
              </a:rPr>
              <a:t>luego </a:t>
            </a:r>
            <a:r>
              <a:rPr dirty="0" sz="900" spc="50">
                <a:latin typeface="Microsoft Sans Serif"/>
                <a:cs typeface="Microsoft Sans Serif"/>
              </a:rPr>
              <a:t>permitir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5">
                <a:latin typeface="Microsoft Sans Serif"/>
                <a:cs typeface="Microsoft Sans Serif"/>
              </a:rPr>
              <a:t>inercia </a:t>
            </a:r>
            <a:r>
              <a:rPr dirty="0" sz="900" spc="15">
                <a:latin typeface="Microsoft Sans Serif"/>
                <a:cs typeface="Microsoft Sans Serif"/>
              </a:rPr>
              <a:t>mecánica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20">
                <a:latin typeface="Microsoft Sans Serif"/>
                <a:cs typeface="Microsoft Sans Serif"/>
              </a:rPr>
              <a:t>reduzca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 velocidad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vehículo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hasta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que</a:t>
            </a:r>
            <a:r>
              <a:rPr dirty="0" sz="900" spc="-10">
                <a:latin typeface="Microsoft Sans Serif"/>
                <a:cs typeface="Microsoft Sans Serif"/>
              </a:rPr>
              <a:t> se </a:t>
            </a:r>
            <a:r>
              <a:rPr dirty="0" sz="900" spc="30">
                <a:latin typeface="Microsoft Sans Serif"/>
                <a:cs typeface="Microsoft Sans Serif"/>
              </a:rPr>
              <a:t>detenga.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60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35998" y="2807957"/>
            <a:ext cx="2378075" cy="2378075"/>
            <a:chOff x="3035998" y="2807957"/>
            <a:chExt cx="2378075" cy="2378075"/>
          </a:xfrm>
        </p:grpSpPr>
        <p:sp>
          <p:nvSpPr>
            <p:cNvPr id="3" name="object 3"/>
            <p:cNvSpPr/>
            <p:nvPr/>
          </p:nvSpPr>
          <p:spPr>
            <a:xfrm>
              <a:off x="3132632" y="2895447"/>
              <a:ext cx="2192655" cy="2214245"/>
            </a:xfrm>
            <a:custGeom>
              <a:avLst/>
              <a:gdLst/>
              <a:ahLst/>
              <a:cxnLst/>
              <a:rect l="l" t="t" r="r" b="b"/>
              <a:pathLst>
                <a:path w="2192654" h="2214245">
                  <a:moveTo>
                    <a:pt x="1097267" y="0"/>
                  </a:moveTo>
                  <a:lnTo>
                    <a:pt x="0" y="0"/>
                  </a:lnTo>
                  <a:lnTo>
                    <a:pt x="0" y="1097292"/>
                  </a:lnTo>
                  <a:lnTo>
                    <a:pt x="1097267" y="1097292"/>
                  </a:lnTo>
                  <a:lnTo>
                    <a:pt x="1097267" y="0"/>
                  </a:lnTo>
                  <a:close/>
                </a:path>
                <a:path w="2192654" h="2214245">
                  <a:moveTo>
                    <a:pt x="2192058" y="1116952"/>
                  </a:moveTo>
                  <a:lnTo>
                    <a:pt x="1094778" y="1116952"/>
                  </a:lnTo>
                  <a:lnTo>
                    <a:pt x="1094778" y="2214232"/>
                  </a:lnTo>
                  <a:lnTo>
                    <a:pt x="2192058" y="2214232"/>
                  </a:lnTo>
                  <a:lnTo>
                    <a:pt x="2192058" y="1116952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224426" y="2824289"/>
              <a:ext cx="0" cy="2345690"/>
            </a:xfrm>
            <a:custGeom>
              <a:avLst/>
              <a:gdLst/>
              <a:ahLst/>
              <a:cxnLst/>
              <a:rect l="l" t="t" r="r" b="b"/>
              <a:pathLst>
                <a:path w="0" h="2345690">
                  <a:moveTo>
                    <a:pt x="0" y="0"/>
                  </a:moveTo>
                  <a:lnTo>
                    <a:pt x="0" y="2345105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191660" y="2814358"/>
              <a:ext cx="66040" cy="2365375"/>
            </a:xfrm>
            <a:custGeom>
              <a:avLst/>
              <a:gdLst/>
              <a:ahLst/>
              <a:cxnLst/>
              <a:rect l="l" t="t" r="r" b="b"/>
              <a:pathLst>
                <a:path w="66039" h="2365375">
                  <a:moveTo>
                    <a:pt x="65506" y="50507"/>
                  </a:moveTo>
                  <a:lnTo>
                    <a:pt x="32765" y="0"/>
                  </a:lnTo>
                  <a:lnTo>
                    <a:pt x="0" y="50507"/>
                  </a:lnTo>
                </a:path>
                <a:path w="66039" h="2365375">
                  <a:moveTo>
                    <a:pt x="65506" y="2314460"/>
                  </a:moveTo>
                  <a:lnTo>
                    <a:pt x="32765" y="2364968"/>
                  </a:lnTo>
                  <a:lnTo>
                    <a:pt x="0" y="231446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052330" y="3996385"/>
              <a:ext cx="2345690" cy="0"/>
            </a:xfrm>
            <a:custGeom>
              <a:avLst/>
              <a:gdLst/>
              <a:ahLst/>
              <a:cxnLst/>
              <a:rect l="l" t="t" r="r" b="b"/>
              <a:pathLst>
                <a:path w="2345690" h="0">
                  <a:moveTo>
                    <a:pt x="0" y="0"/>
                  </a:moveTo>
                  <a:lnTo>
                    <a:pt x="2345105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042399" y="3963644"/>
              <a:ext cx="2365375" cy="66040"/>
            </a:xfrm>
            <a:custGeom>
              <a:avLst/>
              <a:gdLst/>
              <a:ahLst/>
              <a:cxnLst/>
              <a:rect l="l" t="t" r="r" b="b"/>
              <a:pathLst>
                <a:path w="2365375" h="66039">
                  <a:moveTo>
                    <a:pt x="50507" y="0"/>
                  </a:moveTo>
                  <a:lnTo>
                    <a:pt x="0" y="32740"/>
                  </a:lnTo>
                  <a:lnTo>
                    <a:pt x="50507" y="65506"/>
                  </a:lnTo>
                </a:path>
                <a:path w="2365375" h="66039">
                  <a:moveTo>
                    <a:pt x="2314460" y="0"/>
                  </a:moveTo>
                  <a:lnTo>
                    <a:pt x="2364968" y="32740"/>
                  </a:lnTo>
                  <a:lnTo>
                    <a:pt x="2314460" y="65506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526739" y="3277666"/>
              <a:ext cx="352425" cy="244475"/>
            </a:xfrm>
            <a:custGeom>
              <a:avLst/>
              <a:gdLst/>
              <a:ahLst/>
              <a:cxnLst/>
              <a:rect l="l" t="t" r="r" b="b"/>
              <a:pathLst>
                <a:path w="352425" h="244475">
                  <a:moveTo>
                    <a:pt x="14630" y="244144"/>
                  </a:moveTo>
                  <a:lnTo>
                    <a:pt x="8486" y="228042"/>
                  </a:lnTo>
                  <a:lnTo>
                    <a:pt x="3886" y="211340"/>
                  </a:lnTo>
                  <a:lnTo>
                    <a:pt x="1000" y="194124"/>
                  </a:lnTo>
                  <a:lnTo>
                    <a:pt x="0" y="176479"/>
                  </a:lnTo>
                  <a:lnTo>
                    <a:pt x="6278" y="129434"/>
                  </a:lnTo>
                  <a:lnTo>
                    <a:pt x="24011" y="87240"/>
                  </a:lnTo>
                  <a:lnTo>
                    <a:pt x="51549" y="51549"/>
                  </a:lnTo>
                  <a:lnTo>
                    <a:pt x="87240" y="24011"/>
                  </a:lnTo>
                  <a:lnTo>
                    <a:pt x="129434" y="6278"/>
                  </a:lnTo>
                  <a:lnTo>
                    <a:pt x="176479" y="0"/>
                  </a:lnTo>
                  <a:lnTo>
                    <a:pt x="223138" y="6278"/>
                  </a:lnTo>
                  <a:lnTo>
                    <a:pt x="265074" y="24011"/>
                  </a:lnTo>
                  <a:lnTo>
                    <a:pt x="300608" y="51549"/>
                  </a:lnTo>
                  <a:lnTo>
                    <a:pt x="328066" y="87240"/>
                  </a:lnTo>
                  <a:lnTo>
                    <a:pt x="345770" y="129434"/>
                  </a:lnTo>
                  <a:lnTo>
                    <a:pt x="352043" y="176479"/>
                  </a:lnTo>
                  <a:lnTo>
                    <a:pt x="351043" y="194124"/>
                  </a:lnTo>
                  <a:lnTo>
                    <a:pt x="348157" y="211340"/>
                  </a:lnTo>
                  <a:lnTo>
                    <a:pt x="343557" y="228042"/>
                  </a:lnTo>
                  <a:lnTo>
                    <a:pt x="337413" y="24414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850284" y="3471532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89">
                  <a:moveTo>
                    <a:pt x="60083" y="26123"/>
                  </a:moveTo>
                  <a:lnTo>
                    <a:pt x="9905" y="59385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410648" y="3196031"/>
              <a:ext cx="586740" cy="407034"/>
            </a:xfrm>
            <a:custGeom>
              <a:avLst/>
              <a:gdLst/>
              <a:ahLst/>
              <a:cxnLst/>
              <a:rect l="l" t="t" r="r" b="b"/>
              <a:pathLst>
                <a:path w="586739" h="407035">
                  <a:moveTo>
                    <a:pt x="561759" y="406488"/>
                  </a:moveTo>
                  <a:lnTo>
                    <a:pt x="571991" y="379680"/>
                  </a:lnTo>
                  <a:lnTo>
                    <a:pt x="579654" y="351872"/>
                  </a:lnTo>
                  <a:lnTo>
                    <a:pt x="584463" y="323207"/>
                  </a:lnTo>
                  <a:lnTo>
                    <a:pt x="586130" y="293827"/>
                  </a:lnTo>
                  <a:lnTo>
                    <a:pt x="582301" y="246014"/>
                  </a:lnTo>
                  <a:lnTo>
                    <a:pt x="571209" y="200714"/>
                  </a:lnTo>
                  <a:lnTo>
                    <a:pt x="553449" y="158520"/>
                  </a:lnTo>
                  <a:lnTo>
                    <a:pt x="529614" y="120025"/>
                  </a:lnTo>
                  <a:lnTo>
                    <a:pt x="500299" y="85825"/>
                  </a:lnTo>
                  <a:lnTo>
                    <a:pt x="466096" y="56511"/>
                  </a:lnTo>
                  <a:lnTo>
                    <a:pt x="427600" y="32678"/>
                  </a:lnTo>
                  <a:lnTo>
                    <a:pt x="385404" y="14919"/>
                  </a:lnTo>
                  <a:lnTo>
                    <a:pt x="340103" y="3828"/>
                  </a:lnTo>
                  <a:lnTo>
                    <a:pt x="292290" y="0"/>
                  </a:lnTo>
                  <a:lnTo>
                    <a:pt x="244894" y="3828"/>
                  </a:lnTo>
                  <a:lnTo>
                    <a:pt x="199927" y="14919"/>
                  </a:lnTo>
                  <a:lnTo>
                    <a:pt x="157993" y="32678"/>
                  </a:lnTo>
                  <a:lnTo>
                    <a:pt x="119694" y="56511"/>
                  </a:lnTo>
                  <a:lnTo>
                    <a:pt x="85632" y="85825"/>
                  </a:lnTo>
                  <a:lnTo>
                    <a:pt x="56412" y="120025"/>
                  </a:lnTo>
                  <a:lnTo>
                    <a:pt x="32636" y="158520"/>
                  </a:lnTo>
                  <a:lnTo>
                    <a:pt x="14907" y="200714"/>
                  </a:lnTo>
                  <a:lnTo>
                    <a:pt x="3827" y="246014"/>
                  </a:lnTo>
                  <a:lnTo>
                    <a:pt x="0" y="293827"/>
                  </a:lnTo>
                  <a:lnTo>
                    <a:pt x="1664" y="323207"/>
                  </a:lnTo>
                  <a:lnTo>
                    <a:pt x="6467" y="351872"/>
                  </a:lnTo>
                  <a:lnTo>
                    <a:pt x="14123" y="379680"/>
                  </a:lnTo>
                  <a:lnTo>
                    <a:pt x="24345" y="40648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388766" y="3552240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89">
                  <a:moveTo>
                    <a:pt x="60083" y="0"/>
                  </a:moveTo>
                  <a:lnTo>
                    <a:pt x="50190" y="59385"/>
                  </a:lnTo>
                  <a:lnTo>
                    <a:pt x="0" y="26123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578299" y="4387748"/>
              <a:ext cx="352425" cy="244475"/>
            </a:xfrm>
            <a:custGeom>
              <a:avLst/>
              <a:gdLst/>
              <a:ahLst/>
              <a:cxnLst/>
              <a:rect l="l" t="t" r="r" b="b"/>
              <a:pathLst>
                <a:path w="352425" h="244475">
                  <a:moveTo>
                    <a:pt x="337413" y="244144"/>
                  </a:moveTo>
                  <a:lnTo>
                    <a:pt x="343557" y="228042"/>
                  </a:lnTo>
                  <a:lnTo>
                    <a:pt x="348157" y="211340"/>
                  </a:lnTo>
                  <a:lnTo>
                    <a:pt x="351043" y="194124"/>
                  </a:lnTo>
                  <a:lnTo>
                    <a:pt x="352044" y="176479"/>
                  </a:lnTo>
                  <a:lnTo>
                    <a:pt x="345765" y="129434"/>
                  </a:lnTo>
                  <a:lnTo>
                    <a:pt x="328032" y="87240"/>
                  </a:lnTo>
                  <a:lnTo>
                    <a:pt x="300494" y="51549"/>
                  </a:lnTo>
                  <a:lnTo>
                    <a:pt x="264803" y="24011"/>
                  </a:lnTo>
                  <a:lnTo>
                    <a:pt x="222609" y="6278"/>
                  </a:lnTo>
                  <a:lnTo>
                    <a:pt x="175564" y="0"/>
                  </a:lnTo>
                  <a:lnTo>
                    <a:pt x="128905" y="6278"/>
                  </a:lnTo>
                  <a:lnTo>
                    <a:pt x="86969" y="24011"/>
                  </a:lnTo>
                  <a:lnTo>
                    <a:pt x="51435" y="51549"/>
                  </a:lnTo>
                  <a:lnTo>
                    <a:pt x="23977" y="87240"/>
                  </a:lnTo>
                  <a:lnTo>
                    <a:pt x="6273" y="129434"/>
                  </a:lnTo>
                  <a:lnTo>
                    <a:pt x="0" y="176479"/>
                  </a:lnTo>
                  <a:lnTo>
                    <a:pt x="1000" y="194124"/>
                  </a:lnTo>
                  <a:lnTo>
                    <a:pt x="3886" y="211340"/>
                  </a:lnTo>
                  <a:lnTo>
                    <a:pt x="8486" y="228042"/>
                  </a:lnTo>
                  <a:lnTo>
                    <a:pt x="14630" y="24414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546688" y="4581613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89">
                  <a:moveTo>
                    <a:pt x="60083" y="0"/>
                  </a:moveTo>
                  <a:lnTo>
                    <a:pt x="50203" y="59385"/>
                  </a:lnTo>
                  <a:lnTo>
                    <a:pt x="0" y="26123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460303" y="4306112"/>
              <a:ext cx="586740" cy="407034"/>
            </a:xfrm>
            <a:custGeom>
              <a:avLst/>
              <a:gdLst/>
              <a:ahLst/>
              <a:cxnLst/>
              <a:rect l="l" t="t" r="r" b="b"/>
              <a:pathLst>
                <a:path w="586739" h="407035">
                  <a:moveTo>
                    <a:pt x="24371" y="406488"/>
                  </a:moveTo>
                  <a:lnTo>
                    <a:pt x="14139" y="379680"/>
                  </a:lnTo>
                  <a:lnTo>
                    <a:pt x="6475" y="351872"/>
                  </a:lnTo>
                  <a:lnTo>
                    <a:pt x="1666" y="323207"/>
                  </a:lnTo>
                  <a:lnTo>
                    <a:pt x="0" y="293827"/>
                  </a:lnTo>
                  <a:lnTo>
                    <a:pt x="3829" y="246014"/>
                  </a:lnTo>
                  <a:lnTo>
                    <a:pt x="14920" y="200714"/>
                  </a:lnTo>
                  <a:lnTo>
                    <a:pt x="32680" y="158520"/>
                  </a:lnTo>
                  <a:lnTo>
                    <a:pt x="56515" y="120025"/>
                  </a:lnTo>
                  <a:lnTo>
                    <a:pt x="85831" y="85825"/>
                  </a:lnTo>
                  <a:lnTo>
                    <a:pt x="120034" y="56511"/>
                  </a:lnTo>
                  <a:lnTo>
                    <a:pt x="158530" y="32678"/>
                  </a:lnTo>
                  <a:lnTo>
                    <a:pt x="200725" y="14919"/>
                  </a:lnTo>
                  <a:lnTo>
                    <a:pt x="246026" y="3828"/>
                  </a:lnTo>
                  <a:lnTo>
                    <a:pt x="293839" y="0"/>
                  </a:lnTo>
                  <a:lnTo>
                    <a:pt x="341236" y="3828"/>
                  </a:lnTo>
                  <a:lnTo>
                    <a:pt x="386202" y="14919"/>
                  </a:lnTo>
                  <a:lnTo>
                    <a:pt x="428137" y="32678"/>
                  </a:lnTo>
                  <a:lnTo>
                    <a:pt x="466436" y="56511"/>
                  </a:lnTo>
                  <a:lnTo>
                    <a:pt x="500497" y="85825"/>
                  </a:lnTo>
                  <a:lnTo>
                    <a:pt x="529717" y="120025"/>
                  </a:lnTo>
                  <a:lnTo>
                    <a:pt x="553493" y="158520"/>
                  </a:lnTo>
                  <a:lnTo>
                    <a:pt x="571223" y="200714"/>
                  </a:lnTo>
                  <a:lnTo>
                    <a:pt x="582303" y="246014"/>
                  </a:lnTo>
                  <a:lnTo>
                    <a:pt x="586130" y="293827"/>
                  </a:lnTo>
                  <a:lnTo>
                    <a:pt x="584465" y="323207"/>
                  </a:lnTo>
                  <a:lnTo>
                    <a:pt x="579662" y="351872"/>
                  </a:lnTo>
                  <a:lnTo>
                    <a:pt x="572007" y="379680"/>
                  </a:lnTo>
                  <a:lnTo>
                    <a:pt x="561784" y="40648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008206" y="4662322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89">
                  <a:moveTo>
                    <a:pt x="60083" y="26111"/>
                  </a:moveTo>
                  <a:lnTo>
                    <a:pt x="9918" y="59385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562754" y="3282238"/>
              <a:ext cx="352425" cy="244475"/>
            </a:xfrm>
            <a:custGeom>
              <a:avLst/>
              <a:gdLst/>
              <a:ahLst/>
              <a:cxnLst/>
              <a:rect l="l" t="t" r="r" b="b"/>
              <a:pathLst>
                <a:path w="352425" h="244475">
                  <a:moveTo>
                    <a:pt x="14630" y="244144"/>
                  </a:moveTo>
                  <a:lnTo>
                    <a:pt x="8486" y="228042"/>
                  </a:lnTo>
                  <a:lnTo>
                    <a:pt x="3886" y="211340"/>
                  </a:lnTo>
                  <a:lnTo>
                    <a:pt x="1000" y="194124"/>
                  </a:lnTo>
                  <a:lnTo>
                    <a:pt x="0" y="176479"/>
                  </a:lnTo>
                  <a:lnTo>
                    <a:pt x="6278" y="129434"/>
                  </a:lnTo>
                  <a:lnTo>
                    <a:pt x="24011" y="87240"/>
                  </a:lnTo>
                  <a:lnTo>
                    <a:pt x="51549" y="51549"/>
                  </a:lnTo>
                  <a:lnTo>
                    <a:pt x="87240" y="24011"/>
                  </a:lnTo>
                  <a:lnTo>
                    <a:pt x="129434" y="6278"/>
                  </a:lnTo>
                  <a:lnTo>
                    <a:pt x="176479" y="0"/>
                  </a:lnTo>
                  <a:lnTo>
                    <a:pt x="223138" y="6278"/>
                  </a:lnTo>
                  <a:lnTo>
                    <a:pt x="265074" y="24011"/>
                  </a:lnTo>
                  <a:lnTo>
                    <a:pt x="300609" y="51549"/>
                  </a:lnTo>
                  <a:lnTo>
                    <a:pt x="328066" y="87240"/>
                  </a:lnTo>
                  <a:lnTo>
                    <a:pt x="345770" y="129434"/>
                  </a:lnTo>
                  <a:lnTo>
                    <a:pt x="352044" y="176479"/>
                  </a:lnTo>
                  <a:lnTo>
                    <a:pt x="351043" y="194124"/>
                  </a:lnTo>
                  <a:lnTo>
                    <a:pt x="348157" y="211340"/>
                  </a:lnTo>
                  <a:lnTo>
                    <a:pt x="343557" y="228042"/>
                  </a:lnTo>
                  <a:lnTo>
                    <a:pt x="337413" y="24414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886299" y="3476091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89">
                  <a:moveTo>
                    <a:pt x="60083" y="26136"/>
                  </a:moveTo>
                  <a:lnTo>
                    <a:pt x="9906" y="59397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445673" y="3200603"/>
              <a:ext cx="586740" cy="407034"/>
            </a:xfrm>
            <a:custGeom>
              <a:avLst/>
              <a:gdLst/>
              <a:ahLst/>
              <a:cxnLst/>
              <a:rect l="l" t="t" r="r" b="b"/>
              <a:pathLst>
                <a:path w="586739" h="407035">
                  <a:moveTo>
                    <a:pt x="24371" y="406488"/>
                  </a:moveTo>
                  <a:lnTo>
                    <a:pt x="14139" y="379680"/>
                  </a:lnTo>
                  <a:lnTo>
                    <a:pt x="6475" y="351872"/>
                  </a:lnTo>
                  <a:lnTo>
                    <a:pt x="1666" y="323207"/>
                  </a:lnTo>
                  <a:lnTo>
                    <a:pt x="0" y="293827"/>
                  </a:lnTo>
                  <a:lnTo>
                    <a:pt x="3829" y="246017"/>
                  </a:lnTo>
                  <a:lnTo>
                    <a:pt x="14920" y="200719"/>
                  </a:lnTo>
                  <a:lnTo>
                    <a:pt x="32680" y="158525"/>
                  </a:lnTo>
                  <a:lnTo>
                    <a:pt x="56515" y="120031"/>
                  </a:lnTo>
                  <a:lnTo>
                    <a:pt x="85831" y="85829"/>
                  </a:lnTo>
                  <a:lnTo>
                    <a:pt x="120034" y="56514"/>
                  </a:lnTo>
                  <a:lnTo>
                    <a:pt x="158530" y="32680"/>
                  </a:lnTo>
                  <a:lnTo>
                    <a:pt x="200725" y="14920"/>
                  </a:lnTo>
                  <a:lnTo>
                    <a:pt x="246026" y="3829"/>
                  </a:lnTo>
                  <a:lnTo>
                    <a:pt x="293839" y="0"/>
                  </a:lnTo>
                  <a:lnTo>
                    <a:pt x="341236" y="3829"/>
                  </a:lnTo>
                  <a:lnTo>
                    <a:pt x="386202" y="14920"/>
                  </a:lnTo>
                  <a:lnTo>
                    <a:pt x="428137" y="32680"/>
                  </a:lnTo>
                  <a:lnTo>
                    <a:pt x="466436" y="56514"/>
                  </a:lnTo>
                  <a:lnTo>
                    <a:pt x="500497" y="85829"/>
                  </a:lnTo>
                  <a:lnTo>
                    <a:pt x="529717" y="120031"/>
                  </a:lnTo>
                  <a:lnTo>
                    <a:pt x="553493" y="158525"/>
                  </a:lnTo>
                  <a:lnTo>
                    <a:pt x="571223" y="200719"/>
                  </a:lnTo>
                  <a:lnTo>
                    <a:pt x="582303" y="246017"/>
                  </a:lnTo>
                  <a:lnTo>
                    <a:pt x="586130" y="293827"/>
                  </a:lnTo>
                  <a:lnTo>
                    <a:pt x="584465" y="323207"/>
                  </a:lnTo>
                  <a:lnTo>
                    <a:pt x="579662" y="351872"/>
                  </a:lnTo>
                  <a:lnTo>
                    <a:pt x="572007" y="379680"/>
                  </a:lnTo>
                  <a:lnTo>
                    <a:pt x="561784" y="40648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993576" y="3556812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89">
                  <a:moveTo>
                    <a:pt x="60083" y="26111"/>
                  </a:moveTo>
                  <a:lnTo>
                    <a:pt x="9918" y="59385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481933" y="4381347"/>
              <a:ext cx="352425" cy="244475"/>
            </a:xfrm>
            <a:custGeom>
              <a:avLst/>
              <a:gdLst/>
              <a:ahLst/>
              <a:cxnLst/>
              <a:rect l="l" t="t" r="r" b="b"/>
              <a:pathLst>
                <a:path w="352425" h="244475">
                  <a:moveTo>
                    <a:pt x="337413" y="244144"/>
                  </a:moveTo>
                  <a:lnTo>
                    <a:pt x="343557" y="228042"/>
                  </a:lnTo>
                  <a:lnTo>
                    <a:pt x="348157" y="211340"/>
                  </a:lnTo>
                  <a:lnTo>
                    <a:pt x="351043" y="194124"/>
                  </a:lnTo>
                  <a:lnTo>
                    <a:pt x="352043" y="176479"/>
                  </a:lnTo>
                  <a:lnTo>
                    <a:pt x="345765" y="129434"/>
                  </a:lnTo>
                  <a:lnTo>
                    <a:pt x="328032" y="87240"/>
                  </a:lnTo>
                  <a:lnTo>
                    <a:pt x="300494" y="51549"/>
                  </a:lnTo>
                  <a:lnTo>
                    <a:pt x="264803" y="24011"/>
                  </a:lnTo>
                  <a:lnTo>
                    <a:pt x="222609" y="6278"/>
                  </a:lnTo>
                  <a:lnTo>
                    <a:pt x="175564" y="0"/>
                  </a:lnTo>
                  <a:lnTo>
                    <a:pt x="128905" y="6278"/>
                  </a:lnTo>
                  <a:lnTo>
                    <a:pt x="86969" y="24011"/>
                  </a:lnTo>
                  <a:lnTo>
                    <a:pt x="51435" y="51549"/>
                  </a:lnTo>
                  <a:lnTo>
                    <a:pt x="23977" y="87240"/>
                  </a:lnTo>
                  <a:lnTo>
                    <a:pt x="6273" y="129434"/>
                  </a:lnTo>
                  <a:lnTo>
                    <a:pt x="0" y="176479"/>
                  </a:lnTo>
                  <a:lnTo>
                    <a:pt x="1000" y="194124"/>
                  </a:lnTo>
                  <a:lnTo>
                    <a:pt x="3886" y="211340"/>
                  </a:lnTo>
                  <a:lnTo>
                    <a:pt x="8486" y="228042"/>
                  </a:lnTo>
                  <a:lnTo>
                    <a:pt x="14630" y="24414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450323" y="4575213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89">
                  <a:moveTo>
                    <a:pt x="60083" y="0"/>
                  </a:moveTo>
                  <a:lnTo>
                    <a:pt x="50203" y="59385"/>
                  </a:lnTo>
                  <a:lnTo>
                    <a:pt x="0" y="26123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364928" y="4299711"/>
              <a:ext cx="586740" cy="407034"/>
            </a:xfrm>
            <a:custGeom>
              <a:avLst/>
              <a:gdLst/>
              <a:ahLst/>
              <a:cxnLst/>
              <a:rect l="l" t="t" r="r" b="b"/>
              <a:pathLst>
                <a:path w="586739" h="407035">
                  <a:moveTo>
                    <a:pt x="561759" y="406488"/>
                  </a:moveTo>
                  <a:lnTo>
                    <a:pt x="571991" y="379680"/>
                  </a:lnTo>
                  <a:lnTo>
                    <a:pt x="579654" y="351872"/>
                  </a:lnTo>
                  <a:lnTo>
                    <a:pt x="584463" y="323207"/>
                  </a:lnTo>
                  <a:lnTo>
                    <a:pt x="586130" y="293827"/>
                  </a:lnTo>
                  <a:lnTo>
                    <a:pt x="582301" y="246014"/>
                  </a:lnTo>
                  <a:lnTo>
                    <a:pt x="571209" y="200714"/>
                  </a:lnTo>
                  <a:lnTo>
                    <a:pt x="553449" y="158520"/>
                  </a:lnTo>
                  <a:lnTo>
                    <a:pt x="529614" y="120025"/>
                  </a:lnTo>
                  <a:lnTo>
                    <a:pt x="500299" y="85825"/>
                  </a:lnTo>
                  <a:lnTo>
                    <a:pt x="466096" y="56511"/>
                  </a:lnTo>
                  <a:lnTo>
                    <a:pt x="427600" y="32678"/>
                  </a:lnTo>
                  <a:lnTo>
                    <a:pt x="385404" y="14919"/>
                  </a:lnTo>
                  <a:lnTo>
                    <a:pt x="340103" y="3828"/>
                  </a:lnTo>
                  <a:lnTo>
                    <a:pt x="292290" y="0"/>
                  </a:lnTo>
                  <a:lnTo>
                    <a:pt x="244894" y="3828"/>
                  </a:lnTo>
                  <a:lnTo>
                    <a:pt x="199927" y="14919"/>
                  </a:lnTo>
                  <a:lnTo>
                    <a:pt x="157993" y="32678"/>
                  </a:lnTo>
                  <a:lnTo>
                    <a:pt x="119694" y="56511"/>
                  </a:lnTo>
                  <a:lnTo>
                    <a:pt x="85632" y="85825"/>
                  </a:lnTo>
                  <a:lnTo>
                    <a:pt x="56412" y="120025"/>
                  </a:lnTo>
                  <a:lnTo>
                    <a:pt x="32636" y="158520"/>
                  </a:lnTo>
                  <a:lnTo>
                    <a:pt x="14907" y="200714"/>
                  </a:lnTo>
                  <a:lnTo>
                    <a:pt x="3827" y="246014"/>
                  </a:lnTo>
                  <a:lnTo>
                    <a:pt x="0" y="293827"/>
                  </a:lnTo>
                  <a:lnTo>
                    <a:pt x="1664" y="323207"/>
                  </a:lnTo>
                  <a:lnTo>
                    <a:pt x="6467" y="351872"/>
                  </a:lnTo>
                  <a:lnTo>
                    <a:pt x="14123" y="379680"/>
                  </a:lnTo>
                  <a:lnTo>
                    <a:pt x="24345" y="40648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343046" y="4655921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89">
                  <a:moveTo>
                    <a:pt x="60083" y="0"/>
                  </a:moveTo>
                  <a:lnTo>
                    <a:pt x="50190" y="59385"/>
                  </a:lnTo>
                  <a:lnTo>
                    <a:pt x="0" y="26123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33110" y="3878224"/>
            <a:ext cx="477113" cy="210007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4189768" y="2705303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47142" y="0"/>
                </a:lnTo>
                <a:lnTo>
                  <a:pt x="47142" y="63906"/>
                </a:lnTo>
                <a:lnTo>
                  <a:pt x="7315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10566"/>
                </a:lnTo>
                <a:lnTo>
                  <a:pt x="45885" y="73367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150080" y="5212651"/>
            <a:ext cx="90805" cy="73660"/>
          </a:xfrm>
          <a:custGeom>
            <a:avLst/>
            <a:gdLst/>
            <a:ahLst/>
            <a:cxnLst/>
            <a:rect l="l" t="t" r="r" b="b"/>
            <a:pathLst>
              <a:path w="90804" h="73660">
                <a:moveTo>
                  <a:pt x="25603" y="43484"/>
                </a:moveTo>
                <a:lnTo>
                  <a:pt x="0" y="43484"/>
                </a:lnTo>
                <a:lnTo>
                  <a:pt x="0" y="48869"/>
                </a:lnTo>
                <a:lnTo>
                  <a:pt x="25603" y="48869"/>
                </a:lnTo>
                <a:lnTo>
                  <a:pt x="25603" y="43484"/>
                </a:lnTo>
                <a:close/>
              </a:path>
              <a:path w="90804" h="73660">
                <a:moveTo>
                  <a:pt x="90424" y="0"/>
                </a:moveTo>
                <a:lnTo>
                  <a:pt x="83921" y="0"/>
                </a:lnTo>
                <a:lnTo>
                  <a:pt x="83921" y="63906"/>
                </a:lnTo>
                <a:lnTo>
                  <a:pt x="44094" y="0"/>
                </a:lnTo>
                <a:lnTo>
                  <a:pt x="36779" y="0"/>
                </a:lnTo>
                <a:lnTo>
                  <a:pt x="36779" y="73355"/>
                </a:lnTo>
                <a:lnTo>
                  <a:pt x="43281" y="73355"/>
                </a:lnTo>
                <a:lnTo>
                  <a:pt x="43281" y="10566"/>
                </a:lnTo>
                <a:lnTo>
                  <a:pt x="82664" y="73367"/>
                </a:lnTo>
                <a:lnTo>
                  <a:pt x="90424" y="73355"/>
                </a:lnTo>
                <a:lnTo>
                  <a:pt x="9042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7" name="object 27"/>
          <p:cNvGrpSpPr/>
          <p:nvPr/>
        </p:nvGrpSpPr>
        <p:grpSpPr>
          <a:xfrm>
            <a:off x="4508665" y="2989402"/>
            <a:ext cx="559435" cy="76200"/>
            <a:chOff x="4508665" y="2989402"/>
            <a:chExt cx="559435" cy="76200"/>
          </a:xfrm>
        </p:grpSpPr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08665" y="2989402"/>
              <a:ext cx="161645" cy="7588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09223" y="2990824"/>
              <a:ext cx="358444" cy="74460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3413328" y="2989402"/>
            <a:ext cx="559435" cy="76200"/>
            <a:chOff x="3413328" y="2989402"/>
            <a:chExt cx="559435" cy="76200"/>
          </a:xfrm>
        </p:grpSpPr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13328" y="2989402"/>
              <a:ext cx="161645" cy="7588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13886" y="2990824"/>
              <a:ext cx="358432" cy="74460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3379444" y="4956860"/>
            <a:ext cx="627380" cy="76200"/>
            <a:chOff x="3379444" y="4956860"/>
            <a:chExt cx="627380" cy="76200"/>
          </a:xfrm>
        </p:grpSpPr>
        <p:pic>
          <p:nvPicPr>
            <p:cNvPr id="34" name="object 3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79444" y="4956860"/>
              <a:ext cx="229412" cy="7589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47770" y="4958283"/>
              <a:ext cx="358432" cy="74472"/>
            </a:xfrm>
            <a:prstGeom prst="rect">
              <a:avLst/>
            </a:prstGeom>
          </p:spPr>
        </p:pic>
      </p:grpSp>
      <p:grpSp>
        <p:nvGrpSpPr>
          <p:cNvPr id="36" name="object 36"/>
          <p:cNvGrpSpPr/>
          <p:nvPr/>
        </p:nvGrpSpPr>
        <p:grpSpPr>
          <a:xfrm>
            <a:off x="4474794" y="4956860"/>
            <a:ext cx="627380" cy="76200"/>
            <a:chOff x="4474794" y="4956860"/>
            <a:chExt cx="627380" cy="76200"/>
          </a:xfrm>
        </p:grpSpPr>
        <p:pic>
          <p:nvPicPr>
            <p:cNvPr id="37" name="object 3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74794" y="4956860"/>
              <a:ext cx="229400" cy="7589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43107" y="4958283"/>
              <a:ext cx="358444" cy="74472"/>
            </a:xfrm>
            <a:prstGeom prst="rect">
              <a:avLst/>
            </a:prstGeom>
          </p:spPr>
        </p:pic>
      </p:grpSp>
      <p:sp>
        <p:nvSpPr>
          <p:cNvPr id="39" name="object 39"/>
          <p:cNvSpPr/>
          <p:nvPr/>
        </p:nvSpPr>
        <p:spPr>
          <a:xfrm>
            <a:off x="4303966" y="3852557"/>
            <a:ext cx="6985" cy="73660"/>
          </a:xfrm>
          <a:custGeom>
            <a:avLst/>
            <a:gdLst/>
            <a:ahLst/>
            <a:cxnLst/>
            <a:rect l="l" t="t" r="r" b="b"/>
            <a:pathLst>
              <a:path w="6985" h="73660">
                <a:moveTo>
                  <a:pt x="6502" y="0"/>
                </a:move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124998" y="3852557"/>
            <a:ext cx="33020" cy="73660"/>
          </a:xfrm>
          <a:custGeom>
            <a:avLst/>
            <a:gdLst/>
            <a:ahLst/>
            <a:cxnLst/>
            <a:rect l="l" t="t" r="r" b="b"/>
            <a:pathLst>
              <a:path w="33020" h="73660">
                <a:moveTo>
                  <a:pt x="6502" y="0"/>
                </a:move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0"/>
                </a:lnTo>
                <a:close/>
              </a:path>
              <a:path w="33020" h="73660">
                <a:moveTo>
                  <a:pt x="32715" y="0"/>
                </a:moveTo>
                <a:lnTo>
                  <a:pt x="26212" y="0"/>
                </a:lnTo>
                <a:lnTo>
                  <a:pt x="26212" y="73355"/>
                </a:lnTo>
                <a:lnTo>
                  <a:pt x="32715" y="73355"/>
                </a:lnTo>
                <a:lnTo>
                  <a:pt x="3271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111892" y="4080966"/>
            <a:ext cx="59055" cy="73660"/>
          </a:xfrm>
          <a:custGeom>
            <a:avLst/>
            <a:gdLst/>
            <a:ahLst/>
            <a:cxnLst/>
            <a:rect l="l" t="t" r="r" b="b"/>
            <a:pathLst>
              <a:path w="59054" h="73660">
                <a:moveTo>
                  <a:pt x="6502" y="0"/>
                </a:move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0"/>
                </a:lnTo>
                <a:close/>
              </a:path>
              <a:path w="59054" h="73660">
                <a:moveTo>
                  <a:pt x="32715" y="0"/>
                </a:moveTo>
                <a:lnTo>
                  <a:pt x="26212" y="0"/>
                </a:lnTo>
                <a:lnTo>
                  <a:pt x="26212" y="73355"/>
                </a:lnTo>
                <a:lnTo>
                  <a:pt x="32715" y="73355"/>
                </a:lnTo>
                <a:lnTo>
                  <a:pt x="32715" y="0"/>
                </a:lnTo>
                <a:close/>
              </a:path>
              <a:path w="59054" h="73660">
                <a:moveTo>
                  <a:pt x="58928" y="0"/>
                </a:moveTo>
                <a:lnTo>
                  <a:pt x="52425" y="0"/>
                </a:lnTo>
                <a:lnTo>
                  <a:pt x="52425" y="73355"/>
                </a:lnTo>
                <a:lnTo>
                  <a:pt x="58928" y="73355"/>
                </a:lnTo>
                <a:lnTo>
                  <a:pt x="589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268406" y="4080966"/>
            <a:ext cx="78105" cy="73660"/>
          </a:xfrm>
          <a:custGeom>
            <a:avLst/>
            <a:gdLst/>
            <a:ahLst/>
            <a:cxnLst/>
            <a:rect l="l" t="t" r="r" b="b"/>
            <a:pathLst>
              <a:path w="78104" h="73660">
                <a:moveTo>
                  <a:pt x="6502" y="0"/>
                </a:move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0"/>
                </a:lnTo>
                <a:close/>
              </a:path>
              <a:path w="78104" h="73660">
                <a:moveTo>
                  <a:pt x="77622" y="0"/>
                </a:moveTo>
                <a:lnTo>
                  <a:pt x="71018" y="0"/>
                </a:lnTo>
                <a:lnTo>
                  <a:pt x="47790" y="65989"/>
                </a:lnTo>
                <a:lnTo>
                  <a:pt x="24384" y="0"/>
                </a:lnTo>
                <a:lnTo>
                  <a:pt x="17170" y="0"/>
                </a:lnTo>
                <a:lnTo>
                  <a:pt x="43789" y="73355"/>
                </a:lnTo>
                <a:lnTo>
                  <a:pt x="51308" y="73355"/>
                </a:lnTo>
                <a:lnTo>
                  <a:pt x="7762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3" name="object 4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629365" y="4080967"/>
            <a:ext cx="320548" cy="93776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544747" y="4080967"/>
            <a:ext cx="299097" cy="93776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534028" y="3852557"/>
            <a:ext cx="320548" cy="93776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640097" y="3852557"/>
            <a:ext cx="299097" cy="93776"/>
          </a:xfrm>
          <a:prstGeom prst="rect">
            <a:avLst/>
          </a:prstGeom>
        </p:spPr>
      </p:pic>
      <p:sp>
        <p:nvSpPr>
          <p:cNvPr id="47" name="object 47"/>
          <p:cNvSpPr/>
          <p:nvPr/>
        </p:nvSpPr>
        <p:spPr>
          <a:xfrm>
            <a:off x="5473941" y="3961574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0" y="0"/>
                </a:lnTo>
                <a:lnTo>
                  <a:pt x="0" y="5892"/>
                </a:lnTo>
                <a:lnTo>
                  <a:pt x="23571" y="5892"/>
                </a:lnTo>
                <a:lnTo>
                  <a:pt x="23571" y="73355"/>
                </a:lnTo>
                <a:lnTo>
                  <a:pt x="30073" y="73355"/>
                </a:lnTo>
                <a:lnTo>
                  <a:pt x="30073" y="5892"/>
                </a:lnTo>
                <a:lnTo>
                  <a:pt x="53644" y="5892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924962" y="3961574"/>
            <a:ext cx="82550" cy="73660"/>
          </a:xfrm>
          <a:custGeom>
            <a:avLst/>
            <a:gdLst/>
            <a:ahLst/>
            <a:cxnLst/>
            <a:rect l="l" t="t" r="r" b="b"/>
            <a:pathLst>
              <a:path w="82550" h="73660">
                <a:moveTo>
                  <a:pt x="25603" y="43484"/>
                </a:moveTo>
                <a:lnTo>
                  <a:pt x="0" y="43484"/>
                </a:lnTo>
                <a:lnTo>
                  <a:pt x="0" y="48869"/>
                </a:lnTo>
                <a:lnTo>
                  <a:pt x="25603" y="48869"/>
                </a:lnTo>
                <a:lnTo>
                  <a:pt x="25603" y="43484"/>
                </a:lnTo>
                <a:close/>
              </a:path>
              <a:path w="82550" h="73660">
                <a:moveTo>
                  <a:pt x="81991" y="0"/>
                </a:moveTo>
                <a:lnTo>
                  <a:pt x="28346" y="0"/>
                </a:lnTo>
                <a:lnTo>
                  <a:pt x="28346" y="5892"/>
                </a:lnTo>
                <a:lnTo>
                  <a:pt x="51917" y="5892"/>
                </a:lnTo>
                <a:lnTo>
                  <a:pt x="51917" y="73355"/>
                </a:lnTo>
                <a:lnTo>
                  <a:pt x="58420" y="73355"/>
                </a:lnTo>
                <a:lnTo>
                  <a:pt x="58420" y="5892"/>
                </a:lnTo>
                <a:lnTo>
                  <a:pt x="81991" y="5892"/>
                </a:lnTo>
                <a:lnTo>
                  <a:pt x="8199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105362" y="4693539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0" y="0"/>
                </a:lnTo>
                <a:lnTo>
                  <a:pt x="0" y="5892"/>
                </a:lnTo>
                <a:lnTo>
                  <a:pt x="23571" y="5892"/>
                </a:lnTo>
                <a:lnTo>
                  <a:pt x="23571" y="73342"/>
                </a:lnTo>
                <a:lnTo>
                  <a:pt x="30073" y="73342"/>
                </a:lnTo>
                <a:lnTo>
                  <a:pt x="30073" y="5892"/>
                </a:lnTo>
                <a:lnTo>
                  <a:pt x="53644" y="5892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677740" y="4646815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47142" y="0"/>
                </a:lnTo>
                <a:lnTo>
                  <a:pt x="47142" y="63893"/>
                </a:lnTo>
                <a:lnTo>
                  <a:pt x="7315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10566"/>
                </a:lnTo>
                <a:lnTo>
                  <a:pt x="45885" y="73367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3582390" y="4574133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47142" y="0"/>
                </a:lnTo>
                <a:lnTo>
                  <a:pt x="47142" y="63906"/>
                </a:lnTo>
                <a:lnTo>
                  <a:pt x="7315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10566"/>
                </a:lnTo>
                <a:lnTo>
                  <a:pt x="45885" y="73367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3309213" y="4766208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32" y="0"/>
                </a:moveTo>
                <a:lnTo>
                  <a:pt x="0" y="0"/>
                </a:lnTo>
                <a:lnTo>
                  <a:pt x="0" y="5892"/>
                </a:lnTo>
                <a:lnTo>
                  <a:pt x="23571" y="5892"/>
                </a:lnTo>
                <a:lnTo>
                  <a:pt x="23571" y="73355"/>
                </a:lnTo>
                <a:lnTo>
                  <a:pt x="30073" y="73355"/>
                </a:lnTo>
                <a:lnTo>
                  <a:pt x="30073" y="5892"/>
                </a:lnTo>
                <a:lnTo>
                  <a:pt x="53632" y="5892"/>
                </a:lnTo>
                <a:lnTo>
                  <a:pt x="5363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3304019" y="3592995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0" y="0"/>
                </a:lnTo>
                <a:lnTo>
                  <a:pt x="0" y="5892"/>
                </a:lnTo>
                <a:lnTo>
                  <a:pt x="23571" y="5892"/>
                </a:lnTo>
                <a:lnTo>
                  <a:pt x="23571" y="73355"/>
                </a:lnTo>
                <a:lnTo>
                  <a:pt x="30073" y="73355"/>
                </a:lnTo>
                <a:lnTo>
                  <a:pt x="30073" y="5892"/>
                </a:lnTo>
                <a:lnTo>
                  <a:pt x="53644" y="5892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3732936" y="3489172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47142" y="0"/>
                </a:lnTo>
                <a:lnTo>
                  <a:pt x="47142" y="63906"/>
                </a:lnTo>
                <a:lnTo>
                  <a:pt x="7315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10566"/>
                </a:lnTo>
                <a:lnTo>
                  <a:pt x="45885" y="73367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4776368" y="3483978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47142" y="0"/>
                </a:lnTo>
                <a:lnTo>
                  <a:pt x="47142" y="63906"/>
                </a:lnTo>
                <a:lnTo>
                  <a:pt x="7315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10566"/>
                </a:lnTo>
                <a:lnTo>
                  <a:pt x="45885" y="73380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5069027" y="3572230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0" y="0"/>
                </a:lnTo>
                <a:lnTo>
                  <a:pt x="0" y="5892"/>
                </a:lnTo>
                <a:lnTo>
                  <a:pt x="23571" y="5892"/>
                </a:lnTo>
                <a:lnTo>
                  <a:pt x="23571" y="73355"/>
                </a:lnTo>
                <a:lnTo>
                  <a:pt x="30073" y="73355"/>
                </a:lnTo>
                <a:lnTo>
                  <a:pt x="30073" y="5892"/>
                </a:lnTo>
                <a:lnTo>
                  <a:pt x="53644" y="5892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 txBox="1"/>
          <p:nvPr/>
        </p:nvSpPr>
        <p:spPr>
          <a:xfrm>
            <a:off x="707395" y="538881"/>
            <a:ext cx="1764030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20" b="1">
                <a:latin typeface="Arial"/>
                <a:cs typeface="Arial"/>
              </a:rPr>
              <a:t>Operación</a:t>
            </a:r>
            <a:r>
              <a:rPr dirty="0" sz="850" spc="-40" b="1">
                <a:latin typeface="Arial"/>
                <a:cs typeface="Arial"/>
              </a:rPr>
              <a:t> </a:t>
            </a:r>
            <a:r>
              <a:rPr dirty="0" sz="850" spc="20" b="1">
                <a:latin typeface="Arial"/>
                <a:cs typeface="Arial"/>
              </a:rPr>
              <a:t>de</a:t>
            </a:r>
            <a:r>
              <a:rPr dirty="0" sz="850" spc="-35" b="1">
                <a:latin typeface="Arial"/>
                <a:cs typeface="Arial"/>
              </a:rPr>
              <a:t> </a:t>
            </a:r>
            <a:r>
              <a:rPr dirty="0" sz="850" spc="30" b="1">
                <a:latin typeface="Arial"/>
                <a:cs typeface="Arial"/>
              </a:rPr>
              <a:t>cuatro</a:t>
            </a:r>
            <a:r>
              <a:rPr dirty="0" sz="850" spc="-35" b="1">
                <a:latin typeface="Arial"/>
                <a:cs typeface="Arial"/>
              </a:rPr>
              <a:t> </a:t>
            </a:r>
            <a:r>
              <a:rPr dirty="0" sz="850" spc="25" b="1">
                <a:latin typeface="Arial"/>
                <a:cs typeface="Arial"/>
              </a:rPr>
              <a:t>cuadrantes</a:t>
            </a:r>
            <a:endParaRPr sz="85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903219" y="486811"/>
            <a:ext cx="4325620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15">
                <a:latin typeface="Microsoft Sans Serif"/>
                <a:cs typeface="Microsoft Sans Serif"/>
              </a:rPr>
              <a:t>La </a:t>
            </a:r>
            <a:r>
              <a:rPr dirty="0" sz="900" spc="30">
                <a:latin typeface="Microsoft Sans Serif"/>
                <a:cs typeface="Microsoft Sans Serif"/>
              </a:rPr>
              <a:t>dinámica de </a:t>
            </a:r>
            <a:r>
              <a:rPr dirty="0" sz="900" spc="20">
                <a:latin typeface="Microsoft Sans Serif"/>
                <a:cs typeface="Microsoft Sans Serif"/>
              </a:rPr>
              <a:t>ciertas </a:t>
            </a:r>
            <a:r>
              <a:rPr dirty="0" sz="900" spc="15">
                <a:latin typeface="Microsoft Sans Serif"/>
                <a:cs typeface="Microsoft Sans Serif"/>
              </a:rPr>
              <a:t>cargas </a:t>
            </a:r>
            <a:r>
              <a:rPr dirty="0" sz="900" spc="35">
                <a:latin typeface="Microsoft Sans Serif"/>
                <a:cs typeface="Microsoft Sans Serif"/>
              </a:rPr>
              <a:t>puede </a:t>
            </a:r>
            <a:r>
              <a:rPr dirty="0" sz="900" spc="45">
                <a:latin typeface="Microsoft Sans Serif"/>
                <a:cs typeface="Microsoft Sans Serif"/>
              </a:rPr>
              <a:t>requerir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30">
                <a:latin typeface="Microsoft Sans Serif"/>
                <a:cs typeface="Microsoft Sans Serif"/>
              </a:rPr>
              <a:t>operación de </a:t>
            </a:r>
            <a:r>
              <a:rPr dirty="0" sz="900" spc="35">
                <a:latin typeface="Microsoft Sans Serif"/>
                <a:cs typeface="Microsoft Sans Serif"/>
              </a:rPr>
              <a:t>cuatro </a:t>
            </a:r>
            <a:r>
              <a:rPr dirty="0" sz="900" spc="4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cuadrantes. </a:t>
            </a:r>
            <a:r>
              <a:rPr dirty="0" sz="900" spc="20">
                <a:latin typeface="Microsoft Sans Serif"/>
                <a:cs typeface="Microsoft Sans Serif"/>
              </a:rPr>
              <a:t>Cuando </a:t>
            </a:r>
            <a:r>
              <a:rPr dirty="0" sz="900" spc="15">
                <a:latin typeface="Microsoft Sans Serif"/>
                <a:cs typeface="Microsoft Sans Serif"/>
              </a:rPr>
              <a:t>está </a:t>
            </a:r>
            <a:r>
              <a:rPr dirty="0" sz="900" spc="35">
                <a:latin typeface="Microsoft Sans Serif"/>
                <a:cs typeface="Microsoft Sans Serif"/>
              </a:rPr>
              <a:t>equipado </a:t>
            </a:r>
            <a:r>
              <a:rPr dirty="0" sz="900" spc="25">
                <a:latin typeface="Microsoft Sans Serif"/>
                <a:cs typeface="Microsoft Sans Serif"/>
              </a:rPr>
              <a:t>con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15">
                <a:latin typeface="Microsoft Sans Serif"/>
                <a:cs typeface="Microsoft Sans Serif"/>
              </a:rPr>
              <a:t>resistencia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0">
                <a:latin typeface="Microsoft Sans Serif"/>
                <a:cs typeface="Microsoft Sans Serif"/>
              </a:rPr>
              <a:t>frenado </a:t>
            </a:r>
            <a:r>
              <a:rPr dirty="0" sz="900" spc="25">
                <a:latin typeface="Microsoft Sans Serif"/>
                <a:cs typeface="Microsoft Sans Serif"/>
              </a:rPr>
              <a:t>opcional,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20">
                <a:latin typeface="Microsoft Sans Serif"/>
                <a:cs typeface="Microsoft Sans Serif"/>
              </a:rPr>
              <a:t> </a:t>
            </a:r>
            <a:r>
              <a:rPr dirty="0" sz="900" spc="-35">
                <a:latin typeface="Microsoft Sans Serif"/>
                <a:cs typeface="Microsoft Sans Serif"/>
              </a:rPr>
              <a:t>MICROMASTER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5">
                <a:latin typeface="Microsoft Sans Serif"/>
                <a:cs typeface="Microsoft Sans Serif"/>
              </a:rPr>
              <a:t>Siemens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>
                <a:latin typeface="Microsoft Sans Serif"/>
                <a:cs typeface="Microsoft Sans Serif"/>
              </a:rPr>
              <a:t>capaz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0">
                <a:latin typeface="Microsoft Sans Serif"/>
                <a:cs typeface="Microsoft Sans Serif"/>
              </a:rPr>
              <a:t>operar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35">
                <a:latin typeface="Microsoft Sans Serif"/>
                <a:cs typeface="Microsoft Sans Serif"/>
              </a:rPr>
              <a:t>cuatro </a:t>
            </a:r>
            <a:r>
              <a:rPr dirty="0" sz="900" spc="25">
                <a:latin typeface="Microsoft Sans Serif"/>
                <a:cs typeface="Microsoft Sans Serif"/>
              </a:rPr>
              <a:t>cuadrantes. </a:t>
            </a: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40">
                <a:latin typeface="Microsoft Sans Serif"/>
                <a:cs typeface="Microsoft Sans Serif"/>
              </a:rPr>
              <a:t>par </a:t>
            </a:r>
            <a:r>
              <a:rPr dirty="0" sz="900" spc="4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siempre </a:t>
            </a:r>
            <a:r>
              <a:rPr dirty="0" sz="900" spc="25">
                <a:latin typeface="Microsoft Sans Serif"/>
                <a:cs typeface="Microsoft Sans Serif"/>
              </a:rPr>
              <a:t>actuará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20">
                <a:latin typeface="Microsoft Sans Serif"/>
                <a:cs typeface="Microsoft Sans Serif"/>
              </a:rPr>
              <a:t>hacer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60">
                <a:latin typeface="Microsoft Sans Serif"/>
                <a:cs typeface="Microsoft Sans Serif"/>
              </a:rPr>
              <a:t>rotor </a:t>
            </a:r>
            <a:r>
              <a:rPr dirty="0" sz="900" spc="35">
                <a:latin typeface="Microsoft Sans Serif"/>
                <a:cs typeface="Microsoft Sans Serif"/>
              </a:rPr>
              <a:t>funcione </a:t>
            </a:r>
            <a:r>
              <a:rPr dirty="0" sz="900" spc="10">
                <a:latin typeface="Microsoft Sans Serif"/>
                <a:cs typeface="Microsoft Sans Serif"/>
              </a:rPr>
              <a:t>hacia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velocidad síncrona. </a:t>
            </a:r>
            <a:r>
              <a:rPr dirty="0" sz="900" spc="-40">
                <a:latin typeface="Microsoft Sans Serif"/>
                <a:cs typeface="Microsoft Sans Serif"/>
              </a:rPr>
              <a:t>Si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25">
                <a:latin typeface="Microsoft Sans Serif"/>
                <a:cs typeface="Microsoft Sans Serif"/>
              </a:rPr>
              <a:t>síncrona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25">
                <a:latin typeface="Microsoft Sans Serif"/>
                <a:cs typeface="Microsoft Sans Serif"/>
              </a:rPr>
              <a:t>reduce </a:t>
            </a:r>
            <a:r>
              <a:rPr dirty="0" sz="900" spc="35">
                <a:latin typeface="Microsoft Sans Serif"/>
                <a:cs typeface="Microsoft Sans Serif"/>
              </a:rPr>
              <a:t>repentinamente,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25">
                <a:latin typeface="Microsoft Sans Serif"/>
                <a:cs typeface="Microsoft Sans Serif"/>
              </a:rPr>
              <a:t>desarrolla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40">
                <a:latin typeface="Microsoft Sans Serif"/>
                <a:cs typeface="Microsoft Sans Serif"/>
              </a:rPr>
              <a:t>par </a:t>
            </a:r>
            <a:r>
              <a:rPr dirty="0" sz="900" spc="30">
                <a:latin typeface="Microsoft Sans Serif"/>
                <a:cs typeface="Microsoft Sans Serif"/>
              </a:rPr>
              <a:t>negativo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0">
                <a:latin typeface="Microsoft Sans Serif"/>
                <a:cs typeface="Microsoft Sans Serif"/>
              </a:rPr>
              <a:t>motor.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40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65">
                <a:latin typeface="Microsoft Sans Serif"/>
                <a:cs typeface="Microsoft Sans Serif"/>
              </a:rPr>
              <a:t>motor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actúa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como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generador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al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convertir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energía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mecánica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10">
                <a:latin typeface="Microsoft Sans Serif"/>
                <a:cs typeface="Microsoft Sans Serif"/>
              </a:rPr>
              <a:t>eje </a:t>
            </a:r>
            <a:r>
              <a:rPr dirty="0" sz="900" spc="30">
                <a:latin typeface="Microsoft Sans Serif"/>
                <a:cs typeface="Microsoft Sans Serif"/>
              </a:rPr>
              <a:t>en energía </a:t>
            </a:r>
            <a:r>
              <a:rPr dirty="0" sz="900" spc="20">
                <a:latin typeface="Microsoft Sans Serif"/>
                <a:cs typeface="Microsoft Sans Serif"/>
              </a:rPr>
              <a:t>eléctrica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20">
                <a:latin typeface="Microsoft Sans Serif"/>
                <a:cs typeface="Microsoft Sans Serif"/>
              </a:rPr>
              <a:t>devuelve </a:t>
            </a:r>
            <a:r>
              <a:rPr dirty="0" sz="900" spc="15">
                <a:latin typeface="Microsoft Sans Serif"/>
                <a:cs typeface="Microsoft Sans Serif"/>
              </a:rPr>
              <a:t>al </a:t>
            </a:r>
            <a:r>
              <a:rPr dirty="0" sz="900" spc="35">
                <a:latin typeface="Microsoft Sans Serif"/>
                <a:cs typeface="Microsoft Sans Serif"/>
              </a:rPr>
              <a:t>variador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5">
                <a:latin typeface="Microsoft Sans Serif"/>
                <a:cs typeface="Microsoft Sans Serif"/>
              </a:rPr>
              <a:t>frecuencia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40">
                <a:latin typeface="Microsoft Sans Serif"/>
                <a:cs typeface="Microsoft Sans Serif"/>
              </a:rPr>
              <a:t>CA. </a:t>
            </a:r>
            <a:r>
              <a:rPr dirty="0" sz="900" spc="-3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Esto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30">
                <a:latin typeface="Microsoft Sans Serif"/>
                <a:cs typeface="Microsoft Sans Serif"/>
              </a:rPr>
              <a:t>similar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30">
                <a:latin typeface="Microsoft Sans Serif"/>
                <a:cs typeface="Microsoft Sans Serif"/>
              </a:rPr>
              <a:t>conducir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40">
                <a:latin typeface="Microsoft Sans Serif"/>
                <a:cs typeface="Microsoft Sans Serif"/>
              </a:rPr>
              <a:t>automóvil </a:t>
            </a:r>
            <a:r>
              <a:rPr dirty="0" sz="900" spc="15">
                <a:latin typeface="Microsoft Sans Serif"/>
                <a:cs typeface="Microsoft Sans Serif"/>
              </a:rPr>
              <a:t>cuesta </a:t>
            </a:r>
            <a:r>
              <a:rPr dirty="0" sz="900" spc="20">
                <a:latin typeface="Microsoft Sans Serif"/>
                <a:cs typeface="Microsoft Sans Serif"/>
              </a:rPr>
              <a:t>abajo. </a:t>
            </a: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40">
                <a:latin typeface="Microsoft Sans Serif"/>
                <a:cs typeface="Microsoft Sans Serif"/>
              </a:rPr>
              <a:t>automóvil </a:t>
            </a:r>
            <a:r>
              <a:rPr dirty="0" sz="900" spc="4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actuará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como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freno.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40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frenado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produce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cuadrantes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II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5">
                <a:latin typeface="Microsoft Sans Serif"/>
                <a:cs typeface="Microsoft Sans Serif"/>
              </a:rPr>
              <a:t>IV.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61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82061" y="4334979"/>
            <a:ext cx="1874520" cy="2352040"/>
            <a:chOff x="2882061" y="4334979"/>
            <a:chExt cx="1874520" cy="2352040"/>
          </a:xfrm>
        </p:grpSpPr>
        <p:sp>
          <p:nvSpPr>
            <p:cNvPr id="3" name="object 3"/>
            <p:cNvSpPr/>
            <p:nvPr/>
          </p:nvSpPr>
          <p:spPr>
            <a:xfrm>
              <a:off x="3160280" y="4384040"/>
              <a:ext cx="1503045" cy="2287270"/>
            </a:xfrm>
            <a:custGeom>
              <a:avLst/>
              <a:gdLst/>
              <a:ahLst/>
              <a:cxnLst/>
              <a:rect l="l" t="t" r="r" b="b"/>
              <a:pathLst>
                <a:path w="1503045" h="2287270">
                  <a:moveTo>
                    <a:pt x="1502524" y="1193292"/>
                  </a:moveTo>
                  <a:lnTo>
                    <a:pt x="1502524" y="2286914"/>
                  </a:lnTo>
                  <a:lnTo>
                    <a:pt x="0" y="2286914"/>
                  </a:lnTo>
                  <a:lnTo>
                    <a:pt x="0" y="0"/>
                  </a:lnTo>
                  <a:lnTo>
                    <a:pt x="661149" y="914"/>
                  </a:lnTo>
                </a:path>
                <a:path w="1503045" h="2287270">
                  <a:moveTo>
                    <a:pt x="1059306" y="0"/>
                  </a:moveTo>
                  <a:lnTo>
                    <a:pt x="1502524" y="0"/>
                  </a:lnTo>
                  <a:lnTo>
                    <a:pt x="1502524" y="1090879"/>
                  </a:lnTo>
                </a:path>
                <a:path w="1503045" h="2287270">
                  <a:moveTo>
                    <a:pt x="246049" y="2755"/>
                  </a:moveTo>
                  <a:lnTo>
                    <a:pt x="246049" y="2286152"/>
                  </a:lnTo>
                </a:path>
                <a:path w="1503045" h="2287270">
                  <a:moveTo>
                    <a:pt x="497573" y="2755"/>
                  </a:moveTo>
                  <a:lnTo>
                    <a:pt x="497573" y="228615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112655" y="4786198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4" h="99060">
                  <a:moveTo>
                    <a:pt x="49530" y="0"/>
                  </a:moveTo>
                  <a:lnTo>
                    <a:pt x="0" y="99047"/>
                  </a:lnTo>
                  <a:lnTo>
                    <a:pt x="99529" y="99047"/>
                  </a:lnTo>
                  <a:lnTo>
                    <a:pt x="4953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112655" y="4786198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4" h="99060">
                  <a:moveTo>
                    <a:pt x="0" y="99047"/>
                  </a:moveTo>
                  <a:lnTo>
                    <a:pt x="99529" y="99047"/>
                  </a:lnTo>
                  <a:lnTo>
                    <a:pt x="49530" y="0"/>
                  </a:lnTo>
                  <a:lnTo>
                    <a:pt x="0" y="99047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355263" y="4786693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5" h="99060">
                  <a:moveTo>
                    <a:pt x="50012" y="0"/>
                  </a:moveTo>
                  <a:lnTo>
                    <a:pt x="0" y="99034"/>
                  </a:lnTo>
                  <a:lnTo>
                    <a:pt x="99542" y="99034"/>
                  </a:lnTo>
                  <a:lnTo>
                    <a:pt x="500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355263" y="4786693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5" h="99060">
                  <a:moveTo>
                    <a:pt x="0" y="99034"/>
                  </a:moveTo>
                  <a:lnTo>
                    <a:pt x="99542" y="99034"/>
                  </a:lnTo>
                  <a:lnTo>
                    <a:pt x="50012" y="0"/>
                  </a:lnTo>
                  <a:lnTo>
                    <a:pt x="0" y="9903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609352" y="4786693"/>
              <a:ext cx="99060" cy="99060"/>
            </a:xfrm>
            <a:custGeom>
              <a:avLst/>
              <a:gdLst/>
              <a:ahLst/>
              <a:cxnLst/>
              <a:rect l="l" t="t" r="r" b="b"/>
              <a:pathLst>
                <a:path w="99060" h="99060">
                  <a:moveTo>
                    <a:pt x="49021" y="0"/>
                  </a:moveTo>
                  <a:lnTo>
                    <a:pt x="0" y="99034"/>
                  </a:lnTo>
                  <a:lnTo>
                    <a:pt x="99034" y="99034"/>
                  </a:lnTo>
                  <a:lnTo>
                    <a:pt x="4902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609352" y="4786693"/>
              <a:ext cx="99060" cy="99060"/>
            </a:xfrm>
            <a:custGeom>
              <a:avLst/>
              <a:gdLst/>
              <a:ahLst/>
              <a:cxnLst/>
              <a:rect l="l" t="t" r="r" b="b"/>
              <a:pathLst>
                <a:path w="99060" h="99060">
                  <a:moveTo>
                    <a:pt x="0" y="99034"/>
                  </a:moveTo>
                  <a:lnTo>
                    <a:pt x="99034" y="99034"/>
                  </a:lnTo>
                  <a:lnTo>
                    <a:pt x="49021" y="0"/>
                  </a:lnTo>
                  <a:lnTo>
                    <a:pt x="0" y="9903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609352" y="6173190"/>
              <a:ext cx="99060" cy="100330"/>
            </a:xfrm>
            <a:custGeom>
              <a:avLst/>
              <a:gdLst/>
              <a:ahLst/>
              <a:cxnLst/>
              <a:rect l="l" t="t" r="r" b="b"/>
              <a:pathLst>
                <a:path w="99060" h="100329">
                  <a:moveTo>
                    <a:pt x="49021" y="0"/>
                  </a:moveTo>
                  <a:lnTo>
                    <a:pt x="0" y="100025"/>
                  </a:lnTo>
                  <a:lnTo>
                    <a:pt x="99034" y="100025"/>
                  </a:lnTo>
                  <a:lnTo>
                    <a:pt x="4902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609352" y="6173190"/>
              <a:ext cx="99060" cy="100330"/>
            </a:xfrm>
            <a:custGeom>
              <a:avLst/>
              <a:gdLst/>
              <a:ahLst/>
              <a:cxnLst/>
              <a:rect l="l" t="t" r="r" b="b"/>
              <a:pathLst>
                <a:path w="99060" h="100329">
                  <a:moveTo>
                    <a:pt x="0" y="100025"/>
                  </a:moveTo>
                  <a:lnTo>
                    <a:pt x="99034" y="100025"/>
                  </a:lnTo>
                  <a:lnTo>
                    <a:pt x="49021" y="0"/>
                  </a:lnTo>
                  <a:lnTo>
                    <a:pt x="0" y="10002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355263" y="6173190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5" h="100329">
                  <a:moveTo>
                    <a:pt x="50012" y="0"/>
                  </a:moveTo>
                  <a:lnTo>
                    <a:pt x="0" y="100025"/>
                  </a:lnTo>
                  <a:lnTo>
                    <a:pt x="99542" y="100025"/>
                  </a:lnTo>
                  <a:lnTo>
                    <a:pt x="500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355263" y="6173190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5" h="100329">
                  <a:moveTo>
                    <a:pt x="0" y="100025"/>
                  </a:moveTo>
                  <a:lnTo>
                    <a:pt x="99542" y="100025"/>
                  </a:lnTo>
                  <a:lnTo>
                    <a:pt x="50012" y="0"/>
                  </a:lnTo>
                  <a:lnTo>
                    <a:pt x="0" y="10002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112655" y="6173673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4" h="100329">
                  <a:moveTo>
                    <a:pt x="49530" y="0"/>
                  </a:moveTo>
                  <a:lnTo>
                    <a:pt x="0" y="100025"/>
                  </a:lnTo>
                  <a:lnTo>
                    <a:pt x="99529" y="100025"/>
                  </a:lnTo>
                  <a:lnTo>
                    <a:pt x="4953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112655" y="6173673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4" h="100329">
                  <a:moveTo>
                    <a:pt x="0" y="100025"/>
                  </a:moveTo>
                  <a:lnTo>
                    <a:pt x="99529" y="100025"/>
                  </a:lnTo>
                  <a:lnTo>
                    <a:pt x="49530" y="0"/>
                  </a:lnTo>
                  <a:lnTo>
                    <a:pt x="0" y="10002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882061" y="4337265"/>
              <a:ext cx="1874520" cy="1836420"/>
            </a:xfrm>
            <a:custGeom>
              <a:avLst/>
              <a:gdLst/>
              <a:ahLst/>
              <a:cxnLst/>
              <a:rect l="l" t="t" r="r" b="b"/>
              <a:pathLst>
                <a:path w="1874520" h="1836420">
                  <a:moveTo>
                    <a:pt x="230593" y="448932"/>
                  </a:moveTo>
                  <a:lnTo>
                    <a:pt x="330123" y="448932"/>
                  </a:lnTo>
                </a:path>
                <a:path w="1874520" h="1836420">
                  <a:moveTo>
                    <a:pt x="473202" y="448932"/>
                  </a:moveTo>
                  <a:lnTo>
                    <a:pt x="572744" y="448932"/>
                  </a:lnTo>
                </a:path>
                <a:path w="1874520" h="1836420">
                  <a:moveTo>
                    <a:pt x="726859" y="448932"/>
                  </a:moveTo>
                  <a:lnTo>
                    <a:pt x="825411" y="448932"/>
                  </a:lnTo>
                </a:path>
                <a:path w="1874520" h="1836420">
                  <a:moveTo>
                    <a:pt x="230593" y="1836407"/>
                  </a:moveTo>
                  <a:lnTo>
                    <a:pt x="330123" y="1836407"/>
                  </a:lnTo>
                </a:path>
                <a:path w="1874520" h="1836420">
                  <a:moveTo>
                    <a:pt x="473202" y="1836407"/>
                  </a:moveTo>
                  <a:lnTo>
                    <a:pt x="572744" y="1836407"/>
                  </a:lnTo>
                </a:path>
                <a:path w="1874520" h="1836420">
                  <a:moveTo>
                    <a:pt x="751624" y="1836407"/>
                  </a:moveTo>
                  <a:lnTo>
                    <a:pt x="801636" y="1836407"/>
                  </a:lnTo>
                </a:path>
                <a:path w="1874520" h="1836420">
                  <a:moveTo>
                    <a:pt x="726859" y="1836407"/>
                  </a:moveTo>
                  <a:lnTo>
                    <a:pt x="825411" y="1836407"/>
                  </a:lnTo>
                </a:path>
                <a:path w="1874520" h="1836420">
                  <a:moveTo>
                    <a:pt x="0" y="1190980"/>
                  </a:moveTo>
                  <a:lnTo>
                    <a:pt x="514337" y="1190980"/>
                  </a:lnTo>
                </a:path>
                <a:path w="1874520" h="1836420">
                  <a:moveTo>
                    <a:pt x="0" y="1488605"/>
                  </a:moveTo>
                  <a:lnTo>
                    <a:pt x="761949" y="1488605"/>
                  </a:lnTo>
                </a:path>
                <a:path w="1874520" h="1836420">
                  <a:moveTo>
                    <a:pt x="945349" y="49529"/>
                  </a:moveTo>
                  <a:lnTo>
                    <a:pt x="964476" y="11277"/>
                  </a:lnTo>
                  <a:lnTo>
                    <a:pt x="988009" y="495"/>
                  </a:lnTo>
                  <a:lnTo>
                    <a:pt x="994867" y="0"/>
                  </a:lnTo>
                </a:path>
                <a:path w="1874520" h="1836420">
                  <a:moveTo>
                    <a:pt x="994867" y="0"/>
                  </a:moveTo>
                  <a:lnTo>
                    <a:pt x="1033602" y="20104"/>
                  </a:lnTo>
                  <a:lnTo>
                    <a:pt x="1044397" y="43637"/>
                  </a:lnTo>
                  <a:lnTo>
                    <a:pt x="1044879" y="49529"/>
                  </a:lnTo>
                </a:path>
                <a:path w="1874520" h="1836420">
                  <a:moveTo>
                    <a:pt x="1044879" y="49529"/>
                  </a:moveTo>
                  <a:lnTo>
                    <a:pt x="1044879" y="43637"/>
                  </a:lnTo>
                  <a:lnTo>
                    <a:pt x="1045870" y="37274"/>
                  </a:lnTo>
                  <a:lnTo>
                    <a:pt x="1069403" y="6870"/>
                  </a:lnTo>
                  <a:lnTo>
                    <a:pt x="1087539" y="495"/>
                  </a:lnTo>
                  <a:lnTo>
                    <a:pt x="1094892" y="0"/>
                  </a:lnTo>
                </a:path>
                <a:path w="1874520" h="1836420">
                  <a:moveTo>
                    <a:pt x="1094892" y="0"/>
                  </a:moveTo>
                  <a:lnTo>
                    <a:pt x="1133627" y="20104"/>
                  </a:lnTo>
                  <a:lnTo>
                    <a:pt x="1143927" y="43637"/>
                  </a:lnTo>
                  <a:lnTo>
                    <a:pt x="1143927" y="49529"/>
                  </a:lnTo>
                </a:path>
                <a:path w="1874520" h="1836420">
                  <a:moveTo>
                    <a:pt x="1143927" y="49529"/>
                  </a:moveTo>
                  <a:lnTo>
                    <a:pt x="1163535" y="10795"/>
                  </a:lnTo>
                  <a:lnTo>
                    <a:pt x="1187564" y="495"/>
                  </a:lnTo>
                  <a:lnTo>
                    <a:pt x="1193939" y="0"/>
                  </a:lnTo>
                </a:path>
                <a:path w="1874520" h="1836420">
                  <a:moveTo>
                    <a:pt x="1193939" y="0"/>
                  </a:moveTo>
                  <a:lnTo>
                    <a:pt x="1232674" y="20104"/>
                  </a:lnTo>
                  <a:lnTo>
                    <a:pt x="1242974" y="43154"/>
                  </a:lnTo>
                  <a:lnTo>
                    <a:pt x="1243457" y="49529"/>
                  </a:lnTo>
                </a:path>
                <a:path w="1874520" h="1836420">
                  <a:moveTo>
                    <a:pt x="1243457" y="49529"/>
                  </a:moveTo>
                  <a:lnTo>
                    <a:pt x="1263078" y="10795"/>
                  </a:lnTo>
                  <a:lnTo>
                    <a:pt x="1286611" y="495"/>
                  </a:lnTo>
                  <a:lnTo>
                    <a:pt x="1293469" y="0"/>
                  </a:lnTo>
                </a:path>
                <a:path w="1874520" h="1836420">
                  <a:moveTo>
                    <a:pt x="1293469" y="0"/>
                  </a:moveTo>
                  <a:lnTo>
                    <a:pt x="1332204" y="20104"/>
                  </a:lnTo>
                  <a:lnTo>
                    <a:pt x="1342504" y="43154"/>
                  </a:lnTo>
                  <a:lnTo>
                    <a:pt x="1342504" y="49529"/>
                  </a:lnTo>
                </a:path>
                <a:path w="1874520" h="1836420">
                  <a:moveTo>
                    <a:pt x="1681568" y="1236700"/>
                  </a:moveTo>
                  <a:lnTo>
                    <a:pt x="1873986" y="1236700"/>
                  </a:lnTo>
                </a:path>
                <a:path w="1874520" h="1836420">
                  <a:moveTo>
                    <a:pt x="1681568" y="1138631"/>
                  </a:moveTo>
                  <a:lnTo>
                    <a:pt x="1873986" y="1138631"/>
                  </a:lnTo>
                </a:path>
                <a:path w="1874520" h="1836420">
                  <a:moveTo>
                    <a:pt x="274205" y="894334"/>
                  </a:moveTo>
                  <a:lnTo>
                    <a:pt x="274205" y="89433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142843" y="521677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142843" y="521677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388817" y="437004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388817" y="437004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641191" y="437004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641191" y="437004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389731" y="6653301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389731" y="6653301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641191" y="665513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641191" y="665513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388817" y="551213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388817" y="551213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641191" y="581022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29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3641191" y="581022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29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29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99" y="2279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" name="object 31"/>
          <p:cNvGrpSpPr/>
          <p:nvPr/>
        </p:nvGrpSpPr>
        <p:grpSpPr>
          <a:xfrm>
            <a:off x="6286512" y="5941199"/>
            <a:ext cx="434975" cy="76835"/>
            <a:chOff x="6286512" y="5941199"/>
            <a:chExt cx="434975" cy="76835"/>
          </a:xfrm>
        </p:grpSpPr>
        <p:pic>
          <p:nvPicPr>
            <p:cNvPr id="32" name="object 3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86512" y="5941199"/>
              <a:ext cx="127114" cy="7645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56908" y="5942926"/>
              <a:ext cx="264388" cy="74472"/>
            </a:xfrm>
            <a:prstGeom prst="rect">
              <a:avLst/>
            </a:prstGeom>
          </p:spPr>
        </p:pic>
      </p:grpSp>
      <p:sp>
        <p:nvSpPr>
          <p:cNvPr id="34" name="object 34"/>
          <p:cNvSpPr/>
          <p:nvPr/>
        </p:nvSpPr>
        <p:spPr>
          <a:xfrm>
            <a:off x="2882061" y="5231600"/>
            <a:ext cx="266065" cy="0"/>
          </a:xfrm>
          <a:custGeom>
            <a:avLst/>
            <a:gdLst/>
            <a:ahLst/>
            <a:cxnLst/>
            <a:rect l="l" t="t" r="r" b="b"/>
            <a:pathLst>
              <a:path w="266064" h="0">
                <a:moveTo>
                  <a:pt x="0" y="0"/>
                </a:moveTo>
                <a:lnTo>
                  <a:pt x="26574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35" name="object 3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47048" y="5204917"/>
            <a:ext cx="80975" cy="73367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47048" y="5794146"/>
            <a:ext cx="97015" cy="74358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747048" y="5499112"/>
            <a:ext cx="95923" cy="73355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244367" y="4168737"/>
            <a:ext cx="433819" cy="75895"/>
          </a:xfrm>
          <a:prstGeom prst="rect">
            <a:avLst/>
          </a:prstGeom>
        </p:spPr>
      </p:pic>
      <p:grpSp>
        <p:nvGrpSpPr>
          <p:cNvPr id="39" name="object 39"/>
          <p:cNvGrpSpPr/>
          <p:nvPr/>
        </p:nvGrpSpPr>
        <p:grpSpPr>
          <a:xfrm>
            <a:off x="3825113" y="4168737"/>
            <a:ext cx="344170" cy="76200"/>
            <a:chOff x="3825113" y="4168737"/>
            <a:chExt cx="344170" cy="76200"/>
          </a:xfrm>
        </p:grpSpPr>
        <p:pic>
          <p:nvPicPr>
            <p:cNvPr id="40" name="object 4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25113" y="4168737"/>
              <a:ext cx="127101" cy="75895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94480" y="4170159"/>
              <a:ext cx="174243" cy="73406"/>
            </a:xfrm>
            <a:prstGeom prst="rect">
              <a:avLst/>
            </a:prstGeom>
          </p:spPr>
        </p:pic>
      </p:grpSp>
      <p:pic>
        <p:nvPicPr>
          <p:cNvPr id="42" name="object 4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424576" y="4168737"/>
            <a:ext cx="333044" cy="74472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853167" y="4366844"/>
            <a:ext cx="2798038" cy="2321814"/>
          </a:xfrm>
          <a:prstGeom prst="rect">
            <a:avLst/>
          </a:prstGeom>
        </p:spPr>
      </p:pic>
      <p:sp>
        <p:nvSpPr>
          <p:cNvPr id="44" name="object 44"/>
          <p:cNvSpPr txBox="1"/>
          <p:nvPr/>
        </p:nvSpPr>
        <p:spPr>
          <a:xfrm>
            <a:off x="527293" y="539140"/>
            <a:ext cx="1697989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15" b="1">
                <a:latin typeface="Arial"/>
                <a:cs typeface="Arial"/>
              </a:rPr>
              <a:t>Frenado</a:t>
            </a:r>
            <a:r>
              <a:rPr dirty="0" sz="850" spc="-25" b="1">
                <a:latin typeface="Arial"/>
                <a:cs typeface="Arial"/>
              </a:rPr>
              <a:t> </a:t>
            </a:r>
            <a:r>
              <a:rPr dirty="0" sz="850" spc="20" b="1">
                <a:latin typeface="Arial"/>
                <a:cs typeface="Arial"/>
              </a:rPr>
              <a:t>de</a:t>
            </a:r>
            <a:r>
              <a:rPr dirty="0" sz="850" spc="-20" b="1">
                <a:latin typeface="Arial"/>
                <a:cs typeface="Arial"/>
              </a:rPr>
              <a:t> </a:t>
            </a:r>
            <a:r>
              <a:rPr dirty="0" sz="850" spc="15" b="1">
                <a:latin typeface="Arial"/>
                <a:cs typeface="Arial"/>
              </a:rPr>
              <a:t>resistencia</a:t>
            </a:r>
            <a:r>
              <a:rPr dirty="0" sz="850" spc="-25" b="1">
                <a:latin typeface="Arial"/>
                <a:cs typeface="Arial"/>
              </a:rPr>
              <a:t> </a:t>
            </a:r>
            <a:r>
              <a:rPr dirty="0" sz="850" spc="15" b="1">
                <a:latin typeface="Arial"/>
                <a:cs typeface="Arial"/>
              </a:rPr>
              <a:t>pulsada</a:t>
            </a:r>
            <a:endParaRPr sz="8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723118" y="488340"/>
            <a:ext cx="4272280" cy="3134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5">
                <a:latin typeface="Microsoft Sans Serif"/>
                <a:cs typeface="Microsoft Sans Serif"/>
              </a:rPr>
              <a:t>Para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35">
                <a:latin typeface="Microsoft Sans Serif"/>
                <a:cs typeface="Microsoft Sans Serif"/>
              </a:rPr>
              <a:t>variador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60">
                <a:latin typeface="Microsoft Sans Serif"/>
                <a:cs typeface="Microsoft Sans Serif"/>
              </a:rPr>
              <a:t>CA </a:t>
            </a:r>
            <a:r>
              <a:rPr dirty="0" sz="950" spc="35">
                <a:latin typeface="Microsoft Sans Serif"/>
                <a:cs typeface="Microsoft Sans Serif"/>
              </a:rPr>
              <a:t>funcione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35">
                <a:latin typeface="Microsoft Sans Serif"/>
                <a:cs typeface="Microsoft Sans Serif"/>
              </a:rPr>
              <a:t>cuadrante </a:t>
            </a:r>
            <a:r>
              <a:rPr dirty="0" sz="950" spc="55">
                <a:latin typeface="Microsoft Sans Serif"/>
                <a:cs typeface="Microsoft Sans Serif"/>
              </a:rPr>
              <a:t>II </a:t>
            </a:r>
            <a:r>
              <a:rPr dirty="0" sz="950" spc="45">
                <a:latin typeface="Microsoft Sans Serif"/>
                <a:cs typeface="Microsoft Sans Serif"/>
              </a:rPr>
              <a:t>o </a:t>
            </a:r>
            <a:r>
              <a:rPr dirty="0" sz="950" spc="-5">
                <a:latin typeface="Microsoft Sans Serif"/>
                <a:cs typeface="Microsoft Sans Serif"/>
              </a:rPr>
              <a:t>IV, </a:t>
            </a:r>
            <a:r>
              <a:rPr dirty="0" sz="950" spc="30">
                <a:latin typeface="Microsoft Sans Serif"/>
                <a:cs typeface="Microsoft Sans Serif"/>
              </a:rPr>
              <a:t>debe existir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45">
                <a:latin typeface="Microsoft Sans Serif"/>
                <a:cs typeface="Microsoft Sans Serif"/>
              </a:rPr>
              <a:t>medio </a:t>
            </a:r>
            <a:r>
              <a:rPr dirty="0" sz="950" spc="35">
                <a:latin typeface="Microsoft Sans Serif"/>
                <a:cs typeface="Microsoft Sans Serif"/>
              </a:rPr>
              <a:t>para manejar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30">
                <a:latin typeface="Microsoft Sans Serif"/>
                <a:cs typeface="Microsoft Sans Serif"/>
              </a:rPr>
              <a:t>energía </a:t>
            </a:r>
            <a:r>
              <a:rPr dirty="0" sz="950" spc="20">
                <a:latin typeface="Microsoft Sans Serif"/>
                <a:cs typeface="Microsoft Sans Serif"/>
              </a:rPr>
              <a:t>eléctrica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20">
                <a:latin typeface="Microsoft Sans Serif"/>
                <a:cs typeface="Microsoft Sans Serif"/>
              </a:rPr>
              <a:t>devuelve </a:t>
            </a:r>
            <a:r>
              <a:rPr dirty="0" sz="950" spc="15">
                <a:latin typeface="Microsoft Sans Serif"/>
                <a:cs typeface="Microsoft Sans Serif"/>
              </a:rPr>
              <a:t>al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variador. </a:t>
            </a: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30">
                <a:latin typeface="Microsoft Sans Serif"/>
                <a:cs typeface="Microsoft Sans Serif"/>
              </a:rPr>
              <a:t>energía </a:t>
            </a:r>
            <a:r>
              <a:rPr dirty="0" sz="950" spc="20">
                <a:latin typeface="Microsoft Sans Serif"/>
                <a:cs typeface="Microsoft Sans Serif"/>
              </a:rPr>
              <a:t>eléctrica </a:t>
            </a:r>
            <a:r>
              <a:rPr dirty="0" sz="950" spc="30">
                <a:latin typeface="Microsoft Sans Serif"/>
                <a:cs typeface="Microsoft Sans Serif"/>
              </a:rPr>
              <a:t>devuelta </a:t>
            </a:r>
            <a:r>
              <a:rPr dirty="0" sz="950" spc="55">
                <a:latin typeface="Microsoft Sans Serif"/>
                <a:cs typeface="Microsoft Sans Serif"/>
              </a:rPr>
              <a:t>por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35">
                <a:latin typeface="Microsoft Sans Serif"/>
                <a:cs typeface="Microsoft Sans Serif"/>
              </a:rPr>
              <a:t>puede </a:t>
            </a:r>
            <a:r>
              <a:rPr dirty="0" sz="950" spc="25">
                <a:latin typeface="Microsoft Sans Serif"/>
                <a:cs typeface="Microsoft Sans Serif"/>
              </a:rPr>
              <a:t>hacer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voltaje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10">
                <a:latin typeface="Microsoft Sans Serif"/>
                <a:cs typeface="Microsoft Sans Serif"/>
              </a:rPr>
              <a:t>enlace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90">
                <a:latin typeface="Microsoft Sans Serif"/>
                <a:cs typeface="Microsoft Sans Serif"/>
              </a:rPr>
              <a:t>CC </a:t>
            </a:r>
            <a:r>
              <a:rPr dirty="0" sz="950" spc="-5">
                <a:latin typeface="Microsoft Sans Serif"/>
                <a:cs typeface="Microsoft Sans Serif"/>
              </a:rPr>
              <a:t>sea </a:t>
            </a:r>
            <a:r>
              <a:rPr dirty="0" sz="950" spc="30">
                <a:latin typeface="Microsoft Sans Serif"/>
                <a:cs typeface="Microsoft Sans Serif"/>
              </a:rPr>
              <a:t>demasiado </a:t>
            </a:r>
            <a:r>
              <a:rPr dirty="0" sz="950" spc="35">
                <a:latin typeface="Microsoft Sans Serif"/>
                <a:cs typeface="Microsoft Sans Serif"/>
              </a:rPr>
              <a:t>alto </a:t>
            </a:r>
            <a:r>
              <a:rPr dirty="0" sz="950" spc="30">
                <a:latin typeface="Microsoft Sans Serif"/>
                <a:cs typeface="Microsoft Sans Serif"/>
              </a:rPr>
              <a:t>cuando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30">
                <a:latin typeface="Microsoft Sans Serif"/>
                <a:cs typeface="Microsoft Sans Serif"/>
              </a:rPr>
              <a:t>agrega </a:t>
            </a:r>
            <a:r>
              <a:rPr dirty="0" sz="950" spc="15">
                <a:latin typeface="Microsoft Sans Serif"/>
                <a:cs typeface="Microsoft Sans Serif"/>
              </a:rPr>
              <a:t>al </a:t>
            </a:r>
            <a:r>
              <a:rPr dirty="0" sz="950" spc="25">
                <a:latin typeface="Microsoft Sans Serif"/>
                <a:cs typeface="Microsoft Sans Serif"/>
              </a:rPr>
              <a:t>voltaje </a:t>
            </a:r>
            <a:r>
              <a:rPr dirty="0" sz="950" spc="30">
                <a:latin typeface="Microsoft Sans Serif"/>
                <a:cs typeface="Microsoft Sans Serif"/>
              </a:rPr>
              <a:t> de </a:t>
            </a:r>
            <a:r>
              <a:rPr dirty="0" sz="950" spc="40">
                <a:latin typeface="Microsoft Sans Serif"/>
                <a:cs typeface="Microsoft Sans Serif"/>
              </a:rPr>
              <a:t>suministro </a:t>
            </a:r>
            <a:r>
              <a:rPr dirty="0" sz="950" spc="25">
                <a:latin typeface="Microsoft Sans Serif"/>
                <a:cs typeface="Microsoft Sans Serif"/>
              </a:rPr>
              <a:t>existente. </a:t>
            </a:r>
            <a:r>
              <a:rPr dirty="0" sz="950" spc="10">
                <a:latin typeface="Microsoft Sans Serif"/>
                <a:cs typeface="Microsoft Sans Serif"/>
              </a:rPr>
              <a:t>Varios </a:t>
            </a:r>
            <a:r>
              <a:rPr dirty="0" sz="950" spc="35">
                <a:latin typeface="Microsoft Sans Serif"/>
                <a:cs typeface="Microsoft Sans Serif"/>
              </a:rPr>
              <a:t>componentes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35">
                <a:latin typeface="Microsoft Sans Serif"/>
                <a:cs typeface="Microsoft Sans Serif"/>
              </a:rPr>
              <a:t>variador </a:t>
            </a:r>
            <a:r>
              <a:rPr dirty="0" sz="950" spc="40">
                <a:latin typeface="Microsoft Sans Serif"/>
                <a:cs typeface="Microsoft Sans Serif"/>
              </a:rPr>
              <a:t>pueden </a:t>
            </a:r>
            <a:r>
              <a:rPr dirty="0" sz="950" spc="35">
                <a:latin typeface="Microsoft Sans Serif"/>
                <a:cs typeface="Microsoft Sans Serif"/>
              </a:rPr>
              <a:t>resultar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dañados </a:t>
            </a:r>
            <a:r>
              <a:rPr dirty="0" sz="950" spc="55">
                <a:latin typeface="Microsoft Sans Serif"/>
                <a:cs typeface="Microsoft Sans Serif"/>
              </a:rPr>
              <a:t>por </a:t>
            </a:r>
            <a:r>
              <a:rPr dirty="0" sz="950" spc="15">
                <a:latin typeface="Microsoft Sans Serif"/>
                <a:cs typeface="Microsoft Sans Serif"/>
              </a:rPr>
              <a:t>este </a:t>
            </a:r>
            <a:r>
              <a:rPr dirty="0" sz="950" spc="25">
                <a:latin typeface="Microsoft Sans Serif"/>
                <a:cs typeface="Microsoft Sans Serif"/>
              </a:rPr>
              <a:t>voltaje </a:t>
            </a:r>
            <a:r>
              <a:rPr dirty="0" sz="950" spc="5">
                <a:latin typeface="Microsoft Sans Serif"/>
                <a:cs typeface="Microsoft Sans Serif"/>
              </a:rPr>
              <a:t>excesivo. </a:t>
            </a:r>
            <a:r>
              <a:rPr dirty="0" sz="950" spc="10">
                <a:latin typeface="Microsoft Sans Serif"/>
                <a:cs typeface="Microsoft Sans Serif"/>
              </a:rPr>
              <a:t>Hay </a:t>
            </a:r>
            <a:r>
              <a:rPr dirty="0" sz="950" spc="30">
                <a:latin typeface="Microsoft Sans Serif"/>
                <a:cs typeface="Microsoft Sans Serif"/>
              </a:rPr>
              <a:t>disponible </a:t>
            </a:r>
            <a:r>
              <a:rPr dirty="0" sz="950" spc="40">
                <a:latin typeface="Microsoft Sans Serif"/>
                <a:cs typeface="Microsoft Sans Serif"/>
              </a:rPr>
              <a:t>una </a:t>
            </a:r>
            <a:r>
              <a:rPr dirty="0" sz="950" spc="20">
                <a:latin typeface="Microsoft Sans Serif"/>
                <a:cs typeface="Microsoft Sans Serif"/>
              </a:rPr>
              <a:t>resistencia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frenado </a:t>
            </a:r>
            <a:r>
              <a:rPr dirty="0" sz="950" spc="30">
                <a:latin typeface="Microsoft Sans Serif"/>
                <a:cs typeface="Microsoft Sans Serif"/>
              </a:rPr>
              <a:t>opcional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-35">
                <a:latin typeface="Microsoft Sans Serif"/>
                <a:cs typeface="Microsoft Sans Serif"/>
              </a:rPr>
              <a:t>MICROMASTER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5">
                <a:latin typeface="Microsoft Sans Serif"/>
                <a:cs typeface="Microsoft Sans Serif"/>
              </a:rPr>
              <a:t>Siemens. </a:t>
            </a: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resistencia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frenado </a:t>
            </a:r>
            <a:r>
              <a:rPr dirty="0" sz="950" spc="15">
                <a:latin typeface="Microsoft Sans Serif"/>
                <a:cs typeface="Microsoft Sans Serif"/>
              </a:rPr>
              <a:t>está </a:t>
            </a:r>
            <a:r>
              <a:rPr dirty="0" sz="950" spc="20">
                <a:latin typeface="Microsoft Sans Serif"/>
                <a:cs typeface="Microsoft Sans Serif"/>
              </a:rPr>
              <a:t>conectada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35">
                <a:latin typeface="Microsoft Sans Serif"/>
                <a:cs typeface="Microsoft Sans Serif"/>
              </a:rPr>
              <a:t>terminales </a:t>
            </a:r>
            <a:r>
              <a:rPr dirty="0" sz="950" spc="-15">
                <a:latin typeface="Microsoft Sans Serif"/>
                <a:cs typeface="Microsoft Sans Serif"/>
              </a:rPr>
              <a:t>B+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-15">
                <a:latin typeface="Microsoft Sans Serif"/>
                <a:cs typeface="Microsoft Sans Serif"/>
              </a:rPr>
              <a:t>B-. La </a:t>
            </a:r>
            <a:r>
              <a:rPr dirty="0" sz="950" spc="20">
                <a:latin typeface="Microsoft Sans Serif"/>
                <a:cs typeface="Microsoft Sans Serif"/>
              </a:rPr>
              <a:t>resistencia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0">
                <a:latin typeface="Microsoft Sans Serif"/>
                <a:cs typeface="Microsoft Sans Serif"/>
              </a:rPr>
              <a:t>frenado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agrega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retira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circuito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mediante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5">
                <a:latin typeface="Microsoft Sans Serif"/>
                <a:cs typeface="Microsoft Sans Serif"/>
              </a:rPr>
              <a:t>IGBT.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-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energía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devuelta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por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5">
                <a:latin typeface="Microsoft Sans Serif"/>
                <a:cs typeface="Microsoft Sans Serif"/>
              </a:rPr>
              <a:t>ve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10">
                <a:latin typeface="Microsoft Sans Serif"/>
                <a:cs typeface="Microsoft Sans Serif"/>
              </a:rPr>
              <a:t>enlace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65">
                <a:latin typeface="Microsoft Sans Serif"/>
                <a:cs typeface="Microsoft Sans Serif"/>
              </a:rPr>
              <a:t>CC. </a:t>
            </a:r>
            <a:r>
              <a:rPr dirty="0" sz="950" spc="20">
                <a:latin typeface="Microsoft Sans Serif"/>
                <a:cs typeface="Microsoft Sans Serif"/>
              </a:rPr>
              <a:t>Cuando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10">
                <a:latin typeface="Microsoft Sans Serif"/>
                <a:cs typeface="Microsoft Sans Serif"/>
              </a:rPr>
              <a:t>enlace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90">
                <a:latin typeface="Microsoft Sans Serif"/>
                <a:cs typeface="Microsoft Sans Serif"/>
              </a:rPr>
              <a:t>CC </a:t>
            </a:r>
            <a:r>
              <a:rPr dirty="0" sz="950" spc="5">
                <a:latin typeface="Microsoft Sans Serif"/>
                <a:cs typeface="Microsoft Sans Serif"/>
              </a:rPr>
              <a:t>alcanza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40">
                <a:latin typeface="Microsoft Sans Serif"/>
                <a:cs typeface="Microsoft Sans Serif"/>
              </a:rPr>
              <a:t>límite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predeterminado,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lógica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5">
                <a:latin typeface="Microsoft Sans Serif"/>
                <a:cs typeface="Microsoft Sans Serif"/>
              </a:rPr>
              <a:t>control </a:t>
            </a:r>
            <a:r>
              <a:rPr dirty="0" sz="950" spc="25">
                <a:latin typeface="Microsoft Sans Serif"/>
                <a:cs typeface="Microsoft Sans Serif"/>
              </a:rPr>
              <a:t>enciende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-15">
                <a:latin typeface="Microsoft Sans Serif"/>
                <a:cs typeface="Microsoft Sans Serif"/>
              </a:rPr>
              <a:t>IGBT. La </a:t>
            </a:r>
            <a:r>
              <a:rPr dirty="0" sz="950" spc="20">
                <a:latin typeface="Microsoft Sans Serif"/>
                <a:cs typeface="Microsoft Sans Serif"/>
              </a:rPr>
              <a:t>resistencia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coloca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25">
                <a:latin typeface="Microsoft Sans Serif"/>
                <a:cs typeface="Microsoft Sans Serif"/>
              </a:rPr>
              <a:t>través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10">
                <a:latin typeface="Microsoft Sans Serif"/>
                <a:cs typeface="Microsoft Sans Serif"/>
              </a:rPr>
              <a:t>enlace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65">
                <a:latin typeface="Microsoft Sans Serif"/>
                <a:cs typeface="Microsoft Sans Serif"/>
              </a:rPr>
              <a:t>CC. </a:t>
            </a: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5">
                <a:latin typeface="Microsoft Sans Serif"/>
                <a:cs typeface="Microsoft Sans Serif"/>
              </a:rPr>
              <a:t>exceso </a:t>
            </a:r>
            <a:r>
              <a:rPr dirty="0" sz="950" spc="30">
                <a:latin typeface="Microsoft Sans Serif"/>
                <a:cs typeface="Microsoft Sans Serif"/>
              </a:rPr>
              <a:t>de energía </a:t>
            </a:r>
            <a:r>
              <a:rPr dirty="0" sz="950" spc="-10">
                <a:latin typeface="Microsoft Sans Serif"/>
                <a:cs typeface="Microsoft Sans Serif"/>
              </a:rPr>
              <a:t>es </a:t>
            </a:r>
            <a:r>
              <a:rPr dirty="0" sz="950" spc="30">
                <a:latin typeface="Microsoft Sans Serif"/>
                <a:cs typeface="Microsoft Sans Serif"/>
              </a:rPr>
              <a:t>disipado </a:t>
            </a:r>
            <a:r>
              <a:rPr dirty="0" sz="950" spc="55">
                <a:latin typeface="Microsoft Sans Serif"/>
                <a:cs typeface="Microsoft Sans Serif"/>
              </a:rPr>
              <a:t>por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resistencia,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lo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que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reduce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voltaje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bus.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Cuando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voltaje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enlace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-90">
                <a:latin typeface="Microsoft Sans Serif"/>
                <a:cs typeface="Microsoft Sans Serif"/>
              </a:rPr>
              <a:t>CC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reduce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nivel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seguro,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15">
                <a:latin typeface="Microsoft Sans Serif"/>
                <a:cs typeface="Microsoft Sans Serif"/>
              </a:rPr>
              <a:t>IGBT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apaga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retira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resistencia 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enlace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65">
                <a:latin typeface="Microsoft Sans Serif"/>
                <a:cs typeface="Microsoft Sans Serif"/>
              </a:rPr>
              <a:t>CC.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Esto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20">
                <a:latin typeface="Microsoft Sans Serif"/>
                <a:cs typeface="Microsoft Sans Serif"/>
              </a:rPr>
              <a:t>conoce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como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frenado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por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resistencia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pulsada.</a:t>
            </a:r>
            <a:endParaRPr sz="950">
              <a:latin typeface="Microsoft Sans Serif"/>
              <a:cs typeface="Microsoft Sans Serif"/>
            </a:endParaRPr>
          </a:p>
          <a:p>
            <a:pPr marL="12700" marR="302895">
              <a:lnSpc>
                <a:spcPct val="126299"/>
              </a:lnSpc>
            </a:pPr>
            <a:r>
              <a:rPr dirty="0" sz="950" spc="-10">
                <a:latin typeface="Microsoft Sans Serif"/>
                <a:cs typeface="Microsoft Sans Serif"/>
              </a:rPr>
              <a:t>Este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proceso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permite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que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65">
                <a:latin typeface="Microsoft Sans Serif"/>
                <a:cs typeface="Microsoft Sans Serif"/>
              </a:rPr>
              <a:t>motor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actúe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como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freno,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ralentizando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rápidamente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carga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conectada.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62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5805" y="6378498"/>
            <a:ext cx="398780" cy="0"/>
          </a:xfrm>
          <a:custGeom>
            <a:avLst/>
            <a:gdLst/>
            <a:ahLst/>
            <a:cxnLst/>
            <a:rect l="l" t="t" r="r" b="b"/>
            <a:pathLst>
              <a:path w="398779" h="0">
                <a:moveTo>
                  <a:pt x="0" y="0"/>
                </a:moveTo>
                <a:lnTo>
                  <a:pt x="39864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250789" y="6378498"/>
            <a:ext cx="398780" cy="0"/>
          </a:xfrm>
          <a:custGeom>
            <a:avLst/>
            <a:gdLst/>
            <a:ahLst/>
            <a:cxnLst/>
            <a:rect l="l" t="t" r="r" b="b"/>
            <a:pathLst>
              <a:path w="398779" h="0">
                <a:moveTo>
                  <a:pt x="0" y="0"/>
                </a:moveTo>
                <a:lnTo>
                  <a:pt x="39865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275874" y="6345745"/>
            <a:ext cx="50800" cy="66040"/>
          </a:xfrm>
          <a:custGeom>
            <a:avLst/>
            <a:gdLst/>
            <a:ahLst/>
            <a:cxnLst/>
            <a:rect l="l" t="t" r="r" b="b"/>
            <a:pathLst>
              <a:path w="50800" h="66039">
                <a:moveTo>
                  <a:pt x="50507" y="0"/>
                </a:moveTo>
                <a:lnTo>
                  <a:pt x="0" y="32753"/>
                </a:lnTo>
                <a:lnTo>
                  <a:pt x="50507" y="65519"/>
                </a:lnTo>
              </a:path>
            </a:pathLst>
          </a:custGeom>
          <a:ln w="1280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2934030" y="3804170"/>
            <a:ext cx="4230370" cy="2858135"/>
            <a:chOff x="2934030" y="3804170"/>
            <a:chExt cx="4230370" cy="2858135"/>
          </a:xfrm>
        </p:grpSpPr>
        <p:sp>
          <p:nvSpPr>
            <p:cNvPr id="6" name="object 6"/>
            <p:cNvSpPr/>
            <p:nvPr/>
          </p:nvSpPr>
          <p:spPr>
            <a:xfrm>
              <a:off x="5608853" y="6345745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0" y="0"/>
                  </a:moveTo>
                  <a:lnTo>
                    <a:pt x="50520" y="32753"/>
                  </a:lnTo>
                  <a:lnTo>
                    <a:pt x="0" y="65519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4030" y="3804170"/>
              <a:ext cx="4230087" cy="2857677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24238" y="6966470"/>
            <a:ext cx="4239879" cy="1831606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4714531" y="6330124"/>
            <a:ext cx="501015" cy="74930"/>
            <a:chOff x="4714531" y="6330124"/>
            <a:chExt cx="501015" cy="74930"/>
          </a:xfrm>
        </p:grpSpPr>
        <p:sp>
          <p:nvSpPr>
            <p:cNvPr id="10" name="object 10"/>
            <p:cNvSpPr/>
            <p:nvPr/>
          </p:nvSpPr>
          <p:spPr>
            <a:xfrm>
              <a:off x="4714531" y="6332156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5" y="0"/>
                  </a:lnTo>
                  <a:lnTo>
                    <a:pt x="10833" y="4800"/>
                  </a:lnTo>
                  <a:lnTo>
                    <a:pt x="6705" y="7785"/>
                  </a:lnTo>
                  <a:lnTo>
                    <a:pt x="3581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6683" y="6331648"/>
              <a:ext cx="104851" cy="7283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04714" y="6330124"/>
              <a:ext cx="310591" cy="74460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707395" y="513481"/>
            <a:ext cx="125222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20" b="1">
                <a:latin typeface="Arial"/>
                <a:cs typeface="Arial"/>
              </a:rPr>
              <a:t>Distancia</a:t>
            </a:r>
            <a:r>
              <a:rPr dirty="0" sz="1050" spc="-35" b="1">
                <a:latin typeface="Arial"/>
                <a:cs typeface="Arial"/>
              </a:rPr>
              <a:t> </a:t>
            </a:r>
            <a:r>
              <a:rPr dirty="0" sz="1050" spc="35" b="1">
                <a:latin typeface="Arial"/>
                <a:cs typeface="Arial"/>
              </a:rPr>
              <a:t>al</a:t>
            </a:r>
            <a:r>
              <a:rPr dirty="0" sz="1050" spc="-35" b="1">
                <a:latin typeface="Arial"/>
                <a:cs typeface="Arial"/>
              </a:rPr>
              <a:t> </a:t>
            </a:r>
            <a:r>
              <a:rPr dirty="0" sz="1050" spc="55" b="1">
                <a:latin typeface="Arial"/>
                <a:cs typeface="Arial"/>
              </a:rPr>
              <a:t>motor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03219" y="486811"/>
            <a:ext cx="4345940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10">
                <a:latin typeface="Microsoft Sans Serif"/>
                <a:cs typeface="Microsoft Sans Serif"/>
              </a:rPr>
              <a:t>Todos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los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cables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65">
                <a:latin typeface="Microsoft Sans Serif"/>
                <a:cs typeface="Microsoft Sans Serif"/>
              </a:rPr>
              <a:t>motor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tienen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capacitancia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línea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20">
                <a:latin typeface="Microsoft Sans Serif"/>
                <a:cs typeface="Microsoft Sans Serif"/>
              </a:rPr>
              <a:t>línea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línea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tierra.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Cuanto más </a:t>
            </a:r>
            <a:r>
              <a:rPr dirty="0" sz="900" spc="40">
                <a:latin typeface="Microsoft Sans Serif"/>
                <a:cs typeface="Microsoft Sans Serif"/>
              </a:rPr>
              <a:t>largo </a:t>
            </a:r>
            <a:r>
              <a:rPr dirty="0" sz="900" spc="-5">
                <a:latin typeface="Microsoft Sans Serif"/>
                <a:cs typeface="Microsoft Sans Serif"/>
              </a:rPr>
              <a:t>sea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10">
                <a:latin typeface="Microsoft Sans Serif"/>
                <a:cs typeface="Microsoft Sans Serif"/>
              </a:rPr>
              <a:t>cable, </a:t>
            </a:r>
            <a:r>
              <a:rPr dirty="0" sz="900" spc="40">
                <a:latin typeface="Microsoft Sans Serif"/>
                <a:cs typeface="Microsoft Sans Serif"/>
              </a:rPr>
              <a:t>mayor </a:t>
            </a:r>
            <a:r>
              <a:rPr dirty="0" sz="900" spc="15">
                <a:latin typeface="Microsoft Sans Serif"/>
                <a:cs typeface="Microsoft Sans Serif"/>
              </a:rPr>
              <a:t>será la </a:t>
            </a:r>
            <a:r>
              <a:rPr dirty="0" sz="900" spc="10">
                <a:latin typeface="Microsoft Sans Serif"/>
                <a:cs typeface="Microsoft Sans Serif"/>
              </a:rPr>
              <a:t>capacitancia. </a:t>
            </a:r>
            <a:r>
              <a:rPr dirty="0" sz="900" spc="25">
                <a:latin typeface="Microsoft Sans Serif"/>
                <a:cs typeface="Microsoft Sans Serif"/>
              </a:rPr>
              <a:t>Algunos </a:t>
            </a:r>
            <a:r>
              <a:rPr dirty="0" sz="900" spc="35">
                <a:latin typeface="Microsoft Sans Serif"/>
                <a:cs typeface="Microsoft Sans Serif"/>
              </a:rPr>
              <a:t>tipos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cables, </a:t>
            </a:r>
            <a:r>
              <a:rPr dirty="0" sz="900" spc="40">
                <a:latin typeface="Microsoft Sans Serif"/>
                <a:cs typeface="Microsoft Sans Serif"/>
              </a:rPr>
              <a:t>como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10">
                <a:latin typeface="Microsoft Sans Serif"/>
                <a:cs typeface="Microsoft Sans Serif"/>
              </a:rPr>
              <a:t>cable </a:t>
            </a:r>
            <a:r>
              <a:rPr dirty="0" sz="900" spc="35">
                <a:latin typeface="Microsoft Sans Serif"/>
                <a:cs typeface="Microsoft Sans Serif"/>
              </a:rPr>
              <a:t>blindado </a:t>
            </a:r>
            <a:r>
              <a:rPr dirty="0" sz="900" spc="40">
                <a:latin typeface="Microsoft Sans Serif"/>
                <a:cs typeface="Microsoft Sans Serif"/>
              </a:rPr>
              <a:t>o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5">
                <a:latin typeface="Microsoft Sans Serif"/>
                <a:cs typeface="Microsoft Sans Serif"/>
              </a:rPr>
              <a:t>cables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35">
                <a:latin typeface="Microsoft Sans Serif"/>
                <a:cs typeface="Microsoft Sans Serif"/>
              </a:rPr>
              <a:t>conducto </a:t>
            </a:r>
            <a:r>
              <a:rPr dirty="0" sz="900" spc="25">
                <a:latin typeface="Microsoft Sans Serif"/>
                <a:cs typeface="Microsoft Sans Serif"/>
              </a:rPr>
              <a:t>metálico, </a:t>
            </a:r>
            <a:r>
              <a:rPr dirty="0" sz="900" spc="35">
                <a:latin typeface="Microsoft Sans Serif"/>
                <a:cs typeface="Microsoft Sans Serif"/>
              </a:rPr>
              <a:t>tienen una </a:t>
            </a:r>
            <a:r>
              <a:rPr dirty="0" sz="900" spc="40">
                <a:latin typeface="Microsoft Sans Serif"/>
                <a:cs typeface="Microsoft Sans Serif"/>
              </a:rPr>
              <a:t> mayor </a:t>
            </a:r>
            <a:r>
              <a:rPr dirty="0" sz="900" spc="10">
                <a:latin typeface="Microsoft Sans Serif"/>
                <a:cs typeface="Microsoft Sans Serif"/>
              </a:rPr>
              <a:t>capacitancia. </a:t>
            </a:r>
            <a:r>
              <a:rPr dirty="0" sz="900" spc="-50">
                <a:latin typeface="Microsoft Sans Serif"/>
                <a:cs typeface="Microsoft Sans Serif"/>
              </a:rPr>
              <a:t>Se </a:t>
            </a:r>
            <a:r>
              <a:rPr dirty="0" sz="900" spc="40">
                <a:latin typeface="Microsoft Sans Serif"/>
                <a:cs typeface="Microsoft Sans Serif"/>
              </a:rPr>
              <a:t>producen </a:t>
            </a:r>
            <a:r>
              <a:rPr dirty="0" sz="900" spc="15">
                <a:latin typeface="Microsoft Sans Serif"/>
                <a:cs typeface="Microsoft Sans Serif"/>
              </a:rPr>
              <a:t>picos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15">
                <a:latin typeface="Microsoft Sans Serif"/>
                <a:cs typeface="Microsoft Sans Serif"/>
              </a:rPr>
              <a:t>la salida </a:t>
            </a:r>
            <a:r>
              <a:rPr dirty="0" sz="900" spc="30">
                <a:latin typeface="Microsoft Sans Serif"/>
                <a:cs typeface="Microsoft Sans Serif"/>
              </a:rPr>
              <a:t>de todas </a:t>
            </a:r>
            <a:r>
              <a:rPr dirty="0" sz="900">
                <a:latin typeface="Microsoft Sans Serif"/>
                <a:cs typeface="Microsoft Sans Serif"/>
              </a:rPr>
              <a:t>las </a:t>
            </a:r>
            <a:r>
              <a:rPr dirty="0" sz="900" spc="25">
                <a:latin typeface="Microsoft Sans Serif"/>
                <a:cs typeface="Microsoft Sans Serif"/>
              </a:rPr>
              <a:t>unidades </a:t>
            </a:r>
            <a:r>
              <a:rPr dirty="0" sz="900" spc="-5">
                <a:latin typeface="Microsoft Sans Serif"/>
                <a:cs typeface="Microsoft Sans Serif"/>
              </a:rPr>
              <a:t>PWM 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debido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35">
                <a:latin typeface="Microsoft Sans Serif"/>
                <a:cs typeface="Microsoft Sans Serif"/>
              </a:rPr>
              <a:t>corriente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0">
                <a:latin typeface="Microsoft Sans Serif"/>
                <a:cs typeface="Microsoft Sans Serif"/>
              </a:rPr>
              <a:t>carga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la capacitancia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10">
                <a:latin typeface="Microsoft Sans Serif"/>
                <a:cs typeface="Microsoft Sans Serif"/>
              </a:rPr>
              <a:t>cable. </a:t>
            </a:r>
            <a:r>
              <a:rPr dirty="0" sz="900" spc="30">
                <a:latin typeface="Microsoft Sans Serif"/>
                <a:cs typeface="Microsoft Sans Serif"/>
              </a:rPr>
              <a:t>Un </a:t>
            </a:r>
            <a:r>
              <a:rPr dirty="0" sz="900" spc="25">
                <a:latin typeface="Microsoft Sans Serif"/>
                <a:cs typeface="Microsoft Sans Serif"/>
              </a:rPr>
              <a:t>voltaje más </a:t>
            </a:r>
            <a:r>
              <a:rPr dirty="0" sz="900" spc="35">
                <a:latin typeface="Microsoft Sans Serif"/>
                <a:cs typeface="Microsoft Sans Serif"/>
              </a:rPr>
              <a:t>alto </a:t>
            </a:r>
            <a:r>
              <a:rPr dirty="0" sz="900" spc="4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(460 </a:t>
            </a:r>
            <a:r>
              <a:rPr dirty="0" sz="900" spc="-50">
                <a:latin typeface="Microsoft Sans Serif"/>
                <a:cs typeface="Microsoft Sans Serif"/>
              </a:rPr>
              <a:t>VCA)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15">
                <a:latin typeface="Microsoft Sans Serif"/>
                <a:cs typeface="Microsoft Sans Serif"/>
              </a:rPr>
              <a:t>capacitancia </a:t>
            </a:r>
            <a:r>
              <a:rPr dirty="0" sz="900" spc="25">
                <a:latin typeface="Microsoft Sans Serif"/>
                <a:cs typeface="Microsoft Sans Serif"/>
              </a:rPr>
              <a:t>más alta </a:t>
            </a:r>
            <a:r>
              <a:rPr dirty="0" sz="900">
                <a:latin typeface="Microsoft Sans Serif"/>
                <a:cs typeface="Microsoft Sans Serif"/>
              </a:rPr>
              <a:t>(cables </a:t>
            </a:r>
            <a:r>
              <a:rPr dirty="0" sz="900" spc="20">
                <a:latin typeface="Microsoft Sans Serif"/>
                <a:cs typeface="Microsoft Sans Serif"/>
              </a:rPr>
              <a:t>largos) </a:t>
            </a:r>
            <a:r>
              <a:rPr dirty="0" sz="900" spc="35">
                <a:latin typeface="Microsoft Sans Serif"/>
                <a:cs typeface="Microsoft Sans Serif"/>
              </a:rPr>
              <a:t>dan </a:t>
            </a:r>
            <a:r>
              <a:rPr dirty="0" sz="900" spc="40">
                <a:latin typeface="Microsoft Sans Serif"/>
                <a:cs typeface="Microsoft Sans Serif"/>
              </a:rPr>
              <a:t>como </a:t>
            </a:r>
            <a:r>
              <a:rPr dirty="0" sz="900" spc="35">
                <a:latin typeface="Microsoft Sans Serif"/>
                <a:cs typeface="Microsoft Sans Serif"/>
              </a:rPr>
              <a:t>resultado </a:t>
            </a:r>
            <a:r>
              <a:rPr dirty="0" sz="900" spc="15">
                <a:latin typeface="Microsoft Sans Serif"/>
                <a:cs typeface="Microsoft Sans Serif"/>
              </a:rPr>
              <a:t>picos </a:t>
            </a:r>
            <a:r>
              <a:rPr dirty="0" sz="900" spc="2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corriente </a:t>
            </a:r>
            <a:r>
              <a:rPr dirty="0" sz="900" spc="25">
                <a:latin typeface="Microsoft Sans Serif"/>
                <a:cs typeface="Microsoft Sans Serif"/>
              </a:rPr>
              <a:t>más </a:t>
            </a:r>
            <a:r>
              <a:rPr dirty="0" sz="900" spc="20">
                <a:latin typeface="Microsoft Sans Serif"/>
                <a:cs typeface="Microsoft Sans Serif"/>
              </a:rPr>
              <a:t>altos. </a:t>
            </a:r>
            <a:r>
              <a:rPr dirty="0" sz="900" spc="-5">
                <a:latin typeface="Microsoft Sans Serif"/>
                <a:cs typeface="Microsoft Sans Serif"/>
              </a:rPr>
              <a:t>Los </a:t>
            </a:r>
            <a:r>
              <a:rPr dirty="0" sz="900" spc="15">
                <a:latin typeface="Microsoft Sans Serif"/>
                <a:cs typeface="Microsoft Sans Serif"/>
              </a:rPr>
              <a:t>picos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tensión </a:t>
            </a:r>
            <a:r>
              <a:rPr dirty="0" sz="900" spc="10">
                <a:latin typeface="Microsoft Sans Serif"/>
                <a:cs typeface="Microsoft Sans Serif"/>
              </a:rPr>
              <a:t>causados</a:t>
            </a:r>
            <a:r>
              <a:rPr dirty="0" sz="900" spc="1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por </a:t>
            </a:r>
            <a:r>
              <a:rPr dirty="0" sz="900" spc="5">
                <a:latin typeface="Microsoft Sans Serif"/>
                <a:cs typeface="Microsoft Sans Serif"/>
              </a:rPr>
              <a:t>cables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5">
                <a:latin typeface="Microsoft Sans Serif"/>
                <a:cs typeface="Microsoft Sans Serif"/>
              </a:rPr>
              <a:t>gran </a:t>
            </a:r>
            <a:r>
              <a:rPr dirty="0" sz="900" spc="5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longitud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pueden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reducir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potencialmente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vida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útil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inversor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0">
                <a:latin typeface="Microsoft Sans Serif"/>
                <a:cs typeface="Microsoft Sans Serif"/>
              </a:rPr>
              <a:t>motor.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03220" y="2318153"/>
            <a:ext cx="431546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 spc="-15">
                <a:latin typeface="Microsoft Sans Serif"/>
                <a:cs typeface="Microsoft Sans Serif"/>
              </a:rPr>
              <a:t>La </a:t>
            </a:r>
            <a:r>
              <a:rPr dirty="0" sz="1000" spc="25">
                <a:latin typeface="Microsoft Sans Serif"/>
                <a:cs typeface="Microsoft Sans Serif"/>
              </a:rPr>
              <a:t>distancia </a:t>
            </a:r>
            <a:r>
              <a:rPr dirty="0" sz="1000" spc="45">
                <a:latin typeface="Microsoft Sans Serif"/>
                <a:cs typeface="Microsoft Sans Serif"/>
              </a:rPr>
              <a:t>máxima entre </a:t>
            </a:r>
            <a:r>
              <a:rPr dirty="0" sz="1000" spc="60">
                <a:latin typeface="Microsoft Sans Serif"/>
                <a:cs typeface="Microsoft Sans Serif"/>
              </a:rPr>
              <a:t>un </a:t>
            </a:r>
            <a:r>
              <a:rPr dirty="0" sz="1000" spc="70">
                <a:latin typeface="Microsoft Sans Serif"/>
                <a:cs typeface="Microsoft Sans Serif"/>
              </a:rPr>
              <a:t>motor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-35">
                <a:latin typeface="Microsoft Sans Serif"/>
                <a:cs typeface="Microsoft Sans Serif"/>
              </a:rPr>
              <a:t>MICROMASTER, </a:t>
            </a:r>
            <a:r>
              <a:rPr dirty="0" sz="1000" spc="35">
                <a:latin typeface="Microsoft Sans Serif"/>
                <a:cs typeface="Microsoft Sans Serif"/>
              </a:rPr>
              <a:t>cuando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utiliza </a:t>
            </a:r>
            <a:r>
              <a:rPr dirty="0" sz="1000" spc="60">
                <a:latin typeface="Microsoft Sans Serif"/>
                <a:cs typeface="Microsoft Sans Serif"/>
              </a:rPr>
              <a:t>un </a:t>
            </a:r>
            <a:r>
              <a:rPr dirty="0" sz="1000" spc="15">
                <a:latin typeface="Microsoft Sans Serif"/>
                <a:cs typeface="Microsoft Sans Serif"/>
              </a:rPr>
              <a:t>cable </a:t>
            </a:r>
            <a:r>
              <a:rPr dirty="0" sz="1000" spc="20">
                <a:latin typeface="Microsoft Sans Serif"/>
                <a:cs typeface="Microsoft Sans Serif"/>
              </a:rPr>
              <a:t>sin </a:t>
            </a:r>
            <a:r>
              <a:rPr dirty="0" sz="1000" spc="30">
                <a:latin typeface="Microsoft Sans Serif"/>
                <a:cs typeface="Microsoft Sans Serif"/>
              </a:rPr>
              <a:t>blindaje, </a:t>
            </a:r>
            <a:r>
              <a:rPr dirty="0" sz="1000" spc="-10">
                <a:latin typeface="Microsoft Sans Serif"/>
                <a:cs typeface="Microsoft Sans Serif"/>
              </a:rPr>
              <a:t>es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15">
                <a:latin typeface="Microsoft Sans Serif"/>
                <a:cs typeface="Microsoft Sans Serif"/>
              </a:rPr>
              <a:t>100 </a:t>
            </a:r>
            <a:r>
              <a:rPr dirty="0" sz="1000" spc="50">
                <a:latin typeface="Microsoft Sans Serif"/>
                <a:cs typeface="Microsoft Sans Serif"/>
              </a:rPr>
              <a:t>metros </a:t>
            </a:r>
            <a:r>
              <a:rPr dirty="0" sz="1000">
                <a:latin typeface="Microsoft Sans Serif"/>
                <a:cs typeface="Microsoft Sans Serif"/>
              </a:rPr>
              <a:t>(328 </a:t>
            </a:r>
            <a:r>
              <a:rPr dirty="0" sz="1000" spc="5">
                <a:latin typeface="Microsoft Sans Serif"/>
                <a:cs typeface="Microsoft Sans Serif"/>
              </a:rPr>
              <a:t>pies). </a:t>
            </a:r>
            <a:r>
              <a:rPr dirty="0" sz="1000" spc="-45">
                <a:latin typeface="Microsoft Sans Serif"/>
                <a:cs typeface="Microsoft Sans Serif"/>
              </a:rPr>
              <a:t>Si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30">
                <a:latin typeface="Microsoft Sans Serif"/>
                <a:cs typeface="Microsoft Sans Serif"/>
              </a:rPr>
              <a:t>utiliza </a:t>
            </a:r>
            <a:r>
              <a:rPr dirty="0" sz="1000" spc="3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cable </a:t>
            </a:r>
            <a:r>
              <a:rPr dirty="0" sz="1000" spc="40">
                <a:latin typeface="Microsoft Sans Serif"/>
                <a:cs typeface="Microsoft Sans Serif"/>
              </a:rPr>
              <a:t>blindado </a:t>
            </a:r>
            <a:r>
              <a:rPr dirty="0" sz="1000" spc="45">
                <a:latin typeface="Microsoft Sans Serif"/>
                <a:cs typeface="Microsoft Sans Serif"/>
              </a:rPr>
              <a:t>o </a:t>
            </a:r>
            <a:r>
              <a:rPr dirty="0" sz="1000">
                <a:latin typeface="Microsoft Sans Serif"/>
                <a:cs typeface="Microsoft Sans Serif"/>
              </a:rPr>
              <a:t>si </a:t>
            </a:r>
            <a:r>
              <a:rPr dirty="0" sz="1000" spc="15">
                <a:latin typeface="Microsoft Sans Serif"/>
                <a:cs typeface="Microsoft Sans Serif"/>
              </a:rPr>
              <a:t>el cable </a:t>
            </a:r>
            <a:r>
              <a:rPr dirty="0" sz="1000" spc="10">
                <a:latin typeface="Microsoft Sans Serif"/>
                <a:cs typeface="Microsoft Sans Serif"/>
              </a:rPr>
              <a:t>pasa </a:t>
            </a:r>
            <a:r>
              <a:rPr dirty="0" sz="1000" spc="60">
                <a:latin typeface="Microsoft Sans Serif"/>
                <a:cs typeface="Microsoft Sans Serif"/>
              </a:rPr>
              <a:t>por un </a:t>
            </a:r>
            <a:r>
              <a:rPr dirty="0" sz="1000" spc="40">
                <a:latin typeface="Microsoft Sans Serif"/>
                <a:cs typeface="Microsoft Sans Serif"/>
              </a:rPr>
              <a:t>conducto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35">
                <a:latin typeface="Microsoft Sans Serif"/>
                <a:cs typeface="Microsoft Sans Serif"/>
              </a:rPr>
              <a:t>metal,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25">
                <a:latin typeface="Microsoft Sans Serif"/>
                <a:cs typeface="Microsoft Sans Serif"/>
              </a:rPr>
              <a:t>distancia </a:t>
            </a:r>
            <a:r>
              <a:rPr dirty="0" sz="1000" spc="-254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máxima</a:t>
            </a:r>
            <a:r>
              <a:rPr dirty="0" sz="1000" spc="-10">
                <a:latin typeface="Microsoft Sans Serif"/>
                <a:cs typeface="Microsoft Sans Serif"/>
              </a:rPr>
              <a:t> es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50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50">
                <a:latin typeface="Microsoft Sans Serif"/>
                <a:cs typeface="Microsoft Sans Serif"/>
              </a:rPr>
              <a:t>metros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(164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5">
                <a:latin typeface="Microsoft Sans Serif"/>
                <a:cs typeface="Microsoft Sans Serif"/>
              </a:rPr>
              <a:t>pies).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Cuando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considere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una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aplicación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en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40">
                <a:latin typeface="Microsoft Sans Serif"/>
                <a:cs typeface="Microsoft Sans Serif"/>
              </a:rPr>
              <a:t>que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25">
                <a:latin typeface="Microsoft Sans Serif"/>
                <a:cs typeface="Microsoft Sans Serif"/>
              </a:rPr>
              <a:t>distancia </a:t>
            </a:r>
            <a:r>
              <a:rPr dirty="0" sz="1000" spc="35">
                <a:latin typeface="Microsoft Sans Serif"/>
                <a:cs typeface="Microsoft Sans Serif"/>
              </a:rPr>
              <a:t>pueda </a:t>
            </a:r>
            <a:r>
              <a:rPr dirty="0" sz="1000" spc="20">
                <a:latin typeface="Microsoft Sans Serif"/>
                <a:cs typeface="Microsoft Sans Serif"/>
              </a:rPr>
              <a:t>ser </a:t>
            </a:r>
            <a:r>
              <a:rPr dirty="0" sz="1000" spc="60">
                <a:latin typeface="Microsoft Sans Serif"/>
                <a:cs typeface="Microsoft Sans Serif"/>
              </a:rPr>
              <a:t>un </a:t>
            </a:r>
            <a:r>
              <a:rPr dirty="0" sz="1000" spc="40">
                <a:latin typeface="Microsoft Sans Serif"/>
                <a:cs typeface="Microsoft Sans Serif"/>
              </a:rPr>
              <a:t>problema, </a:t>
            </a:r>
            <a:r>
              <a:rPr dirty="0" sz="1000" spc="35">
                <a:latin typeface="Microsoft Sans Serif"/>
                <a:cs typeface="Microsoft Sans Serif"/>
              </a:rPr>
              <a:t>comuníquese </a:t>
            </a:r>
            <a:r>
              <a:rPr dirty="0" sz="1000" spc="30">
                <a:latin typeface="Microsoft Sans Serif"/>
                <a:cs typeface="Microsoft Sans Serif"/>
              </a:rPr>
              <a:t>con </a:t>
            </a:r>
            <a:r>
              <a:rPr dirty="0" sz="1000" spc="20">
                <a:latin typeface="Microsoft Sans Serif"/>
                <a:cs typeface="Microsoft Sans Serif"/>
              </a:rPr>
              <a:t>su </a:t>
            </a:r>
            <a:r>
              <a:rPr dirty="0" sz="1000" spc="2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representante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local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5">
                <a:latin typeface="Microsoft Sans Serif"/>
                <a:cs typeface="Microsoft Sans Serif"/>
              </a:rPr>
              <a:t>Siemens.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63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0132" y="1605260"/>
            <a:ext cx="1122413" cy="130091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745244" y="4558099"/>
            <a:ext cx="1978660" cy="1467485"/>
            <a:chOff x="2745244" y="4558099"/>
            <a:chExt cx="1978660" cy="146748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07283" y="5530938"/>
              <a:ext cx="102374" cy="7284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45244" y="4558099"/>
              <a:ext cx="1978386" cy="1467224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84750" y="7701648"/>
            <a:ext cx="1826704" cy="22739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784601" y="7767015"/>
            <a:ext cx="1244790" cy="20999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740914" y="8039106"/>
            <a:ext cx="2074208" cy="147133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920450" y="8039106"/>
            <a:ext cx="2098998" cy="146196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27293" y="501040"/>
            <a:ext cx="65024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5" b="1">
                <a:latin typeface="Arial"/>
                <a:cs typeface="Arial"/>
              </a:rPr>
              <a:t>Recintos</a:t>
            </a:r>
            <a:endParaRPr sz="11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23118" y="490880"/>
            <a:ext cx="419417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dirty="0" sz="1050" spc="-15">
                <a:latin typeface="Microsoft Sans Serif"/>
                <a:cs typeface="Microsoft Sans Serif"/>
              </a:rPr>
              <a:t>La </a:t>
            </a:r>
            <a:r>
              <a:rPr dirty="0" sz="1050" spc="10">
                <a:latin typeface="Microsoft Sans Serif"/>
                <a:cs typeface="Microsoft Sans Serif"/>
              </a:rPr>
              <a:t>Asociación </a:t>
            </a:r>
            <a:r>
              <a:rPr dirty="0" sz="1050" spc="25">
                <a:latin typeface="Microsoft Sans Serif"/>
                <a:cs typeface="Microsoft Sans Serif"/>
              </a:rPr>
              <a:t>Nacional </a:t>
            </a:r>
            <a:r>
              <a:rPr dirty="0" sz="1050" spc="35">
                <a:latin typeface="Microsoft Sans Serif"/>
                <a:cs typeface="Microsoft Sans Serif"/>
              </a:rPr>
              <a:t>de </a:t>
            </a:r>
            <a:r>
              <a:rPr dirty="0" sz="1050" spc="15">
                <a:latin typeface="Microsoft Sans Serif"/>
                <a:cs typeface="Microsoft Sans Serif"/>
              </a:rPr>
              <a:t>Fabricantes </a:t>
            </a:r>
            <a:r>
              <a:rPr dirty="0" sz="1050" spc="10">
                <a:latin typeface="Microsoft Sans Serif"/>
                <a:cs typeface="Microsoft Sans Serif"/>
              </a:rPr>
              <a:t>Eléctricos </a:t>
            </a:r>
            <a:r>
              <a:rPr dirty="0" sz="1050" spc="-20">
                <a:latin typeface="Microsoft Sans Serif"/>
                <a:cs typeface="Microsoft Sans Serif"/>
              </a:rPr>
              <a:t>(NEMA) </a:t>
            </a:r>
            <a:r>
              <a:rPr dirty="0" sz="1050" spc="35">
                <a:latin typeface="Microsoft Sans Serif"/>
                <a:cs typeface="Microsoft Sans Serif"/>
              </a:rPr>
              <a:t>ha </a:t>
            </a:r>
            <a:r>
              <a:rPr dirty="0" sz="1050" spc="40">
                <a:latin typeface="Microsoft Sans Serif"/>
                <a:cs typeface="Microsoft Sans Serif"/>
              </a:rPr>
              <a:t> </a:t>
            </a:r>
            <a:r>
              <a:rPr dirty="0" sz="1050" spc="20">
                <a:latin typeface="Microsoft Sans Serif"/>
                <a:cs typeface="Microsoft Sans Serif"/>
              </a:rPr>
              <a:t>especificado </a:t>
            </a:r>
            <a:r>
              <a:rPr dirty="0" sz="1050" spc="25">
                <a:latin typeface="Microsoft Sans Serif"/>
                <a:cs typeface="Microsoft Sans Serif"/>
              </a:rPr>
              <a:t>estándares </a:t>
            </a:r>
            <a:r>
              <a:rPr dirty="0" sz="1050" spc="35">
                <a:latin typeface="Microsoft Sans Serif"/>
                <a:cs typeface="Microsoft Sans Serif"/>
              </a:rPr>
              <a:t>para </a:t>
            </a:r>
            <a:r>
              <a:rPr dirty="0" sz="1050" spc="30">
                <a:latin typeface="Microsoft Sans Serif"/>
                <a:cs typeface="Microsoft Sans Serif"/>
              </a:rPr>
              <a:t>gabinetes </a:t>
            </a:r>
            <a:r>
              <a:rPr dirty="0" sz="1050" spc="35">
                <a:latin typeface="Microsoft Sans Serif"/>
                <a:cs typeface="Microsoft Sans Serif"/>
              </a:rPr>
              <a:t>de </a:t>
            </a:r>
            <a:r>
              <a:rPr dirty="0" sz="1050" spc="30">
                <a:latin typeface="Microsoft Sans Serif"/>
                <a:cs typeface="Microsoft Sans Serif"/>
              </a:rPr>
              <a:t>equipos. </a:t>
            </a:r>
            <a:r>
              <a:rPr dirty="0" sz="1050" spc="-45">
                <a:latin typeface="Microsoft Sans Serif"/>
                <a:cs typeface="Microsoft Sans Serif"/>
              </a:rPr>
              <a:t>El </a:t>
            </a:r>
            <a:r>
              <a:rPr dirty="0" sz="1050" spc="-40">
                <a:latin typeface="Microsoft Sans Serif"/>
                <a:cs typeface="Microsoft Sans Serif"/>
              </a:rPr>
              <a:t> MICROMASTER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-10">
                <a:latin typeface="Microsoft Sans Serif"/>
                <a:cs typeface="Microsoft Sans Serif"/>
              </a:rPr>
              <a:t>se </a:t>
            </a:r>
            <a:r>
              <a:rPr dirty="0" sz="1050" spc="40">
                <a:latin typeface="Microsoft Sans Serif"/>
                <a:cs typeface="Microsoft Sans Serif"/>
              </a:rPr>
              <a:t>suministra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en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60">
                <a:latin typeface="Microsoft Sans Serif"/>
                <a:cs typeface="Microsoft Sans Serif"/>
              </a:rPr>
              <a:t>un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5">
                <a:latin typeface="Microsoft Sans Serif"/>
                <a:cs typeface="Microsoft Sans Serif"/>
              </a:rPr>
              <a:t>chasis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55">
                <a:latin typeface="Microsoft Sans Serif"/>
                <a:cs typeface="Microsoft Sans Serif"/>
              </a:rPr>
              <a:t>protegido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10">
                <a:latin typeface="Microsoft Sans Serif"/>
                <a:cs typeface="Microsoft Sans Serif"/>
              </a:rPr>
              <a:t>y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una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5">
                <a:latin typeface="Microsoft Sans Serif"/>
                <a:cs typeface="Microsoft Sans Serif"/>
              </a:rPr>
              <a:t>carcasa </a:t>
            </a:r>
            <a:r>
              <a:rPr dirty="0" sz="1050" spc="-265">
                <a:latin typeface="Microsoft Sans Serif"/>
                <a:cs typeface="Microsoft Sans Serif"/>
              </a:rPr>
              <a:t> </a:t>
            </a:r>
            <a:r>
              <a:rPr dirty="0" sz="1050" spc="-10">
                <a:latin typeface="Microsoft Sans Serif"/>
                <a:cs typeface="Microsoft Sans Serif"/>
              </a:rPr>
              <a:t>NEMA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20">
                <a:latin typeface="Microsoft Sans Serif"/>
                <a:cs typeface="Microsoft Sans Serif"/>
              </a:rPr>
              <a:t>Tipo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>
                <a:latin typeface="Microsoft Sans Serif"/>
                <a:cs typeface="Microsoft Sans Serif"/>
              </a:rPr>
              <a:t>1.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7300" y="3469792"/>
            <a:ext cx="150368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45" b="1">
                <a:latin typeface="Arial"/>
                <a:cs typeface="Arial"/>
              </a:rPr>
              <a:t>Temperatura</a:t>
            </a:r>
            <a:r>
              <a:rPr dirty="0" sz="1000" spc="-65" b="1">
                <a:latin typeface="Arial"/>
                <a:cs typeface="Arial"/>
              </a:rPr>
              <a:t> </a:t>
            </a:r>
            <a:r>
              <a:rPr dirty="0" sz="1000" spc="50" b="1">
                <a:latin typeface="Arial"/>
                <a:cs typeface="Arial"/>
              </a:rPr>
              <a:t>ambiente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23124" y="3436772"/>
            <a:ext cx="393700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-35">
                <a:latin typeface="Microsoft Sans Serif"/>
                <a:cs typeface="Microsoft Sans Serif"/>
              </a:rPr>
              <a:t>MICROMASTER </a:t>
            </a:r>
            <a:r>
              <a:rPr dirty="0" sz="900" spc="15">
                <a:latin typeface="Microsoft Sans Serif"/>
                <a:cs typeface="Microsoft Sans Serif"/>
              </a:rPr>
              <a:t>está clasificado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35">
                <a:latin typeface="Microsoft Sans Serif"/>
                <a:cs typeface="Microsoft Sans Serif"/>
              </a:rPr>
              <a:t>funcionar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45">
                <a:latin typeface="Microsoft Sans Serif"/>
                <a:cs typeface="Microsoft Sans Serif"/>
              </a:rPr>
              <a:t>temperatura </a:t>
            </a:r>
            <a:r>
              <a:rPr dirty="0" sz="900" spc="5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ambiente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0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40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30">
                <a:latin typeface="Microsoft Sans Serif"/>
                <a:cs typeface="Microsoft Sans Serif"/>
              </a:rPr>
              <a:t>°C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accionamientos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par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variable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0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50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30">
                <a:latin typeface="Microsoft Sans Serif"/>
                <a:cs typeface="Microsoft Sans Serif"/>
              </a:rPr>
              <a:t>°C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25">
                <a:latin typeface="Microsoft Sans Serif"/>
                <a:cs typeface="Microsoft Sans Serif"/>
              </a:rPr>
              <a:t>accionamientos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0">
                <a:latin typeface="Microsoft Sans Serif"/>
                <a:cs typeface="Microsoft Sans Serif"/>
              </a:rPr>
              <a:t>par </a:t>
            </a:r>
            <a:r>
              <a:rPr dirty="0" sz="900" spc="25">
                <a:latin typeface="Microsoft Sans Serif"/>
                <a:cs typeface="Microsoft Sans Serif"/>
              </a:rPr>
              <a:t>constante. </a:t>
            </a: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35">
                <a:latin typeface="Microsoft Sans Serif"/>
                <a:cs typeface="Microsoft Sans Serif"/>
              </a:rPr>
              <a:t>variador </a:t>
            </a:r>
            <a:r>
              <a:rPr dirty="0" sz="900" spc="30">
                <a:latin typeface="Microsoft Sans Serif"/>
                <a:cs typeface="Microsoft Sans Serif"/>
              </a:rPr>
              <a:t>debe </a:t>
            </a:r>
            <a:r>
              <a:rPr dirty="0" sz="900" spc="25">
                <a:latin typeface="Microsoft Sans Serif"/>
                <a:cs typeface="Microsoft Sans Serif"/>
              </a:rPr>
              <a:t>reducirse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operar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temperaturas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ambiente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más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altas.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7300" y="6425082"/>
            <a:ext cx="655955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5" b="1">
                <a:latin typeface="Arial"/>
                <a:cs typeface="Arial"/>
              </a:rPr>
              <a:t>Elevación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23139" y="6398411"/>
            <a:ext cx="429260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40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35">
                <a:latin typeface="Microsoft Sans Serif"/>
                <a:cs typeface="Microsoft Sans Serif"/>
              </a:rPr>
              <a:t>MICROMASTER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está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clasificado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funcionar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por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debajo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los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1000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metros </a:t>
            </a:r>
            <a:r>
              <a:rPr dirty="0" sz="900" spc="-22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(3300 </a:t>
            </a:r>
            <a:r>
              <a:rPr dirty="0" sz="900">
                <a:latin typeface="Microsoft Sans Serif"/>
                <a:cs typeface="Microsoft Sans Serif"/>
              </a:rPr>
              <a:t>pies). </a:t>
            </a:r>
            <a:r>
              <a:rPr dirty="0" sz="900" spc="-25">
                <a:latin typeface="Microsoft Sans Serif"/>
                <a:cs typeface="Microsoft Sans Serif"/>
              </a:rPr>
              <a:t>En </a:t>
            </a:r>
            <a:r>
              <a:rPr dirty="0" sz="900" spc="10">
                <a:latin typeface="Microsoft Sans Serif"/>
                <a:cs typeface="Microsoft Sans Serif"/>
              </a:rPr>
              <a:t>elevaciones </a:t>
            </a:r>
            <a:r>
              <a:rPr dirty="0" sz="900" spc="25">
                <a:latin typeface="Microsoft Sans Serif"/>
                <a:cs typeface="Microsoft Sans Serif"/>
              </a:rPr>
              <a:t>más </a:t>
            </a:r>
            <a:r>
              <a:rPr dirty="0" sz="900" spc="10">
                <a:latin typeface="Microsoft Sans Serif"/>
                <a:cs typeface="Microsoft Sans Serif"/>
              </a:rPr>
              <a:t>altas,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25">
                <a:latin typeface="Microsoft Sans Serif"/>
                <a:cs typeface="Microsoft Sans Serif"/>
              </a:rPr>
              <a:t>aire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25">
                <a:latin typeface="Microsoft Sans Serif"/>
                <a:cs typeface="Microsoft Sans Serif"/>
              </a:rPr>
              <a:t>más delgado, </a:t>
            </a:r>
            <a:r>
              <a:rPr dirty="0" sz="900" spc="55">
                <a:latin typeface="Microsoft Sans Serif"/>
                <a:cs typeface="Microsoft Sans Serif"/>
              </a:rPr>
              <a:t>por </a:t>
            </a:r>
            <a:r>
              <a:rPr dirty="0" sz="900" spc="35">
                <a:latin typeface="Microsoft Sans Serif"/>
                <a:cs typeface="Microsoft Sans Serif"/>
              </a:rPr>
              <a:t>lo que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unidad </a:t>
            </a:r>
            <a:r>
              <a:rPr dirty="0" sz="900" spc="45">
                <a:latin typeface="Microsoft Sans Serif"/>
                <a:cs typeface="Microsoft Sans Serif"/>
              </a:rPr>
              <a:t>no </a:t>
            </a:r>
            <a:r>
              <a:rPr dirty="0" sz="900" spc="35">
                <a:latin typeface="Microsoft Sans Serif"/>
                <a:cs typeface="Microsoft Sans Serif"/>
              </a:rPr>
              <a:t>puede </a:t>
            </a:r>
            <a:r>
              <a:rPr dirty="0" sz="900" spc="30">
                <a:latin typeface="Microsoft Sans Serif"/>
                <a:cs typeface="Microsoft Sans Serif"/>
              </a:rPr>
              <a:t>disipar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25">
                <a:latin typeface="Microsoft Sans Serif"/>
                <a:cs typeface="Microsoft Sans Serif"/>
              </a:rPr>
              <a:t>calor con </a:t>
            </a:r>
            <a:r>
              <a:rPr dirty="0" sz="900" spc="40">
                <a:latin typeface="Microsoft Sans Serif"/>
                <a:cs typeface="Microsoft Sans Serif"/>
              </a:rPr>
              <a:t>tanta </a:t>
            </a:r>
            <a:r>
              <a:rPr dirty="0" sz="900" spc="10">
                <a:latin typeface="Microsoft Sans Serif"/>
                <a:cs typeface="Microsoft Sans Serif"/>
              </a:rPr>
              <a:t>eficacia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40">
                <a:latin typeface="Microsoft Sans Serif"/>
                <a:cs typeface="Microsoft Sans Serif"/>
              </a:rPr>
              <a:t>unidad </a:t>
            </a:r>
            <a:r>
              <a:rPr dirty="0" sz="900" spc="30">
                <a:latin typeface="Microsoft Sans Serif"/>
                <a:cs typeface="Microsoft Sans Serif"/>
              </a:rPr>
              <a:t>debe </a:t>
            </a:r>
            <a:r>
              <a:rPr dirty="0" sz="900" spc="20">
                <a:latin typeface="Microsoft Sans Serif"/>
                <a:cs typeface="Microsoft Sans Serif"/>
              </a:rPr>
              <a:t>reducirse. </a:t>
            </a:r>
            <a:r>
              <a:rPr dirty="0" sz="900" spc="2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Además, </a:t>
            </a:r>
            <a:r>
              <a:rPr dirty="0" sz="900" spc="55">
                <a:latin typeface="Microsoft Sans Serif"/>
                <a:cs typeface="Microsoft Sans Serif"/>
              </a:rPr>
              <a:t>por </a:t>
            </a:r>
            <a:r>
              <a:rPr dirty="0" sz="900" spc="25">
                <a:latin typeface="Microsoft Sans Serif"/>
                <a:cs typeface="Microsoft Sans Serif"/>
              </a:rPr>
              <a:t>encima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10">
                <a:latin typeface="Microsoft Sans Serif"/>
                <a:cs typeface="Microsoft Sans Serif"/>
              </a:rPr>
              <a:t>2000 </a:t>
            </a:r>
            <a:r>
              <a:rPr dirty="0" sz="900" spc="45">
                <a:latin typeface="Microsoft Sans Serif"/>
                <a:cs typeface="Microsoft Sans Serif"/>
              </a:rPr>
              <a:t>metros </a:t>
            </a:r>
            <a:r>
              <a:rPr dirty="0" sz="900" spc="5">
                <a:latin typeface="Microsoft Sans Serif"/>
                <a:cs typeface="Microsoft Sans Serif"/>
              </a:rPr>
              <a:t>(6600 pies)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0">
                <a:latin typeface="Microsoft Sans Serif"/>
                <a:cs typeface="Microsoft Sans Serif"/>
              </a:rPr>
              <a:t>debe </a:t>
            </a:r>
            <a:r>
              <a:rPr dirty="0" sz="900" spc="35">
                <a:latin typeface="Microsoft Sans Serif"/>
                <a:cs typeface="Microsoft Sans Serif"/>
              </a:rPr>
              <a:t>reducir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35">
                <a:latin typeface="Microsoft Sans Serif"/>
                <a:cs typeface="Microsoft Sans Serif"/>
              </a:rPr>
              <a:t>tensión </a:t>
            </a:r>
            <a:r>
              <a:rPr dirty="0" sz="900" spc="4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alimentación.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64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12656" y="539750"/>
            <a:ext cx="4320540" cy="6408420"/>
            <a:chOff x="2912656" y="539750"/>
            <a:chExt cx="4320540" cy="6408420"/>
          </a:xfrm>
        </p:grpSpPr>
        <p:sp>
          <p:nvSpPr>
            <p:cNvPr id="3" name="object 3"/>
            <p:cNvSpPr/>
            <p:nvPr/>
          </p:nvSpPr>
          <p:spPr>
            <a:xfrm>
              <a:off x="2919006" y="546100"/>
              <a:ext cx="4307840" cy="6395720"/>
            </a:xfrm>
            <a:custGeom>
              <a:avLst/>
              <a:gdLst/>
              <a:ahLst/>
              <a:cxnLst/>
              <a:rect l="l" t="t" r="r" b="b"/>
              <a:pathLst>
                <a:path w="4307840" h="6395720">
                  <a:moveTo>
                    <a:pt x="4307293" y="0"/>
                  </a:moveTo>
                  <a:lnTo>
                    <a:pt x="0" y="0"/>
                  </a:lnTo>
                  <a:lnTo>
                    <a:pt x="0" y="6395554"/>
                  </a:lnTo>
                  <a:lnTo>
                    <a:pt x="4307293" y="6395554"/>
                  </a:lnTo>
                  <a:lnTo>
                    <a:pt x="4307293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919006" y="546100"/>
              <a:ext cx="4307840" cy="6395720"/>
            </a:xfrm>
            <a:custGeom>
              <a:avLst/>
              <a:gdLst/>
              <a:ahLst/>
              <a:cxnLst/>
              <a:rect l="l" t="t" r="r" b="b"/>
              <a:pathLst>
                <a:path w="4307840" h="6395720">
                  <a:moveTo>
                    <a:pt x="0" y="6395554"/>
                  </a:moveTo>
                  <a:lnTo>
                    <a:pt x="4307293" y="6395554"/>
                  </a:lnTo>
                  <a:lnTo>
                    <a:pt x="4307293" y="0"/>
                  </a:lnTo>
                  <a:lnTo>
                    <a:pt x="0" y="0"/>
                  </a:lnTo>
                  <a:lnTo>
                    <a:pt x="0" y="6395554"/>
                  </a:lnTo>
                  <a:close/>
                </a:path>
              </a:pathLst>
            </a:custGeom>
            <a:ln w="12700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707390" y="507134"/>
            <a:ext cx="6451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 b="1">
                <a:latin typeface="Arial"/>
                <a:cs typeface="Arial"/>
              </a:rPr>
              <a:t>Reseña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spc="15" b="1"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93389" y="674774"/>
            <a:ext cx="4009390" cy="6056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6370" marR="108585" indent="-166370">
              <a:lnSpc>
                <a:spcPct val="109100"/>
              </a:lnSpc>
              <a:spcBef>
                <a:spcPts val="100"/>
              </a:spcBef>
              <a:buAutoNum type="arabicPeriod"/>
              <a:tabLst>
                <a:tab pos="166370" algn="l"/>
                <a:tab pos="1477010" algn="l"/>
              </a:tabLst>
            </a:pPr>
            <a:r>
              <a:rPr dirty="0" sz="1100" spc="-15">
                <a:latin typeface="Microsoft Sans Serif"/>
                <a:cs typeface="Microsoft Sans Serif"/>
              </a:rPr>
              <a:t>La</a:t>
            </a:r>
            <a:r>
              <a:rPr dirty="0" sz="1100" spc="5">
                <a:latin typeface="Microsoft Sans Serif"/>
                <a:cs typeface="Microsoft Sans Serif"/>
              </a:rPr>
              <a:t> </a:t>
            </a:r>
            <a:r>
              <a:rPr dirty="0" sz="1100" spc="20">
                <a:latin typeface="Microsoft Sans Serif"/>
                <a:cs typeface="Microsoft Sans Serif"/>
              </a:rPr>
              <a:t>tecla</a:t>
            </a:r>
            <a:r>
              <a:rPr dirty="0" u="sng" sz="1100" spc="2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100" spc="35">
                <a:latin typeface="Microsoft Sans Serif"/>
                <a:cs typeface="Microsoft Sans Serif"/>
              </a:rPr>
              <a:t>en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 spc="20">
                <a:latin typeface="Microsoft Sans Serif"/>
                <a:cs typeface="Microsoft Sans Serif"/>
              </a:rPr>
              <a:t>el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 spc="-30">
                <a:latin typeface="Microsoft Sans Serif"/>
                <a:cs typeface="Microsoft Sans Serif"/>
              </a:rPr>
              <a:t>BOP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 spc="10">
                <a:latin typeface="Microsoft Sans Serif"/>
                <a:cs typeface="Microsoft Sans Serif"/>
              </a:rPr>
              <a:t>y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-35">
                <a:latin typeface="Microsoft Sans Serif"/>
                <a:cs typeface="Microsoft Sans Serif"/>
              </a:rPr>
              <a:t>AOP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 spc="-10">
                <a:latin typeface="Microsoft Sans Serif"/>
                <a:cs typeface="Microsoft Sans Serif"/>
              </a:rPr>
              <a:t>se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 spc="15">
                <a:latin typeface="Microsoft Sans Serif"/>
                <a:cs typeface="Microsoft Sans Serif"/>
              </a:rPr>
              <a:t>usa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 spc="40">
                <a:latin typeface="Microsoft Sans Serif"/>
                <a:cs typeface="Microsoft Sans Serif"/>
              </a:rPr>
              <a:t>para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 spc="45">
                <a:latin typeface="Microsoft Sans Serif"/>
                <a:cs typeface="Microsoft Sans Serif"/>
              </a:rPr>
              <a:t>alternar </a:t>
            </a:r>
            <a:r>
              <a:rPr dirty="0" sz="1100" spc="-275">
                <a:latin typeface="Microsoft Sans Serif"/>
                <a:cs typeface="Microsoft Sans Serif"/>
              </a:rPr>
              <a:t> </a:t>
            </a:r>
            <a:r>
              <a:rPr dirty="0" sz="1100" spc="50">
                <a:latin typeface="Microsoft Sans Serif"/>
                <a:cs typeface="Microsoft Sans Serif"/>
              </a:rPr>
              <a:t>entre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 spc="65">
                <a:latin typeface="Microsoft Sans Serif"/>
                <a:cs typeface="Microsoft Sans Serif"/>
              </a:rPr>
              <a:t>un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65">
                <a:latin typeface="Microsoft Sans Serif"/>
                <a:cs typeface="Microsoft Sans Serif"/>
              </a:rPr>
              <a:t>número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55">
                <a:latin typeface="Microsoft Sans Serif"/>
                <a:cs typeface="Microsoft Sans Serif"/>
              </a:rPr>
              <a:t>parámetro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10">
                <a:latin typeface="Microsoft Sans Serif"/>
                <a:cs typeface="Microsoft Sans Serif"/>
              </a:rPr>
              <a:t>y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65">
                <a:latin typeface="Microsoft Sans Serif"/>
                <a:cs typeface="Microsoft Sans Serif"/>
              </a:rPr>
              <a:t>un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25">
                <a:latin typeface="Microsoft Sans Serif"/>
                <a:cs typeface="Microsoft Sans Serif"/>
              </a:rPr>
              <a:t>valor.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AutoNum type="arabicPeriod"/>
            </a:pPr>
            <a:endParaRPr sz="1250">
              <a:latin typeface="Microsoft Sans Serif"/>
              <a:cs typeface="Microsoft Sans Serif"/>
            </a:endParaRPr>
          </a:p>
          <a:p>
            <a:pPr marL="152400" marR="143510" indent="-152400">
              <a:lnSpc>
                <a:spcPct val="120000"/>
              </a:lnSpc>
              <a:buAutoNum type="arabicPeriod"/>
              <a:tabLst>
                <a:tab pos="152400" algn="l"/>
                <a:tab pos="2445385" algn="l"/>
              </a:tabLst>
            </a:pPr>
            <a:r>
              <a:rPr dirty="0" sz="1000" spc="-45">
                <a:latin typeface="Microsoft Sans Serif"/>
                <a:cs typeface="Microsoft Sans Serif"/>
              </a:rPr>
              <a:t>El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55">
                <a:latin typeface="Microsoft Sans Serif"/>
                <a:cs typeface="Microsoft Sans Serif"/>
              </a:rPr>
              <a:t>tiempo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50">
                <a:latin typeface="Microsoft Sans Serif"/>
                <a:cs typeface="Microsoft Sans Serif"/>
              </a:rPr>
              <a:t>máximo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50">
                <a:latin typeface="Microsoft Sans Serif"/>
                <a:cs typeface="Microsoft Sans Serif"/>
              </a:rPr>
              <a:t>rampa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aceleración/desaceleración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en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el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-40">
                <a:latin typeface="Microsoft Sans Serif"/>
                <a:cs typeface="Microsoft Sans Serif"/>
              </a:rPr>
              <a:t>MICROMASTER</a:t>
            </a:r>
            <a:r>
              <a:rPr dirty="0" sz="1000" spc="5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es</a:t>
            </a:r>
            <a:r>
              <a:rPr dirty="0" sz="1000" spc="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u="sng" sz="1000" spc="3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000" spc="25">
                <a:latin typeface="Microsoft Sans Serif"/>
                <a:cs typeface="Microsoft Sans Serif"/>
              </a:rPr>
              <a:t>segundos.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AutoNum type="arabicPeriod"/>
            </a:pPr>
            <a:endParaRPr sz="1250">
              <a:latin typeface="Microsoft Sans Serif"/>
              <a:cs typeface="Microsoft Sans Serif"/>
            </a:endParaRPr>
          </a:p>
          <a:p>
            <a:pPr marL="145415" marR="54610" indent="-145415">
              <a:lnSpc>
                <a:spcPct val="126299"/>
              </a:lnSpc>
              <a:buAutoNum type="arabicPeriod"/>
              <a:tabLst>
                <a:tab pos="145415" algn="l"/>
                <a:tab pos="2451100" algn="l"/>
              </a:tabLst>
            </a:pPr>
            <a:r>
              <a:rPr dirty="0" sz="950" spc="30">
                <a:latin typeface="Microsoft Sans Serif"/>
                <a:cs typeface="Microsoft Sans Serif"/>
              </a:rPr>
              <a:t>Un </a:t>
            </a:r>
            <a:r>
              <a:rPr dirty="0" sz="950" spc="60">
                <a:latin typeface="Microsoft Sans Serif"/>
                <a:cs typeface="Microsoft Sans Serif"/>
              </a:rPr>
              <a:t>modo </a:t>
            </a:r>
            <a:r>
              <a:rPr dirty="0" sz="950" spc="30">
                <a:latin typeface="Microsoft Sans Serif"/>
                <a:cs typeface="Microsoft Sans Serif"/>
              </a:rPr>
              <a:t>de operación </a:t>
            </a:r>
            <a:r>
              <a:rPr dirty="0" sz="950" spc="40">
                <a:latin typeface="Microsoft Sans Serif"/>
                <a:cs typeface="Microsoft Sans Serif"/>
              </a:rPr>
              <a:t>que proporciona una </a:t>
            </a:r>
            <a:r>
              <a:rPr dirty="0" sz="950" spc="25">
                <a:latin typeface="Microsoft Sans Serif"/>
                <a:cs typeface="Microsoft Sans Serif"/>
              </a:rPr>
              <a:t>curva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>
                <a:latin typeface="Microsoft Sans Serif"/>
                <a:cs typeface="Microsoft Sans Serif"/>
              </a:rPr>
              <a:t>V/Hz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coincide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requisitos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torque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>
                <a:latin typeface="Microsoft Sans Serif"/>
                <a:cs typeface="Microsoft Sans Serif"/>
              </a:rPr>
              <a:t> las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aplicaciones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simples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ventilador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bomba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es</a:t>
            </a:r>
            <a:r>
              <a:rPr dirty="0" u="sng" sz="95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950" spc="-1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AutoNum type="arabicPeriod"/>
            </a:pPr>
            <a:endParaRPr sz="1300">
              <a:latin typeface="Microsoft Sans Serif"/>
              <a:cs typeface="Microsoft Sans Serif"/>
            </a:endParaRPr>
          </a:p>
          <a:p>
            <a:pPr marL="318135">
              <a:lnSpc>
                <a:spcPct val="100000"/>
              </a:lnSpc>
              <a:spcBef>
                <a:spcPts val="5"/>
              </a:spcBef>
              <a:tabLst>
                <a:tab pos="926465" algn="l"/>
              </a:tabLst>
            </a:pPr>
            <a:r>
              <a:rPr dirty="0" sz="1200" spc="35">
                <a:latin typeface="Microsoft Sans Serif"/>
                <a:cs typeface="Microsoft Sans Serif"/>
              </a:rPr>
              <a:t>una.	</a:t>
            </a:r>
            <a:r>
              <a:rPr dirty="0" sz="1050" spc="25">
                <a:latin typeface="Microsoft Sans Serif"/>
                <a:cs typeface="Microsoft Sans Serif"/>
              </a:rPr>
              <a:t>Tensión/frecuencia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lineal</a:t>
            </a:r>
            <a:endParaRPr sz="1050">
              <a:latin typeface="Microsoft Sans Serif"/>
              <a:cs typeface="Microsoft Sans Serif"/>
            </a:endParaRPr>
          </a:p>
          <a:p>
            <a:pPr lvl="1" marL="927100" indent="-608965">
              <a:lnSpc>
                <a:spcPct val="100000"/>
              </a:lnSpc>
              <a:buSzPct val="120000"/>
              <a:buAutoNum type="alphaUcPeriod" startAt="2"/>
              <a:tabLst>
                <a:tab pos="926465" algn="l"/>
                <a:tab pos="927100" algn="l"/>
              </a:tabLst>
            </a:pPr>
            <a:r>
              <a:rPr dirty="0" sz="1000" spc="25">
                <a:latin typeface="Microsoft Sans Serif"/>
                <a:cs typeface="Microsoft Sans Serif"/>
              </a:rPr>
              <a:t>Tensión/frecuencia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cuadrática</a:t>
            </a:r>
            <a:endParaRPr sz="1000">
              <a:latin typeface="Microsoft Sans Serif"/>
              <a:cs typeface="Microsoft Sans Serif"/>
            </a:endParaRPr>
          </a:p>
          <a:p>
            <a:pPr lvl="1" marL="927100" indent="-608965">
              <a:lnSpc>
                <a:spcPct val="100000"/>
              </a:lnSpc>
              <a:buAutoNum type="alphaUcPeriod" startAt="2"/>
              <a:tabLst>
                <a:tab pos="926465" algn="l"/>
                <a:tab pos="927100" algn="l"/>
              </a:tabLst>
            </a:pPr>
            <a:r>
              <a:rPr dirty="0" sz="1200" spc="-110">
                <a:latin typeface="Microsoft Sans Serif"/>
                <a:cs typeface="Microsoft Sans Serif"/>
              </a:rPr>
              <a:t>FCC</a:t>
            </a:r>
            <a:endParaRPr sz="1200">
              <a:latin typeface="Microsoft Sans Serif"/>
              <a:cs typeface="Microsoft Sans Serif"/>
            </a:endParaRPr>
          </a:p>
          <a:p>
            <a:pPr lvl="1" marL="927100" indent="-608965">
              <a:lnSpc>
                <a:spcPct val="100000"/>
              </a:lnSpc>
              <a:buSzPct val="120000"/>
              <a:buAutoNum type="alphaUcPeriod" startAt="2"/>
              <a:tabLst>
                <a:tab pos="926465" algn="l"/>
                <a:tab pos="927100" algn="l"/>
              </a:tabLst>
            </a:pPr>
            <a:r>
              <a:rPr dirty="0" sz="1000" spc="10">
                <a:latin typeface="Microsoft Sans Serif"/>
                <a:cs typeface="Microsoft Sans Serif"/>
              </a:rPr>
              <a:t>Frecuencia</a:t>
            </a:r>
            <a:r>
              <a:rPr dirty="0" sz="1000" spc="-2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vectorial</a:t>
            </a:r>
            <a:r>
              <a:rPr dirty="0" sz="1000" spc="-25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sin</a:t>
            </a:r>
            <a:r>
              <a:rPr dirty="0" sz="1000" spc="-2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sensor</a:t>
            </a:r>
            <a:endParaRPr sz="1000">
              <a:latin typeface="Microsoft Sans Serif"/>
              <a:cs typeface="Microsoft Sans Serif"/>
            </a:endParaRPr>
          </a:p>
          <a:p>
            <a:pPr marL="145415" marR="108585" indent="-145415">
              <a:lnSpc>
                <a:spcPct val="126299"/>
              </a:lnSpc>
              <a:spcBef>
                <a:spcPts val="1390"/>
              </a:spcBef>
              <a:buFont typeface="Microsoft Sans Serif"/>
              <a:buAutoNum type="arabicPeriod" startAt="4"/>
              <a:tabLst>
                <a:tab pos="145415" algn="l"/>
                <a:tab pos="814705" algn="l"/>
              </a:tabLst>
            </a:pPr>
            <a:r>
              <a:rPr dirty="0" u="sng" sz="9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	</a:t>
            </a:r>
            <a:r>
              <a:rPr dirty="0" sz="950" spc="25">
                <a:latin typeface="Microsoft Sans Serif"/>
                <a:cs typeface="Microsoft Sans Serif"/>
              </a:rPr>
              <a:t>utiliza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algoritmos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informáticos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internos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controlar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60">
                <a:latin typeface="Microsoft Sans Serif"/>
                <a:cs typeface="Microsoft Sans Serif"/>
              </a:rPr>
              <a:t>CA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60">
                <a:latin typeface="Microsoft Sans Serif"/>
                <a:cs typeface="Microsoft Sans Serif"/>
              </a:rPr>
              <a:t>modo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15">
                <a:latin typeface="Microsoft Sans Serif"/>
                <a:cs typeface="Microsoft Sans Serif"/>
              </a:rPr>
              <a:t>su </a:t>
            </a:r>
            <a:r>
              <a:rPr dirty="0" sz="950" spc="45">
                <a:latin typeface="Microsoft Sans Serif"/>
                <a:cs typeface="Microsoft Sans Serif"/>
              </a:rPr>
              <a:t>rendimiento </a:t>
            </a:r>
            <a:r>
              <a:rPr dirty="0" sz="950" spc="-5">
                <a:latin typeface="Microsoft Sans Serif"/>
                <a:cs typeface="Microsoft Sans Serif"/>
              </a:rPr>
              <a:t>sea </a:t>
            </a:r>
            <a:r>
              <a:rPr dirty="0" sz="950" spc="35">
                <a:latin typeface="Microsoft Sans Serif"/>
                <a:cs typeface="Microsoft Sans Serif"/>
              </a:rPr>
              <a:t>igual </a:t>
            </a:r>
            <a:r>
              <a:rPr dirty="0" sz="950" spc="15">
                <a:latin typeface="Microsoft Sans Serif"/>
                <a:cs typeface="Microsoft Sans Serif"/>
              </a:rPr>
              <a:t>al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65">
                <a:latin typeface="Microsoft Sans Serif"/>
                <a:cs typeface="Microsoft Sans Serif"/>
              </a:rPr>
              <a:t>motor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65">
                <a:latin typeface="Microsoft Sans Serif"/>
                <a:cs typeface="Microsoft Sans Serif"/>
              </a:rPr>
              <a:t>CC.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AutoNum type="arabicPeriod" startAt="4"/>
            </a:pPr>
            <a:endParaRPr sz="1300">
              <a:latin typeface="Microsoft Sans Serif"/>
              <a:cs typeface="Microsoft Sans Serif"/>
            </a:endParaRPr>
          </a:p>
          <a:p>
            <a:pPr marL="318135">
              <a:lnSpc>
                <a:spcPct val="100000"/>
              </a:lnSpc>
              <a:tabLst>
                <a:tab pos="926465" algn="l"/>
              </a:tabLst>
            </a:pPr>
            <a:r>
              <a:rPr dirty="0" sz="1200" spc="35">
                <a:latin typeface="Microsoft Sans Serif"/>
                <a:cs typeface="Microsoft Sans Serif"/>
              </a:rPr>
              <a:t>una.	</a:t>
            </a:r>
            <a:r>
              <a:rPr dirty="0" sz="1050" spc="25">
                <a:latin typeface="Microsoft Sans Serif"/>
                <a:cs typeface="Microsoft Sans Serif"/>
              </a:rPr>
              <a:t>Tensión/frecuencia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lineal</a:t>
            </a:r>
            <a:endParaRPr sz="1050">
              <a:latin typeface="Microsoft Sans Serif"/>
              <a:cs typeface="Microsoft Sans Serif"/>
            </a:endParaRPr>
          </a:p>
          <a:p>
            <a:pPr lvl="1" marL="927100" indent="-608965">
              <a:lnSpc>
                <a:spcPct val="100000"/>
              </a:lnSpc>
              <a:buSzPct val="120000"/>
              <a:buAutoNum type="alphaUcPeriod" startAt="2"/>
              <a:tabLst>
                <a:tab pos="926465" algn="l"/>
                <a:tab pos="927100" algn="l"/>
              </a:tabLst>
            </a:pPr>
            <a:r>
              <a:rPr dirty="0" sz="1000" spc="25">
                <a:latin typeface="Microsoft Sans Serif"/>
                <a:cs typeface="Microsoft Sans Serif"/>
              </a:rPr>
              <a:t>Tensión/frecuencia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cuadrática</a:t>
            </a:r>
            <a:endParaRPr sz="1000">
              <a:latin typeface="Microsoft Sans Serif"/>
              <a:cs typeface="Microsoft Sans Serif"/>
            </a:endParaRPr>
          </a:p>
          <a:p>
            <a:pPr lvl="1" marL="927100" indent="-608965">
              <a:lnSpc>
                <a:spcPct val="100000"/>
              </a:lnSpc>
              <a:buAutoNum type="alphaUcPeriod" startAt="2"/>
              <a:tabLst>
                <a:tab pos="926465" algn="l"/>
                <a:tab pos="927100" algn="l"/>
              </a:tabLst>
            </a:pPr>
            <a:r>
              <a:rPr dirty="0" sz="1200" spc="-110">
                <a:latin typeface="Microsoft Sans Serif"/>
                <a:cs typeface="Microsoft Sans Serif"/>
              </a:rPr>
              <a:t>FCC</a:t>
            </a:r>
            <a:endParaRPr sz="1200">
              <a:latin typeface="Microsoft Sans Serif"/>
              <a:cs typeface="Microsoft Sans Serif"/>
            </a:endParaRPr>
          </a:p>
          <a:p>
            <a:pPr lvl="1" marL="927100" indent="-608965">
              <a:lnSpc>
                <a:spcPct val="100000"/>
              </a:lnSpc>
              <a:buSzPct val="120000"/>
              <a:buAutoNum type="alphaUcPeriod" startAt="2"/>
              <a:tabLst>
                <a:tab pos="926465" algn="l"/>
                <a:tab pos="927100" algn="l"/>
              </a:tabLst>
            </a:pPr>
            <a:r>
              <a:rPr dirty="0" sz="1000" spc="35">
                <a:latin typeface="Microsoft Sans Serif"/>
                <a:cs typeface="Microsoft Sans Serif"/>
              </a:rPr>
              <a:t>Control</a:t>
            </a:r>
            <a:r>
              <a:rPr dirty="0" sz="1000" spc="-2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vectorial</a:t>
            </a:r>
            <a:r>
              <a:rPr dirty="0" sz="1000" spc="-25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sin</a:t>
            </a:r>
            <a:r>
              <a:rPr dirty="0" sz="1000" spc="-2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sensor</a:t>
            </a:r>
            <a:endParaRPr sz="1000">
              <a:latin typeface="Microsoft Sans Serif"/>
              <a:cs typeface="Microsoft Sans Serif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Font typeface="Microsoft Sans Serif"/>
              <a:buAutoNum type="alphaUcPeriod" startAt="2"/>
            </a:pPr>
            <a:endParaRPr sz="1500">
              <a:latin typeface="Microsoft Sans Serif"/>
              <a:cs typeface="Microsoft Sans Serif"/>
            </a:endParaRPr>
          </a:p>
          <a:p>
            <a:pPr marL="138430" indent="-125730">
              <a:lnSpc>
                <a:spcPct val="100000"/>
              </a:lnSpc>
              <a:buAutoNum type="arabicPeriod" startAt="5"/>
              <a:tabLst>
                <a:tab pos="138430" algn="l"/>
                <a:tab pos="3403600" algn="l"/>
              </a:tabLst>
            </a:pPr>
            <a:r>
              <a:rPr dirty="0" sz="900" spc="-15">
                <a:latin typeface="Microsoft Sans Serif"/>
                <a:cs typeface="Microsoft Sans Serif"/>
              </a:rPr>
              <a:t>La</a:t>
            </a:r>
            <a:r>
              <a:rPr dirty="0" sz="900" spc="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regeneración</a:t>
            </a:r>
            <a:r>
              <a:rPr dirty="0" sz="900" spc="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hacia </a:t>
            </a:r>
            <a:r>
              <a:rPr dirty="0" sz="900" spc="25">
                <a:latin typeface="Microsoft Sans Serif"/>
                <a:cs typeface="Microsoft Sans Serif"/>
              </a:rPr>
              <a:t>adelante</a:t>
            </a:r>
            <a:r>
              <a:rPr dirty="0" sz="900" spc="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ocurre</a:t>
            </a:r>
            <a:r>
              <a:rPr dirty="0" sz="900" spc="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cuadrante</a:t>
            </a:r>
            <a:r>
              <a:rPr dirty="0" u="sng" sz="900" spc="3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900" spc="-1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AutoNum type="arabicPeriod" startAt="5"/>
            </a:pPr>
            <a:endParaRPr sz="1300">
              <a:latin typeface="Microsoft Sans Serif"/>
              <a:cs typeface="Microsoft Sans Serif"/>
            </a:endParaRPr>
          </a:p>
          <a:p>
            <a:pPr marL="166370" marR="36830" indent="-166370">
              <a:lnSpc>
                <a:spcPct val="109100"/>
              </a:lnSpc>
              <a:buAutoNum type="arabicPeriod" startAt="5"/>
              <a:tabLst>
                <a:tab pos="166370" algn="l"/>
                <a:tab pos="1295400" algn="l"/>
              </a:tabLst>
            </a:pPr>
            <a:r>
              <a:rPr dirty="0" sz="1100" spc="-15">
                <a:latin typeface="Microsoft Sans Serif"/>
                <a:cs typeface="Microsoft Sans Serif"/>
              </a:rPr>
              <a:t>La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25">
                <a:latin typeface="Microsoft Sans Serif"/>
                <a:cs typeface="Microsoft Sans Serif"/>
              </a:rPr>
              <a:t>distancia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50">
                <a:latin typeface="Microsoft Sans Serif"/>
                <a:cs typeface="Microsoft Sans Serif"/>
              </a:rPr>
              <a:t>máxima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50">
                <a:latin typeface="Microsoft Sans Serif"/>
                <a:cs typeface="Microsoft Sans Serif"/>
              </a:rPr>
              <a:t>entre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65">
                <a:latin typeface="Microsoft Sans Serif"/>
                <a:cs typeface="Microsoft Sans Serif"/>
              </a:rPr>
              <a:t>un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-45">
                <a:latin typeface="Microsoft Sans Serif"/>
                <a:cs typeface="Microsoft Sans Serif"/>
              </a:rPr>
              <a:t>MICRMASTER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10">
                <a:latin typeface="Microsoft Sans Serif"/>
                <a:cs typeface="Microsoft Sans Serif"/>
              </a:rPr>
              <a:t>y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65">
                <a:latin typeface="Microsoft Sans Serif"/>
                <a:cs typeface="Microsoft Sans Serif"/>
              </a:rPr>
              <a:t>un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75">
                <a:latin typeface="Microsoft Sans Serif"/>
                <a:cs typeface="Microsoft Sans Serif"/>
              </a:rPr>
              <a:t>motor</a:t>
            </a:r>
            <a:r>
              <a:rPr dirty="0" sz="1100" spc="-10">
                <a:latin typeface="Microsoft Sans Serif"/>
                <a:cs typeface="Microsoft Sans Serif"/>
              </a:rPr>
              <a:t> es </a:t>
            </a:r>
            <a:r>
              <a:rPr dirty="0" sz="1100" spc="-28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</a:t>
            </a:r>
            <a:r>
              <a:rPr dirty="0" u="sng" sz="1100" spc="3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100" spc="55">
                <a:latin typeface="Microsoft Sans Serif"/>
                <a:cs typeface="Microsoft Sans Serif"/>
              </a:rPr>
              <a:t>metros </a:t>
            </a:r>
            <a:r>
              <a:rPr dirty="0" sz="1100" spc="35">
                <a:latin typeface="Microsoft Sans Serif"/>
                <a:cs typeface="Microsoft Sans Serif"/>
              </a:rPr>
              <a:t>cuando </a:t>
            </a:r>
            <a:r>
              <a:rPr dirty="0" sz="1100" spc="-10">
                <a:latin typeface="Microsoft Sans Serif"/>
                <a:cs typeface="Microsoft Sans Serif"/>
              </a:rPr>
              <a:t>se </a:t>
            </a:r>
            <a:r>
              <a:rPr dirty="0" sz="1100" spc="30">
                <a:latin typeface="Microsoft Sans Serif"/>
                <a:cs typeface="Microsoft Sans Serif"/>
              </a:rPr>
              <a:t>utiliza </a:t>
            </a:r>
            <a:r>
              <a:rPr dirty="0" sz="1100" spc="15">
                <a:latin typeface="Microsoft Sans Serif"/>
                <a:cs typeface="Microsoft Sans Serif"/>
              </a:rPr>
              <a:t>cable </a:t>
            </a:r>
            <a:r>
              <a:rPr dirty="0" sz="1100" spc="25">
                <a:latin typeface="Microsoft Sans Serif"/>
                <a:cs typeface="Microsoft Sans Serif"/>
              </a:rPr>
              <a:t>sin </a:t>
            </a:r>
            <a:r>
              <a:rPr dirty="0" sz="1100" spc="30">
                <a:latin typeface="Microsoft Sans Serif"/>
                <a:cs typeface="Microsoft Sans Serif"/>
              </a:rPr>
              <a:t> blindaje.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AutoNum type="arabicPeriod" startAt="5"/>
            </a:pPr>
            <a:endParaRPr sz="1200">
              <a:latin typeface="Microsoft Sans Serif"/>
              <a:cs typeface="Microsoft Sans Serif"/>
            </a:endParaRPr>
          </a:p>
          <a:p>
            <a:pPr marL="145415" marR="5080" indent="-145415">
              <a:lnSpc>
                <a:spcPct val="126299"/>
              </a:lnSpc>
              <a:buAutoNum type="arabicPeriod" startAt="5"/>
              <a:tabLst>
                <a:tab pos="145415" algn="l"/>
                <a:tab pos="1087120" algn="l"/>
                <a:tab pos="3996054" algn="l"/>
              </a:tabLst>
            </a:pPr>
            <a:r>
              <a:rPr dirty="0" sz="950" spc="15">
                <a:latin typeface="Microsoft Sans Serif"/>
                <a:cs typeface="Microsoft Sans Serif"/>
              </a:rPr>
              <a:t>380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60">
                <a:latin typeface="Microsoft Sans Serif"/>
                <a:cs typeface="Microsoft Sans Serif"/>
              </a:rPr>
              <a:t>VCA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480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50">
                <a:latin typeface="Microsoft Sans Serif"/>
                <a:cs typeface="Microsoft Sans Serif"/>
              </a:rPr>
              <a:t>VCA,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tamaño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estructura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20">
                <a:latin typeface="Microsoft Sans Serif"/>
                <a:cs typeface="Microsoft Sans Serif"/>
              </a:rPr>
              <a:t>B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35">
                <a:latin typeface="Microsoft Sans Serif"/>
                <a:cs typeface="Microsoft Sans Serif"/>
              </a:rPr>
              <a:t>MICRAMASTER  </a:t>
            </a:r>
            <a:r>
              <a:rPr dirty="0" sz="950" spc="15">
                <a:latin typeface="Microsoft Sans Serif"/>
                <a:cs typeface="Microsoft Sans Serif"/>
              </a:rPr>
              <a:t>420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está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disponible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clasificaciones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potencia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u="sng" sz="9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50">
                <a:latin typeface="Times New Roman"/>
                <a:cs typeface="Times New Roman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                      a</a:t>
            </a:r>
            <a:r>
              <a:rPr dirty="0" u="sng" sz="9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950" spc="-20">
                <a:latin typeface="Microsoft Sans Serif"/>
                <a:cs typeface="Microsoft Sans Serif"/>
              </a:rPr>
              <a:t>HP.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50481" y="9625330"/>
            <a:ext cx="47625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5">
                <a:latin typeface="Microsoft Sans Serif"/>
                <a:cs typeface="Microsoft Sans Serif"/>
              </a:rPr>
              <a:t>sesenta</a:t>
            </a:r>
            <a:r>
              <a:rPr dirty="0" sz="500" spc="-35">
                <a:latin typeface="Microsoft Sans Serif"/>
                <a:cs typeface="Microsoft Sans Serif"/>
              </a:rPr>
              <a:t> </a:t>
            </a:r>
            <a:r>
              <a:rPr dirty="0" sz="500" spc="5">
                <a:latin typeface="Microsoft Sans Serif"/>
                <a:cs typeface="Microsoft Sans Serif"/>
              </a:rPr>
              <a:t>y</a:t>
            </a:r>
            <a:r>
              <a:rPr dirty="0" sz="500" spc="-30">
                <a:latin typeface="Microsoft Sans Serif"/>
                <a:cs typeface="Microsoft Sans Serif"/>
              </a:rPr>
              <a:t> </a:t>
            </a:r>
            <a:r>
              <a:rPr dirty="0" sz="500" spc="10">
                <a:latin typeface="Microsoft Sans Serif"/>
                <a:cs typeface="Microsoft Sans Serif"/>
              </a:rPr>
              <a:t>cinco</a:t>
            </a:r>
            <a:endParaRPr sz="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9972" y="5920346"/>
            <a:ext cx="499516" cy="14113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374731" y="5261686"/>
            <a:ext cx="796290" cy="2070100"/>
            <a:chOff x="4374731" y="5261686"/>
            <a:chExt cx="796290" cy="20701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76839" y="5361038"/>
              <a:ext cx="746683" cy="197060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409503" y="5292661"/>
              <a:ext cx="759460" cy="2035810"/>
            </a:xfrm>
            <a:custGeom>
              <a:avLst/>
              <a:gdLst/>
              <a:ahLst/>
              <a:cxnLst/>
              <a:rect l="l" t="t" r="r" b="b"/>
              <a:pathLst>
                <a:path w="759460" h="2035809">
                  <a:moveTo>
                    <a:pt x="717016" y="1826602"/>
                  </a:moveTo>
                  <a:lnTo>
                    <a:pt x="707097" y="103987"/>
                  </a:lnTo>
                  <a:lnTo>
                    <a:pt x="720178" y="96189"/>
                  </a:lnTo>
                  <a:lnTo>
                    <a:pt x="720178" y="14338"/>
                  </a:lnTo>
                  <a:lnTo>
                    <a:pt x="747814" y="0"/>
                  </a:lnTo>
                  <a:lnTo>
                    <a:pt x="759193" y="1760575"/>
                  </a:lnTo>
                  <a:lnTo>
                    <a:pt x="587070" y="2034590"/>
                  </a:lnTo>
                  <a:lnTo>
                    <a:pt x="579894" y="2032901"/>
                  </a:lnTo>
                </a:path>
                <a:path w="759460" h="2035809">
                  <a:moveTo>
                    <a:pt x="584962" y="2005063"/>
                  </a:moveTo>
                  <a:lnTo>
                    <a:pt x="715327" y="1797481"/>
                  </a:lnTo>
                </a:path>
                <a:path w="759460" h="2035809">
                  <a:moveTo>
                    <a:pt x="576516" y="2035225"/>
                  </a:moveTo>
                  <a:lnTo>
                    <a:pt x="569341" y="171703"/>
                  </a:lnTo>
                </a:path>
                <a:path w="759460" h="2035809">
                  <a:moveTo>
                    <a:pt x="4000" y="122974"/>
                  </a:moveTo>
                  <a:lnTo>
                    <a:pt x="12014" y="122974"/>
                  </a:lnTo>
                  <a:lnTo>
                    <a:pt x="16027" y="124663"/>
                  </a:lnTo>
                  <a:lnTo>
                    <a:pt x="12014" y="126568"/>
                  </a:lnTo>
                  <a:lnTo>
                    <a:pt x="4000" y="126568"/>
                  </a:lnTo>
                  <a:lnTo>
                    <a:pt x="0" y="124663"/>
                  </a:lnTo>
                  <a:lnTo>
                    <a:pt x="4000" y="122974"/>
                  </a:lnTo>
                  <a:close/>
                </a:path>
                <a:path w="759460" h="2035809">
                  <a:moveTo>
                    <a:pt x="0" y="124663"/>
                  </a:moveTo>
                  <a:lnTo>
                    <a:pt x="0" y="129311"/>
                  </a:lnTo>
                  <a:lnTo>
                    <a:pt x="4000" y="131203"/>
                  </a:lnTo>
                  <a:lnTo>
                    <a:pt x="12014" y="131203"/>
                  </a:lnTo>
                  <a:lnTo>
                    <a:pt x="16027" y="129311"/>
                  </a:lnTo>
                  <a:lnTo>
                    <a:pt x="16027" y="12466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413504" y="5419229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w="0" h="5079">
                  <a:moveTo>
                    <a:pt x="-2286" y="2317"/>
                  </a:moveTo>
                  <a:lnTo>
                    <a:pt x="2286" y="2317"/>
                  </a:lnTo>
                </a:path>
              </a:pathLst>
            </a:custGeom>
            <a:ln w="463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421517" y="5419229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w="0" h="4445">
                  <a:moveTo>
                    <a:pt x="-2286" y="2000"/>
                  </a:moveTo>
                  <a:lnTo>
                    <a:pt x="2286" y="2000"/>
                  </a:lnTo>
                </a:path>
              </a:pathLst>
            </a:custGeom>
            <a:ln w="40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971681" y="5449176"/>
              <a:ext cx="17780" cy="9525"/>
            </a:xfrm>
            <a:custGeom>
              <a:avLst/>
              <a:gdLst/>
              <a:ahLst/>
              <a:cxnLst/>
              <a:rect l="l" t="t" r="r" b="b"/>
              <a:pathLst>
                <a:path w="17779" h="9525">
                  <a:moveTo>
                    <a:pt x="4419" y="0"/>
                  </a:moveTo>
                  <a:lnTo>
                    <a:pt x="13284" y="0"/>
                  </a:lnTo>
                  <a:lnTo>
                    <a:pt x="17716" y="1904"/>
                  </a:lnTo>
                  <a:lnTo>
                    <a:pt x="13284" y="4013"/>
                  </a:lnTo>
                  <a:lnTo>
                    <a:pt x="4419" y="4013"/>
                  </a:lnTo>
                  <a:lnTo>
                    <a:pt x="0" y="1904"/>
                  </a:lnTo>
                  <a:lnTo>
                    <a:pt x="4419" y="0"/>
                  </a:lnTo>
                  <a:close/>
                </a:path>
                <a:path w="17779" h="9525">
                  <a:moveTo>
                    <a:pt x="0" y="1904"/>
                  </a:moveTo>
                  <a:lnTo>
                    <a:pt x="0" y="7175"/>
                  </a:lnTo>
                  <a:lnTo>
                    <a:pt x="4419" y="9067"/>
                  </a:lnTo>
                  <a:lnTo>
                    <a:pt x="13284" y="9067"/>
                  </a:lnTo>
                  <a:lnTo>
                    <a:pt x="17716" y="7175"/>
                  </a:lnTo>
                  <a:lnTo>
                    <a:pt x="17716" y="190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976101" y="5453189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w="0" h="5079">
                  <a:moveTo>
                    <a:pt x="-2286" y="2527"/>
                  </a:moveTo>
                  <a:lnTo>
                    <a:pt x="2286" y="2527"/>
                  </a:lnTo>
                </a:path>
              </a:pathLst>
            </a:custGeom>
            <a:ln w="505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984762" y="5394540"/>
              <a:ext cx="115570" cy="63500"/>
            </a:xfrm>
            <a:custGeom>
              <a:avLst/>
              <a:gdLst/>
              <a:ahLst/>
              <a:cxnLst/>
              <a:rect l="l" t="t" r="r" b="b"/>
              <a:pathLst>
                <a:path w="115570" h="63500">
                  <a:moveTo>
                    <a:pt x="0" y="63080"/>
                  </a:moveTo>
                  <a:lnTo>
                    <a:pt x="203" y="58648"/>
                  </a:lnTo>
                </a:path>
                <a:path w="115570" h="63500">
                  <a:moveTo>
                    <a:pt x="102933" y="0"/>
                  </a:moveTo>
                  <a:lnTo>
                    <a:pt x="110959" y="0"/>
                  </a:lnTo>
                  <a:lnTo>
                    <a:pt x="114960" y="1689"/>
                  </a:lnTo>
                  <a:lnTo>
                    <a:pt x="110959" y="3581"/>
                  </a:lnTo>
                  <a:lnTo>
                    <a:pt x="102933" y="3581"/>
                  </a:lnTo>
                  <a:lnTo>
                    <a:pt x="98933" y="1689"/>
                  </a:lnTo>
                  <a:lnTo>
                    <a:pt x="102933" y="0"/>
                  </a:lnTo>
                  <a:close/>
                </a:path>
                <a:path w="115570" h="63500">
                  <a:moveTo>
                    <a:pt x="98933" y="1689"/>
                  </a:moveTo>
                  <a:lnTo>
                    <a:pt x="98933" y="6324"/>
                  </a:lnTo>
                  <a:lnTo>
                    <a:pt x="102933" y="8229"/>
                  </a:lnTo>
                  <a:lnTo>
                    <a:pt x="110959" y="8229"/>
                  </a:lnTo>
                  <a:lnTo>
                    <a:pt x="114960" y="6324"/>
                  </a:lnTo>
                  <a:lnTo>
                    <a:pt x="114960" y="168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087696" y="5398122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w="0" h="5079">
                  <a:moveTo>
                    <a:pt x="-2286" y="2324"/>
                  </a:moveTo>
                  <a:lnTo>
                    <a:pt x="2286" y="2324"/>
                  </a:lnTo>
                </a:path>
              </a:pathLst>
            </a:custGeom>
            <a:ln w="464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095722" y="5398122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w="0" h="4445">
                  <a:moveTo>
                    <a:pt x="-2286" y="2006"/>
                  </a:moveTo>
                  <a:lnTo>
                    <a:pt x="2286" y="2006"/>
                  </a:lnTo>
                </a:path>
              </a:pathLst>
            </a:custGeom>
            <a:ln w="401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550410" y="5365635"/>
              <a:ext cx="15240" cy="8255"/>
            </a:xfrm>
            <a:custGeom>
              <a:avLst/>
              <a:gdLst/>
              <a:ahLst/>
              <a:cxnLst/>
              <a:rect l="l" t="t" r="r" b="b"/>
              <a:pathLst>
                <a:path w="15239" h="8254">
                  <a:moveTo>
                    <a:pt x="3797" y="0"/>
                  </a:moveTo>
                  <a:lnTo>
                    <a:pt x="11391" y="0"/>
                  </a:lnTo>
                  <a:lnTo>
                    <a:pt x="15189" y="1905"/>
                  </a:lnTo>
                  <a:lnTo>
                    <a:pt x="11391" y="3594"/>
                  </a:lnTo>
                  <a:lnTo>
                    <a:pt x="3797" y="3594"/>
                  </a:lnTo>
                  <a:lnTo>
                    <a:pt x="0" y="1905"/>
                  </a:lnTo>
                  <a:lnTo>
                    <a:pt x="3797" y="0"/>
                  </a:lnTo>
                  <a:close/>
                </a:path>
                <a:path w="15239" h="8254">
                  <a:moveTo>
                    <a:pt x="0" y="1905"/>
                  </a:moveTo>
                  <a:lnTo>
                    <a:pt x="0" y="6337"/>
                  </a:lnTo>
                  <a:lnTo>
                    <a:pt x="3797" y="8026"/>
                  </a:lnTo>
                  <a:lnTo>
                    <a:pt x="11391" y="8026"/>
                  </a:lnTo>
                  <a:lnTo>
                    <a:pt x="15189" y="6337"/>
                  </a:lnTo>
                  <a:lnTo>
                    <a:pt x="15189" y="190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554207" y="5369229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w="0" h="4445">
                  <a:moveTo>
                    <a:pt x="-2286" y="2216"/>
                  </a:moveTo>
                  <a:lnTo>
                    <a:pt x="2286" y="2216"/>
                  </a:lnTo>
                </a:path>
              </a:pathLst>
            </a:custGeom>
            <a:ln w="443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377220" y="5369229"/>
              <a:ext cx="184785" cy="1852295"/>
            </a:xfrm>
            <a:custGeom>
              <a:avLst/>
              <a:gdLst/>
              <a:ahLst/>
              <a:cxnLst/>
              <a:rect l="l" t="t" r="r" b="b"/>
              <a:pathLst>
                <a:path w="184785" h="1852295">
                  <a:moveTo>
                    <a:pt x="184378" y="3797"/>
                  </a:moveTo>
                  <a:lnTo>
                    <a:pt x="184581" y="0"/>
                  </a:lnTo>
                </a:path>
                <a:path w="184785" h="1852295">
                  <a:moveTo>
                    <a:pt x="2324" y="1846643"/>
                  </a:moveTo>
                  <a:lnTo>
                    <a:pt x="0" y="1845589"/>
                  </a:lnTo>
                  <a:lnTo>
                    <a:pt x="2108" y="1844751"/>
                  </a:lnTo>
                </a:path>
                <a:path w="184785" h="1852295">
                  <a:moveTo>
                    <a:pt x="2108" y="1838198"/>
                  </a:moveTo>
                  <a:lnTo>
                    <a:pt x="16040" y="1841792"/>
                  </a:lnTo>
                  <a:lnTo>
                    <a:pt x="16243" y="1849386"/>
                  </a:lnTo>
                  <a:lnTo>
                    <a:pt x="16243" y="1850440"/>
                  </a:lnTo>
                  <a:lnTo>
                    <a:pt x="12242" y="1852129"/>
                  </a:lnTo>
                  <a:lnTo>
                    <a:pt x="4013" y="1852129"/>
                  </a:lnTo>
                  <a:lnTo>
                    <a:pt x="0" y="1850440"/>
                  </a:lnTo>
                  <a:lnTo>
                    <a:pt x="0" y="184558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381233" y="7216724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w="0" h="5079">
                  <a:moveTo>
                    <a:pt x="-2286" y="2317"/>
                  </a:moveTo>
                  <a:lnTo>
                    <a:pt x="2286" y="2317"/>
                  </a:lnTo>
                </a:path>
              </a:pathLst>
            </a:custGeom>
            <a:ln w="463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379544" y="5419648"/>
              <a:ext cx="16510" cy="1801495"/>
            </a:xfrm>
            <a:custGeom>
              <a:avLst/>
              <a:gdLst/>
              <a:ahLst/>
              <a:cxnLst/>
              <a:rect l="l" t="t" r="r" b="b"/>
              <a:pathLst>
                <a:path w="16510" h="1801495">
                  <a:moveTo>
                    <a:pt x="9702" y="1801075"/>
                  </a:moveTo>
                  <a:lnTo>
                    <a:pt x="9918" y="1798548"/>
                  </a:lnTo>
                </a:path>
                <a:path w="16510" h="1801495">
                  <a:moveTo>
                    <a:pt x="4013" y="0"/>
                  </a:moveTo>
                  <a:lnTo>
                    <a:pt x="12230" y="0"/>
                  </a:lnTo>
                  <a:lnTo>
                    <a:pt x="16243" y="1892"/>
                  </a:lnTo>
                  <a:lnTo>
                    <a:pt x="12230" y="3581"/>
                  </a:lnTo>
                  <a:lnTo>
                    <a:pt x="4013" y="3581"/>
                  </a:lnTo>
                  <a:lnTo>
                    <a:pt x="0" y="1892"/>
                  </a:lnTo>
                  <a:lnTo>
                    <a:pt x="4013" y="0"/>
                  </a:lnTo>
                  <a:close/>
                </a:path>
                <a:path w="16510" h="1801495">
                  <a:moveTo>
                    <a:pt x="0" y="1892"/>
                  </a:moveTo>
                  <a:lnTo>
                    <a:pt x="0" y="6540"/>
                  </a:lnTo>
                  <a:lnTo>
                    <a:pt x="4013" y="8432"/>
                  </a:lnTo>
                  <a:lnTo>
                    <a:pt x="12230" y="8432"/>
                  </a:lnTo>
                  <a:lnTo>
                    <a:pt x="16243" y="6540"/>
                  </a:lnTo>
                  <a:lnTo>
                    <a:pt x="16243" y="189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383557" y="5423230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w="0" h="5079">
                  <a:moveTo>
                    <a:pt x="-2286" y="2425"/>
                  </a:moveTo>
                  <a:lnTo>
                    <a:pt x="2286" y="2425"/>
                  </a:lnTo>
                </a:path>
              </a:pathLst>
            </a:custGeom>
            <a:ln w="485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377017" y="5263972"/>
              <a:ext cx="780415" cy="1943100"/>
            </a:xfrm>
            <a:custGeom>
              <a:avLst/>
              <a:gdLst/>
              <a:ahLst/>
              <a:cxnLst/>
              <a:rect l="l" t="t" r="r" b="b"/>
              <a:pathLst>
                <a:path w="780414" h="1943100">
                  <a:moveTo>
                    <a:pt x="14554" y="163474"/>
                  </a:moveTo>
                  <a:lnTo>
                    <a:pt x="14757" y="159258"/>
                  </a:lnTo>
                </a:path>
                <a:path w="780414" h="1943100">
                  <a:moveTo>
                    <a:pt x="2743" y="162001"/>
                  </a:moveTo>
                  <a:lnTo>
                    <a:pt x="0" y="163474"/>
                  </a:lnTo>
                  <a:lnTo>
                    <a:pt x="1689" y="165582"/>
                  </a:lnTo>
                  <a:lnTo>
                    <a:pt x="5905" y="166217"/>
                  </a:lnTo>
                  <a:lnTo>
                    <a:pt x="10540" y="166852"/>
                  </a:lnTo>
                  <a:lnTo>
                    <a:pt x="17297" y="164325"/>
                  </a:lnTo>
                  <a:lnTo>
                    <a:pt x="20675" y="163474"/>
                  </a:lnTo>
                </a:path>
                <a:path w="780414" h="1943100">
                  <a:moveTo>
                    <a:pt x="613016" y="201244"/>
                  </a:moveTo>
                  <a:lnTo>
                    <a:pt x="16662" y="163055"/>
                  </a:lnTo>
                </a:path>
                <a:path w="780414" h="1943100">
                  <a:moveTo>
                    <a:pt x="609003" y="200812"/>
                  </a:moveTo>
                  <a:lnTo>
                    <a:pt x="609003" y="232041"/>
                  </a:lnTo>
                  <a:lnTo>
                    <a:pt x="617651" y="232041"/>
                  </a:lnTo>
                  <a:lnTo>
                    <a:pt x="617651" y="228447"/>
                  </a:lnTo>
                  <a:lnTo>
                    <a:pt x="739584" y="163474"/>
                  </a:lnTo>
                </a:path>
                <a:path w="780414" h="1943100">
                  <a:moveTo>
                    <a:pt x="180149" y="99352"/>
                  </a:moveTo>
                  <a:lnTo>
                    <a:pt x="195973" y="91338"/>
                  </a:lnTo>
                  <a:lnTo>
                    <a:pt x="195973" y="14122"/>
                  </a:lnTo>
                  <a:lnTo>
                    <a:pt x="234784" y="0"/>
                  </a:lnTo>
                  <a:lnTo>
                    <a:pt x="780300" y="28689"/>
                  </a:lnTo>
                </a:path>
                <a:path w="780414" h="1943100">
                  <a:moveTo>
                    <a:pt x="185420" y="100190"/>
                  </a:moveTo>
                  <a:lnTo>
                    <a:pt x="201244" y="92392"/>
                  </a:lnTo>
                  <a:lnTo>
                    <a:pt x="201244" y="14973"/>
                  </a:lnTo>
                </a:path>
                <a:path w="780414" h="1943100">
                  <a:moveTo>
                    <a:pt x="234784" y="0"/>
                  </a:moveTo>
                  <a:lnTo>
                    <a:pt x="234784" y="101879"/>
                  </a:lnTo>
                </a:path>
                <a:path w="780414" h="1943100">
                  <a:moveTo>
                    <a:pt x="214960" y="72351"/>
                  </a:moveTo>
                  <a:lnTo>
                    <a:pt x="218463" y="70542"/>
                  </a:lnTo>
                  <a:lnTo>
                    <a:pt x="221516" y="65335"/>
                  </a:lnTo>
                  <a:lnTo>
                    <a:pt x="223822" y="57517"/>
                  </a:lnTo>
                  <a:lnTo>
                    <a:pt x="225082" y="47878"/>
                  </a:lnTo>
                  <a:lnTo>
                    <a:pt x="224845" y="38196"/>
                  </a:lnTo>
                  <a:lnTo>
                    <a:pt x="223342" y="30237"/>
                  </a:lnTo>
                  <a:lnTo>
                    <a:pt x="220810" y="24770"/>
                  </a:lnTo>
                  <a:lnTo>
                    <a:pt x="217487" y="22567"/>
                  </a:lnTo>
                  <a:lnTo>
                    <a:pt x="214071" y="24371"/>
                  </a:lnTo>
                  <a:lnTo>
                    <a:pt x="211027" y="29579"/>
                  </a:lnTo>
                  <a:lnTo>
                    <a:pt x="208734" y="37400"/>
                  </a:lnTo>
                  <a:lnTo>
                    <a:pt x="207568" y="47040"/>
                  </a:lnTo>
                  <a:lnTo>
                    <a:pt x="207802" y="56746"/>
                  </a:lnTo>
                  <a:lnTo>
                    <a:pt x="209283" y="64754"/>
                  </a:lnTo>
                  <a:lnTo>
                    <a:pt x="211755" y="70232"/>
                  </a:lnTo>
                  <a:lnTo>
                    <a:pt x="214960" y="72351"/>
                  </a:lnTo>
                  <a:close/>
                </a:path>
                <a:path w="780414" h="1943100">
                  <a:moveTo>
                    <a:pt x="765746" y="100406"/>
                  </a:moveTo>
                  <a:lnTo>
                    <a:pt x="773521" y="66436"/>
                  </a:lnTo>
                  <a:lnTo>
                    <a:pt x="773226" y="58424"/>
                  </a:lnTo>
                  <a:lnTo>
                    <a:pt x="772141" y="52944"/>
                  </a:lnTo>
                  <a:lnTo>
                    <a:pt x="770382" y="50825"/>
                  </a:lnTo>
                  <a:lnTo>
                    <a:pt x="768278" y="52603"/>
                  </a:lnTo>
                  <a:lnTo>
                    <a:pt x="766216" y="57740"/>
                  </a:lnTo>
                  <a:lnTo>
                    <a:pt x="764391" y="65487"/>
                  </a:lnTo>
                  <a:lnTo>
                    <a:pt x="763003" y="75095"/>
                  </a:lnTo>
                  <a:lnTo>
                    <a:pt x="762510" y="84772"/>
                  </a:lnTo>
                  <a:lnTo>
                    <a:pt x="762869" y="92732"/>
                  </a:lnTo>
                  <a:lnTo>
                    <a:pt x="763981" y="98201"/>
                  </a:lnTo>
                  <a:lnTo>
                    <a:pt x="765746" y="100406"/>
                  </a:lnTo>
                  <a:close/>
                </a:path>
                <a:path w="780414" h="1943100">
                  <a:moveTo>
                    <a:pt x="721448" y="66014"/>
                  </a:moveTo>
                  <a:lnTo>
                    <a:pt x="721448" y="44500"/>
                  </a:lnTo>
                  <a:lnTo>
                    <a:pt x="704354" y="43662"/>
                  </a:lnTo>
                  <a:lnTo>
                    <a:pt x="704354" y="65176"/>
                  </a:lnTo>
                  <a:lnTo>
                    <a:pt x="691692" y="77203"/>
                  </a:lnTo>
                  <a:lnTo>
                    <a:pt x="713003" y="99352"/>
                  </a:lnTo>
                  <a:lnTo>
                    <a:pt x="734098" y="79311"/>
                  </a:lnTo>
                  <a:lnTo>
                    <a:pt x="721448" y="66014"/>
                  </a:lnTo>
                  <a:close/>
                </a:path>
                <a:path w="780414" h="1943100">
                  <a:moveTo>
                    <a:pt x="307771" y="41757"/>
                  </a:moveTo>
                  <a:lnTo>
                    <a:pt x="307771" y="21513"/>
                  </a:lnTo>
                  <a:lnTo>
                    <a:pt x="291744" y="20662"/>
                  </a:lnTo>
                  <a:lnTo>
                    <a:pt x="291744" y="40919"/>
                  </a:lnTo>
                  <a:lnTo>
                    <a:pt x="279920" y="52095"/>
                  </a:lnTo>
                  <a:lnTo>
                    <a:pt x="299758" y="72986"/>
                  </a:lnTo>
                  <a:lnTo>
                    <a:pt x="319582" y="54000"/>
                  </a:lnTo>
                  <a:lnTo>
                    <a:pt x="307771" y="41757"/>
                  </a:lnTo>
                  <a:close/>
                </a:path>
                <a:path w="780414" h="1943100">
                  <a:moveTo>
                    <a:pt x="585165" y="304596"/>
                  </a:moveTo>
                  <a:lnTo>
                    <a:pt x="589381" y="304596"/>
                  </a:lnTo>
                  <a:lnTo>
                    <a:pt x="592759" y="301231"/>
                  </a:lnTo>
                  <a:lnTo>
                    <a:pt x="592759" y="297014"/>
                  </a:lnTo>
                  <a:lnTo>
                    <a:pt x="592759" y="293001"/>
                  </a:lnTo>
                  <a:lnTo>
                    <a:pt x="589381" y="289623"/>
                  </a:lnTo>
                  <a:lnTo>
                    <a:pt x="585165" y="289623"/>
                  </a:lnTo>
                  <a:lnTo>
                    <a:pt x="581164" y="289623"/>
                  </a:lnTo>
                  <a:lnTo>
                    <a:pt x="577786" y="293001"/>
                  </a:lnTo>
                  <a:lnTo>
                    <a:pt x="577786" y="297014"/>
                  </a:lnTo>
                  <a:lnTo>
                    <a:pt x="577786" y="301231"/>
                  </a:lnTo>
                  <a:lnTo>
                    <a:pt x="581164" y="304596"/>
                  </a:lnTo>
                  <a:lnTo>
                    <a:pt x="585165" y="304596"/>
                  </a:lnTo>
                  <a:close/>
                </a:path>
                <a:path w="780414" h="1943100">
                  <a:moveTo>
                    <a:pt x="695286" y="344677"/>
                  </a:moveTo>
                  <a:lnTo>
                    <a:pt x="698030" y="344893"/>
                  </a:lnTo>
                  <a:lnTo>
                    <a:pt x="700976" y="339623"/>
                  </a:lnTo>
                  <a:lnTo>
                    <a:pt x="701827" y="332867"/>
                  </a:lnTo>
                  <a:lnTo>
                    <a:pt x="702665" y="326123"/>
                  </a:lnTo>
                  <a:lnTo>
                    <a:pt x="701192" y="320217"/>
                  </a:lnTo>
                  <a:lnTo>
                    <a:pt x="698449" y="320001"/>
                  </a:lnTo>
                  <a:lnTo>
                    <a:pt x="695706" y="319582"/>
                  </a:lnTo>
                  <a:lnTo>
                    <a:pt x="692746" y="324853"/>
                  </a:lnTo>
                  <a:lnTo>
                    <a:pt x="691908" y="331609"/>
                  </a:lnTo>
                  <a:lnTo>
                    <a:pt x="691070" y="338353"/>
                  </a:lnTo>
                  <a:lnTo>
                    <a:pt x="692543" y="344258"/>
                  </a:lnTo>
                  <a:lnTo>
                    <a:pt x="695286" y="344677"/>
                  </a:lnTo>
                  <a:close/>
                </a:path>
                <a:path w="780414" h="1943100">
                  <a:moveTo>
                    <a:pt x="701827" y="1672602"/>
                  </a:moveTo>
                  <a:lnTo>
                    <a:pt x="704773" y="1672602"/>
                  </a:lnTo>
                  <a:lnTo>
                    <a:pt x="707732" y="1666062"/>
                  </a:lnTo>
                  <a:lnTo>
                    <a:pt x="708151" y="1657832"/>
                  </a:lnTo>
                  <a:lnTo>
                    <a:pt x="708571" y="1649615"/>
                  </a:lnTo>
                  <a:lnTo>
                    <a:pt x="706462" y="1642859"/>
                  </a:lnTo>
                  <a:lnTo>
                    <a:pt x="703516" y="1642643"/>
                  </a:lnTo>
                  <a:lnTo>
                    <a:pt x="700341" y="1642643"/>
                  </a:lnTo>
                  <a:lnTo>
                    <a:pt x="697395" y="1648980"/>
                  </a:lnTo>
                  <a:lnTo>
                    <a:pt x="696976" y="1657210"/>
                  </a:lnTo>
                  <a:lnTo>
                    <a:pt x="696544" y="1665439"/>
                  </a:lnTo>
                  <a:lnTo>
                    <a:pt x="698652" y="1672386"/>
                  </a:lnTo>
                  <a:lnTo>
                    <a:pt x="701827" y="1672602"/>
                  </a:lnTo>
                  <a:close/>
                </a:path>
                <a:path w="780414" h="1943100">
                  <a:moveTo>
                    <a:pt x="760463" y="1801075"/>
                  </a:moveTo>
                  <a:lnTo>
                    <a:pt x="762571" y="1801279"/>
                  </a:lnTo>
                  <a:lnTo>
                    <a:pt x="764679" y="1796427"/>
                  </a:lnTo>
                  <a:lnTo>
                    <a:pt x="765111" y="1790522"/>
                  </a:lnTo>
                  <a:lnTo>
                    <a:pt x="765314" y="1784400"/>
                  </a:lnTo>
                  <a:lnTo>
                    <a:pt x="763841" y="1779562"/>
                  </a:lnTo>
                  <a:lnTo>
                    <a:pt x="761517" y="1779346"/>
                  </a:lnTo>
                  <a:lnTo>
                    <a:pt x="759409" y="1779346"/>
                  </a:lnTo>
                  <a:lnTo>
                    <a:pt x="757301" y="1783981"/>
                  </a:lnTo>
                  <a:lnTo>
                    <a:pt x="756881" y="1790103"/>
                  </a:lnTo>
                  <a:lnTo>
                    <a:pt x="756665" y="1796008"/>
                  </a:lnTo>
                  <a:lnTo>
                    <a:pt x="758139" y="1801075"/>
                  </a:lnTo>
                  <a:lnTo>
                    <a:pt x="760463" y="1801075"/>
                  </a:lnTo>
                  <a:close/>
                </a:path>
                <a:path w="780414" h="1943100">
                  <a:moveTo>
                    <a:pt x="589597" y="1941982"/>
                  </a:moveTo>
                  <a:lnTo>
                    <a:pt x="595083" y="1942617"/>
                  </a:lnTo>
                  <a:lnTo>
                    <a:pt x="599516" y="1937981"/>
                  </a:lnTo>
                  <a:lnTo>
                    <a:pt x="599516" y="1931860"/>
                  </a:lnTo>
                  <a:lnTo>
                    <a:pt x="599516" y="1925535"/>
                  </a:lnTo>
                  <a:lnTo>
                    <a:pt x="595083" y="1920265"/>
                  </a:lnTo>
                  <a:lnTo>
                    <a:pt x="589597" y="1919630"/>
                  </a:lnTo>
                  <a:lnTo>
                    <a:pt x="584111" y="1919211"/>
                  </a:lnTo>
                  <a:lnTo>
                    <a:pt x="579678" y="1923846"/>
                  </a:lnTo>
                  <a:lnTo>
                    <a:pt x="579678" y="1929955"/>
                  </a:lnTo>
                  <a:lnTo>
                    <a:pt x="579678" y="1936076"/>
                  </a:lnTo>
                  <a:lnTo>
                    <a:pt x="584111" y="1941563"/>
                  </a:lnTo>
                  <a:lnTo>
                    <a:pt x="589597" y="1941982"/>
                  </a:lnTo>
                  <a:close/>
                </a:path>
                <a:path w="780414" h="1943100">
                  <a:moveTo>
                    <a:pt x="597827" y="1938401"/>
                  </a:moveTo>
                  <a:lnTo>
                    <a:pt x="601205" y="1936927"/>
                  </a:lnTo>
                  <a:lnTo>
                    <a:pt x="603313" y="1933333"/>
                  </a:lnTo>
                  <a:lnTo>
                    <a:pt x="603313" y="1928901"/>
                  </a:lnTo>
                  <a:lnTo>
                    <a:pt x="603313" y="1922792"/>
                  </a:lnTo>
                  <a:lnTo>
                    <a:pt x="598881" y="1917306"/>
                  </a:lnTo>
                  <a:lnTo>
                    <a:pt x="593394" y="1916887"/>
                  </a:lnTo>
                  <a:lnTo>
                    <a:pt x="590016" y="1916468"/>
                  </a:lnTo>
                  <a:lnTo>
                    <a:pt x="586854" y="1918144"/>
                  </a:lnTo>
                  <a:lnTo>
                    <a:pt x="585165" y="1920887"/>
                  </a:lnTo>
                </a:path>
                <a:path w="780414" h="1943100">
                  <a:moveTo>
                    <a:pt x="593813" y="1922373"/>
                  </a:moveTo>
                  <a:lnTo>
                    <a:pt x="589178" y="1926158"/>
                  </a:lnTo>
                  <a:lnTo>
                    <a:pt x="585165" y="1934184"/>
                  </a:lnTo>
                  <a:lnTo>
                    <a:pt x="585165" y="194009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/>
          <p:cNvGrpSpPr/>
          <p:nvPr/>
        </p:nvGrpSpPr>
        <p:grpSpPr>
          <a:xfrm>
            <a:off x="5306440" y="4098569"/>
            <a:ext cx="1557655" cy="3233420"/>
            <a:chOff x="5306440" y="4098569"/>
            <a:chExt cx="1557655" cy="3233420"/>
          </a:xfrm>
        </p:grpSpPr>
        <p:sp>
          <p:nvSpPr>
            <p:cNvPr id="21" name="object 21"/>
            <p:cNvSpPr/>
            <p:nvPr/>
          </p:nvSpPr>
          <p:spPr>
            <a:xfrm>
              <a:off x="5308726" y="4100855"/>
              <a:ext cx="1553210" cy="3228975"/>
            </a:xfrm>
            <a:custGeom>
              <a:avLst/>
              <a:gdLst/>
              <a:ahLst/>
              <a:cxnLst/>
              <a:rect l="l" t="t" r="r" b="b"/>
              <a:pathLst>
                <a:path w="1553209" h="3228975">
                  <a:moveTo>
                    <a:pt x="0" y="33680"/>
                  </a:moveTo>
                  <a:lnTo>
                    <a:pt x="1181" y="3026460"/>
                  </a:lnTo>
                  <a:lnTo>
                    <a:pt x="627684" y="3089897"/>
                  </a:lnTo>
                  <a:lnTo>
                    <a:pt x="644918" y="3081286"/>
                  </a:lnTo>
                  <a:lnTo>
                    <a:pt x="644918" y="3091853"/>
                  </a:lnTo>
                  <a:lnTo>
                    <a:pt x="1308239" y="3158807"/>
                  </a:lnTo>
                  <a:lnTo>
                    <a:pt x="1318818" y="3148241"/>
                  </a:lnTo>
                  <a:lnTo>
                    <a:pt x="1307071" y="17233"/>
                  </a:lnTo>
                  <a:lnTo>
                    <a:pt x="0" y="33680"/>
                  </a:lnTo>
                  <a:close/>
                </a:path>
                <a:path w="1553209" h="3228975">
                  <a:moveTo>
                    <a:pt x="1314119" y="0"/>
                  </a:moveTo>
                  <a:lnTo>
                    <a:pt x="1536915" y="31330"/>
                  </a:lnTo>
                  <a:lnTo>
                    <a:pt x="1552968" y="2968510"/>
                  </a:lnTo>
                  <a:lnTo>
                    <a:pt x="1327823" y="3228505"/>
                  </a:lnTo>
                  <a:lnTo>
                    <a:pt x="1314119" y="0"/>
                  </a:lnTo>
                  <a:close/>
                </a:path>
                <a:path w="1553209" h="3228975">
                  <a:moveTo>
                    <a:pt x="1314119" y="0"/>
                  </a:moveTo>
                  <a:lnTo>
                    <a:pt x="3530" y="20764"/>
                  </a:lnTo>
                  <a:lnTo>
                    <a:pt x="3530" y="34848"/>
                  </a:lnTo>
                </a:path>
                <a:path w="1553209" h="3228975">
                  <a:moveTo>
                    <a:pt x="10185" y="3026460"/>
                  </a:moveTo>
                  <a:lnTo>
                    <a:pt x="10185" y="3083623"/>
                  </a:lnTo>
                  <a:lnTo>
                    <a:pt x="1327823" y="3228505"/>
                  </a:lnTo>
                </a:path>
                <a:path w="1553209" h="3228975">
                  <a:moveTo>
                    <a:pt x="627684" y="3089897"/>
                  </a:moveTo>
                  <a:lnTo>
                    <a:pt x="617905" y="28587"/>
                  </a:lnTo>
                </a:path>
                <a:path w="1553209" h="3228975">
                  <a:moveTo>
                    <a:pt x="642962" y="3088335"/>
                  </a:moveTo>
                  <a:lnTo>
                    <a:pt x="633171" y="2663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5442648" y="4209325"/>
              <a:ext cx="196850" cy="59690"/>
            </a:xfrm>
            <a:custGeom>
              <a:avLst/>
              <a:gdLst/>
              <a:ahLst/>
              <a:cxnLst/>
              <a:rect l="l" t="t" r="r" b="b"/>
              <a:pathLst>
                <a:path w="196850" h="59689">
                  <a:moveTo>
                    <a:pt x="196570" y="0"/>
                  </a:moveTo>
                  <a:lnTo>
                    <a:pt x="0" y="0"/>
                  </a:lnTo>
                  <a:lnTo>
                    <a:pt x="0" y="59131"/>
                  </a:lnTo>
                  <a:lnTo>
                    <a:pt x="196570" y="59131"/>
                  </a:lnTo>
                  <a:lnTo>
                    <a:pt x="19657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457139" y="4224984"/>
              <a:ext cx="168910" cy="27305"/>
            </a:xfrm>
            <a:custGeom>
              <a:avLst/>
              <a:gdLst/>
              <a:ahLst/>
              <a:cxnLst/>
              <a:rect l="l" t="t" r="r" b="b"/>
              <a:pathLst>
                <a:path w="168910" h="27304">
                  <a:moveTo>
                    <a:pt x="20358" y="12928"/>
                  </a:moveTo>
                  <a:lnTo>
                    <a:pt x="14097" y="10972"/>
                  </a:lnTo>
                  <a:lnTo>
                    <a:pt x="13309" y="10579"/>
                  </a:lnTo>
                  <a:lnTo>
                    <a:pt x="12141" y="10185"/>
                  </a:lnTo>
                  <a:lnTo>
                    <a:pt x="9398" y="9017"/>
                  </a:lnTo>
                  <a:lnTo>
                    <a:pt x="8216" y="8229"/>
                  </a:lnTo>
                  <a:lnTo>
                    <a:pt x="7048" y="7048"/>
                  </a:lnTo>
                  <a:lnTo>
                    <a:pt x="7442" y="6654"/>
                  </a:lnTo>
                  <a:lnTo>
                    <a:pt x="7442" y="5880"/>
                  </a:lnTo>
                  <a:lnTo>
                    <a:pt x="8610" y="4699"/>
                  </a:lnTo>
                  <a:lnTo>
                    <a:pt x="13309" y="4699"/>
                  </a:lnTo>
                  <a:lnTo>
                    <a:pt x="17221" y="5880"/>
                  </a:lnTo>
                  <a:lnTo>
                    <a:pt x="18008" y="6261"/>
                  </a:lnTo>
                  <a:lnTo>
                    <a:pt x="18008" y="4699"/>
                  </a:lnTo>
                  <a:lnTo>
                    <a:pt x="18008" y="1181"/>
                  </a:lnTo>
                  <a:lnTo>
                    <a:pt x="14490" y="0"/>
                  </a:lnTo>
                  <a:lnTo>
                    <a:pt x="7442" y="0"/>
                  </a:lnTo>
                  <a:lnTo>
                    <a:pt x="0" y="1574"/>
                  </a:lnTo>
                  <a:lnTo>
                    <a:pt x="0" y="13703"/>
                  </a:lnTo>
                  <a:lnTo>
                    <a:pt x="5867" y="15278"/>
                  </a:lnTo>
                  <a:lnTo>
                    <a:pt x="8610" y="16446"/>
                  </a:lnTo>
                  <a:lnTo>
                    <a:pt x="7442" y="15671"/>
                  </a:lnTo>
                  <a:lnTo>
                    <a:pt x="10566" y="17233"/>
                  </a:lnTo>
                  <a:lnTo>
                    <a:pt x="10960" y="17627"/>
                  </a:lnTo>
                  <a:lnTo>
                    <a:pt x="12522" y="18008"/>
                  </a:lnTo>
                  <a:lnTo>
                    <a:pt x="12522" y="21145"/>
                  </a:lnTo>
                  <a:lnTo>
                    <a:pt x="10172" y="21539"/>
                  </a:lnTo>
                  <a:lnTo>
                    <a:pt x="6261" y="21539"/>
                  </a:lnTo>
                  <a:lnTo>
                    <a:pt x="393" y="20370"/>
                  </a:lnTo>
                  <a:lnTo>
                    <a:pt x="393" y="25844"/>
                  </a:lnTo>
                  <a:lnTo>
                    <a:pt x="2730" y="26631"/>
                  </a:lnTo>
                  <a:lnTo>
                    <a:pt x="8610" y="26631"/>
                  </a:lnTo>
                  <a:lnTo>
                    <a:pt x="14871" y="27025"/>
                  </a:lnTo>
                  <a:lnTo>
                    <a:pt x="20358" y="23888"/>
                  </a:lnTo>
                  <a:lnTo>
                    <a:pt x="20358" y="21539"/>
                  </a:lnTo>
                  <a:lnTo>
                    <a:pt x="20358" y="15671"/>
                  </a:lnTo>
                  <a:lnTo>
                    <a:pt x="20358" y="12928"/>
                  </a:lnTo>
                  <a:close/>
                </a:path>
                <a:path w="168910" h="27304">
                  <a:moveTo>
                    <a:pt x="31330" y="393"/>
                  </a:moveTo>
                  <a:lnTo>
                    <a:pt x="23495" y="393"/>
                  </a:lnTo>
                  <a:lnTo>
                    <a:pt x="23495" y="26238"/>
                  </a:lnTo>
                  <a:lnTo>
                    <a:pt x="31330" y="26238"/>
                  </a:lnTo>
                  <a:lnTo>
                    <a:pt x="31330" y="393"/>
                  </a:lnTo>
                  <a:close/>
                </a:path>
                <a:path w="168910" h="27304">
                  <a:moveTo>
                    <a:pt x="56769" y="21145"/>
                  </a:moveTo>
                  <a:lnTo>
                    <a:pt x="45034" y="21145"/>
                  </a:lnTo>
                  <a:lnTo>
                    <a:pt x="45034" y="15278"/>
                  </a:lnTo>
                  <a:lnTo>
                    <a:pt x="54813" y="15278"/>
                  </a:lnTo>
                  <a:lnTo>
                    <a:pt x="54813" y="10972"/>
                  </a:lnTo>
                  <a:lnTo>
                    <a:pt x="45034" y="10972"/>
                  </a:lnTo>
                  <a:lnTo>
                    <a:pt x="45034" y="5486"/>
                  </a:lnTo>
                  <a:lnTo>
                    <a:pt x="56388" y="5486"/>
                  </a:lnTo>
                  <a:lnTo>
                    <a:pt x="56388" y="787"/>
                  </a:lnTo>
                  <a:lnTo>
                    <a:pt x="37198" y="787"/>
                  </a:lnTo>
                  <a:lnTo>
                    <a:pt x="37198" y="26238"/>
                  </a:lnTo>
                  <a:lnTo>
                    <a:pt x="56769" y="26238"/>
                  </a:lnTo>
                  <a:lnTo>
                    <a:pt x="56769" y="21145"/>
                  </a:lnTo>
                  <a:close/>
                </a:path>
                <a:path w="168910" h="27304">
                  <a:moveTo>
                    <a:pt x="92405" y="393"/>
                  </a:moveTo>
                  <a:lnTo>
                    <a:pt x="83007" y="393"/>
                  </a:lnTo>
                  <a:lnTo>
                    <a:pt x="76352" y="15278"/>
                  </a:lnTo>
                  <a:lnTo>
                    <a:pt x="70091" y="393"/>
                  </a:lnTo>
                  <a:lnTo>
                    <a:pt x="60693" y="393"/>
                  </a:lnTo>
                  <a:lnTo>
                    <a:pt x="60693" y="26238"/>
                  </a:lnTo>
                  <a:lnTo>
                    <a:pt x="66167" y="26238"/>
                  </a:lnTo>
                  <a:lnTo>
                    <a:pt x="66167" y="10185"/>
                  </a:lnTo>
                  <a:lnTo>
                    <a:pt x="72821" y="26238"/>
                  </a:lnTo>
                  <a:lnTo>
                    <a:pt x="77914" y="26238"/>
                  </a:lnTo>
                  <a:lnTo>
                    <a:pt x="84569" y="10185"/>
                  </a:lnTo>
                  <a:lnTo>
                    <a:pt x="84569" y="26238"/>
                  </a:lnTo>
                  <a:lnTo>
                    <a:pt x="92405" y="26238"/>
                  </a:lnTo>
                  <a:lnTo>
                    <a:pt x="92405" y="393"/>
                  </a:lnTo>
                  <a:close/>
                </a:path>
                <a:path w="168910" h="27304">
                  <a:moveTo>
                    <a:pt x="117462" y="21145"/>
                  </a:moveTo>
                  <a:lnTo>
                    <a:pt x="105714" y="21145"/>
                  </a:lnTo>
                  <a:lnTo>
                    <a:pt x="105714" y="15278"/>
                  </a:lnTo>
                  <a:lnTo>
                    <a:pt x="115506" y="15278"/>
                  </a:lnTo>
                  <a:lnTo>
                    <a:pt x="115506" y="10972"/>
                  </a:lnTo>
                  <a:lnTo>
                    <a:pt x="105714" y="10972"/>
                  </a:lnTo>
                  <a:lnTo>
                    <a:pt x="105714" y="5486"/>
                  </a:lnTo>
                  <a:lnTo>
                    <a:pt x="117068" y="5486"/>
                  </a:lnTo>
                  <a:lnTo>
                    <a:pt x="117068" y="787"/>
                  </a:lnTo>
                  <a:lnTo>
                    <a:pt x="97891" y="787"/>
                  </a:lnTo>
                  <a:lnTo>
                    <a:pt x="97891" y="26238"/>
                  </a:lnTo>
                  <a:lnTo>
                    <a:pt x="117462" y="26238"/>
                  </a:lnTo>
                  <a:lnTo>
                    <a:pt x="117462" y="21145"/>
                  </a:lnTo>
                  <a:close/>
                </a:path>
                <a:path w="168910" h="27304">
                  <a:moveTo>
                    <a:pt x="144094" y="787"/>
                  </a:moveTo>
                  <a:lnTo>
                    <a:pt x="138607" y="787"/>
                  </a:lnTo>
                  <a:lnTo>
                    <a:pt x="138607" y="15671"/>
                  </a:lnTo>
                  <a:lnTo>
                    <a:pt x="129997" y="787"/>
                  </a:lnTo>
                  <a:lnTo>
                    <a:pt x="121386" y="787"/>
                  </a:lnTo>
                  <a:lnTo>
                    <a:pt x="121386" y="26238"/>
                  </a:lnTo>
                  <a:lnTo>
                    <a:pt x="126860" y="26238"/>
                  </a:lnTo>
                  <a:lnTo>
                    <a:pt x="126860" y="10185"/>
                  </a:lnTo>
                  <a:lnTo>
                    <a:pt x="135483" y="26238"/>
                  </a:lnTo>
                  <a:lnTo>
                    <a:pt x="144094" y="26238"/>
                  </a:lnTo>
                  <a:lnTo>
                    <a:pt x="144094" y="787"/>
                  </a:lnTo>
                  <a:close/>
                </a:path>
                <a:path w="168910" h="27304">
                  <a:moveTo>
                    <a:pt x="168376" y="12928"/>
                  </a:moveTo>
                  <a:lnTo>
                    <a:pt x="160147" y="10185"/>
                  </a:lnTo>
                  <a:lnTo>
                    <a:pt x="157797" y="9017"/>
                  </a:lnTo>
                  <a:lnTo>
                    <a:pt x="156629" y="8229"/>
                  </a:lnTo>
                  <a:lnTo>
                    <a:pt x="155448" y="7048"/>
                  </a:lnTo>
                  <a:lnTo>
                    <a:pt x="155448" y="5880"/>
                  </a:lnTo>
                  <a:lnTo>
                    <a:pt x="157022" y="4699"/>
                  </a:lnTo>
                  <a:lnTo>
                    <a:pt x="161328" y="4699"/>
                  </a:lnTo>
                  <a:lnTo>
                    <a:pt x="165239" y="5880"/>
                  </a:lnTo>
                  <a:lnTo>
                    <a:pt x="166408" y="6261"/>
                  </a:lnTo>
                  <a:lnTo>
                    <a:pt x="166408" y="4699"/>
                  </a:lnTo>
                  <a:lnTo>
                    <a:pt x="166408" y="1181"/>
                  </a:lnTo>
                  <a:lnTo>
                    <a:pt x="162496" y="0"/>
                  </a:lnTo>
                  <a:lnTo>
                    <a:pt x="155448" y="0"/>
                  </a:lnTo>
                  <a:lnTo>
                    <a:pt x="148005" y="1574"/>
                  </a:lnTo>
                  <a:lnTo>
                    <a:pt x="148005" y="13703"/>
                  </a:lnTo>
                  <a:lnTo>
                    <a:pt x="153885" y="15278"/>
                  </a:lnTo>
                  <a:lnTo>
                    <a:pt x="156629" y="16446"/>
                  </a:lnTo>
                  <a:lnTo>
                    <a:pt x="155448" y="15671"/>
                  </a:lnTo>
                  <a:lnTo>
                    <a:pt x="159359" y="17627"/>
                  </a:lnTo>
                  <a:lnTo>
                    <a:pt x="160934" y="18008"/>
                  </a:lnTo>
                  <a:lnTo>
                    <a:pt x="160934" y="21145"/>
                  </a:lnTo>
                  <a:lnTo>
                    <a:pt x="158584" y="21539"/>
                  </a:lnTo>
                  <a:lnTo>
                    <a:pt x="154660" y="21539"/>
                  </a:lnTo>
                  <a:lnTo>
                    <a:pt x="148399" y="20370"/>
                  </a:lnTo>
                  <a:lnTo>
                    <a:pt x="148399" y="25844"/>
                  </a:lnTo>
                  <a:lnTo>
                    <a:pt x="150749" y="26631"/>
                  </a:lnTo>
                  <a:lnTo>
                    <a:pt x="157022" y="26631"/>
                  </a:lnTo>
                  <a:lnTo>
                    <a:pt x="163283" y="27025"/>
                  </a:lnTo>
                  <a:lnTo>
                    <a:pt x="168376" y="23888"/>
                  </a:lnTo>
                  <a:lnTo>
                    <a:pt x="168376" y="21539"/>
                  </a:lnTo>
                  <a:lnTo>
                    <a:pt x="168376" y="15671"/>
                  </a:lnTo>
                  <a:lnTo>
                    <a:pt x="168376" y="129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446166" y="4308398"/>
              <a:ext cx="193675" cy="68580"/>
            </a:xfrm>
            <a:custGeom>
              <a:avLst/>
              <a:gdLst/>
              <a:ahLst/>
              <a:cxnLst/>
              <a:rect l="l" t="t" r="r" b="b"/>
              <a:pathLst>
                <a:path w="193675" h="68579">
                  <a:moveTo>
                    <a:pt x="167208" y="0"/>
                  </a:moveTo>
                  <a:lnTo>
                    <a:pt x="193052" y="0"/>
                  </a:lnTo>
                  <a:lnTo>
                    <a:pt x="193052" y="26238"/>
                  </a:lnTo>
                  <a:lnTo>
                    <a:pt x="167208" y="26238"/>
                  </a:lnTo>
                  <a:lnTo>
                    <a:pt x="167208" y="0"/>
                  </a:lnTo>
                  <a:close/>
                </a:path>
                <a:path w="193675" h="68579">
                  <a:moveTo>
                    <a:pt x="125310" y="0"/>
                  </a:moveTo>
                  <a:lnTo>
                    <a:pt x="151549" y="0"/>
                  </a:lnTo>
                  <a:lnTo>
                    <a:pt x="151549" y="26238"/>
                  </a:lnTo>
                  <a:lnTo>
                    <a:pt x="125310" y="26238"/>
                  </a:lnTo>
                  <a:lnTo>
                    <a:pt x="125310" y="0"/>
                  </a:lnTo>
                  <a:close/>
                </a:path>
                <a:path w="193675" h="68579">
                  <a:moveTo>
                    <a:pt x="167208" y="41897"/>
                  </a:moveTo>
                  <a:lnTo>
                    <a:pt x="193052" y="41897"/>
                  </a:lnTo>
                  <a:lnTo>
                    <a:pt x="193052" y="68135"/>
                  </a:lnTo>
                  <a:lnTo>
                    <a:pt x="167208" y="68135"/>
                  </a:lnTo>
                  <a:lnTo>
                    <a:pt x="167208" y="41897"/>
                  </a:lnTo>
                  <a:close/>
                </a:path>
                <a:path w="193675" h="68579">
                  <a:moveTo>
                    <a:pt x="0" y="0"/>
                  </a:moveTo>
                  <a:lnTo>
                    <a:pt x="26238" y="0"/>
                  </a:lnTo>
                  <a:lnTo>
                    <a:pt x="26238" y="26238"/>
                  </a:lnTo>
                  <a:lnTo>
                    <a:pt x="0" y="26238"/>
                  </a:lnTo>
                  <a:lnTo>
                    <a:pt x="0" y="0"/>
                  </a:lnTo>
                  <a:close/>
                </a:path>
                <a:path w="193675" h="68579">
                  <a:moveTo>
                    <a:pt x="125310" y="41897"/>
                  </a:moveTo>
                  <a:lnTo>
                    <a:pt x="151549" y="41897"/>
                  </a:lnTo>
                  <a:lnTo>
                    <a:pt x="151549" y="68135"/>
                  </a:lnTo>
                  <a:lnTo>
                    <a:pt x="125310" y="68135"/>
                  </a:lnTo>
                  <a:lnTo>
                    <a:pt x="125310" y="41897"/>
                  </a:lnTo>
                  <a:close/>
                </a:path>
                <a:path w="193675" h="68579">
                  <a:moveTo>
                    <a:pt x="83413" y="41897"/>
                  </a:moveTo>
                  <a:lnTo>
                    <a:pt x="109651" y="41897"/>
                  </a:lnTo>
                  <a:lnTo>
                    <a:pt x="109651" y="68135"/>
                  </a:lnTo>
                  <a:lnTo>
                    <a:pt x="83413" y="68135"/>
                  </a:lnTo>
                  <a:lnTo>
                    <a:pt x="83413" y="41897"/>
                  </a:lnTo>
                  <a:close/>
                </a:path>
                <a:path w="193675" h="68579">
                  <a:moveTo>
                    <a:pt x="41897" y="41897"/>
                  </a:moveTo>
                  <a:lnTo>
                    <a:pt x="67741" y="41897"/>
                  </a:lnTo>
                  <a:lnTo>
                    <a:pt x="67741" y="68135"/>
                  </a:lnTo>
                  <a:lnTo>
                    <a:pt x="41897" y="68135"/>
                  </a:lnTo>
                  <a:lnTo>
                    <a:pt x="41897" y="41897"/>
                  </a:lnTo>
                  <a:close/>
                </a:path>
                <a:path w="193675" h="68579">
                  <a:moveTo>
                    <a:pt x="0" y="41897"/>
                  </a:moveTo>
                  <a:lnTo>
                    <a:pt x="26238" y="41897"/>
                  </a:lnTo>
                  <a:lnTo>
                    <a:pt x="26238" y="68135"/>
                  </a:lnTo>
                  <a:lnTo>
                    <a:pt x="0" y="68135"/>
                  </a:lnTo>
                  <a:lnTo>
                    <a:pt x="0" y="41897"/>
                  </a:lnTo>
                  <a:close/>
                </a:path>
                <a:path w="193675" h="68579">
                  <a:moveTo>
                    <a:pt x="83413" y="0"/>
                  </a:moveTo>
                  <a:lnTo>
                    <a:pt x="109651" y="0"/>
                  </a:lnTo>
                  <a:lnTo>
                    <a:pt x="109651" y="26238"/>
                  </a:lnTo>
                  <a:lnTo>
                    <a:pt x="83413" y="26238"/>
                  </a:lnTo>
                  <a:lnTo>
                    <a:pt x="83413" y="0"/>
                  </a:lnTo>
                  <a:close/>
                </a:path>
                <a:path w="193675" h="68579">
                  <a:moveTo>
                    <a:pt x="41897" y="0"/>
                  </a:moveTo>
                  <a:lnTo>
                    <a:pt x="67741" y="0"/>
                  </a:lnTo>
                  <a:lnTo>
                    <a:pt x="67741" y="26238"/>
                  </a:lnTo>
                  <a:lnTo>
                    <a:pt x="41897" y="26238"/>
                  </a:lnTo>
                  <a:lnTo>
                    <a:pt x="41897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32920" y="4389907"/>
              <a:ext cx="261835" cy="1486662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851448" y="5616244"/>
              <a:ext cx="53975" cy="95250"/>
            </a:xfrm>
            <a:custGeom>
              <a:avLst/>
              <a:gdLst/>
              <a:ahLst/>
              <a:cxnLst/>
              <a:rect l="l" t="t" r="r" b="b"/>
              <a:pathLst>
                <a:path w="53975" h="95250">
                  <a:moveTo>
                    <a:pt x="46596" y="95148"/>
                  </a:moveTo>
                  <a:lnTo>
                    <a:pt x="46596" y="3517"/>
                  </a:lnTo>
                  <a:lnTo>
                    <a:pt x="0" y="0"/>
                  </a:lnTo>
                  <a:lnTo>
                    <a:pt x="0" y="91617"/>
                  </a:lnTo>
                  <a:lnTo>
                    <a:pt x="46596" y="95148"/>
                  </a:lnTo>
                  <a:close/>
                </a:path>
                <a:path w="53975" h="95250">
                  <a:moveTo>
                    <a:pt x="46596" y="95148"/>
                  </a:moveTo>
                  <a:lnTo>
                    <a:pt x="46596" y="3517"/>
                  </a:lnTo>
                  <a:lnTo>
                    <a:pt x="53644" y="2349"/>
                  </a:lnTo>
                  <a:lnTo>
                    <a:pt x="53644" y="93980"/>
                  </a:lnTo>
                  <a:lnTo>
                    <a:pt x="46596" y="9514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66740" y="6157848"/>
              <a:ext cx="490512" cy="95100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23012" y="6204838"/>
              <a:ext cx="521449" cy="97135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622846" y="4113783"/>
              <a:ext cx="237490" cy="3186430"/>
            </a:xfrm>
            <a:custGeom>
              <a:avLst/>
              <a:gdLst/>
              <a:ahLst/>
              <a:cxnLst/>
              <a:rect l="l" t="t" r="r" b="b"/>
              <a:pathLst>
                <a:path w="237490" h="3186429">
                  <a:moveTo>
                    <a:pt x="21920" y="3185820"/>
                  </a:moveTo>
                  <a:lnTo>
                    <a:pt x="237286" y="2943047"/>
                  </a:lnTo>
                </a:path>
                <a:path w="237490" h="3186429">
                  <a:moveTo>
                    <a:pt x="0" y="0"/>
                  </a:moveTo>
                  <a:lnTo>
                    <a:pt x="222796" y="28968"/>
                  </a:lnTo>
                </a:path>
                <a:path w="237490" h="3186429">
                  <a:moveTo>
                    <a:pt x="222402" y="50114"/>
                  </a:moveTo>
                  <a:lnTo>
                    <a:pt x="9004" y="29756"/>
                  </a:lnTo>
                  <a:lnTo>
                    <a:pt x="9004" y="21920"/>
                  </a:lnTo>
                  <a:lnTo>
                    <a:pt x="222796" y="4385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0" name="object 3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773318" y="7494231"/>
            <a:ext cx="610285" cy="204012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566335" y="7494231"/>
            <a:ext cx="574421" cy="192836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783965" y="7494231"/>
            <a:ext cx="429564" cy="192836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737180" y="6036030"/>
            <a:ext cx="867346" cy="1295615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770784" y="7494231"/>
            <a:ext cx="660895" cy="192836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2723133" y="540000"/>
            <a:ext cx="221996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70">
                <a:latin typeface="Microsoft Sans Serif"/>
                <a:cs typeface="Microsoft Sans Serif"/>
              </a:rPr>
              <a:t>MASTERDRIVE</a:t>
            </a:r>
            <a:r>
              <a:rPr dirty="0" sz="1400" spc="-10">
                <a:latin typeface="Microsoft Sans Serif"/>
                <a:cs typeface="Microsoft Sans Serif"/>
              </a:rPr>
              <a:t> </a:t>
            </a:r>
            <a:r>
              <a:rPr dirty="0" sz="1400" spc="45">
                <a:latin typeface="Microsoft Sans Serif"/>
                <a:cs typeface="Microsoft Sans Serif"/>
              </a:rPr>
              <a:t>de</a:t>
            </a:r>
            <a:r>
              <a:rPr dirty="0" sz="1400" spc="-10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Siemens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23133" y="1874773"/>
            <a:ext cx="4190365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5">
                <a:latin typeface="Microsoft Sans Serif"/>
                <a:cs typeface="Microsoft Sans Serif"/>
              </a:rPr>
              <a:t>Siemens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50">
                <a:latin typeface="Microsoft Sans Serif"/>
                <a:cs typeface="Microsoft Sans Serif"/>
              </a:rPr>
              <a:t>MASTERDRIVES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proporciona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excelente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solución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para  </a:t>
            </a:r>
            <a:r>
              <a:rPr dirty="0" sz="900" spc="15">
                <a:latin typeface="Microsoft Sans Serif"/>
                <a:cs typeface="Microsoft Sans Serif"/>
              </a:rPr>
              <a:t>aplicaciones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industriales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0">
                <a:latin typeface="Microsoft Sans Serif"/>
                <a:cs typeface="Microsoft Sans Serif"/>
              </a:rPr>
              <a:t>todo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mundo.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Además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las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unidades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estándar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enfriadas </a:t>
            </a:r>
            <a:r>
              <a:rPr dirty="0" sz="900" spc="55">
                <a:latin typeface="Microsoft Sans Serif"/>
                <a:cs typeface="Microsoft Sans Serif"/>
              </a:rPr>
              <a:t>por </a:t>
            </a:r>
            <a:r>
              <a:rPr dirty="0" sz="900" spc="20">
                <a:latin typeface="Microsoft Sans Serif"/>
                <a:cs typeface="Microsoft Sans Serif"/>
              </a:rPr>
              <a:t>aire, </a:t>
            </a:r>
            <a:r>
              <a:rPr dirty="0" sz="900">
                <a:latin typeface="Microsoft Sans Serif"/>
                <a:cs typeface="Microsoft Sans Serif"/>
              </a:rPr>
              <a:t>las </a:t>
            </a:r>
            <a:r>
              <a:rPr dirty="0" sz="900" spc="20">
                <a:latin typeface="Microsoft Sans Serif"/>
                <a:cs typeface="Microsoft Sans Serif"/>
              </a:rPr>
              <a:t>versiones </a:t>
            </a:r>
            <a:r>
              <a:rPr dirty="0" sz="900" spc="25">
                <a:latin typeface="Microsoft Sans Serif"/>
                <a:cs typeface="Microsoft Sans Serif"/>
              </a:rPr>
              <a:t>enfriadas </a:t>
            </a:r>
            <a:r>
              <a:rPr dirty="0" sz="900" spc="55">
                <a:latin typeface="Microsoft Sans Serif"/>
                <a:cs typeface="Microsoft Sans Serif"/>
              </a:rPr>
              <a:t>por </a:t>
            </a:r>
            <a:r>
              <a:rPr dirty="0" sz="900" spc="25">
                <a:latin typeface="Microsoft Sans Serif"/>
                <a:cs typeface="Microsoft Sans Serif"/>
              </a:rPr>
              <a:t>agua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pueden </a:t>
            </a:r>
            <a:r>
              <a:rPr dirty="0" sz="900" spc="25">
                <a:latin typeface="Microsoft Sans Serif"/>
                <a:cs typeface="Microsoft Sans Serif"/>
              </a:rPr>
              <a:t>usar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10">
                <a:latin typeface="Microsoft Sans Serif"/>
                <a:cs typeface="Microsoft Sans Serif"/>
              </a:rPr>
              <a:t>áreas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 </a:t>
            </a:r>
            <a:r>
              <a:rPr dirty="0" sz="900" spc="45">
                <a:latin typeface="Microsoft Sans Serif"/>
                <a:cs typeface="Microsoft Sans Serif"/>
              </a:rPr>
              <a:t>temperatura </a:t>
            </a:r>
            <a:r>
              <a:rPr dirty="0" sz="900" spc="40">
                <a:latin typeface="Microsoft Sans Serif"/>
                <a:cs typeface="Microsoft Sans Serif"/>
              </a:rPr>
              <a:t>ambiente </a:t>
            </a:r>
            <a:r>
              <a:rPr dirty="0" sz="900" spc="25">
                <a:latin typeface="Microsoft Sans Serif"/>
                <a:cs typeface="Microsoft Sans Serif"/>
              </a:rPr>
              <a:t>alta </a:t>
            </a:r>
            <a:r>
              <a:rPr dirty="0" sz="900" spc="40">
                <a:latin typeface="Microsoft Sans Serif"/>
                <a:cs typeface="Microsoft Sans Serif"/>
              </a:rPr>
              <a:t>o donde </a:t>
            </a:r>
            <a:r>
              <a:rPr dirty="0" sz="900" spc="45">
                <a:latin typeface="Microsoft Sans Serif"/>
                <a:cs typeface="Microsoft Sans Serif"/>
              </a:rPr>
              <a:t>no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0">
                <a:latin typeface="Microsoft Sans Serif"/>
                <a:cs typeface="Microsoft Sans Serif"/>
              </a:rPr>
              <a:t>dispone de </a:t>
            </a:r>
            <a:r>
              <a:rPr dirty="0" sz="900" spc="40">
                <a:latin typeface="Microsoft Sans Serif"/>
                <a:cs typeface="Microsoft Sans Serif"/>
              </a:rPr>
              <a:t>enfriamiento </a:t>
            </a:r>
            <a:r>
              <a:rPr dirty="0" sz="900" spc="55">
                <a:latin typeface="Microsoft Sans Serif"/>
                <a:cs typeface="Microsoft Sans Serif"/>
              </a:rPr>
              <a:t>por </a:t>
            </a:r>
            <a:r>
              <a:rPr dirty="0" sz="900" spc="6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aire </a:t>
            </a:r>
            <a:r>
              <a:rPr dirty="0" sz="900" spc="30">
                <a:latin typeface="Microsoft Sans Serif"/>
                <a:cs typeface="Microsoft Sans Serif"/>
              </a:rPr>
              <a:t>externo. </a:t>
            </a:r>
            <a:r>
              <a:rPr dirty="0" sz="900" spc="-50">
                <a:latin typeface="Microsoft Sans Serif"/>
                <a:cs typeface="Microsoft Sans Serif"/>
              </a:rPr>
              <a:t>MASTERDRIVES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puede </a:t>
            </a:r>
            <a:r>
              <a:rPr dirty="0" sz="900" spc="30">
                <a:latin typeface="Microsoft Sans Serif"/>
                <a:cs typeface="Microsoft Sans Serif"/>
              </a:rPr>
              <a:t>utilizar para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40">
                <a:latin typeface="Microsoft Sans Serif"/>
                <a:cs typeface="Microsoft Sans Serif"/>
              </a:rPr>
              <a:t>control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25">
                <a:latin typeface="Microsoft Sans Serif"/>
                <a:cs typeface="Microsoft Sans Serif"/>
              </a:rPr>
              <a:t> variable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45">
                <a:latin typeface="Microsoft Sans Serif"/>
                <a:cs typeface="Microsoft Sans Serif"/>
              </a:rPr>
              <a:t>motores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0">
                <a:latin typeface="Microsoft Sans Serif"/>
                <a:cs typeface="Microsoft Sans Serif"/>
              </a:rPr>
              <a:t>1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10">
                <a:latin typeface="Microsoft Sans Serif"/>
                <a:cs typeface="Microsoft Sans Serif"/>
              </a:rPr>
              <a:t>5000 </a:t>
            </a:r>
            <a:r>
              <a:rPr dirty="0" sz="900" spc="-20">
                <a:latin typeface="Microsoft Sans Serif"/>
                <a:cs typeface="Microsoft Sans Serif"/>
              </a:rPr>
              <a:t>HP. </a:t>
            </a:r>
            <a:r>
              <a:rPr dirty="0" sz="900" spc="-5">
                <a:latin typeface="Microsoft Sans Serif"/>
                <a:cs typeface="Microsoft Sans Serif"/>
              </a:rPr>
              <a:t>Los </a:t>
            </a:r>
            <a:r>
              <a:rPr dirty="0" sz="900" spc="-50">
                <a:latin typeface="Microsoft Sans Serif"/>
                <a:cs typeface="Microsoft Sans Serif"/>
              </a:rPr>
              <a:t>MASTERDRIVES </a:t>
            </a:r>
            <a:r>
              <a:rPr dirty="0" sz="900" spc="20">
                <a:latin typeface="Microsoft Sans Serif"/>
                <a:cs typeface="Microsoft Sans Serif"/>
              </a:rPr>
              <a:t>están </a:t>
            </a:r>
            <a:r>
              <a:rPr dirty="0" sz="900" spc="25">
                <a:latin typeface="Microsoft Sans Serif"/>
                <a:cs typeface="Microsoft Sans Serif"/>
              </a:rPr>
              <a:t>disponibles </a:t>
            </a:r>
            <a:r>
              <a:rPr dirty="0" sz="900" spc="30">
                <a:latin typeface="Microsoft Sans Serif"/>
                <a:cs typeface="Microsoft Sans Serif"/>
              </a:rPr>
              <a:t> para </a:t>
            </a:r>
            <a:r>
              <a:rPr dirty="0" sz="900">
                <a:latin typeface="Microsoft Sans Serif"/>
                <a:cs typeface="Microsoft Sans Serif"/>
              </a:rPr>
              <a:t>las </a:t>
            </a:r>
            <a:r>
              <a:rPr dirty="0" sz="900" spc="25">
                <a:latin typeface="Microsoft Sans Serif"/>
                <a:cs typeface="Microsoft Sans Serif"/>
              </a:rPr>
              <a:t>principales tensiones </a:t>
            </a:r>
            <a:r>
              <a:rPr dirty="0" sz="900" spc="30">
                <a:latin typeface="Microsoft Sans Serif"/>
                <a:cs typeface="Microsoft Sans Serif"/>
              </a:rPr>
              <a:t>de alimentación </a:t>
            </a:r>
            <a:r>
              <a:rPr dirty="0" sz="900" spc="20">
                <a:latin typeface="Microsoft Sans Serif"/>
                <a:cs typeface="Microsoft Sans Serif"/>
              </a:rPr>
              <a:t>trifásicas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45">
                <a:latin typeface="Microsoft Sans Serif"/>
                <a:cs typeface="Microsoft Sans Serif"/>
              </a:rPr>
              <a:t>mundo: </a:t>
            </a:r>
            <a:r>
              <a:rPr dirty="0" sz="900" spc="5">
                <a:latin typeface="Microsoft Sans Serif"/>
                <a:cs typeface="Microsoft Sans Serif"/>
              </a:rPr>
              <a:t>380-460,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500-575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10">
                <a:latin typeface="Microsoft Sans Serif"/>
                <a:cs typeface="Microsoft Sans Serif"/>
              </a:rPr>
              <a:t>660-690 </a:t>
            </a:r>
            <a:r>
              <a:rPr dirty="0" sz="900" spc="20">
                <a:latin typeface="Microsoft Sans Serif"/>
                <a:cs typeface="Microsoft Sans Serif"/>
              </a:rPr>
              <a:t>voltios. </a:t>
            </a:r>
            <a:r>
              <a:rPr dirty="0" sz="900" spc="25">
                <a:latin typeface="Microsoft Sans Serif"/>
                <a:cs typeface="Microsoft Sans Serif"/>
              </a:rPr>
              <a:t>También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puede </a:t>
            </a:r>
            <a:r>
              <a:rPr dirty="0" sz="900" spc="20">
                <a:latin typeface="Microsoft Sans Serif"/>
                <a:cs typeface="Microsoft Sans Serif"/>
              </a:rPr>
              <a:t>hacer </a:t>
            </a:r>
            <a:r>
              <a:rPr dirty="0" sz="900" spc="25">
                <a:latin typeface="Microsoft Sans Serif"/>
                <a:cs typeface="Microsoft Sans Serif"/>
              </a:rPr>
              <a:t>referencia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5">
                <a:latin typeface="Microsoft Sans Serif"/>
                <a:cs typeface="Microsoft Sans Serif"/>
              </a:rPr>
              <a:t>Siemens </a:t>
            </a:r>
            <a:r>
              <a:rPr dirty="0" sz="900" spc="10">
                <a:latin typeface="Microsoft Sans Serif"/>
                <a:cs typeface="Microsoft Sans Serif"/>
              </a:rPr>
              <a:t> </a:t>
            </a:r>
            <a:r>
              <a:rPr dirty="0" sz="900" spc="-50">
                <a:latin typeface="Microsoft Sans Serif"/>
                <a:cs typeface="Microsoft Sans Serif"/>
              </a:rPr>
              <a:t>MASTERDRIVES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por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0">
                <a:latin typeface="Microsoft Sans Serif"/>
                <a:cs typeface="Microsoft Sans Serif"/>
              </a:rPr>
              <a:t>número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serie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modelo,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30">
                <a:latin typeface="Microsoft Sans Serif"/>
                <a:cs typeface="Microsoft Sans Serif"/>
              </a:rPr>
              <a:t>6SE70.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66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17482" y="7641018"/>
            <a:ext cx="1166545" cy="150944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07395" y="526181"/>
            <a:ext cx="612140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5" b="1">
                <a:latin typeface="Arial"/>
                <a:cs typeface="Arial"/>
              </a:rPr>
              <a:t>Versiones</a:t>
            </a:r>
            <a:endParaRPr sz="9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03219" y="490621"/>
            <a:ext cx="40805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dirty="0" sz="1050" spc="10">
                <a:latin typeface="Microsoft Sans Serif"/>
                <a:cs typeface="Microsoft Sans Serif"/>
              </a:rPr>
              <a:t>Hay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dos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20">
                <a:latin typeface="Microsoft Sans Serif"/>
                <a:cs typeface="Microsoft Sans Serif"/>
              </a:rPr>
              <a:t>versiones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del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55">
                <a:latin typeface="Microsoft Sans Serif"/>
                <a:cs typeface="Microsoft Sans Serif"/>
              </a:rPr>
              <a:t>producto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-55">
                <a:latin typeface="Microsoft Sans Serif"/>
                <a:cs typeface="Microsoft Sans Serif"/>
              </a:rPr>
              <a:t>MASTERDRIVES: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control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vectorial </a:t>
            </a:r>
            <a:r>
              <a:rPr dirty="0" sz="1050" spc="-265">
                <a:latin typeface="Microsoft Sans Serif"/>
                <a:cs typeface="Microsoft Sans Serif"/>
              </a:rPr>
              <a:t> </a:t>
            </a:r>
            <a:r>
              <a:rPr dirty="0" sz="1050" spc="-60">
                <a:latin typeface="Microsoft Sans Serif"/>
                <a:cs typeface="Microsoft Sans Serif"/>
              </a:rPr>
              <a:t>(VC)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0">
                <a:latin typeface="Microsoft Sans Serif"/>
                <a:cs typeface="Microsoft Sans Serif"/>
              </a:rPr>
              <a:t>y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control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50">
                <a:latin typeface="Microsoft Sans Serif"/>
                <a:cs typeface="Microsoft Sans Serif"/>
              </a:rPr>
              <a:t>movimiento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-20">
                <a:latin typeface="Microsoft Sans Serif"/>
                <a:cs typeface="Microsoft Sans Serif"/>
              </a:rPr>
              <a:t>(MC).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7395" y="1087521"/>
            <a:ext cx="1316990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20" b="1">
                <a:latin typeface="Arial"/>
                <a:cs typeface="Arial"/>
              </a:rPr>
              <a:t>Control</a:t>
            </a:r>
            <a:r>
              <a:rPr dirty="0" sz="850" spc="-45" b="1">
                <a:latin typeface="Arial"/>
                <a:cs typeface="Arial"/>
              </a:rPr>
              <a:t> </a:t>
            </a:r>
            <a:r>
              <a:rPr dirty="0" sz="850" spc="20" b="1">
                <a:latin typeface="Arial"/>
                <a:cs typeface="Arial"/>
              </a:rPr>
              <a:t>de</a:t>
            </a:r>
            <a:r>
              <a:rPr dirty="0" sz="850" spc="-40" b="1">
                <a:latin typeface="Arial"/>
                <a:cs typeface="Arial"/>
              </a:rPr>
              <a:t> </a:t>
            </a:r>
            <a:r>
              <a:rPr dirty="0" sz="850" spc="15" b="1">
                <a:latin typeface="Arial"/>
                <a:cs typeface="Arial"/>
              </a:rPr>
              <a:t>vectores</a:t>
            </a:r>
            <a:r>
              <a:rPr dirty="0" sz="850" spc="-40" b="1">
                <a:latin typeface="Arial"/>
                <a:cs typeface="Arial"/>
              </a:rPr>
              <a:t> </a:t>
            </a:r>
            <a:r>
              <a:rPr dirty="0" sz="850" spc="-20" b="1">
                <a:latin typeface="Arial"/>
                <a:cs typeface="Arial"/>
              </a:rPr>
              <a:t>(VC)</a:t>
            </a:r>
            <a:endParaRPr sz="8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03219" y="1036721"/>
            <a:ext cx="4331335" cy="1854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30">
                <a:latin typeface="Microsoft Sans Serif"/>
                <a:cs typeface="Microsoft Sans Serif"/>
              </a:rPr>
              <a:t>Un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60">
                <a:latin typeface="Microsoft Sans Serif"/>
                <a:cs typeface="Microsoft Sans Serif"/>
              </a:rPr>
              <a:t>modo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operación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55">
                <a:latin typeface="Microsoft Sans Serif"/>
                <a:cs typeface="Microsoft Sans Serif"/>
              </a:rPr>
              <a:t>MASTERDRIVES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control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vectorial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45">
                <a:latin typeface="Microsoft Sans Serif"/>
                <a:cs typeface="Microsoft Sans Serif"/>
              </a:rPr>
              <a:t>(VC),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que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es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40">
                <a:latin typeface="Microsoft Sans Serif"/>
                <a:cs typeface="Microsoft Sans Serif"/>
              </a:rPr>
              <a:t>enfoque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esta </a:t>
            </a:r>
            <a:r>
              <a:rPr dirty="0" sz="950" spc="40">
                <a:latin typeface="Microsoft Sans Serif"/>
                <a:cs typeface="Microsoft Sans Serif"/>
              </a:rPr>
              <a:t>parte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20">
                <a:latin typeface="Microsoft Sans Serif"/>
                <a:cs typeface="Microsoft Sans Serif"/>
              </a:rPr>
              <a:t>curso. </a:t>
            </a:r>
            <a:r>
              <a:rPr dirty="0" sz="950" spc="-25">
                <a:latin typeface="Microsoft Sans Serif"/>
                <a:cs typeface="Microsoft Sans Serif"/>
              </a:rPr>
              <a:t>En </a:t>
            </a:r>
            <a:r>
              <a:rPr dirty="0" sz="950" spc="15">
                <a:latin typeface="Microsoft Sans Serif"/>
                <a:cs typeface="Microsoft Sans Serif"/>
              </a:rPr>
              <a:t>el pasado, la </a:t>
            </a:r>
            <a:r>
              <a:rPr dirty="0" sz="950" spc="25">
                <a:latin typeface="Microsoft Sans Serif"/>
                <a:cs typeface="Microsoft Sans Serif"/>
              </a:rPr>
              <a:t>respuesta </a:t>
            </a:r>
            <a:r>
              <a:rPr dirty="0" sz="950" spc="30">
                <a:latin typeface="Microsoft Sans Serif"/>
                <a:cs typeface="Microsoft Sans Serif"/>
              </a:rPr>
              <a:t>dinámica de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65">
                <a:latin typeface="Microsoft Sans Serif"/>
                <a:cs typeface="Microsoft Sans Serif"/>
              </a:rPr>
              <a:t>motor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90">
                <a:latin typeface="Microsoft Sans Serif"/>
                <a:cs typeface="Microsoft Sans Serif"/>
              </a:rPr>
              <a:t>CC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generalmente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consideraba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significativamente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mejor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45">
                <a:latin typeface="Microsoft Sans Serif"/>
                <a:cs typeface="Microsoft Sans Serif"/>
              </a:rPr>
              <a:t>CA. </a:t>
            </a:r>
            <a:r>
              <a:rPr dirty="0" sz="950" spc="-10">
                <a:latin typeface="Microsoft Sans Serif"/>
                <a:cs typeface="Microsoft Sans Serif"/>
              </a:rPr>
              <a:t>Sin </a:t>
            </a:r>
            <a:r>
              <a:rPr dirty="0" sz="950" spc="40">
                <a:latin typeface="Microsoft Sans Serif"/>
                <a:cs typeface="Microsoft Sans Serif"/>
              </a:rPr>
              <a:t>embargo,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60">
                <a:latin typeface="Microsoft Sans Serif"/>
                <a:cs typeface="Microsoft Sans Serif"/>
              </a:rPr>
              <a:t>CA </a:t>
            </a:r>
            <a:r>
              <a:rPr dirty="0" sz="950" spc="-10">
                <a:latin typeface="Microsoft Sans Serif"/>
                <a:cs typeface="Microsoft Sans Serif"/>
              </a:rPr>
              <a:t>es </a:t>
            </a:r>
            <a:r>
              <a:rPr dirty="0" sz="950" spc="35">
                <a:latin typeface="Microsoft Sans Serif"/>
                <a:cs typeface="Microsoft Sans Serif"/>
              </a:rPr>
              <a:t>menos </a:t>
            </a:r>
            <a:r>
              <a:rPr dirty="0" sz="950" spc="20">
                <a:latin typeface="Microsoft Sans Serif"/>
                <a:cs typeface="Microsoft Sans Serif"/>
              </a:rPr>
              <a:t>costoso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requiere menos </a:t>
            </a:r>
            <a:r>
              <a:rPr dirty="0" sz="950" spc="50">
                <a:latin typeface="Microsoft Sans Serif"/>
                <a:cs typeface="Microsoft Sans Serif"/>
              </a:rPr>
              <a:t>mantenimiento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65">
                <a:latin typeface="Microsoft Sans Serif"/>
                <a:cs typeface="Microsoft Sans Serif"/>
              </a:rPr>
              <a:t>CC. </a:t>
            </a:r>
            <a:r>
              <a:rPr dirty="0" sz="950" spc="30">
                <a:latin typeface="Microsoft Sans Serif"/>
                <a:cs typeface="Microsoft Sans Serif"/>
              </a:rPr>
              <a:t>Utilizando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45">
                <a:latin typeface="Microsoft Sans Serif"/>
                <a:cs typeface="Microsoft Sans Serif"/>
              </a:rPr>
              <a:t>modelo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40">
                <a:latin typeface="Microsoft Sans Serif"/>
                <a:cs typeface="Microsoft Sans Serif"/>
              </a:rPr>
              <a:t>matemático </a:t>
            </a:r>
            <a:r>
              <a:rPr dirty="0" sz="950" spc="35">
                <a:latin typeface="Microsoft Sans Serif"/>
                <a:cs typeface="Microsoft Sans Serif"/>
              </a:rPr>
              <a:t>complejo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40">
                <a:latin typeface="Microsoft Sans Serif"/>
                <a:cs typeface="Microsoft Sans Serif"/>
              </a:rPr>
              <a:t>algoritmos informáticos internos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patentados,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45">
                <a:latin typeface="Microsoft Sans Serif"/>
                <a:cs typeface="Microsoft Sans Serif"/>
              </a:rPr>
              <a:t>control </a:t>
            </a:r>
            <a:r>
              <a:rPr dirty="0" sz="950" spc="25">
                <a:latin typeface="Microsoft Sans Serif"/>
                <a:cs typeface="Microsoft Sans Serif"/>
              </a:rPr>
              <a:t>vectorial </a:t>
            </a:r>
            <a:r>
              <a:rPr dirty="0" sz="950" spc="35">
                <a:latin typeface="Microsoft Sans Serif"/>
                <a:cs typeface="Microsoft Sans Serif"/>
              </a:rPr>
              <a:t>puede </a:t>
            </a:r>
            <a:r>
              <a:rPr dirty="0" sz="950" spc="25">
                <a:latin typeface="Microsoft Sans Serif"/>
                <a:cs typeface="Microsoft Sans Serif"/>
              </a:rPr>
              <a:t>ejercer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45">
                <a:latin typeface="Microsoft Sans Serif"/>
                <a:cs typeface="Microsoft Sans Serif"/>
              </a:rPr>
              <a:t>control </a:t>
            </a:r>
            <a:r>
              <a:rPr dirty="0" sz="950" spc="20">
                <a:latin typeface="Microsoft Sans Serif"/>
                <a:cs typeface="Microsoft Sans Serif"/>
              </a:rPr>
              <a:t>necesario </a:t>
            </a:r>
            <a:r>
              <a:rPr dirty="0" sz="950" spc="30">
                <a:latin typeface="Microsoft Sans Serif"/>
                <a:cs typeface="Microsoft Sans Serif"/>
              </a:rPr>
              <a:t>sobre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60">
                <a:latin typeface="Microsoft Sans Serif"/>
                <a:cs typeface="Microsoft Sans Serif"/>
              </a:rPr>
              <a:t>CA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15">
                <a:latin typeface="Microsoft Sans Serif"/>
                <a:cs typeface="Microsoft Sans Serif"/>
              </a:rPr>
              <a:t>su </a:t>
            </a:r>
            <a:r>
              <a:rPr dirty="0" sz="950" spc="45">
                <a:latin typeface="Microsoft Sans Serif"/>
                <a:cs typeface="Microsoft Sans Serif"/>
              </a:rPr>
              <a:t>rendimiento </a:t>
            </a:r>
            <a:r>
              <a:rPr dirty="0" sz="950" spc="-5">
                <a:latin typeface="Microsoft Sans Serif"/>
                <a:cs typeface="Microsoft Sans Serif"/>
              </a:rPr>
              <a:t>sea </a:t>
            </a:r>
            <a:r>
              <a:rPr dirty="0" sz="950" spc="35">
                <a:latin typeface="Microsoft Sans Serif"/>
                <a:cs typeface="Microsoft Sans Serif"/>
              </a:rPr>
              <a:t>igual </a:t>
            </a:r>
            <a:r>
              <a:rPr dirty="0" sz="950" spc="15">
                <a:latin typeface="Microsoft Sans Serif"/>
                <a:cs typeface="Microsoft Sans Serif"/>
              </a:rPr>
              <a:t>al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65">
                <a:latin typeface="Microsoft Sans Serif"/>
                <a:cs typeface="Microsoft Sans Serif"/>
              </a:rPr>
              <a:t>CC. </a:t>
            </a:r>
            <a:r>
              <a:rPr dirty="0" sz="950" spc="-6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Control </a:t>
            </a:r>
            <a:r>
              <a:rPr dirty="0" sz="950" spc="25">
                <a:latin typeface="Microsoft Sans Serif"/>
                <a:cs typeface="Microsoft Sans Serif"/>
              </a:rPr>
              <a:t>vectorial, </a:t>
            </a:r>
            <a:r>
              <a:rPr dirty="0" sz="950" spc="30">
                <a:latin typeface="Microsoft Sans Serif"/>
                <a:cs typeface="Microsoft Sans Serif"/>
              </a:rPr>
              <a:t>vector de </a:t>
            </a:r>
            <a:r>
              <a:rPr dirty="0" sz="950" spc="45">
                <a:latin typeface="Microsoft Sans Serif"/>
                <a:cs typeface="Microsoft Sans Serif"/>
              </a:rPr>
              <a:t>flujo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35">
                <a:latin typeface="Microsoft Sans Serif"/>
                <a:cs typeface="Microsoft Sans Serif"/>
              </a:rPr>
              <a:t>orientación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campo </a:t>
            </a:r>
            <a:r>
              <a:rPr dirty="0" sz="950" spc="25">
                <a:latin typeface="Microsoft Sans Serif"/>
                <a:cs typeface="Microsoft Sans Serif"/>
              </a:rPr>
              <a:t>son </a:t>
            </a:r>
            <a:r>
              <a:rPr dirty="0" sz="950" spc="45">
                <a:latin typeface="Microsoft Sans Serif"/>
                <a:cs typeface="Microsoft Sans Serif"/>
              </a:rPr>
              <a:t>términos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describen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esta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técnica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control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especializada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variadores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45">
                <a:latin typeface="Microsoft Sans Serif"/>
                <a:cs typeface="Microsoft Sans Serif"/>
              </a:rPr>
              <a:t>CA.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03220" y="3227475"/>
            <a:ext cx="4252595" cy="1305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800" spc="-5">
                <a:latin typeface="Microsoft Sans Serif"/>
                <a:cs typeface="Microsoft Sans Serif"/>
              </a:rPr>
              <a:t>Los </a:t>
            </a:r>
            <a:r>
              <a:rPr dirty="0" sz="800" spc="20">
                <a:latin typeface="Microsoft Sans Serif"/>
                <a:cs typeface="Microsoft Sans Serif"/>
              </a:rPr>
              <a:t>variadores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35">
                <a:latin typeface="Microsoft Sans Serif"/>
                <a:cs typeface="Microsoft Sans Serif"/>
              </a:rPr>
              <a:t>control </a:t>
            </a:r>
            <a:r>
              <a:rPr dirty="0" sz="800" spc="20">
                <a:latin typeface="Microsoft Sans Serif"/>
                <a:cs typeface="Microsoft Sans Serif"/>
              </a:rPr>
              <a:t>vectorial </a:t>
            </a:r>
            <a:r>
              <a:rPr dirty="0" sz="800" spc="30">
                <a:latin typeface="Microsoft Sans Serif"/>
                <a:cs typeface="Microsoft Sans Serif"/>
              </a:rPr>
              <a:t>tienen una </a:t>
            </a:r>
            <a:r>
              <a:rPr dirty="0" sz="800" spc="25">
                <a:latin typeface="Microsoft Sans Serif"/>
                <a:cs typeface="Microsoft Sans Serif"/>
              </a:rPr>
              <a:t>operación de </a:t>
            </a:r>
            <a:r>
              <a:rPr dirty="0" sz="800" spc="10">
                <a:latin typeface="Microsoft Sans Serif"/>
                <a:cs typeface="Microsoft Sans Serif"/>
              </a:rPr>
              <a:t>4 </a:t>
            </a:r>
            <a:r>
              <a:rPr dirty="0" sz="800" spc="25">
                <a:latin typeface="Microsoft Sans Serif"/>
                <a:cs typeface="Microsoft Sans Serif"/>
              </a:rPr>
              <a:t>cuadrantes </a:t>
            </a:r>
            <a:r>
              <a:rPr dirty="0" sz="800" spc="5">
                <a:latin typeface="Microsoft Sans Serif"/>
                <a:cs typeface="Microsoft Sans Serif"/>
              </a:rPr>
              <a:t>y </a:t>
            </a:r>
            <a:r>
              <a:rPr dirty="0" sz="800" spc="35">
                <a:latin typeface="Microsoft Sans Serif"/>
                <a:cs typeface="Microsoft Sans Serif"/>
              </a:rPr>
              <a:t>controlan </a:t>
            </a:r>
            <a:r>
              <a:rPr dirty="0" sz="800" spc="15">
                <a:latin typeface="Microsoft Sans Serif"/>
                <a:cs typeface="Microsoft Sans Serif"/>
              </a:rPr>
              <a:t>el </a:t>
            </a:r>
            <a:r>
              <a:rPr dirty="0" sz="800" spc="2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par </a:t>
            </a:r>
            <a:r>
              <a:rPr dirty="0" sz="800" spc="5">
                <a:latin typeface="Microsoft Sans Serif"/>
                <a:cs typeface="Microsoft Sans Serif"/>
              </a:rPr>
              <a:t>y </a:t>
            </a:r>
            <a:r>
              <a:rPr dirty="0" sz="800" spc="10">
                <a:latin typeface="Microsoft Sans Serif"/>
                <a:cs typeface="Microsoft Sans Serif"/>
              </a:rPr>
              <a:t>la </a:t>
            </a:r>
            <a:r>
              <a:rPr dirty="0" sz="800" spc="20">
                <a:latin typeface="Microsoft Sans Serif"/>
                <a:cs typeface="Microsoft Sans Serif"/>
              </a:rPr>
              <a:t>velocidad </a:t>
            </a:r>
            <a:r>
              <a:rPr dirty="0" sz="800" spc="35">
                <a:latin typeface="Microsoft Sans Serif"/>
                <a:cs typeface="Microsoft Sans Serif"/>
              </a:rPr>
              <a:t>continuamente </a:t>
            </a:r>
            <a:r>
              <a:rPr dirty="0" sz="800" spc="20">
                <a:latin typeface="Microsoft Sans Serif"/>
                <a:cs typeface="Microsoft Sans Serif"/>
              </a:rPr>
              <a:t>hasta </a:t>
            </a:r>
            <a:r>
              <a:rPr dirty="0" sz="800" spc="10">
                <a:latin typeface="Microsoft Sans Serif"/>
                <a:cs typeface="Microsoft Sans Serif"/>
              </a:rPr>
              <a:t>la </a:t>
            </a:r>
            <a:r>
              <a:rPr dirty="0" sz="800" spc="20">
                <a:latin typeface="Microsoft Sans Serif"/>
                <a:cs typeface="Microsoft Sans Serif"/>
              </a:rPr>
              <a:t>velocidad </a:t>
            </a:r>
            <a:r>
              <a:rPr dirty="0" sz="800" spc="15">
                <a:latin typeface="Microsoft Sans Serif"/>
                <a:cs typeface="Microsoft Sans Serif"/>
              </a:rPr>
              <a:t>cero, </a:t>
            </a:r>
            <a:r>
              <a:rPr dirty="0" sz="800" spc="5">
                <a:latin typeface="Microsoft Sans Serif"/>
                <a:cs typeface="Microsoft Sans Serif"/>
              </a:rPr>
              <a:t>y </a:t>
            </a:r>
            <a:r>
              <a:rPr dirty="0" sz="800" spc="30">
                <a:latin typeface="Microsoft Sans Serif"/>
                <a:cs typeface="Microsoft Sans Serif"/>
              </a:rPr>
              <a:t>pueden </a:t>
            </a:r>
            <a:r>
              <a:rPr dirty="0" sz="800" spc="40">
                <a:latin typeface="Microsoft Sans Serif"/>
                <a:cs typeface="Microsoft Sans Serif"/>
              </a:rPr>
              <a:t>mantener </a:t>
            </a:r>
            <a:r>
              <a:rPr dirty="0" sz="800" spc="45">
                <a:latin typeface="Microsoft Sans Serif"/>
                <a:cs typeface="Microsoft Sans Serif"/>
              </a:rPr>
              <a:t>un </a:t>
            </a:r>
            <a:r>
              <a:rPr dirty="0" sz="800" spc="55">
                <a:latin typeface="Microsoft Sans Serif"/>
                <a:cs typeface="Microsoft Sans Serif"/>
              </a:rPr>
              <a:t>motor </a:t>
            </a:r>
            <a:r>
              <a:rPr dirty="0" sz="800" spc="-2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estacionario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contra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un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par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aplicado.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-35">
                <a:latin typeface="Microsoft Sans Serif"/>
                <a:cs typeface="Microsoft Sans Serif"/>
              </a:rPr>
              <a:t>El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control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velocidad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-10">
                <a:latin typeface="Microsoft Sans Serif"/>
                <a:cs typeface="Microsoft Sans Serif"/>
              </a:rPr>
              <a:t>es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exacto,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incluso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con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cargas </a:t>
            </a:r>
            <a:r>
              <a:rPr dirty="0" sz="800" spc="-19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variables.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-35">
                <a:latin typeface="Microsoft Sans Serif"/>
                <a:cs typeface="Microsoft Sans Serif"/>
              </a:rPr>
              <a:t>El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40">
                <a:latin typeface="Microsoft Sans Serif"/>
                <a:cs typeface="Microsoft Sans Serif"/>
              </a:rPr>
              <a:t>tiempo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reacción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del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control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velocidad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65">
                <a:latin typeface="Microsoft Sans Serif"/>
                <a:cs typeface="Microsoft Sans Serif"/>
              </a:rPr>
              <a:t>es</a:t>
            </a:r>
            <a:r>
              <a:rPr dirty="0" sz="800" spc="-65">
                <a:latin typeface="Lucida Sans Unicode"/>
                <a:cs typeface="Lucida Sans Unicode"/>
              </a:rPr>
              <a:t>≤</a:t>
            </a:r>
            <a:r>
              <a:rPr dirty="0" sz="800" spc="-50">
                <a:latin typeface="Lucida Sans Unicode"/>
                <a:cs typeface="Lucida Sans Unicode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45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ms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sin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retroalimentación </a:t>
            </a:r>
            <a:r>
              <a:rPr dirty="0" sz="800" spc="-19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30">
                <a:latin typeface="Microsoft Sans Serif"/>
                <a:cs typeface="Microsoft Sans Serif"/>
              </a:rPr>
              <a:t>tacómetro, </a:t>
            </a:r>
            <a:r>
              <a:rPr dirty="0" sz="800" spc="5">
                <a:latin typeface="Microsoft Sans Serif"/>
                <a:cs typeface="Microsoft Sans Serif"/>
              </a:rPr>
              <a:t>y </a:t>
            </a:r>
            <a:r>
              <a:rPr dirty="0" sz="800" spc="-180">
                <a:latin typeface="Lucida Sans Unicode"/>
                <a:cs typeface="Lucida Sans Unicode"/>
              </a:rPr>
              <a:t>≤</a:t>
            </a:r>
            <a:r>
              <a:rPr dirty="0" sz="800" spc="-175">
                <a:latin typeface="Lucida Sans Unicode"/>
                <a:cs typeface="Lucida Sans Unicode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20 </a:t>
            </a:r>
            <a:r>
              <a:rPr dirty="0" sz="800" spc="30">
                <a:latin typeface="Microsoft Sans Serif"/>
                <a:cs typeface="Microsoft Sans Serif"/>
              </a:rPr>
              <a:t>ms </a:t>
            </a:r>
            <a:r>
              <a:rPr dirty="0" sz="800" spc="20">
                <a:latin typeface="Microsoft Sans Serif"/>
                <a:cs typeface="Microsoft Sans Serif"/>
              </a:rPr>
              <a:t>con </a:t>
            </a:r>
            <a:r>
              <a:rPr dirty="0" sz="800" spc="35">
                <a:latin typeface="Microsoft Sans Serif"/>
                <a:cs typeface="Microsoft Sans Serif"/>
              </a:rPr>
              <a:t>retroalimentación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30">
                <a:latin typeface="Microsoft Sans Serif"/>
                <a:cs typeface="Microsoft Sans Serif"/>
              </a:rPr>
              <a:t>tacómetro. </a:t>
            </a:r>
            <a:r>
              <a:rPr dirty="0" sz="800" spc="-35">
                <a:latin typeface="Microsoft Sans Serif"/>
                <a:cs typeface="Microsoft Sans Serif"/>
              </a:rPr>
              <a:t>El </a:t>
            </a:r>
            <a:r>
              <a:rPr dirty="0" sz="800" spc="35">
                <a:latin typeface="Microsoft Sans Serif"/>
                <a:cs typeface="Microsoft Sans Serif"/>
              </a:rPr>
              <a:t>par </a:t>
            </a:r>
            <a:r>
              <a:rPr dirty="0" sz="800" spc="40">
                <a:latin typeface="Microsoft Sans Serif"/>
                <a:cs typeface="Microsoft Sans Serif"/>
              </a:rPr>
              <a:t>máximo </a:t>
            </a:r>
            <a:r>
              <a:rPr dirty="0" sz="800" spc="15">
                <a:latin typeface="Microsoft Sans Serif"/>
                <a:cs typeface="Microsoft Sans Serif"/>
              </a:rPr>
              <a:t>está </a:t>
            </a:r>
            <a:r>
              <a:rPr dirty="0" sz="800" spc="2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disponible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hasta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la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velocidad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base.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35">
                <a:latin typeface="Microsoft Sans Serif"/>
                <a:cs typeface="Microsoft Sans Serif"/>
              </a:rPr>
              <a:t>El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40">
                <a:latin typeface="Microsoft Sans Serif"/>
                <a:cs typeface="Microsoft Sans Serif"/>
              </a:rPr>
              <a:t>tiempo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reacción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control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par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65">
                <a:latin typeface="Microsoft Sans Serif"/>
                <a:cs typeface="Microsoft Sans Serif"/>
              </a:rPr>
              <a:t>es</a:t>
            </a:r>
            <a:r>
              <a:rPr dirty="0" sz="800" spc="-65">
                <a:latin typeface="Lucida Sans Unicode"/>
                <a:cs typeface="Lucida Sans Unicode"/>
              </a:rPr>
              <a:t>≤</a:t>
            </a:r>
            <a:r>
              <a:rPr dirty="0" sz="800" spc="-45">
                <a:latin typeface="Lucida Sans Unicode"/>
                <a:cs typeface="Lucida Sans Unicode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10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ms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en </a:t>
            </a:r>
            <a:r>
              <a:rPr dirty="0" sz="800" spc="-2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control</a:t>
            </a:r>
            <a:r>
              <a:rPr dirty="0" sz="800" spc="-1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par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con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realimentación.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7380" y="4934354"/>
            <a:ext cx="145288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15" b="1">
                <a:latin typeface="Arial"/>
                <a:cs typeface="Arial"/>
              </a:rPr>
              <a:t>Control</a:t>
            </a:r>
            <a:r>
              <a:rPr dirty="0" sz="800" spc="-30" b="1">
                <a:latin typeface="Arial"/>
                <a:cs typeface="Arial"/>
              </a:rPr>
              <a:t> </a:t>
            </a:r>
            <a:r>
              <a:rPr dirty="0" sz="800" spc="20" b="1">
                <a:latin typeface="Arial"/>
                <a:cs typeface="Arial"/>
              </a:rPr>
              <a:t>de</a:t>
            </a:r>
            <a:r>
              <a:rPr dirty="0" sz="800" spc="-25" b="1">
                <a:latin typeface="Arial"/>
                <a:cs typeface="Arial"/>
              </a:rPr>
              <a:t> </a:t>
            </a:r>
            <a:r>
              <a:rPr dirty="0" sz="800" spc="35" b="1">
                <a:latin typeface="Arial"/>
                <a:cs typeface="Arial"/>
              </a:rPr>
              <a:t>movimiento</a:t>
            </a:r>
            <a:r>
              <a:rPr dirty="0" sz="800" spc="-30" b="1">
                <a:latin typeface="Arial"/>
                <a:cs typeface="Arial"/>
              </a:rPr>
              <a:t> </a:t>
            </a:r>
            <a:r>
              <a:rPr dirty="0" sz="800" spc="5" b="1">
                <a:latin typeface="Arial"/>
                <a:cs typeface="Arial"/>
              </a:rPr>
              <a:t>(MC)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03204" y="4874664"/>
            <a:ext cx="4239260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30">
                <a:latin typeface="Microsoft Sans Serif"/>
                <a:cs typeface="Microsoft Sans Serif"/>
              </a:rPr>
              <a:t>Un segundo </a:t>
            </a:r>
            <a:r>
              <a:rPr dirty="0" sz="850" spc="50">
                <a:latin typeface="Microsoft Sans Serif"/>
                <a:cs typeface="Microsoft Sans Serif"/>
              </a:rPr>
              <a:t>modo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5">
                <a:latin typeface="Microsoft Sans Serif"/>
                <a:cs typeface="Microsoft Sans Serif"/>
              </a:rPr>
              <a:t>funcionamiento </a:t>
            </a:r>
            <a:r>
              <a:rPr dirty="0" sz="850" spc="30">
                <a:latin typeface="Microsoft Sans Serif"/>
                <a:cs typeface="Microsoft Sans Serif"/>
              </a:rPr>
              <a:t>disponible </a:t>
            </a:r>
            <a:r>
              <a:rPr dirty="0" sz="850" spc="25">
                <a:latin typeface="Microsoft Sans Serif"/>
                <a:cs typeface="Microsoft Sans Serif"/>
              </a:rPr>
              <a:t>en </a:t>
            </a:r>
            <a:r>
              <a:rPr dirty="0" sz="850" spc="-50">
                <a:latin typeface="Microsoft Sans Serif"/>
                <a:cs typeface="Microsoft Sans Serif"/>
              </a:rPr>
              <a:t>MASTERDRIVES </a:t>
            </a:r>
            <a:r>
              <a:rPr dirty="0" sz="850" spc="-10">
                <a:latin typeface="Microsoft Sans Serif"/>
                <a:cs typeface="Microsoft Sans Serif"/>
              </a:rPr>
              <a:t>es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40">
                <a:latin typeface="Microsoft Sans Serif"/>
                <a:cs typeface="Microsoft Sans Serif"/>
              </a:rPr>
              <a:t>control </a:t>
            </a:r>
            <a:r>
              <a:rPr dirty="0" sz="850" spc="4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movimiento</a:t>
            </a:r>
            <a:r>
              <a:rPr dirty="0" sz="850" spc="10">
                <a:latin typeface="Microsoft Sans Serif"/>
                <a:cs typeface="Microsoft Sans Serif"/>
              </a:rPr>
              <a:t> </a:t>
            </a:r>
            <a:r>
              <a:rPr dirty="0" sz="850" spc="-20">
                <a:latin typeface="Microsoft Sans Serif"/>
                <a:cs typeface="Microsoft Sans Serif"/>
              </a:rPr>
              <a:t>(MC).</a:t>
            </a:r>
            <a:r>
              <a:rPr dirty="0" sz="850" spc="10">
                <a:latin typeface="Microsoft Sans Serif"/>
                <a:cs typeface="Microsoft Sans Serif"/>
              </a:rPr>
              <a:t> </a:t>
            </a:r>
            <a:r>
              <a:rPr dirty="0" sz="850" spc="-5">
                <a:latin typeface="Microsoft Sans Serif"/>
                <a:cs typeface="Microsoft Sans Serif"/>
              </a:rPr>
              <a:t>Los</a:t>
            </a:r>
            <a:r>
              <a:rPr dirty="0" sz="850" spc="1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servoaccionamientos</a:t>
            </a:r>
            <a:r>
              <a:rPr dirty="0" sz="850" spc="1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están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diseñados</a:t>
            </a:r>
            <a:r>
              <a:rPr dirty="0" sz="850" spc="1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para</a:t>
            </a:r>
            <a:r>
              <a:rPr dirty="0" sz="850" spc="1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operar</a:t>
            </a:r>
            <a:r>
              <a:rPr dirty="0" sz="850" spc="1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con</a:t>
            </a:r>
            <a:r>
              <a:rPr dirty="0" sz="850" spc="10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60">
                <a:latin typeface="Microsoft Sans Serif"/>
                <a:cs typeface="Microsoft Sans Serif"/>
              </a:rPr>
              <a:t>motor </a:t>
            </a:r>
            <a:r>
              <a:rPr dirty="0" sz="850" spc="15">
                <a:latin typeface="Microsoft Sans Serif"/>
                <a:cs typeface="Microsoft Sans Serif"/>
              </a:rPr>
              <a:t>específico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20">
                <a:latin typeface="Microsoft Sans Serif"/>
                <a:cs typeface="Microsoft Sans Serif"/>
              </a:rPr>
              <a:t>están diseñados </a:t>
            </a:r>
            <a:r>
              <a:rPr dirty="0" sz="850" spc="30">
                <a:latin typeface="Microsoft Sans Serif"/>
                <a:cs typeface="Microsoft Sans Serif"/>
              </a:rPr>
              <a:t>para </a:t>
            </a:r>
            <a:r>
              <a:rPr dirty="0" sz="850" spc="40">
                <a:latin typeface="Microsoft Sans Serif"/>
                <a:cs typeface="Microsoft Sans Serif"/>
              </a:rPr>
              <a:t>lograr </a:t>
            </a:r>
            <a:r>
              <a:rPr dirty="0" sz="850" spc="25">
                <a:latin typeface="Microsoft Sans Serif"/>
                <a:cs typeface="Microsoft Sans Serif"/>
              </a:rPr>
              <a:t>precisión de </a:t>
            </a:r>
            <a:r>
              <a:rPr dirty="0" sz="850" spc="20">
                <a:latin typeface="Microsoft Sans Serif"/>
                <a:cs typeface="Microsoft Sans Serif"/>
              </a:rPr>
              <a:t>velocidad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35">
                <a:latin typeface="Microsoft Sans Serif"/>
                <a:cs typeface="Microsoft Sans Serif"/>
              </a:rPr>
              <a:t>una </a:t>
            </a:r>
            <a:r>
              <a:rPr dirty="0" sz="850" spc="4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respuesta </a:t>
            </a:r>
            <a:r>
              <a:rPr dirty="0" sz="850" spc="30">
                <a:latin typeface="Microsoft Sans Serif"/>
                <a:cs typeface="Microsoft Sans Serif"/>
              </a:rPr>
              <a:t>rápida </a:t>
            </a:r>
            <a:r>
              <a:rPr dirty="0" sz="850">
                <a:latin typeface="Microsoft Sans Serif"/>
                <a:cs typeface="Microsoft Sans Serif"/>
              </a:rPr>
              <a:t>a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30">
                <a:latin typeface="Microsoft Sans Serif"/>
                <a:cs typeface="Microsoft Sans Serif"/>
              </a:rPr>
              <a:t>cambio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5">
                <a:latin typeface="Microsoft Sans Serif"/>
                <a:cs typeface="Microsoft Sans Serif"/>
              </a:rPr>
              <a:t>velocidad. </a:t>
            </a:r>
            <a:r>
              <a:rPr dirty="0" sz="850" spc="-15">
                <a:latin typeface="Microsoft Sans Serif"/>
                <a:cs typeface="Microsoft Sans Serif"/>
              </a:rPr>
              <a:t>Las </a:t>
            </a:r>
            <a:r>
              <a:rPr dirty="0" sz="850" spc="15">
                <a:latin typeface="Microsoft Sans Serif"/>
                <a:cs typeface="Microsoft Sans Serif"/>
              </a:rPr>
              <a:t>aplicaciones </a:t>
            </a:r>
            <a:r>
              <a:rPr dirty="0" sz="850" spc="20">
                <a:latin typeface="Microsoft Sans Serif"/>
                <a:cs typeface="Microsoft Sans Serif"/>
              </a:rPr>
              <a:t>servo suelen </a:t>
            </a:r>
            <a:r>
              <a:rPr dirty="0" sz="850" spc="40">
                <a:latin typeface="Microsoft Sans Serif"/>
                <a:cs typeface="Microsoft Sans Serif"/>
              </a:rPr>
              <a:t>tener </a:t>
            </a:r>
            <a:r>
              <a:rPr dirty="0" sz="850" spc="45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ciclos </a:t>
            </a:r>
            <a:r>
              <a:rPr dirty="0" sz="850" spc="30">
                <a:latin typeface="Microsoft Sans Serif"/>
                <a:cs typeface="Microsoft Sans Serif"/>
              </a:rPr>
              <a:t>rápidos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5">
                <a:latin typeface="Microsoft Sans Serif"/>
                <a:cs typeface="Microsoft Sans Serif"/>
              </a:rPr>
              <a:t>arranque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20">
                <a:latin typeface="Microsoft Sans Serif"/>
                <a:cs typeface="Microsoft Sans Serif"/>
              </a:rPr>
              <a:t>parada, </a:t>
            </a:r>
            <a:r>
              <a:rPr dirty="0" sz="850" spc="35">
                <a:latin typeface="Microsoft Sans Serif"/>
                <a:cs typeface="Microsoft Sans Serif"/>
              </a:rPr>
              <a:t>requieren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40">
                <a:latin typeface="Microsoft Sans Serif"/>
                <a:cs typeface="Microsoft Sans Serif"/>
              </a:rPr>
              <a:t>par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40">
                <a:latin typeface="Microsoft Sans Serif"/>
                <a:cs typeface="Microsoft Sans Serif"/>
              </a:rPr>
              <a:t>mantenimiento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velocidad cero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40">
                <a:latin typeface="Microsoft Sans Serif"/>
                <a:cs typeface="Microsoft Sans Serif"/>
              </a:rPr>
              <a:t>par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5">
                <a:latin typeface="Microsoft Sans Serif"/>
                <a:cs typeface="Microsoft Sans Serif"/>
              </a:rPr>
              <a:t>aceleración </a:t>
            </a:r>
            <a:r>
              <a:rPr dirty="0" sz="850" spc="35">
                <a:latin typeface="Microsoft Sans Serif"/>
                <a:cs typeface="Microsoft Sans Serif"/>
              </a:rPr>
              <a:t>alto </a:t>
            </a:r>
            <a:r>
              <a:rPr dirty="0" sz="850" spc="15">
                <a:latin typeface="Microsoft Sans Serif"/>
                <a:cs typeface="Microsoft Sans Serif"/>
              </a:rPr>
              <a:t>desde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20">
                <a:latin typeface="Microsoft Sans Serif"/>
                <a:cs typeface="Microsoft Sans Serif"/>
              </a:rPr>
              <a:t>velocidad </a:t>
            </a:r>
            <a:r>
              <a:rPr dirty="0" sz="850" spc="15">
                <a:latin typeface="Microsoft Sans Serif"/>
                <a:cs typeface="Microsoft Sans Serif"/>
              </a:rPr>
              <a:t>cero,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25">
                <a:latin typeface="Microsoft Sans Serif"/>
                <a:cs typeface="Microsoft Sans Serif"/>
              </a:rPr>
              <a:t>utilizan en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aplicaciones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0">
                <a:latin typeface="Microsoft Sans Serif"/>
                <a:cs typeface="Microsoft Sans Serif"/>
              </a:rPr>
              <a:t>posicionamiento. </a:t>
            </a:r>
            <a:r>
              <a:rPr dirty="0" sz="850" spc="-25">
                <a:latin typeface="Microsoft Sans Serif"/>
                <a:cs typeface="Microsoft Sans Serif"/>
              </a:rPr>
              <a:t>En </a:t>
            </a:r>
            <a:r>
              <a:rPr dirty="0" sz="850" spc="35">
                <a:latin typeface="Microsoft Sans Serif"/>
                <a:cs typeface="Microsoft Sans Serif"/>
              </a:rPr>
              <a:t>una máquina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20">
                <a:latin typeface="Microsoft Sans Serif"/>
                <a:cs typeface="Microsoft Sans Serif"/>
              </a:rPr>
              <a:t>embalaje, </a:t>
            </a:r>
            <a:r>
              <a:rPr dirty="0" sz="850" spc="50">
                <a:latin typeface="Microsoft Sans Serif"/>
                <a:cs typeface="Microsoft Sans Serif"/>
              </a:rPr>
              <a:t>por </a:t>
            </a:r>
            <a:r>
              <a:rPr dirty="0" sz="850" spc="25">
                <a:latin typeface="Microsoft Sans Serif"/>
                <a:cs typeface="Microsoft Sans Serif"/>
              </a:rPr>
              <a:t>ejemplo,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2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material </a:t>
            </a:r>
            <a:r>
              <a:rPr dirty="0" sz="850" spc="30">
                <a:latin typeface="Microsoft Sans Serif"/>
                <a:cs typeface="Microsoft Sans Serif"/>
              </a:rPr>
              <a:t>puede </a:t>
            </a:r>
            <a:r>
              <a:rPr dirty="0" sz="850" spc="40">
                <a:latin typeface="Microsoft Sans Serif"/>
                <a:cs typeface="Microsoft Sans Serif"/>
              </a:rPr>
              <a:t>tener </a:t>
            </a:r>
            <a:r>
              <a:rPr dirty="0" sz="850" spc="35">
                <a:latin typeface="Microsoft Sans Serif"/>
                <a:cs typeface="Microsoft Sans Serif"/>
              </a:rPr>
              <a:t>que </a:t>
            </a:r>
            <a:r>
              <a:rPr dirty="0" sz="850" spc="25">
                <a:latin typeface="Microsoft Sans Serif"/>
                <a:cs typeface="Microsoft Sans Serif"/>
              </a:rPr>
              <a:t>empezar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25">
                <a:latin typeface="Microsoft Sans Serif"/>
                <a:cs typeface="Microsoft Sans Serif"/>
              </a:rPr>
              <a:t>detenerse en </a:t>
            </a:r>
            <a:r>
              <a:rPr dirty="0" sz="850" spc="15">
                <a:latin typeface="Microsoft Sans Serif"/>
                <a:cs typeface="Microsoft Sans Serif"/>
              </a:rPr>
              <a:t>varias posiciones </a:t>
            </a:r>
            <a:r>
              <a:rPr dirty="0" sz="850">
                <a:latin typeface="Microsoft Sans Serif"/>
                <a:cs typeface="Microsoft Sans Serif"/>
              </a:rPr>
              <a:t>a </a:t>
            </a:r>
            <a:r>
              <a:rPr dirty="0" sz="850" spc="30">
                <a:latin typeface="Microsoft Sans Serif"/>
                <a:cs typeface="Microsoft Sans Serif"/>
              </a:rPr>
              <a:t>lo </a:t>
            </a:r>
            <a:r>
              <a:rPr dirty="0" sz="850" spc="35">
                <a:latin typeface="Microsoft Sans Serif"/>
                <a:cs typeface="Microsoft Sans Serif"/>
              </a:rPr>
              <a:t>largo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0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un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sistema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transporte.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03204" y="6702194"/>
            <a:ext cx="43205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800" spc="-35">
                <a:latin typeface="Microsoft Sans Serif"/>
                <a:cs typeface="Microsoft Sans Serif"/>
              </a:rPr>
              <a:t>El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curso</a:t>
            </a:r>
            <a:r>
              <a:rPr dirty="0" sz="800" spc="5">
                <a:latin typeface="Microsoft Sans Serif"/>
                <a:cs typeface="Microsoft Sans Serif"/>
              </a:rPr>
              <a:t> </a:t>
            </a:r>
            <a:r>
              <a:rPr dirty="0" sz="800" spc="-70">
                <a:latin typeface="Microsoft Sans Serif"/>
                <a:cs typeface="Microsoft Sans Serif"/>
              </a:rPr>
              <a:t>STEP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2000, </a:t>
            </a:r>
            <a:r>
              <a:rPr dirty="0" sz="800" b="1">
                <a:latin typeface="Arial"/>
                <a:cs typeface="Arial"/>
              </a:rPr>
              <a:t>Conceptos</a:t>
            </a:r>
            <a:r>
              <a:rPr dirty="0" sz="800" spc="-10" b="1">
                <a:latin typeface="Arial"/>
                <a:cs typeface="Arial"/>
              </a:rPr>
              <a:t> básicos</a:t>
            </a:r>
            <a:r>
              <a:rPr dirty="0" sz="800" spc="-5" b="1">
                <a:latin typeface="Arial"/>
                <a:cs typeface="Arial"/>
              </a:rPr>
              <a:t> </a:t>
            </a:r>
            <a:r>
              <a:rPr dirty="0" sz="800" spc="20" b="1">
                <a:latin typeface="Arial"/>
                <a:cs typeface="Arial"/>
              </a:rPr>
              <a:t>del</a:t>
            </a:r>
            <a:r>
              <a:rPr dirty="0" sz="800" spc="-10" b="1">
                <a:latin typeface="Arial"/>
                <a:cs typeface="Arial"/>
              </a:rPr>
              <a:t> </a:t>
            </a:r>
            <a:r>
              <a:rPr dirty="0" sz="800" spc="20" b="1">
                <a:latin typeface="Arial"/>
                <a:cs typeface="Arial"/>
              </a:rPr>
              <a:t>control</a:t>
            </a:r>
            <a:r>
              <a:rPr dirty="0" sz="800" spc="-5" b="1">
                <a:latin typeface="Arial"/>
                <a:cs typeface="Arial"/>
              </a:rPr>
              <a:t> </a:t>
            </a:r>
            <a:r>
              <a:rPr dirty="0" sz="800" spc="20" b="1">
                <a:latin typeface="Arial"/>
                <a:cs typeface="Arial"/>
              </a:rPr>
              <a:t>de</a:t>
            </a:r>
            <a:r>
              <a:rPr dirty="0" sz="800" spc="-10" b="1">
                <a:latin typeface="Arial"/>
                <a:cs typeface="Arial"/>
              </a:rPr>
              <a:t> </a:t>
            </a:r>
            <a:r>
              <a:rPr dirty="0" sz="800" spc="35" b="1">
                <a:latin typeface="Arial"/>
                <a:cs typeface="Arial"/>
              </a:rPr>
              <a:t>movimiento</a:t>
            </a:r>
            <a:r>
              <a:rPr dirty="0" sz="800" spc="-5" b="1">
                <a:latin typeface="Arial"/>
                <a:cs typeface="Arial"/>
              </a:rPr>
              <a:t> </a:t>
            </a:r>
            <a:r>
              <a:rPr dirty="0" sz="800" spc="25" b="1">
                <a:latin typeface="Arial"/>
                <a:cs typeface="Arial"/>
              </a:rPr>
              <a:t>general</a:t>
            </a:r>
            <a:r>
              <a:rPr dirty="0" sz="800" spc="25">
                <a:latin typeface="Microsoft Sans Serif"/>
                <a:cs typeface="Microsoft Sans Serif"/>
              </a:rPr>
              <a:t>,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proporciona </a:t>
            </a:r>
            <a:r>
              <a:rPr dirty="0" sz="800" spc="-19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más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información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sobre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el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controlador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control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40">
                <a:latin typeface="Microsoft Sans Serif"/>
                <a:cs typeface="Microsoft Sans Serif"/>
              </a:rPr>
              <a:t>movimiento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-20">
                <a:latin typeface="Microsoft Sans Serif"/>
                <a:cs typeface="Microsoft Sans Serif"/>
              </a:rPr>
              <a:t>(MC)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Siemens.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67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6164" y="2007285"/>
            <a:ext cx="1158443" cy="222355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911995" y="2282189"/>
            <a:ext cx="691515" cy="1291590"/>
            <a:chOff x="2911995" y="2282189"/>
            <a:chExt cx="691515" cy="1291590"/>
          </a:xfrm>
        </p:grpSpPr>
        <p:sp>
          <p:nvSpPr>
            <p:cNvPr id="4" name="object 4"/>
            <p:cNvSpPr/>
            <p:nvPr/>
          </p:nvSpPr>
          <p:spPr>
            <a:xfrm>
              <a:off x="2926867" y="2284475"/>
              <a:ext cx="669925" cy="83185"/>
            </a:xfrm>
            <a:custGeom>
              <a:avLst/>
              <a:gdLst/>
              <a:ahLst/>
              <a:cxnLst/>
              <a:rect l="l" t="t" r="r" b="b"/>
              <a:pathLst>
                <a:path w="669925" h="83185">
                  <a:moveTo>
                    <a:pt x="0" y="73253"/>
                  </a:moveTo>
                  <a:lnTo>
                    <a:pt x="182537" y="0"/>
                  </a:lnTo>
                  <a:lnTo>
                    <a:pt x="669493" y="8610"/>
                  </a:lnTo>
                  <a:lnTo>
                    <a:pt x="544347" y="83083"/>
                  </a:lnTo>
                  <a:lnTo>
                    <a:pt x="0" y="73253"/>
                  </a:lnTo>
                  <a:close/>
                </a:path>
                <a:path w="669925" h="83185">
                  <a:moveTo>
                    <a:pt x="486943" y="41541"/>
                  </a:moveTo>
                  <a:lnTo>
                    <a:pt x="591578" y="43256"/>
                  </a:lnTo>
                  <a:lnTo>
                    <a:pt x="648982" y="11722"/>
                  </a:lnTo>
                  <a:lnTo>
                    <a:pt x="518147" y="11379"/>
                  </a:lnTo>
                  <a:lnTo>
                    <a:pt x="460921" y="36715"/>
                  </a:lnTo>
                </a:path>
                <a:path w="669925" h="83185">
                  <a:moveTo>
                    <a:pt x="518147" y="11379"/>
                  </a:moveTo>
                  <a:lnTo>
                    <a:pt x="523151" y="40500"/>
                  </a:lnTo>
                </a:path>
                <a:path w="669925" h="83185">
                  <a:moveTo>
                    <a:pt x="486943" y="46532"/>
                  </a:moveTo>
                  <a:lnTo>
                    <a:pt x="590550" y="47231"/>
                  </a:lnTo>
                  <a:lnTo>
                    <a:pt x="560374" y="64465"/>
                  </a:lnTo>
                  <a:lnTo>
                    <a:pt x="547281" y="63423"/>
                  </a:lnTo>
                </a:path>
                <a:path w="669925" h="83185">
                  <a:moveTo>
                    <a:pt x="486092" y="60667"/>
                  </a:moveTo>
                  <a:lnTo>
                    <a:pt x="486092" y="38607"/>
                  </a:lnTo>
                  <a:lnTo>
                    <a:pt x="110134" y="32054"/>
                  </a:lnTo>
                  <a:lnTo>
                    <a:pt x="108077" y="38087"/>
                  </a:lnTo>
                </a:path>
                <a:path w="669925" h="83185">
                  <a:moveTo>
                    <a:pt x="505053" y="11379"/>
                  </a:moveTo>
                  <a:lnTo>
                    <a:pt x="191668" y="4483"/>
                  </a:lnTo>
                  <a:lnTo>
                    <a:pt x="123240" y="31026"/>
                  </a:lnTo>
                </a:path>
                <a:path w="669925" h="83185">
                  <a:moveTo>
                    <a:pt x="191668" y="8610"/>
                  </a:moveTo>
                  <a:lnTo>
                    <a:pt x="468845" y="2757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328835" y="2311539"/>
              <a:ext cx="62230" cy="4445"/>
            </a:xfrm>
            <a:custGeom>
              <a:avLst/>
              <a:gdLst/>
              <a:ahLst/>
              <a:cxnLst/>
              <a:rect l="l" t="t" r="r" b="b"/>
              <a:pathLst>
                <a:path w="62229" h="4444">
                  <a:moveTo>
                    <a:pt x="-2286" y="2152"/>
                  </a:moveTo>
                  <a:lnTo>
                    <a:pt x="63995" y="2152"/>
                  </a:lnTo>
                </a:path>
              </a:pathLst>
            </a:custGeom>
            <a:ln w="887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122168" y="2297404"/>
              <a:ext cx="90170" cy="6350"/>
            </a:xfrm>
            <a:custGeom>
              <a:avLst/>
              <a:gdLst/>
              <a:ahLst/>
              <a:cxnLst/>
              <a:rect l="l" t="t" r="r" b="b"/>
              <a:pathLst>
                <a:path w="90169" h="6350">
                  <a:moveTo>
                    <a:pt x="-2286" y="3098"/>
                  </a:moveTo>
                  <a:lnTo>
                    <a:pt x="91909" y="3098"/>
                  </a:lnTo>
                </a:path>
              </a:pathLst>
            </a:custGeom>
            <a:ln w="1076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225063" y="2304465"/>
              <a:ext cx="90170" cy="6350"/>
            </a:xfrm>
            <a:custGeom>
              <a:avLst/>
              <a:gdLst/>
              <a:ahLst/>
              <a:cxnLst/>
              <a:rect l="l" t="t" r="r" b="b"/>
              <a:pathLst>
                <a:path w="90170" h="6350">
                  <a:moveTo>
                    <a:pt x="-2285" y="3105"/>
                  </a:moveTo>
                  <a:lnTo>
                    <a:pt x="92265" y="3105"/>
                  </a:lnTo>
                </a:path>
              </a:pathLst>
            </a:custGeom>
            <a:ln w="1078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115094" y="2300503"/>
              <a:ext cx="90170" cy="6350"/>
            </a:xfrm>
            <a:custGeom>
              <a:avLst/>
              <a:gdLst/>
              <a:ahLst/>
              <a:cxnLst/>
              <a:rect l="l" t="t" r="r" b="b"/>
              <a:pathLst>
                <a:path w="90169" h="6350">
                  <a:moveTo>
                    <a:pt x="-2286" y="3098"/>
                  </a:moveTo>
                  <a:lnTo>
                    <a:pt x="92265" y="3098"/>
                  </a:lnTo>
                </a:path>
              </a:pathLst>
            </a:custGeom>
            <a:ln w="1076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322802" y="2315159"/>
              <a:ext cx="60960" cy="4445"/>
            </a:xfrm>
            <a:custGeom>
              <a:avLst/>
              <a:gdLst/>
              <a:ahLst/>
              <a:cxnLst/>
              <a:rect l="l" t="t" r="r" b="b"/>
              <a:pathLst>
                <a:path w="60960" h="4444">
                  <a:moveTo>
                    <a:pt x="-2286" y="2070"/>
                  </a:moveTo>
                  <a:lnTo>
                    <a:pt x="62788" y="2070"/>
                  </a:lnTo>
                </a:path>
              </a:pathLst>
            </a:custGeom>
            <a:ln w="871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218688" y="2307742"/>
              <a:ext cx="90805" cy="6985"/>
            </a:xfrm>
            <a:custGeom>
              <a:avLst/>
              <a:gdLst/>
              <a:ahLst/>
              <a:cxnLst/>
              <a:rect l="l" t="t" r="r" b="b"/>
              <a:pathLst>
                <a:path w="90804" h="6985">
                  <a:moveTo>
                    <a:pt x="-2286" y="3187"/>
                  </a:moveTo>
                  <a:lnTo>
                    <a:pt x="92608" y="3187"/>
                  </a:lnTo>
                </a:path>
              </a:pathLst>
            </a:custGeom>
            <a:ln w="1094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212312" y="2311018"/>
              <a:ext cx="90805" cy="6985"/>
            </a:xfrm>
            <a:custGeom>
              <a:avLst/>
              <a:gdLst/>
              <a:ahLst/>
              <a:cxnLst/>
              <a:rect l="l" t="t" r="r" b="b"/>
              <a:pathLst>
                <a:path w="90804" h="6985">
                  <a:moveTo>
                    <a:pt x="-2286" y="3276"/>
                  </a:moveTo>
                  <a:lnTo>
                    <a:pt x="92951" y="3276"/>
                  </a:lnTo>
                </a:path>
              </a:pathLst>
            </a:custGeom>
            <a:ln w="111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107855" y="2303602"/>
              <a:ext cx="90805" cy="6985"/>
            </a:xfrm>
            <a:custGeom>
              <a:avLst/>
              <a:gdLst/>
              <a:ahLst/>
              <a:cxnLst/>
              <a:rect l="l" t="t" r="r" b="b"/>
              <a:pathLst>
                <a:path w="90805" h="6985">
                  <a:moveTo>
                    <a:pt x="-2286" y="3187"/>
                  </a:moveTo>
                  <a:lnTo>
                    <a:pt x="92773" y="3187"/>
                  </a:lnTo>
                </a:path>
              </a:pathLst>
            </a:custGeom>
            <a:ln w="1094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100781" y="2306700"/>
              <a:ext cx="90805" cy="6985"/>
            </a:xfrm>
            <a:custGeom>
              <a:avLst/>
              <a:gdLst/>
              <a:ahLst/>
              <a:cxnLst/>
              <a:rect l="l" t="t" r="r" b="b"/>
              <a:pathLst>
                <a:path w="90805" h="6985">
                  <a:moveTo>
                    <a:pt x="-2286" y="3276"/>
                  </a:moveTo>
                  <a:lnTo>
                    <a:pt x="92963" y="3276"/>
                  </a:lnTo>
                </a:path>
              </a:pathLst>
            </a:custGeom>
            <a:ln w="111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093542" y="2309812"/>
              <a:ext cx="91440" cy="6985"/>
            </a:xfrm>
            <a:custGeom>
              <a:avLst/>
              <a:gdLst/>
              <a:ahLst/>
              <a:cxnLst/>
              <a:rect l="l" t="t" r="r" b="b"/>
              <a:pathLst>
                <a:path w="91439" h="6985">
                  <a:moveTo>
                    <a:pt x="-2286" y="3359"/>
                  </a:moveTo>
                  <a:lnTo>
                    <a:pt x="93471" y="3359"/>
                  </a:lnTo>
                </a:path>
              </a:pathLst>
            </a:custGeom>
            <a:ln w="112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316770" y="2318600"/>
              <a:ext cx="52069" cy="3810"/>
            </a:xfrm>
            <a:custGeom>
              <a:avLst/>
              <a:gdLst/>
              <a:ahLst/>
              <a:cxnLst/>
              <a:rect l="l" t="t" r="r" b="b"/>
              <a:pathLst>
                <a:path w="52070" h="3810">
                  <a:moveTo>
                    <a:pt x="-2285" y="1809"/>
                  </a:moveTo>
                  <a:lnTo>
                    <a:pt x="54165" y="1809"/>
                  </a:lnTo>
                </a:path>
              </a:pathLst>
            </a:custGeom>
            <a:ln w="819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205937" y="2314295"/>
              <a:ext cx="91440" cy="6985"/>
            </a:xfrm>
            <a:custGeom>
              <a:avLst/>
              <a:gdLst/>
              <a:ahLst/>
              <a:cxnLst/>
              <a:rect l="l" t="t" r="r" b="b"/>
              <a:pathLst>
                <a:path w="91439" h="6985">
                  <a:moveTo>
                    <a:pt x="-2286" y="3359"/>
                  </a:moveTo>
                  <a:lnTo>
                    <a:pt x="93129" y="3359"/>
                  </a:lnTo>
                </a:path>
              </a:pathLst>
            </a:custGeom>
            <a:ln w="1129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199384" y="2317737"/>
              <a:ext cx="29209" cy="2540"/>
            </a:xfrm>
            <a:custGeom>
              <a:avLst/>
              <a:gdLst/>
              <a:ahLst/>
              <a:cxnLst/>
              <a:rect l="l" t="t" r="r" b="b"/>
              <a:pathLst>
                <a:path w="29210" h="2539">
                  <a:moveTo>
                    <a:pt x="-2285" y="1035"/>
                  </a:moveTo>
                  <a:lnTo>
                    <a:pt x="31242" y="1035"/>
                  </a:lnTo>
                </a:path>
              </a:pathLst>
            </a:custGeom>
            <a:ln w="664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086481" y="2312911"/>
              <a:ext cx="76200" cy="5715"/>
            </a:xfrm>
            <a:custGeom>
              <a:avLst/>
              <a:gdLst/>
              <a:ahLst/>
              <a:cxnLst/>
              <a:rect l="l" t="t" r="r" b="b"/>
              <a:pathLst>
                <a:path w="76200" h="5714">
                  <a:moveTo>
                    <a:pt x="-2286" y="2844"/>
                  </a:moveTo>
                  <a:lnTo>
                    <a:pt x="78295" y="2844"/>
                  </a:lnTo>
                </a:path>
              </a:pathLst>
            </a:custGeom>
            <a:ln w="1026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079242" y="2316022"/>
              <a:ext cx="20955" cy="1905"/>
            </a:xfrm>
            <a:custGeom>
              <a:avLst/>
              <a:gdLst/>
              <a:ahLst/>
              <a:cxnLst/>
              <a:rect l="l" t="t" r="r" b="b"/>
              <a:pathLst>
                <a:path w="20955" h="1905">
                  <a:moveTo>
                    <a:pt x="-2286" y="774"/>
                  </a:moveTo>
                  <a:lnTo>
                    <a:pt x="22618" y="774"/>
                  </a:lnTo>
                </a:path>
              </a:pathLst>
            </a:custGeom>
            <a:ln w="612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2978226" y="2325496"/>
              <a:ext cx="498475" cy="32384"/>
            </a:xfrm>
            <a:custGeom>
              <a:avLst/>
              <a:gdLst/>
              <a:ahLst/>
              <a:cxnLst/>
              <a:rect l="l" t="t" r="r" b="b"/>
              <a:pathLst>
                <a:path w="498475" h="32385">
                  <a:moveTo>
                    <a:pt x="24130" y="12928"/>
                  </a:moveTo>
                  <a:lnTo>
                    <a:pt x="54305" y="0"/>
                  </a:lnTo>
                  <a:lnTo>
                    <a:pt x="58775" y="0"/>
                  </a:lnTo>
                  <a:lnTo>
                    <a:pt x="58775" y="6896"/>
                  </a:lnTo>
                </a:path>
                <a:path w="498475" h="32385">
                  <a:moveTo>
                    <a:pt x="59474" y="3098"/>
                  </a:moveTo>
                  <a:lnTo>
                    <a:pt x="187718" y="12407"/>
                  </a:lnTo>
                  <a:lnTo>
                    <a:pt x="226161" y="16027"/>
                  </a:lnTo>
                  <a:lnTo>
                    <a:pt x="297688" y="19481"/>
                  </a:lnTo>
                </a:path>
                <a:path w="498475" h="32385">
                  <a:moveTo>
                    <a:pt x="498335" y="31546"/>
                  </a:moveTo>
                  <a:lnTo>
                    <a:pt x="489889" y="21031"/>
                  </a:lnTo>
                  <a:lnTo>
                    <a:pt x="173405" y="17754"/>
                  </a:lnTo>
                  <a:lnTo>
                    <a:pt x="171170" y="32054"/>
                  </a:lnTo>
                </a:path>
                <a:path w="498475" h="32385">
                  <a:moveTo>
                    <a:pt x="171856" y="20688"/>
                  </a:moveTo>
                  <a:lnTo>
                    <a:pt x="105498" y="19481"/>
                  </a:lnTo>
                  <a:lnTo>
                    <a:pt x="104813" y="29997"/>
                  </a:lnTo>
                </a:path>
                <a:path w="498475" h="32385">
                  <a:moveTo>
                    <a:pt x="98767" y="30848"/>
                  </a:moveTo>
                  <a:lnTo>
                    <a:pt x="96532" y="16548"/>
                  </a:lnTo>
                  <a:lnTo>
                    <a:pt x="4483" y="14655"/>
                  </a:lnTo>
                  <a:lnTo>
                    <a:pt x="0" y="21374"/>
                  </a:lnTo>
                  <a:lnTo>
                    <a:pt x="19646" y="22758"/>
                  </a:lnTo>
                  <a:lnTo>
                    <a:pt x="19646" y="29641"/>
                  </a:lnTo>
                </a:path>
                <a:path w="498475" h="32385">
                  <a:moveTo>
                    <a:pt x="11201" y="24307"/>
                  </a:moveTo>
                  <a:lnTo>
                    <a:pt x="1549" y="28092"/>
                  </a:lnTo>
                </a:path>
                <a:path w="498475" h="32385">
                  <a:moveTo>
                    <a:pt x="58432" y="1041"/>
                  </a:moveTo>
                  <a:lnTo>
                    <a:pt x="28790" y="1431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029381" y="2331872"/>
              <a:ext cx="57785" cy="3175"/>
            </a:xfrm>
            <a:custGeom>
              <a:avLst/>
              <a:gdLst/>
              <a:ahLst/>
              <a:cxnLst/>
              <a:rect l="l" t="t" r="r" b="b"/>
              <a:pathLst>
                <a:path w="57785" h="3175">
                  <a:moveTo>
                    <a:pt x="9131" y="0"/>
                  </a:moveTo>
                  <a:lnTo>
                    <a:pt x="29565" y="0"/>
                  </a:lnTo>
                </a:path>
                <a:path w="57785" h="3175">
                  <a:moveTo>
                    <a:pt x="0" y="2933"/>
                  </a:moveTo>
                  <a:lnTo>
                    <a:pt x="20421" y="2933"/>
                  </a:lnTo>
                </a:path>
                <a:path w="57785" h="3175">
                  <a:moveTo>
                    <a:pt x="37223" y="2070"/>
                  </a:moveTo>
                  <a:lnTo>
                    <a:pt x="57658" y="2070"/>
                  </a:lnTo>
                </a:path>
              </a:pathLst>
            </a:custGeom>
            <a:ln w="52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057474" y="2335841"/>
              <a:ext cx="59690" cy="1270"/>
            </a:xfrm>
            <a:custGeom>
              <a:avLst/>
              <a:gdLst/>
              <a:ahLst/>
              <a:cxnLst/>
              <a:rect l="l" t="t" r="r" b="b"/>
              <a:pathLst>
                <a:path w="59689" h="1269">
                  <a:moveTo>
                    <a:pt x="0" y="863"/>
                  </a:moveTo>
                  <a:lnTo>
                    <a:pt x="20434" y="863"/>
                  </a:lnTo>
                </a:path>
                <a:path w="59689" h="1269">
                  <a:moveTo>
                    <a:pt x="38963" y="0"/>
                  </a:moveTo>
                  <a:lnTo>
                    <a:pt x="59385" y="0"/>
                  </a:lnTo>
                </a:path>
              </a:pathLst>
            </a:custGeom>
            <a:ln w="52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087293" y="2338425"/>
              <a:ext cx="60325" cy="3175"/>
            </a:xfrm>
            <a:custGeom>
              <a:avLst/>
              <a:gdLst/>
              <a:ahLst/>
              <a:cxnLst/>
              <a:rect l="l" t="t" r="r" b="b"/>
              <a:pathLst>
                <a:path w="60325" h="3175">
                  <a:moveTo>
                    <a:pt x="0" y="342"/>
                  </a:moveTo>
                  <a:lnTo>
                    <a:pt x="20434" y="342"/>
                  </a:lnTo>
                </a:path>
                <a:path w="60325" h="3175">
                  <a:moveTo>
                    <a:pt x="39649" y="0"/>
                  </a:moveTo>
                  <a:lnTo>
                    <a:pt x="60083" y="0"/>
                  </a:lnTo>
                </a:path>
                <a:path w="60325" h="3175">
                  <a:moveTo>
                    <a:pt x="30518" y="2933"/>
                  </a:moveTo>
                  <a:lnTo>
                    <a:pt x="50939" y="2933"/>
                  </a:lnTo>
                </a:path>
              </a:pathLst>
            </a:custGeom>
            <a:ln w="52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158185" y="2340317"/>
              <a:ext cx="15875" cy="1270"/>
            </a:xfrm>
            <a:custGeom>
              <a:avLst/>
              <a:gdLst/>
              <a:ahLst/>
              <a:cxnLst/>
              <a:rect l="l" t="t" r="r" b="b"/>
              <a:pathLst>
                <a:path w="15875" h="1269">
                  <a:moveTo>
                    <a:pt x="-2286" y="349"/>
                  </a:moveTo>
                  <a:lnTo>
                    <a:pt x="18148" y="349"/>
                  </a:lnTo>
                </a:path>
              </a:pathLst>
            </a:custGeom>
            <a:ln w="52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021152" y="2337739"/>
              <a:ext cx="15875" cy="1270"/>
            </a:xfrm>
            <a:custGeom>
              <a:avLst/>
              <a:gdLst/>
              <a:ahLst/>
              <a:cxnLst/>
              <a:rect l="l" t="t" r="r" b="b"/>
              <a:pathLst>
                <a:path w="15875" h="1269">
                  <a:moveTo>
                    <a:pt x="-2286" y="342"/>
                  </a:moveTo>
                  <a:lnTo>
                    <a:pt x="18135" y="342"/>
                  </a:lnTo>
                </a:path>
              </a:pathLst>
            </a:custGeom>
            <a:ln w="52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2914281" y="2293086"/>
              <a:ext cx="682625" cy="1278255"/>
            </a:xfrm>
            <a:custGeom>
              <a:avLst/>
              <a:gdLst/>
              <a:ahLst/>
              <a:cxnLst/>
              <a:rect l="l" t="t" r="r" b="b"/>
              <a:pathLst>
                <a:path w="682625" h="1278254">
                  <a:moveTo>
                    <a:pt x="124790" y="27762"/>
                  </a:moveTo>
                  <a:lnTo>
                    <a:pt x="495744" y="34137"/>
                  </a:lnTo>
                  <a:lnTo>
                    <a:pt x="495744" y="52057"/>
                  </a:lnTo>
                </a:path>
                <a:path w="682625" h="1278254">
                  <a:moveTo>
                    <a:pt x="682078" y="0"/>
                  </a:moveTo>
                  <a:lnTo>
                    <a:pt x="682078" y="29311"/>
                  </a:lnTo>
                  <a:lnTo>
                    <a:pt x="559003" y="106870"/>
                  </a:lnTo>
                </a:path>
                <a:path w="682625" h="1278254">
                  <a:moveTo>
                    <a:pt x="556933" y="74472"/>
                  </a:moveTo>
                  <a:lnTo>
                    <a:pt x="556933" y="102908"/>
                  </a:lnTo>
                  <a:lnTo>
                    <a:pt x="555904" y="107048"/>
                  </a:lnTo>
                  <a:lnTo>
                    <a:pt x="555904" y="133070"/>
                  </a:lnTo>
                  <a:lnTo>
                    <a:pt x="559866" y="134975"/>
                  </a:lnTo>
                  <a:lnTo>
                    <a:pt x="559866" y="174269"/>
                  </a:lnTo>
                  <a:lnTo>
                    <a:pt x="553834" y="181343"/>
                  </a:lnTo>
                  <a:lnTo>
                    <a:pt x="559003" y="1271079"/>
                  </a:lnTo>
                  <a:lnTo>
                    <a:pt x="553834" y="1269022"/>
                  </a:lnTo>
                  <a:lnTo>
                    <a:pt x="547801" y="1278153"/>
                  </a:lnTo>
                  <a:lnTo>
                    <a:pt x="544868" y="82054"/>
                  </a:lnTo>
                  <a:lnTo>
                    <a:pt x="0" y="69126"/>
                  </a:lnTo>
                  <a:lnTo>
                    <a:pt x="12585" y="64643"/>
                  </a:lnTo>
                </a:path>
                <a:path w="682625" h="1278254">
                  <a:moveTo>
                    <a:pt x="560895" y="1265047"/>
                  </a:moveTo>
                  <a:lnTo>
                    <a:pt x="591058" y="1216787"/>
                  </a:lnTo>
                  <a:lnTo>
                    <a:pt x="591058" y="1211783"/>
                  </a:lnTo>
                  <a:lnTo>
                    <a:pt x="587095" y="1210754"/>
                  </a:lnTo>
                  <a:lnTo>
                    <a:pt x="583133" y="1189723"/>
                  </a:lnTo>
                </a:path>
                <a:path w="682625" h="1278254">
                  <a:moveTo>
                    <a:pt x="559866" y="1109230"/>
                  </a:moveTo>
                  <a:lnTo>
                    <a:pt x="566927" y="1109230"/>
                  </a:lnTo>
                  <a:lnTo>
                    <a:pt x="582104" y="1165593"/>
                  </a:lnTo>
                </a:path>
                <a:path w="682625" h="1278254">
                  <a:moveTo>
                    <a:pt x="574865" y="1196098"/>
                  </a:moveTo>
                  <a:lnTo>
                    <a:pt x="574166" y="1196098"/>
                  </a:lnTo>
                  <a:lnTo>
                    <a:pt x="573481" y="1188339"/>
                  </a:lnTo>
                  <a:lnTo>
                    <a:pt x="573481" y="1178864"/>
                  </a:lnTo>
                  <a:lnTo>
                    <a:pt x="573481" y="1169377"/>
                  </a:lnTo>
                  <a:lnTo>
                    <a:pt x="574166" y="1161630"/>
                  </a:lnTo>
                  <a:lnTo>
                    <a:pt x="574865" y="1161630"/>
                  </a:lnTo>
                  <a:lnTo>
                    <a:pt x="563651" y="1161110"/>
                  </a:lnTo>
                  <a:lnTo>
                    <a:pt x="562800" y="1161110"/>
                  </a:lnTo>
                  <a:lnTo>
                    <a:pt x="562279" y="1169377"/>
                  </a:lnTo>
                  <a:lnTo>
                    <a:pt x="562279" y="1179550"/>
                  </a:lnTo>
                  <a:lnTo>
                    <a:pt x="562279" y="1189723"/>
                  </a:lnTo>
                  <a:lnTo>
                    <a:pt x="562800" y="1198003"/>
                  </a:lnTo>
                  <a:lnTo>
                    <a:pt x="563651" y="1198003"/>
                  </a:lnTo>
                  <a:lnTo>
                    <a:pt x="574865" y="1196098"/>
                  </a:lnTo>
                  <a:close/>
                </a:path>
                <a:path w="682625" h="1278254">
                  <a:moveTo>
                    <a:pt x="580377" y="1191272"/>
                  </a:moveTo>
                  <a:lnTo>
                    <a:pt x="579856" y="1191272"/>
                  </a:lnTo>
                  <a:lnTo>
                    <a:pt x="579348" y="1186103"/>
                  </a:lnTo>
                  <a:lnTo>
                    <a:pt x="579348" y="1179550"/>
                  </a:lnTo>
                  <a:lnTo>
                    <a:pt x="579348" y="1173175"/>
                  </a:lnTo>
                  <a:lnTo>
                    <a:pt x="579856" y="1168006"/>
                  </a:lnTo>
                  <a:lnTo>
                    <a:pt x="580377" y="1168006"/>
                  </a:lnTo>
                  <a:lnTo>
                    <a:pt x="576237" y="1167485"/>
                  </a:lnTo>
                  <a:lnTo>
                    <a:pt x="575729" y="1167485"/>
                  </a:lnTo>
                  <a:lnTo>
                    <a:pt x="575208" y="1172654"/>
                  </a:lnTo>
                  <a:lnTo>
                    <a:pt x="575208" y="1179207"/>
                  </a:lnTo>
                  <a:lnTo>
                    <a:pt x="575208" y="1185583"/>
                  </a:lnTo>
                  <a:lnTo>
                    <a:pt x="575729" y="1190764"/>
                  </a:lnTo>
                  <a:lnTo>
                    <a:pt x="576237" y="1190764"/>
                  </a:lnTo>
                  <a:lnTo>
                    <a:pt x="580377" y="1191272"/>
                  </a:lnTo>
                  <a:close/>
                </a:path>
                <a:path w="682625" h="1278254">
                  <a:moveTo>
                    <a:pt x="574865" y="1161630"/>
                  </a:moveTo>
                  <a:lnTo>
                    <a:pt x="575551" y="1164564"/>
                  </a:lnTo>
                  <a:lnTo>
                    <a:pt x="576237" y="1169034"/>
                  </a:lnTo>
                </a:path>
                <a:path w="682625" h="1278254">
                  <a:moveTo>
                    <a:pt x="574522" y="1194727"/>
                  </a:moveTo>
                  <a:lnTo>
                    <a:pt x="576237" y="1192314"/>
                  </a:lnTo>
                </a:path>
                <a:path w="682625" h="1278254">
                  <a:moveTo>
                    <a:pt x="580034" y="1186624"/>
                  </a:moveTo>
                  <a:lnTo>
                    <a:pt x="586066" y="1186624"/>
                  </a:lnTo>
                  <a:lnTo>
                    <a:pt x="591058" y="1186624"/>
                  </a:lnTo>
                  <a:lnTo>
                    <a:pt x="591578" y="1191107"/>
                  </a:lnTo>
                  <a:lnTo>
                    <a:pt x="590029" y="1194206"/>
                  </a:lnTo>
                  <a:lnTo>
                    <a:pt x="588657" y="1197140"/>
                  </a:lnTo>
                  <a:lnTo>
                    <a:pt x="585546" y="1202131"/>
                  </a:lnTo>
                  <a:lnTo>
                    <a:pt x="585546" y="1204722"/>
                  </a:lnTo>
                  <a:lnTo>
                    <a:pt x="588657" y="1204722"/>
                  </a:lnTo>
                  <a:lnTo>
                    <a:pt x="592099" y="1203172"/>
                  </a:lnTo>
                  <a:lnTo>
                    <a:pt x="593648" y="1200238"/>
                  </a:lnTo>
                  <a:lnTo>
                    <a:pt x="595198" y="1197140"/>
                  </a:lnTo>
                  <a:lnTo>
                    <a:pt x="598652" y="1187132"/>
                  </a:lnTo>
                  <a:lnTo>
                    <a:pt x="598652" y="1183690"/>
                  </a:lnTo>
                  <a:lnTo>
                    <a:pt x="631571" y="963917"/>
                  </a:lnTo>
                  <a:lnTo>
                    <a:pt x="632256" y="957884"/>
                  </a:lnTo>
                  <a:lnTo>
                    <a:pt x="629335" y="953401"/>
                  </a:lnTo>
                  <a:lnTo>
                    <a:pt x="623303" y="953401"/>
                  </a:lnTo>
                  <a:lnTo>
                    <a:pt x="608990" y="952538"/>
                  </a:lnTo>
                </a:path>
                <a:path w="682625" h="1278254">
                  <a:moveTo>
                    <a:pt x="559180" y="1106474"/>
                  </a:moveTo>
                  <a:lnTo>
                    <a:pt x="586409" y="1061999"/>
                  </a:lnTo>
                  <a:lnTo>
                    <a:pt x="587095" y="1028725"/>
                  </a:lnTo>
                  <a:lnTo>
                    <a:pt x="594169" y="1029246"/>
                  </a:lnTo>
                  <a:lnTo>
                    <a:pt x="593128" y="1037348"/>
                  </a:lnTo>
                  <a:lnTo>
                    <a:pt x="587616" y="1036827"/>
                  </a:lnTo>
                </a:path>
                <a:path w="682625" h="1278254">
                  <a:moveTo>
                    <a:pt x="587095" y="1051305"/>
                  </a:moveTo>
                  <a:lnTo>
                    <a:pt x="594690" y="1060437"/>
                  </a:lnTo>
                  <a:lnTo>
                    <a:pt x="593128" y="1173518"/>
                  </a:lnTo>
                  <a:lnTo>
                    <a:pt x="581063" y="1175766"/>
                  </a:lnTo>
                </a:path>
                <a:path w="682625" h="1278254">
                  <a:moveTo>
                    <a:pt x="591578" y="1068031"/>
                  </a:moveTo>
                  <a:lnTo>
                    <a:pt x="588137" y="1073543"/>
                  </a:lnTo>
                  <a:lnTo>
                    <a:pt x="587095" y="1075436"/>
                  </a:lnTo>
                  <a:lnTo>
                    <a:pt x="584517" y="1076477"/>
                  </a:lnTo>
                  <a:lnTo>
                    <a:pt x="582612" y="1076477"/>
                  </a:lnTo>
                  <a:lnTo>
                    <a:pt x="577621" y="1075956"/>
                  </a:lnTo>
                </a:path>
                <a:path w="682625" h="1278254">
                  <a:moveTo>
                    <a:pt x="585025" y="1063371"/>
                  </a:moveTo>
                  <a:lnTo>
                    <a:pt x="585025" y="1070444"/>
                  </a:lnTo>
                  <a:lnTo>
                    <a:pt x="584517" y="1072515"/>
                  </a:lnTo>
                  <a:lnTo>
                    <a:pt x="583653" y="1074064"/>
                  </a:lnTo>
                  <a:lnTo>
                    <a:pt x="582104" y="1074064"/>
                  </a:lnTo>
                  <a:lnTo>
                    <a:pt x="579513" y="1073543"/>
                  </a:lnTo>
                </a:path>
                <a:path w="682625" h="1278254">
                  <a:moveTo>
                    <a:pt x="588657" y="1039241"/>
                  </a:moveTo>
                  <a:lnTo>
                    <a:pt x="592099" y="1037869"/>
                  </a:lnTo>
                  <a:lnTo>
                    <a:pt x="609168" y="1017701"/>
                  </a:lnTo>
                  <a:lnTo>
                    <a:pt x="611746" y="1014768"/>
                  </a:lnTo>
                  <a:lnTo>
                    <a:pt x="611746" y="1013218"/>
                  </a:lnTo>
                  <a:lnTo>
                    <a:pt x="611746" y="1011656"/>
                  </a:lnTo>
                  <a:lnTo>
                    <a:pt x="611225" y="1009586"/>
                  </a:lnTo>
                  <a:lnTo>
                    <a:pt x="607783" y="1009078"/>
                  </a:lnTo>
                  <a:lnTo>
                    <a:pt x="608990" y="990980"/>
                  </a:lnTo>
                  <a:lnTo>
                    <a:pt x="608126" y="863600"/>
                  </a:lnTo>
                  <a:lnTo>
                    <a:pt x="673798" y="776884"/>
                  </a:lnTo>
                  <a:lnTo>
                    <a:pt x="675347" y="118770"/>
                  </a:lnTo>
                  <a:lnTo>
                    <a:pt x="671563" y="3637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585159" y="2325674"/>
              <a:ext cx="11430" cy="906780"/>
            </a:xfrm>
            <a:custGeom>
              <a:avLst/>
              <a:gdLst/>
              <a:ahLst/>
              <a:cxnLst/>
              <a:rect l="l" t="t" r="r" b="b"/>
              <a:pathLst>
                <a:path w="11429" h="906780">
                  <a:moveTo>
                    <a:pt x="5600" y="-2285"/>
                  </a:moveTo>
                  <a:lnTo>
                    <a:pt x="5600" y="908786"/>
                  </a:lnTo>
                </a:path>
              </a:pathLst>
            </a:custGeom>
            <a:ln w="15773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14090" y="3093415"/>
              <a:ext cx="80073" cy="361175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591191" y="2322398"/>
              <a:ext cx="10160" cy="1052195"/>
            </a:xfrm>
            <a:custGeom>
              <a:avLst/>
              <a:gdLst/>
              <a:ahLst/>
              <a:cxnLst/>
              <a:rect l="l" t="t" r="r" b="b"/>
              <a:pathLst>
                <a:path w="10160" h="1052195">
                  <a:moveTo>
                    <a:pt x="4825" y="-2285"/>
                  </a:moveTo>
                  <a:lnTo>
                    <a:pt x="4825" y="1054442"/>
                  </a:lnTo>
                </a:path>
              </a:pathLst>
            </a:custGeom>
            <a:ln w="1422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2914281" y="2362212"/>
              <a:ext cx="554355" cy="1209040"/>
            </a:xfrm>
            <a:custGeom>
              <a:avLst/>
              <a:gdLst/>
              <a:ahLst/>
              <a:cxnLst/>
              <a:rect l="l" t="t" r="r" b="b"/>
              <a:pathLst>
                <a:path w="554354" h="1209039">
                  <a:moveTo>
                    <a:pt x="553834" y="1199896"/>
                  </a:moveTo>
                  <a:lnTo>
                    <a:pt x="549859" y="11887"/>
                  </a:lnTo>
                </a:path>
                <a:path w="554354" h="1209039">
                  <a:moveTo>
                    <a:pt x="0" y="0"/>
                  </a:moveTo>
                  <a:lnTo>
                    <a:pt x="4305" y="1183690"/>
                  </a:lnTo>
                  <a:lnTo>
                    <a:pt x="547801" y="120902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3021495" y="2389454"/>
              <a:ext cx="142240" cy="43180"/>
            </a:xfrm>
            <a:custGeom>
              <a:avLst/>
              <a:gdLst/>
              <a:ahLst/>
              <a:cxnLst/>
              <a:rect l="l" t="t" r="r" b="b"/>
              <a:pathLst>
                <a:path w="142239" h="43180">
                  <a:moveTo>
                    <a:pt x="0" y="0"/>
                  </a:moveTo>
                  <a:lnTo>
                    <a:pt x="0" y="38430"/>
                  </a:lnTo>
                  <a:lnTo>
                    <a:pt x="141693" y="42748"/>
                  </a:lnTo>
                  <a:lnTo>
                    <a:pt x="141693" y="43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3029420" y="2399791"/>
              <a:ext cx="126364" cy="24130"/>
            </a:xfrm>
            <a:custGeom>
              <a:avLst/>
              <a:gdLst/>
              <a:ahLst/>
              <a:cxnLst/>
              <a:rect l="l" t="t" r="r" b="b"/>
              <a:pathLst>
                <a:path w="126364" h="24130">
                  <a:moveTo>
                    <a:pt x="15176" y="9994"/>
                  </a:moveTo>
                  <a:lnTo>
                    <a:pt x="10693" y="8445"/>
                  </a:lnTo>
                  <a:lnTo>
                    <a:pt x="9829" y="8102"/>
                  </a:lnTo>
                  <a:lnTo>
                    <a:pt x="9144" y="7759"/>
                  </a:lnTo>
                  <a:lnTo>
                    <a:pt x="7073" y="6896"/>
                  </a:lnTo>
                  <a:lnTo>
                    <a:pt x="5346" y="5511"/>
                  </a:lnTo>
                  <a:lnTo>
                    <a:pt x="5524" y="5168"/>
                  </a:lnTo>
                  <a:lnTo>
                    <a:pt x="5524" y="4483"/>
                  </a:lnTo>
                  <a:lnTo>
                    <a:pt x="6553" y="3797"/>
                  </a:lnTo>
                  <a:lnTo>
                    <a:pt x="10007" y="3797"/>
                  </a:lnTo>
                  <a:lnTo>
                    <a:pt x="12928" y="4648"/>
                  </a:lnTo>
                  <a:lnTo>
                    <a:pt x="13627" y="4826"/>
                  </a:lnTo>
                  <a:lnTo>
                    <a:pt x="13627" y="3797"/>
                  </a:lnTo>
                  <a:lnTo>
                    <a:pt x="13627" y="1028"/>
                  </a:lnTo>
                  <a:lnTo>
                    <a:pt x="10858" y="342"/>
                  </a:lnTo>
                  <a:lnTo>
                    <a:pt x="5524" y="0"/>
                  </a:lnTo>
                  <a:lnTo>
                    <a:pt x="0" y="1028"/>
                  </a:lnTo>
                  <a:lnTo>
                    <a:pt x="0" y="10337"/>
                  </a:lnTo>
                  <a:lnTo>
                    <a:pt x="4318" y="11379"/>
                  </a:lnTo>
                  <a:lnTo>
                    <a:pt x="4483" y="11379"/>
                  </a:lnTo>
                  <a:lnTo>
                    <a:pt x="6375" y="12407"/>
                  </a:lnTo>
                  <a:lnTo>
                    <a:pt x="5524" y="11887"/>
                  </a:lnTo>
                  <a:lnTo>
                    <a:pt x="7937" y="13093"/>
                  </a:lnTo>
                  <a:lnTo>
                    <a:pt x="8445" y="13436"/>
                  </a:lnTo>
                  <a:lnTo>
                    <a:pt x="9486" y="13792"/>
                  </a:lnTo>
                  <a:lnTo>
                    <a:pt x="9486" y="15849"/>
                  </a:lnTo>
                  <a:lnTo>
                    <a:pt x="7759" y="16370"/>
                  </a:lnTo>
                  <a:lnTo>
                    <a:pt x="4826" y="16370"/>
                  </a:lnTo>
                  <a:lnTo>
                    <a:pt x="177" y="15163"/>
                  </a:lnTo>
                  <a:lnTo>
                    <a:pt x="177" y="19126"/>
                  </a:lnTo>
                  <a:lnTo>
                    <a:pt x="1905" y="19824"/>
                  </a:lnTo>
                  <a:lnTo>
                    <a:pt x="11214" y="20510"/>
                  </a:lnTo>
                  <a:lnTo>
                    <a:pt x="15176" y="18275"/>
                  </a:lnTo>
                  <a:lnTo>
                    <a:pt x="15176" y="16370"/>
                  </a:lnTo>
                  <a:lnTo>
                    <a:pt x="15176" y="11887"/>
                  </a:lnTo>
                  <a:lnTo>
                    <a:pt x="15176" y="9994"/>
                  </a:lnTo>
                  <a:close/>
                </a:path>
                <a:path w="126364" h="24130">
                  <a:moveTo>
                    <a:pt x="23622" y="1028"/>
                  </a:moveTo>
                  <a:lnTo>
                    <a:pt x="17754" y="863"/>
                  </a:lnTo>
                  <a:lnTo>
                    <a:pt x="17754" y="19989"/>
                  </a:lnTo>
                  <a:lnTo>
                    <a:pt x="23622" y="20167"/>
                  </a:lnTo>
                  <a:lnTo>
                    <a:pt x="23622" y="1028"/>
                  </a:lnTo>
                  <a:close/>
                </a:path>
                <a:path w="126364" h="24130">
                  <a:moveTo>
                    <a:pt x="42405" y="1727"/>
                  </a:moveTo>
                  <a:lnTo>
                    <a:pt x="28105" y="1206"/>
                  </a:lnTo>
                  <a:lnTo>
                    <a:pt x="28105" y="20332"/>
                  </a:lnTo>
                  <a:lnTo>
                    <a:pt x="42405" y="20853"/>
                  </a:lnTo>
                  <a:lnTo>
                    <a:pt x="42405" y="17068"/>
                  </a:lnTo>
                  <a:lnTo>
                    <a:pt x="33616" y="16713"/>
                  </a:lnTo>
                  <a:lnTo>
                    <a:pt x="33616" y="12407"/>
                  </a:lnTo>
                  <a:lnTo>
                    <a:pt x="41198" y="12585"/>
                  </a:lnTo>
                  <a:lnTo>
                    <a:pt x="41198" y="9309"/>
                  </a:lnTo>
                  <a:lnTo>
                    <a:pt x="33616" y="9131"/>
                  </a:lnTo>
                  <a:lnTo>
                    <a:pt x="33616" y="5168"/>
                  </a:lnTo>
                  <a:lnTo>
                    <a:pt x="42405" y="5346"/>
                  </a:lnTo>
                  <a:lnTo>
                    <a:pt x="42405" y="1727"/>
                  </a:lnTo>
                  <a:close/>
                </a:path>
                <a:path w="126364" h="24130">
                  <a:moveTo>
                    <a:pt x="69126" y="2413"/>
                  </a:moveTo>
                  <a:lnTo>
                    <a:pt x="62407" y="2235"/>
                  </a:lnTo>
                  <a:lnTo>
                    <a:pt x="57404" y="13093"/>
                  </a:lnTo>
                  <a:lnTo>
                    <a:pt x="52578" y="1892"/>
                  </a:lnTo>
                  <a:lnTo>
                    <a:pt x="45504" y="1727"/>
                  </a:lnTo>
                  <a:lnTo>
                    <a:pt x="45504" y="20853"/>
                  </a:lnTo>
                  <a:lnTo>
                    <a:pt x="49479" y="21031"/>
                  </a:lnTo>
                  <a:lnTo>
                    <a:pt x="49479" y="9131"/>
                  </a:lnTo>
                  <a:lnTo>
                    <a:pt x="54470" y="21374"/>
                  </a:lnTo>
                  <a:lnTo>
                    <a:pt x="58432" y="21539"/>
                  </a:lnTo>
                  <a:lnTo>
                    <a:pt x="63436" y="9474"/>
                  </a:lnTo>
                  <a:lnTo>
                    <a:pt x="63436" y="21374"/>
                  </a:lnTo>
                  <a:lnTo>
                    <a:pt x="69126" y="21539"/>
                  </a:lnTo>
                  <a:lnTo>
                    <a:pt x="69126" y="2413"/>
                  </a:lnTo>
                  <a:close/>
                </a:path>
                <a:path w="126364" h="24130">
                  <a:moveTo>
                    <a:pt x="87909" y="3098"/>
                  </a:moveTo>
                  <a:lnTo>
                    <a:pt x="73431" y="2590"/>
                  </a:lnTo>
                  <a:lnTo>
                    <a:pt x="73431" y="21717"/>
                  </a:lnTo>
                  <a:lnTo>
                    <a:pt x="87909" y="22237"/>
                  </a:lnTo>
                  <a:lnTo>
                    <a:pt x="87909" y="18440"/>
                  </a:lnTo>
                  <a:lnTo>
                    <a:pt x="79121" y="18097"/>
                  </a:lnTo>
                  <a:lnTo>
                    <a:pt x="79121" y="13792"/>
                  </a:lnTo>
                  <a:lnTo>
                    <a:pt x="86702" y="13957"/>
                  </a:lnTo>
                  <a:lnTo>
                    <a:pt x="86702" y="10680"/>
                  </a:lnTo>
                  <a:lnTo>
                    <a:pt x="79121" y="10515"/>
                  </a:lnTo>
                  <a:lnTo>
                    <a:pt x="79121" y="6553"/>
                  </a:lnTo>
                  <a:lnTo>
                    <a:pt x="87909" y="6718"/>
                  </a:lnTo>
                  <a:lnTo>
                    <a:pt x="87909" y="3098"/>
                  </a:lnTo>
                  <a:close/>
                </a:path>
                <a:path w="126364" h="24130">
                  <a:moveTo>
                    <a:pt x="107911" y="3619"/>
                  </a:moveTo>
                  <a:lnTo>
                    <a:pt x="103949" y="3441"/>
                  </a:lnTo>
                  <a:lnTo>
                    <a:pt x="103949" y="14998"/>
                  </a:lnTo>
                  <a:lnTo>
                    <a:pt x="97396" y="3276"/>
                  </a:lnTo>
                  <a:lnTo>
                    <a:pt x="91020" y="3098"/>
                  </a:lnTo>
                  <a:lnTo>
                    <a:pt x="91020" y="22237"/>
                  </a:lnTo>
                  <a:lnTo>
                    <a:pt x="94983" y="22402"/>
                  </a:lnTo>
                  <a:lnTo>
                    <a:pt x="94983" y="10337"/>
                  </a:lnTo>
                  <a:lnTo>
                    <a:pt x="101701" y="22580"/>
                  </a:lnTo>
                  <a:lnTo>
                    <a:pt x="107911" y="22758"/>
                  </a:lnTo>
                  <a:lnTo>
                    <a:pt x="107911" y="3619"/>
                  </a:lnTo>
                  <a:close/>
                </a:path>
                <a:path w="126364" h="24130">
                  <a:moveTo>
                    <a:pt x="126187" y="13436"/>
                  </a:moveTo>
                  <a:lnTo>
                    <a:pt x="120840" y="11379"/>
                  </a:lnTo>
                  <a:lnTo>
                    <a:pt x="120154" y="11036"/>
                  </a:lnTo>
                  <a:lnTo>
                    <a:pt x="118249" y="10172"/>
                  </a:lnTo>
                  <a:lnTo>
                    <a:pt x="117221" y="9474"/>
                  </a:lnTo>
                  <a:lnTo>
                    <a:pt x="116357" y="8788"/>
                  </a:lnTo>
                  <a:lnTo>
                    <a:pt x="116522" y="8610"/>
                  </a:lnTo>
                  <a:lnTo>
                    <a:pt x="116522" y="7924"/>
                  </a:lnTo>
                  <a:lnTo>
                    <a:pt x="117563" y="7061"/>
                  </a:lnTo>
                  <a:lnTo>
                    <a:pt x="121005" y="7061"/>
                  </a:lnTo>
                  <a:lnTo>
                    <a:pt x="123939" y="8102"/>
                  </a:lnTo>
                  <a:lnTo>
                    <a:pt x="124625" y="8267"/>
                  </a:lnTo>
                  <a:lnTo>
                    <a:pt x="124625" y="7061"/>
                  </a:lnTo>
                  <a:lnTo>
                    <a:pt x="124625" y="4483"/>
                  </a:lnTo>
                  <a:lnTo>
                    <a:pt x="121869" y="3619"/>
                  </a:lnTo>
                  <a:lnTo>
                    <a:pt x="119278" y="3619"/>
                  </a:lnTo>
                  <a:lnTo>
                    <a:pt x="116522" y="3441"/>
                  </a:lnTo>
                  <a:lnTo>
                    <a:pt x="111010" y="4305"/>
                  </a:lnTo>
                  <a:lnTo>
                    <a:pt x="111010" y="13614"/>
                  </a:lnTo>
                  <a:lnTo>
                    <a:pt x="115493" y="14820"/>
                  </a:lnTo>
                  <a:lnTo>
                    <a:pt x="117386" y="15849"/>
                  </a:lnTo>
                  <a:lnTo>
                    <a:pt x="116700" y="15341"/>
                  </a:lnTo>
                  <a:lnTo>
                    <a:pt x="118948" y="16548"/>
                  </a:lnTo>
                  <a:lnTo>
                    <a:pt x="119456" y="16713"/>
                  </a:lnTo>
                  <a:lnTo>
                    <a:pt x="120497" y="17233"/>
                  </a:lnTo>
                  <a:lnTo>
                    <a:pt x="120497" y="19304"/>
                  </a:lnTo>
                  <a:lnTo>
                    <a:pt x="118770" y="19824"/>
                  </a:lnTo>
                  <a:lnTo>
                    <a:pt x="117386" y="19646"/>
                  </a:lnTo>
                  <a:lnTo>
                    <a:pt x="115836" y="19646"/>
                  </a:lnTo>
                  <a:lnTo>
                    <a:pt x="111353" y="18618"/>
                  </a:lnTo>
                  <a:lnTo>
                    <a:pt x="111353" y="22580"/>
                  </a:lnTo>
                  <a:lnTo>
                    <a:pt x="113080" y="23266"/>
                  </a:lnTo>
                  <a:lnTo>
                    <a:pt x="117741" y="23609"/>
                  </a:lnTo>
                  <a:lnTo>
                    <a:pt x="122212" y="23787"/>
                  </a:lnTo>
                  <a:lnTo>
                    <a:pt x="126187" y="21717"/>
                  </a:lnTo>
                  <a:lnTo>
                    <a:pt x="126187" y="19824"/>
                  </a:lnTo>
                  <a:lnTo>
                    <a:pt x="126187" y="15341"/>
                  </a:lnTo>
                  <a:lnTo>
                    <a:pt x="126187" y="1343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3066834" y="3231146"/>
              <a:ext cx="50800" cy="10795"/>
            </a:xfrm>
            <a:custGeom>
              <a:avLst/>
              <a:gdLst/>
              <a:ahLst/>
              <a:cxnLst/>
              <a:rect l="l" t="t" r="r" b="b"/>
              <a:pathLst>
                <a:path w="50800" h="10794">
                  <a:moveTo>
                    <a:pt x="6032" y="4140"/>
                  </a:moveTo>
                  <a:lnTo>
                    <a:pt x="4305" y="3441"/>
                  </a:lnTo>
                  <a:lnTo>
                    <a:pt x="3619" y="3098"/>
                  </a:lnTo>
                  <a:lnTo>
                    <a:pt x="2755" y="2755"/>
                  </a:lnTo>
                  <a:lnTo>
                    <a:pt x="2413" y="2590"/>
                  </a:lnTo>
                  <a:lnTo>
                    <a:pt x="2057" y="2235"/>
                  </a:lnTo>
                  <a:lnTo>
                    <a:pt x="2235" y="2070"/>
                  </a:lnTo>
                  <a:lnTo>
                    <a:pt x="2235" y="1892"/>
                  </a:lnTo>
                  <a:lnTo>
                    <a:pt x="2578" y="1549"/>
                  </a:lnTo>
                  <a:lnTo>
                    <a:pt x="3962" y="1549"/>
                  </a:lnTo>
                  <a:lnTo>
                    <a:pt x="5168" y="2070"/>
                  </a:lnTo>
                  <a:lnTo>
                    <a:pt x="5511" y="2070"/>
                  </a:lnTo>
                  <a:lnTo>
                    <a:pt x="5511" y="1549"/>
                  </a:lnTo>
                  <a:lnTo>
                    <a:pt x="5511" y="520"/>
                  </a:lnTo>
                  <a:lnTo>
                    <a:pt x="4305" y="165"/>
                  </a:lnTo>
                  <a:lnTo>
                    <a:pt x="3276" y="165"/>
                  </a:lnTo>
                  <a:lnTo>
                    <a:pt x="2235" y="0"/>
                  </a:lnTo>
                  <a:lnTo>
                    <a:pt x="0" y="342"/>
                  </a:lnTo>
                  <a:lnTo>
                    <a:pt x="0" y="4140"/>
                  </a:lnTo>
                  <a:lnTo>
                    <a:pt x="1714" y="4648"/>
                  </a:lnTo>
                  <a:lnTo>
                    <a:pt x="2425" y="4953"/>
                  </a:lnTo>
                  <a:lnTo>
                    <a:pt x="2235" y="4826"/>
                  </a:lnTo>
                  <a:lnTo>
                    <a:pt x="2578" y="5003"/>
                  </a:lnTo>
                  <a:lnTo>
                    <a:pt x="2425" y="4953"/>
                  </a:lnTo>
                  <a:lnTo>
                    <a:pt x="3098" y="5346"/>
                  </a:lnTo>
                  <a:lnTo>
                    <a:pt x="3276" y="5511"/>
                  </a:lnTo>
                  <a:lnTo>
                    <a:pt x="3784" y="5689"/>
                  </a:lnTo>
                  <a:lnTo>
                    <a:pt x="3784" y="6375"/>
                  </a:lnTo>
                  <a:lnTo>
                    <a:pt x="3098" y="6718"/>
                  </a:lnTo>
                  <a:lnTo>
                    <a:pt x="2413" y="6553"/>
                  </a:lnTo>
                  <a:lnTo>
                    <a:pt x="1892" y="6553"/>
                  </a:lnTo>
                  <a:lnTo>
                    <a:pt x="0" y="6032"/>
                  </a:lnTo>
                  <a:lnTo>
                    <a:pt x="0" y="7759"/>
                  </a:lnTo>
                  <a:lnTo>
                    <a:pt x="685" y="7924"/>
                  </a:lnTo>
                  <a:lnTo>
                    <a:pt x="4483" y="8280"/>
                  </a:lnTo>
                  <a:lnTo>
                    <a:pt x="6032" y="7404"/>
                  </a:lnTo>
                  <a:lnTo>
                    <a:pt x="6032" y="6718"/>
                  </a:lnTo>
                  <a:lnTo>
                    <a:pt x="6032" y="4826"/>
                  </a:lnTo>
                  <a:lnTo>
                    <a:pt x="6032" y="4140"/>
                  </a:lnTo>
                  <a:close/>
                </a:path>
                <a:path w="50800" h="10794">
                  <a:moveTo>
                    <a:pt x="9474" y="685"/>
                  </a:moveTo>
                  <a:lnTo>
                    <a:pt x="7061" y="520"/>
                  </a:lnTo>
                  <a:lnTo>
                    <a:pt x="7061" y="8102"/>
                  </a:lnTo>
                  <a:lnTo>
                    <a:pt x="9474" y="8280"/>
                  </a:lnTo>
                  <a:lnTo>
                    <a:pt x="9474" y="685"/>
                  </a:lnTo>
                  <a:close/>
                </a:path>
                <a:path w="50800" h="10794">
                  <a:moveTo>
                    <a:pt x="16891" y="1028"/>
                  </a:moveTo>
                  <a:lnTo>
                    <a:pt x="11201" y="685"/>
                  </a:lnTo>
                  <a:lnTo>
                    <a:pt x="11201" y="8445"/>
                  </a:lnTo>
                  <a:lnTo>
                    <a:pt x="16891" y="8623"/>
                  </a:lnTo>
                  <a:lnTo>
                    <a:pt x="16891" y="7239"/>
                  </a:lnTo>
                  <a:lnTo>
                    <a:pt x="13436" y="7073"/>
                  </a:lnTo>
                  <a:lnTo>
                    <a:pt x="13436" y="5168"/>
                  </a:lnTo>
                  <a:lnTo>
                    <a:pt x="16370" y="5346"/>
                  </a:lnTo>
                  <a:lnTo>
                    <a:pt x="16370" y="4140"/>
                  </a:lnTo>
                  <a:lnTo>
                    <a:pt x="13436" y="3962"/>
                  </a:lnTo>
                  <a:lnTo>
                    <a:pt x="13436" y="2413"/>
                  </a:lnTo>
                  <a:lnTo>
                    <a:pt x="16891" y="2590"/>
                  </a:lnTo>
                  <a:lnTo>
                    <a:pt x="16891" y="1028"/>
                  </a:lnTo>
                  <a:close/>
                </a:path>
                <a:path w="50800" h="10794">
                  <a:moveTo>
                    <a:pt x="27571" y="1549"/>
                  </a:moveTo>
                  <a:lnTo>
                    <a:pt x="24993" y="1384"/>
                  </a:lnTo>
                  <a:lnTo>
                    <a:pt x="22923" y="5689"/>
                  </a:lnTo>
                  <a:lnTo>
                    <a:pt x="21018" y="1206"/>
                  </a:lnTo>
                  <a:lnTo>
                    <a:pt x="18097" y="1028"/>
                  </a:lnTo>
                  <a:lnTo>
                    <a:pt x="18097" y="8788"/>
                  </a:lnTo>
                  <a:lnTo>
                    <a:pt x="19812" y="8788"/>
                  </a:lnTo>
                  <a:lnTo>
                    <a:pt x="19812" y="4140"/>
                  </a:lnTo>
                  <a:lnTo>
                    <a:pt x="21717" y="8966"/>
                  </a:lnTo>
                  <a:lnTo>
                    <a:pt x="23266" y="9131"/>
                  </a:lnTo>
                  <a:lnTo>
                    <a:pt x="25336" y="4305"/>
                  </a:lnTo>
                  <a:lnTo>
                    <a:pt x="25336" y="9131"/>
                  </a:lnTo>
                  <a:lnTo>
                    <a:pt x="27571" y="9309"/>
                  </a:lnTo>
                  <a:lnTo>
                    <a:pt x="27571" y="1549"/>
                  </a:lnTo>
                  <a:close/>
                </a:path>
                <a:path w="50800" h="10794">
                  <a:moveTo>
                    <a:pt x="35166" y="1892"/>
                  </a:moveTo>
                  <a:lnTo>
                    <a:pt x="29298" y="1727"/>
                  </a:lnTo>
                  <a:lnTo>
                    <a:pt x="29298" y="9309"/>
                  </a:lnTo>
                  <a:lnTo>
                    <a:pt x="35166" y="9652"/>
                  </a:lnTo>
                  <a:lnTo>
                    <a:pt x="35166" y="8102"/>
                  </a:lnTo>
                  <a:lnTo>
                    <a:pt x="31711" y="7924"/>
                  </a:lnTo>
                  <a:lnTo>
                    <a:pt x="31711" y="6197"/>
                  </a:lnTo>
                  <a:lnTo>
                    <a:pt x="34645" y="6375"/>
                  </a:lnTo>
                  <a:lnTo>
                    <a:pt x="34645" y="5003"/>
                  </a:lnTo>
                  <a:lnTo>
                    <a:pt x="31711" y="4826"/>
                  </a:lnTo>
                  <a:lnTo>
                    <a:pt x="31711" y="3276"/>
                  </a:lnTo>
                  <a:lnTo>
                    <a:pt x="35166" y="3441"/>
                  </a:lnTo>
                  <a:lnTo>
                    <a:pt x="35166" y="1892"/>
                  </a:lnTo>
                  <a:close/>
                </a:path>
                <a:path w="50800" h="10794">
                  <a:moveTo>
                    <a:pt x="43091" y="2413"/>
                  </a:moveTo>
                  <a:lnTo>
                    <a:pt x="41541" y="2235"/>
                  </a:lnTo>
                  <a:lnTo>
                    <a:pt x="41541" y="6896"/>
                  </a:lnTo>
                  <a:lnTo>
                    <a:pt x="38950" y="2235"/>
                  </a:lnTo>
                  <a:lnTo>
                    <a:pt x="36360" y="2070"/>
                  </a:lnTo>
                  <a:lnTo>
                    <a:pt x="36360" y="9652"/>
                  </a:lnTo>
                  <a:lnTo>
                    <a:pt x="37922" y="9829"/>
                  </a:lnTo>
                  <a:lnTo>
                    <a:pt x="37922" y="5003"/>
                  </a:lnTo>
                  <a:lnTo>
                    <a:pt x="40678" y="9829"/>
                  </a:lnTo>
                  <a:lnTo>
                    <a:pt x="43091" y="9994"/>
                  </a:lnTo>
                  <a:lnTo>
                    <a:pt x="43091" y="2413"/>
                  </a:lnTo>
                  <a:close/>
                </a:path>
                <a:path w="50800" h="10794">
                  <a:moveTo>
                    <a:pt x="50495" y="6375"/>
                  </a:moveTo>
                  <a:lnTo>
                    <a:pt x="48602" y="5689"/>
                  </a:lnTo>
                  <a:lnTo>
                    <a:pt x="48260" y="5511"/>
                  </a:lnTo>
                  <a:lnTo>
                    <a:pt x="48082" y="5511"/>
                  </a:lnTo>
                  <a:lnTo>
                    <a:pt x="47218" y="5168"/>
                  </a:lnTo>
                  <a:lnTo>
                    <a:pt x="46532" y="4483"/>
                  </a:lnTo>
                  <a:lnTo>
                    <a:pt x="46532" y="4140"/>
                  </a:lnTo>
                  <a:lnTo>
                    <a:pt x="47053" y="3797"/>
                  </a:lnTo>
                  <a:lnTo>
                    <a:pt x="48425" y="3797"/>
                  </a:lnTo>
                  <a:lnTo>
                    <a:pt x="49466" y="4305"/>
                  </a:lnTo>
                  <a:lnTo>
                    <a:pt x="49809" y="4305"/>
                  </a:lnTo>
                  <a:lnTo>
                    <a:pt x="49809" y="3797"/>
                  </a:lnTo>
                  <a:lnTo>
                    <a:pt x="49809" y="2921"/>
                  </a:lnTo>
                  <a:lnTo>
                    <a:pt x="48780" y="2590"/>
                  </a:lnTo>
                  <a:lnTo>
                    <a:pt x="47739" y="2413"/>
                  </a:lnTo>
                  <a:lnTo>
                    <a:pt x="46532" y="2413"/>
                  </a:lnTo>
                  <a:lnTo>
                    <a:pt x="44462" y="2755"/>
                  </a:lnTo>
                  <a:lnTo>
                    <a:pt x="44462" y="6375"/>
                  </a:lnTo>
                  <a:lnTo>
                    <a:pt x="46189" y="6896"/>
                  </a:lnTo>
                  <a:lnTo>
                    <a:pt x="46875" y="7239"/>
                  </a:lnTo>
                  <a:lnTo>
                    <a:pt x="46710" y="7073"/>
                  </a:lnTo>
                  <a:lnTo>
                    <a:pt x="47574" y="7581"/>
                  </a:lnTo>
                  <a:lnTo>
                    <a:pt x="47739" y="7759"/>
                  </a:lnTo>
                  <a:lnTo>
                    <a:pt x="48082" y="7924"/>
                  </a:lnTo>
                  <a:lnTo>
                    <a:pt x="48082" y="8788"/>
                  </a:lnTo>
                  <a:lnTo>
                    <a:pt x="47574" y="8966"/>
                  </a:lnTo>
                  <a:lnTo>
                    <a:pt x="46875" y="8966"/>
                  </a:lnTo>
                  <a:lnTo>
                    <a:pt x="46367" y="8788"/>
                  </a:lnTo>
                  <a:lnTo>
                    <a:pt x="44462" y="8445"/>
                  </a:lnTo>
                  <a:lnTo>
                    <a:pt x="44462" y="9994"/>
                  </a:lnTo>
                  <a:lnTo>
                    <a:pt x="45161" y="10337"/>
                  </a:lnTo>
                  <a:lnTo>
                    <a:pt x="47053" y="10337"/>
                  </a:lnTo>
                  <a:lnTo>
                    <a:pt x="48945" y="10515"/>
                  </a:lnTo>
                  <a:lnTo>
                    <a:pt x="50495" y="9829"/>
                  </a:lnTo>
                  <a:lnTo>
                    <a:pt x="50495" y="8966"/>
                  </a:lnTo>
                  <a:lnTo>
                    <a:pt x="50495" y="7073"/>
                  </a:lnTo>
                  <a:lnTo>
                    <a:pt x="50495" y="637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3021495" y="2441676"/>
              <a:ext cx="142240" cy="992505"/>
            </a:xfrm>
            <a:custGeom>
              <a:avLst/>
              <a:gdLst/>
              <a:ahLst/>
              <a:cxnLst/>
              <a:rect l="l" t="t" r="r" b="b"/>
              <a:pathLst>
                <a:path w="142239" h="992504">
                  <a:moveTo>
                    <a:pt x="19481" y="20002"/>
                  </a:moveTo>
                  <a:lnTo>
                    <a:pt x="19481" y="520"/>
                  </a:lnTo>
                  <a:lnTo>
                    <a:pt x="0" y="0"/>
                  </a:lnTo>
                  <a:lnTo>
                    <a:pt x="0" y="19481"/>
                  </a:lnTo>
                  <a:lnTo>
                    <a:pt x="19481" y="20002"/>
                  </a:lnTo>
                  <a:close/>
                </a:path>
                <a:path w="142239" h="992504">
                  <a:moveTo>
                    <a:pt x="19481" y="51015"/>
                  </a:moveTo>
                  <a:lnTo>
                    <a:pt x="19481" y="31546"/>
                  </a:lnTo>
                  <a:lnTo>
                    <a:pt x="0" y="31026"/>
                  </a:lnTo>
                  <a:lnTo>
                    <a:pt x="0" y="50507"/>
                  </a:lnTo>
                  <a:lnTo>
                    <a:pt x="19481" y="51015"/>
                  </a:lnTo>
                  <a:close/>
                </a:path>
                <a:path w="142239" h="992504">
                  <a:moveTo>
                    <a:pt x="19481" y="82054"/>
                  </a:moveTo>
                  <a:lnTo>
                    <a:pt x="19481" y="62572"/>
                  </a:lnTo>
                  <a:lnTo>
                    <a:pt x="0" y="62052"/>
                  </a:lnTo>
                  <a:lnTo>
                    <a:pt x="0" y="81533"/>
                  </a:lnTo>
                  <a:lnTo>
                    <a:pt x="19481" y="82054"/>
                  </a:lnTo>
                  <a:close/>
                </a:path>
                <a:path w="142239" h="992504">
                  <a:moveTo>
                    <a:pt x="49987" y="21031"/>
                  </a:moveTo>
                  <a:lnTo>
                    <a:pt x="49987" y="1549"/>
                  </a:lnTo>
                  <a:lnTo>
                    <a:pt x="30505" y="863"/>
                  </a:lnTo>
                  <a:lnTo>
                    <a:pt x="30505" y="20345"/>
                  </a:lnTo>
                  <a:lnTo>
                    <a:pt x="49987" y="21031"/>
                  </a:lnTo>
                  <a:close/>
                </a:path>
                <a:path w="142239" h="992504">
                  <a:moveTo>
                    <a:pt x="80505" y="21894"/>
                  </a:moveTo>
                  <a:lnTo>
                    <a:pt x="80505" y="2412"/>
                  </a:lnTo>
                  <a:lnTo>
                    <a:pt x="61023" y="1892"/>
                  </a:lnTo>
                  <a:lnTo>
                    <a:pt x="61023" y="21374"/>
                  </a:lnTo>
                  <a:lnTo>
                    <a:pt x="80505" y="21894"/>
                  </a:lnTo>
                  <a:close/>
                </a:path>
                <a:path w="142239" h="992504">
                  <a:moveTo>
                    <a:pt x="111175" y="22923"/>
                  </a:moveTo>
                  <a:lnTo>
                    <a:pt x="111175" y="3441"/>
                  </a:lnTo>
                  <a:lnTo>
                    <a:pt x="91706" y="2755"/>
                  </a:lnTo>
                  <a:lnTo>
                    <a:pt x="91706" y="22237"/>
                  </a:lnTo>
                  <a:lnTo>
                    <a:pt x="111175" y="22923"/>
                  </a:lnTo>
                  <a:close/>
                </a:path>
                <a:path w="142239" h="992504">
                  <a:moveTo>
                    <a:pt x="141693" y="23787"/>
                  </a:moveTo>
                  <a:lnTo>
                    <a:pt x="141693" y="4305"/>
                  </a:lnTo>
                  <a:lnTo>
                    <a:pt x="122212" y="3619"/>
                  </a:lnTo>
                  <a:lnTo>
                    <a:pt x="122212" y="23266"/>
                  </a:lnTo>
                  <a:lnTo>
                    <a:pt x="141693" y="23787"/>
                  </a:lnTo>
                  <a:close/>
                </a:path>
                <a:path w="142239" h="992504">
                  <a:moveTo>
                    <a:pt x="49987" y="52057"/>
                  </a:moveTo>
                  <a:lnTo>
                    <a:pt x="49987" y="32575"/>
                  </a:lnTo>
                  <a:lnTo>
                    <a:pt x="30505" y="31889"/>
                  </a:lnTo>
                  <a:lnTo>
                    <a:pt x="30505" y="51371"/>
                  </a:lnTo>
                  <a:lnTo>
                    <a:pt x="49987" y="52057"/>
                  </a:lnTo>
                  <a:close/>
                </a:path>
                <a:path w="142239" h="992504">
                  <a:moveTo>
                    <a:pt x="80505" y="52920"/>
                  </a:moveTo>
                  <a:lnTo>
                    <a:pt x="80505" y="33439"/>
                  </a:lnTo>
                  <a:lnTo>
                    <a:pt x="61023" y="32918"/>
                  </a:lnTo>
                  <a:lnTo>
                    <a:pt x="61023" y="52400"/>
                  </a:lnTo>
                  <a:lnTo>
                    <a:pt x="80505" y="52920"/>
                  </a:lnTo>
                  <a:close/>
                </a:path>
                <a:path w="142239" h="992504">
                  <a:moveTo>
                    <a:pt x="111175" y="53949"/>
                  </a:moveTo>
                  <a:lnTo>
                    <a:pt x="111175" y="34480"/>
                  </a:lnTo>
                  <a:lnTo>
                    <a:pt x="91706" y="33781"/>
                  </a:lnTo>
                  <a:lnTo>
                    <a:pt x="91706" y="53263"/>
                  </a:lnTo>
                  <a:lnTo>
                    <a:pt x="111175" y="53949"/>
                  </a:lnTo>
                  <a:close/>
                </a:path>
                <a:path w="142239" h="992504">
                  <a:moveTo>
                    <a:pt x="141693" y="54813"/>
                  </a:moveTo>
                  <a:lnTo>
                    <a:pt x="141693" y="35331"/>
                  </a:lnTo>
                  <a:lnTo>
                    <a:pt x="122212" y="34645"/>
                  </a:lnTo>
                  <a:lnTo>
                    <a:pt x="122212" y="54292"/>
                  </a:lnTo>
                  <a:lnTo>
                    <a:pt x="141693" y="54813"/>
                  </a:lnTo>
                  <a:close/>
                </a:path>
                <a:path w="142239" h="992504">
                  <a:moveTo>
                    <a:pt x="49987" y="83083"/>
                  </a:moveTo>
                  <a:lnTo>
                    <a:pt x="49987" y="63601"/>
                  </a:lnTo>
                  <a:lnTo>
                    <a:pt x="30505" y="62915"/>
                  </a:lnTo>
                  <a:lnTo>
                    <a:pt x="30505" y="82397"/>
                  </a:lnTo>
                  <a:lnTo>
                    <a:pt x="49987" y="83083"/>
                  </a:lnTo>
                  <a:close/>
                </a:path>
                <a:path w="142239" h="992504">
                  <a:moveTo>
                    <a:pt x="80505" y="83947"/>
                  </a:moveTo>
                  <a:lnTo>
                    <a:pt x="80505" y="64465"/>
                  </a:lnTo>
                  <a:lnTo>
                    <a:pt x="61023" y="63957"/>
                  </a:lnTo>
                  <a:lnTo>
                    <a:pt x="61023" y="83426"/>
                  </a:lnTo>
                  <a:lnTo>
                    <a:pt x="80505" y="83947"/>
                  </a:lnTo>
                  <a:close/>
                </a:path>
                <a:path w="142239" h="992504">
                  <a:moveTo>
                    <a:pt x="111175" y="84975"/>
                  </a:moveTo>
                  <a:lnTo>
                    <a:pt x="111175" y="65506"/>
                  </a:lnTo>
                  <a:lnTo>
                    <a:pt x="91706" y="64808"/>
                  </a:lnTo>
                  <a:lnTo>
                    <a:pt x="91706" y="84289"/>
                  </a:lnTo>
                  <a:lnTo>
                    <a:pt x="111175" y="84975"/>
                  </a:lnTo>
                  <a:close/>
                </a:path>
                <a:path w="142239" h="992504">
                  <a:moveTo>
                    <a:pt x="141693" y="85839"/>
                  </a:moveTo>
                  <a:lnTo>
                    <a:pt x="141693" y="66370"/>
                  </a:lnTo>
                  <a:lnTo>
                    <a:pt x="122212" y="65671"/>
                  </a:lnTo>
                  <a:lnTo>
                    <a:pt x="122212" y="85331"/>
                  </a:lnTo>
                  <a:lnTo>
                    <a:pt x="141693" y="85839"/>
                  </a:lnTo>
                  <a:close/>
                </a:path>
                <a:path w="142239" h="992504">
                  <a:moveTo>
                    <a:pt x="19481" y="462826"/>
                  </a:moveTo>
                  <a:lnTo>
                    <a:pt x="19481" y="443344"/>
                  </a:lnTo>
                  <a:lnTo>
                    <a:pt x="0" y="442302"/>
                  </a:lnTo>
                  <a:lnTo>
                    <a:pt x="0" y="461784"/>
                  </a:lnTo>
                  <a:lnTo>
                    <a:pt x="19481" y="462826"/>
                  </a:lnTo>
                  <a:close/>
                </a:path>
                <a:path w="142239" h="992504">
                  <a:moveTo>
                    <a:pt x="19481" y="493852"/>
                  </a:moveTo>
                  <a:lnTo>
                    <a:pt x="19481" y="474370"/>
                  </a:lnTo>
                  <a:lnTo>
                    <a:pt x="0" y="473341"/>
                  </a:lnTo>
                  <a:lnTo>
                    <a:pt x="0" y="492810"/>
                  </a:lnTo>
                  <a:lnTo>
                    <a:pt x="19481" y="493852"/>
                  </a:lnTo>
                  <a:close/>
                </a:path>
                <a:path w="142239" h="992504">
                  <a:moveTo>
                    <a:pt x="19481" y="524878"/>
                  </a:moveTo>
                  <a:lnTo>
                    <a:pt x="19481" y="505396"/>
                  </a:lnTo>
                  <a:lnTo>
                    <a:pt x="0" y="504367"/>
                  </a:lnTo>
                  <a:lnTo>
                    <a:pt x="0" y="523836"/>
                  </a:lnTo>
                  <a:lnTo>
                    <a:pt x="19481" y="524878"/>
                  </a:lnTo>
                  <a:close/>
                </a:path>
                <a:path w="142239" h="992504">
                  <a:moveTo>
                    <a:pt x="49987" y="464375"/>
                  </a:moveTo>
                  <a:lnTo>
                    <a:pt x="49987" y="444893"/>
                  </a:lnTo>
                  <a:lnTo>
                    <a:pt x="30505" y="443864"/>
                  </a:lnTo>
                  <a:lnTo>
                    <a:pt x="30505" y="463334"/>
                  </a:lnTo>
                  <a:lnTo>
                    <a:pt x="49987" y="464375"/>
                  </a:lnTo>
                  <a:close/>
                </a:path>
                <a:path w="142239" h="992504">
                  <a:moveTo>
                    <a:pt x="80505" y="465924"/>
                  </a:moveTo>
                  <a:lnTo>
                    <a:pt x="80505" y="446443"/>
                  </a:lnTo>
                  <a:lnTo>
                    <a:pt x="61023" y="445414"/>
                  </a:lnTo>
                  <a:lnTo>
                    <a:pt x="61023" y="464896"/>
                  </a:lnTo>
                  <a:lnTo>
                    <a:pt x="80505" y="465924"/>
                  </a:lnTo>
                  <a:close/>
                </a:path>
                <a:path w="142239" h="992504">
                  <a:moveTo>
                    <a:pt x="111175" y="467474"/>
                  </a:moveTo>
                  <a:lnTo>
                    <a:pt x="111175" y="447992"/>
                  </a:lnTo>
                  <a:lnTo>
                    <a:pt x="91706" y="446963"/>
                  </a:lnTo>
                  <a:lnTo>
                    <a:pt x="91706" y="466445"/>
                  </a:lnTo>
                  <a:lnTo>
                    <a:pt x="111175" y="467474"/>
                  </a:lnTo>
                  <a:close/>
                </a:path>
                <a:path w="142239" h="992504">
                  <a:moveTo>
                    <a:pt x="141693" y="469023"/>
                  </a:moveTo>
                  <a:lnTo>
                    <a:pt x="141693" y="449554"/>
                  </a:lnTo>
                  <a:lnTo>
                    <a:pt x="122212" y="448513"/>
                  </a:lnTo>
                  <a:lnTo>
                    <a:pt x="122212" y="467994"/>
                  </a:lnTo>
                  <a:lnTo>
                    <a:pt x="141693" y="469023"/>
                  </a:lnTo>
                  <a:close/>
                </a:path>
                <a:path w="142239" h="992504">
                  <a:moveTo>
                    <a:pt x="49987" y="495401"/>
                  </a:moveTo>
                  <a:lnTo>
                    <a:pt x="49987" y="475919"/>
                  </a:lnTo>
                  <a:lnTo>
                    <a:pt x="30505" y="474891"/>
                  </a:lnTo>
                  <a:lnTo>
                    <a:pt x="30505" y="494360"/>
                  </a:lnTo>
                  <a:lnTo>
                    <a:pt x="49987" y="495401"/>
                  </a:lnTo>
                  <a:close/>
                </a:path>
                <a:path w="142239" h="992504">
                  <a:moveTo>
                    <a:pt x="80505" y="496950"/>
                  </a:moveTo>
                  <a:lnTo>
                    <a:pt x="80505" y="477469"/>
                  </a:lnTo>
                  <a:lnTo>
                    <a:pt x="61023" y="476440"/>
                  </a:lnTo>
                  <a:lnTo>
                    <a:pt x="61023" y="495922"/>
                  </a:lnTo>
                  <a:lnTo>
                    <a:pt x="80505" y="496950"/>
                  </a:lnTo>
                  <a:close/>
                </a:path>
                <a:path w="142239" h="992504">
                  <a:moveTo>
                    <a:pt x="111175" y="498500"/>
                  </a:moveTo>
                  <a:lnTo>
                    <a:pt x="111175" y="479031"/>
                  </a:lnTo>
                  <a:lnTo>
                    <a:pt x="91706" y="477989"/>
                  </a:lnTo>
                  <a:lnTo>
                    <a:pt x="91706" y="497471"/>
                  </a:lnTo>
                  <a:lnTo>
                    <a:pt x="111175" y="498500"/>
                  </a:lnTo>
                  <a:close/>
                </a:path>
                <a:path w="142239" h="992504">
                  <a:moveTo>
                    <a:pt x="141693" y="500062"/>
                  </a:moveTo>
                  <a:lnTo>
                    <a:pt x="141693" y="480580"/>
                  </a:lnTo>
                  <a:lnTo>
                    <a:pt x="122212" y="479539"/>
                  </a:lnTo>
                  <a:lnTo>
                    <a:pt x="122212" y="499021"/>
                  </a:lnTo>
                  <a:lnTo>
                    <a:pt x="141693" y="500062"/>
                  </a:lnTo>
                  <a:close/>
                </a:path>
                <a:path w="142239" h="992504">
                  <a:moveTo>
                    <a:pt x="49987" y="526427"/>
                  </a:moveTo>
                  <a:lnTo>
                    <a:pt x="49987" y="506945"/>
                  </a:lnTo>
                  <a:lnTo>
                    <a:pt x="30505" y="505917"/>
                  </a:lnTo>
                  <a:lnTo>
                    <a:pt x="30505" y="525399"/>
                  </a:lnTo>
                  <a:lnTo>
                    <a:pt x="49987" y="526427"/>
                  </a:lnTo>
                  <a:close/>
                </a:path>
                <a:path w="142239" h="992504">
                  <a:moveTo>
                    <a:pt x="80505" y="527977"/>
                  </a:moveTo>
                  <a:lnTo>
                    <a:pt x="80505" y="508507"/>
                  </a:lnTo>
                  <a:lnTo>
                    <a:pt x="61023" y="507466"/>
                  </a:lnTo>
                  <a:lnTo>
                    <a:pt x="61023" y="526948"/>
                  </a:lnTo>
                  <a:lnTo>
                    <a:pt x="80505" y="527977"/>
                  </a:lnTo>
                  <a:close/>
                </a:path>
                <a:path w="142239" h="992504">
                  <a:moveTo>
                    <a:pt x="111175" y="529526"/>
                  </a:moveTo>
                  <a:lnTo>
                    <a:pt x="111175" y="510057"/>
                  </a:lnTo>
                  <a:lnTo>
                    <a:pt x="91706" y="509015"/>
                  </a:lnTo>
                  <a:lnTo>
                    <a:pt x="91706" y="528497"/>
                  </a:lnTo>
                  <a:lnTo>
                    <a:pt x="111175" y="529526"/>
                  </a:lnTo>
                  <a:close/>
                </a:path>
                <a:path w="142239" h="992504">
                  <a:moveTo>
                    <a:pt x="141693" y="531075"/>
                  </a:moveTo>
                  <a:lnTo>
                    <a:pt x="141693" y="511606"/>
                  </a:lnTo>
                  <a:lnTo>
                    <a:pt x="122212" y="510565"/>
                  </a:lnTo>
                  <a:lnTo>
                    <a:pt x="122212" y="530047"/>
                  </a:lnTo>
                  <a:lnTo>
                    <a:pt x="141693" y="531075"/>
                  </a:lnTo>
                  <a:close/>
                </a:path>
                <a:path w="142239" h="992504">
                  <a:moveTo>
                    <a:pt x="19481" y="555904"/>
                  </a:moveTo>
                  <a:lnTo>
                    <a:pt x="19481" y="536422"/>
                  </a:lnTo>
                  <a:lnTo>
                    <a:pt x="0" y="535393"/>
                  </a:lnTo>
                  <a:lnTo>
                    <a:pt x="0" y="554875"/>
                  </a:lnTo>
                  <a:lnTo>
                    <a:pt x="19481" y="555904"/>
                  </a:lnTo>
                  <a:close/>
                </a:path>
                <a:path w="142239" h="992504">
                  <a:moveTo>
                    <a:pt x="19481" y="586930"/>
                  </a:moveTo>
                  <a:lnTo>
                    <a:pt x="19481" y="567448"/>
                  </a:lnTo>
                  <a:lnTo>
                    <a:pt x="0" y="566419"/>
                  </a:lnTo>
                  <a:lnTo>
                    <a:pt x="0" y="585901"/>
                  </a:lnTo>
                  <a:lnTo>
                    <a:pt x="19481" y="586930"/>
                  </a:lnTo>
                  <a:close/>
                </a:path>
                <a:path w="142239" h="992504">
                  <a:moveTo>
                    <a:pt x="49987" y="557453"/>
                  </a:moveTo>
                  <a:lnTo>
                    <a:pt x="49987" y="537972"/>
                  </a:lnTo>
                  <a:lnTo>
                    <a:pt x="30505" y="536943"/>
                  </a:lnTo>
                  <a:lnTo>
                    <a:pt x="30505" y="556425"/>
                  </a:lnTo>
                  <a:lnTo>
                    <a:pt x="49987" y="557453"/>
                  </a:lnTo>
                  <a:close/>
                </a:path>
                <a:path w="142239" h="992504">
                  <a:moveTo>
                    <a:pt x="80505" y="559003"/>
                  </a:moveTo>
                  <a:lnTo>
                    <a:pt x="80505" y="539521"/>
                  </a:lnTo>
                  <a:lnTo>
                    <a:pt x="61023" y="538492"/>
                  </a:lnTo>
                  <a:lnTo>
                    <a:pt x="61023" y="557974"/>
                  </a:lnTo>
                  <a:lnTo>
                    <a:pt x="80505" y="559003"/>
                  </a:lnTo>
                  <a:close/>
                </a:path>
                <a:path w="142239" h="992504">
                  <a:moveTo>
                    <a:pt x="111175" y="560552"/>
                  </a:moveTo>
                  <a:lnTo>
                    <a:pt x="111175" y="541083"/>
                  </a:lnTo>
                  <a:lnTo>
                    <a:pt x="91706" y="540042"/>
                  </a:lnTo>
                  <a:lnTo>
                    <a:pt x="91706" y="559523"/>
                  </a:lnTo>
                  <a:lnTo>
                    <a:pt x="111175" y="560552"/>
                  </a:lnTo>
                  <a:close/>
                </a:path>
                <a:path w="142239" h="992504">
                  <a:moveTo>
                    <a:pt x="141693" y="562114"/>
                  </a:moveTo>
                  <a:lnTo>
                    <a:pt x="141693" y="542632"/>
                  </a:lnTo>
                  <a:lnTo>
                    <a:pt x="122212" y="541591"/>
                  </a:lnTo>
                  <a:lnTo>
                    <a:pt x="122212" y="561073"/>
                  </a:lnTo>
                  <a:lnTo>
                    <a:pt x="141693" y="562114"/>
                  </a:lnTo>
                  <a:close/>
                </a:path>
                <a:path w="142239" h="992504">
                  <a:moveTo>
                    <a:pt x="49987" y="588479"/>
                  </a:moveTo>
                  <a:lnTo>
                    <a:pt x="49987" y="568998"/>
                  </a:lnTo>
                  <a:lnTo>
                    <a:pt x="30505" y="567969"/>
                  </a:lnTo>
                  <a:lnTo>
                    <a:pt x="30505" y="587451"/>
                  </a:lnTo>
                  <a:lnTo>
                    <a:pt x="49987" y="588479"/>
                  </a:lnTo>
                  <a:close/>
                </a:path>
                <a:path w="142239" h="992504">
                  <a:moveTo>
                    <a:pt x="80505" y="590029"/>
                  </a:moveTo>
                  <a:lnTo>
                    <a:pt x="80505" y="570560"/>
                  </a:lnTo>
                  <a:lnTo>
                    <a:pt x="61023" y="569518"/>
                  </a:lnTo>
                  <a:lnTo>
                    <a:pt x="61023" y="589000"/>
                  </a:lnTo>
                  <a:lnTo>
                    <a:pt x="80505" y="590029"/>
                  </a:lnTo>
                  <a:close/>
                </a:path>
                <a:path w="142239" h="992504">
                  <a:moveTo>
                    <a:pt x="111175" y="591591"/>
                  </a:moveTo>
                  <a:lnTo>
                    <a:pt x="111175" y="572109"/>
                  </a:lnTo>
                  <a:lnTo>
                    <a:pt x="91706" y="571068"/>
                  </a:lnTo>
                  <a:lnTo>
                    <a:pt x="91706" y="590550"/>
                  </a:lnTo>
                  <a:lnTo>
                    <a:pt x="111175" y="591591"/>
                  </a:lnTo>
                  <a:close/>
                </a:path>
                <a:path w="142239" h="992504">
                  <a:moveTo>
                    <a:pt x="141693" y="593140"/>
                  </a:moveTo>
                  <a:lnTo>
                    <a:pt x="141693" y="573658"/>
                  </a:lnTo>
                  <a:lnTo>
                    <a:pt x="122212" y="572630"/>
                  </a:lnTo>
                  <a:lnTo>
                    <a:pt x="122212" y="592099"/>
                  </a:lnTo>
                  <a:lnTo>
                    <a:pt x="141693" y="593140"/>
                  </a:lnTo>
                  <a:close/>
                </a:path>
                <a:path w="142239" h="992504">
                  <a:moveTo>
                    <a:pt x="19481" y="617956"/>
                  </a:moveTo>
                  <a:lnTo>
                    <a:pt x="19481" y="598474"/>
                  </a:lnTo>
                  <a:lnTo>
                    <a:pt x="0" y="597446"/>
                  </a:lnTo>
                  <a:lnTo>
                    <a:pt x="0" y="616927"/>
                  </a:lnTo>
                  <a:lnTo>
                    <a:pt x="19481" y="617956"/>
                  </a:lnTo>
                  <a:close/>
                </a:path>
                <a:path w="142239" h="992504">
                  <a:moveTo>
                    <a:pt x="19481" y="648982"/>
                  </a:moveTo>
                  <a:lnTo>
                    <a:pt x="19481" y="629513"/>
                  </a:lnTo>
                  <a:lnTo>
                    <a:pt x="0" y="628472"/>
                  </a:lnTo>
                  <a:lnTo>
                    <a:pt x="0" y="647953"/>
                  </a:lnTo>
                  <a:lnTo>
                    <a:pt x="19481" y="648982"/>
                  </a:lnTo>
                  <a:close/>
                </a:path>
                <a:path w="142239" h="992504">
                  <a:moveTo>
                    <a:pt x="49987" y="619505"/>
                  </a:moveTo>
                  <a:lnTo>
                    <a:pt x="49987" y="600036"/>
                  </a:lnTo>
                  <a:lnTo>
                    <a:pt x="30505" y="598995"/>
                  </a:lnTo>
                  <a:lnTo>
                    <a:pt x="30505" y="618477"/>
                  </a:lnTo>
                  <a:lnTo>
                    <a:pt x="49987" y="619505"/>
                  </a:lnTo>
                  <a:close/>
                </a:path>
                <a:path w="142239" h="992504">
                  <a:moveTo>
                    <a:pt x="80505" y="621055"/>
                  </a:moveTo>
                  <a:lnTo>
                    <a:pt x="80505" y="601586"/>
                  </a:lnTo>
                  <a:lnTo>
                    <a:pt x="61023" y="600544"/>
                  </a:lnTo>
                  <a:lnTo>
                    <a:pt x="61023" y="620026"/>
                  </a:lnTo>
                  <a:lnTo>
                    <a:pt x="80505" y="621055"/>
                  </a:lnTo>
                  <a:close/>
                </a:path>
                <a:path w="142239" h="992504">
                  <a:moveTo>
                    <a:pt x="111175" y="622617"/>
                  </a:moveTo>
                  <a:lnTo>
                    <a:pt x="111175" y="603135"/>
                  </a:lnTo>
                  <a:lnTo>
                    <a:pt x="91706" y="602094"/>
                  </a:lnTo>
                  <a:lnTo>
                    <a:pt x="91706" y="621576"/>
                  </a:lnTo>
                  <a:lnTo>
                    <a:pt x="111175" y="622617"/>
                  </a:lnTo>
                  <a:close/>
                </a:path>
                <a:path w="142239" h="992504">
                  <a:moveTo>
                    <a:pt x="141693" y="624166"/>
                  </a:moveTo>
                  <a:lnTo>
                    <a:pt x="141693" y="604685"/>
                  </a:lnTo>
                  <a:lnTo>
                    <a:pt x="122212" y="603643"/>
                  </a:lnTo>
                  <a:lnTo>
                    <a:pt x="122212" y="623125"/>
                  </a:lnTo>
                  <a:lnTo>
                    <a:pt x="141693" y="624166"/>
                  </a:lnTo>
                  <a:close/>
                </a:path>
                <a:path w="142239" h="992504">
                  <a:moveTo>
                    <a:pt x="49987" y="650532"/>
                  </a:moveTo>
                  <a:lnTo>
                    <a:pt x="49987" y="631062"/>
                  </a:lnTo>
                  <a:lnTo>
                    <a:pt x="30505" y="630021"/>
                  </a:lnTo>
                  <a:lnTo>
                    <a:pt x="30505" y="649503"/>
                  </a:lnTo>
                  <a:lnTo>
                    <a:pt x="49987" y="650532"/>
                  </a:lnTo>
                  <a:close/>
                </a:path>
                <a:path w="142239" h="992504">
                  <a:moveTo>
                    <a:pt x="80505" y="652094"/>
                  </a:moveTo>
                  <a:lnTo>
                    <a:pt x="80505" y="632612"/>
                  </a:lnTo>
                  <a:lnTo>
                    <a:pt x="61023" y="631571"/>
                  </a:lnTo>
                  <a:lnTo>
                    <a:pt x="61023" y="651052"/>
                  </a:lnTo>
                  <a:lnTo>
                    <a:pt x="80505" y="652094"/>
                  </a:lnTo>
                  <a:close/>
                </a:path>
                <a:path w="142239" h="992504">
                  <a:moveTo>
                    <a:pt x="111175" y="653643"/>
                  </a:moveTo>
                  <a:lnTo>
                    <a:pt x="111175" y="634161"/>
                  </a:lnTo>
                  <a:lnTo>
                    <a:pt x="91706" y="633133"/>
                  </a:lnTo>
                  <a:lnTo>
                    <a:pt x="91706" y="652602"/>
                  </a:lnTo>
                  <a:lnTo>
                    <a:pt x="111175" y="653643"/>
                  </a:lnTo>
                  <a:close/>
                </a:path>
                <a:path w="142239" h="992504">
                  <a:moveTo>
                    <a:pt x="141693" y="655192"/>
                  </a:moveTo>
                  <a:lnTo>
                    <a:pt x="141693" y="635711"/>
                  </a:lnTo>
                  <a:lnTo>
                    <a:pt x="122212" y="634682"/>
                  </a:lnTo>
                  <a:lnTo>
                    <a:pt x="122212" y="654151"/>
                  </a:lnTo>
                  <a:lnTo>
                    <a:pt x="141693" y="655192"/>
                  </a:lnTo>
                  <a:close/>
                </a:path>
                <a:path w="142239" h="992504">
                  <a:moveTo>
                    <a:pt x="19481" y="680008"/>
                  </a:moveTo>
                  <a:lnTo>
                    <a:pt x="19481" y="660526"/>
                  </a:lnTo>
                  <a:lnTo>
                    <a:pt x="0" y="659498"/>
                  </a:lnTo>
                  <a:lnTo>
                    <a:pt x="0" y="678980"/>
                  </a:lnTo>
                  <a:lnTo>
                    <a:pt x="19481" y="680008"/>
                  </a:lnTo>
                  <a:close/>
                </a:path>
                <a:path w="142239" h="992504">
                  <a:moveTo>
                    <a:pt x="19481" y="711034"/>
                  </a:moveTo>
                  <a:lnTo>
                    <a:pt x="19481" y="691565"/>
                  </a:lnTo>
                  <a:lnTo>
                    <a:pt x="0" y="690524"/>
                  </a:lnTo>
                  <a:lnTo>
                    <a:pt x="0" y="710006"/>
                  </a:lnTo>
                  <a:lnTo>
                    <a:pt x="19481" y="711034"/>
                  </a:lnTo>
                  <a:close/>
                </a:path>
                <a:path w="142239" h="992504">
                  <a:moveTo>
                    <a:pt x="49987" y="681558"/>
                  </a:moveTo>
                  <a:lnTo>
                    <a:pt x="49987" y="662089"/>
                  </a:lnTo>
                  <a:lnTo>
                    <a:pt x="30505" y="661047"/>
                  </a:lnTo>
                  <a:lnTo>
                    <a:pt x="30505" y="680529"/>
                  </a:lnTo>
                  <a:lnTo>
                    <a:pt x="49987" y="681558"/>
                  </a:lnTo>
                  <a:close/>
                </a:path>
                <a:path w="142239" h="992504">
                  <a:moveTo>
                    <a:pt x="80505" y="683120"/>
                  </a:moveTo>
                  <a:lnTo>
                    <a:pt x="80505" y="663638"/>
                  </a:lnTo>
                  <a:lnTo>
                    <a:pt x="61023" y="662609"/>
                  </a:lnTo>
                  <a:lnTo>
                    <a:pt x="61023" y="682078"/>
                  </a:lnTo>
                  <a:lnTo>
                    <a:pt x="80505" y="683120"/>
                  </a:lnTo>
                  <a:close/>
                </a:path>
                <a:path w="142239" h="992504">
                  <a:moveTo>
                    <a:pt x="111175" y="684669"/>
                  </a:moveTo>
                  <a:lnTo>
                    <a:pt x="111175" y="665187"/>
                  </a:lnTo>
                  <a:lnTo>
                    <a:pt x="91706" y="664159"/>
                  </a:lnTo>
                  <a:lnTo>
                    <a:pt x="91706" y="683628"/>
                  </a:lnTo>
                  <a:lnTo>
                    <a:pt x="111175" y="684669"/>
                  </a:lnTo>
                  <a:close/>
                </a:path>
                <a:path w="142239" h="992504">
                  <a:moveTo>
                    <a:pt x="141693" y="686219"/>
                  </a:moveTo>
                  <a:lnTo>
                    <a:pt x="141693" y="666737"/>
                  </a:lnTo>
                  <a:lnTo>
                    <a:pt x="122212" y="665708"/>
                  </a:lnTo>
                  <a:lnTo>
                    <a:pt x="122212" y="685177"/>
                  </a:lnTo>
                  <a:lnTo>
                    <a:pt x="141693" y="686219"/>
                  </a:lnTo>
                  <a:close/>
                </a:path>
                <a:path w="142239" h="992504">
                  <a:moveTo>
                    <a:pt x="49987" y="712584"/>
                  </a:moveTo>
                  <a:lnTo>
                    <a:pt x="49987" y="693115"/>
                  </a:lnTo>
                  <a:lnTo>
                    <a:pt x="30505" y="692073"/>
                  </a:lnTo>
                  <a:lnTo>
                    <a:pt x="30505" y="711555"/>
                  </a:lnTo>
                  <a:lnTo>
                    <a:pt x="49987" y="712584"/>
                  </a:lnTo>
                  <a:close/>
                </a:path>
                <a:path w="142239" h="992504">
                  <a:moveTo>
                    <a:pt x="80505" y="714146"/>
                  </a:moveTo>
                  <a:lnTo>
                    <a:pt x="80505" y="694664"/>
                  </a:lnTo>
                  <a:lnTo>
                    <a:pt x="61023" y="693623"/>
                  </a:lnTo>
                  <a:lnTo>
                    <a:pt x="61023" y="713104"/>
                  </a:lnTo>
                  <a:lnTo>
                    <a:pt x="80505" y="714146"/>
                  </a:lnTo>
                  <a:close/>
                </a:path>
                <a:path w="142239" h="992504">
                  <a:moveTo>
                    <a:pt x="111175" y="715695"/>
                  </a:moveTo>
                  <a:lnTo>
                    <a:pt x="111175" y="696213"/>
                  </a:lnTo>
                  <a:lnTo>
                    <a:pt x="91706" y="695185"/>
                  </a:lnTo>
                  <a:lnTo>
                    <a:pt x="91706" y="714654"/>
                  </a:lnTo>
                  <a:lnTo>
                    <a:pt x="111175" y="715695"/>
                  </a:lnTo>
                  <a:close/>
                </a:path>
                <a:path w="142239" h="992504">
                  <a:moveTo>
                    <a:pt x="141693" y="717245"/>
                  </a:moveTo>
                  <a:lnTo>
                    <a:pt x="141693" y="697763"/>
                  </a:lnTo>
                  <a:lnTo>
                    <a:pt x="122212" y="696734"/>
                  </a:lnTo>
                  <a:lnTo>
                    <a:pt x="122212" y="716216"/>
                  </a:lnTo>
                  <a:lnTo>
                    <a:pt x="141693" y="717245"/>
                  </a:lnTo>
                  <a:close/>
                </a:path>
                <a:path w="142239" h="992504">
                  <a:moveTo>
                    <a:pt x="19481" y="742060"/>
                  </a:moveTo>
                  <a:lnTo>
                    <a:pt x="19481" y="722591"/>
                  </a:lnTo>
                  <a:lnTo>
                    <a:pt x="0" y="721550"/>
                  </a:lnTo>
                  <a:lnTo>
                    <a:pt x="0" y="741032"/>
                  </a:lnTo>
                  <a:lnTo>
                    <a:pt x="19481" y="742060"/>
                  </a:lnTo>
                  <a:close/>
                </a:path>
                <a:path w="142239" h="992504">
                  <a:moveTo>
                    <a:pt x="19481" y="773099"/>
                  </a:moveTo>
                  <a:lnTo>
                    <a:pt x="19481" y="753617"/>
                  </a:lnTo>
                  <a:lnTo>
                    <a:pt x="0" y="752576"/>
                  </a:lnTo>
                  <a:lnTo>
                    <a:pt x="0" y="772058"/>
                  </a:lnTo>
                  <a:lnTo>
                    <a:pt x="19481" y="773099"/>
                  </a:lnTo>
                  <a:close/>
                </a:path>
                <a:path w="142239" h="992504">
                  <a:moveTo>
                    <a:pt x="49987" y="743623"/>
                  </a:moveTo>
                  <a:lnTo>
                    <a:pt x="49987" y="724141"/>
                  </a:lnTo>
                  <a:lnTo>
                    <a:pt x="30505" y="723099"/>
                  </a:lnTo>
                  <a:lnTo>
                    <a:pt x="30505" y="742581"/>
                  </a:lnTo>
                  <a:lnTo>
                    <a:pt x="49987" y="743623"/>
                  </a:lnTo>
                  <a:close/>
                </a:path>
                <a:path w="142239" h="992504">
                  <a:moveTo>
                    <a:pt x="80505" y="745172"/>
                  </a:moveTo>
                  <a:lnTo>
                    <a:pt x="80505" y="725690"/>
                  </a:lnTo>
                  <a:lnTo>
                    <a:pt x="61023" y="724661"/>
                  </a:lnTo>
                  <a:lnTo>
                    <a:pt x="61023" y="744131"/>
                  </a:lnTo>
                  <a:lnTo>
                    <a:pt x="80505" y="745172"/>
                  </a:lnTo>
                  <a:close/>
                </a:path>
                <a:path w="142239" h="992504">
                  <a:moveTo>
                    <a:pt x="111175" y="746721"/>
                  </a:moveTo>
                  <a:lnTo>
                    <a:pt x="111175" y="727240"/>
                  </a:lnTo>
                  <a:lnTo>
                    <a:pt x="91706" y="726211"/>
                  </a:lnTo>
                  <a:lnTo>
                    <a:pt x="91706" y="745693"/>
                  </a:lnTo>
                  <a:lnTo>
                    <a:pt x="111175" y="746721"/>
                  </a:lnTo>
                  <a:close/>
                </a:path>
                <a:path w="142239" h="992504">
                  <a:moveTo>
                    <a:pt x="141693" y="748271"/>
                  </a:moveTo>
                  <a:lnTo>
                    <a:pt x="141693" y="728789"/>
                  </a:lnTo>
                  <a:lnTo>
                    <a:pt x="122212" y="727760"/>
                  </a:lnTo>
                  <a:lnTo>
                    <a:pt x="122212" y="747242"/>
                  </a:lnTo>
                  <a:lnTo>
                    <a:pt x="141693" y="748271"/>
                  </a:lnTo>
                  <a:close/>
                </a:path>
                <a:path w="142239" h="992504">
                  <a:moveTo>
                    <a:pt x="19481" y="985799"/>
                  </a:moveTo>
                  <a:lnTo>
                    <a:pt x="19481" y="966330"/>
                  </a:lnTo>
                  <a:lnTo>
                    <a:pt x="0" y="965466"/>
                  </a:lnTo>
                  <a:lnTo>
                    <a:pt x="0" y="984935"/>
                  </a:lnTo>
                  <a:lnTo>
                    <a:pt x="19481" y="985799"/>
                  </a:lnTo>
                  <a:close/>
                </a:path>
                <a:path w="142239" h="992504">
                  <a:moveTo>
                    <a:pt x="49987" y="987526"/>
                  </a:moveTo>
                  <a:lnTo>
                    <a:pt x="49987" y="968044"/>
                  </a:lnTo>
                  <a:lnTo>
                    <a:pt x="30505" y="967016"/>
                  </a:lnTo>
                  <a:lnTo>
                    <a:pt x="30505" y="986497"/>
                  </a:lnTo>
                  <a:lnTo>
                    <a:pt x="49987" y="987526"/>
                  </a:lnTo>
                  <a:close/>
                </a:path>
                <a:path w="142239" h="992504">
                  <a:moveTo>
                    <a:pt x="80505" y="989076"/>
                  </a:moveTo>
                  <a:lnTo>
                    <a:pt x="80505" y="969594"/>
                  </a:lnTo>
                  <a:lnTo>
                    <a:pt x="61023" y="968565"/>
                  </a:lnTo>
                  <a:lnTo>
                    <a:pt x="61023" y="988047"/>
                  </a:lnTo>
                  <a:lnTo>
                    <a:pt x="80505" y="989076"/>
                  </a:lnTo>
                  <a:close/>
                </a:path>
                <a:path w="142239" h="992504">
                  <a:moveTo>
                    <a:pt x="111175" y="990625"/>
                  </a:moveTo>
                  <a:lnTo>
                    <a:pt x="111175" y="971156"/>
                  </a:lnTo>
                  <a:lnTo>
                    <a:pt x="91706" y="970114"/>
                  </a:lnTo>
                  <a:lnTo>
                    <a:pt x="91706" y="989596"/>
                  </a:lnTo>
                  <a:lnTo>
                    <a:pt x="111175" y="990625"/>
                  </a:lnTo>
                  <a:close/>
                </a:path>
                <a:path w="142239" h="992504">
                  <a:moveTo>
                    <a:pt x="141693" y="992174"/>
                  </a:moveTo>
                  <a:lnTo>
                    <a:pt x="141693" y="972705"/>
                  </a:lnTo>
                  <a:lnTo>
                    <a:pt x="122212" y="971664"/>
                  </a:lnTo>
                  <a:lnTo>
                    <a:pt x="122212" y="991146"/>
                  </a:lnTo>
                  <a:lnTo>
                    <a:pt x="141693" y="992174"/>
                  </a:lnTo>
                  <a:close/>
                </a:path>
                <a:path w="142239" h="992504">
                  <a:moveTo>
                    <a:pt x="49987" y="774649"/>
                  </a:moveTo>
                  <a:lnTo>
                    <a:pt x="49987" y="755167"/>
                  </a:lnTo>
                  <a:lnTo>
                    <a:pt x="30505" y="754138"/>
                  </a:lnTo>
                  <a:lnTo>
                    <a:pt x="30505" y="773607"/>
                  </a:lnTo>
                  <a:lnTo>
                    <a:pt x="49987" y="774649"/>
                  </a:lnTo>
                  <a:close/>
                </a:path>
                <a:path w="142239" h="992504">
                  <a:moveTo>
                    <a:pt x="80505" y="776198"/>
                  </a:moveTo>
                  <a:lnTo>
                    <a:pt x="80505" y="756716"/>
                  </a:lnTo>
                  <a:lnTo>
                    <a:pt x="61023" y="755688"/>
                  </a:lnTo>
                  <a:lnTo>
                    <a:pt x="61023" y="775157"/>
                  </a:lnTo>
                  <a:lnTo>
                    <a:pt x="80505" y="776198"/>
                  </a:lnTo>
                  <a:close/>
                </a:path>
                <a:path w="142239" h="992504">
                  <a:moveTo>
                    <a:pt x="111175" y="777748"/>
                  </a:moveTo>
                  <a:lnTo>
                    <a:pt x="111175" y="758266"/>
                  </a:lnTo>
                  <a:lnTo>
                    <a:pt x="91706" y="757237"/>
                  </a:lnTo>
                  <a:lnTo>
                    <a:pt x="91706" y="776719"/>
                  </a:lnTo>
                  <a:lnTo>
                    <a:pt x="111175" y="777748"/>
                  </a:lnTo>
                  <a:close/>
                </a:path>
                <a:path w="142239" h="992504">
                  <a:moveTo>
                    <a:pt x="141693" y="779297"/>
                  </a:moveTo>
                  <a:lnTo>
                    <a:pt x="141693" y="759815"/>
                  </a:lnTo>
                  <a:lnTo>
                    <a:pt x="122212" y="758786"/>
                  </a:lnTo>
                  <a:lnTo>
                    <a:pt x="122212" y="778268"/>
                  </a:lnTo>
                  <a:lnTo>
                    <a:pt x="141693" y="779297"/>
                  </a:lnTo>
                  <a:close/>
                </a:path>
                <a:path w="142239" h="992504">
                  <a:moveTo>
                    <a:pt x="141693" y="437997"/>
                  </a:moveTo>
                  <a:lnTo>
                    <a:pt x="141693" y="97396"/>
                  </a:lnTo>
                  <a:lnTo>
                    <a:pt x="0" y="93256"/>
                  </a:lnTo>
                  <a:lnTo>
                    <a:pt x="0" y="430758"/>
                  </a:lnTo>
                  <a:lnTo>
                    <a:pt x="141693" y="437997"/>
                  </a:lnTo>
                  <a:close/>
                </a:path>
                <a:path w="142239" h="992504">
                  <a:moveTo>
                    <a:pt x="141693" y="958570"/>
                  </a:moveTo>
                  <a:lnTo>
                    <a:pt x="141693" y="789635"/>
                  </a:lnTo>
                  <a:lnTo>
                    <a:pt x="0" y="782396"/>
                  </a:lnTo>
                  <a:lnTo>
                    <a:pt x="0" y="951331"/>
                  </a:lnTo>
                  <a:lnTo>
                    <a:pt x="141693" y="95857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19209" y="3435019"/>
              <a:ext cx="146265" cy="83515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3031832" y="3240976"/>
              <a:ext cx="121285" cy="6350"/>
            </a:xfrm>
            <a:custGeom>
              <a:avLst/>
              <a:gdLst/>
              <a:ahLst/>
              <a:cxnLst/>
              <a:rect l="l" t="t" r="r" b="b"/>
              <a:pathLst>
                <a:path w="121285" h="6350">
                  <a:moveTo>
                    <a:pt x="0" y="0"/>
                  </a:moveTo>
                  <a:lnTo>
                    <a:pt x="120840" y="6197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3030588" y="3265011"/>
              <a:ext cx="111760" cy="5715"/>
            </a:xfrm>
            <a:custGeom>
              <a:avLst/>
              <a:gdLst/>
              <a:ahLst/>
              <a:cxnLst/>
              <a:rect l="l" t="t" r="r" b="b"/>
              <a:pathLst>
                <a:path w="111760" h="5714">
                  <a:moveTo>
                    <a:pt x="0" y="0"/>
                  </a:moveTo>
                  <a:lnTo>
                    <a:pt x="4572" y="0"/>
                  </a:lnTo>
                </a:path>
                <a:path w="111760" h="5714">
                  <a:moveTo>
                    <a:pt x="1892" y="177"/>
                  </a:moveTo>
                  <a:lnTo>
                    <a:pt x="6464" y="177"/>
                  </a:lnTo>
                </a:path>
                <a:path w="111760" h="5714">
                  <a:moveTo>
                    <a:pt x="4825" y="355"/>
                  </a:moveTo>
                  <a:lnTo>
                    <a:pt x="9398" y="355"/>
                  </a:lnTo>
                </a:path>
                <a:path w="111760" h="5714">
                  <a:moveTo>
                    <a:pt x="6718" y="355"/>
                  </a:moveTo>
                  <a:lnTo>
                    <a:pt x="11290" y="355"/>
                  </a:lnTo>
                </a:path>
                <a:path w="111760" h="5714">
                  <a:moveTo>
                    <a:pt x="55156" y="2933"/>
                  </a:moveTo>
                  <a:lnTo>
                    <a:pt x="59728" y="2933"/>
                  </a:lnTo>
                </a:path>
                <a:path w="111760" h="5714">
                  <a:moveTo>
                    <a:pt x="56883" y="2933"/>
                  </a:moveTo>
                  <a:lnTo>
                    <a:pt x="61455" y="2933"/>
                  </a:lnTo>
                </a:path>
                <a:path w="111760" h="5714">
                  <a:moveTo>
                    <a:pt x="105143" y="5524"/>
                  </a:moveTo>
                  <a:lnTo>
                    <a:pt x="109715" y="5524"/>
                  </a:lnTo>
                </a:path>
                <a:path w="111760" h="5714">
                  <a:moveTo>
                    <a:pt x="106870" y="5524"/>
                  </a:moveTo>
                  <a:lnTo>
                    <a:pt x="111442" y="5524"/>
                  </a:lnTo>
                </a:path>
                <a:path w="111760" h="5714">
                  <a:moveTo>
                    <a:pt x="59804" y="3111"/>
                  </a:moveTo>
                  <a:lnTo>
                    <a:pt x="64376" y="3111"/>
                  </a:lnTo>
                </a:path>
                <a:path w="111760" h="5714">
                  <a:moveTo>
                    <a:pt x="61709" y="3276"/>
                  </a:moveTo>
                  <a:lnTo>
                    <a:pt x="66281" y="3276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3043910" y="326148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133"/>
                  </a:moveTo>
                  <a:lnTo>
                    <a:pt x="2286" y="4133"/>
                  </a:lnTo>
                </a:path>
              </a:pathLst>
            </a:custGeom>
            <a:ln w="826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3045282" y="326148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222"/>
                  </a:moveTo>
                  <a:lnTo>
                    <a:pt x="2286" y="4222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3047517" y="3261652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140"/>
                  </a:moveTo>
                  <a:lnTo>
                    <a:pt x="2286" y="4140"/>
                  </a:lnTo>
                </a:path>
              </a:pathLst>
            </a:custGeom>
            <a:ln w="828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3049765" y="3261652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222"/>
                  </a:moveTo>
                  <a:lnTo>
                    <a:pt x="2286" y="4222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3113366" y="326510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133"/>
                  </a:moveTo>
                  <a:lnTo>
                    <a:pt x="2286" y="4133"/>
                  </a:lnTo>
                </a:path>
              </a:pathLst>
            </a:custGeom>
            <a:ln w="826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3114916" y="326510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222"/>
                  </a:moveTo>
                  <a:lnTo>
                    <a:pt x="2286" y="4222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3117164" y="3265271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140"/>
                  </a:moveTo>
                  <a:lnTo>
                    <a:pt x="2286" y="4140"/>
                  </a:lnTo>
                </a:path>
              </a:pathLst>
            </a:custGeom>
            <a:ln w="828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3142678" y="3266478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222"/>
                  </a:moveTo>
                  <a:lnTo>
                    <a:pt x="2286" y="4222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3144050" y="3266655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133"/>
                  </a:moveTo>
                  <a:lnTo>
                    <a:pt x="2286" y="4133"/>
                  </a:lnTo>
                </a:path>
              </a:pathLst>
            </a:custGeom>
            <a:ln w="826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3144011" y="3270878"/>
              <a:ext cx="10160" cy="635"/>
            </a:xfrm>
            <a:custGeom>
              <a:avLst/>
              <a:gdLst/>
              <a:ahLst/>
              <a:cxnLst/>
              <a:rect l="l" t="t" r="r" b="b"/>
              <a:pathLst>
                <a:path w="10160" h="635">
                  <a:moveTo>
                    <a:pt x="0" y="0"/>
                  </a:moveTo>
                  <a:lnTo>
                    <a:pt x="4572" y="0"/>
                  </a:lnTo>
                </a:path>
                <a:path w="10160" h="635">
                  <a:moveTo>
                    <a:pt x="3619" y="177"/>
                  </a:moveTo>
                  <a:lnTo>
                    <a:pt x="8191" y="177"/>
                  </a:lnTo>
                </a:path>
                <a:path w="10160" h="635">
                  <a:moveTo>
                    <a:pt x="5168" y="342"/>
                  </a:moveTo>
                  <a:lnTo>
                    <a:pt x="9740" y="342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3153536" y="326717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133"/>
                  </a:moveTo>
                  <a:lnTo>
                    <a:pt x="2286" y="4133"/>
                  </a:lnTo>
                </a:path>
              </a:pathLst>
            </a:custGeom>
            <a:ln w="826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3119399" y="3265271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222"/>
                  </a:moveTo>
                  <a:lnTo>
                    <a:pt x="2286" y="4222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3054756" y="3261994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222"/>
                  </a:moveTo>
                  <a:lnTo>
                    <a:pt x="2286" y="4222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3056661" y="3262172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133"/>
                  </a:moveTo>
                  <a:lnTo>
                    <a:pt x="2286" y="4133"/>
                  </a:lnTo>
                </a:path>
              </a:pathLst>
            </a:custGeom>
            <a:ln w="826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3057309" y="3266395"/>
              <a:ext cx="45085" cy="2540"/>
            </a:xfrm>
            <a:custGeom>
              <a:avLst/>
              <a:gdLst/>
              <a:ahLst/>
              <a:cxnLst/>
              <a:rect l="l" t="t" r="r" b="b"/>
              <a:pathLst>
                <a:path w="45085" h="2539">
                  <a:moveTo>
                    <a:pt x="38265" y="2070"/>
                  </a:moveTo>
                  <a:lnTo>
                    <a:pt x="42837" y="2070"/>
                  </a:lnTo>
                </a:path>
                <a:path w="45085" h="2539">
                  <a:moveTo>
                    <a:pt x="40157" y="2070"/>
                  </a:moveTo>
                  <a:lnTo>
                    <a:pt x="44729" y="2070"/>
                  </a:lnTo>
                </a:path>
                <a:path w="45085" h="2539">
                  <a:moveTo>
                    <a:pt x="0" y="0"/>
                  </a:moveTo>
                  <a:lnTo>
                    <a:pt x="4572" y="0"/>
                  </a:lnTo>
                </a:path>
                <a:path w="45085" h="2539">
                  <a:moveTo>
                    <a:pt x="1892" y="177"/>
                  </a:moveTo>
                  <a:lnTo>
                    <a:pt x="6464" y="177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3063201" y="3262515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140"/>
                  </a:moveTo>
                  <a:lnTo>
                    <a:pt x="2286" y="4140"/>
                  </a:lnTo>
                </a:path>
              </a:pathLst>
            </a:custGeom>
            <a:ln w="828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3064586" y="3262515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222"/>
                  </a:moveTo>
                  <a:lnTo>
                    <a:pt x="2286" y="4222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3104400" y="3264585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140"/>
                  </a:moveTo>
                  <a:lnTo>
                    <a:pt x="2286" y="4140"/>
                  </a:lnTo>
                </a:path>
              </a:pathLst>
            </a:custGeom>
            <a:ln w="828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3106305" y="3264585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222"/>
                  </a:moveTo>
                  <a:lnTo>
                    <a:pt x="2286" y="4222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3105734" y="3268986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 h="0">
                  <a:moveTo>
                    <a:pt x="0" y="0"/>
                  </a:moveTo>
                  <a:lnTo>
                    <a:pt x="4572" y="0"/>
                  </a:lnTo>
                </a:path>
                <a:path w="6350" h="0">
                  <a:moveTo>
                    <a:pt x="1562" y="0"/>
                  </a:moveTo>
                  <a:lnTo>
                    <a:pt x="6134" y="0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3066834" y="326269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133"/>
                  </a:moveTo>
                  <a:lnTo>
                    <a:pt x="2286" y="4133"/>
                  </a:lnTo>
                </a:path>
              </a:pathLst>
            </a:custGeom>
            <a:ln w="826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3080613" y="3263379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140"/>
                  </a:moveTo>
                  <a:lnTo>
                    <a:pt x="2286" y="4140"/>
                  </a:lnTo>
                </a:path>
              </a:pathLst>
            </a:custGeom>
            <a:ln w="828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3082163" y="3263379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222"/>
                  </a:moveTo>
                  <a:lnTo>
                    <a:pt x="2286" y="4222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3084410" y="3263557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133"/>
                  </a:moveTo>
                  <a:lnTo>
                    <a:pt x="2286" y="4133"/>
                  </a:lnTo>
                </a:path>
              </a:pathLst>
            </a:custGeom>
            <a:ln w="826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3069069" y="326269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222"/>
                  </a:moveTo>
                  <a:lnTo>
                    <a:pt x="2286" y="4222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3125266" y="3265614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229"/>
                  </a:moveTo>
                  <a:lnTo>
                    <a:pt x="2286" y="4229"/>
                  </a:lnTo>
                </a:path>
              </a:pathLst>
            </a:custGeom>
            <a:ln w="845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3126981" y="3265792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140"/>
                  </a:moveTo>
                  <a:lnTo>
                    <a:pt x="2286" y="4140"/>
                  </a:lnTo>
                </a:path>
              </a:pathLst>
            </a:custGeom>
            <a:ln w="828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3128886" y="3265792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222"/>
                  </a:moveTo>
                  <a:lnTo>
                    <a:pt x="2286" y="4222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3130257" y="3265970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133"/>
                  </a:moveTo>
                  <a:lnTo>
                    <a:pt x="2286" y="4133"/>
                  </a:lnTo>
                </a:path>
              </a:pathLst>
            </a:custGeom>
            <a:ln w="826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3070745" y="3267081"/>
              <a:ext cx="85090" cy="48260"/>
            </a:xfrm>
            <a:custGeom>
              <a:avLst/>
              <a:gdLst/>
              <a:ahLst/>
              <a:cxnLst/>
              <a:rect l="l" t="t" r="r" b="b"/>
              <a:pathLst>
                <a:path w="85089" h="48260">
                  <a:moveTo>
                    <a:pt x="59474" y="3111"/>
                  </a:moveTo>
                  <a:lnTo>
                    <a:pt x="64046" y="3111"/>
                  </a:lnTo>
                </a:path>
                <a:path w="85089" h="48260">
                  <a:moveTo>
                    <a:pt x="61709" y="3276"/>
                  </a:moveTo>
                  <a:lnTo>
                    <a:pt x="66281" y="3276"/>
                  </a:lnTo>
                </a:path>
                <a:path w="85089" h="48260">
                  <a:moveTo>
                    <a:pt x="0" y="0"/>
                  </a:moveTo>
                  <a:lnTo>
                    <a:pt x="4572" y="0"/>
                  </a:lnTo>
                </a:path>
                <a:path w="85089" h="48260">
                  <a:moveTo>
                    <a:pt x="80327" y="47929"/>
                  </a:moveTo>
                  <a:lnTo>
                    <a:pt x="84899" y="47929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3146247" y="3314744"/>
              <a:ext cx="7620" cy="635"/>
            </a:xfrm>
            <a:custGeom>
              <a:avLst/>
              <a:gdLst/>
              <a:ahLst/>
              <a:cxnLst/>
              <a:rect l="l" t="t" r="r" b="b"/>
              <a:pathLst>
                <a:path w="7619" h="635">
                  <a:moveTo>
                    <a:pt x="2933" y="177"/>
                  </a:moveTo>
                  <a:lnTo>
                    <a:pt x="7505" y="177"/>
                  </a:lnTo>
                </a:path>
                <a:path w="7619" h="635">
                  <a:moveTo>
                    <a:pt x="0" y="0"/>
                  </a:moveTo>
                  <a:lnTo>
                    <a:pt x="4572" y="0"/>
                  </a:lnTo>
                </a:path>
              </a:pathLst>
            </a:custGeom>
            <a:ln w="826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3146640" y="3310432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222"/>
                  </a:moveTo>
                  <a:lnTo>
                    <a:pt x="2286" y="4222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3098203" y="3308019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140"/>
                  </a:moveTo>
                  <a:lnTo>
                    <a:pt x="2286" y="4140"/>
                  </a:lnTo>
                </a:path>
              </a:pathLst>
            </a:custGeom>
            <a:ln w="828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3096475" y="3307854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222"/>
                  </a:moveTo>
                  <a:lnTo>
                    <a:pt x="2286" y="4222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3048215" y="3305441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133"/>
                  </a:moveTo>
                  <a:lnTo>
                    <a:pt x="2286" y="4133"/>
                  </a:lnTo>
                </a:path>
              </a:pathLst>
            </a:custGeom>
            <a:ln w="826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3046488" y="330526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222"/>
                  </a:moveTo>
                  <a:lnTo>
                    <a:pt x="2286" y="4222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3093542" y="330767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222"/>
                  </a:moveTo>
                  <a:lnTo>
                    <a:pt x="2286" y="4222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3091649" y="330767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140"/>
                  </a:moveTo>
                  <a:lnTo>
                    <a:pt x="2286" y="4140"/>
                  </a:lnTo>
                </a:path>
              </a:pathLst>
            </a:custGeom>
            <a:ln w="828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3142322" y="3310267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222"/>
                  </a:moveTo>
                  <a:lnTo>
                    <a:pt x="2286" y="4222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3140951" y="3310267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133"/>
                  </a:moveTo>
                  <a:lnTo>
                    <a:pt x="2286" y="4133"/>
                  </a:lnTo>
                </a:path>
              </a:pathLst>
            </a:custGeom>
            <a:ln w="826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3138703" y="3310089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222"/>
                  </a:moveTo>
                  <a:lnTo>
                    <a:pt x="2286" y="4222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3070580" y="3310870"/>
              <a:ext cx="68580" cy="3810"/>
            </a:xfrm>
            <a:custGeom>
              <a:avLst/>
              <a:gdLst/>
              <a:ahLst/>
              <a:cxnLst/>
              <a:rect l="l" t="t" r="r" b="b"/>
              <a:pathLst>
                <a:path w="68580" h="3810">
                  <a:moveTo>
                    <a:pt x="63601" y="3276"/>
                  </a:moveTo>
                  <a:lnTo>
                    <a:pt x="68173" y="3276"/>
                  </a:lnTo>
                </a:path>
                <a:path w="68580" h="3810">
                  <a:moveTo>
                    <a:pt x="0" y="0"/>
                  </a:moveTo>
                  <a:lnTo>
                    <a:pt x="4572" y="0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3071317" y="3306648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133"/>
                  </a:moveTo>
                  <a:lnTo>
                    <a:pt x="2286" y="4133"/>
                  </a:lnTo>
                </a:path>
              </a:pathLst>
            </a:custGeom>
            <a:ln w="826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3069069" y="3306470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222"/>
                  </a:moveTo>
                  <a:lnTo>
                    <a:pt x="2286" y="4222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3034030" y="3308965"/>
              <a:ext cx="12065" cy="635"/>
            </a:xfrm>
            <a:custGeom>
              <a:avLst/>
              <a:gdLst/>
              <a:ahLst/>
              <a:cxnLst/>
              <a:rect l="l" t="t" r="r" b="b"/>
              <a:pathLst>
                <a:path w="12064" h="635">
                  <a:moveTo>
                    <a:pt x="7238" y="355"/>
                  </a:moveTo>
                  <a:lnTo>
                    <a:pt x="11811" y="355"/>
                  </a:lnTo>
                </a:path>
                <a:path w="12064" h="635">
                  <a:moveTo>
                    <a:pt x="5867" y="355"/>
                  </a:moveTo>
                  <a:lnTo>
                    <a:pt x="10439" y="355"/>
                  </a:lnTo>
                </a:path>
                <a:path w="12064" h="635">
                  <a:moveTo>
                    <a:pt x="3619" y="177"/>
                  </a:moveTo>
                  <a:lnTo>
                    <a:pt x="8191" y="177"/>
                  </a:lnTo>
                </a:path>
                <a:path w="12064" h="635">
                  <a:moveTo>
                    <a:pt x="0" y="0"/>
                  </a:moveTo>
                  <a:lnTo>
                    <a:pt x="4572" y="0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3034766" y="3304743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140"/>
                  </a:moveTo>
                  <a:lnTo>
                    <a:pt x="2286" y="4140"/>
                  </a:lnTo>
                </a:path>
              </a:pathLst>
            </a:custGeom>
            <a:ln w="828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3032531" y="3304578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222"/>
                  </a:moveTo>
                  <a:lnTo>
                    <a:pt x="2286" y="4222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3066834" y="3306305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222"/>
                  </a:moveTo>
                  <a:lnTo>
                    <a:pt x="2286" y="4222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3131464" y="3309747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140"/>
                  </a:moveTo>
                  <a:lnTo>
                    <a:pt x="2286" y="4140"/>
                  </a:lnTo>
                </a:path>
              </a:pathLst>
            </a:custGeom>
            <a:ln w="828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3129572" y="3309581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222"/>
                  </a:moveTo>
                  <a:lnTo>
                    <a:pt x="2286" y="4222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3088373" y="3307511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133"/>
                  </a:moveTo>
                  <a:lnTo>
                    <a:pt x="2286" y="4133"/>
                  </a:lnTo>
                </a:path>
              </a:pathLst>
            </a:custGeom>
            <a:ln w="826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3084195" y="3311556"/>
              <a:ext cx="45085" cy="2540"/>
            </a:xfrm>
            <a:custGeom>
              <a:avLst/>
              <a:gdLst/>
              <a:ahLst/>
              <a:cxnLst/>
              <a:rect l="l" t="t" r="r" b="b"/>
              <a:pathLst>
                <a:path w="45085" h="2539">
                  <a:moveTo>
                    <a:pt x="0" y="0"/>
                  </a:moveTo>
                  <a:lnTo>
                    <a:pt x="4572" y="0"/>
                  </a:lnTo>
                </a:path>
                <a:path w="45085" h="2539">
                  <a:moveTo>
                    <a:pt x="40157" y="2070"/>
                  </a:moveTo>
                  <a:lnTo>
                    <a:pt x="44729" y="2070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3124746" y="3309404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133"/>
                  </a:moveTo>
                  <a:lnTo>
                    <a:pt x="2286" y="4133"/>
                  </a:lnTo>
                </a:path>
              </a:pathLst>
            </a:custGeom>
            <a:ln w="826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3123018" y="330922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222"/>
                  </a:moveTo>
                  <a:lnTo>
                    <a:pt x="2286" y="4222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3121647" y="330922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140"/>
                  </a:moveTo>
                  <a:lnTo>
                    <a:pt x="2286" y="4140"/>
                  </a:lnTo>
                </a:path>
              </a:pathLst>
            </a:custGeom>
            <a:ln w="828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3081820" y="330715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222"/>
                  </a:moveTo>
                  <a:lnTo>
                    <a:pt x="2286" y="4222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3079927" y="3306991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222"/>
                  </a:moveTo>
                  <a:lnTo>
                    <a:pt x="2286" y="4222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3078200" y="3306991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133"/>
                  </a:moveTo>
                  <a:lnTo>
                    <a:pt x="2286" y="4133"/>
                  </a:lnTo>
                </a:path>
              </a:pathLst>
            </a:custGeom>
            <a:ln w="826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3074365" y="3311035"/>
              <a:ext cx="47625" cy="2540"/>
            </a:xfrm>
            <a:custGeom>
              <a:avLst/>
              <a:gdLst/>
              <a:ahLst/>
              <a:cxnLst/>
              <a:rect l="l" t="t" r="r" b="b"/>
              <a:pathLst>
                <a:path w="47625" h="2539">
                  <a:moveTo>
                    <a:pt x="0" y="0"/>
                  </a:moveTo>
                  <a:lnTo>
                    <a:pt x="4572" y="0"/>
                  </a:lnTo>
                </a:path>
                <a:path w="47625" h="2539">
                  <a:moveTo>
                    <a:pt x="42748" y="2247"/>
                  </a:moveTo>
                  <a:lnTo>
                    <a:pt x="47320" y="2247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3105607" y="3308362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229"/>
                  </a:moveTo>
                  <a:lnTo>
                    <a:pt x="2286" y="4229"/>
                  </a:lnTo>
                </a:path>
              </a:pathLst>
            </a:custGeom>
            <a:ln w="845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3104057" y="3308362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140"/>
                  </a:moveTo>
                  <a:lnTo>
                    <a:pt x="2286" y="4140"/>
                  </a:lnTo>
                </a:path>
              </a:pathLst>
            </a:custGeom>
            <a:ln w="828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3099536" y="3312420"/>
              <a:ext cx="20320" cy="1270"/>
            </a:xfrm>
            <a:custGeom>
              <a:avLst/>
              <a:gdLst/>
              <a:ahLst/>
              <a:cxnLst/>
              <a:rect l="l" t="t" r="r" b="b"/>
              <a:pathLst>
                <a:path w="20319" h="1270">
                  <a:moveTo>
                    <a:pt x="0" y="0"/>
                  </a:moveTo>
                  <a:lnTo>
                    <a:pt x="4572" y="0"/>
                  </a:lnTo>
                </a:path>
                <a:path w="20319" h="1270">
                  <a:moveTo>
                    <a:pt x="15341" y="685"/>
                  </a:moveTo>
                  <a:lnTo>
                    <a:pt x="19913" y="685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3060966" y="3306127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133"/>
                  </a:moveTo>
                  <a:lnTo>
                    <a:pt x="2286" y="4133"/>
                  </a:lnTo>
                </a:path>
              </a:pathLst>
            </a:custGeom>
            <a:ln w="826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3059239" y="3305949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222"/>
                  </a:moveTo>
                  <a:lnTo>
                    <a:pt x="2286" y="4222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3057347" y="3305949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140"/>
                  </a:moveTo>
                  <a:lnTo>
                    <a:pt x="2286" y="4140"/>
                  </a:lnTo>
                </a:path>
              </a:pathLst>
            </a:custGeom>
            <a:ln w="828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3051441" y="3309829"/>
              <a:ext cx="6985" cy="635"/>
            </a:xfrm>
            <a:custGeom>
              <a:avLst/>
              <a:gdLst/>
              <a:ahLst/>
              <a:cxnLst/>
              <a:rect l="l" t="t" r="r" b="b"/>
              <a:pathLst>
                <a:path w="6985" h="635">
                  <a:moveTo>
                    <a:pt x="2235" y="177"/>
                  </a:moveTo>
                  <a:lnTo>
                    <a:pt x="6807" y="177"/>
                  </a:lnTo>
                </a:path>
                <a:path w="6985" h="635">
                  <a:moveTo>
                    <a:pt x="0" y="0"/>
                  </a:moveTo>
                  <a:lnTo>
                    <a:pt x="4572" y="0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3051492" y="330560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140"/>
                  </a:moveTo>
                  <a:lnTo>
                    <a:pt x="2286" y="4140"/>
                  </a:lnTo>
                </a:path>
              </a:pathLst>
            </a:custGeom>
            <a:ln w="828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3113201" y="3308718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w="0" h="8889">
                  <a:moveTo>
                    <a:pt x="-2286" y="4222"/>
                  </a:moveTo>
                  <a:lnTo>
                    <a:pt x="2286" y="4222"/>
                  </a:lnTo>
                </a:path>
              </a:pathLst>
            </a:custGeom>
            <a:ln w="844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6" name="object 10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24035" y="2539542"/>
              <a:ext cx="135915" cy="143154"/>
            </a:xfrm>
            <a:prstGeom prst="rect">
              <a:avLst/>
            </a:prstGeom>
          </p:spPr>
        </p:pic>
      </p:grpSp>
      <p:grpSp>
        <p:nvGrpSpPr>
          <p:cNvPr id="107" name="object 107"/>
          <p:cNvGrpSpPr/>
          <p:nvPr/>
        </p:nvGrpSpPr>
        <p:grpSpPr>
          <a:xfrm>
            <a:off x="3292855" y="3833533"/>
            <a:ext cx="407034" cy="407034"/>
            <a:chOff x="3292855" y="3833533"/>
            <a:chExt cx="407034" cy="407034"/>
          </a:xfrm>
        </p:grpSpPr>
        <p:sp>
          <p:nvSpPr>
            <p:cNvPr id="108" name="object 108"/>
            <p:cNvSpPr/>
            <p:nvPr/>
          </p:nvSpPr>
          <p:spPr>
            <a:xfrm>
              <a:off x="3295141" y="3835819"/>
              <a:ext cx="402590" cy="402590"/>
            </a:xfrm>
            <a:custGeom>
              <a:avLst/>
              <a:gdLst/>
              <a:ahLst/>
              <a:cxnLst/>
              <a:rect l="l" t="t" r="r" b="b"/>
              <a:pathLst>
                <a:path w="402589" h="402589">
                  <a:moveTo>
                    <a:pt x="201206" y="0"/>
                  </a:moveTo>
                  <a:lnTo>
                    <a:pt x="247250" y="5329"/>
                  </a:lnTo>
                  <a:lnTo>
                    <a:pt x="289567" y="20503"/>
                  </a:lnTo>
                  <a:lnTo>
                    <a:pt x="326933" y="44298"/>
                  </a:lnTo>
                  <a:lnTo>
                    <a:pt x="358125" y="75489"/>
                  </a:lnTo>
                  <a:lnTo>
                    <a:pt x="381920" y="112853"/>
                  </a:lnTo>
                  <a:lnTo>
                    <a:pt x="397094" y="155166"/>
                  </a:lnTo>
                  <a:lnTo>
                    <a:pt x="402424" y="201206"/>
                  </a:lnTo>
                  <a:lnTo>
                    <a:pt x="397094" y="247250"/>
                  </a:lnTo>
                  <a:lnTo>
                    <a:pt x="381920" y="289567"/>
                  </a:lnTo>
                  <a:lnTo>
                    <a:pt x="358125" y="326933"/>
                  </a:lnTo>
                  <a:lnTo>
                    <a:pt x="326933" y="358125"/>
                  </a:lnTo>
                  <a:lnTo>
                    <a:pt x="289567" y="381920"/>
                  </a:lnTo>
                  <a:lnTo>
                    <a:pt x="247250" y="397094"/>
                  </a:lnTo>
                  <a:lnTo>
                    <a:pt x="201206" y="402424"/>
                  </a:lnTo>
                  <a:lnTo>
                    <a:pt x="155166" y="397094"/>
                  </a:lnTo>
                  <a:lnTo>
                    <a:pt x="112853" y="381920"/>
                  </a:lnTo>
                  <a:lnTo>
                    <a:pt x="75489" y="358125"/>
                  </a:lnTo>
                  <a:lnTo>
                    <a:pt x="44298" y="326933"/>
                  </a:lnTo>
                  <a:lnTo>
                    <a:pt x="20503" y="289567"/>
                  </a:lnTo>
                  <a:lnTo>
                    <a:pt x="5329" y="247250"/>
                  </a:lnTo>
                  <a:lnTo>
                    <a:pt x="0" y="201206"/>
                  </a:lnTo>
                  <a:lnTo>
                    <a:pt x="5329" y="155166"/>
                  </a:lnTo>
                  <a:lnTo>
                    <a:pt x="20503" y="112853"/>
                  </a:lnTo>
                  <a:lnTo>
                    <a:pt x="44298" y="75489"/>
                  </a:lnTo>
                  <a:lnTo>
                    <a:pt x="75489" y="44298"/>
                  </a:lnTo>
                  <a:lnTo>
                    <a:pt x="112853" y="20503"/>
                  </a:lnTo>
                  <a:lnTo>
                    <a:pt x="155166" y="5329"/>
                  </a:lnTo>
                  <a:lnTo>
                    <a:pt x="201206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9" name="object 10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61130" y="3931170"/>
              <a:ext cx="76200" cy="73355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67963" y="4046791"/>
              <a:ext cx="261619" cy="76454"/>
            </a:xfrm>
            <a:prstGeom prst="rect">
              <a:avLst/>
            </a:prstGeom>
          </p:spPr>
        </p:pic>
      </p:grpSp>
      <p:grpSp>
        <p:nvGrpSpPr>
          <p:cNvPr id="111" name="object 111"/>
          <p:cNvGrpSpPr/>
          <p:nvPr/>
        </p:nvGrpSpPr>
        <p:grpSpPr>
          <a:xfrm>
            <a:off x="2742298" y="3561956"/>
            <a:ext cx="765175" cy="678815"/>
            <a:chOff x="2742298" y="3561956"/>
            <a:chExt cx="765175" cy="678815"/>
          </a:xfrm>
        </p:grpSpPr>
        <p:sp>
          <p:nvSpPr>
            <p:cNvPr id="112" name="object 112"/>
            <p:cNvSpPr/>
            <p:nvPr/>
          </p:nvSpPr>
          <p:spPr>
            <a:xfrm>
              <a:off x="2744584" y="3835819"/>
              <a:ext cx="402590" cy="402590"/>
            </a:xfrm>
            <a:custGeom>
              <a:avLst/>
              <a:gdLst/>
              <a:ahLst/>
              <a:cxnLst/>
              <a:rect l="l" t="t" r="r" b="b"/>
              <a:pathLst>
                <a:path w="402589" h="402589">
                  <a:moveTo>
                    <a:pt x="201206" y="0"/>
                  </a:moveTo>
                  <a:lnTo>
                    <a:pt x="247246" y="5329"/>
                  </a:lnTo>
                  <a:lnTo>
                    <a:pt x="289561" y="20503"/>
                  </a:lnTo>
                  <a:lnTo>
                    <a:pt x="326928" y="44298"/>
                  </a:lnTo>
                  <a:lnTo>
                    <a:pt x="358121" y="75489"/>
                  </a:lnTo>
                  <a:lnTo>
                    <a:pt x="381918" y="112853"/>
                  </a:lnTo>
                  <a:lnTo>
                    <a:pt x="397094" y="155166"/>
                  </a:lnTo>
                  <a:lnTo>
                    <a:pt x="402424" y="201206"/>
                  </a:lnTo>
                  <a:lnTo>
                    <a:pt x="397094" y="247250"/>
                  </a:lnTo>
                  <a:lnTo>
                    <a:pt x="381918" y="289567"/>
                  </a:lnTo>
                  <a:lnTo>
                    <a:pt x="358121" y="326933"/>
                  </a:lnTo>
                  <a:lnTo>
                    <a:pt x="326928" y="358125"/>
                  </a:lnTo>
                  <a:lnTo>
                    <a:pt x="289561" y="381920"/>
                  </a:lnTo>
                  <a:lnTo>
                    <a:pt x="247246" y="397094"/>
                  </a:lnTo>
                  <a:lnTo>
                    <a:pt x="201206" y="402424"/>
                  </a:lnTo>
                  <a:lnTo>
                    <a:pt x="155166" y="397094"/>
                  </a:lnTo>
                  <a:lnTo>
                    <a:pt x="112853" y="381920"/>
                  </a:lnTo>
                  <a:lnTo>
                    <a:pt x="75489" y="358125"/>
                  </a:lnTo>
                  <a:lnTo>
                    <a:pt x="44298" y="326933"/>
                  </a:lnTo>
                  <a:lnTo>
                    <a:pt x="20503" y="289567"/>
                  </a:lnTo>
                  <a:lnTo>
                    <a:pt x="5329" y="247250"/>
                  </a:lnTo>
                  <a:lnTo>
                    <a:pt x="0" y="201206"/>
                  </a:lnTo>
                  <a:lnTo>
                    <a:pt x="5329" y="155166"/>
                  </a:lnTo>
                  <a:lnTo>
                    <a:pt x="20503" y="112853"/>
                  </a:lnTo>
                  <a:lnTo>
                    <a:pt x="44298" y="75489"/>
                  </a:lnTo>
                  <a:lnTo>
                    <a:pt x="75489" y="44298"/>
                  </a:lnTo>
                  <a:lnTo>
                    <a:pt x="112853" y="20503"/>
                  </a:lnTo>
                  <a:lnTo>
                    <a:pt x="155166" y="5329"/>
                  </a:lnTo>
                  <a:lnTo>
                    <a:pt x="201206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3" name="object 1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0573" y="3931170"/>
              <a:ext cx="76200" cy="73355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17393" y="4046791"/>
              <a:ext cx="261632" cy="76454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2954070" y="3561956"/>
              <a:ext cx="551180" cy="274320"/>
            </a:xfrm>
            <a:custGeom>
              <a:avLst/>
              <a:gdLst/>
              <a:ahLst/>
              <a:cxnLst/>
              <a:rect l="l" t="t" r="r" b="b"/>
              <a:pathLst>
                <a:path w="551179" h="274320">
                  <a:moveTo>
                    <a:pt x="0" y="273951"/>
                  </a:moveTo>
                  <a:lnTo>
                    <a:pt x="0" y="143103"/>
                  </a:lnTo>
                  <a:lnTo>
                    <a:pt x="550557" y="143103"/>
                  </a:lnTo>
                  <a:lnTo>
                    <a:pt x="550557" y="273951"/>
                  </a:lnTo>
                </a:path>
                <a:path w="551179" h="274320">
                  <a:moveTo>
                    <a:pt x="265175" y="143192"/>
                  </a:moveTo>
                  <a:lnTo>
                    <a:pt x="265175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3148838" y="4036161"/>
              <a:ext cx="173990" cy="0"/>
            </a:xfrm>
            <a:custGeom>
              <a:avLst/>
              <a:gdLst/>
              <a:ahLst/>
              <a:cxnLst/>
              <a:rect l="l" t="t" r="r" b="b"/>
              <a:pathLst>
                <a:path w="173989" h="0">
                  <a:moveTo>
                    <a:pt x="0" y="0"/>
                  </a:moveTo>
                  <a:lnTo>
                    <a:pt x="173647" y="0"/>
                  </a:lnTo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7" name="object 117"/>
          <p:cNvGrpSpPr/>
          <p:nvPr/>
        </p:nvGrpSpPr>
        <p:grpSpPr>
          <a:xfrm>
            <a:off x="3535273" y="1793341"/>
            <a:ext cx="741680" cy="76200"/>
            <a:chOff x="3535273" y="1793341"/>
            <a:chExt cx="741680" cy="76200"/>
          </a:xfrm>
        </p:grpSpPr>
        <p:pic>
          <p:nvPicPr>
            <p:cNvPr id="118" name="object 1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35273" y="1793341"/>
              <a:ext cx="128511" cy="75895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3697516" y="1838248"/>
              <a:ext cx="26034" cy="5715"/>
            </a:xfrm>
            <a:custGeom>
              <a:avLst/>
              <a:gdLst/>
              <a:ahLst/>
              <a:cxnLst/>
              <a:rect l="l" t="t" r="r" b="b"/>
              <a:pathLst>
                <a:path w="26035" h="5714">
                  <a:moveTo>
                    <a:pt x="25603" y="0"/>
                  </a:moveTo>
                  <a:lnTo>
                    <a:pt x="0" y="0"/>
                  </a:lnTo>
                  <a:lnTo>
                    <a:pt x="0" y="5384"/>
                  </a:lnTo>
                  <a:lnTo>
                    <a:pt x="25603" y="5384"/>
                  </a:lnTo>
                  <a:lnTo>
                    <a:pt x="256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0" name="object 1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50957" y="1793341"/>
              <a:ext cx="128524" cy="75895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02545" y="1794763"/>
              <a:ext cx="373786" cy="74472"/>
            </a:xfrm>
            <a:prstGeom prst="rect">
              <a:avLst/>
            </a:prstGeom>
          </p:spPr>
        </p:pic>
      </p:grpSp>
      <p:grpSp>
        <p:nvGrpSpPr>
          <p:cNvPr id="122" name="object 122"/>
          <p:cNvGrpSpPr/>
          <p:nvPr/>
        </p:nvGrpSpPr>
        <p:grpSpPr>
          <a:xfrm>
            <a:off x="2768904" y="2004644"/>
            <a:ext cx="1021080" cy="281940"/>
            <a:chOff x="2768904" y="2004644"/>
            <a:chExt cx="1021080" cy="281940"/>
          </a:xfrm>
        </p:grpSpPr>
        <p:pic>
          <p:nvPicPr>
            <p:cNvPr id="123" name="object 1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89986" y="2062378"/>
              <a:ext cx="128524" cy="75895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060776" y="2063800"/>
              <a:ext cx="271678" cy="74472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65474" y="2062378"/>
              <a:ext cx="304088" cy="75895"/>
            </a:xfrm>
            <a:prstGeom prst="rect">
              <a:avLst/>
            </a:prstGeom>
          </p:spPr>
        </p:pic>
        <p:sp>
          <p:nvSpPr>
            <p:cNvPr id="126" name="object 126"/>
            <p:cNvSpPr/>
            <p:nvPr/>
          </p:nvSpPr>
          <p:spPr>
            <a:xfrm>
              <a:off x="2771190" y="2006930"/>
              <a:ext cx="1016635" cy="279400"/>
            </a:xfrm>
            <a:custGeom>
              <a:avLst/>
              <a:gdLst/>
              <a:ahLst/>
              <a:cxnLst/>
              <a:rect l="l" t="t" r="r" b="b"/>
              <a:pathLst>
                <a:path w="1016635" h="279400">
                  <a:moveTo>
                    <a:pt x="0" y="0"/>
                  </a:moveTo>
                  <a:lnTo>
                    <a:pt x="1016355" y="0"/>
                  </a:lnTo>
                  <a:lnTo>
                    <a:pt x="1016355" y="186817"/>
                  </a:lnTo>
                  <a:lnTo>
                    <a:pt x="0" y="186817"/>
                  </a:lnTo>
                  <a:lnTo>
                    <a:pt x="0" y="0"/>
                  </a:lnTo>
                  <a:close/>
                </a:path>
                <a:path w="1016635" h="279400">
                  <a:moveTo>
                    <a:pt x="448970" y="195859"/>
                  </a:moveTo>
                  <a:lnTo>
                    <a:pt x="448970" y="27906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27" name="object 12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738120" y="6433807"/>
            <a:ext cx="4137939" cy="1969858"/>
          </a:xfrm>
          <a:prstGeom prst="rect">
            <a:avLst/>
          </a:prstGeom>
        </p:spPr>
      </p:pic>
      <p:grpSp>
        <p:nvGrpSpPr>
          <p:cNvPr id="128" name="object 128"/>
          <p:cNvGrpSpPr/>
          <p:nvPr/>
        </p:nvGrpSpPr>
        <p:grpSpPr>
          <a:xfrm>
            <a:off x="4469536" y="6114491"/>
            <a:ext cx="686435" cy="76200"/>
            <a:chOff x="4469536" y="6114491"/>
            <a:chExt cx="686435" cy="76200"/>
          </a:xfrm>
        </p:grpSpPr>
        <p:pic>
          <p:nvPicPr>
            <p:cNvPr id="129" name="object 1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469536" y="6114491"/>
              <a:ext cx="127101" cy="75895"/>
            </a:xfrm>
            <a:prstGeom prst="rect">
              <a:avLst/>
            </a:prstGeom>
          </p:spPr>
        </p:pic>
        <p:sp>
          <p:nvSpPr>
            <p:cNvPr id="130" name="object 130"/>
            <p:cNvSpPr/>
            <p:nvPr/>
          </p:nvSpPr>
          <p:spPr>
            <a:xfrm>
              <a:off x="4630369" y="6159398"/>
              <a:ext cx="26034" cy="5715"/>
            </a:xfrm>
            <a:custGeom>
              <a:avLst/>
              <a:gdLst/>
              <a:ahLst/>
              <a:cxnLst/>
              <a:rect l="l" t="t" r="r" b="b"/>
              <a:pathLst>
                <a:path w="26035" h="5714">
                  <a:moveTo>
                    <a:pt x="25603" y="0"/>
                  </a:moveTo>
                  <a:lnTo>
                    <a:pt x="0" y="0"/>
                  </a:lnTo>
                  <a:lnTo>
                    <a:pt x="0" y="5384"/>
                  </a:lnTo>
                  <a:lnTo>
                    <a:pt x="25603" y="5384"/>
                  </a:lnTo>
                  <a:lnTo>
                    <a:pt x="256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1" name="object 1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683810" y="6114491"/>
              <a:ext cx="128524" cy="75895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835398" y="6115913"/>
              <a:ext cx="320027" cy="74472"/>
            </a:xfrm>
            <a:prstGeom prst="rect">
              <a:avLst/>
            </a:prstGeom>
          </p:spPr>
        </p:pic>
      </p:grpSp>
      <p:sp>
        <p:nvSpPr>
          <p:cNvPr id="133" name="object 133"/>
          <p:cNvSpPr txBox="1"/>
          <p:nvPr/>
        </p:nvSpPr>
        <p:spPr>
          <a:xfrm>
            <a:off x="527293" y="520090"/>
            <a:ext cx="134747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60" b="1">
                <a:latin typeface="Arial"/>
                <a:cs typeface="Arial"/>
              </a:rPr>
              <a:t>CA</a:t>
            </a:r>
            <a:r>
              <a:rPr dirty="0" sz="1000" spc="-20" b="1">
                <a:latin typeface="Arial"/>
                <a:cs typeface="Arial"/>
              </a:rPr>
              <a:t> </a:t>
            </a:r>
            <a:r>
              <a:rPr dirty="0" sz="1000" spc="-15" b="1">
                <a:latin typeface="Arial"/>
                <a:cs typeface="Arial"/>
              </a:rPr>
              <a:t>-</a:t>
            </a:r>
            <a:r>
              <a:rPr dirty="0" sz="1000" spc="-20" b="1">
                <a:latin typeface="Arial"/>
                <a:cs typeface="Arial"/>
              </a:rPr>
              <a:t> </a:t>
            </a:r>
            <a:r>
              <a:rPr dirty="0" sz="1000" spc="-60" b="1">
                <a:latin typeface="Arial"/>
                <a:cs typeface="Arial"/>
              </a:rPr>
              <a:t>CA</a:t>
            </a:r>
            <a:r>
              <a:rPr dirty="0" sz="1000" spc="-20" b="1">
                <a:latin typeface="Arial"/>
                <a:cs typeface="Arial"/>
              </a:rPr>
              <a:t> </a:t>
            </a:r>
            <a:r>
              <a:rPr dirty="0" sz="1000" spc="20" b="1">
                <a:latin typeface="Arial"/>
                <a:cs typeface="Arial"/>
              </a:rPr>
              <a:t>(Convertidor)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2723118" y="488340"/>
            <a:ext cx="432689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5">
                <a:latin typeface="Microsoft Sans Serif"/>
                <a:cs typeface="Microsoft Sans Serif"/>
              </a:rPr>
              <a:t>Los </a:t>
            </a:r>
            <a:r>
              <a:rPr dirty="0" sz="950" spc="45">
                <a:latin typeface="Microsoft Sans Serif"/>
                <a:cs typeface="Microsoft Sans Serif"/>
              </a:rPr>
              <a:t>términos </a:t>
            </a:r>
            <a:r>
              <a:rPr dirty="0" sz="950" spc="-60">
                <a:latin typeface="Microsoft Sans Serif"/>
                <a:cs typeface="Microsoft Sans Serif"/>
              </a:rPr>
              <a:t>AC </a:t>
            </a:r>
            <a:r>
              <a:rPr dirty="0" sz="950" spc="-15">
                <a:latin typeface="Microsoft Sans Serif"/>
                <a:cs typeface="Microsoft Sans Serif"/>
              </a:rPr>
              <a:t>- </a:t>
            </a:r>
            <a:r>
              <a:rPr dirty="0" sz="950" spc="-60">
                <a:latin typeface="Microsoft Sans Serif"/>
                <a:cs typeface="Microsoft Sans Serif"/>
              </a:rPr>
              <a:t>AC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-40">
                <a:latin typeface="Microsoft Sans Serif"/>
                <a:cs typeface="Microsoft Sans Serif"/>
              </a:rPr>
              <a:t>DC </a:t>
            </a:r>
            <a:r>
              <a:rPr dirty="0" sz="950" spc="-15">
                <a:latin typeface="Microsoft Sans Serif"/>
                <a:cs typeface="Microsoft Sans Serif"/>
              </a:rPr>
              <a:t>- </a:t>
            </a:r>
            <a:r>
              <a:rPr dirty="0" sz="950" spc="-60">
                <a:latin typeface="Microsoft Sans Serif"/>
                <a:cs typeface="Microsoft Sans Serif"/>
              </a:rPr>
              <a:t>AC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40">
                <a:latin typeface="Microsoft Sans Serif"/>
                <a:cs typeface="Microsoft Sans Serif"/>
              </a:rPr>
              <a:t>refieren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40">
                <a:latin typeface="Microsoft Sans Serif"/>
                <a:cs typeface="Microsoft Sans Serif"/>
              </a:rPr>
              <a:t>métodos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0">
                <a:latin typeface="Microsoft Sans Serif"/>
                <a:cs typeface="Microsoft Sans Serif"/>
              </a:rPr>
              <a:t>hardware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40">
                <a:latin typeface="Microsoft Sans Serif"/>
                <a:cs typeface="Microsoft Sans Serif"/>
              </a:rPr>
              <a:t> configurar </a:t>
            </a:r>
            <a:r>
              <a:rPr dirty="0" sz="950" spc="-50">
                <a:latin typeface="Microsoft Sans Serif"/>
                <a:cs typeface="Microsoft Sans Serif"/>
              </a:rPr>
              <a:t>MASTERDRIVES. </a:t>
            </a:r>
            <a:r>
              <a:rPr dirty="0" sz="950" spc="-60">
                <a:latin typeface="Microsoft Sans Serif"/>
                <a:cs typeface="Microsoft Sans Serif"/>
              </a:rPr>
              <a:t>AC </a:t>
            </a:r>
            <a:r>
              <a:rPr dirty="0" sz="950" spc="-15">
                <a:latin typeface="Microsoft Sans Serif"/>
                <a:cs typeface="Microsoft Sans Serif"/>
              </a:rPr>
              <a:t>- </a:t>
            </a:r>
            <a:r>
              <a:rPr dirty="0" sz="950" spc="-60">
                <a:latin typeface="Microsoft Sans Serif"/>
                <a:cs typeface="Microsoft Sans Serif"/>
              </a:rPr>
              <a:t>AC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35">
                <a:latin typeface="Microsoft Sans Serif"/>
                <a:cs typeface="Microsoft Sans Serif"/>
              </a:rPr>
              <a:t>familia </a:t>
            </a:r>
            <a:r>
              <a:rPr dirty="0" sz="950" spc="-50">
                <a:latin typeface="Microsoft Sans Serif"/>
                <a:cs typeface="Microsoft Sans Serif"/>
              </a:rPr>
              <a:t>MASTERDRIVE </a:t>
            </a:r>
            <a:r>
              <a:rPr dirty="0" sz="950" spc="-75">
                <a:latin typeface="Microsoft Sans Serif"/>
                <a:cs typeface="Microsoft Sans Serif"/>
              </a:rPr>
              <a:t>VC</a:t>
            </a:r>
            <a:r>
              <a:rPr dirty="0" sz="950" spc="100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35">
                <a:latin typeface="Microsoft Sans Serif"/>
                <a:cs typeface="Microsoft Sans Serif"/>
              </a:rPr>
              <a:t>refiere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solo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variador,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conectado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una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fuente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45">
                <a:latin typeface="Microsoft Sans Serif"/>
                <a:cs typeface="Microsoft Sans Serif"/>
              </a:rPr>
              <a:t>CA,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que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controla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65">
                <a:latin typeface="Microsoft Sans Serif"/>
                <a:cs typeface="Microsoft Sans Serif"/>
              </a:rPr>
              <a:t>motor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-45">
                <a:latin typeface="Microsoft Sans Serif"/>
                <a:cs typeface="Microsoft Sans Serif"/>
              </a:rPr>
              <a:t>CA,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65">
                <a:latin typeface="Microsoft Sans Serif"/>
                <a:cs typeface="Microsoft Sans Serif"/>
              </a:rPr>
              <a:t>motor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60">
                <a:latin typeface="Microsoft Sans Serif"/>
                <a:cs typeface="Microsoft Sans Serif"/>
              </a:rPr>
              <a:t>CA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tacómetro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aplicaciones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multimotor.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527300" y="4647590"/>
            <a:ext cx="122872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95" b="1">
                <a:latin typeface="Arial"/>
                <a:cs typeface="Arial"/>
              </a:rPr>
              <a:t>CC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spc="-15" b="1">
                <a:latin typeface="Arial"/>
                <a:cs typeface="Arial"/>
              </a:rPr>
              <a:t>-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spc="-65" b="1">
                <a:latin typeface="Arial"/>
                <a:cs typeface="Arial"/>
              </a:rPr>
              <a:t>CA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spc="30" b="1">
                <a:latin typeface="Arial"/>
                <a:cs typeface="Arial"/>
              </a:rPr>
              <a:t>(Inversor)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2723124" y="4628540"/>
            <a:ext cx="419544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-50">
                <a:latin typeface="Microsoft Sans Serif"/>
                <a:cs typeface="Microsoft Sans Serif"/>
              </a:rPr>
              <a:t>MASTERDRIVE </a:t>
            </a:r>
            <a:r>
              <a:rPr dirty="0" sz="950" spc="-75">
                <a:latin typeface="Microsoft Sans Serif"/>
                <a:cs typeface="Microsoft Sans Serif"/>
              </a:rPr>
              <a:t>VC </a:t>
            </a:r>
            <a:r>
              <a:rPr dirty="0" sz="950" spc="45">
                <a:latin typeface="Microsoft Sans Serif"/>
                <a:cs typeface="Microsoft Sans Serif"/>
              </a:rPr>
              <a:t>también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35">
                <a:latin typeface="Microsoft Sans Serif"/>
                <a:cs typeface="Microsoft Sans Serif"/>
              </a:rPr>
              <a:t>puede </a:t>
            </a:r>
            <a:r>
              <a:rPr dirty="0" sz="950" spc="40">
                <a:latin typeface="Microsoft Sans Serif"/>
                <a:cs typeface="Microsoft Sans Serif"/>
              </a:rPr>
              <a:t>configurar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30">
                <a:latin typeface="Microsoft Sans Serif"/>
                <a:cs typeface="Microsoft Sans Serif"/>
              </a:rPr>
              <a:t>bus de </a:t>
            </a:r>
            <a:r>
              <a:rPr dirty="0" sz="950" spc="-90">
                <a:latin typeface="Microsoft Sans Serif"/>
                <a:cs typeface="Microsoft Sans Serif"/>
              </a:rPr>
              <a:t>CC </a:t>
            </a:r>
            <a:r>
              <a:rPr dirty="0" sz="950" spc="-8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común </a:t>
            </a:r>
            <a:r>
              <a:rPr dirty="0" sz="950" spc="35">
                <a:latin typeface="Microsoft Sans Serif"/>
                <a:cs typeface="Microsoft Sans Serif"/>
              </a:rPr>
              <a:t>suministre </a:t>
            </a:r>
            <a:r>
              <a:rPr dirty="0" sz="950" spc="30">
                <a:latin typeface="Microsoft Sans Serif"/>
                <a:cs typeface="Microsoft Sans Serif"/>
              </a:rPr>
              <a:t>energía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20">
                <a:latin typeface="Microsoft Sans Serif"/>
                <a:cs typeface="Microsoft Sans Serif"/>
              </a:rPr>
              <a:t>varios </a:t>
            </a:r>
            <a:r>
              <a:rPr dirty="0" sz="950" spc="25">
                <a:latin typeface="Microsoft Sans Serif"/>
                <a:cs typeface="Microsoft Sans Serif"/>
              </a:rPr>
              <a:t>inversores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45">
                <a:latin typeface="Microsoft Sans Serif"/>
                <a:cs typeface="Microsoft Sans Serif"/>
              </a:rPr>
              <a:t>CA. </a:t>
            </a:r>
            <a:r>
              <a:rPr dirty="0" sz="950" spc="-5">
                <a:latin typeface="Microsoft Sans Serif"/>
                <a:cs typeface="Microsoft Sans Serif"/>
              </a:rPr>
              <a:t>Los </a:t>
            </a:r>
            <a:r>
              <a:rPr dirty="0" sz="950" spc="15">
                <a:latin typeface="Microsoft Sans Serif"/>
                <a:cs typeface="Microsoft Sans Serif"/>
              </a:rPr>
              <a:t>sistemas </a:t>
            </a:r>
            <a:r>
              <a:rPr dirty="0" sz="950" spc="30">
                <a:latin typeface="Microsoft Sans Serif"/>
                <a:cs typeface="Microsoft Sans Serif"/>
              </a:rPr>
              <a:t>de bus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90">
                <a:latin typeface="Microsoft Sans Serif"/>
                <a:cs typeface="Microsoft Sans Serif"/>
              </a:rPr>
              <a:t>CC </a:t>
            </a:r>
            <a:r>
              <a:rPr dirty="0" sz="950" spc="30">
                <a:latin typeface="Microsoft Sans Serif"/>
                <a:cs typeface="Microsoft Sans Serif"/>
              </a:rPr>
              <a:t>comunes </a:t>
            </a:r>
            <a:r>
              <a:rPr dirty="0" sz="950" spc="45">
                <a:latin typeface="Microsoft Sans Serif"/>
                <a:cs typeface="Microsoft Sans Serif"/>
              </a:rPr>
              <a:t>también </a:t>
            </a:r>
            <a:r>
              <a:rPr dirty="0" sz="950" spc="50">
                <a:latin typeface="Microsoft Sans Serif"/>
                <a:cs typeface="Microsoft Sans Serif"/>
              </a:rPr>
              <a:t>permiten </a:t>
            </a:r>
            <a:r>
              <a:rPr dirty="0" sz="950" spc="25">
                <a:latin typeface="Microsoft Sans Serif"/>
                <a:cs typeface="Microsoft Sans Serif"/>
              </a:rPr>
              <a:t>combinaciones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50">
                <a:latin typeface="Microsoft Sans Serif"/>
                <a:cs typeface="Microsoft Sans Serif"/>
              </a:rPr>
              <a:t>uno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20">
                <a:latin typeface="Microsoft Sans Serif"/>
                <a:cs typeface="Microsoft Sans Serif"/>
              </a:rPr>
              <a:t>varios </a:t>
            </a:r>
            <a:r>
              <a:rPr dirty="0" sz="950" spc="2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motores.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Esto</a:t>
            </a:r>
            <a:r>
              <a:rPr dirty="0" sz="950" spc="-10">
                <a:latin typeface="Microsoft Sans Serif"/>
                <a:cs typeface="Microsoft Sans Serif"/>
              </a:rPr>
              <a:t> se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conoce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como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35">
                <a:latin typeface="Microsoft Sans Serif"/>
                <a:cs typeface="Microsoft Sans Serif"/>
              </a:rPr>
              <a:t>DC-AC.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Una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ventaja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este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sistema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es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30">
                <a:latin typeface="Microsoft Sans Serif"/>
                <a:cs typeface="Microsoft Sans Serif"/>
              </a:rPr>
              <a:t>energía </a:t>
            </a:r>
            <a:r>
              <a:rPr dirty="0" sz="950" spc="35">
                <a:latin typeface="Microsoft Sans Serif"/>
                <a:cs typeface="Microsoft Sans Serif"/>
              </a:rPr>
              <a:t>regenerada </a:t>
            </a:r>
            <a:r>
              <a:rPr dirty="0" sz="950" spc="55">
                <a:latin typeface="Microsoft Sans Serif"/>
                <a:cs typeface="Microsoft Sans Serif"/>
              </a:rPr>
              <a:t>por un </a:t>
            </a:r>
            <a:r>
              <a:rPr dirty="0" sz="950" spc="35">
                <a:latin typeface="Microsoft Sans Serif"/>
                <a:cs typeface="Microsoft Sans Serif"/>
              </a:rPr>
              <a:t>inversor puede </a:t>
            </a:r>
            <a:r>
              <a:rPr dirty="0" sz="950" spc="20">
                <a:latin typeface="Microsoft Sans Serif"/>
                <a:cs typeface="Microsoft Sans Serif"/>
              </a:rPr>
              <a:t>ser </a:t>
            </a:r>
            <a:r>
              <a:rPr dirty="0" sz="950" spc="30">
                <a:latin typeface="Microsoft Sans Serif"/>
                <a:cs typeface="Microsoft Sans Serif"/>
              </a:rPr>
              <a:t>consumida </a:t>
            </a:r>
            <a:r>
              <a:rPr dirty="0" sz="950" spc="55">
                <a:latin typeface="Microsoft Sans Serif"/>
                <a:cs typeface="Microsoft Sans Serif"/>
              </a:rPr>
              <a:t>por </a:t>
            </a:r>
            <a:r>
              <a:rPr dirty="0" sz="950" spc="60">
                <a:latin typeface="Microsoft Sans Serif"/>
                <a:cs typeface="Microsoft Sans Serif"/>
              </a:rPr>
              <a:t>otro </a:t>
            </a:r>
            <a:r>
              <a:rPr dirty="0" sz="950" spc="6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inversor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mismo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bus.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68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53778" y="3191497"/>
            <a:ext cx="2012314" cy="2012314"/>
            <a:chOff x="3053778" y="3191497"/>
            <a:chExt cx="2012314" cy="2012314"/>
          </a:xfrm>
        </p:grpSpPr>
        <p:sp>
          <p:nvSpPr>
            <p:cNvPr id="3" name="object 3"/>
            <p:cNvSpPr/>
            <p:nvPr/>
          </p:nvSpPr>
          <p:spPr>
            <a:xfrm>
              <a:off x="4059326" y="3207829"/>
              <a:ext cx="0" cy="1979930"/>
            </a:xfrm>
            <a:custGeom>
              <a:avLst/>
              <a:gdLst/>
              <a:ahLst/>
              <a:cxnLst/>
              <a:rect l="l" t="t" r="r" b="b"/>
              <a:pathLst>
                <a:path w="0" h="1979929">
                  <a:moveTo>
                    <a:pt x="0" y="0"/>
                  </a:moveTo>
                  <a:lnTo>
                    <a:pt x="0" y="1979345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026560" y="3197898"/>
              <a:ext cx="66040" cy="1999614"/>
            </a:xfrm>
            <a:custGeom>
              <a:avLst/>
              <a:gdLst/>
              <a:ahLst/>
              <a:cxnLst/>
              <a:rect l="l" t="t" r="r" b="b"/>
              <a:pathLst>
                <a:path w="66039" h="1999614">
                  <a:moveTo>
                    <a:pt x="65506" y="50507"/>
                  </a:moveTo>
                  <a:lnTo>
                    <a:pt x="32765" y="0"/>
                  </a:lnTo>
                  <a:lnTo>
                    <a:pt x="0" y="50507"/>
                  </a:lnTo>
                </a:path>
                <a:path w="66039" h="1999614">
                  <a:moveTo>
                    <a:pt x="65506" y="1948700"/>
                  </a:moveTo>
                  <a:lnTo>
                    <a:pt x="32765" y="1999208"/>
                  </a:lnTo>
                  <a:lnTo>
                    <a:pt x="0" y="194870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070110" y="4197045"/>
              <a:ext cx="1979930" cy="0"/>
            </a:xfrm>
            <a:custGeom>
              <a:avLst/>
              <a:gdLst/>
              <a:ahLst/>
              <a:cxnLst/>
              <a:rect l="l" t="t" r="r" b="b"/>
              <a:pathLst>
                <a:path w="1979929" h="0">
                  <a:moveTo>
                    <a:pt x="0" y="0"/>
                  </a:moveTo>
                  <a:lnTo>
                    <a:pt x="1979345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060179" y="4164304"/>
              <a:ext cx="1999614" cy="66040"/>
            </a:xfrm>
            <a:custGeom>
              <a:avLst/>
              <a:gdLst/>
              <a:ahLst/>
              <a:cxnLst/>
              <a:rect l="l" t="t" r="r" b="b"/>
              <a:pathLst>
                <a:path w="1999614" h="66039">
                  <a:moveTo>
                    <a:pt x="50507" y="0"/>
                  </a:moveTo>
                  <a:lnTo>
                    <a:pt x="0" y="32740"/>
                  </a:lnTo>
                  <a:lnTo>
                    <a:pt x="50507" y="65506"/>
                  </a:lnTo>
                </a:path>
                <a:path w="1999614" h="66039">
                  <a:moveTo>
                    <a:pt x="1948700" y="0"/>
                  </a:moveTo>
                  <a:lnTo>
                    <a:pt x="1999208" y="32740"/>
                  </a:lnTo>
                  <a:lnTo>
                    <a:pt x="1948700" y="65506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361639" y="3478326"/>
              <a:ext cx="352425" cy="244475"/>
            </a:xfrm>
            <a:custGeom>
              <a:avLst/>
              <a:gdLst/>
              <a:ahLst/>
              <a:cxnLst/>
              <a:rect l="l" t="t" r="r" b="b"/>
              <a:pathLst>
                <a:path w="352425" h="244475">
                  <a:moveTo>
                    <a:pt x="14630" y="244144"/>
                  </a:moveTo>
                  <a:lnTo>
                    <a:pt x="8486" y="228042"/>
                  </a:lnTo>
                  <a:lnTo>
                    <a:pt x="3886" y="211340"/>
                  </a:lnTo>
                  <a:lnTo>
                    <a:pt x="1000" y="194124"/>
                  </a:lnTo>
                  <a:lnTo>
                    <a:pt x="0" y="176479"/>
                  </a:lnTo>
                  <a:lnTo>
                    <a:pt x="6278" y="129434"/>
                  </a:lnTo>
                  <a:lnTo>
                    <a:pt x="24011" y="87240"/>
                  </a:lnTo>
                  <a:lnTo>
                    <a:pt x="51549" y="51549"/>
                  </a:lnTo>
                  <a:lnTo>
                    <a:pt x="87240" y="24011"/>
                  </a:lnTo>
                  <a:lnTo>
                    <a:pt x="129434" y="6278"/>
                  </a:lnTo>
                  <a:lnTo>
                    <a:pt x="176479" y="0"/>
                  </a:lnTo>
                  <a:lnTo>
                    <a:pt x="223138" y="6278"/>
                  </a:lnTo>
                  <a:lnTo>
                    <a:pt x="265074" y="24011"/>
                  </a:lnTo>
                  <a:lnTo>
                    <a:pt x="300608" y="51549"/>
                  </a:lnTo>
                  <a:lnTo>
                    <a:pt x="328066" y="87240"/>
                  </a:lnTo>
                  <a:lnTo>
                    <a:pt x="345770" y="129434"/>
                  </a:lnTo>
                  <a:lnTo>
                    <a:pt x="352043" y="176479"/>
                  </a:lnTo>
                  <a:lnTo>
                    <a:pt x="351043" y="194124"/>
                  </a:lnTo>
                  <a:lnTo>
                    <a:pt x="348157" y="211340"/>
                  </a:lnTo>
                  <a:lnTo>
                    <a:pt x="343557" y="228042"/>
                  </a:lnTo>
                  <a:lnTo>
                    <a:pt x="337413" y="24414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685184" y="3672192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89">
                  <a:moveTo>
                    <a:pt x="60083" y="26123"/>
                  </a:moveTo>
                  <a:lnTo>
                    <a:pt x="9905" y="59385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245548" y="3396691"/>
              <a:ext cx="586740" cy="407034"/>
            </a:xfrm>
            <a:custGeom>
              <a:avLst/>
              <a:gdLst/>
              <a:ahLst/>
              <a:cxnLst/>
              <a:rect l="l" t="t" r="r" b="b"/>
              <a:pathLst>
                <a:path w="586739" h="407035">
                  <a:moveTo>
                    <a:pt x="561759" y="406488"/>
                  </a:moveTo>
                  <a:lnTo>
                    <a:pt x="571991" y="379680"/>
                  </a:lnTo>
                  <a:lnTo>
                    <a:pt x="579654" y="351872"/>
                  </a:lnTo>
                  <a:lnTo>
                    <a:pt x="584463" y="323207"/>
                  </a:lnTo>
                  <a:lnTo>
                    <a:pt x="586130" y="293827"/>
                  </a:lnTo>
                  <a:lnTo>
                    <a:pt x="582301" y="246014"/>
                  </a:lnTo>
                  <a:lnTo>
                    <a:pt x="571209" y="200714"/>
                  </a:lnTo>
                  <a:lnTo>
                    <a:pt x="553449" y="158520"/>
                  </a:lnTo>
                  <a:lnTo>
                    <a:pt x="529614" y="120025"/>
                  </a:lnTo>
                  <a:lnTo>
                    <a:pt x="500299" y="85825"/>
                  </a:lnTo>
                  <a:lnTo>
                    <a:pt x="466096" y="56511"/>
                  </a:lnTo>
                  <a:lnTo>
                    <a:pt x="427600" y="32678"/>
                  </a:lnTo>
                  <a:lnTo>
                    <a:pt x="385404" y="14919"/>
                  </a:lnTo>
                  <a:lnTo>
                    <a:pt x="340103" y="3828"/>
                  </a:lnTo>
                  <a:lnTo>
                    <a:pt x="292290" y="0"/>
                  </a:lnTo>
                  <a:lnTo>
                    <a:pt x="244894" y="3828"/>
                  </a:lnTo>
                  <a:lnTo>
                    <a:pt x="199927" y="14919"/>
                  </a:lnTo>
                  <a:lnTo>
                    <a:pt x="157993" y="32678"/>
                  </a:lnTo>
                  <a:lnTo>
                    <a:pt x="119694" y="56511"/>
                  </a:lnTo>
                  <a:lnTo>
                    <a:pt x="85632" y="85825"/>
                  </a:lnTo>
                  <a:lnTo>
                    <a:pt x="56412" y="120025"/>
                  </a:lnTo>
                  <a:lnTo>
                    <a:pt x="32636" y="158520"/>
                  </a:lnTo>
                  <a:lnTo>
                    <a:pt x="14907" y="200714"/>
                  </a:lnTo>
                  <a:lnTo>
                    <a:pt x="3827" y="246014"/>
                  </a:lnTo>
                  <a:lnTo>
                    <a:pt x="0" y="293827"/>
                  </a:lnTo>
                  <a:lnTo>
                    <a:pt x="1664" y="323207"/>
                  </a:lnTo>
                  <a:lnTo>
                    <a:pt x="6467" y="351872"/>
                  </a:lnTo>
                  <a:lnTo>
                    <a:pt x="14123" y="379680"/>
                  </a:lnTo>
                  <a:lnTo>
                    <a:pt x="24345" y="40648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223666" y="3752900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89">
                  <a:moveTo>
                    <a:pt x="60083" y="0"/>
                  </a:moveTo>
                  <a:lnTo>
                    <a:pt x="50190" y="59385"/>
                  </a:lnTo>
                  <a:lnTo>
                    <a:pt x="0" y="26123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413199" y="4588408"/>
              <a:ext cx="352425" cy="244475"/>
            </a:xfrm>
            <a:custGeom>
              <a:avLst/>
              <a:gdLst/>
              <a:ahLst/>
              <a:cxnLst/>
              <a:rect l="l" t="t" r="r" b="b"/>
              <a:pathLst>
                <a:path w="352425" h="244475">
                  <a:moveTo>
                    <a:pt x="337413" y="244144"/>
                  </a:moveTo>
                  <a:lnTo>
                    <a:pt x="343557" y="228042"/>
                  </a:lnTo>
                  <a:lnTo>
                    <a:pt x="348157" y="211340"/>
                  </a:lnTo>
                  <a:lnTo>
                    <a:pt x="351043" y="194124"/>
                  </a:lnTo>
                  <a:lnTo>
                    <a:pt x="352044" y="176479"/>
                  </a:lnTo>
                  <a:lnTo>
                    <a:pt x="345765" y="129434"/>
                  </a:lnTo>
                  <a:lnTo>
                    <a:pt x="328032" y="87240"/>
                  </a:lnTo>
                  <a:lnTo>
                    <a:pt x="300494" y="51549"/>
                  </a:lnTo>
                  <a:lnTo>
                    <a:pt x="264803" y="24011"/>
                  </a:lnTo>
                  <a:lnTo>
                    <a:pt x="222609" y="6278"/>
                  </a:lnTo>
                  <a:lnTo>
                    <a:pt x="175564" y="0"/>
                  </a:lnTo>
                  <a:lnTo>
                    <a:pt x="128905" y="6278"/>
                  </a:lnTo>
                  <a:lnTo>
                    <a:pt x="86969" y="24011"/>
                  </a:lnTo>
                  <a:lnTo>
                    <a:pt x="51435" y="51549"/>
                  </a:lnTo>
                  <a:lnTo>
                    <a:pt x="23977" y="87240"/>
                  </a:lnTo>
                  <a:lnTo>
                    <a:pt x="6273" y="129434"/>
                  </a:lnTo>
                  <a:lnTo>
                    <a:pt x="0" y="176479"/>
                  </a:lnTo>
                  <a:lnTo>
                    <a:pt x="1000" y="194124"/>
                  </a:lnTo>
                  <a:lnTo>
                    <a:pt x="3886" y="211340"/>
                  </a:lnTo>
                  <a:lnTo>
                    <a:pt x="8486" y="228042"/>
                  </a:lnTo>
                  <a:lnTo>
                    <a:pt x="14630" y="24414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381588" y="4782273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89">
                  <a:moveTo>
                    <a:pt x="60083" y="0"/>
                  </a:moveTo>
                  <a:lnTo>
                    <a:pt x="50203" y="59385"/>
                  </a:lnTo>
                  <a:lnTo>
                    <a:pt x="0" y="26123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295203" y="4506772"/>
              <a:ext cx="586740" cy="407034"/>
            </a:xfrm>
            <a:custGeom>
              <a:avLst/>
              <a:gdLst/>
              <a:ahLst/>
              <a:cxnLst/>
              <a:rect l="l" t="t" r="r" b="b"/>
              <a:pathLst>
                <a:path w="586739" h="407035">
                  <a:moveTo>
                    <a:pt x="24371" y="406488"/>
                  </a:moveTo>
                  <a:lnTo>
                    <a:pt x="14139" y="379680"/>
                  </a:lnTo>
                  <a:lnTo>
                    <a:pt x="6475" y="351872"/>
                  </a:lnTo>
                  <a:lnTo>
                    <a:pt x="1666" y="323207"/>
                  </a:lnTo>
                  <a:lnTo>
                    <a:pt x="0" y="293827"/>
                  </a:lnTo>
                  <a:lnTo>
                    <a:pt x="3829" y="246014"/>
                  </a:lnTo>
                  <a:lnTo>
                    <a:pt x="14920" y="200714"/>
                  </a:lnTo>
                  <a:lnTo>
                    <a:pt x="32680" y="158520"/>
                  </a:lnTo>
                  <a:lnTo>
                    <a:pt x="56515" y="120025"/>
                  </a:lnTo>
                  <a:lnTo>
                    <a:pt x="85831" y="85825"/>
                  </a:lnTo>
                  <a:lnTo>
                    <a:pt x="120034" y="56511"/>
                  </a:lnTo>
                  <a:lnTo>
                    <a:pt x="158530" y="32678"/>
                  </a:lnTo>
                  <a:lnTo>
                    <a:pt x="200725" y="14919"/>
                  </a:lnTo>
                  <a:lnTo>
                    <a:pt x="246026" y="3828"/>
                  </a:lnTo>
                  <a:lnTo>
                    <a:pt x="293839" y="0"/>
                  </a:lnTo>
                  <a:lnTo>
                    <a:pt x="341236" y="3828"/>
                  </a:lnTo>
                  <a:lnTo>
                    <a:pt x="386202" y="14919"/>
                  </a:lnTo>
                  <a:lnTo>
                    <a:pt x="428137" y="32678"/>
                  </a:lnTo>
                  <a:lnTo>
                    <a:pt x="466436" y="56511"/>
                  </a:lnTo>
                  <a:lnTo>
                    <a:pt x="500497" y="85825"/>
                  </a:lnTo>
                  <a:lnTo>
                    <a:pt x="529717" y="120025"/>
                  </a:lnTo>
                  <a:lnTo>
                    <a:pt x="553493" y="158520"/>
                  </a:lnTo>
                  <a:lnTo>
                    <a:pt x="571223" y="200714"/>
                  </a:lnTo>
                  <a:lnTo>
                    <a:pt x="582303" y="246014"/>
                  </a:lnTo>
                  <a:lnTo>
                    <a:pt x="586130" y="293827"/>
                  </a:lnTo>
                  <a:lnTo>
                    <a:pt x="584465" y="323207"/>
                  </a:lnTo>
                  <a:lnTo>
                    <a:pt x="579662" y="351872"/>
                  </a:lnTo>
                  <a:lnTo>
                    <a:pt x="572007" y="379680"/>
                  </a:lnTo>
                  <a:lnTo>
                    <a:pt x="561784" y="40648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843106" y="4862982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89">
                  <a:moveTo>
                    <a:pt x="60083" y="26111"/>
                  </a:moveTo>
                  <a:lnTo>
                    <a:pt x="9918" y="59385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397654" y="3482898"/>
              <a:ext cx="352425" cy="244475"/>
            </a:xfrm>
            <a:custGeom>
              <a:avLst/>
              <a:gdLst/>
              <a:ahLst/>
              <a:cxnLst/>
              <a:rect l="l" t="t" r="r" b="b"/>
              <a:pathLst>
                <a:path w="352425" h="244475">
                  <a:moveTo>
                    <a:pt x="14630" y="244144"/>
                  </a:moveTo>
                  <a:lnTo>
                    <a:pt x="8486" y="228042"/>
                  </a:lnTo>
                  <a:lnTo>
                    <a:pt x="3886" y="211340"/>
                  </a:lnTo>
                  <a:lnTo>
                    <a:pt x="1000" y="194124"/>
                  </a:lnTo>
                  <a:lnTo>
                    <a:pt x="0" y="176479"/>
                  </a:lnTo>
                  <a:lnTo>
                    <a:pt x="6278" y="129434"/>
                  </a:lnTo>
                  <a:lnTo>
                    <a:pt x="24011" y="87240"/>
                  </a:lnTo>
                  <a:lnTo>
                    <a:pt x="51549" y="51549"/>
                  </a:lnTo>
                  <a:lnTo>
                    <a:pt x="87240" y="24011"/>
                  </a:lnTo>
                  <a:lnTo>
                    <a:pt x="129434" y="6278"/>
                  </a:lnTo>
                  <a:lnTo>
                    <a:pt x="176479" y="0"/>
                  </a:lnTo>
                  <a:lnTo>
                    <a:pt x="223138" y="6278"/>
                  </a:lnTo>
                  <a:lnTo>
                    <a:pt x="265074" y="24011"/>
                  </a:lnTo>
                  <a:lnTo>
                    <a:pt x="300609" y="51549"/>
                  </a:lnTo>
                  <a:lnTo>
                    <a:pt x="328066" y="87240"/>
                  </a:lnTo>
                  <a:lnTo>
                    <a:pt x="345770" y="129434"/>
                  </a:lnTo>
                  <a:lnTo>
                    <a:pt x="352044" y="176479"/>
                  </a:lnTo>
                  <a:lnTo>
                    <a:pt x="351043" y="194124"/>
                  </a:lnTo>
                  <a:lnTo>
                    <a:pt x="348157" y="211340"/>
                  </a:lnTo>
                  <a:lnTo>
                    <a:pt x="343557" y="228042"/>
                  </a:lnTo>
                  <a:lnTo>
                    <a:pt x="337413" y="24414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721199" y="3676764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89">
                  <a:moveTo>
                    <a:pt x="60083" y="26123"/>
                  </a:moveTo>
                  <a:lnTo>
                    <a:pt x="9906" y="59385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280573" y="3401263"/>
              <a:ext cx="586740" cy="407034"/>
            </a:xfrm>
            <a:custGeom>
              <a:avLst/>
              <a:gdLst/>
              <a:ahLst/>
              <a:cxnLst/>
              <a:rect l="l" t="t" r="r" b="b"/>
              <a:pathLst>
                <a:path w="586739" h="407035">
                  <a:moveTo>
                    <a:pt x="24371" y="406488"/>
                  </a:moveTo>
                  <a:lnTo>
                    <a:pt x="14139" y="379680"/>
                  </a:lnTo>
                  <a:lnTo>
                    <a:pt x="6475" y="351872"/>
                  </a:lnTo>
                  <a:lnTo>
                    <a:pt x="1666" y="323207"/>
                  </a:lnTo>
                  <a:lnTo>
                    <a:pt x="0" y="293827"/>
                  </a:lnTo>
                  <a:lnTo>
                    <a:pt x="3829" y="246014"/>
                  </a:lnTo>
                  <a:lnTo>
                    <a:pt x="14920" y="200714"/>
                  </a:lnTo>
                  <a:lnTo>
                    <a:pt x="32680" y="158520"/>
                  </a:lnTo>
                  <a:lnTo>
                    <a:pt x="56515" y="120025"/>
                  </a:lnTo>
                  <a:lnTo>
                    <a:pt x="85831" y="85825"/>
                  </a:lnTo>
                  <a:lnTo>
                    <a:pt x="120034" y="56511"/>
                  </a:lnTo>
                  <a:lnTo>
                    <a:pt x="158530" y="32678"/>
                  </a:lnTo>
                  <a:lnTo>
                    <a:pt x="200725" y="14919"/>
                  </a:lnTo>
                  <a:lnTo>
                    <a:pt x="246026" y="3828"/>
                  </a:lnTo>
                  <a:lnTo>
                    <a:pt x="293839" y="0"/>
                  </a:lnTo>
                  <a:lnTo>
                    <a:pt x="341236" y="3828"/>
                  </a:lnTo>
                  <a:lnTo>
                    <a:pt x="386202" y="14919"/>
                  </a:lnTo>
                  <a:lnTo>
                    <a:pt x="428137" y="32678"/>
                  </a:lnTo>
                  <a:lnTo>
                    <a:pt x="466436" y="56511"/>
                  </a:lnTo>
                  <a:lnTo>
                    <a:pt x="500497" y="85825"/>
                  </a:lnTo>
                  <a:lnTo>
                    <a:pt x="529717" y="120025"/>
                  </a:lnTo>
                  <a:lnTo>
                    <a:pt x="553493" y="158520"/>
                  </a:lnTo>
                  <a:lnTo>
                    <a:pt x="571223" y="200714"/>
                  </a:lnTo>
                  <a:lnTo>
                    <a:pt x="582303" y="246014"/>
                  </a:lnTo>
                  <a:lnTo>
                    <a:pt x="586130" y="293827"/>
                  </a:lnTo>
                  <a:lnTo>
                    <a:pt x="584465" y="323207"/>
                  </a:lnTo>
                  <a:lnTo>
                    <a:pt x="579662" y="351872"/>
                  </a:lnTo>
                  <a:lnTo>
                    <a:pt x="572007" y="379680"/>
                  </a:lnTo>
                  <a:lnTo>
                    <a:pt x="561784" y="40648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828476" y="3757472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89">
                  <a:moveTo>
                    <a:pt x="60083" y="26111"/>
                  </a:moveTo>
                  <a:lnTo>
                    <a:pt x="9918" y="59385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316833" y="4582007"/>
              <a:ext cx="352425" cy="244475"/>
            </a:xfrm>
            <a:custGeom>
              <a:avLst/>
              <a:gdLst/>
              <a:ahLst/>
              <a:cxnLst/>
              <a:rect l="l" t="t" r="r" b="b"/>
              <a:pathLst>
                <a:path w="352425" h="244475">
                  <a:moveTo>
                    <a:pt x="337413" y="244144"/>
                  </a:moveTo>
                  <a:lnTo>
                    <a:pt x="343557" y="228042"/>
                  </a:lnTo>
                  <a:lnTo>
                    <a:pt x="348157" y="211340"/>
                  </a:lnTo>
                  <a:lnTo>
                    <a:pt x="351043" y="194124"/>
                  </a:lnTo>
                  <a:lnTo>
                    <a:pt x="352043" y="176479"/>
                  </a:lnTo>
                  <a:lnTo>
                    <a:pt x="345765" y="129434"/>
                  </a:lnTo>
                  <a:lnTo>
                    <a:pt x="328032" y="87240"/>
                  </a:lnTo>
                  <a:lnTo>
                    <a:pt x="300494" y="51549"/>
                  </a:lnTo>
                  <a:lnTo>
                    <a:pt x="264803" y="24011"/>
                  </a:lnTo>
                  <a:lnTo>
                    <a:pt x="222609" y="6278"/>
                  </a:lnTo>
                  <a:lnTo>
                    <a:pt x="175564" y="0"/>
                  </a:lnTo>
                  <a:lnTo>
                    <a:pt x="128905" y="6278"/>
                  </a:lnTo>
                  <a:lnTo>
                    <a:pt x="86969" y="24011"/>
                  </a:lnTo>
                  <a:lnTo>
                    <a:pt x="51435" y="51549"/>
                  </a:lnTo>
                  <a:lnTo>
                    <a:pt x="23977" y="87240"/>
                  </a:lnTo>
                  <a:lnTo>
                    <a:pt x="6273" y="129434"/>
                  </a:lnTo>
                  <a:lnTo>
                    <a:pt x="0" y="176479"/>
                  </a:lnTo>
                  <a:lnTo>
                    <a:pt x="1000" y="194124"/>
                  </a:lnTo>
                  <a:lnTo>
                    <a:pt x="3886" y="211340"/>
                  </a:lnTo>
                  <a:lnTo>
                    <a:pt x="8486" y="228042"/>
                  </a:lnTo>
                  <a:lnTo>
                    <a:pt x="14630" y="24414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285223" y="4775873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89">
                  <a:moveTo>
                    <a:pt x="60083" y="0"/>
                  </a:moveTo>
                  <a:lnTo>
                    <a:pt x="50203" y="59385"/>
                  </a:lnTo>
                  <a:lnTo>
                    <a:pt x="0" y="26123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199828" y="4500371"/>
              <a:ext cx="586740" cy="407034"/>
            </a:xfrm>
            <a:custGeom>
              <a:avLst/>
              <a:gdLst/>
              <a:ahLst/>
              <a:cxnLst/>
              <a:rect l="l" t="t" r="r" b="b"/>
              <a:pathLst>
                <a:path w="586739" h="407035">
                  <a:moveTo>
                    <a:pt x="561759" y="406488"/>
                  </a:moveTo>
                  <a:lnTo>
                    <a:pt x="571991" y="379680"/>
                  </a:lnTo>
                  <a:lnTo>
                    <a:pt x="579654" y="351872"/>
                  </a:lnTo>
                  <a:lnTo>
                    <a:pt x="584463" y="323207"/>
                  </a:lnTo>
                  <a:lnTo>
                    <a:pt x="586130" y="293827"/>
                  </a:lnTo>
                  <a:lnTo>
                    <a:pt x="582301" y="246014"/>
                  </a:lnTo>
                  <a:lnTo>
                    <a:pt x="571209" y="200714"/>
                  </a:lnTo>
                  <a:lnTo>
                    <a:pt x="553449" y="158520"/>
                  </a:lnTo>
                  <a:lnTo>
                    <a:pt x="529614" y="120025"/>
                  </a:lnTo>
                  <a:lnTo>
                    <a:pt x="500299" y="85825"/>
                  </a:lnTo>
                  <a:lnTo>
                    <a:pt x="466096" y="56511"/>
                  </a:lnTo>
                  <a:lnTo>
                    <a:pt x="427600" y="32678"/>
                  </a:lnTo>
                  <a:lnTo>
                    <a:pt x="385404" y="14919"/>
                  </a:lnTo>
                  <a:lnTo>
                    <a:pt x="340103" y="3828"/>
                  </a:lnTo>
                  <a:lnTo>
                    <a:pt x="292290" y="0"/>
                  </a:lnTo>
                  <a:lnTo>
                    <a:pt x="244894" y="3828"/>
                  </a:lnTo>
                  <a:lnTo>
                    <a:pt x="199927" y="14919"/>
                  </a:lnTo>
                  <a:lnTo>
                    <a:pt x="157993" y="32678"/>
                  </a:lnTo>
                  <a:lnTo>
                    <a:pt x="119694" y="56511"/>
                  </a:lnTo>
                  <a:lnTo>
                    <a:pt x="85632" y="85825"/>
                  </a:lnTo>
                  <a:lnTo>
                    <a:pt x="56412" y="120025"/>
                  </a:lnTo>
                  <a:lnTo>
                    <a:pt x="32636" y="158520"/>
                  </a:lnTo>
                  <a:lnTo>
                    <a:pt x="14907" y="200714"/>
                  </a:lnTo>
                  <a:lnTo>
                    <a:pt x="3827" y="246014"/>
                  </a:lnTo>
                  <a:lnTo>
                    <a:pt x="0" y="293827"/>
                  </a:lnTo>
                  <a:lnTo>
                    <a:pt x="1664" y="323207"/>
                  </a:lnTo>
                  <a:lnTo>
                    <a:pt x="6467" y="351872"/>
                  </a:lnTo>
                  <a:lnTo>
                    <a:pt x="14123" y="379680"/>
                  </a:lnTo>
                  <a:lnTo>
                    <a:pt x="24345" y="406488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177946" y="4856581"/>
              <a:ext cx="60325" cy="59690"/>
            </a:xfrm>
            <a:custGeom>
              <a:avLst/>
              <a:gdLst/>
              <a:ahLst/>
              <a:cxnLst/>
              <a:rect l="l" t="t" r="r" b="b"/>
              <a:pathLst>
                <a:path w="60325" h="59689">
                  <a:moveTo>
                    <a:pt x="60083" y="0"/>
                  </a:moveTo>
                  <a:lnTo>
                    <a:pt x="50190" y="59385"/>
                  </a:lnTo>
                  <a:lnTo>
                    <a:pt x="0" y="26123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27285" y="3222853"/>
              <a:ext cx="161645" cy="7589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27844" y="3224275"/>
              <a:ext cx="358444" cy="7447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47986" y="4050893"/>
              <a:ext cx="320548" cy="9377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21949" y="4291723"/>
              <a:ext cx="320535" cy="9376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58718" y="4291723"/>
              <a:ext cx="299097" cy="9376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32668" y="4050893"/>
              <a:ext cx="299097" cy="93776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913581" y="4050893"/>
              <a:ext cx="361315" cy="314325"/>
            </a:xfrm>
            <a:custGeom>
              <a:avLst/>
              <a:gdLst/>
              <a:ahLst/>
              <a:cxnLst/>
              <a:rect l="l" t="t" r="r" b="b"/>
              <a:pathLst>
                <a:path w="361314" h="314325">
                  <a:moveTo>
                    <a:pt x="6502" y="240830"/>
                  </a:moveTo>
                  <a:lnTo>
                    <a:pt x="0" y="240830"/>
                  </a:lnTo>
                  <a:lnTo>
                    <a:pt x="0" y="314185"/>
                  </a:lnTo>
                  <a:lnTo>
                    <a:pt x="6502" y="314185"/>
                  </a:lnTo>
                  <a:lnTo>
                    <a:pt x="6502" y="240830"/>
                  </a:lnTo>
                  <a:close/>
                </a:path>
                <a:path w="361314" h="314325">
                  <a:moveTo>
                    <a:pt x="19596" y="0"/>
                  </a:moveTo>
                  <a:lnTo>
                    <a:pt x="13093" y="0"/>
                  </a:lnTo>
                  <a:lnTo>
                    <a:pt x="13093" y="73355"/>
                  </a:lnTo>
                  <a:lnTo>
                    <a:pt x="19596" y="73355"/>
                  </a:lnTo>
                  <a:lnTo>
                    <a:pt x="19596" y="0"/>
                  </a:lnTo>
                  <a:close/>
                </a:path>
                <a:path w="361314" h="314325">
                  <a:moveTo>
                    <a:pt x="32715" y="240830"/>
                  </a:moveTo>
                  <a:lnTo>
                    <a:pt x="26212" y="240830"/>
                  </a:lnTo>
                  <a:lnTo>
                    <a:pt x="26212" y="314185"/>
                  </a:lnTo>
                  <a:lnTo>
                    <a:pt x="32715" y="314185"/>
                  </a:lnTo>
                  <a:lnTo>
                    <a:pt x="32715" y="240830"/>
                  </a:lnTo>
                  <a:close/>
                </a:path>
                <a:path w="361314" h="314325">
                  <a:moveTo>
                    <a:pt x="45808" y="0"/>
                  </a:moveTo>
                  <a:lnTo>
                    <a:pt x="39306" y="0"/>
                  </a:lnTo>
                  <a:lnTo>
                    <a:pt x="39306" y="73355"/>
                  </a:lnTo>
                  <a:lnTo>
                    <a:pt x="45808" y="73355"/>
                  </a:lnTo>
                  <a:lnTo>
                    <a:pt x="45808" y="0"/>
                  </a:lnTo>
                  <a:close/>
                </a:path>
                <a:path w="361314" h="314325">
                  <a:moveTo>
                    <a:pt x="58915" y="240830"/>
                  </a:moveTo>
                  <a:lnTo>
                    <a:pt x="52412" y="240830"/>
                  </a:lnTo>
                  <a:lnTo>
                    <a:pt x="52412" y="314185"/>
                  </a:lnTo>
                  <a:lnTo>
                    <a:pt x="58915" y="314185"/>
                  </a:lnTo>
                  <a:lnTo>
                    <a:pt x="58915" y="240830"/>
                  </a:lnTo>
                  <a:close/>
                </a:path>
                <a:path w="361314" h="314325">
                  <a:moveTo>
                    <a:pt x="289953" y="240830"/>
                  </a:moveTo>
                  <a:lnTo>
                    <a:pt x="283451" y="240830"/>
                  </a:lnTo>
                  <a:lnTo>
                    <a:pt x="283451" y="314185"/>
                  </a:lnTo>
                  <a:lnTo>
                    <a:pt x="289953" y="314185"/>
                  </a:lnTo>
                  <a:lnTo>
                    <a:pt x="289953" y="240830"/>
                  </a:lnTo>
                  <a:close/>
                </a:path>
                <a:path w="361314" h="314325">
                  <a:moveTo>
                    <a:pt x="325513" y="0"/>
                  </a:moveTo>
                  <a:lnTo>
                    <a:pt x="319011" y="0"/>
                  </a:lnTo>
                  <a:lnTo>
                    <a:pt x="319011" y="73355"/>
                  </a:lnTo>
                  <a:lnTo>
                    <a:pt x="325513" y="73355"/>
                  </a:lnTo>
                  <a:lnTo>
                    <a:pt x="325513" y="0"/>
                  </a:lnTo>
                  <a:close/>
                </a:path>
                <a:path w="361314" h="314325">
                  <a:moveTo>
                    <a:pt x="361073" y="240830"/>
                  </a:moveTo>
                  <a:lnTo>
                    <a:pt x="354469" y="240830"/>
                  </a:lnTo>
                  <a:lnTo>
                    <a:pt x="331228" y="306806"/>
                  </a:lnTo>
                  <a:lnTo>
                    <a:pt x="307835" y="240830"/>
                  </a:lnTo>
                  <a:lnTo>
                    <a:pt x="300621" y="240830"/>
                  </a:lnTo>
                  <a:lnTo>
                    <a:pt x="327240" y="314172"/>
                  </a:lnTo>
                  <a:lnTo>
                    <a:pt x="334759" y="314172"/>
                  </a:lnTo>
                  <a:lnTo>
                    <a:pt x="361073" y="2408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01248" y="3222853"/>
              <a:ext cx="161632" cy="7589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01794" y="3224275"/>
              <a:ext cx="358444" cy="7447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93402" y="5051513"/>
              <a:ext cx="229412" cy="7588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61727" y="5052936"/>
              <a:ext cx="358444" cy="7446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67365" y="5051513"/>
              <a:ext cx="229400" cy="7588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535677" y="5052936"/>
              <a:ext cx="358444" cy="74460"/>
            </a:xfrm>
            <a:prstGeom prst="rect">
              <a:avLst/>
            </a:prstGeom>
          </p:spPr>
        </p:pic>
      </p:grpSp>
      <p:pic>
        <p:nvPicPr>
          <p:cNvPr id="36" name="object 3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337479" y="4102963"/>
            <a:ext cx="477113" cy="209994"/>
          </a:xfrm>
          <a:prstGeom prst="rect">
            <a:avLst/>
          </a:prstGeom>
        </p:spPr>
      </p:pic>
      <p:sp>
        <p:nvSpPr>
          <p:cNvPr id="37" name="object 37"/>
          <p:cNvSpPr/>
          <p:nvPr/>
        </p:nvSpPr>
        <p:spPr>
          <a:xfrm>
            <a:off x="5128247" y="4168051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0" y="0"/>
                </a:lnTo>
                <a:lnTo>
                  <a:pt x="0" y="5892"/>
                </a:lnTo>
                <a:lnTo>
                  <a:pt x="23571" y="5892"/>
                </a:lnTo>
                <a:lnTo>
                  <a:pt x="23571" y="73355"/>
                </a:lnTo>
                <a:lnTo>
                  <a:pt x="30073" y="73355"/>
                </a:lnTo>
                <a:lnTo>
                  <a:pt x="30073" y="5892"/>
                </a:lnTo>
                <a:lnTo>
                  <a:pt x="53644" y="5892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922930" y="4168051"/>
            <a:ext cx="82550" cy="73660"/>
          </a:xfrm>
          <a:custGeom>
            <a:avLst/>
            <a:gdLst/>
            <a:ahLst/>
            <a:cxnLst/>
            <a:rect l="l" t="t" r="r" b="b"/>
            <a:pathLst>
              <a:path w="82550" h="73660">
                <a:moveTo>
                  <a:pt x="25590" y="43484"/>
                </a:moveTo>
                <a:lnTo>
                  <a:pt x="0" y="43484"/>
                </a:lnTo>
                <a:lnTo>
                  <a:pt x="0" y="48869"/>
                </a:lnTo>
                <a:lnTo>
                  <a:pt x="25590" y="48869"/>
                </a:lnTo>
                <a:lnTo>
                  <a:pt x="25590" y="43484"/>
                </a:lnTo>
                <a:close/>
              </a:path>
              <a:path w="82550" h="73660">
                <a:moveTo>
                  <a:pt x="81991" y="0"/>
                </a:moveTo>
                <a:lnTo>
                  <a:pt x="28346" y="0"/>
                </a:lnTo>
                <a:lnTo>
                  <a:pt x="28346" y="5892"/>
                </a:lnTo>
                <a:lnTo>
                  <a:pt x="51917" y="5892"/>
                </a:lnTo>
                <a:lnTo>
                  <a:pt x="51917" y="73355"/>
                </a:lnTo>
                <a:lnTo>
                  <a:pt x="58420" y="73355"/>
                </a:lnTo>
                <a:lnTo>
                  <a:pt x="58420" y="5892"/>
                </a:lnTo>
                <a:lnTo>
                  <a:pt x="81991" y="5892"/>
                </a:lnTo>
                <a:lnTo>
                  <a:pt x="8199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933619" y="3757993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0" y="0"/>
                </a:lnTo>
                <a:lnTo>
                  <a:pt x="0" y="5892"/>
                </a:lnTo>
                <a:lnTo>
                  <a:pt x="23571" y="5892"/>
                </a:lnTo>
                <a:lnTo>
                  <a:pt x="23571" y="73355"/>
                </a:lnTo>
                <a:lnTo>
                  <a:pt x="30073" y="73355"/>
                </a:lnTo>
                <a:lnTo>
                  <a:pt x="30073" y="5892"/>
                </a:lnTo>
                <a:lnTo>
                  <a:pt x="53644" y="5892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603597" y="3692905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47142" y="0"/>
                </a:lnTo>
                <a:lnTo>
                  <a:pt x="47142" y="63906"/>
                </a:lnTo>
                <a:lnTo>
                  <a:pt x="7315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10566"/>
                </a:lnTo>
                <a:lnTo>
                  <a:pt x="45885" y="73367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568700" y="3718940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47142" y="0"/>
                </a:lnTo>
                <a:lnTo>
                  <a:pt x="47142" y="63906"/>
                </a:lnTo>
                <a:lnTo>
                  <a:pt x="7315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10566"/>
                </a:lnTo>
                <a:lnTo>
                  <a:pt x="45885" y="73367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169729" y="3855630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0" y="0"/>
                </a:lnTo>
                <a:lnTo>
                  <a:pt x="0" y="5892"/>
                </a:lnTo>
                <a:lnTo>
                  <a:pt x="23571" y="5892"/>
                </a:lnTo>
                <a:lnTo>
                  <a:pt x="23571" y="73355"/>
                </a:lnTo>
                <a:lnTo>
                  <a:pt x="30073" y="73355"/>
                </a:lnTo>
                <a:lnTo>
                  <a:pt x="30073" y="5892"/>
                </a:lnTo>
                <a:lnTo>
                  <a:pt x="53644" y="5892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124174" y="4864176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0" y="0"/>
                </a:lnTo>
                <a:lnTo>
                  <a:pt x="0" y="5892"/>
                </a:lnTo>
                <a:lnTo>
                  <a:pt x="23571" y="5892"/>
                </a:lnTo>
                <a:lnTo>
                  <a:pt x="23571" y="73355"/>
                </a:lnTo>
                <a:lnTo>
                  <a:pt x="30073" y="73355"/>
                </a:lnTo>
                <a:lnTo>
                  <a:pt x="30073" y="5892"/>
                </a:lnTo>
                <a:lnTo>
                  <a:pt x="53644" y="5892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432009" y="4779873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47142" y="0"/>
                </a:lnTo>
                <a:lnTo>
                  <a:pt x="47142" y="63906"/>
                </a:lnTo>
                <a:lnTo>
                  <a:pt x="7315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10566"/>
                </a:lnTo>
                <a:lnTo>
                  <a:pt x="45885" y="73380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525492" y="4831943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47142" y="0"/>
                </a:lnTo>
                <a:lnTo>
                  <a:pt x="47142" y="63906"/>
                </a:lnTo>
                <a:lnTo>
                  <a:pt x="7315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10566"/>
                </a:lnTo>
                <a:lnTo>
                  <a:pt x="45885" y="73380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4953139" y="4870996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0" y="0"/>
                </a:lnTo>
                <a:lnTo>
                  <a:pt x="0" y="5905"/>
                </a:lnTo>
                <a:lnTo>
                  <a:pt x="23571" y="5905"/>
                </a:lnTo>
                <a:lnTo>
                  <a:pt x="23571" y="73355"/>
                </a:lnTo>
                <a:lnTo>
                  <a:pt x="30073" y="73355"/>
                </a:lnTo>
                <a:lnTo>
                  <a:pt x="30073" y="5905"/>
                </a:lnTo>
                <a:lnTo>
                  <a:pt x="53644" y="5905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037329" y="3068701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47142" y="0"/>
                </a:lnTo>
                <a:lnTo>
                  <a:pt x="47142" y="63893"/>
                </a:lnTo>
                <a:lnTo>
                  <a:pt x="7315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10566"/>
                </a:lnTo>
                <a:lnTo>
                  <a:pt x="45885" y="73367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028795" y="5234863"/>
            <a:ext cx="90805" cy="73660"/>
          </a:xfrm>
          <a:custGeom>
            <a:avLst/>
            <a:gdLst/>
            <a:ahLst/>
            <a:cxnLst/>
            <a:rect l="l" t="t" r="r" b="b"/>
            <a:pathLst>
              <a:path w="90804" h="73660">
                <a:moveTo>
                  <a:pt x="25603" y="43484"/>
                </a:moveTo>
                <a:lnTo>
                  <a:pt x="0" y="43484"/>
                </a:lnTo>
                <a:lnTo>
                  <a:pt x="0" y="48869"/>
                </a:lnTo>
                <a:lnTo>
                  <a:pt x="25603" y="48869"/>
                </a:lnTo>
                <a:lnTo>
                  <a:pt x="25603" y="43484"/>
                </a:lnTo>
                <a:close/>
              </a:path>
              <a:path w="90804" h="73660">
                <a:moveTo>
                  <a:pt x="90424" y="0"/>
                </a:moveTo>
                <a:lnTo>
                  <a:pt x="83921" y="0"/>
                </a:lnTo>
                <a:lnTo>
                  <a:pt x="83921" y="63906"/>
                </a:lnTo>
                <a:lnTo>
                  <a:pt x="44094" y="0"/>
                </a:lnTo>
                <a:lnTo>
                  <a:pt x="36779" y="0"/>
                </a:lnTo>
                <a:lnTo>
                  <a:pt x="36779" y="73355"/>
                </a:lnTo>
                <a:lnTo>
                  <a:pt x="43281" y="73355"/>
                </a:lnTo>
                <a:lnTo>
                  <a:pt x="43281" y="10566"/>
                </a:lnTo>
                <a:lnTo>
                  <a:pt x="82664" y="73367"/>
                </a:lnTo>
                <a:lnTo>
                  <a:pt x="90424" y="73355"/>
                </a:lnTo>
                <a:lnTo>
                  <a:pt x="9042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707395" y="538881"/>
            <a:ext cx="1137920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5" b="1">
                <a:latin typeface="Arial"/>
                <a:cs typeface="Arial"/>
              </a:rPr>
              <a:t>Opciones</a:t>
            </a:r>
            <a:r>
              <a:rPr dirty="0" sz="850" spc="-45" b="1">
                <a:latin typeface="Arial"/>
                <a:cs typeface="Arial"/>
              </a:rPr>
              <a:t> </a:t>
            </a:r>
            <a:r>
              <a:rPr dirty="0" sz="850" spc="20" b="1">
                <a:latin typeface="Arial"/>
                <a:cs typeface="Arial"/>
              </a:rPr>
              <a:t>de</a:t>
            </a:r>
            <a:r>
              <a:rPr dirty="0" sz="850" spc="-45" b="1">
                <a:latin typeface="Arial"/>
                <a:cs typeface="Arial"/>
              </a:rPr>
              <a:t> </a:t>
            </a:r>
            <a:r>
              <a:rPr dirty="0" sz="850" spc="30" b="1">
                <a:latin typeface="Arial"/>
                <a:cs typeface="Arial"/>
              </a:rPr>
              <a:t>frenado</a:t>
            </a:r>
            <a:endParaRPr sz="85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903219" y="486811"/>
            <a:ext cx="4308475" cy="2037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15">
                <a:latin typeface="Microsoft Sans Serif"/>
                <a:cs typeface="Microsoft Sans Serif"/>
              </a:rPr>
              <a:t>La </a:t>
            </a:r>
            <a:r>
              <a:rPr dirty="0" sz="900" spc="30">
                <a:latin typeface="Microsoft Sans Serif"/>
                <a:cs typeface="Microsoft Sans Serif"/>
              </a:rPr>
              <a:t>dinámica de </a:t>
            </a:r>
            <a:r>
              <a:rPr dirty="0" sz="900" spc="20">
                <a:latin typeface="Microsoft Sans Serif"/>
                <a:cs typeface="Microsoft Sans Serif"/>
              </a:rPr>
              <a:t>ciertas </a:t>
            </a:r>
            <a:r>
              <a:rPr dirty="0" sz="900" spc="15">
                <a:latin typeface="Microsoft Sans Serif"/>
                <a:cs typeface="Microsoft Sans Serif"/>
              </a:rPr>
              <a:t>cargas </a:t>
            </a:r>
            <a:r>
              <a:rPr dirty="0" sz="900" spc="35">
                <a:latin typeface="Microsoft Sans Serif"/>
                <a:cs typeface="Microsoft Sans Serif"/>
              </a:rPr>
              <a:t>requiere una </a:t>
            </a:r>
            <a:r>
              <a:rPr dirty="0" sz="900" spc="30">
                <a:latin typeface="Microsoft Sans Serif"/>
                <a:cs typeface="Microsoft Sans Serif"/>
              </a:rPr>
              <a:t>operación de </a:t>
            </a:r>
            <a:r>
              <a:rPr dirty="0" sz="900" spc="35">
                <a:latin typeface="Microsoft Sans Serif"/>
                <a:cs typeface="Microsoft Sans Serif"/>
              </a:rPr>
              <a:t>cuatro </a:t>
            </a:r>
            <a:r>
              <a:rPr dirty="0" sz="900" spc="25">
                <a:latin typeface="Microsoft Sans Serif"/>
                <a:cs typeface="Microsoft Sans Serif"/>
              </a:rPr>
              <a:t>cuadrantes. </a:t>
            </a: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-3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par </a:t>
            </a:r>
            <a:r>
              <a:rPr dirty="0" sz="900" spc="30">
                <a:latin typeface="Microsoft Sans Serif"/>
                <a:cs typeface="Microsoft Sans Serif"/>
              </a:rPr>
              <a:t>siempre </a:t>
            </a:r>
            <a:r>
              <a:rPr dirty="0" sz="900" spc="25">
                <a:latin typeface="Microsoft Sans Serif"/>
                <a:cs typeface="Microsoft Sans Serif"/>
              </a:rPr>
              <a:t>actuará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20">
                <a:latin typeface="Microsoft Sans Serif"/>
                <a:cs typeface="Microsoft Sans Serif"/>
              </a:rPr>
              <a:t>hacer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60">
                <a:latin typeface="Microsoft Sans Serif"/>
                <a:cs typeface="Microsoft Sans Serif"/>
              </a:rPr>
              <a:t>rotor </a:t>
            </a:r>
            <a:r>
              <a:rPr dirty="0" sz="900" spc="35">
                <a:latin typeface="Microsoft Sans Serif"/>
                <a:cs typeface="Microsoft Sans Serif"/>
              </a:rPr>
              <a:t>funcione </a:t>
            </a:r>
            <a:r>
              <a:rPr dirty="0" sz="900" spc="10">
                <a:latin typeface="Microsoft Sans Serif"/>
                <a:cs typeface="Microsoft Sans Serif"/>
              </a:rPr>
              <a:t>hacia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2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síncrona. </a:t>
            </a:r>
            <a:r>
              <a:rPr dirty="0" sz="900" spc="-40">
                <a:latin typeface="Microsoft Sans Serif"/>
                <a:cs typeface="Microsoft Sans Serif"/>
              </a:rPr>
              <a:t>Si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25">
                <a:latin typeface="Microsoft Sans Serif"/>
                <a:cs typeface="Microsoft Sans Serif"/>
              </a:rPr>
              <a:t>síncrona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25">
                <a:latin typeface="Microsoft Sans Serif"/>
                <a:cs typeface="Microsoft Sans Serif"/>
              </a:rPr>
              <a:t>reduce </a:t>
            </a:r>
            <a:r>
              <a:rPr dirty="0" sz="900" spc="35">
                <a:latin typeface="Microsoft Sans Serif"/>
                <a:cs typeface="Microsoft Sans Serif"/>
              </a:rPr>
              <a:t>repentinamente,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25">
                <a:latin typeface="Microsoft Sans Serif"/>
                <a:cs typeface="Microsoft Sans Serif"/>
              </a:rPr>
              <a:t>desarrolla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6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par </a:t>
            </a:r>
            <a:r>
              <a:rPr dirty="0" sz="900" spc="30">
                <a:latin typeface="Microsoft Sans Serif"/>
                <a:cs typeface="Microsoft Sans Serif"/>
              </a:rPr>
              <a:t>negativo en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50">
                <a:latin typeface="Microsoft Sans Serif"/>
                <a:cs typeface="Microsoft Sans Serif"/>
              </a:rPr>
              <a:t>motor. </a:t>
            </a:r>
            <a:r>
              <a:rPr dirty="0" sz="900">
                <a:latin typeface="Microsoft Sans Serif"/>
                <a:cs typeface="Microsoft Sans Serif"/>
              </a:rPr>
              <a:t>Esto </a:t>
            </a:r>
            <a:r>
              <a:rPr dirty="0" sz="900" spc="40">
                <a:latin typeface="Microsoft Sans Serif"/>
                <a:cs typeface="Microsoft Sans Serif"/>
              </a:rPr>
              <a:t>podría </a:t>
            </a:r>
            <a:r>
              <a:rPr dirty="0" sz="900" spc="35">
                <a:latin typeface="Microsoft Sans Serif"/>
                <a:cs typeface="Microsoft Sans Serif"/>
              </a:rPr>
              <a:t>ocurrir, </a:t>
            </a:r>
            <a:r>
              <a:rPr dirty="0" sz="900" spc="55">
                <a:latin typeface="Microsoft Sans Serif"/>
                <a:cs typeface="Microsoft Sans Serif"/>
              </a:rPr>
              <a:t>por </a:t>
            </a:r>
            <a:r>
              <a:rPr dirty="0" sz="900" spc="30">
                <a:latin typeface="Microsoft Sans Serif"/>
                <a:cs typeface="Microsoft Sans Serif"/>
              </a:rPr>
              <a:t>ejemplo, cuando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20">
                <a:latin typeface="Microsoft Sans Serif"/>
                <a:cs typeface="Microsoft Sans Serif"/>
              </a:rPr>
              <a:t>inicia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6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comando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parada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convertidor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intenta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reducir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velocidad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detener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50">
                <a:latin typeface="Microsoft Sans Serif"/>
                <a:cs typeface="Microsoft Sans Serif"/>
              </a:rPr>
              <a:t>motor. </a:t>
            </a: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20">
                <a:latin typeface="Microsoft Sans Serif"/>
                <a:cs typeface="Microsoft Sans Serif"/>
              </a:rPr>
              <a:t>actúa </a:t>
            </a:r>
            <a:r>
              <a:rPr dirty="0" sz="900" spc="40">
                <a:latin typeface="Microsoft Sans Serif"/>
                <a:cs typeface="Microsoft Sans Serif"/>
              </a:rPr>
              <a:t>como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40">
                <a:latin typeface="Microsoft Sans Serif"/>
                <a:cs typeface="Microsoft Sans Serif"/>
              </a:rPr>
              <a:t>generador </a:t>
            </a:r>
            <a:r>
              <a:rPr dirty="0" sz="900" spc="15">
                <a:latin typeface="Microsoft Sans Serif"/>
                <a:cs typeface="Microsoft Sans Serif"/>
              </a:rPr>
              <a:t>al </a:t>
            </a:r>
            <a:r>
              <a:rPr dirty="0" sz="900" spc="35">
                <a:latin typeface="Microsoft Sans Serif"/>
                <a:cs typeface="Microsoft Sans Serif"/>
              </a:rPr>
              <a:t>convertir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30">
                <a:latin typeface="Microsoft Sans Serif"/>
                <a:cs typeface="Microsoft Sans Serif"/>
              </a:rPr>
              <a:t>energía </a:t>
            </a:r>
            <a:r>
              <a:rPr dirty="0" sz="900" spc="15">
                <a:latin typeface="Microsoft Sans Serif"/>
                <a:cs typeface="Microsoft Sans Serif"/>
              </a:rPr>
              <a:t>mecánica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3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eje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energía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eléctrica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que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20">
                <a:latin typeface="Microsoft Sans Serif"/>
                <a:cs typeface="Microsoft Sans Serif"/>
              </a:rPr>
              <a:t>devuelve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al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variador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frecuencia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40">
                <a:latin typeface="Microsoft Sans Serif"/>
                <a:cs typeface="Microsoft Sans Serif"/>
              </a:rPr>
              <a:t>CA.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Esto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-22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conoce </a:t>
            </a:r>
            <a:r>
              <a:rPr dirty="0" sz="900" spc="40">
                <a:latin typeface="Microsoft Sans Serif"/>
                <a:cs typeface="Microsoft Sans Serif"/>
              </a:rPr>
              <a:t>como </a:t>
            </a:r>
            <a:r>
              <a:rPr dirty="0" sz="900" spc="30">
                <a:latin typeface="Microsoft Sans Serif"/>
                <a:cs typeface="Microsoft Sans Serif"/>
              </a:rPr>
              <a:t>regeneración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25">
                <a:latin typeface="Microsoft Sans Serif"/>
                <a:cs typeface="Microsoft Sans Serif"/>
              </a:rPr>
              <a:t>ayuda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35">
                <a:latin typeface="Microsoft Sans Serif"/>
                <a:cs typeface="Microsoft Sans Serif"/>
              </a:rPr>
              <a:t>reducir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50">
                <a:latin typeface="Microsoft Sans Serif"/>
                <a:cs typeface="Microsoft Sans Serif"/>
              </a:rPr>
              <a:t>motor. </a:t>
            </a: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40">
                <a:latin typeface="Microsoft Sans Serif"/>
                <a:cs typeface="Microsoft Sans Serif"/>
              </a:rPr>
              <a:t>frenado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produce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25">
                <a:latin typeface="Microsoft Sans Serif"/>
                <a:cs typeface="Microsoft Sans Serif"/>
              </a:rPr>
              <a:t>cuadrantes </a:t>
            </a:r>
            <a:r>
              <a:rPr dirty="0" sz="900" spc="55">
                <a:latin typeface="Microsoft Sans Serif"/>
                <a:cs typeface="Microsoft Sans Serif"/>
              </a:rPr>
              <a:t>II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-5">
                <a:latin typeface="Microsoft Sans Serif"/>
                <a:cs typeface="Microsoft Sans Serif"/>
              </a:rPr>
              <a:t>IV. </a:t>
            </a:r>
            <a:r>
              <a:rPr dirty="0" sz="900" spc="20">
                <a:latin typeface="Microsoft Sans Serif"/>
                <a:cs typeface="Microsoft Sans Serif"/>
              </a:rPr>
              <a:t>Cuando están </a:t>
            </a:r>
            <a:r>
              <a:rPr dirty="0" sz="900" spc="30">
                <a:latin typeface="Microsoft Sans Serif"/>
                <a:cs typeface="Microsoft Sans Serif"/>
              </a:rPr>
              <a:t>equipados </a:t>
            </a:r>
            <a:r>
              <a:rPr dirty="0" sz="900" spc="25">
                <a:latin typeface="Microsoft Sans Serif"/>
                <a:cs typeface="Microsoft Sans Serif"/>
              </a:rPr>
              <a:t>con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40">
                <a:latin typeface="Microsoft Sans Serif"/>
                <a:cs typeface="Microsoft Sans Serif"/>
              </a:rPr>
              <a:t>unidad </a:t>
            </a:r>
            <a:r>
              <a:rPr dirty="0" sz="900" spc="4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0">
                <a:latin typeface="Microsoft Sans Serif"/>
                <a:cs typeface="Microsoft Sans Serif"/>
              </a:rPr>
              <a:t>frenado </a:t>
            </a:r>
            <a:r>
              <a:rPr dirty="0" sz="900" spc="25">
                <a:latin typeface="Microsoft Sans Serif"/>
                <a:cs typeface="Microsoft Sans Serif"/>
              </a:rPr>
              <a:t>opcional,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-45">
                <a:latin typeface="Microsoft Sans Serif"/>
                <a:cs typeface="Microsoft Sans Serif"/>
              </a:rPr>
              <a:t>MASTERDRIVE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5">
                <a:latin typeface="Microsoft Sans Serif"/>
                <a:cs typeface="Microsoft Sans Serif"/>
              </a:rPr>
              <a:t>Siemens </a:t>
            </a:r>
            <a:r>
              <a:rPr dirty="0" sz="900" spc="25">
                <a:latin typeface="Microsoft Sans Serif"/>
                <a:cs typeface="Microsoft Sans Serif"/>
              </a:rPr>
              <a:t>son </a:t>
            </a:r>
            <a:r>
              <a:rPr dirty="0" sz="900">
                <a:latin typeface="Microsoft Sans Serif"/>
                <a:cs typeface="Microsoft Sans Serif"/>
              </a:rPr>
              <a:t>capaces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0">
                <a:latin typeface="Microsoft Sans Serif"/>
                <a:cs typeface="Microsoft Sans Serif"/>
              </a:rPr>
              <a:t>operar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35">
                <a:latin typeface="Microsoft Sans Serif"/>
                <a:cs typeface="Microsoft Sans Serif"/>
              </a:rPr>
              <a:t> cuatro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cuadrantes.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903204" y="5692546"/>
            <a:ext cx="4196080" cy="1305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30">
                <a:latin typeface="Microsoft Sans Serif"/>
                <a:cs typeface="Microsoft Sans Serif"/>
              </a:rPr>
              <a:t>Un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método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lidiar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par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negativo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corriente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que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produce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es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desaceleración </a:t>
            </a:r>
            <a:r>
              <a:rPr dirty="0" sz="950" spc="30">
                <a:latin typeface="Microsoft Sans Serif"/>
                <a:cs typeface="Microsoft Sans Serif"/>
              </a:rPr>
              <a:t>controlada. </a:t>
            </a: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25">
                <a:latin typeface="Microsoft Sans Serif"/>
                <a:cs typeface="Microsoft Sans Serif"/>
              </a:rPr>
              <a:t>voltaje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5">
                <a:latin typeface="Microsoft Sans Serif"/>
                <a:cs typeface="Microsoft Sans Serif"/>
              </a:rPr>
              <a:t>frecuencia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35">
                <a:latin typeface="Microsoft Sans Serif"/>
                <a:cs typeface="Microsoft Sans Serif"/>
              </a:rPr>
              <a:t>reducen </a:t>
            </a:r>
            <a:r>
              <a:rPr dirty="0" sz="950" spc="40">
                <a:latin typeface="Microsoft Sans Serif"/>
                <a:cs typeface="Microsoft Sans Serif"/>
              </a:rPr>
              <a:t> gradualmente </a:t>
            </a:r>
            <a:r>
              <a:rPr dirty="0" sz="950" spc="25">
                <a:latin typeface="Microsoft Sans Serif"/>
                <a:cs typeface="Microsoft Sans Serif"/>
              </a:rPr>
              <a:t>hasta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25">
                <a:latin typeface="Microsoft Sans Serif"/>
                <a:cs typeface="Microsoft Sans Serif"/>
              </a:rPr>
              <a:t>detiene. </a:t>
            </a:r>
            <a:r>
              <a:rPr dirty="0" sz="950">
                <a:latin typeface="Microsoft Sans Serif"/>
                <a:cs typeface="Microsoft Sans Serif"/>
              </a:rPr>
              <a:t>Esto </a:t>
            </a:r>
            <a:r>
              <a:rPr dirty="0" sz="950" spc="15">
                <a:latin typeface="Microsoft Sans Serif"/>
                <a:cs typeface="Microsoft Sans Serif"/>
              </a:rPr>
              <a:t>sería </a:t>
            </a:r>
            <a:r>
              <a:rPr dirty="0" sz="950" spc="30">
                <a:latin typeface="Microsoft Sans Serif"/>
                <a:cs typeface="Microsoft Sans Serif"/>
              </a:rPr>
              <a:t>similar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50">
                <a:latin typeface="Microsoft Sans Serif"/>
                <a:cs typeface="Microsoft Sans Serif"/>
              </a:rPr>
              <a:t>quitar </a:t>
            </a:r>
            <a:r>
              <a:rPr dirty="0" sz="950" spc="5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lentamente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30">
                <a:latin typeface="Microsoft Sans Serif"/>
                <a:cs typeface="Microsoft Sans Serif"/>
              </a:rPr>
              <a:t>pie del </a:t>
            </a:r>
            <a:r>
              <a:rPr dirty="0" sz="950" spc="25">
                <a:latin typeface="Microsoft Sans Serif"/>
                <a:cs typeface="Microsoft Sans Serif"/>
              </a:rPr>
              <a:t>acelerador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35">
                <a:latin typeface="Microsoft Sans Serif"/>
                <a:cs typeface="Microsoft Sans Serif"/>
              </a:rPr>
              <a:t>automóvil. </a:t>
            </a:r>
            <a:r>
              <a:rPr dirty="0" sz="950" spc="-10">
                <a:latin typeface="Microsoft Sans Serif"/>
                <a:cs typeface="Microsoft Sans Serif"/>
              </a:rPr>
              <a:t>Sin </a:t>
            </a:r>
            <a:r>
              <a:rPr dirty="0" sz="950" spc="40">
                <a:latin typeface="Microsoft Sans Serif"/>
                <a:cs typeface="Microsoft Sans Serif"/>
              </a:rPr>
              <a:t>embargo, </a:t>
            </a:r>
            <a:r>
              <a:rPr dirty="0" sz="950" spc="30">
                <a:latin typeface="Microsoft Sans Serif"/>
                <a:cs typeface="Microsoft Sans Serif"/>
              </a:rPr>
              <a:t>muchas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aplicaciones </a:t>
            </a:r>
            <a:r>
              <a:rPr dirty="0" sz="950" spc="40">
                <a:latin typeface="Microsoft Sans Serif"/>
                <a:cs typeface="Microsoft Sans Serif"/>
              </a:rPr>
              <a:t>requieren que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35">
                <a:latin typeface="Microsoft Sans Serif"/>
                <a:cs typeface="Microsoft Sans Serif"/>
              </a:rPr>
              <a:t>detenga </a:t>
            </a:r>
            <a:r>
              <a:rPr dirty="0" sz="950" spc="25">
                <a:latin typeface="Microsoft Sans Serif"/>
                <a:cs typeface="Microsoft Sans Serif"/>
              </a:rPr>
              <a:t>más </a:t>
            </a:r>
            <a:r>
              <a:rPr dirty="0" sz="950" spc="40">
                <a:latin typeface="Microsoft Sans Serif"/>
                <a:cs typeface="Microsoft Sans Serif"/>
              </a:rPr>
              <a:t>rápido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35">
                <a:latin typeface="Microsoft Sans Serif"/>
                <a:cs typeface="Microsoft Sans Serif"/>
              </a:rPr>
              <a:t>variador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debe </a:t>
            </a:r>
            <a:r>
              <a:rPr dirty="0" sz="950" spc="20">
                <a:latin typeface="Microsoft Sans Serif"/>
                <a:cs typeface="Microsoft Sans Serif"/>
              </a:rPr>
              <a:t>ser </a:t>
            </a:r>
            <a:r>
              <a:rPr dirty="0" sz="950">
                <a:latin typeface="Microsoft Sans Serif"/>
                <a:cs typeface="Microsoft Sans Serif"/>
              </a:rPr>
              <a:t>capaz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manejar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5">
                <a:latin typeface="Microsoft Sans Serif"/>
                <a:cs typeface="Microsoft Sans Serif"/>
              </a:rPr>
              <a:t>exceso </a:t>
            </a:r>
            <a:r>
              <a:rPr dirty="0" sz="950" spc="30">
                <a:latin typeface="Microsoft Sans Serif"/>
                <a:cs typeface="Microsoft Sans Serif"/>
              </a:rPr>
              <a:t>de energía </a:t>
            </a:r>
            <a:r>
              <a:rPr dirty="0" sz="950" spc="45">
                <a:latin typeface="Microsoft Sans Serif"/>
                <a:cs typeface="Microsoft Sans Serif"/>
              </a:rPr>
              <a:t>producido </a:t>
            </a:r>
            <a:r>
              <a:rPr dirty="0" sz="950" spc="55">
                <a:latin typeface="Microsoft Sans Serif"/>
                <a:cs typeface="Microsoft Sans Serif"/>
              </a:rPr>
              <a:t>por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7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cuando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10">
                <a:latin typeface="Microsoft Sans Serif"/>
                <a:cs typeface="Microsoft Sans Serif"/>
              </a:rPr>
              <a:t>hace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esto.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69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7096" y="2473960"/>
            <a:ext cx="2148840" cy="2287270"/>
          </a:xfrm>
          <a:custGeom>
            <a:avLst/>
            <a:gdLst/>
            <a:ahLst/>
            <a:cxnLst/>
            <a:rect l="l" t="t" r="r" b="b"/>
            <a:pathLst>
              <a:path w="2148840" h="2287270">
                <a:moveTo>
                  <a:pt x="2055063" y="1193292"/>
                </a:moveTo>
                <a:lnTo>
                  <a:pt x="2055063" y="2286914"/>
                </a:lnTo>
                <a:lnTo>
                  <a:pt x="189966" y="2286914"/>
                </a:lnTo>
                <a:lnTo>
                  <a:pt x="189966" y="0"/>
                </a:lnTo>
                <a:lnTo>
                  <a:pt x="1949830" y="914"/>
                </a:lnTo>
              </a:path>
              <a:path w="2148840" h="2287270">
                <a:moveTo>
                  <a:pt x="1886165" y="0"/>
                </a:moveTo>
                <a:lnTo>
                  <a:pt x="2055063" y="0"/>
                </a:lnTo>
                <a:lnTo>
                  <a:pt x="2055063" y="1090879"/>
                </a:lnTo>
              </a:path>
              <a:path w="2148840" h="2287270">
                <a:moveTo>
                  <a:pt x="0" y="1144206"/>
                </a:moveTo>
                <a:lnTo>
                  <a:pt x="1184528" y="1144206"/>
                </a:lnTo>
              </a:path>
              <a:path w="2148840" h="2287270">
                <a:moveTo>
                  <a:pt x="0" y="1441818"/>
                </a:moveTo>
                <a:lnTo>
                  <a:pt x="1437868" y="1441818"/>
                </a:lnTo>
              </a:path>
              <a:path w="2148840" h="2287270">
                <a:moveTo>
                  <a:pt x="1955901" y="1189926"/>
                </a:moveTo>
                <a:lnTo>
                  <a:pt x="2148306" y="1189926"/>
                </a:lnTo>
              </a:path>
              <a:path w="2148840" h="2287270">
                <a:moveTo>
                  <a:pt x="1955901" y="1091857"/>
                </a:moveTo>
                <a:lnTo>
                  <a:pt x="2148306" y="109185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5617286" y="2457678"/>
            <a:ext cx="35560" cy="34290"/>
            <a:chOff x="5617286" y="2457678"/>
            <a:chExt cx="35560" cy="34290"/>
          </a:xfrm>
        </p:grpSpPr>
        <p:sp>
          <p:nvSpPr>
            <p:cNvPr id="4" name="object 4"/>
            <p:cNvSpPr/>
            <p:nvPr/>
          </p:nvSpPr>
          <p:spPr>
            <a:xfrm>
              <a:off x="5619572" y="245996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19572" y="245996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30886" y="14706"/>
                  </a:move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4914112" y="2456764"/>
            <a:ext cx="35560" cy="34290"/>
            <a:chOff x="4914112" y="2456764"/>
            <a:chExt cx="35560" cy="34290"/>
          </a:xfrm>
        </p:grpSpPr>
        <p:sp>
          <p:nvSpPr>
            <p:cNvPr id="7" name="object 7"/>
            <p:cNvSpPr/>
            <p:nvPr/>
          </p:nvSpPr>
          <p:spPr>
            <a:xfrm>
              <a:off x="4916398" y="24590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916398" y="24590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30886" y="14706"/>
                  </a:move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4915941" y="4740935"/>
            <a:ext cx="35560" cy="34290"/>
            <a:chOff x="4915941" y="4740935"/>
            <a:chExt cx="35560" cy="34290"/>
          </a:xfrm>
        </p:grpSpPr>
        <p:sp>
          <p:nvSpPr>
            <p:cNvPr id="10" name="object 10"/>
            <p:cNvSpPr/>
            <p:nvPr/>
          </p:nvSpPr>
          <p:spPr>
            <a:xfrm>
              <a:off x="4918227" y="4743221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918227" y="4743221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06"/>
                  </a:move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/>
          <p:cNvGrpSpPr/>
          <p:nvPr/>
        </p:nvGrpSpPr>
        <p:grpSpPr>
          <a:xfrm>
            <a:off x="5620029" y="4742764"/>
            <a:ext cx="35560" cy="34290"/>
            <a:chOff x="5620029" y="4742764"/>
            <a:chExt cx="35560" cy="34290"/>
          </a:xfrm>
        </p:grpSpPr>
        <p:sp>
          <p:nvSpPr>
            <p:cNvPr id="13" name="object 13"/>
            <p:cNvSpPr/>
            <p:nvPr/>
          </p:nvSpPr>
          <p:spPr>
            <a:xfrm>
              <a:off x="5622315" y="47450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622315" y="47450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06"/>
                  </a:move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5959271" y="4742764"/>
            <a:ext cx="35560" cy="34290"/>
            <a:chOff x="5959271" y="4742764"/>
            <a:chExt cx="35560" cy="34290"/>
          </a:xfrm>
        </p:grpSpPr>
        <p:sp>
          <p:nvSpPr>
            <p:cNvPr id="16" name="object 16"/>
            <p:cNvSpPr/>
            <p:nvPr/>
          </p:nvSpPr>
          <p:spPr>
            <a:xfrm>
              <a:off x="5961557" y="47450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961557" y="47450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06"/>
                  </a:move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/>
          <p:cNvGrpSpPr/>
          <p:nvPr/>
        </p:nvGrpSpPr>
        <p:grpSpPr>
          <a:xfrm>
            <a:off x="5961100" y="2457678"/>
            <a:ext cx="35560" cy="34290"/>
            <a:chOff x="5961100" y="2457678"/>
            <a:chExt cx="35560" cy="34290"/>
          </a:xfrm>
        </p:grpSpPr>
        <p:sp>
          <p:nvSpPr>
            <p:cNvPr id="19" name="object 19"/>
            <p:cNvSpPr/>
            <p:nvPr/>
          </p:nvSpPr>
          <p:spPr>
            <a:xfrm>
              <a:off x="5963386" y="245996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963386" y="245996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30886" y="14706"/>
                  </a:move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/>
          <p:cNvGrpSpPr/>
          <p:nvPr/>
        </p:nvGrpSpPr>
        <p:grpSpPr>
          <a:xfrm>
            <a:off x="5961100" y="3693947"/>
            <a:ext cx="33655" cy="32384"/>
            <a:chOff x="5961100" y="3693947"/>
            <a:chExt cx="33655" cy="32384"/>
          </a:xfrm>
        </p:grpSpPr>
        <p:sp>
          <p:nvSpPr>
            <p:cNvPr id="22" name="object 22"/>
            <p:cNvSpPr/>
            <p:nvPr/>
          </p:nvSpPr>
          <p:spPr>
            <a:xfrm>
              <a:off x="5962472" y="369531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962472" y="369531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06"/>
                  </a:move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" name="object 24"/>
          <p:cNvGrpSpPr/>
          <p:nvPr/>
        </p:nvGrpSpPr>
        <p:grpSpPr>
          <a:xfrm>
            <a:off x="5620029" y="3510153"/>
            <a:ext cx="33655" cy="32384"/>
            <a:chOff x="5620029" y="3510153"/>
            <a:chExt cx="33655" cy="32384"/>
          </a:xfrm>
        </p:grpSpPr>
        <p:sp>
          <p:nvSpPr>
            <p:cNvPr id="25" name="object 25"/>
            <p:cNvSpPr/>
            <p:nvPr/>
          </p:nvSpPr>
          <p:spPr>
            <a:xfrm>
              <a:off x="5621401" y="351152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621401" y="351152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06"/>
                  </a:move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" name="object 27"/>
          <p:cNvGrpSpPr/>
          <p:nvPr/>
        </p:nvGrpSpPr>
        <p:grpSpPr>
          <a:xfrm>
            <a:off x="6295771" y="3882313"/>
            <a:ext cx="35560" cy="34290"/>
            <a:chOff x="6295771" y="3882313"/>
            <a:chExt cx="35560" cy="34290"/>
          </a:xfrm>
        </p:grpSpPr>
        <p:sp>
          <p:nvSpPr>
            <p:cNvPr id="28" name="object 28"/>
            <p:cNvSpPr/>
            <p:nvPr/>
          </p:nvSpPr>
          <p:spPr>
            <a:xfrm>
              <a:off x="6298057" y="388459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298057" y="388459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06"/>
                  </a:move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/>
          <p:nvPr/>
        </p:nvSpPr>
        <p:spPr>
          <a:xfrm>
            <a:off x="3561460" y="2476715"/>
            <a:ext cx="0" cy="2283460"/>
          </a:xfrm>
          <a:custGeom>
            <a:avLst/>
            <a:gdLst/>
            <a:ahLst/>
            <a:cxnLst/>
            <a:rect l="l" t="t" r="r" b="b"/>
            <a:pathLst>
              <a:path w="0" h="2283460">
                <a:moveTo>
                  <a:pt x="0" y="0"/>
                </a:moveTo>
                <a:lnTo>
                  <a:pt x="0" y="228339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1" name="object 31"/>
          <p:cNvGrpSpPr/>
          <p:nvPr/>
        </p:nvGrpSpPr>
        <p:grpSpPr>
          <a:xfrm>
            <a:off x="3014878" y="2874746"/>
            <a:ext cx="102870" cy="102235"/>
            <a:chOff x="3014878" y="2874746"/>
            <a:chExt cx="102870" cy="102235"/>
          </a:xfrm>
        </p:grpSpPr>
        <p:sp>
          <p:nvSpPr>
            <p:cNvPr id="32" name="object 32"/>
            <p:cNvSpPr/>
            <p:nvPr/>
          </p:nvSpPr>
          <p:spPr>
            <a:xfrm>
              <a:off x="3016249" y="2876118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4" h="99060">
                  <a:moveTo>
                    <a:pt x="49530" y="0"/>
                  </a:moveTo>
                  <a:lnTo>
                    <a:pt x="0" y="99034"/>
                  </a:lnTo>
                  <a:lnTo>
                    <a:pt x="99542" y="99034"/>
                  </a:lnTo>
                  <a:lnTo>
                    <a:pt x="4953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3016249" y="2876118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4" h="99060">
                  <a:moveTo>
                    <a:pt x="0" y="99034"/>
                  </a:moveTo>
                  <a:lnTo>
                    <a:pt x="99542" y="99034"/>
                  </a:lnTo>
                  <a:lnTo>
                    <a:pt x="49530" y="0"/>
                  </a:lnTo>
                  <a:lnTo>
                    <a:pt x="0" y="9903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4" name="object 34"/>
          <p:cNvGrpSpPr/>
          <p:nvPr/>
        </p:nvGrpSpPr>
        <p:grpSpPr>
          <a:xfrm>
            <a:off x="3257499" y="2875241"/>
            <a:ext cx="102870" cy="102235"/>
            <a:chOff x="3257499" y="2875241"/>
            <a:chExt cx="102870" cy="102235"/>
          </a:xfrm>
        </p:grpSpPr>
        <p:sp>
          <p:nvSpPr>
            <p:cNvPr id="35" name="object 35"/>
            <p:cNvSpPr/>
            <p:nvPr/>
          </p:nvSpPr>
          <p:spPr>
            <a:xfrm>
              <a:off x="3258870" y="2876613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5" h="99060">
                  <a:moveTo>
                    <a:pt x="50012" y="0"/>
                  </a:moveTo>
                  <a:lnTo>
                    <a:pt x="0" y="99034"/>
                  </a:lnTo>
                  <a:lnTo>
                    <a:pt x="99529" y="99034"/>
                  </a:lnTo>
                  <a:lnTo>
                    <a:pt x="500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3258870" y="2876613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5" h="99060">
                  <a:moveTo>
                    <a:pt x="0" y="99034"/>
                  </a:moveTo>
                  <a:lnTo>
                    <a:pt x="99529" y="99034"/>
                  </a:lnTo>
                  <a:lnTo>
                    <a:pt x="50012" y="0"/>
                  </a:lnTo>
                  <a:lnTo>
                    <a:pt x="0" y="9903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" name="object 37"/>
          <p:cNvGrpSpPr/>
          <p:nvPr/>
        </p:nvGrpSpPr>
        <p:grpSpPr>
          <a:xfrm>
            <a:off x="3511575" y="2875241"/>
            <a:ext cx="102235" cy="102235"/>
            <a:chOff x="3511575" y="2875241"/>
            <a:chExt cx="102235" cy="102235"/>
          </a:xfrm>
        </p:grpSpPr>
        <p:sp>
          <p:nvSpPr>
            <p:cNvPr id="38" name="object 38"/>
            <p:cNvSpPr/>
            <p:nvPr/>
          </p:nvSpPr>
          <p:spPr>
            <a:xfrm>
              <a:off x="3512947" y="2876613"/>
              <a:ext cx="99060" cy="99060"/>
            </a:xfrm>
            <a:custGeom>
              <a:avLst/>
              <a:gdLst/>
              <a:ahLst/>
              <a:cxnLst/>
              <a:rect l="l" t="t" r="r" b="b"/>
              <a:pathLst>
                <a:path w="99060" h="99060">
                  <a:moveTo>
                    <a:pt x="49022" y="0"/>
                  </a:moveTo>
                  <a:lnTo>
                    <a:pt x="0" y="99034"/>
                  </a:lnTo>
                  <a:lnTo>
                    <a:pt x="99034" y="99034"/>
                  </a:lnTo>
                  <a:lnTo>
                    <a:pt x="4902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3512947" y="2876613"/>
              <a:ext cx="99060" cy="99060"/>
            </a:xfrm>
            <a:custGeom>
              <a:avLst/>
              <a:gdLst/>
              <a:ahLst/>
              <a:cxnLst/>
              <a:rect l="l" t="t" r="r" b="b"/>
              <a:pathLst>
                <a:path w="99060" h="99060">
                  <a:moveTo>
                    <a:pt x="0" y="99034"/>
                  </a:moveTo>
                  <a:lnTo>
                    <a:pt x="99034" y="99034"/>
                  </a:lnTo>
                  <a:lnTo>
                    <a:pt x="49022" y="0"/>
                  </a:lnTo>
                  <a:lnTo>
                    <a:pt x="0" y="99034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0" name="object 40"/>
          <p:cNvGrpSpPr/>
          <p:nvPr/>
        </p:nvGrpSpPr>
        <p:grpSpPr>
          <a:xfrm>
            <a:off x="3511575" y="4261739"/>
            <a:ext cx="102235" cy="102870"/>
            <a:chOff x="3511575" y="4261739"/>
            <a:chExt cx="102235" cy="102870"/>
          </a:xfrm>
        </p:grpSpPr>
        <p:sp>
          <p:nvSpPr>
            <p:cNvPr id="41" name="object 41"/>
            <p:cNvSpPr/>
            <p:nvPr/>
          </p:nvSpPr>
          <p:spPr>
            <a:xfrm>
              <a:off x="3512947" y="4263110"/>
              <a:ext cx="99060" cy="100330"/>
            </a:xfrm>
            <a:custGeom>
              <a:avLst/>
              <a:gdLst/>
              <a:ahLst/>
              <a:cxnLst/>
              <a:rect l="l" t="t" r="r" b="b"/>
              <a:pathLst>
                <a:path w="99060" h="100329">
                  <a:moveTo>
                    <a:pt x="49022" y="0"/>
                  </a:moveTo>
                  <a:lnTo>
                    <a:pt x="0" y="100025"/>
                  </a:lnTo>
                  <a:lnTo>
                    <a:pt x="99034" y="100025"/>
                  </a:lnTo>
                  <a:lnTo>
                    <a:pt x="4902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3512947" y="4263110"/>
              <a:ext cx="99060" cy="100330"/>
            </a:xfrm>
            <a:custGeom>
              <a:avLst/>
              <a:gdLst/>
              <a:ahLst/>
              <a:cxnLst/>
              <a:rect l="l" t="t" r="r" b="b"/>
              <a:pathLst>
                <a:path w="99060" h="100329">
                  <a:moveTo>
                    <a:pt x="0" y="100025"/>
                  </a:moveTo>
                  <a:lnTo>
                    <a:pt x="99034" y="100025"/>
                  </a:lnTo>
                  <a:lnTo>
                    <a:pt x="49022" y="0"/>
                  </a:lnTo>
                  <a:lnTo>
                    <a:pt x="0" y="10002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3" name="object 43"/>
          <p:cNvGrpSpPr/>
          <p:nvPr/>
        </p:nvGrpSpPr>
        <p:grpSpPr>
          <a:xfrm>
            <a:off x="3257499" y="4261739"/>
            <a:ext cx="102870" cy="102870"/>
            <a:chOff x="3257499" y="4261739"/>
            <a:chExt cx="102870" cy="102870"/>
          </a:xfrm>
        </p:grpSpPr>
        <p:sp>
          <p:nvSpPr>
            <p:cNvPr id="44" name="object 44"/>
            <p:cNvSpPr/>
            <p:nvPr/>
          </p:nvSpPr>
          <p:spPr>
            <a:xfrm>
              <a:off x="3258870" y="4263110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5" h="100329">
                  <a:moveTo>
                    <a:pt x="50012" y="0"/>
                  </a:moveTo>
                  <a:lnTo>
                    <a:pt x="0" y="100025"/>
                  </a:lnTo>
                  <a:lnTo>
                    <a:pt x="99529" y="100025"/>
                  </a:lnTo>
                  <a:lnTo>
                    <a:pt x="500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3258870" y="4263110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5" h="100329">
                  <a:moveTo>
                    <a:pt x="0" y="100025"/>
                  </a:moveTo>
                  <a:lnTo>
                    <a:pt x="99529" y="100025"/>
                  </a:lnTo>
                  <a:lnTo>
                    <a:pt x="50012" y="0"/>
                  </a:lnTo>
                  <a:lnTo>
                    <a:pt x="0" y="10002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6" name="object 46"/>
          <p:cNvGrpSpPr/>
          <p:nvPr/>
        </p:nvGrpSpPr>
        <p:grpSpPr>
          <a:xfrm>
            <a:off x="3014878" y="4262221"/>
            <a:ext cx="102870" cy="102870"/>
            <a:chOff x="3014878" y="4262221"/>
            <a:chExt cx="102870" cy="102870"/>
          </a:xfrm>
        </p:grpSpPr>
        <p:sp>
          <p:nvSpPr>
            <p:cNvPr id="47" name="object 47"/>
            <p:cNvSpPr/>
            <p:nvPr/>
          </p:nvSpPr>
          <p:spPr>
            <a:xfrm>
              <a:off x="3016249" y="4263593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4" h="100329">
                  <a:moveTo>
                    <a:pt x="49530" y="0"/>
                  </a:moveTo>
                  <a:lnTo>
                    <a:pt x="0" y="100025"/>
                  </a:lnTo>
                  <a:lnTo>
                    <a:pt x="99542" y="100025"/>
                  </a:lnTo>
                  <a:lnTo>
                    <a:pt x="4953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3016249" y="4263593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4" h="100329">
                  <a:moveTo>
                    <a:pt x="0" y="100025"/>
                  </a:moveTo>
                  <a:lnTo>
                    <a:pt x="99542" y="100025"/>
                  </a:lnTo>
                  <a:lnTo>
                    <a:pt x="49530" y="0"/>
                  </a:lnTo>
                  <a:lnTo>
                    <a:pt x="0" y="100025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/>
          <p:cNvSpPr/>
          <p:nvPr/>
        </p:nvSpPr>
        <p:spPr>
          <a:xfrm>
            <a:off x="3016250" y="2876118"/>
            <a:ext cx="99695" cy="0"/>
          </a:xfrm>
          <a:custGeom>
            <a:avLst/>
            <a:gdLst/>
            <a:ahLst/>
            <a:cxnLst/>
            <a:rect l="l" t="t" r="r" b="b"/>
            <a:pathLst>
              <a:path w="99694" h="0">
                <a:moveTo>
                  <a:pt x="0" y="0"/>
                </a:moveTo>
                <a:lnTo>
                  <a:pt x="9954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3258870" y="2876118"/>
            <a:ext cx="99695" cy="0"/>
          </a:xfrm>
          <a:custGeom>
            <a:avLst/>
            <a:gdLst/>
            <a:ahLst/>
            <a:cxnLst/>
            <a:rect l="l" t="t" r="r" b="b"/>
            <a:pathLst>
              <a:path w="99695" h="0">
                <a:moveTo>
                  <a:pt x="0" y="0"/>
                </a:moveTo>
                <a:lnTo>
                  <a:pt x="9952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3512515" y="287611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 h="0">
                <a:moveTo>
                  <a:pt x="0" y="0"/>
                </a:moveTo>
                <a:lnTo>
                  <a:pt x="9855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3016250" y="4263593"/>
            <a:ext cx="99695" cy="0"/>
          </a:xfrm>
          <a:custGeom>
            <a:avLst/>
            <a:gdLst/>
            <a:ahLst/>
            <a:cxnLst/>
            <a:rect l="l" t="t" r="r" b="b"/>
            <a:pathLst>
              <a:path w="99694" h="0">
                <a:moveTo>
                  <a:pt x="0" y="0"/>
                </a:moveTo>
                <a:lnTo>
                  <a:pt x="9954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3258870" y="4263593"/>
            <a:ext cx="99695" cy="0"/>
          </a:xfrm>
          <a:custGeom>
            <a:avLst/>
            <a:gdLst/>
            <a:ahLst/>
            <a:cxnLst/>
            <a:rect l="l" t="t" r="r" b="b"/>
            <a:pathLst>
              <a:path w="99695" h="0">
                <a:moveTo>
                  <a:pt x="0" y="0"/>
                </a:moveTo>
                <a:lnTo>
                  <a:pt x="9952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3512515" y="4263593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 h="0">
                <a:moveTo>
                  <a:pt x="24764" y="0"/>
                </a:moveTo>
                <a:lnTo>
                  <a:pt x="74777" y="0"/>
                </a:lnTo>
              </a:path>
              <a:path w="99060" h="0">
                <a:moveTo>
                  <a:pt x="0" y="0"/>
                </a:moveTo>
                <a:lnTo>
                  <a:pt x="9855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5" name="object 55"/>
          <p:cNvGrpSpPr/>
          <p:nvPr/>
        </p:nvGrpSpPr>
        <p:grpSpPr>
          <a:xfrm>
            <a:off x="3044164" y="3304413"/>
            <a:ext cx="35560" cy="34290"/>
            <a:chOff x="3044164" y="3304413"/>
            <a:chExt cx="35560" cy="34290"/>
          </a:xfrm>
        </p:grpSpPr>
        <p:sp>
          <p:nvSpPr>
            <p:cNvPr id="56" name="object 56"/>
            <p:cNvSpPr/>
            <p:nvPr/>
          </p:nvSpPr>
          <p:spPr>
            <a:xfrm>
              <a:off x="3059861" y="3321519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 w="0" h="0">
                  <a:moveTo>
                    <a:pt x="0" y="0"/>
                  </a:moveTo>
                  <a:lnTo>
                    <a:pt x="0" y="0"/>
                  </a:lnTo>
                </a:path>
                <a:path w="0" h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3046450" y="330669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3046450" y="3306699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06"/>
                  </a:move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9" name="object 59"/>
          <p:cNvGrpSpPr/>
          <p:nvPr/>
        </p:nvGrpSpPr>
        <p:grpSpPr>
          <a:xfrm>
            <a:off x="3542512" y="2457678"/>
            <a:ext cx="35560" cy="34290"/>
            <a:chOff x="3542512" y="2457678"/>
            <a:chExt cx="35560" cy="34290"/>
          </a:xfrm>
        </p:grpSpPr>
        <p:sp>
          <p:nvSpPr>
            <p:cNvPr id="60" name="object 60"/>
            <p:cNvSpPr/>
            <p:nvPr/>
          </p:nvSpPr>
          <p:spPr>
            <a:xfrm>
              <a:off x="3544798" y="245996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3544798" y="245996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30886" y="14706"/>
                  </a:move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2" name="object 62"/>
          <p:cNvGrpSpPr/>
          <p:nvPr/>
        </p:nvGrpSpPr>
        <p:grpSpPr>
          <a:xfrm>
            <a:off x="3290138" y="2457678"/>
            <a:ext cx="36830" cy="2317750"/>
            <a:chOff x="3290138" y="2457678"/>
            <a:chExt cx="36830" cy="2317750"/>
          </a:xfrm>
        </p:grpSpPr>
        <p:sp>
          <p:nvSpPr>
            <p:cNvPr id="63" name="object 63"/>
            <p:cNvSpPr/>
            <p:nvPr/>
          </p:nvSpPr>
          <p:spPr>
            <a:xfrm>
              <a:off x="3309924" y="2476715"/>
              <a:ext cx="0" cy="2283460"/>
            </a:xfrm>
            <a:custGeom>
              <a:avLst/>
              <a:gdLst/>
              <a:ahLst/>
              <a:cxnLst/>
              <a:rect l="l" t="t" r="r" b="b"/>
              <a:pathLst>
                <a:path w="0" h="2283460">
                  <a:moveTo>
                    <a:pt x="0" y="0"/>
                  </a:moveTo>
                  <a:lnTo>
                    <a:pt x="0" y="228339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3292424" y="245996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3292424" y="245996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30886" y="14706"/>
                  </a:move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3293338" y="4743221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3293338" y="4743221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06"/>
                  </a:move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8" name="object 68"/>
          <p:cNvGrpSpPr/>
          <p:nvPr/>
        </p:nvGrpSpPr>
        <p:grpSpPr>
          <a:xfrm>
            <a:off x="3542512" y="4742764"/>
            <a:ext cx="35560" cy="34290"/>
            <a:chOff x="3542512" y="4742764"/>
            <a:chExt cx="35560" cy="34290"/>
          </a:xfrm>
        </p:grpSpPr>
        <p:sp>
          <p:nvSpPr>
            <p:cNvPr id="69" name="object 69"/>
            <p:cNvSpPr/>
            <p:nvPr/>
          </p:nvSpPr>
          <p:spPr>
            <a:xfrm>
              <a:off x="3544798" y="47450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3544798" y="47450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06"/>
                  </a:move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1" name="object 71"/>
          <p:cNvGrpSpPr/>
          <p:nvPr/>
        </p:nvGrpSpPr>
        <p:grpSpPr>
          <a:xfrm>
            <a:off x="3290138" y="3599764"/>
            <a:ext cx="35560" cy="34290"/>
            <a:chOff x="3290138" y="3599764"/>
            <a:chExt cx="35560" cy="34290"/>
          </a:xfrm>
        </p:grpSpPr>
        <p:sp>
          <p:nvSpPr>
            <p:cNvPr id="72" name="object 72"/>
            <p:cNvSpPr/>
            <p:nvPr/>
          </p:nvSpPr>
          <p:spPr>
            <a:xfrm>
              <a:off x="3292424" y="36020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3292424" y="36020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06"/>
                  </a:move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4" name="object 74"/>
          <p:cNvGrpSpPr/>
          <p:nvPr/>
        </p:nvGrpSpPr>
        <p:grpSpPr>
          <a:xfrm>
            <a:off x="3542512" y="3897858"/>
            <a:ext cx="35560" cy="34290"/>
            <a:chOff x="3542512" y="3897858"/>
            <a:chExt cx="35560" cy="34290"/>
          </a:xfrm>
        </p:grpSpPr>
        <p:sp>
          <p:nvSpPr>
            <p:cNvPr id="75" name="object 75"/>
            <p:cNvSpPr/>
            <p:nvPr/>
          </p:nvSpPr>
          <p:spPr>
            <a:xfrm>
              <a:off x="3544798" y="390014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3544798" y="390014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06"/>
                  </a:moveTo>
                  <a:lnTo>
                    <a:pt x="30886" y="6616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16"/>
                  </a:lnTo>
                  <a:lnTo>
                    <a:pt x="0" y="1470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15443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7" name="object 77"/>
          <p:cNvSpPr/>
          <p:nvPr/>
        </p:nvSpPr>
        <p:spPr>
          <a:xfrm>
            <a:off x="4064520" y="2474315"/>
            <a:ext cx="0" cy="2283460"/>
          </a:xfrm>
          <a:custGeom>
            <a:avLst/>
            <a:gdLst/>
            <a:ahLst/>
            <a:cxnLst/>
            <a:rect l="l" t="t" r="r" b="b"/>
            <a:pathLst>
              <a:path w="0" h="2283460">
                <a:moveTo>
                  <a:pt x="0" y="2283396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4316056" y="2474315"/>
            <a:ext cx="0" cy="2283460"/>
          </a:xfrm>
          <a:custGeom>
            <a:avLst/>
            <a:gdLst/>
            <a:ahLst/>
            <a:cxnLst/>
            <a:rect l="l" t="t" r="r" b="b"/>
            <a:pathLst>
              <a:path w="0" h="2283460">
                <a:moveTo>
                  <a:pt x="0" y="2283396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9" name="object 79"/>
          <p:cNvGrpSpPr/>
          <p:nvPr/>
        </p:nvGrpSpPr>
        <p:grpSpPr>
          <a:xfrm>
            <a:off x="3769486" y="4257890"/>
            <a:ext cx="102870" cy="102235"/>
            <a:chOff x="3769486" y="4257890"/>
            <a:chExt cx="102870" cy="102235"/>
          </a:xfrm>
        </p:grpSpPr>
        <p:sp>
          <p:nvSpPr>
            <p:cNvPr id="80" name="object 80"/>
            <p:cNvSpPr/>
            <p:nvPr/>
          </p:nvSpPr>
          <p:spPr>
            <a:xfrm>
              <a:off x="3770858" y="4259262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5" h="99060">
                  <a:moveTo>
                    <a:pt x="99529" y="0"/>
                  </a:moveTo>
                  <a:lnTo>
                    <a:pt x="0" y="0"/>
                  </a:lnTo>
                  <a:lnTo>
                    <a:pt x="49517" y="99047"/>
                  </a:lnTo>
                  <a:lnTo>
                    <a:pt x="995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3770858" y="4259262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5" h="99060">
                  <a:moveTo>
                    <a:pt x="0" y="0"/>
                  </a:moveTo>
                  <a:lnTo>
                    <a:pt x="99529" y="0"/>
                  </a:lnTo>
                  <a:lnTo>
                    <a:pt x="49517" y="9904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2" name="object 82"/>
          <p:cNvGrpSpPr/>
          <p:nvPr/>
        </p:nvGrpSpPr>
        <p:grpSpPr>
          <a:xfrm>
            <a:off x="4012095" y="4257395"/>
            <a:ext cx="102870" cy="102235"/>
            <a:chOff x="4012095" y="4257395"/>
            <a:chExt cx="102870" cy="102235"/>
          </a:xfrm>
        </p:grpSpPr>
        <p:sp>
          <p:nvSpPr>
            <p:cNvPr id="83" name="object 83"/>
            <p:cNvSpPr/>
            <p:nvPr/>
          </p:nvSpPr>
          <p:spPr>
            <a:xfrm>
              <a:off x="4013466" y="4258767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5" h="99060">
                  <a:moveTo>
                    <a:pt x="99529" y="0"/>
                  </a:moveTo>
                  <a:lnTo>
                    <a:pt x="0" y="0"/>
                  </a:lnTo>
                  <a:lnTo>
                    <a:pt x="50012" y="99047"/>
                  </a:lnTo>
                  <a:lnTo>
                    <a:pt x="995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4013466" y="4258767"/>
              <a:ext cx="99695" cy="99060"/>
            </a:xfrm>
            <a:custGeom>
              <a:avLst/>
              <a:gdLst/>
              <a:ahLst/>
              <a:cxnLst/>
              <a:rect l="l" t="t" r="r" b="b"/>
              <a:pathLst>
                <a:path w="99695" h="99060">
                  <a:moveTo>
                    <a:pt x="0" y="0"/>
                  </a:moveTo>
                  <a:lnTo>
                    <a:pt x="99529" y="0"/>
                  </a:lnTo>
                  <a:lnTo>
                    <a:pt x="50012" y="9904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5" name="object 85"/>
          <p:cNvGrpSpPr/>
          <p:nvPr/>
        </p:nvGrpSpPr>
        <p:grpSpPr>
          <a:xfrm>
            <a:off x="4266171" y="4257395"/>
            <a:ext cx="102235" cy="102235"/>
            <a:chOff x="4266171" y="4257395"/>
            <a:chExt cx="102235" cy="102235"/>
          </a:xfrm>
        </p:grpSpPr>
        <p:sp>
          <p:nvSpPr>
            <p:cNvPr id="86" name="object 86"/>
            <p:cNvSpPr/>
            <p:nvPr/>
          </p:nvSpPr>
          <p:spPr>
            <a:xfrm>
              <a:off x="4267542" y="4258767"/>
              <a:ext cx="99060" cy="99060"/>
            </a:xfrm>
            <a:custGeom>
              <a:avLst/>
              <a:gdLst/>
              <a:ahLst/>
              <a:cxnLst/>
              <a:rect l="l" t="t" r="r" b="b"/>
              <a:pathLst>
                <a:path w="99060" h="99060">
                  <a:moveTo>
                    <a:pt x="99047" y="0"/>
                  </a:moveTo>
                  <a:lnTo>
                    <a:pt x="0" y="0"/>
                  </a:lnTo>
                  <a:lnTo>
                    <a:pt x="49034" y="99047"/>
                  </a:lnTo>
                  <a:lnTo>
                    <a:pt x="990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4267542" y="4258767"/>
              <a:ext cx="99060" cy="99060"/>
            </a:xfrm>
            <a:custGeom>
              <a:avLst/>
              <a:gdLst/>
              <a:ahLst/>
              <a:cxnLst/>
              <a:rect l="l" t="t" r="r" b="b"/>
              <a:pathLst>
                <a:path w="99060" h="99060">
                  <a:moveTo>
                    <a:pt x="0" y="0"/>
                  </a:moveTo>
                  <a:lnTo>
                    <a:pt x="99047" y="0"/>
                  </a:lnTo>
                  <a:lnTo>
                    <a:pt x="49034" y="9904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8" name="object 88"/>
          <p:cNvGrpSpPr/>
          <p:nvPr/>
        </p:nvGrpSpPr>
        <p:grpSpPr>
          <a:xfrm>
            <a:off x="4266171" y="2869920"/>
            <a:ext cx="102235" cy="102870"/>
            <a:chOff x="4266171" y="2869920"/>
            <a:chExt cx="102235" cy="102870"/>
          </a:xfrm>
        </p:grpSpPr>
        <p:sp>
          <p:nvSpPr>
            <p:cNvPr id="89" name="object 89"/>
            <p:cNvSpPr/>
            <p:nvPr/>
          </p:nvSpPr>
          <p:spPr>
            <a:xfrm>
              <a:off x="4267542" y="2871292"/>
              <a:ext cx="99060" cy="100330"/>
            </a:xfrm>
            <a:custGeom>
              <a:avLst/>
              <a:gdLst/>
              <a:ahLst/>
              <a:cxnLst/>
              <a:rect l="l" t="t" r="r" b="b"/>
              <a:pathLst>
                <a:path w="99060" h="100330">
                  <a:moveTo>
                    <a:pt x="99047" y="0"/>
                  </a:moveTo>
                  <a:lnTo>
                    <a:pt x="0" y="0"/>
                  </a:lnTo>
                  <a:lnTo>
                    <a:pt x="49034" y="100025"/>
                  </a:lnTo>
                  <a:lnTo>
                    <a:pt x="990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4267542" y="2871292"/>
              <a:ext cx="99060" cy="100330"/>
            </a:xfrm>
            <a:custGeom>
              <a:avLst/>
              <a:gdLst/>
              <a:ahLst/>
              <a:cxnLst/>
              <a:rect l="l" t="t" r="r" b="b"/>
              <a:pathLst>
                <a:path w="99060" h="100330">
                  <a:moveTo>
                    <a:pt x="0" y="0"/>
                  </a:moveTo>
                  <a:lnTo>
                    <a:pt x="99047" y="0"/>
                  </a:lnTo>
                  <a:lnTo>
                    <a:pt x="49034" y="10002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1" name="object 91"/>
          <p:cNvGrpSpPr/>
          <p:nvPr/>
        </p:nvGrpSpPr>
        <p:grpSpPr>
          <a:xfrm>
            <a:off x="4012095" y="2869920"/>
            <a:ext cx="102870" cy="102870"/>
            <a:chOff x="4012095" y="2869920"/>
            <a:chExt cx="102870" cy="102870"/>
          </a:xfrm>
        </p:grpSpPr>
        <p:sp>
          <p:nvSpPr>
            <p:cNvPr id="92" name="object 92"/>
            <p:cNvSpPr/>
            <p:nvPr/>
          </p:nvSpPr>
          <p:spPr>
            <a:xfrm>
              <a:off x="4013466" y="2871292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5" h="100330">
                  <a:moveTo>
                    <a:pt x="99529" y="0"/>
                  </a:moveTo>
                  <a:lnTo>
                    <a:pt x="0" y="0"/>
                  </a:lnTo>
                  <a:lnTo>
                    <a:pt x="50012" y="100025"/>
                  </a:lnTo>
                  <a:lnTo>
                    <a:pt x="995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4013466" y="2871292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5" h="100330">
                  <a:moveTo>
                    <a:pt x="0" y="0"/>
                  </a:moveTo>
                  <a:lnTo>
                    <a:pt x="99529" y="0"/>
                  </a:lnTo>
                  <a:lnTo>
                    <a:pt x="50012" y="10002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4" name="object 94"/>
          <p:cNvGrpSpPr/>
          <p:nvPr/>
        </p:nvGrpSpPr>
        <p:grpSpPr>
          <a:xfrm>
            <a:off x="3769486" y="2869425"/>
            <a:ext cx="102870" cy="102870"/>
            <a:chOff x="3769486" y="2869425"/>
            <a:chExt cx="102870" cy="102870"/>
          </a:xfrm>
        </p:grpSpPr>
        <p:sp>
          <p:nvSpPr>
            <p:cNvPr id="95" name="object 95"/>
            <p:cNvSpPr/>
            <p:nvPr/>
          </p:nvSpPr>
          <p:spPr>
            <a:xfrm>
              <a:off x="3770858" y="2870796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5" h="100330">
                  <a:moveTo>
                    <a:pt x="99529" y="0"/>
                  </a:moveTo>
                  <a:lnTo>
                    <a:pt x="0" y="0"/>
                  </a:lnTo>
                  <a:lnTo>
                    <a:pt x="49517" y="100025"/>
                  </a:lnTo>
                  <a:lnTo>
                    <a:pt x="995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3770858" y="2870796"/>
              <a:ext cx="99695" cy="100330"/>
            </a:xfrm>
            <a:custGeom>
              <a:avLst/>
              <a:gdLst/>
              <a:ahLst/>
              <a:cxnLst/>
              <a:rect l="l" t="t" r="r" b="b"/>
              <a:pathLst>
                <a:path w="99695" h="100330">
                  <a:moveTo>
                    <a:pt x="0" y="0"/>
                  </a:moveTo>
                  <a:lnTo>
                    <a:pt x="99529" y="0"/>
                  </a:lnTo>
                  <a:lnTo>
                    <a:pt x="49517" y="10002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7" name="object 97"/>
          <p:cNvSpPr/>
          <p:nvPr/>
        </p:nvSpPr>
        <p:spPr>
          <a:xfrm>
            <a:off x="3770858" y="4358309"/>
            <a:ext cx="99695" cy="0"/>
          </a:xfrm>
          <a:custGeom>
            <a:avLst/>
            <a:gdLst/>
            <a:ahLst/>
            <a:cxnLst/>
            <a:rect l="l" t="t" r="r" b="b"/>
            <a:pathLst>
              <a:path w="99695" h="0">
                <a:moveTo>
                  <a:pt x="0" y="0"/>
                </a:moveTo>
                <a:lnTo>
                  <a:pt x="9952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4013466" y="4358309"/>
            <a:ext cx="99695" cy="0"/>
          </a:xfrm>
          <a:custGeom>
            <a:avLst/>
            <a:gdLst/>
            <a:ahLst/>
            <a:cxnLst/>
            <a:rect l="l" t="t" r="r" b="b"/>
            <a:pathLst>
              <a:path w="99695" h="0">
                <a:moveTo>
                  <a:pt x="0" y="0"/>
                </a:moveTo>
                <a:lnTo>
                  <a:pt x="9952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4267123" y="4358309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 h="0">
                <a:moveTo>
                  <a:pt x="0" y="0"/>
                </a:moveTo>
                <a:lnTo>
                  <a:pt x="9855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3770858" y="2970822"/>
            <a:ext cx="99695" cy="0"/>
          </a:xfrm>
          <a:custGeom>
            <a:avLst/>
            <a:gdLst/>
            <a:ahLst/>
            <a:cxnLst/>
            <a:rect l="l" t="t" r="r" b="b"/>
            <a:pathLst>
              <a:path w="99695" h="0">
                <a:moveTo>
                  <a:pt x="0" y="0"/>
                </a:moveTo>
                <a:lnTo>
                  <a:pt x="9952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4013466" y="2970822"/>
            <a:ext cx="99695" cy="0"/>
          </a:xfrm>
          <a:custGeom>
            <a:avLst/>
            <a:gdLst/>
            <a:ahLst/>
            <a:cxnLst/>
            <a:rect l="l" t="t" r="r" b="b"/>
            <a:pathLst>
              <a:path w="99695" h="0">
                <a:moveTo>
                  <a:pt x="0" y="0"/>
                </a:moveTo>
                <a:lnTo>
                  <a:pt x="9952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4267123" y="2970822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 h="0">
                <a:moveTo>
                  <a:pt x="24764" y="0"/>
                </a:moveTo>
                <a:lnTo>
                  <a:pt x="74777" y="0"/>
                </a:lnTo>
              </a:path>
              <a:path w="99060" h="0">
                <a:moveTo>
                  <a:pt x="0" y="0"/>
                </a:moveTo>
                <a:lnTo>
                  <a:pt x="98551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3" name="object 103"/>
          <p:cNvGrpSpPr/>
          <p:nvPr/>
        </p:nvGrpSpPr>
        <p:grpSpPr>
          <a:xfrm>
            <a:off x="4271670" y="3899369"/>
            <a:ext cx="61594" cy="34290"/>
            <a:chOff x="4271670" y="3899369"/>
            <a:chExt cx="61594" cy="34290"/>
          </a:xfrm>
        </p:grpSpPr>
        <p:sp>
          <p:nvSpPr>
            <p:cNvPr id="104" name="object 104"/>
            <p:cNvSpPr/>
            <p:nvPr/>
          </p:nvSpPr>
          <p:spPr>
            <a:xfrm>
              <a:off x="4271670" y="3912895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 w="0" h="0">
                  <a:moveTo>
                    <a:pt x="0" y="0"/>
                  </a:moveTo>
                  <a:lnTo>
                    <a:pt x="0" y="0"/>
                  </a:lnTo>
                </a:path>
                <a:path w="0" h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4299534" y="3901655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99" y="22796"/>
                  </a:lnTo>
                  <a:lnTo>
                    <a:pt x="30899" y="14706"/>
                  </a:lnTo>
                  <a:lnTo>
                    <a:pt x="30899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4299534" y="3901655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99" y="14706"/>
                  </a:moveTo>
                  <a:lnTo>
                    <a:pt x="30899" y="22796"/>
                  </a:lnTo>
                  <a:lnTo>
                    <a:pt x="24269" y="29425"/>
                  </a:lnTo>
                  <a:lnTo>
                    <a:pt x="15443" y="29425"/>
                  </a:lnTo>
                  <a:lnTo>
                    <a:pt x="6616" y="29425"/>
                  </a:lnTo>
                  <a:lnTo>
                    <a:pt x="0" y="22796"/>
                  </a:lnTo>
                  <a:lnTo>
                    <a:pt x="0" y="14706"/>
                  </a:lnTo>
                  <a:lnTo>
                    <a:pt x="0" y="6616"/>
                  </a:lnTo>
                  <a:lnTo>
                    <a:pt x="6616" y="0"/>
                  </a:lnTo>
                  <a:lnTo>
                    <a:pt x="15443" y="0"/>
                  </a:lnTo>
                  <a:lnTo>
                    <a:pt x="24269" y="0"/>
                  </a:lnTo>
                  <a:lnTo>
                    <a:pt x="30899" y="6616"/>
                  </a:lnTo>
                  <a:lnTo>
                    <a:pt x="30899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7" name="object 107"/>
          <p:cNvGrpSpPr/>
          <p:nvPr/>
        </p:nvGrpSpPr>
        <p:grpSpPr>
          <a:xfrm>
            <a:off x="4044734" y="4742764"/>
            <a:ext cx="35560" cy="34290"/>
            <a:chOff x="4044734" y="4742764"/>
            <a:chExt cx="35560" cy="34290"/>
          </a:xfrm>
        </p:grpSpPr>
        <p:sp>
          <p:nvSpPr>
            <p:cNvPr id="108" name="object 108"/>
            <p:cNvSpPr/>
            <p:nvPr/>
          </p:nvSpPr>
          <p:spPr>
            <a:xfrm>
              <a:off x="4047020" y="47450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4047020" y="47450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06"/>
                  </a:moveTo>
                  <a:lnTo>
                    <a:pt x="30886" y="22796"/>
                  </a:lnTo>
                  <a:lnTo>
                    <a:pt x="24269" y="29413"/>
                  </a:lnTo>
                  <a:lnTo>
                    <a:pt x="15443" y="29413"/>
                  </a:lnTo>
                  <a:lnTo>
                    <a:pt x="6616" y="29413"/>
                  </a:lnTo>
                  <a:lnTo>
                    <a:pt x="0" y="22796"/>
                  </a:lnTo>
                  <a:lnTo>
                    <a:pt x="0" y="14706"/>
                  </a:lnTo>
                  <a:lnTo>
                    <a:pt x="0" y="6616"/>
                  </a:lnTo>
                  <a:lnTo>
                    <a:pt x="6616" y="0"/>
                  </a:lnTo>
                  <a:lnTo>
                    <a:pt x="15443" y="0"/>
                  </a:lnTo>
                  <a:lnTo>
                    <a:pt x="24269" y="0"/>
                  </a:lnTo>
                  <a:lnTo>
                    <a:pt x="30886" y="6616"/>
                  </a:lnTo>
                  <a:lnTo>
                    <a:pt x="30886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0" name="object 110"/>
          <p:cNvGrpSpPr/>
          <p:nvPr/>
        </p:nvGrpSpPr>
        <p:grpSpPr>
          <a:xfrm>
            <a:off x="4297108" y="4742764"/>
            <a:ext cx="35560" cy="34290"/>
            <a:chOff x="4297108" y="4742764"/>
            <a:chExt cx="35560" cy="34290"/>
          </a:xfrm>
        </p:grpSpPr>
        <p:sp>
          <p:nvSpPr>
            <p:cNvPr id="111" name="object 111"/>
            <p:cNvSpPr/>
            <p:nvPr/>
          </p:nvSpPr>
          <p:spPr>
            <a:xfrm>
              <a:off x="4299394" y="47450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4299394" y="474505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06"/>
                  </a:moveTo>
                  <a:lnTo>
                    <a:pt x="30886" y="22796"/>
                  </a:lnTo>
                  <a:lnTo>
                    <a:pt x="24269" y="29413"/>
                  </a:lnTo>
                  <a:lnTo>
                    <a:pt x="15443" y="29413"/>
                  </a:lnTo>
                  <a:lnTo>
                    <a:pt x="6616" y="29413"/>
                  </a:lnTo>
                  <a:lnTo>
                    <a:pt x="0" y="22796"/>
                  </a:lnTo>
                  <a:lnTo>
                    <a:pt x="0" y="14706"/>
                  </a:lnTo>
                  <a:lnTo>
                    <a:pt x="0" y="6616"/>
                  </a:lnTo>
                  <a:lnTo>
                    <a:pt x="6616" y="0"/>
                  </a:lnTo>
                  <a:lnTo>
                    <a:pt x="15443" y="0"/>
                  </a:lnTo>
                  <a:lnTo>
                    <a:pt x="24269" y="0"/>
                  </a:lnTo>
                  <a:lnTo>
                    <a:pt x="30886" y="6616"/>
                  </a:lnTo>
                  <a:lnTo>
                    <a:pt x="30886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3" name="object 113"/>
          <p:cNvGrpSpPr/>
          <p:nvPr/>
        </p:nvGrpSpPr>
        <p:grpSpPr>
          <a:xfrm>
            <a:off x="4045648" y="2459507"/>
            <a:ext cx="35560" cy="34290"/>
            <a:chOff x="4045648" y="2459507"/>
            <a:chExt cx="35560" cy="34290"/>
          </a:xfrm>
        </p:grpSpPr>
        <p:sp>
          <p:nvSpPr>
            <p:cNvPr id="114" name="object 114"/>
            <p:cNvSpPr/>
            <p:nvPr/>
          </p:nvSpPr>
          <p:spPr>
            <a:xfrm>
              <a:off x="4047934" y="2461793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4047934" y="2461793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30886" y="14706"/>
                  </a:moveTo>
                  <a:lnTo>
                    <a:pt x="30886" y="22796"/>
                  </a:lnTo>
                  <a:lnTo>
                    <a:pt x="24269" y="29413"/>
                  </a:lnTo>
                  <a:lnTo>
                    <a:pt x="15443" y="29413"/>
                  </a:lnTo>
                  <a:lnTo>
                    <a:pt x="6616" y="29413"/>
                  </a:lnTo>
                  <a:lnTo>
                    <a:pt x="0" y="22796"/>
                  </a:lnTo>
                  <a:lnTo>
                    <a:pt x="0" y="14706"/>
                  </a:lnTo>
                  <a:lnTo>
                    <a:pt x="0" y="6616"/>
                  </a:lnTo>
                  <a:lnTo>
                    <a:pt x="6616" y="0"/>
                  </a:lnTo>
                  <a:lnTo>
                    <a:pt x="15443" y="0"/>
                  </a:lnTo>
                  <a:lnTo>
                    <a:pt x="24269" y="0"/>
                  </a:lnTo>
                  <a:lnTo>
                    <a:pt x="30886" y="6616"/>
                  </a:lnTo>
                  <a:lnTo>
                    <a:pt x="30886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6" name="object 116"/>
          <p:cNvGrpSpPr/>
          <p:nvPr/>
        </p:nvGrpSpPr>
        <p:grpSpPr>
          <a:xfrm>
            <a:off x="4297108" y="2457678"/>
            <a:ext cx="35560" cy="34290"/>
            <a:chOff x="4297108" y="2457678"/>
            <a:chExt cx="35560" cy="34290"/>
          </a:xfrm>
        </p:grpSpPr>
        <p:sp>
          <p:nvSpPr>
            <p:cNvPr id="117" name="object 117"/>
            <p:cNvSpPr/>
            <p:nvPr/>
          </p:nvSpPr>
          <p:spPr>
            <a:xfrm>
              <a:off x="4299394" y="245996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4299394" y="245996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30886" y="14706"/>
                  </a:moveTo>
                  <a:lnTo>
                    <a:pt x="30886" y="22796"/>
                  </a:lnTo>
                  <a:lnTo>
                    <a:pt x="24269" y="29413"/>
                  </a:lnTo>
                  <a:lnTo>
                    <a:pt x="15443" y="29413"/>
                  </a:lnTo>
                  <a:lnTo>
                    <a:pt x="6616" y="29413"/>
                  </a:lnTo>
                  <a:lnTo>
                    <a:pt x="0" y="22796"/>
                  </a:lnTo>
                  <a:lnTo>
                    <a:pt x="0" y="14706"/>
                  </a:lnTo>
                  <a:lnTo>
                    <a:pt x="0" y="6616"/>
                  </a:lnTo>
                  <a:lnTo>
                    <a:pt x="6616" y="0"/>
                  </a:lnTo>
                  <a:lnTo>
                    <a:pt x="15443" y="0"/>
                  </a:lnTo>
                  <a:lnTo>
                    <a:pt x="24269" y="0"/>
                  </a:lnTo>
                  <a:lnTo>
                    <a:pt x="30886" y="6616"/>
                  </a:lnTo>
                  <a:lnTo>
                    <a:pt x="30886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9" name="object 119"/>
          <p:cNvGrpSpPr/>
          <p:nvPr/>
        </p:nvGrpSpPr>
        <p:grpSpPr>
          <a:xfrm>
            <a:off x="4044734" y="3600678"/>
            <a:ext cx="35560" cy="34290"/>
            <a:chOff x="4044734" y="3600678"/>
            <a:chExt cx="35560" cy="34290"/>
          </a:xfrm>
        </p:grpSpPr>
        <p:sp>
          <p:nvSpPr>
            <p:cNvPr id="120" name="object 120"/>
            <p:cNvSpPr/>
            <p:nvPr/>
          </p:nvSpPr>
          <p:spPr>
            <a:xfrm>
              <a:off x="4047020" y="360296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4047020" y="360296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06"/>
                  </a:moveTo>
                  <a:lnTo>
                    <a:pt x="30886" y="22796"/>
                  </a:lnTo>
                  <a:lnTo>
                    <a:pt x="24269" y="29413"/>
                  </a:lnTo>
                  <a:lnTo>
                    <a:pt x="15443" y="29413"/>
                  </a:lnTo>
                  <a:lnTo>
                    <a:pt x="6616" y="29413"/>
                  </a:lnTo>
                  <a:lnTo>
                    <a:pt x="0" y="22796"/>
                  </a:lnTo>
                  <a:lnTo>
                    <a:pt x="0" y="14706"/>
                  </a:lnTo>
                  <a:lnTo>
                    <a:pt x="0" y="6616"/>
                  </a:lnTo>
                  <a:lnTo>
                    <a:pt x="6616" y="0"/>
                  </a:lnTo>
                  <a:lnTo>
                    <a:pt x="15443" y="0"/>
                  </a:lnTo>
                  <a:lnTo>
                    <a:pt x="24269" y="0"/>
                  </a:lnTo>
                  <a:lnTo>
                    <a:pt x="30886" y="6616"/>
                  </a:lnTo>
                  <a:lnTo>
                    <a:pt x="30886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2" name="object 122"/>
          <p:cNvGrpSpPr/>
          <p:nvPr/>
        </p:nvGrpSpPr>
        <p:grpSpPr>
          <a:xfrm>
            <a:off x="3802265" y="3302584"/>
            <a:ext cx="35560" cy="34290"/>
            <a:chOff x="3802265" y="3302584"/>
            <a:chExt cx="35560" cy="34290"/>
          </a:xfrm>
        </p:grpSpPr>
        <p:sp>
          <p:nvSpPr>
            <p:cNvPr id="123" name="object 123"/>
            <p:cNvSpPr/>
            <p:nvPr/>
          </p:nvSpPr>
          <p:spPr>
            <a:xfrm>
              <a:off x="3804551" y="330487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16"/>
                  </a:lnTo>
                  <a:lnTo>
                    <a:pt x="0" y="22796"/>
                  </a:lnTo>
                  <a:lnTo>
                    <a:pt x="6616" y="29413"/>
                  </a:lnTo>
                  <a:lnTo>
                    <a:pt x="24269" y="29413"/>
                  </a:lnTo>
                  <a:lnTo>
                    <a:pt x="30886" y="22796"/>
                  </a:lnTo>
                  <a:lnTo>
                    <a:pt x="30886" y="14706"/>
                  </a:lnTo>
                  <a:lnTo>
                    <a:pt x="30886" y="6616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3804551" y="3304870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06"/>
                  </a:moveTo>
                  <a:lnTo>
                    <a:pt x="30886" y="22796"/>
                  </a:lnTo>
                  <a:lnTo>
                    <a:pt x="24269" y="29413"/>
                  </a:lnTo>
                  <a:lnTo>
                    <a:pt x="15443" y="29413"/>
                  </a:lnTo>
                  <a:lnTo>
                    <a:pt x="6616" y="29413"/>
                  </a:lnTo>
                  <a:lnTo>
                    <a:pt x="0" y="22796"/>
                  </a:lnTo>
                  <a:lnTo>
                    <a:pt x="0" y="14706"/>
                  </a:lnTo>
                  <a:lnTo>
                    <a:pt x="0" y="6616"/>
                  </a:lnTo>
                  <a:lnTo>
                    <a:pt x="6616" y="0"/>
                  </a:lnTo>
                  <a:lnTo>
                    <a:pt x="15443" y="0"/>
                  </a:lnTo>
                  <a:lnTo>
                    <a:pt x="24269" y="0"/>
                  </a:lnTo>
                  <a:lnTo>
                    <a:pt x="30886" y="6616"/>
                  </a:lnTo>
                  <a:lnTo>
                    <a:pt x="30886" y="14706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5" name="object 125"/>
          <p:cNvSpPr/>
          <p:nvPr/>
        </p:nvSpPr>
        <p:spPr>
          <a:xfrm>
            <a:off x="5651944" y="3523919"/>
            <a:ext cx="1026794" cy="37465"/>
          </a:xfrm>
          <a:custGeom>
            <a:avLst/>
            <a:gdLst/>
            <a:ahLst/>
            <a:cxnLst/>
            <a:rect l="l" t="t" r="r" b="b"/>
            <a:pathLst>
              <a:path w="1026795" h="37464">
                <a:moveTo>
                  <a:pt x="0" y="0"/>
                </a:moveTo>
                <a:lnTo>
                  <a:pt x="968133" y="990"/>
                </a:lnTo>
                <a:lnTo>
                  <a:pt x="1026477" y="3726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6328092" y="3862933"/>
            <a:ext cx="350520" cy="38735"/>
          </a:xfrm>
          <a:custGeom>
            <a:avLst/>
            <a:gdLst/>
            <a:ahLst/>
            <a:cxnLst/>
            <a:rect l="l" t="t" r="r" b="b"/>
            <a:pathLst>
              <a:path w="350520" h="38735">
                <a:moveTo>
                  <a:pt x="0" y="38239"/>
                </a:moveTo>
                <a:lnTo>
                  <a:pt x="262077" y="38722"/>
                </a:lnTo>
                <a:lnTo>
                  <a:pt x="35032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5979553" y="3561207"/>
            <a:ext cx="847725" cy="303530"/>
          </a:xfrm>
          <a:custGeom>
            <a:avLst/>
            <a:gdLst/>
            <a:ahLst/>
            <a:cxnLst/>
            <a:rect l="l" t="t" r="r" b="b"/>
            <a:pathLst>
              <a:path w="847725" h="303529">
                <a:moveTo>
                  <a:pt x="0" y="150914"/>
                </a:moveTo>
                <a:lnTo>
                  <a:pt x="544499" y="150914"/>
                </a:lnTo>
              </a:path>
              <a:path w="847725" h="303529">
                <a:moveTo>
                  <a:pt x="847293" y="151803"/>
                </a:moveTo>
                <a:lnTo>
                  <a:pt x="839546" y="103848"/>
                </a:lnTo>
                <a:lnTo>
                  <a:pt x="817979" y="62180"/>
                </a:lnTo>
                <a:lnTo>
                  <a:pt x="785104" y="29309"/>
                </a:lnTo>
                <a:lnTo>
                  <a:pt x="743433" y="7745"/>
                </a:lnTo>
                <a:lnTo>
                  <a:pt x="695477" y="0"/>
                </a:lnTo>
                <a:lnTo>
                  <a:pt x="647521" y="7745"/>
                </a:lnTo>
                <a:lnTo>
                  <a:pt x="605849" y="29309"/>
                </a:lnTo>
                <a:lnTo>
                  <a:pt x="572975" y="62180"/>
                </a:lnTo>
                <a:lnTo>
                  <a:pt x="551408" y="103848"/>
                </a:lnTo>
                <a:lnTo>
                  <a:pt x="543661" y="151803"/>
                </a:lnTo>
                <a:lnTo>
                  <a:pt x="551408" y="199584"/>
                </a:lnTo>
                <a:lnTo>
                  <a:pt x="572975" y="241147"/>
                </a:lnTo>
                <a:lnTo>
                  <a:pt x="605849" y="273964"/>
                </a:lnTo>
                <a:lnTo>
                  <a:pt x="647521" y="295507"/>
                </a:lnTo>
                <a:lnTo>
                  <a:pt x="695477" y="303250"/>
                </a:lnTo>
                <a:lnTo>
                  <a:pt x="743433" y="295507"/>
                </a:lnTo>
                <a:lnTo>
                  <a:pt x="785104" y="273964"/>
                </a:lnTo>
                <a:lnTo>
                  <a:pt x="817979" y="241147"/>
                </a:lnTo>
                <a:lnTo>
                  <a:pt x="839546" y="199584"/>
                </a:lnTo>
                <a:lnTo>
                  <a:pt x="847293" y="151803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28" name="object 1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58736" y="3947299"/>
            <a:ext cx="264388" cy="74485"/>
          </a:xfrm>
          <a:prstGeom prst="rect">
            <a:avLst/>
          </a:prstGeom>
        </p:spPr>
      </p:pic>
      <p:sp>
        <p:nvSpPr>
          <p:cNvPr id="129" name="object 129"/>
          <p:cNvSpPr/>
          <p:nvPr/>
        </p:nvSpPr>
        <p:spPr>
          <a:xfrm>
            <a:off x="2877096" y="3321519"/>
            <a:ext cx="936625" cy="0"/>
          </a:xfrm>
          <a:custGeom>
            <a:avLst/>
            <a:gdLst/>
            <a:ahLst/>
            <a:cxnLst/>
            <a:rect l="l" t="t" r="r" b="b"/>
            <a:pathLst>
              <a:path w="936625" h="0">
                <a:moveTo>
                  <a:pt x="0" y="0"/>
                </a:moveTo>
                <a:lnTo>
                  <a:pt x="93604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30" name="object 1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51124" y="3288347"/>
            <a:ext cx="80975" cy="73355"/>
          </a:xfrm>
          <a:prstGeom prst="rect">
            <a:avLst/>
          </a:prstGeom>
        </p:spPr>
      </p:pic>
      <p:pic>
        <p:nvPicPr>
          <p:cNvPr id="131" name="object 13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51124" y="3877564"/>
            <a:ext cx="97015" cy="74371"/>
          </a:xfrm>
          <a:prstGeom prst="rect">
            <a:avLst/>
          </a:prstGeom>
        </p:spPr>
      </p:pic>
      <p:pic>
        <p:nvPicPr>
          <p:cNvPr id="132" name="object 13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51124" y="3582530"/>
            <a:ext cx="95923" cy="73367"/>
          </a:xfrm>
          <a:prstGeom prst="rect">
            <a:avLst/>
          </a:prstGeom>
        </p:spPr>
      </p:pic>
      <p:pic>
        <p:nvPicPr>
          <p:cNvPr id="133" name="object 13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04375" y="2156002"/>
            <a:ext cx="433819" cy="212534"/>
          </a:xfrm>
          <a:prstGeom prst="rect">
            <a:avLst/>
          </a:prstGeom>
        </p:spPr>
      </p:pic>
      <p:pic>
        <p:nvPicPr>
          <p:cNvPr id="134" name="object 13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724702" y="2316098"/>
            <a:ext cx="333044" cy="74472"/>
          </a:xfrm>
          <a:prstGeom prst="rect">
            <a:avLst/>
          </a:prstGeom>
        </p:spPr>
      </p:pic>
      <p:sp>
        <p:nvSpPr>
          <p:cNvPr id="135" name="object 135"/>
          <p:cNvSpPr/>
          <p:nvPr/>
        </p:nvSpPr>
        <p:spPr>
          <a:xfrm>
            <a:off x="5275224" y="2935922"/>
            <a:ext cx="266065" cy="224154"/>
          </a:xfrm>
          <a:custGeom>
            <a:avLst/>
            <a:gdLst/>
            <a:ahLst/>
            <a:cxnLst/>
            <a:rect l="l" t="t" r="r" b="b"/>
            <a:pathLst>
              <a:path w="266064" h="224155">
                <a:moveTo>
                  <a:pt x="265620" y="0"/>
                </a:moveTo>
                <a:lnTo>
                  <a:pt x="265620" y="223824"/>
                </a:lnTo>
                <a:lnTo>
                  <a:pt x="0" y="22414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6" name="object 136"/>
          <p:cNvGrpSpPr/>
          <p:nvPr/>
        </p:nvGrpSpPr>
        <p:grpSpPr>
          <a:xfrm>
            <a:off x="5274767" y="2465806"/>
            <a:ext cx="608965" cy="1610995"/>
            <a:chOff x="5274767" y="2465806"/>
            <a:chExt cx="608965" cy="1610995"/>
          </a:xfrm>
        </p:grpSpPr>
        <p:sp>
          <p:nvSpPr>
            <p:cNvPr id="137" name="object 137"/>
            <p:cNvSpPr/>
            <p:nvPr/>
          </p:nvSpPr>
          <p:spPr>
            <a:xfrm>
              <a:off x="5602122" y="3093135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6154" y="0"/>
                  </a:moveTo>
                  <a:lnTo>
                    <a:pt x="0" y="16154"/>
                  </a:lnTo>
                  <a:lnTo>
                    <a:pt x="24485" y="24320"/>
                  </a:lnTo>
                  <a:lnTo>
                    <a:pt x="1615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/>
            <p:cNvSpPr/>
            <p:nvPr/>
          </p:nvSpPr>
          <p:spPr>
            <a:xfrm>
              <a:off x="5602122" y="3093135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6154" y="0"/>
                  </a:moveTo>
                  <a:lnTo>
                    <a:pt x="0" y="16154"/>
                  </a:lnTo>
                  <a:lnTo>
                    <a:pt x="24485" y="24320"/>
                  </a:lnTo>
                  <a:lnTo>
                    <a:pt x="16154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/>
            <p:cNvSpPr/>
            <p:nvPr/>
          </p:nvSpPr>
          <p:spPr>
            <a:xfrm>
              <a:off x="5569750" y="2468092"/>
              <a:ext cx="72390" cy="1606550"/>
            </a:xfrm>
            <a:custGeom>
              <a:avLst/>
              <a:gdLst/>
              <a:ahLst/>
              <a:cxnLst/>
              <a:rect l="l" t="t" r="r" b="b"/>
              <a:pathLst>
                <a:path w="72389" h="1606550">
                  <a:moveTo>
                    <a:pt x="317" y="467829"/>
                  </a:moveTo>
                  <a:lnTo>
                    <a:pt x="0" y="662216"/>
                  </a:lnTo>
                </a:path>
                <a:path w="72389" h="1606550">
                  <a:moveTo>
                    <a:pt x="825" y="592150"/>
                  </a:moveTo>
                  <a:lnTo>
                    <a:pt x="71793" y="663105"/>
                  </a:lnTo>
                  <a:lnTo>
                    <a:pt x="71120" y="1606219"/>
                  </a:lnTo>
                </a:path>
                <a:path w="72389" h="1606550">
                  <a:moveTo>
                    <a:pt x="825" y="539280"/>
                  </a:moveTo>
                  <a:lnTo>
                    <a:pt x="71793" y="468312"/>
                  </a:lnTo>
                  <a:lnTo>
                    <a:pt x="67767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0" name="object 14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61673" y="2912452"/>
              <a:ext cx="241579" cy="241566"/>
            </a:xfrm>
            <a:prstGeom prst="rect">
              <a:avLst/>
            </a:prstGeom>
          </p:spPr>
        </p:pic>
        <p:sp>
          <p:nvSpPr>
            <p:cNvPr id="141" name="object 141"/>
            <p:cNvSpPr/>
            <p:nvPr/>
          </p:nvSpPr>
          <p:spPr>
            <a:xfrm>
              <a:off x="5277053" y="2941142"/>
              <a:ext cx="604520" cy="328295"/>
            </a:xfrm>
            <a:custGeom>
              <a:avLst/>
              <a:gdLst/>
              <a:ahLst/>
              <a:cxnLst/>
              <a:rect l="l" t="t" r="r" b="b"/>
              <a:pathLst>
                <a:path w="604520" h="328295">
                  <a:moveTo>
                    <a:pt x="602132" y="0"/>
                  </a:moveTo>
                  <a:lnTo>
                    <a:pt x="604037" y="327977"/>
                  </a:lnTo>
                  <a:lnTo>
                    <a:pt x="0" y="32734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2" name="object 142"/>
          <p:cNvGrpSpPr/>
          <p:nvPr/>
        </p:nvGrpSpPr>
        <p:grpSpPr>
          <a:xfrm>
            <a:off x="5273408" y="2473947"/>
            <a:ext cx="947419" cy="1602740"/>
            <a:chOff x="5273408" y="2473947"/>
            <a:chExt cx="947419" cy="1602740"/>
          </a:xfrm>
        </p:grpSpPr>
        <p:sp>
          <p:nvSpPr>
            <p:cNvPr id="143" name="object 143"/>
            <p:cNvSpPr/>
            <p:nvPr/>
          </p:nvSpPr>
          <p:spPr>
            <a:xfrm>
              <a:off x="5940463" y="3098355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6167" y="0"/>
                  </a:moveTo>
                  <a:lnTo>
                    <a:pt x="0" y="16154"/>
                  </a:lnTo>
                  <a:lnTo>
                    <a:pt x="24485" y="24320"/>
                  </a:lnTo>
                  <a:lnTo>
                    <a:pt x="161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/>
            <p:cNvSpPr/>
            <p:nvPr/>
          </p:nvSpPr>
          <p:spPr>
            <a:xfrm>
              <a:off x="5940463" y="3098355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6167" y="0"/>
                  </a:moveTo>
                  <a:lnTo>
                    <a:pt x="0" y="16154"/>
                  </a:lnTo>
                  <a:lnTo>
                    <a:pt x="24485" y="24320"/>
                  </a:lnTo>
                  <a:lnTo>
                    <a:pt x="16167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/>
            <p:cNvSpPr/>
            <p:nvPr/>
          </p:nvSpPr>
          <p:spPr>
            <a:xfrm>
              <a:off x="5908090" y="2476233"/>
              <a:ext cx="74295" cy="1598295"/>
            </a:xfrm>
            <a:custGeom>
              <a:avLst/>
              <a:gdLst/>
              <a:ahLst/>
              <a:cxnLst/>
              <a:rect l="l" t="t" r="r" b="b"/>
              <a:pathLst>
                <a:path w="74295" h="1598295">
                  <a:moveTo>
                    <a:pt x="317" y="464908"/>
                  </a:moveTo>
                  <a:lnTo>
                    <a:pt x="0" y="659295"/>
                  </a:lnTo>
                </a:path>
                <a:path w="74295" h="1598295">
                  <a:moveTo>
                    <a:pt x="838" y="589229"/>
                  </a:moveTo>
                  <a:lnTo>
                    <a:pt x="71793" y="660184"/>
                  </a:lnTo>
                  <a:lnTo>
                    <a:pt x="71793" y="1597698"/>
                  </a:lnTo>
                </a:path>
                <a:path w="74295" h="1598295">
                  <a:moveTo>
                    <a:pt x="838" y="536359"/>
                  </a:moveTo>
                  <a:lnTo>
                    <a:pt x="71793" y="465391"/>
                  </a:lnTo>
                  <a:lnTo>
                    <a:pt x="74256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6" name="object 14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00013" y="2917672"/>
              <a:ext cx="241579" cy="241566"/>
            </a:xfrm>
            <a:prstGeom prst="rect">
              <a:avLst/>
            </a:prstGeom>
          </p:spPr>
        </p:pic>
        <p:sp>
          <p:nvSpPr>
            <p:cNvPr id="147" name="object 147"/>
            <p:cNvSpPr/>
            <p:nvPr/>
          </p:nvSpPr>
          <p:spPr>
            <a:xfrm>
              <a:off x="5275694" y="2941142"/>
              <a:ext cx="942975" cy="438784"/>
            </a:xfrm>
            <a:custGeom>
              <a:avLst/>
              <a:gdLst/>
              <a:ahLst/>
              <a:cxnLst/>
              <a:rect l="l" t="t" r="r" b="b"/>
              <a:pathLst>
                <a:path w="942975" h="438785">
                  <a:moveTo>
                    <a:pt x="942784" y="0"/>
                  </a:moveTo>
                  <a:lnTo>
                    <a:pt x="942784" y="438467"/>
                  </a:lnTo>
                  <a:lnTo>
                    <a:pt x="0" y="43815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8" name="object 148"/>
          <p:cNvGrpSpPr/>
          <p:nvPr/>
        </p:nvGrpSpPr>
        <p:grpSpPr>
          <a:xfrm>
            <a:off x="6139307" y="2917672"/>
            <a:ext cx="241935" cy="1163320"/>
            <a:chOff x="6139307" y="2917672"/>
            <a:chExt cx="241935" cy="1163320"/>
          </a:xfrm>
        </p:grpSpPr>
        <p:sp>
          <p:nvSpPr>
            <p:cNvPr id="149" name="object 149"/>
            <p:cNvSpPr/>
            <p:nvPr/>
          </p:nvSpPr>
          <p:spPr>
            <a:xfrm>
              <a:off x="6279743" y="3098355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6167" y="0"/>
                  </a:moveTo>
                  <a:lnTo>
                    <a:pt x="0" y="16154"/>
                  </a:lnTo>
                  <a:lnTo>
                    <a:pt x="24498" y="24320"/>
                  </a:lnTo>
                  <a:lnTo>
                    <a:pt x="161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/>
            <p:cNvSpPr/>
            <p:nvPr/>
          </p:nvSpPr>
          <p:spPr>
            <a:xfrm>
              <a:off x="6279743" y="3098355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6167" y="0"/>
                  </a:moveTo>
                  <a:lnTo>
                    <a:pt x="0" y="16154"/>
                  </a:lnTo>
                  <a:lnTo>
                    <a:pt x="24498" y="24320"/>
                  </a:lnTo>
                  <a:lnTo>
                    <a:pt x="16167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/>
            <p:cNvSpPr/>
            <p:nvPr/>
          </p:nvSpPr>
          <p:spPr>
            <a:xfrm>
              <a:off x="6247384" y="2941142"/>
              <a:ext cx="72390" cy="1137920"/>
            </a:xfrm>
            <a:custGeom>
              <a:avLst/>
              <a:gdLst/>
              <a:ahLst/>
              <a:cxnLst/>
              <a:rect l="l" t="t" r="r" b="b"/>
              <a:pathLst>
                <a:path w="72389" h="1137920">
                  <a:moveTo>
                    <a:pt x="317" y="0"/>
                  </a:moveTo>
                  <a:lnTo>
                    <a:pt x="0" y="194386"/>
                  </a:lnTo>
                </a:path>
                <a:path w="72389" h="1137920">
                  <a:moveTo>
                    <a:pt x="825" y="124320"/>
                  </a:moveTo>
                  <a:lnTo>
                    <a:pt x="71793" y="195275"/>
                  </a:lnTo>
                  <a:lnTo>
                    <a:pt x="72008" y="113748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2" name="object 15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39307" y="2917672"/>
              <a:ext cx="241579" cy="241566"/>
            </a:xfrm>
            <a:prstGeom prst="rect">
              <a:avLst/>
            </a:prstGeom>
          </p:spPr>
        </p:pic>
      </p:grpSp>
      <p:sp>
        <p:nvSpPr>
          <p:cNvPr id="153" name="object 153"/>
          <p:cNvSpPr/>
          <p:nvPr/>
        </p:nvSpPr>
        <p:spPr>
          <a:xfrm>
            <a:off x="5274602" y="4071810"/>
            <a:ext cx="266700" cy="224154"/>
          </a:xfrm>
          <a:custGeom>
            <a:avLst/>
            <a:gdLst/>
            <a:ahLst/>
            <a:cxnLst/>
            <a:rect l="l" t="t" r="r" b="b"/>
            <a:pathLst>
              <a:path w="266700" h="224154">
                <a:moveTo>
                  <a:pt x="266242" y="0"/>
                </a:moveTo>
                <a:lnTo>
                  <a:pt x="266242" y="223812"/>
                </a:lnTo>
                <a:lnTo>
                  <a:pt x="0" y="22412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54" name="object 154"/>
          <p:cNvGrpSpPr/>
          <p:nvPr/>
        </p:nvGrpSpPr>
        <p:grpSpPr>
          <a:xfrm>
            <a:off x="5274449" y="4048328"/>
            <a:ext cx="607695" cy="713740"/>
            <a:chOff x="5274449" y="4048328"/>
            <a:chExt cx="607695" cy="713740"/>
          </a:xfrm>
        </p:grpSpPr>
        <p:sp>
          <p:nvSpPr>
            <p:cNvPr id="155" name="object 155"/>
            <p:cNvSpPr/>
            <p:nvPr/>
          </p:nvSpPr>
          <p:spPr>
            <a:xfrm>
              <a:off x="5602122" y="4229010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6154" y="0"/>
                  </a:moveTo>
                  <a:lnTo>
                    <a:pt x="0" y="16167"/>
                  </a:lnTo>
                  <a:lnTo>
                    <a:pt x="24485" y="24333"/>
                  </a:lnTo>
                  <a:lnTo>
                    <a:pt x="1615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/>
            <p:cNvSpPr/>
            <p:nvPr/>
          </p:nvSpPr>
          <p:spPr>
            <a:xfrm>
              <a:off x="5602122" y="4229010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6154" y="0"/>
                  </a:moveTo>
                  <a:lnTo>
                    <a:pt x="0" y="16167"/>
                  </a:lnTo>
                  <a:lnTo>
                    <a:pt x="24485" y="24333"/>
                  </a:lnTo>
                  <a:lnTo>
                    <a:pt x="16154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/>
            <p:cNvSpPr/>
            <p:nvPr/>
          </p:nvSpPr>
          <p:spPr>
            <a:xfrm>
              <a:off x="5569750" y="4071810"/>
              <a:ext cx="72390" cy="687705"/>
            </a:xfrm>
            <a:custGeom>
              <a:avLst/>
              <a:gdLst/>
              <a:ahLst/>
              <a:cxnLst/>
              <a:rect l="l" t="t" r="r" b="b"/>
              <a:pathLst>
                <a:path w="72389" h="687704">
                  <a:moveTo>
                    <a:pt x="317" y="0"/>
                  </a:moveTo>
                  <a:lnTo>
                    <a:pt x="0" y="194373"/>
                  </a:lnTo>
                </a:path>
                <a:path w="72389" h="687704">
                  <a:moveTo>
                    <a:pt x="825" y="124307"/>
                  </a:moveTo>
                  <a:lnTo>
                    <a:pt x="71793" y="195275"/>
                  </a:lnTo>
                  <a:lnTo>
                    <a:pt x="72009" y="68752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8" name="object 15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61673" y="4048328"/>
              <a:ext cx="241579" cy="241579"/>
            </a:xfrm>
            <a:prstGeom prst="rect">
              <a:avLst/>
            </a:prstGeom>
          </p:spPr>
        </p:pic>
        <p:sp>
          <p:nvSpPr>
            <p:cNvPr id="159" name="object 159"/>
            <p:cNvSpPr/>
            <p:nvPr/>
          </p:nvSpPr>
          <p:spPr>
            <a:xfrm>
              <a:off x="5276735" y="4077030"/>
              <a:ext cx="603250" cy="327025"/>
            </a:xfrm>
            <a:custGeom>
              <a:avLst/>
              <a:gdLst/>
              <a:ahLst/>
              <a:cxnLst/>
              <a:rect l="l" t="t" r="r" b="b"/>
              <a:pathLst>
                <a:path w="603250" h="327025">
                  <a:moveTo>
                    <a:pt x="602449" y="0"/>
                  </a:moveTo>
                  <a:lnTo>
                    <a:pt x="603084" y="327025"/>
                  </a:lnTo>
                  <a:lnTo>
                    <a:pt x="0" y="32638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0" name="object 160"/>
          <p:cNvGrpSpPr/>
          <p:nvPr/>
        </p:nvGrpSpPr>
        <p:grpSpPr>
          <a:xfrm>
            <a:off x="5273725" y="4053547"/>
            <a:ext cx="1107440" cy="708025"/>
            <a:chOff x="5273725" y="4053547"/>
            <a:chExt cx="1107440" cy="708025"/>
          </a:xfrm>
        </p:grpSpPr>
        <p:sp>
          <p:nvSpPr>
            <p:cNvPr id="161" name="object 161"/>
            <p:cNvSpPr/>
            <p:nvPr/>
          </p:nvSpPr>
          <p:spPr>
            <a:xfrm>
              <a:off x="5940463" y="4234243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6167" y="0"/>
                  </a:moveTo>
                  <a:lnTo>
                    <a:pt x="0" y="16154"/>
                  </a:lnTo>
                  <a:lnTo>
                    <a:pt x="24485" y="24320"/>
                  </a:lnTo>
                  <a:lnTo>
                    <a:pt x="161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2" name="object 162"/>
            <p:cNvSpPr/>
            <p:nvPr/>
          </p:nvSpPr>
          <p:spPr>
            <a:xfrm>
              <a:off x="5940463" y="4234243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6167" y="0"/>
                  </a:moveTo>
                  <a:lnTo>
                    <a:pt x="0" y="16154"/>
                  </a:lnTo>
                  <a:lnTo>
                    <a:pt x="24485" y="24320"/>
                  </a:lnTo>
                  <a:lnTo>
                    <a:pt x="16167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/>
            <p:cNvSpPr/>
            <p:nvPr/>
          </p:nvSpPr>
          <p:spPr>
            <a:xfrm>
              <a:off x="5908090" y="4077030"/>
              <a:ext cx="72390" cy="682625"/>
            </a:xfrm>
            <a:custGeom>
              <a:avLst/>
              <a:gdLst/>
              <a:ahLst/>
              <a:cxnLst/>
              <a:rect l="l" t="t" r="r" b="b"/>
              <a:pathLst>
                <a:path w="72389" h="682625">
                  <a:moveTo>
                    <a:pt x="317" y="0"/>
                  </a:moveTo>
                  <a:lnTo>
                    <a:pt x="0" y="194373"/>
                  </a:lnTo>
                </a:path>
                <a:path w="72389" h="682625">
                  <a:moveTo>
                    <a:pt x="838" y="124307"/>
                  </a:moveTo>
                  <a:lnTo>
                    <a:pt x="71793" y="195275"/>
                  </a:lnTo>
                  <a:lnTo>
                    <a:pt x="72021" y="68216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4" name="object 16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00013" y="4053547"/>
              <a:ext cx="241579" cy="241579"/>
            </a:xfrm>
            <a:prstGeom prst="rect">
              <a:avLst/>
            </a:prstGeom>
          </p:spPr>
        </p:pic>
        <p:sp>
          <p:nvSpPr>
            <p:cNvPr id="165" name="object 165"/>
            <p:cNvSpPr/>
            <p:nvPr/>
          </p:nvSpPr>
          <p:spPr>
            <a:xfrm>
              <a:off x="5276011" y="4077030"/>
              <a:ext cx="942975" cy="434340"/>
            </a:xfrm>
            <a:custGeom>
              <a:avLst/>
              <a:gdLst/>
              <a:ahLst/>
              <a:cxnLst/>
              <a:rect l="l" t="t" r="r" b="b"/>
              <a:pathLst>
                <a:path w="942975" h="434339">
                  <a:moveTo>
                    <a:pt x="942466" y="0"/>
                  </a:moveTo>
                  <a:lnTo>
                    <a:pt x="941831" y="434035"/>
                  </a:lnTo>
                  <a:lnTo>
                    <a:pt x="0" y="43340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6" name="object 16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139306" y="4053547"/>
              <a:ext cx="241579" cy="241579"/>
            </a:xfrm>
            <a:prstGeom prst="rect">
              <a:avLst/>
            </a:prstGeom>
          </p:spPr>
        </p:pic>
      </p:grpSp>
      <p:sp>
        <p:nvSpPr>
          <p:cNvPr id="167" name="object 167"/>
          <p:cNvSpPr/>
          <p:nvPr/>
        </p:nvSpPr>
        <p:spPr>
          <a:xfrm>
            <a:off x="4951641" y="2473960"/>
            <a:ext cx="1366520" cy="467359"/>
          </a:xfrm>
          <a:custGeom>
            <a:avLst/>
            <a:gdLst/>
            <a:ahLst/>
            <a:cxnLst/>
            <a:rect l="l" t="t" r="r" b="b"/>
            <a:pathLst>
              <a:path w="1366520" h="467360">
                <a:moveTo>
                  <a:pt x="0" y="0"/>
                </a:moveTo>
                <a:lnTo>
                  <a:pt x="1365199" y="914"/>
                </a:lnTo>
                <a:lnTo>
                  <a:pt x="1366113" y="46725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8" name="object 168"/>
          <p:cNvGrpSpPr/>
          <p:nvPr/>
        </p:nvGrpSpPr>
        <p:grpSpPr>
          <a:xfrm>
            <a:off x="4950269" y="3047745"/>
            <a:ext cx="1370330" cy="1714500"/>
            <a:chOff x="4950269" y="3047745"/>
            <a:chExt cx="1370330" cy="1714500"/>
          </a:xfrm>
        </p:grpSpPr>
        <p:sp>
          <p:nvSpPr>
            <p:cNvPr id="169" name="object 169"/>
            <p:cNvSpPr/>
            <p:nvPr/>
          </p:nvSpPr>
          <p:spPr>
            <a:xfrm>
              <a:off x="4952555" y="4267098"/>
              <a:ext cx="1365250" cy="493395"/>
            </a:xfrm>
            <a:custGeom>
              <a:avLst/>
              <a:gdLst/>
              <a:ahLst/>
              <a:cxnLst/>
              <a:rect l="l" t="t" r="r" b="b"/>
              <a:pathLst>
                <a:path w="1365250" h="493395">
                  <a:moveTo>
                    <a:pt x="0" y="492861"/>
                  </a:moveTo>
                  <a:lnTo>
                    <a:pt x="1365199" y="491032"/>
                  </a:lnTo>
                  <a:lnTo>
                    <a:pt x="1365199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0" name="object 170"/>
            <p:cNvSpPr/>
            <p:nvPr/>
          </p:nvSpPr>
          <p:spPr>
            <a:xfrm>
              <a:off x="5134521" y="3050031"/>
              <a:ext cx="186690" cy="1568450"/>
            </a:xfrm>
            <a:custGeom>
              <a:avLst/>
              <a:gdLst/>
              <a:ahLst/>
              <a:cxnLst/>
              <a:rect l="l" t="t" r="r" b="b"/>
              <a:pathLst>
                <a:path w="186689" h="1568450">
                  <a:moveTo>
                    <a:pt x="186537" y="0"/>
                  </a:moveTo>
                  <a:lnTo>
                    <a:pt x="0" y="0"/>
                  </a:lnTo>
                  <a:lnTo>
                    <a:pt x="0" y="1568196"/>
                  </a:lnTo>
                  <a:lnTo>
                    <a:pt x="186537" y="1568196"/>
                  </a:lnTo>
                  <a:lnTo>
                    <a:pt x="1865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1" name="object 171"/>
            <p:cNvSpPr/>
            <p:nvPr/>
          </p:nvSpPr>
          <p:spPr>
            <a:xfrm>
              <a:off x="5134521" y="3050031"/>
              <a:ext cx="186690" cy="1568450"/>
            </a:xfrm>
            <a:custGeom>
              <a:avLst/>
              <a:gdLst/>
              <a:ahLst/>
              <a:cxnLst/>
              <a:rect l="l" t="t" r="r" b="b"/>
              <a:pathLst>
                <a:path w="186689" h="1568450">
                  <a:moveTo>
                    <a:pt x="0" y="0"/>
                  </a:moveTo>
                  <a:lnTo>
                    <a:pt x="186537" y="0"/>
                  </a:lnTo>
                  <a:lnTo>
                    <a:pt x="186537" y="1568196"/>
                  </a:lnTo>
                  <a:lnTo>
                    <a:pt x="0" y="1568196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2" name="object 17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180190" y="3811371"/>
              <a:ext cx="75907" cy="310794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181625" y="3539197"/>
              <a:ext cx="93789" cy="226148"/>
            </a:xfrm>
            <a:prstGeom prst="rect">
              <a:avLst/>
            </a:prstGeom>
          </p:spPr>
        </p:pic>
      </p:grpSp>
      <p:pic>
        <p:nvPicPr>
          <p:cNvPr id="174" name="object 17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797640" y="2530652"/>
            <a:ext cx="74066" cy="75895"/>
          </a:xfrm>
          <a:prstGeom prst="rect">
            <a:avLst/>
          </a:prstGeom>
        </p:spPr>
      </p:pic>
      <p:sp>
        <p:nvSpPr>
          <p:cNvPr id="175" name="object 175"/>
          <p:cNvSpPr/>
          <p:nvPr/>
        </p:nvSpPr>
        <p:spPr>
          <a:xfrm>
            <a:off x="4801298" y="4674006"/>
            <a:ext cx="74295" cy="8255"/>
          </a:xfrm>
          <a:custGeom>
            <a:avLst/>
            <a:gdLst/>
            <a:ahLst/>
            <a:cxnLst/>
            <a:rect l="l" t="t" r="r" b="b"/>
            <a:pathLst>
              <a:path w="74295" h="8254">
                <a:moveTo>
                  <a:pt x="74066" y="0"/>
                </a:moveTo>
                <a:lnTo>
                  <a:pt x="0" y="0"/>
                </a:lnTo>
                <a:lnTo>
                  <a:pt x="0" y="8229"/>
                </a:lnTo>
                <a:lnTo>
                  <a:pt x="74066" y="8229"/>
                </a:lnTo>
                <a:lnTo>
                  <a:pt x="7406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76" name="object 176"/>
          <p:cNvGrpSpPr/>
          <p:nvPr/>
        </p:nvGrpSpPr>
        <p:grpSpPr>
          <a:xfrm>
            <a:off x="3797884" y="2465362"/>
            <a:ext cx="36830" cy="2317750"/>
            <a:chOff x="3797884" y="2465362"/>
            <a:chExt cx="36830" cy="2317750"/>
          </a:xfrm>
        </p:grpSpPr>
        <p:sp>
          <p:nvSpPr>
            <p:cNvPr id="177" name="object 177"/>
            <p:cNvSpPr/>
            <p:nvPr/>
          </p:nvSpPr>
          <p:spPr>
            <a:xfrm>
              <a:off x="3817670" y="2484412"/>
              <a:ext cx="0" cy="2283460"/>
            </a:xfrm>
            <a:custGeom>
              <a:avLst/>
              <a:gdLst/>
              <a:ahLst/>
              <a:cxnLst/>
              <a:rect l="l" t="t" r="r" b="b"/>
              <a:pathLst>
                <a:path w="0" h="2283460">
                  <a:moveTo>
                    <a:pt x="0" y="0"/>
                  </a:moveTo>
                  <a:lnTo>
                    <a:pt x="0" y="228338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8" name="object 178"/>
            <p:cNvSpPr/>
            <p:nvPr/>
          </p:nvSpPr>
          <p:spPr>
            <a:xfrm>
              <a:off x="3800170" y="246764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9" name="object 179"/>
            <p:cNvSpPr/>
            <p:nvPr/>
          </p:nvSpPr>
          <p:spPr>
            <a:xfrm>
              <a:off x="3800170" y="2467648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4">
                  <a:moveTo>
                    <a:pt x="30886" y="14719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0" name="object 180"/>
            <p:cNvSpPr/>
            <p:nvPr/>
          </p:nvSpPr>
          <p:spPr>
            <a:xfrm>
              <a:off x="3801084" y="475090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24269" y="0"/>
                  </a:moveTo>
                  <a:lnTo>
                    <a:pt x="6616" y="0"/>
                  </a:lnTo>
                  <a:lnTo>
                    <a:pt x="0" y="662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lnTo>
                    <a:pt x="30886" y="6629"/>
                  </a:lnTo>
                  <a:lnTo>
                    <a:pt x="242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1" name="object 181"/>
            <p:cNvSpPr/>
            <p:nvPr/>
          </p:nvSpPr>
          <p:spPr>
            <a:xfrm>
              <a:off x="3801084" y="4750904"/>
              <a:ext cx="31115" cy="29845"/>
            </a:xfrm>
            <a:custGeom>
              <a:avLst/>
              <a:gdLst/>
              <a:ahLst/>
              <a:cxnLst/>
              <a:rect l="l" t="t" r="r" b="b"/>
              <a:pathLst>
                <a:path w="31114" h="29845">
                  <a:moveTo>
                    <a:pt x="30886" y="14719"/>
                  </a:moveTo>
                  <a:lnTo>
                    <a:pt x="30886" y="6629"/>
                  </a:lnTo>
                  <a:lnTo>
                    <a:pt x="24269" y="0"/>
                  </a:lnTo>
                  <a:lnTo>
                    <a:pt x="15443" y="0"/>
                  </a:lnTo>
                  <a:lnTo>
                    <a:pt x="6616" y="0"/>
                  </a:lnTo>
                  <a:lnTo>
                    <a:pt x="0" y="6629"/>
                  </a:lnTo>
                  <a:lnTo>
                    <a:pt x="0" y="14719"/>
                  </a:lnTo>
                  <a:lnTo>
                    <a:pt x="0" y="22809"/>
                  </a:lnTo>
                  <a:lnTo>
                    <a:pt x="6616" y="29425"/>
                  </a:lnTo>
                  <a:lnTo>
                    <a:pt x="15443" y="29425"/>
                  </a:lnTo>
                  <a:lnTo>
                    <a:pt x="24269" y="29425"/>
                  </a:lnTo>
                  <a:lnTo>
                    <a:pt x="30886" y="22809"/>
                  </a:lnTo>
                  <a:lnTo>
                    <a:pt x="30886" y="1471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2" name="object 182"/>
          <p:cNvSpPr/>
          <p:nvPr/>
        </p:nvSpPr>
        <p:spPr>
          <a:xfrm>
            <a:off x="2951657" y="2403538"/>
            <a:ext cx="708025" cy="2431415"/>
          </a:xfrm>
          <a:custGeom>
            <a:avLst/>
            <a:gdLst/>
            <a:ahLst/>
            <a:cxnLst/>
            <a:rect l="l" t="t" r="r" b="b"/>
            <a:pathLst>
              <a:path w="708025" h="2431415">
                <a:moveTo>
                  <a:pt x="0" y="0"/>
                </a:moveTo>
                <a:lnTo>
                  <a:pt x="707771" y="0"/>
                </a:lnTo>
                <a:lnTo>
                  <a:pt x="707771" y="2431059"/>
                </a:lnTo>
                <a:lnTo>
                  <a:pt x="0" y="2431059"/>
                </a:lnTo>
                <a:lnTo>
                  <a:pt x="0" y="0"/>
                </a:lnTo>
                <a:close/>
              </a:path>
            </a:pathLst>
          </a:custGeom>
          <a:ln w="6400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grpSp>
        <p:nvGrpSpPr>
          <p:cNvPr id="183" name="object 183"/>
          <p:cNvGrpSpPr/>
          <p:nvPr/>
        </p:nvGrpSpPr>
        <p:grpSpPr>
          <a:xfrm>
            <a:off x="3725468" y="2157425"/>
            <a:ext cx="721995" cy="2680970"/>
            <a:chOff x="3725468" y="2157425"/>
            <a:chExt cx="721995" cy="2680970"/>
          </a:xfrm>
        </p:grpSpPr>
        <p:sp>
          <p:nvSpPr>
            <p:cNvPr id="184" name="object 184"/>
            <p:cNvSpPr/>
            <p:nvPr/>
          </p:nvSpPr>
          <p:spPr>
            <a:xfrm>
              <a:off x="3728669" y="2403538"/>
              <a:ext cx="715645" cy="2431415"/>
            </a:xfrm>
            <a:custGeom>
              <a:avLst/>
              <a:gdLst/>
              <a:ahLst/>
              <a:cxnLst/>
              <a:rect l="l" t="t" r="r" b="b"/>
              <a:pathLst>
                <a:path w="715645" h="2431415">
                  <a:moveTo>
                    <a:pt x="0" y="0"/>
                  </a:moveTo>
                  <a:lnTo>
                    <a:pt x="715467" y="0"/>
                  </a:lnTo>
                  <a:lnTo>
                    <a:pt x="715467" y="2431059"/>
                  </a:lnTo>
                  <a:lnTo>
                    <a:pt x="0" y="2431059"/>
                  </a:lnTo>
                  <a:lnTo>
                    <a:pt x="0" y="0"/>
                  </a:lnTo>
                  <a:close/>
                </a:path>
              </a:pathLst>
            </a:custGeom>
            <a:ln w="6400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5" name="object 18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943362" y="2157425"/>
              <a:ext cx="279603" cy="211112"/>
            </a:xfrm>
            <a:prstGeom prst="rect">
              <a:avLst/>
            </a:prstGeom>
          </p:spPr>
        </p:pic>
      </p:grpSp>
      <p:sp>
        <p:nvSpPr>
          <p:cNvPr id="186" name="object 186"/>
          <p:cNvSpPr/>
          <p:nvPr/>
        </p:nvSpPr>
        <p:spPr>
          <a:xfrm>
            <a:off x="3085617" y="2917647"/>
            <a:ext cx="54610" cy="0"/>
          </a:xfrm>
          <a:custGeom>
            <a:avLst/>
            <a:gdLst/>
            <a:ahLst/>
            <a:cxnLst/>
            <a:rect l="l" t="t" r="r" b="b"/>
            <a:pathLst>
              <a:path w="54610" h="0">
                <a:moveTo>
                  <a:pt x="0" y="0"/>
                </a:moveTo>
                <a:lnTo>
                  <a:pt x="5433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3330612" y="2917647"/>
            <a:ext cx="54610" cy="0"/>
          </a:xfrm>
          <a:custGeom>
            <a:avLst/>
            <a:gdLst/>
            <a:ahLst/>
            <a:cxnLst/>
            <a:rect l="l" t="t" r="r" b="b"/>
            <a:pathLst>
              <a:path w="54610" h="0">
                <a:moveTo>
                  <a:pt x="0" y="0"/>
                </a:moveTo>
                <a:lnTo>
                  <a:pt x="5431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3582530" y="2917647"/>
            <a:ext cx="54610" cy="0"/>
          </a:xfrm>
          <a:custGeom>
            <a:avLst/>
            <a:gdLst/>
            <a:ahLst/>
            <a:cxnLst/>
            <a:rect l="l" t="t" r="r" b="b"/>
            <a:pathLst>
              <a:path w="54610" h="0">
                <a:moveTo>
                  <a:pt x="0" y="0"/>
                </a:moveTo>
                <a:lnTo>
                  <a:pt x="5431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3839070" y="2931515"/>
            <a:ext cx="54610" cy="0"/>
          </a:xfrm>
          <a:custGeom>
            <a:avLst/>
            <a:gdLst/>
            <a:ahLst/>
            <a:cxnLst/>
            <a:rect l="l" t="t" r="r" b="b"/>
            <a:pathLst>
              <a:path w="54610" h="0">
                <a:moveTo>
                  <a:pt x="0" y="0"/>
                </a:moveTo>
                <a:lnTo>
                  <a:pt x="5433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4086364" y="2931515"/>
            <a:ext cx="54610" cy="0"/>
          </a:xfrm>
          <a:custGeom>
            <a:avLst/>
            <a:gdLst/>
            <a:ahLst/>
            <a:cxnLst/>
            <a:rect l="l" t="t" r="r" b="b"/>
            <a:pathLst>
              <a:path w="54610" h="0">
                <a:moveTo>
                  <a:pt x="0" y="0"/>
                </a:moveTo>
                <a:lnTo>
                  <a:pt x="5433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4338294" y="2931515"/>
            <a:ext cx="54610" cy="0"/>
          </a:xfrm>
          <a:custGeom>
            <a:avLst/>
            <a:gdLst/>
            <a:ahLst/>
            <a:cxnLst/>
            <a:rect l="l" t="t" r="r" b="b"/>
            <a:pathLst>
              <a:path w="54610" h="0">
                <a:moveTo>
                  <a:pt x="0" y="0"/>
                </a:moveTo>
                <a:lnTo>
                  <a:pt x="5431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4508716" y="2783242"/>
            <a:ext cx="184785" cy="76200"/>
          </a:xfrm>
          <a:custGeom>
            <a:avLst/>
            <a:gdLst/>
            <a:ahLst/>
            <a:cxnLst/>
            <a:rect l="l" t="t" r="r" b="b"/>
            <a:pathLst>
              <a:path w="184785" h="76200">
                <a:moveTo>
                  <a:pt x="50292" y="53263"/>
                </a:moveTo>
                <a:lnTo>
                  <a:pt x="28536" y="35153"/>
                </a:lnTo>
                <a:lnTo>
                  <a:pt x="19735" y="31661"/>
                </a:lnTo>
                <a:lnTo>
                  <a:pt x="13449" y="27889"/>
                </a:lnTo>
                <a:lnTo>
                  <a:pt x="9677" y="23837"/>
                </a:lnTo>
                <a:lnTo>
                  <a:pt x="8420" y="19507"/>
                </a:lnTo>
                <a:lnTo>
                  <a:pt x="8420" y="15506"/>
                </a:lnTo>
                <a:lnTo>
                  <a:pt x="9918" y="12293"/>
                </a:lnTo>
                <a:lnTo>
                  <a:pt x="16141" y="7213"/>
                </a:lnTo>
                <a:lnTo>
                  <a:pt x="20650" y="5892"/>
                </a:lnTo>
                <a:lnTo>
                  <a:pt x="30810" y="5892"/>
                </a:lnTo>
                <a:lnTo>
                  <a:pt x="34328" y="6705"/>
                </a:lnTo>
                <a:lnTo>
                  <a:pt x="40093" y="10223"/>
                </a:lnTo>
                <a:lnTo>
                  <a:pt x="41846" y="13169"/>
                </a:lnTo>
                <a:lnTo>
                  <a:pt x="42252" y="17170"/>
                </a:lnTo>
                <a:lnTo>
                  <a:pt x="48958" y="17170"/>
                </a:lnTo>
                <a:lnTo>
                  <a:pt x="48958" y="11201"/>
                </a:lnTo>
                <a:lnTo>
                  <a:pt x="46355" y="6705"/>
                </a:lnTo>
                <a:lnTo>
                  <a:pt x="37007" y="1219"/>
                </a:lnTo>
                <a:lnTo>
                  <a:pt x="31965" y="0"/>
                </a:lnTo>
                <a:lnTo>
                  <a:pt x="18884" y="0"/>
                </a:lnTo>
                <a:lnTo>
                  <a:pt x="13068" y="1739"/>
                </a:lnTo>
                <a:lnTo>
                  <a:pt x="3987" y="8712"/>
                </a:lnTo>
                <a:lnTo>
                  <a:pt x="1727" y="13576"/>
                </a:lnTo>
                <a:lnTo>
                  <a:pt x="1727" y="25095"/>
                </a:lnTo>
                <a:lnTo>
                  <a:pt x="3441" y="29260"/>
                </a:lnTo>
                <a:lnTo>
                  <a:pt x="9880" y="34874"/>
                </a:lnTo>
                <a:lnTo>
                  <a:pt x="15544" y="37655"/>
                </a:lnTo>
                <a:lnTo>
                  <a:pt x="30238" y="42799"/>
                </a:lnTo>
                <a:lnTo>
                  <a:pt x="34429" y="44399"/>
                </a:lnTo>
                <a:lnTo>
                  <a:pt x="41211" y="47713"/>
                </a:lnTo>
                <a:lnTo>
                  <a:pt x="43573" y="51193"/>
                </a:lnTo>
                <a:lnTo>
                  <a:pt x="43573" y="60477"/>
                </a:lnTo>
                <a:lnTo>
                  <a:pt x="41579" y="64071"/>
                </a:lnTo>
                <a:lnTo>
                  <a:pt x="34124" y="68884"/>
                </a:lnTo>
                <a:lnTo>
                  <a:pt x="29794" y="70002"/>
                </a:lnTo>
                <a:lnTo>
                  <a:pt x="19291" y="70002"/>
                </a:lnTo>
                <a:lnTo>
                  <a:pt x="15100" y="68910"/>
                </a:lnTo>
                <a:lnTo>
                  <a:pt x="8458" y="64312"/>
                </a:lnTo>
                <a:lnTo>
                  <a:pt x="6705" y="60655"/>
                </a:lnTo>
                <a:lnTo>
                  <a:pt x="6705" y="55765"/>
                </a:lnTo>
                <a:lnTo>
                  <a:pt x="0" y="55765"/>
                </a:lnTo>
                <a:lnTo>
                  <a:pt x="596" y="62611"/>
                </a:lnTo>
                <a:lnTo>
                  <a:pt x="3111" y="67729"/>
                </a:lnTo>
                <a:lnTo>
                  <a:pt x="11569" y="74295"/>
                </a:lnTo>
                <a:lnTo>
                  <a:pt x="17132" y="75882"/>
                </a:lnTo>
                <a:lnTo>
                  <a:pt x="32092" y="75882"/>
                </a:lnTo>
                <a:lnTo>
                  <a:pt x="38430" y="74028"/>
                </a:lnTo>
                <a:lnTo>
                  <a:pt x="47917" y="66573"/>
                </a:lnTo>
                <a:lnTo>
                  <a:pt x="50292" y="61658"/>
                </a:lnTo>
                <a:lnTo>
                  <a:pt x="50292" y="53263"/>
                </a:lnTo>
                <a:close/>
              </a:path>
              <a:path w="184785" h="76200">
                <a:moveTo>
                  <a:pt x="119773" y="56997"/>
                </a:moveTo>
                <a:lnTo>
                  <a:pt x="112560" y="56997"/>
                </a:lnTo>
                <a:lnTo>
                  <a:pt x="112026" y="60312"/>
                </a:lnTo>
                <a:lnTo>
                  <a:pt x="110439" y="63195"/>
                </a:lnTo>
                <a:lnTo>
                  <a:pt x="104673" y="68541"/>
                </a:lnTo>
                <a:lnTo>
                  <a:pt x="100647" y="70002"/>
                </a:lnTo>
                <a:lnTo>
                  <a:pt x="87096" y="70002"/>
                </a:lnTo>
                <a:lnTo>
                  <a:pt x="80530" y="66611"/>
                </a:lnTo>
                <a:lnTo>
                  <a:pt x="72136" y="54013"/>
                </a:lnTo>
                <a:lnTo>
                  <a:pt x="70205" y="46596"/>
                </a:lnTo>
                <a:lnTo>
                  <a:pt x="70205" y="28575"/>
                </a:lnTo>
                <a:lnTo>
                  <a:pt x="72224" y="21158"/>
                </a:lnTo>
                <a:lnTo>
                  <a:pt x="80695" y="9042"/>
                </a:lnTo>
                <a:lnTo>
                  <a:pt x="86829" y="5892"/>
                </a:lnTo>
                <a:lnTo>
                  <a:pt x="99225" y="5892"/>
                </a:lnTo>
                <a:lnTo>
                  <a:pt x="103124" y="6959"/>
                </a:lnTo>
                <a:lnTo>
                  <a:pt x="109613" y="11226"/>
                </a:lnTo>
                <a:lnTo>
                  <a:pt x="111442" y="14389"/>
                </a:lnTo>
                <a:lnTo>
                  <a:pt x="111861" y="18592"/>
                </a:lnTo>
                <a:lnTo>
                  <a:pt x="118960" y="18592"/>
                </a:lnTo>
                <a:lnTo>
                  <a:pt x="118960" y="14389"/>
                </a:lnTo>
                <a:lnTo>
                  <a:pt x="117436" y="10566"/>
                </a:lnTo>
                <a:lnTo>
                  <a:pt x="110197" y="2362"/>
                </a:lnTo>
                <a:lnTo>
                  <a:pt x="103962" y="0"/>
                </a:lnTo>
                <a:lnTo>
                  <a:pt x="95694" y="0"/>
                </a:lnTo>
                <a:lnTo>
                  <a:pt x="64820" y="23342"/>
                </a:lnTo>
                <a:lnTo>
                  <a:pt x="63080" y="37388"/>
                </a:lnTo>
                <a:lnTo>
                  <a:pt x="63538" y="45288"/>
                </a:lnTo>
                <a:lnTo>
                  <a:pt x="93865" y="75882"/>
                </a:lnTo>
                <a:lnTo>
                  <a:pt x="100914" y="75882"/>
                </a:lnTo>
                <a:lnTo>
                  <a:pt x="106743" y="74142"/>
                </a:lnTo>
                <a:lnTo>
                  <a:pt x="115951" y="67170"/>
                </a:lnTo>
                <a:lnTo>
                  <a:pt x="118757" y="62611"/>
                </a:lnTo>
                <a:lnTo>
                  <a:pt x="119773" y="56997"/>
                </a:lnTo>
                <a:close/>
              </a:path>
              <a:path w="184785" h="76200">
                <a:moveTo>
                  <a:pt x="184594" y="74777"/>
                </a:moveTo>
                <a:lnTo>
                  <a:pt x="183248" y="73075"/>
                </a:lnTo>
                <a:lnTo>
                  <a:pt x="182181" y="68033"/>
                </a:lnTo>
                <a:lnTo>
                  <a:pt x="180619" y="51231"/>
                </a:lnTo>
                <a:lnTo>
                  <a:pt x="179616" y="45745"/>
                </a:lnTo>
                <a:lnTo>
                  <a:pt x="176771" y="39725"/>
                </a:lnTo>
                <a:lnTo>
                  <a:pt x="176707" y="39585"/>
                </a:lnTo>
                <a:lnTo>
                  <a:pt x="173418" y="37312"/>
                </a:lnTo>
                <a:lnTo>
                  <a:pt x="168541" y="36372"/>
                </a:lnTo>
                <a:lnTo>
                  <a:pt x="173355" y="34874"/>
                </a:lnTo>
                <a:lnTo>
                  <a:pt x="175069" y="33832"/>
                </a:lnTo>
                <a:lnTo>
                  <a:pt x="176911" y="32727"/>
                </a:lnTo>
                <a:lnTo>
                  <a:pt x="181508" y="27101"/>
                </a:lnTo>
                <a:lnTo>
                  <a:pt x="182664" y="23571"/>
                </a:lnTo>
                <a:lnTo>
                  <a:pt x="182664" y="16319"/>
                </a:lnTo>
                <a:lnTo>
                  <a:pt x="182156" y="13741"/>
                </a:lnTo>
                <a:lnTo>
                  <a:pt x="181140" y="11582"/>
                </a:lnTo>
                <a:lnTo>
                  <a:pt x="180403" y="9956"/>
                </a:lnTo>
                <a:lnTo>
                  <a:pt x="179285" y="8458"/>
                </a:lnTo>
                <a:lnTo>
                  <a:pt x="178003" y="7315"/>
                </a:lnTo>
                <a:lnTo>
                  <a:pt x="177787" y="7112"/>
                </a:lnTo>
                <a:lnTo>
                  <a:pt x="175552" y="4876"/>
                </a:lnTo>
                <a:lnTo>
                  <a:pt x="175552" y="15544"/>
                </a:lnTo>
                <a:lnTo>
                  <a:pt x="175552" y="22517"/>
                </a:lnTo>
                <a:lnTo>
                  <a:pt x="159372" y="33832"/>
                </a:lnTo>
                <a:lnTo>
                  <a:pt x="140296" y="33832"/>
                </a:lnTo>
                <a:lnTo>
                  <a:pt x="140296" y="7315"/>
                </a:lnTo>
                <a:lnTo>
                  <a:pt x="164109" y="7315"/>
                </a:lnTo>
                <a:lnTo>
                  <a:pt x="168617" y="8331"/>
                </a:lnTo>
                <a:lnTo>
                  <a:pt x="174167" y="12395"/>
                </a:lnTo>
                <a:lnTo>
                  <a:pt x="175552" y="15544"/>
                </a:lnTo>
                <a:lnTo>
                  <a:pt x="175552" y="4876"/>
                </a:lnTo>
                <a:lnTo>
                  <a:pt x="175221" y="4533"/>
                </a:lnTo>
                <a:lnTo>
                  <a:pt x="171894" y="2870"/>
                </a:lnTo>
                <a:lnTo>
                  <a:pt x="165328" y="1663"/>
                </a:lnTo>
                <a:lnTo>
                  <a:pt x="161264" y="1422"/>
                </a:lnTo>
                <a:lnTo>
                  <a:pt x="133794" y="1422"/>
                </a:lnTo>
                <a:lnTo>
                  <a:pt x="133794" y="74777"/>
                </a:lnTo>
                <a:lnTo>
                  <a:pt x="140296" y="74777"/>
                </a:lnTo>
                <a:lnTo>
                  <a:pt x="140296" y="39725"/>
                </a:lnTo>
                <a:lnTo>
                  <a:pt x="166484" y="39725"/>
                </a:lnTo>
                <a:lnTo>
                  <a:pt x="169659" y="41109"/>
                </a:lnTo>
                <a:lnTo>
                  <a:pt x="171284" y="43891"/>
                </a:lnTo>
                <a:lnTo>
                  <a:pt x="172707" y="46253"/>
                </a:lnTo>
                <a:lnTo>
                  <a:pt x="173761" y="51333"/>
                </a:lnTo>
                <a:lnTo>
                  <a:pt x="174434" y="59131"/>
                </a:lnTo>
                <a:lnTo>
                  <a:pt x="174434" y="63601"/>
                </a:lnTo>
                <a:lnTo>
                  <a:pt x="174675" y="66979"/>
                </a:lnTo>
                <a:lnTo>
                  <a:pt x="175425" y="70637"/>
                </a:lnTo>
                <a:lnTo>
                  <a:pt x="176022" y="72466"/>
                </a:lnTo>
                <a:lnTo>
                  <a:pt x="176974" y="74777"/>
                </a:lnTo>
                <a:lnTo>
                  <a:pt x="184594" y="7477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3" name="object 19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523282" y="2995866"/>
            <a:ext cx="202780" cy="75895"/>
          </a:xfrm>
          <a:prstGeom prst="rect">
            <a:avLst/>
          </a:prstGeom>
        </p:spPr>
      </p:pic>
      <p:sp>
        <p:nvSpPr>
          <p:cNvPr id="194" name="object 194"/>
          <p:cNvSpPr/>
          <p:nvPr/>
        </p:nvSpPr>
        <p:spPr>
          <a:xfrm>
            <a:off x="4331677" y="4327448"/>
            <a:ext cx="54610" cy="0"/>
          </a:xfrm>
          <a:custGeom>
            <a:avLst/>
            <a:gdLst/>
            <a:ahLst/>
            <a:cxnLst/>
            <a:rect l="l" t="t" r="r" b="b"/>
            <a:pathLst>
              <a:path w="54610" h="0">
                <a:moveTo>
                  <a:pt x="0" y="0"/>
                </a:moveTo>
                <a:lnTo>
                  <a:pt x="5433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4076662" y="4327448"/>
            <a:ext cx="54610" cy="0"/>
          </a:xfrm>
          <a:custGeom>
            <a:avLst/>
            <a:gdLst/>
            <a:ahLst/>
            <a:cxnLst/>
            <a:rect l="l" t="t" r="r" b="b"/>
            <a:pathLst>
              <a:path w="54610" h="0">
                <a:moveTo>
                  <a:pt x="0" y="0"/>
                </a:moveTo>
                <a:lnTo>
                  <a:pt x="5433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3834180" y="4327448"/>
            <a:ext cx="54610" cy="0"/>
          </a:xfrm>
          <a:custGeom>
            <a:avLst/>
            <a:gdLst/>
            <a:ahLst/>
            <a:cxnLst/>
            <a:rect l="l" t="t" r="r" b="b"/>
            <a:pathLst>
              <a:path w="54610" h="0">
                <a:moveTo>
                  <a:pt x="0" y="0"/>
                </a:moveTo>
                <a:lnTo>
                  <a:pt x="5431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3577996" y="4297311"/>
            <a:ext cx="54610" cy="0"/>
          </a:xfrm>
          <a:custGeom>
            <a:avLst/>
            <a:gdLst/>
            <a:ahLst/>
            <a:cxnLst/>
            <a:rect l="l" t="t" r="r" b="b"/>
            <a:pathLst>
              <a:path w="54610" h="0">
                <a:moveTo>
                  <a:pt x="0" y="0"/>
                </a:moveTo>
                <a:lnTo>
                  <a:pt x="5431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3326117" y="4297311"/>
            <a:ext cx="54610" cy="0"/>
          </a:xfrm>
          <a:custGeom>
            <a:avLst/>
            <a:gdLst/>
            <a:ahLst/>
            <a:cxnLst/>
            <a:rect l="l" t="t" r="r" b="b"/>
            <a:pathLst>
              <a:path w="54610" h="0">
                <a:moveTo>
                  <a:pt x="0" y="0"/>
                </a:moveTo>
                <a:lnTo>
                  <a:pt x="5431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3082848" y="4297311"/>
            <a:ext cx="54610" cy="0"/>
          </a:xfrm>
          <a:custGeom>
            <a:avLst/>
            <a:gdLst/>
            <a:ahLst/>
            <a:cxnLst/>
            <a:rect l="l" t="t" r="r" b="b"/>
            <a:pathLst>
              <a:path w="54610" h="0">
                <a:moveTo>
                  <a:pt x="0" y="0"/>
                </a:moveTo>
                <a:lnTo>
                  <a:pt x="5431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4409592" y="2828785"/>
            <a:ext cx="80645" cy="15240"/>
          </a:xfrm>
          <a:custGeom>
            <a:avLst/>
            <a:gdLst/>
            <a:ahLst/>
            <a:cxnLst/>
            <a:rect l="l" t="t" r="r" b="b"/>
            <a:pathLst>
              <a:path w="80645" h="15239">
                <a:moveTo>
                  <a:pt x="0" y="15074"/>
                </a:moveTo>
                <a:lnTo>
                  <a:pt x="80352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4414608" y="2949320"/>
            <a:ext cx="75565" cy="75565"/>
          </a:xfrm>
          <a:custGeom>
            <a:avLst/>
            <a:gdLst/>
            <a:ahLst/>
            <a:cxnLst/>
            <a:rect l="l" t="t" r="r" b="b"/>
            <a:pathLst>
              <a:path w="75564" h="75564">
                <a:moveTo>
                  <a:pt x="0" y="0"/>
                </a:moveTo>
                <a:lnTo>
                  <a:pt x="75336" y="75323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 txBox="1"/>
          <p:nvPr/>
        </p:nvSpPr>
        <p:spPr>
          <a:xfrm>
            <a:off x="527293" y="521857"/>
            <a:ext cx="1510030" cy="36322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900" spc="15" b="1">
                <a:latin typeface="Arial"/>
                <a:cs typeface="Arial"/>
              </a:rPr>
              <a:t>Rectificador</a:t>
            </a:r>
            <a:r>
              <a:rPr dirty="0" sz="900" spc="-40" b="1">
                <a:latin typeface="Arial"/>
                <a:cs typeface="Arial"/>
              </a:rPr>
              <a:t> </a:t>
            </a:r>
            <a:r>
              <a:rPr dirty="0" sz="900" spc="25" b="1">
                <a:latin typeface="Arial"/>
                <a:cs typeface="Arial"/>
              </a:rPr>
              <a:t>Regenerativo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150" spc="60" b="1">
                <a:latin typeface="Arial"/>
                <a:cs typeface="Arial"/>
              </a:rPr>
              <a:t>Interfaz</a:t>
            </a:r>
            <a:endParaRPr sz="1150">
              <a:latin typeface="Arial"/>
              <a:cs typeface="Arial"/>
            </a:endParaRPr>
          </a:p>
        </p:txBody>
      </p:sp>
      <p:sp>
        <p:nvSpPr>
          <p:cNvPr id="203" name="object 203"/>
          <p:cNvSpPr txBox="1"/>
          <p:nvPr/>
        </p:nvSpPr>
        <p:spPr>
          <a:xfrm>
            <a:off x="2723118" y="485800"/>
            <a:ext cx="4166870" cy="1305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-635">
              <a:lnSpc>
                <a:spcPct val="141200"/>
              </a:lnSpc>
              <a:spcBef>
                <a:spcPts val="100"/>
              </a:spcBef>
            </a:pPr>
            <a:r>
              <a:rPr dirty="0" sz="850" spc="45">
                <a:latin typeface="Microsoft Sans Serif"/>
                <a:cs typeface="Microsoft Sans Serif"/>
              </a:rPr>
              <a:t>Otro método </a:t>
            </a:r>
            <a:r>
              <a:rPr dirty="0" sz="850" spc="30">
                <a:latin typeface="Microsoft Sans Serif"/>
                <a:cs typeface="Microsoft Sans Serif"/>
              </a:rPr>
              <a:t>para lidiar </a:t>
            </a:r>
            <a:r>
              <a:rPr dirty="0" sz="850" spc="25">
                <a:latin typeface="Microsoft Sans Serif"/>
                <a:cs typeface="Microsoft Sans Serif"/>
              </a:rPr>
              <a:t>con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30">
                <a:latin typeface="Microsoft Sans Serif"/>
                <a:cs typeface="Microsoft Sans Serif"/>
              </a:rPr>
              <a:t>regeneración </a:t>
            </a:r>
            <a:r>
              <a:rPr dirty="0" sz="850">
                <a:latin typeface="Microsoft Sans Serif"/>
                <a:cs typeface="Microsoft Sans Serif"/>
              </a:rPr>
              <a:t>excesiva </a:t>
            </a:r>
            <a:r>
              <a:rPr dirty="0" sz="850" spc="-10">
                <a:latin typeface="Microsoft Sans Serif"/>
                <a:cs typeface="Microsoft Sans Serif"/>
              </a:rPr>
              <a:t>es </a:t>
            </a:r>
            <a:r>
              <a:rPr dirty="0" sz="850" spc="25">
                <a:latin typeface="Microsoft Sans Serif"/>
                <a:cs typeface="Microsoft Sans Serif"/>
              </a:rPr>
              <a:t>con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40">
                <a:latin typeface="Microsoft Sans Serif"/>
                <a:cs typeface="Microsoft Sans Serif"/>
              </a:rPr>
              <a:t>extremo </a:t>
            </a:r>
            <a:r>
              <a:rPr dirty="0" sz="850" spc="45">
                <a:latin typeface="Microsoft Sans Serif"/>
                <a:cs typeface="Microsoft Sans Serif"/>
              </a:rPr>
              <a:t>frontal </a:t>
            </a:r>
            <a:r>
              <a:rPr dirty="0" sz="850" spc="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regenerativo </a:t>
            </a:r>
            <a:r>
              <a:rPr dirty="0" sz="850" spc="25">
                <a:latin typeface="Microsoft Sans Serif"/>
                <a:cs typeface="Microsoft Sans Serif"/>
              </a:rPr>
              <a:t>del rectificador. </a:t>
            </a:r>
            <a:r>
              <a:rPr dirty="0" sz="850" spc="-5">
                <a:latin typeface="Microsoft Sans Serif"/>
                <a:cs typeface="Microsoft Sans Serif"/>
              </a:rPr>
              <a:t>Los </a:t>
            </a:r>
            <a:r>
              <a:rPr dirty="0" sz="850" spc="30">
                <a:latin typeface="Microsoft Sans Serif"/>
                <a:cs typeface="Microsoft Sans Serif"/>
              </a:rPr>
              <a:t>diodos </a:t>
            </a:r>
            <a:r>
              <a:rPr dirty="0" sz="850" spc="25">
                <a:latin typeface="Microsoft Sans Serif"/>
                <a:cs typeface="Microsoft Sans Serif"/>
              </a:rPr>
              <a:t>en </a:t>
            </a:r>
            <a:r>
              <a:rPr dirty="0" sz="850" spc="10">
                <a:latin typeface="Microsoft Sans Serif"/>
                <a:cs typeface="Microsoft Sans Serif"/>
              </a:rPr>
              <a:t>la sección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35">
                <a:latin typeface="Microsoft Sans Serif"/>
                <a:cs typeface="Microsoft Sans Serif"/>
              </a:rPr>
              <a:t>convertidor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reemplazan con </a:t>
            </a:r>
            <a:r>
              <a:rPr dirty="0" sz="850" spc="-90">
                <a:latin typeface="Microsoft Sans Serif"/>
                <a:cs typeface="Microsoft Sans Serif"/>
              </a:rPr>
              <a:t>SCR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30">
                <a:latin typeface="Microsoft Sans Serif"/>
                <a:cs typeface="Microsoft Sans Serif"/>
              </a:rPr>
              <a:t>agrega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30">
                <a:latin typeface="Microsoft Sans Serif"/>
                <a:cs typeface="Microsoft Sans Serif"/>
              </a:rPr>
              <a:t>segundo </a:t>
            </a:r>
            <a:r>
              <a:rPr dirty="0" sz="850" spc="35">
                <a:latin typeface="Microsoft Sans Serif"/>
                <a:cs typeface="Microsoft Sans Serif"/>
              </a:rPr>
              <a:t>puente </a:t>
            </a:r>
            <a:r>
              <a:rPr dirty="0" sz="850" spc="25">
                <a:latin typeface="Microsoft Sans Serif"/>
                <a:cs typeface="Microsoft Sans Serif"/>
              </a:rPr>
              <a:t>de regeneración. </a:t>
            </a:r>
            <a:r>
              <a:rPr dirty="0" sz="850" spc="30">
                <a:latin typeface="Microsoft Sans Serif"/>
                <a:cs typeface="Microsoft Sans Serif"/>
              </a:rPr>
              <a:t>Un </a:t>
            </a:r>
            <a:r>
              <a:rPr dirty="0" sz="850" spc="-90">
                <a:latin typeface="Microsoft Sans Serif"/>
                <a:cs typeface="Microsoft Sans Serif"/>
              </a:rPr>
              <a:t>SCR </a:t>
            </a:r>
            <a:r>
              <a:rPr dirty="0" sz="850" spc="-8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funciona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manera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similar</a:t>
            </a:r>
            <a:r>
              <a:rPr dirty="0" sz="850">
                <a:latin typeface="Microsoft Sans Serif"/>
                <a:cs typeface="Microsoft Sans Serif"/>
              </a:rPr>
              <a:t> a </a:t>
            </a:r>
            <a:r>
              <a:rPr dirty="0" sz="850" spc="50">
                <a:latin typeface="Microsoft Sans Serif"/>
                <a:cs typeface="Microsoft Sans Serif"/>
              </a:rPr>
              <a:t>un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rectificador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diodo,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excepto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que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tiene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un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cable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5">
                <a:latin typeface="Microsoft Sans Serif"/>
                <a:cs typeface="Microsoft Sans Serif"/>
              </a:rPr>
              <a:t>compuerta, que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10">
                <a:latin typeface="Microsoft Sans Serif"/>
                <a:cs typeface="Microsoft Sans Serif"/>
              </a:rPr>
              <a:t>usa </a:t>
            </a:r>
            <a:r>
              <a:rPr dirty="0" sz="850" spc="30">
                <a:latin typeface="Microsoft Sans Serif"/>
                <a:cs typeface="Microsoft Sans Serif"/>
              </a:rPr>
              <a:t>para </a:t>
            </a:r>
            <a:r>
              <a:rPr dirty="0" sz="850" spc="25">
                <a:latin typeface="Microsoft Sans Serif"/>
                <a:cs typeface="Microsoft Sans Serif"/>
              </a:rPr>
              <a:t>encender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-70">
                <a:latin typeface="Microsoft Sans Serif"/>
                <a:cs typeface="Microsoft Sans Serif"/>
              </a:rPr>
              <a:t>SCR. </a:t>
            </a:r>
            <a:r>
              <a:rPr dirty="0" sz="850">
                <a:latin typeface="Microsoft Sans Serif"/>
                <a:cs typeface="Microsoft Sans Serif"/>
              </a:rPr>
              <a:t>Esto </a:t>
            </a:r>
            <a:r>
              <a:rPr dirty="0" sz="850" spc="40">
                <a:latin typeface="Microsoft Sans Serif"/>
                <a:cs typeface="Microsoft Sans Serif"/>
              </a:rPr>
              <a:t>permite </a:t>
            </a:r>
            <a:r>
              <a:rPr dirty="0" sz="850" spc="35">
                <a:latin typeface="Microsoft Sans Serif"/>
                <a:cs typeface="Microsoft Sans Serif"/>
              </a:rPr>
              <a:t>que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20">
                <a:latin typeface="Microsoft Sans Serif"/>
                <a:cs typeface="Microsoft Sans Serif"/>
              </a:rPr>
              <a:t>lógica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control </a:t>
            </a:r>
            <a:r>
              <a:rPr dirty="0" sz="850" spc="35">
                <a:latin typeface="Microsoft Sans Serif"/>
                <a:cs typeface="Microsoft Sans Serif"/>
              </a:rPr>
              <a:t>controle </a:t>
            </a:r>
            <a:r>
              <a:rPr dirty="0" sz="850" spc="30">
                <a:latin typeface="Microsoft Sans Serif"/>
                <a:cs typeface="Microsoft Sans Serif"/>
              </a:rPr>
              <a:t>cuándo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25">
                <a:latin typeface="Microsoft Sans Serif"/>
                <a:cs typeface="Microsoft Sans Serif"/>
              </a:rPr>
              <a:t>encienden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35">
                <a:latin typeface="Microsoft Sans Serif"/>
                <a:cs typeface="Microsoft Sans Serif"/>
              </a:rPr>
              <a:t>puente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35">
                <a:latin typeface="Microsoft Sans Serif"/>
                <a:cs typeface="Microsoft Sans Serif"/>
              </a:rPr>
              <a:t>convertidor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35">
                <a:latin typeface="Microsoft Sans Serif"/>
                <a:cs typeface="Microsoft Sans Serif"/>
              </a:rPr>
              <a:t>puente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regeneración.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04" name="object 204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70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22816" y="3398773"/>
            <a:ext cx="78740" cy="349250"/>
            <a:chOff x="2922816" y="3398773"/>
            <a:chExt cx="78740" cy="349250"/>
          </a:xfrm>
        </p:grpSpPr>
        <p:sp>
          <p:nvSpPr>
            <p:cNvPr id="3" name="object 3"/>
            <p:cNvSpPr/>
            <p:nvPr/>
          </p:nvSpPr>
          <p:spPr>
            <a:xfrm>
              <a:off x="2961995" y="3398773"/>
              <a:ext cx="0" cy="332740"/>
            </a:xfrm>
            <a:custGeom>
              <a:avLst/>
              <a:gdLst/>
              <a:ahLst/>
              <a:cxnLst/>
              <a:rect l="l" t="t" r="r" b="b"/>
              <a:pathLst>
                <a:path w="0" h="332739">
                  <a:moveTo>
                    <a:pt x="0" y="0"/>
                  </a:moveTo>
                  <a:lnTo>
                    <a:pt x="0" y="33266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929216" y="3690848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19" y="0"/>
                  </a:moveTo>
                  <a:lnTo>
                    <a:pt x="32778" y="50520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4187" y="2346731"/>
            <a:ext cx="1368920" cy="228165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41861" y="2346731"/>
            <a:ext cx="1481455" cy="2281656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3410470" y="6472339"/>
            <a:ext cx="201295" cy="453390"/>
          </a:xfrm>
          <a:custGeom>
            <a:avLst/>
            <a:gdLst/>
            <a:ahLst/>
            <a:cxnLst/>
            <a:rect l="l" t="t" r="r" b="b"/>
            <a:pathLst>
              <a:path w="201295" h="453390">
                <a:moveTo>
                  <a:pt x="127635" y="412203"/>
                </a:moveTo>
                <a:lnTo>
                  <a:pt x="136615" y="381558"/>
                </a:lnTo>
                <a:lnTo>
                  <a:pt x="144783" y="347087"/>
                </a:lnTo>
                <a:lnTo>
                  <a:pt x="151927" y="312127"/>
                </a:lnTo>
                <a:lnTo>
                  <a:pt x="157835" y="280009"/>
                </a:lnTo>
                <a:lnTo>
                  <a:pt x="200952" y="0"/>
                </a:lnTo>
              </a:path>
              <a:path w="201295" h="453390">
                <a:moveTo>
                  <a:pt x="127508" y="413080"/>
                </a:moveTo>
                <a:lnTo>
                  <a:pt x="118821" y="432410"/>
                </a:lnTo>
                <a:lnTo>
                  <a:pt x="110297" y="446176"/>
                </a:lnTo>
                <a:lnTo>
                  <a:pt x="102238" y="453360"/>
                </a:lnTo>
                <a:lnTo>
                  <a:pt x="94945" y="452945"/>
                </a:lnTo>
                <a:lnTo>
                  <a:pt x="79303" y="430657"/>
                </a:lnTo>
                <a:lnTo>
                  <a:pt x="65031" y="386746"/>
                </a:lnTo>
                <a:lnTo>
                  <a:pt x="52763" y="333244"/>
                </a:lnTo>
                <a:lnTo>
                  <a:pt x="43129" y="282181"/>
                </a:lnTo>
                <a:lnTo>
                  <a:pt x="0" y="2171"/>
                </a:lnTo>
              </a:path>
            </a:pathLst>
          </a:custGeom>
          <a:ln w="13716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614229" y="6472339"/>
            <a:ext cx="201295" cy="453390"/>
          </a:xfrm>
          <a:custGeom>
            <a:avLst/>
            <a:gdLst/>
            <a:ahLst/>
            <a:cxnLst/>
            <a:rect l="l" t="t" r="r" b="b"/>
            <a:pathLst>
              <a:path w="201295" h="453390">
                <a:moveTo>
                  <a:pt x="127635" y="412203"/>
                </a:moveTo>
                <a:lnTo>
                  <a:pt x="136613" y="381558"/>
                </a:lnTo>
                <a:lnTo>
                  <a:pt x="144778" y="347087"/>
                </a:lnTo>
                <a:lnTo>
                  <a:pt x="151921" y="312127"/>
                </a:lnTo>
                <a:lnTo>
                  <a:pt x="157835" y="280009"/>
                </a:lnTo>
                <a:lnTo>
                  <a:pt x="200952" y="0"/>
                </a:lnTo>
              </a:path>
              <a:path w="201295" h="453390">
                <a:moveTo>
                  <a:pt x="127508" y="413080"/>
                </a:moveTo>
                <a:lnTo>
                  <a:pt x="118819" y="432410"/>
                </a:lnTo>
                <a:lnTo>
                  <a:pt x="110293" y="446176"/>
                </a:lnTo>
                <a:lnTo>
                  <a:pt x="102233" y="453360"/>
                </a:lnTo>
                <a:lnTo>
                  <a:pt x="94945" y="452945"/>
                </a:lnTo>
                <a:lnTo>
                  <a:pt x="79298" y="430657"/>
                </a:lnTo>
                <a:lnTo>
                  <a:pt x="65027" y="386746"/>
                </a:lnTo>
                <a:lnTo>
                  <a:pt x="52761" y="333244"/>
                </a:lnTo>
                <a:lnTo>
                  <a:pt x="43129" y="282181"/>
                </a:lnTo>
                <a:lnTo>
                  <a:pt x="0" y="2171"/>
                </a:lnTo>
              </a:path>
            </a:pathLst>
          </a:custGeom>
          <a:ln w="13716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959976" y="6018984"/>
            <a:ext cx="200025" cy="453390"/>
          </a:xfrm>
          <a:custGeom>
            <a:avLst/>
            <a:gdLst/>
            <a:ahLst/>
            <a:cxnLst/>
            <a:rect l="l" t="t" r="r" b="b"/>
            <a:pathLst>
              <a:path w="200025" h="453389">
                <a:moveTo>
                  <a:pt x="126288" y="41163"/>
                </a:moveTo>
                <a:lnTo>
                  <a:pt x="135268" y="71809"/>
                </a:lnTo>
                <a:lnTo>
                  <a:pt x="143436" y="106279"/>
                </a:lnTo>
                <a:lnTo>
                  <a:pt x="150581" y="141240"/>
                </a:lnTo>
                <a:lnTo>
                  <a:pt x="156489" y="173357"/>
                </a:lnTo>
                <a:lnTo>
                  <a:pt x="199605" y="453354"/>
                </a:lnTo>
              </a:path>
              <a:path w="200025" h="453389">
                <a:moveTo>
                  <a:pt x="126161" y="40287"/>
                </a:moveTo>
                <a:lnTo>
                  <a:pt x="117475" y="20951"/>
                </a:lnTo>
                <a:lnTo>
                  <a:pt x="108953" y="7184"/>
                </a:lnTo>
                <a:lnTo>
                  <a:pt x="100897" y="0"/>
                </a:lnTo>
                <a:lnTo>
                  <a:pt x="93611" y="409"/>
                </a:lnTo>
                <a:lnTo>
                  <a:pt x="77962" y="22705"/>
                </a:lnTo>
                <a:lnTo>
                  <a:pt x="63687" y="66619"/>
                </a:lnTo>
                <a:lnTo>
                  <a:pt x="51417" y="120122"/>
                </a:lnTo>
                <a:lnTo>
                  <a:pt x="41783" y="171186"/>
                </a:lnTo>
                <a:lnTo>
                  <a:pt x="0" y="442496"/>
                </a:lnTo>
              </a:path>
            </a:pathLst>
          </a:custGeom>
          <a:ln w="13716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163735" y="6018984"/>
            <a:ext cx="200025" cy="453390"/>
          </a:xfrm>
          <a:custGeom>
            <a:avLst/>
            <a:gdLst/>
            <a:ahLst/>
            <a:cxnLst/>
            <a:rect l="l" t="t" r="r" b="b"/>
            <a:pathLst>
              <a:path w="200025" h="453389">
                <a:moveTo>
                  <a:pt x="126288" y="41163"/>
                </a:moveTo>
                <a:lnTo>
                  <a:pt x="135268" y="71809"/>
                </a:lnTo>
                <a:lnTo>
                  <a:pt x="143436" y="106279"/>
                </a:lnTo>
                <a:lnTo>
                  <a:pt x="150581" y="141240"/>
                </a:lnTo>
                <a:lnTo>
                  <a:pt x="156489" y="173357"/>
                </a:lnTo>
                <a:lnTo>
                  <a:pt x="199605" y="453354"/>
                </a:lnTo>
              </a:path>
              <a:path w="200025" h="453389">
                <a:moveTo>
                  <a:pt x="126161" y="40287"/>
                </a:moveTo>
                <a:lnTo>
                  <a:pt x="117475" y="20951"/>
                </a:lnTo>
                <a:lnTo>
                  <a:pt x="108951" y="7184"/>
                </a:lnTo>
                <a:lnTo>
                  <a:pt x="100892" y="0"/>
                </a:lnTo>
                <a:lnTo>
                  <a:pt x="93599" y="409"/>
                </a:lnTo>
                <a:lnTo>
                  <a:pt x="77957" y="22705"/>
                </a:lnTo>
                <a:lnTo>
                  <a:pt x="63685" y="66619"/>
                </a:lnTo>
                <a:lnTo>
                  <a:pt x="51416" y="120122"/>
                </a:lnTo>
                <a:lnTo>
                  <a:pt x="41782" y="171186"/>
                </a:lnTo>
                <a:lnTo>
                  <a:pt x="0" y="442496"/>
                </a:lnTo>
              </a:path>
            </a:pathLst>
          </a:custGeom>
          <a:ln w="13716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862323" y="6018984"/>
            <a:ext cx="200025" cy="453390"/>
          </a:xfrm>
          <a:custGeom>
            <a:avLst/>
            <a:gdLst/>
            <a:ahLst/>
            <a:cxnLst/>
            <a:rect l="l" t="t" r="r" b="b"/>
            <a:pathLst>
              <a:path w="200025" h="453389">
                <a:moveTo>
                  <a:pt x="126288" y="41163"/>
                </a:moveTo>
                <a:lnTo>
                  <a:pt x="135274" y="71809"/>
                </a:lnTo>
                <a:lnTo>
                  <a:pt x="143441" y="106279"/>
                </a:lnTo>
                <a:lnTo>
                  <a:pt x="150582" y="141240"/>
                </a:lnTo>
                <a:lnTo>
                  <a:pt x="156489" y="173357"/>
                </a:lnTo>
                <a:lnTo>
                  <a:pt x="199605" y="453354"/>
                </a:lnTo>
              </a:path>
              <a:path w="200025" h="453389">
                <a:moveTo>
                  <a:pt x="126174" y="40287"/>
                </a:moveTo>
                <a:lnTo>
                  <a:pt x="117480" y="20951"/>
                </a:lnTo>
                <a:lnTo>
                  <a:pt x="108954" y="7184"/>
                </a:lnTo>
                <a:lnTo>
                  <a:pt x="100898" y="0"/>
                </a:lnTo>
                <a:lnTo>
                  <a:pt x="93611" y="409"/>
                </a:lnTo>
                <a:lnTo>
                  <a:pt x="77964" y="22705"/>
                </a:lnTo>
                <a:lnTo>
                  <a:pt x="63692" y="66619"/>
                </a:lnTo>
                <a:lnTo>
                  <a:pt x="51422" y="120122"/>
                </a:lnTo>
                <a:lnTo>
                  <a:pt x="41783" y="171186"/>
                </a:lnTo>
                <a:lnTo>
                  <a:pt x="0" y="442496"/>
                </a:lnTo>
              </a:path>
            </a:pathLst>
          </a:custGeom>
          <a:ln w="13716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066082" y="6018984"/>
            <a:ext cx="200025" cy="453390"/>
          </a:xfrm>
          <a:custGeom>
            <a:avLst/>
            <a:gdLst/>
            <a:ahLst/>
            <a:cxnLst/>
            <a:rect l="l" t="t" r="r" b="b"/>
            <a:pathLst>
              <a:path w="200025" h="453389">
                <a:moveTo>
                  <a:pt x="126288" y="41163"/>
                </a:moveTo>
                <a:lnTo>
                  <a:pt x="135268" y="71809"/>
                </a:lnTo>
                <a:lnTo>
                  <a:pt x="143436" y="106279"/>
                </a:lnTo>
                <a:lnTo>
                  <a:pt x="150581" y="141240"/>
                </a:lnTo>
                <a:lnTo>
                  <a:pt x="156489" y="173357"/>
                </a:lnTo>
                <a:lnTo>
                  <a:pt x="199605" y="453354"/>
                </a:lnTo>
              </a:path>
              <a:path w="200025" h="453389">
                <a:moveTo>
                  <a:pt x="126161" y="40287"/>
                </a:moveTo>
                <a:lnTo>
                  <a:pt x="117475" y="20951"/>
                </a:lnTo>
                <a:lnTo>
                  <a:pt x="108951" y="7184"/>
                </a:lnTo>
                <a:lnTo>
                  <a:pt x="100892" y="0"/>
                </a:lnTo>
                <a:lnTo>
                  <a:pt x="93599" y="409"/>
                </a:lnTo>
                <a:lnTo>
                  <a:pt x="77957" y="22705"/>
                </a:lnTo>
                <a:lnTo>
                  <a:pt x="63685" y="66619"/>
                </a:lnTo>
                <a:lnTo>
                  <a:pt x="51416" y="120122"/>
                </a:lnTo>
                <a:lnTo>
                  <a:pt x="41783" y="171186"/>
                </a:lnTo>
                <a:lnTo>
                  <a:pt x="0" y="442496"/>
                </a:lnTo>
              </a:path>
            </a:pathLst>
          </a:custGeom>
          <a:ln w="13716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2919171" y="5773508"/>
          <a:ext cx="1390015" cy="13881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0504"/>
                <a:gridCol w="230504"/>
                <a:gridCol w="230504"/>
                <a:gridCol w="230504"/>
                <a:gridCol w="230505"/>
                <a:gridCol w="230505"/>
              </a:tblGrid>
              <a:tr h="2305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305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315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952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294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9525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305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2305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46692" y="7242949"/>
            <a:ext cx="1263573" cy="21254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2903218" y="488081"/>
            <a:ext cx="4255770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30">
                <a:latin typeface="Microsoft Sans Serif"/>
                <a:cs typeface="Microsoft Sans Serif"/>
              </a:rPr>
              <a:t>Un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diagrama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bloques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simplificado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proporciona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una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visión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más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clara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proceso </a:t>
            </a:r>
            <a:r>
              <a:rPr dirty="0" sz="950" spc="30">
                <a:latin typeface="Microsoft Sans Serif"/>
                <a:cs typeface="Microsoft Sans Serif"/>
              </a:rPr>
              <a:t>de regeneración. </a:t>
            </a:r>
            <a:r>
              <a:rPr dirty="0" sz="950" spc="20">
                <a:latin typeface="Microsoft Sans Serif"/>
                <a:cs typeface="Microsoft Sans Serif"/>
              </a:rPr>
              <a:t>Cuando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15">
                <a:latin typeface="Microsoft Sans Serif"/>
                <a:cs typeface="Microsoft Sans Serif"/>
              </a:rPr>
              <a:t>necesita </a:t>
            </a:r>
            <a:r>
              <a:rPr dirty="0" sz="950" spc="30">
                <a:latin typeface="Microsoft Sans Serif"/>
                <a:cs typeface="Microsoft Sans Serif"/>
              </a:rPr>
              <a:t>energía </a:t>
            </a:r>
            <a:r>
              <a:rPr dirty="0" sz="950" spc="45">
                <a:latin typeface="Microsoft Sans Serif"/>
                <a:cs typeface="Microsoft Sans Serif"/>
              </a:rPr>
              <a:t>motriz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4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acelerar </a:t>
            </a:r>
            <a:r>
              <a:rPr dirty="0" sz="950" spc="45">
                <a:latin typeface="Microsoft Sans Serif"/>
                <a:cs typeface="Microsoft Sans Serif"/>
              </a:rPr>
              <a:t>o mantener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velocidad </a:t>
            </a:r>
            <a:r>
              <a:rPr dirty="0" sz="950" spc="40">
                <a:latin typeface="Microsoft Sans Serif"/>
                <a:cs typeface="Microsoft Sans Serif"/>
              </a:rPr>
              <a:t>contra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5">
                <a:latin typeface="Microsoft Sans Serif"/>
                <a:cs typeface="Microsoft Sans Serif"/>
              </a:rPr>
              <a:t>inercia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0">
                <a:latin typeface="Microsoft Sans Serif"/>
                <a:cs typeface="Microsoft Sans Serif"/>
              </a:rPr>
              <a:t>una </a:t>
            </a:r>
            <a:r>
              <a:rPr dirty="0" sz="950" spc="15">
                <a:latin typeface="Microsoft Sans Serif"/>
                <a:cs typeface="Microsoft Sans Serif"/>
              </a:rPr>
              <a:t>carga,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enciende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40">
                <a:latin typeface="Microsoft Sans Serif"/>
                <a:cs typeface="Microsoft Sans Serif"/>
              </a:rPr>
              <a:t>puente </a:t>
            </a:r>
            <a:r>
              <a:rPr dirty="0" sz="950" spc="35">
                <a:latin typeface="Microsoft Sans Serif"/>
                <a:cs typeface="Microsoft Sans Serif"/>
              </a:rPr>
              <a:t>convertidor. </a:t>
            </a:r>
            <a:r>
              <a:rPr dirty="0" sz="950" spc="20">
                <a:latin typeface="Microsoft Sans Serif"/>
                <a:cs typeface="Microsoft Sans Serif"/>
              </a:rPr>
              <a:t>Cuando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15">
                <a:latin typeface="Microsoft Sans Serif"/>
                <a:cs typeface="Microsoft Sans Serif"/>
              </a:rPr>
              <a:t>está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60">
                <a:latin typeface="Microsoft Sans Serif"/>
                <a:cs typeface="Microsoft Sans Serif"/>
              </a:rPr>
              <a:t>modo </a:t>
            </a:r>
            <a:r>
              <a:rPr dirty="0" sz="950" spc="6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regenerativo, </a:t>
            </a:r>
            <a:r>
              <a:rPr dirty="0" sz="950" spc="25">
                <a:latin typeface="Microsoft Sans Serif"/>
                <a:cs typeface="Microsoft Sans Serif"/>
              </a:rPr>
              <a:t>actúa </a:t>
            </a:r>
            <a:r>
              <a:rPr dirty="0" sz="950" spc="40">
                <a:latin typeface="Microsoft Sans Serif"/>
                <a:cs typeface="Microsoft Sans Serif"/>
              </a:rPr>
              <a:t>como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40">
                <a:latin typeface="Microsoft Sans Serif"/>
                <a:cs typeface="Microsoft Sans Serif"/>
              </a:rPr>
              <a:t>generador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20">
                <a:latin typeface="Microsoft Sans Serif"/>
                <a:cs typeface="Microsoft Sans Serif"/>
              </a:rPr>
              <a:t>devuelve </a:t>
            </a:r>
            <a:r>
              <a:rPr dirty="0" sz="950" spc="30">
                <a:latin typeface="Microsoft Sans Serif"/>
                <a:cs typeface="Microsoft Sans Serif"/>
              </a:rPr>
              <a:t>energía </a:t>
            </a:r>
            <a:r>
              <a:rPr dirty="0" sz="950" spc="20">
                <a:latin typeface="Microsoft Sans Serif"/>
                <a:cs typeface="Microsoft Sans Serif"/>
              </a:rPr>
              <a:t>eléctrica </a:t>
            </a:r>
            <a:r>
              <a:rPr dirty="0" sz="950" spc="15">
                <a:latin typeface="Microsoft Sans Serif"/>
                <a:cs typeface="Microsoft Sans Serif"/>
              </a:rPr>
              <a:t>al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enlace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65">
                <a:latin typeface="Microsoft Sans Serif"/>
                <a:cs typeface="Microsoft Sans Serif"/>
              </a:rPr>
              <a:t>CC. </a:t>
            </a:r>
            <a:r>
              <a:rPr dirty="0" sz="950" spc="20">
                <a:latin typeface="Microsoft Sans Serif"/>
                <a:cs typeface="Microsoft Sans Serif"/>
              </a:rPr>
              <a:t>Cuando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25">
                <a:latin typeface="Microsoft Sans Serif"/>
                <a:cs typeface="Microsoft Sans Serif"/>
              </a:rPr>
              <a:t>voltaje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10">
                <a:latin typeface="Microsoft Sans Serif"/>
                <a:cs typeface="Microsoft Sans Serif"/>
              </a:rPr>
              <a:t>enlace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90">
                <a:latin typeface="Microsoft Sans Serif"/>
                <a:cs typeface="Microsoft Sans Serif"/>
              </a:rPr>
              <a:t>CC </a:t>
            </a:r>
            <a:r>
              <a:rPr dirty="0" sz="950" spc="5">
                <a:latin typeface="Microsoft Sans Serif"/>
                <a:cs typeface="Microsoft Sans Serif"/>
              </a:rPr>
              <a:t>alcanza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25">
                <a:latin typeface="Microsoft Sans Serif"/>
                <a:cs typeface="Microsoft Sans Serif"/>
              </a:rPr>
              <a:t>nivel </a:t>
            </a:r>
            <a:r>
              <a:rPr dirty="0" sz="950" spc="3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predeterminado,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-100">
                <a:latin typeface="Microsoft Sans Serif"/>
                <a:cs typeface="Microsoft Sans Serif"/>
              </a:rPr>
              <a:t>SCR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motorización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30">
                <a:latin typeface="Microsoft Sans Serif"/>
                <a:cs typeface="Microsoft Sans Serif"/>
              </a:rPr>
              <a:t>apagan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-100">
                <a:latin typeface="Microsoft Sans Serif"/>
                <a:cs typeface="Microsoft Sans Serif"/>
              </a:rPr>
              <a:t>SCR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regeneración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(generación)</a:t>
            </a:r>
            <a:r>
              <a:rPr dirty="0" sz="950" spc="-10">
                <a:latin typeface="Microsoft Sans Serif"/>
                <a:cs typeface="Microsoft Sans Serif"/>
              </a:rPr>
              <a:t> se </a:t>
            </a:r>
            <a:r>
              <a:rPr dirty="0" sz="950" spc="25">
                <a:latin typeface="Microsoft Sans Serif"/>
                <a:cs typeface="Microsoft Sans Serif"/>
              </a:rPr>
              <a:t>encienden.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03220" y="5013096"/>
            <a:ext cx="41497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>
                <a:latin typeface="Microsoft Sans Serif"/>
                <a:cs typeface="Microsoft Sans Serif"/>
              </a:rPr>
              <a:t>Esto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50">
                <a:latin typeface="Microsoft Sans Serif"/>
                <a:cs typeface="Microsoft Sans Serif"/>
              </a:rPr>
              <a:t>permite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que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el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5">
                <a:latin typeface="Microsoft Sans Serif"/>
                <a:cs typeface="Microsoft Sans Serif"/>
              </a:rPr>
              <a:t>exceso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energía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20">
                <a:latin typeface="Microsoft Sans Serif"/>
                <a:cs typeface="Microsoft Sans Serif"/>
              </a:rPr>
              <a:t>devuelva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línea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60">
                <a:latin typeface="Microsoft Sans Serif"/>
                <a:cs typeface="Microsoft Sans Serif"/>
              </a:rPr>
              <a:t>CA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en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forma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corriente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45">
                <a:latin typeface="Microsoft Sans Serif"/>
                <a:cs typeface="Microsoft Sans Serif"/>
              </a:rPr>
              <a:t>CA.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056576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71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87141" y="3123412"/>
            <a:ext cx="78740" cy="349250"/>
            <a:chOff x="3187141" y="3123412"/>
            <a:chExt cx="78740" cy="349250"/>
          </a:xfrm>
        </p:grpSpPr>
        <p:sp>
          <p:nvSpPr>
            <p:cNvPr id="3" name="object 3"/>
            <p:cNvSpPr/>
            <p:nvPr/>
          </p:nvSpPr>
          <p:spPr>
            <a:xfrm>
              <a:off x="3226307" y="3123412"/>
              <a:ext cx="0" cy="332740"/>
            </a:xfrm>
            <a:custGeom>
              <a:avLst/>
              <a:gdLst/>
              <a:ahLst/>
              <a:cxnLst/>
              <a:rect l="l" t="t" r="r" b="b"/>
              <a:pathLst>
                <a:path w="0" h="332739">
                  <a:moveTo>
                    <a:pt x="0" y="0"/>
                  </a:moveTo>
                  <a:lnTo>
                    <a:pt x="0" y="33266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193541" y="3415487"/>
              <a:ext cx="66040" cy="50800"/>
            </a:xfrm>
            <a:custGeom>
              <a:avLst/>
              <a:gdLst/>
              <a:ahLst/>
              <a:cxnLst/>
              <a:rect l="l" t="t" r="r" b="b"/>
              <a:pathLst>
                <a:path w="66039" h="50800">
                  <a:moveTo>
                    <a:pt x="65506" y="0"/>
                  </a:moveTo>
                  <a:lnTo>
                    <a:pt x="32765" y="50520"/>
                  </a:lnTo>
                  <a:lnTo>
                    <a:pt x="0" y="0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3744963" y="1869465"/>
            <a:ext cx="685800" cy="94615"/>
            <a:chOff x="3744963" y="1869465"/>
            <a:chExt cx="685800" cy="9461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44963" y="1869465"/>
              <a:ext cx="128524" cy="7589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15752" y="1870887"/>
              <a:ext cx="177177" cy="744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31449" y="1869465"/>
              <a:ext cx="298792" cy="94081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3750081" y="3731145"/>
            <a:ext cx="344170" cy="76200"/>
            <a:chOff x="3750081" y="3731145"/>
            <a:chExt cx="344170" cy="7620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50081" y="3731145"/>
              <a:ext cx="127101" cy="7589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19448" y="3732567"/>
              <a:ext cx="174231" cy="73405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93372" y="2151481"/>
            <a:ext cx="1387728" cy="1659001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2753512" y="1797050"/>
            <a:ext cx="1952625" cy="2094230"/>
            <a:chOff x="2753512" y="1797050"/>
            <a:chExt cx="1952625" cy="2094230"/>
          </a:xfrm>
        </p:grpSpPr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76473" y="1797050"/>
              <a:ext cx="1629435" cy="209376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3512" y="3251619"/>
              <a:ext cx="394919" cy="93776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949282" y="7406728"/>
            <a:ext cx="3990187" cy="1833511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748127" y="7531277"/>
            <a:ext cx="95224" cy="1495323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702060" y="9320288"/>
            <a:ext cx="469480" cy="74460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6094806" y="9320288"/>
            <a:ext cx="425450" cy="76200"/>
            <a:chOff x="6094806" y="9320288"/>
            <a:chExt cx="425450" cy="76200"/>
          </a:xfrm>
        </p:grpSpPr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094806" y="9320288"/>
              <a:ext cx="250443" cy="7588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382232" y="9321710"/>
              <a:ext cx="137960" cy="74460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6568935" y="9322041"/>
            <a:ext cx="263525" cy="78740"/>
            <a:chOff x="6568935" y="9322041"/>
            <a:chExt cx="263525" cy="78740"/>
          </a:xfrm>
        </p:grpSpPr>
        <p:sp>
          <p:nvSpPr>
            <p:cNvPr id="23" name="object 23"/>
            <p:cNvSpPr/>
            <p:nvPr/>
          </p:nvSpPr>
          <p:spPr>
            <a:xfrm>
              <a:off x="6568935" y="9361182"/>
              <a:ext cx="247015" cy="0"/>
            </a:xfrm>
            <a:custGeom>
              <a:avLst/>
              <a:gdLst/>
              <a:ahLst/>
              <a:cxnLst/>
              <a:rect l="l" t="t" r="r" b="b"/>
              <a:pathLst>
                <a:path w="247015" h="0">
                  <a:moveTo>
                    <a:pt x="0" y="0"/>
                  </a:moveTo>
                  <a:lnTo>
                    <a:pt x="246697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6775043" y="9328441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40">
                  <a:moveTo>
                    <a:pt x="0" y="0"/>
                  </a:moveTo>
                  <a:lnTo>
                    <a:pt x="50520" y="32740"/>
                  </a:lnTo>
                  <a:lnTo>
                    <a:pt x="0" y="65506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527293" y="501040"/>
            <a:ext cx="1289685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25" b="1">
                <a:latin typeface="Arial"/>
                <a:cs typeface="Arial"/>
              </a:rPr>
              <a:t>FRONTAL</a:t>
            </a:r>
            <a:r>
              <a:rPr dirty="0" sz="1150" spc="-25" b="1">
                <a:latin typeface="Arial"/>
                <a:cs typeface="Arial"/>
              </a:rPr>
              <a:t> </a:t>
            </a:r>
            <a:r>
              <a:rPr dirty="0" sz="1150" spc="-10" b="1">
                <a:latin typeface="Arial"/>
                <a:cs typeface="Arial"/>
              </a:rPr>
              <a:t>ACTIVO</a:t>
            </a:r>
            <a:endParaRPr sz="11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723118" y="489610"/>
            <a:ext cx="420306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 spc="35">
                <a:latin typeface="Microsoft Sans Serif"/>
                <a:cs typeface="Microsoft Sans Serif"/>
              </a:rPr>
              <a:t>Un </a:t>
            </a:r>
            <a:r>
              <a:rPr dirty="0" sz="1000" spc="-40">
                <a:latin typeface="Microsoft Sans Serif"/>
                <a:cs typeface="Microsoft Sans Serif"/>
              </a:rPr>
              <a:t>FRONTAL </a:t>
            </a:r>
            <a:r>
              <a:rPr dirty="0" sz="1000" spc="-30">
                <a:latin typeface="Microsoft Sans Serif"/>
                <a:cs typeface="Microsoft Sans Serif"/>
              </a:rPr>
              <a:t>ACTIVO </a:t>
            </a:r>
            <a:r>
              <a:rPr dirty="0" sz="1000" spc="-60">
                <a:latin typeface="Microsoft Sans Serif"/>
                <a:cs typeface="Microsoft Sans Serif"/>
              </a:rPr>
              <a:t>(AFE) </a:t>
            </a:r>
            <a:r>
              <a:rPr dirty="0" sz="1000" spc="-10">
                <a:latin typeface="Microsoft Sans Serif"/>
                <a:cs typeface="Microsoft Sans Serif"/>
              </a:rPr>
              <a:t>es </a:t>
            </a:r>
            <a:r>
              <a:rPr dirty="0" sz="1000" spc="50">
                <a:latin typeface="Microsoft Sans Serif"/>
                <a:cs typeface="Microsoft Sans Serif"/>
              </a:rPr>
              <a:t>otra </a:t>
            </a:r>
            <a:r>
              <a:rPr dirty="0" sz="1000" spc="35">
                <a:latin typeface="Microsoft Sans Serif"/>
                <a:cs typeface="Microsoft Sans Serif"/>
              </a:rPr>
              <a:t>opción disponible para </a:t>
            </a:r>
            <a:r>
              <a:rPr dirty="0" sz="1000" spc="45">
                <a:latin typeface="Microsoft Sans Serif"/>
                <a:cs typeface="Microsoft Sans Serif"/>
              </a:rPr>
              <a:t>controlar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-254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voltaje </a:t>
            </a:r>
            <a:r>
              <a:rPr dirty="0" sz="1000" spc="35">
                <a:latin typeface="Microsoft Sans Serif"/>
                <a:cs typeface="Microsoft Sans Serif"/>
              </a:rPr>
              <a:t>regenerativo. </a:t>
            </a:r>
            <a:r>
              <a:rPr dirty="0" sz="1000" spc="5">
                <a:latin typeface="Microsoft Sans Serif"/>
                <a:cs typeface="Microsoft Sans Serif"/>
              </a:rPr>
              <a:t>Con </a:t>
            </a:r>
            <a:r>
              <a:rPr dirty="0" sz="1000" spc="15">
                <a:latin typeface="Microsoft Sans Serif"/>
                <a:cs typeface="Microsoft Sans Serif"/>
              </a:rPr>
              <a:t>esta </a:t>
            </a:r>
            <a:r>
              <a:rPr dirty="0" sz="1000" spc="30">
                <a:latin typeface="Microsoft Sans Serif"/>
                <a:cs typeface="Microsoft Sans Serif"/>
              </a:rPr>
              <a:t>opción, </a:t>
            </a:r>
            <a:r>
              <a:rPr dirty="0" sz="1000" spc="15">
                <a:latin typeface="Microsoft Sans Serif"/>
                <a:cs typeface="Microsoft Sans Serif"/>
              </a:rPr>
              <a:t>los </a:t>
            </a:r>
            <a:r>
              <a:rPr dirty="0" sz="1000" spc="35">
                <a:latin typeface="Microsoft Sans Serif"/>
                <a:cs typeface="Microsoft Sans Serif"/>
              </a:rPr>
              <a:t>diodos </a:t>
            </a:r>
            <a:r>
              <a:rPr dirty="0" sz="1000" spc="30">
                <a:latin typeface="Microsoft Sans Serif"/>
                <a:cs typeface="Microsoft Sans Serif"/>
              </a:rPr>
              <a:t>en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45">
                <a:latin typeface="Microsoft Sans Serif"/>
                <a:cs typeface="Microsoft Sans Serif"/>
              </a:rPr>
              <a:t>puente </a:t>
            </a:r>
            <a:r>
              <a:rPr dirty="0" sz="1000" spc="5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convertidor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30">
                <a:latin typeface="Microsoft Sans Serif"/>
                <a:cs typeface="Microsoft Sans Serif"/>
              </a:rPr>
              <a:t>reemplazan con </a:t>
            </a:r>
            <a:r>
              <a:rPr dirty="0" sz="1000" spc="45">
                <a:latin typeface="Microsoft Sans Serif"/>
                <a:cs typeface="Microsoft Sans Serif"/>
              </a:rPr>
              <a:t>módulos </a:t>
            </a:r>
            <a:r>
              <a:rPr dirty="0" sz="1000" spc="-20">
                <a:latin typeface="Microsoft Sans Serif"/>
                <a:cs typeface="Microsoft Sans Serif"/>
              </a:rPr>
              <a:t>IGBT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60">
                <a:latin typeface="Microsoft Sans Serif"/>
                <a:cs typeface="Microsoft Sans Serif"/>
              </a:rPr>
              <a:t>un </a:t>
            </a:r>
            <a:r>
              <a:rPr dirty="0" sz="1000" spc="55">
                <a:latin typeface="Microsoft Sans Serif"/>
                <a:cs typeface="Microsoft Sans Serif"/>
              </a:rPr>
              <a:t>filtro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35">
                <a:latin typeface="Microsoft Sans Serif"/>
                <a:cs typeface="Microsoft Sans Serif"/>
              </a:rPr>
              <a:t>energía </a:t>
            </a:r>
            <a:r>
              <a:rPr dirty="0" sz="1000" spc="4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limpia.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45">
                <a:latin typeface="Microsoft Sans Serif"/>
                <a:cs typeface="Microsoft Sans Serif"/>
              </a:rPr>
              <a:t>El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15">
                <a:latin typeface="Microsoft Sans Serif"/>
                <a:cs typeface="Microsoft Sans Serif"/>
              </a:rPr>
              <a:t>IGBT,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controlado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por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lógica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control,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opera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55">
                <a:latin typeface="Microsoft Sans Serif"/>
                <a:cs typeface="Microsoft Sans Serif"/>
              </a:rPr>
              <a:t>tanto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modo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70">
                <a:latin typeface="Microsoft Sans Serif"/>
                <a:cs typeface="Microsoft Sans Serif"/>
              </a:rPr>
              <a:t>motor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como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regeneración.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723133" y="4090060"/>
            <a:ext cx="4351020" cy="2768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82880">
              <a:lnSpc>
                <a:spcPct val="126299"/>
              </a:lnSpc>
              <a:spcBef>
                <a:spcPts val="100"/>
              </a:spcBef>
            </a:pPr>
            <a:r>
              <a:rPr dirty="0" sz="950" spc="-5">
                <a:latin typeface="Microsoft Sans Serif"/>
                <a:cs typeface="Microsoft Sans Serif"/>
              </a:rPr>
              <a:t>Los </a:t>
            </a:r>
            <a:r>
              <a:rPr dirty="0" sz="950" spc="35">
                <a:latin typeface="Microsoft Sans Serif"/>
                <a:cs typeface="Microsoft Sans Serif"/>
              </a:rPr>
              <a:t>armónicos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son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creados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por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circuitos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electrónicos,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como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las </a:t>
            </a:r>
            <a:r>
              <a:rPr dirty="0" sz="950" spc="15">
                <a:latin typeface="Microsoft Sans Serif"/>
                <a:cs typeface="Microsoft Sans Serif"/>
              </a:rPr>
              <a:t>cargas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no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lineales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25">
                <a:latin typeface="Microsoft Sans Serif"/>
                <a:cs typeface="Microsoft Sans Serif"/>
              </a:rPr>
              <a:t>variadores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20">
                <a:latin typeface="Microsoft Sans Serif"/>
                <a:cs typeface="Microsoft Sans Serif"/>
              </a:rPr>
              <a:t>velocidad </a:t>
            </a:r>
            <a:r>
              <a:rPr dirty="0" sz="950" spc="15">
                <a:latin typeface="Microsoft Sans Serif"/>
                <a:cs typeface="Microsoft Sans Serif"/>
              </a:rPr>
              <a:t>ajustables. </a:t>
            </a:r>
            <a:r>
              <a:rPr dirty="0" sz="950" spc="-5">
                <a:latin typeface="Microsoft Sans Serif"/>
                <a:cs typeface="Microsoft Sans Serif"/>
              </a:rPr>
              <a:t>Los </a:t>
            </a:r>
            <a:r>
              <a:rPr dirty="0" sz="950" spc="35">
                <a:latin typeface="Microsoft Sans Serif"/>
                <a:cs typeface="Microsoft Sans Serif"/>
              </a:rPr>
              <a:t>armónicos </a:t>
            </a:r>
            <a:r>
              <a:rPr dirty="0" sz="950" spc="40">
                <a:latin typeface="Microsoft Sans Serif"/>
                <a:cs typeface="Microsoft Sans Serif"/>
              </a:rPr>
              <a:t>pueden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causar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problemas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las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cargas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conectadas.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55">
                <a:latin typeface="Microsoft Sans Serif"/>
                <a:cs typeface="Microsoft Sans Serif"/>
              </a:rPr>
              <a:t>Se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dice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que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frecuencia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base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es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5">
                <a:latin typeface="Microsoft Sans Serif"/>
                <a:cs typeface="Microsoft Sans Serif"/>
              </a:rPr>
              <a:t>frecuencia </a:t>
            </a:r>
            <a:r>
              <a:rPr dirty="0" sz="950" spc="45">
                <a:latin typeface="Microsoft Sans Serif"/>
                <a:cs typeface="Microsoft Sans Serif"/>
              </a:rPr>
              <a:t>fundamental o </a:t>
            </a:r>
            <a:r>
              <a:rPr dirty="0" sz="950" spc="55">
                <a:latin typeface="Microsoft Sans Serif"/>
                <a:cs typeface="Microsoft Sans Serif"/>
              </a:rPr>
              <a:t>primer </a:t>
            </a:r>
            <a:r>
              <a:rPr dirty="0" sz="950" spc="35">
                <a:latin typeface="Microsoft Sans Serif"/>
                <a:cs typeface="Microsoft Sans Serif"/>
              </a:rPr>
              <a:t>armónico. </a:t>
            </a:r>
            <a:r>
              <a:rPr dirty="0" sz="950" spc="-5">
                <a:latin typeface="Microsoft Sans Serif"/>
                <a:cs typeface="Microsoft Sans Serif"/>
              </a:rPr>
              <a:t>Los </a:t>
            </a:r>
            <a:r>
              <a:rPr dirty="0" sz="950" spc="35">
                <a:latin typeface="Microsoft Sans Serif"/>
                <a:cs typeface="Microsoft Sans Serif"/>
              </a:rPr>
              <a:t>armónicos </a:t>
            </a:r>
            <a:r>
              <a:rPr dirty="0" sz="950" spc="4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adicionales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40">
                <a:latin typeface="Microsoft Sans Serif"/>
                <a:cs typeface="Microsoft Sans Serif"/>
              </a:rPr>
              <a:t>superponen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5">
                <a:latin typeface="Microsoft Sans Serif"/>
                <a:cs typeface="Microsoft Sans Serif"/>
              </a:rPr>
              <a:t>frecuencia </a:t>
            </a:r>
            <a:r>
              <a:rPr dirty="0" sz="950" spc="45">
                <a:latin typeface="Microsoft Sans Serif"/>
                <a:cs typeface="Microsoft Sans Serif"/>
              </a:rPr>
              <a:t>fundamental </a:t>
            </a:r>
            <a:r>
              <a:rPr dirty="0" sz="950" spc="20">
                <a:latin typeface="Microsoft Sans Serif"/>
                <a:cs typeface="Microsoft Sans Serif"/>
              </a:rPr>
              <a:t>suelen ser </a:t>
            </a:r>
            <a:r>
              <a:rPr dirty="0" sz="950" spc="2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múltiplos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5">
                <a:latin typeface="Microsoft Sans Serif"/>
                <a:cs typeface="Microsoft Sans Serif"/>
              </a:rPr>
              <a:t>números </a:t>
            </a:r>
            <a:r>
              <a:rPr dirty="0" sz="950" spc="35">
                <a:latin typeface="Microsoft Sans Serif"/>
                <a:cs typeface="Microsoft Sans Serif"/>
              </a:rPr>
              <a:t>enteros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55">
                <a:latin typeface="Microsoft Sans Serif"/>
                <a:cs typeface="Microsoft Sans Serif"/>
              </a:rPr>
              <a:t>primer </a:t>
            </a:r>
            <a:r>
              <a:rPr dirty="0" sz="950" spc="35">
                <a:latin typeface="Microsoft Sans Serif"/>
                <a:cs typeface="Microsoft Sans Serif"/>
              </a:rPr>
              <a:t>armónico. </a:t>
            </a: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50">
                <a:latin typeface="Microsoft Sans Serif"/>
                <a:cs typeface="Microsoft Sans Serif"/>
              </a:rPr>
              <a:t>quinto </a:t>
            </a:r>
            <a:r>
              <a:rPr dirty="0" sz="950" spc="40">
                <a:latin typeface="Microsoft Sans Serif"/>
                <a:cs typeface="Microsoft Sans Serif"/>
              </a:rPr>
              <a:t>armónico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0">
                <a:latin typeface="Microsoft Sans Serif"/>
                <a:cs typeface="Microsoft Sans Serif"/>
              </a:rPr>
              <a:t>una </a:t>
            </a:r>
            <a:r>
              <a:rPr dirty="0" sz="950" spc="45">
                <a:latin typeface="Microsoft Sans Serif"/>
                <a:cs typeface="Microsoft Sans Serif"/>
              </a:rPr>
              <a:t>fuente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alimentación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60 </a:t>
            </a:r>
            <a:r>
              <a:rPr dirty="0" sz="950" spc="-10">
                <a:latin typeface="Microsoft Sans Serif"/>
                <a:cs typeface="Microsoft Sans Serif"/>
              </a:rPr>
              <a:t>Hz, </a:t>
            </a:r>
            <a:r>
              <a:rPr dirty="0" sz="950" spc="55">
                <a:latin typeface="Microsoft Sans Serif"/>
                <a:cs typeface="Microsoft Sans Serif"/>
              </a:rPr>
              <a:t>por </a:t>
            </a:r>
            <a:r>
              <a:rPr dirty="0" sz="950" spc="30">
                <a:latin typeface="Microsoft Sans Serif"/>
                <a:cs typeface="Microsoft Sans Serif"/>
              </a:rPr>
              <a:t>ejemplo, </a:t>
            </a:r>
            <a:r>
              <a:rPr dirty="0" sz="950" spc="-10">
                <a:latin typeface="Microsoft Sans Serif"/>
                <a:cs typeface="Microsoft Sans Serif"/>
              </a:rPr>
              <a:t>es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300 </a:t>
            </a:r>
            <a:r>
              <a:rPr dirty="0" sz="950" spc="-10">
                <a:latin typeface="Microsoft Sans Serif"/>
                <a:cs typeface="Microsoft Sans Serif"/>
              </a:rPr>
              <a:t>Hz </a:t>
            </a:r>
            <a:r>
              <a:rPr dirty="0" sz="950" spc="-5">
                <a:latin typeface="Microsoft Sans Serif"/>
                <a:cs typeface="Microsoft Sans Serif"/>
              </a:rPr>
              <a:t>(60 </a:t>
            </a:r>
            <a:r>
              <a:rPr dirty="0" sz="950" spc="25">
                <a:latin typeface="Microsoft Sans Serif"/>
                <a:cs typeface="Microsoft Sans Serif"/>
              </a:rPr>
              <a:t>x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5).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dirty="0" sz="950" spc="20">
                <a:latin typeface="Microsoft Sans Serif"/>
                <a:cs typeface="Microsoft Sans Serif"/>
              </a:rPr>
              <a:t>Una </a:t>
            </a:r>
            <a:r>
              <a:rPr dirty="0" sz="950" spc="15">
                <a:latin typeface="Microsoft Sans Serif"/>
                <a:cs typeface="Microsoft Sans Serif"/>
              </a:rPr>
              <a:t>clara </a:t>
            </a:r>
            <a:r>
              <a:rPr dirty="0" sz="950" spc="25">
                <a:latin typeface="Microsoft Sans Serif"/>
                <a:cs typeface="Microsoft Sans Serif"/>
              </a:rPr>
              <a:t>ventaja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-55">
                <a:latin typeface="Microsoft Sans Serif"/>
                <a:cs typeface="Microsoft Sans Serif"/>
              </a:rPr>
              <a:t>MASTERDRIVES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5">
                <a:latin typeface="Microsoft Sans Serif"/>
                <a:cs typeface="Microsoft Sans Serif"/>
              </a:rPr>
              <a:t>Siemens </a:t>
            </a:r>
            <a:r>
              <a:rPr dirty="0" sz="950" spc="30">
                <a:latin typeface="Microsoft Sans Serif"/>
                <a:cs typeface="Microsoft Sans Serif"/>
              </a:rPr>
              <a:t>equipados </a:t>
            </a:r>
            <a:r>
              <a:rPr dirty="0" sz="950" spc="25">
                <a:latin typeface="Microsoft Sans Serif"/>
                <a:cs typeface="Microsoft Sans Serif"/>
              </a:rPr>
              <a:t>con </a:t>
            </a:r>
            <a:r>
              <a:rPr dirty="0" sz="950" spc="-75">
                <a:latin typeface="Microsoft Sans Serif"/>
                <a:cs typeface="Microsoft Sans Serif"/>
              </a:rPr>
              <a:t>AFE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Clean </a:t>
            </a:r>
            <a:r>
              <a:rPr dirty="0" sz="950" spc="25">
                <a:latin typeface="Microsoft Sans Serif"/>
                <a:cs typeface="Microsoft Sans Serif"/>
              </a:rPr>
              <a:t>Power </a:t>
            </a:r>
            <a:r>
              <a:rPr dirty="0" sz="950" spc="20">
                <a:latin typeface="Microsoft Sans Serif"/>
                <a:cs typeface="Microsoft Sans Serif"/>
              </a:rPr>
              <a:t>Filter </a:t>
            </a:r>
            <a:r>
              <a:rPr dirty="0" sz="950" spc="-10">
                <a:latin typeface="Microsoft Sans Serif"/>
                <a:cs typeface="Microsoft Sans Serif"/>
              </a:rPr>
              <a:t>es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25">
                <a:latin typeface="Microsoft Sans Serif"/>
                <a:cs typeface="Microsoft Sans Serif"/>
              </a:rPr>
              <a:t>están </a:t>
            </a:r>
            <a:r>
              <a:rPr dirty="0" sz="950" spc="30">
                <a:latin typeface="Microsoft Sans Serif"/>
                <a:cs typeface="Microsoft Sans Serif"/>
              </a:rPr>
              <a:t>armonizados de </a:t>
            </a:r>
            <a:r>
              <a:rPr dirty="0" sz="950" spc="40">
                <a:latin typeface="Microsoft Sans Serif"/>
                <a:cs typeface="Microsoft Sans Serif"/>
              </a:rPr>
              <a:t>manera </a:t>
            </a:r>
            <a:r>
              <a:rPr dirty="0" sz="950" spc="50">
                <a:latin typeface="Microsoft Sans Serif"/>
                <a:cs typeface="Microsoft Sans Serif"/>
              </a:rPr>
              <a:t>óptima </a:t>
            </a:r>
            <a:r>
              <a:rPr dirty="0" sz="950" spc="45">
                <a:latin typeface="Microsoft Sans Serif"/>
                <a:cs typeface="Microsoft Sans Serif"/>
              </a:rPr>
              <a:t>entre </a:t>
            </a:r>
            <a:r>
              <a:rPr dirty="0" sz="950">
                <a:latin typeface="Microsoft Sans Serif"/>
                <a:cs typeface="Microsoft Sans Serif"/>
              </a:rPr>
              <a:t>sí </a:t>
            </a:r>
            <a:r>
              <a:rPr dirty="0" sz="950" spc="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eliminar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armónicos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proporcionar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suministro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energía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limpio.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Además, </a:t>
            </a:r>
            <a:r>
              <a:rPr dirty="0" sz="950" spc="5">
                <a:latin typeface="Microsoft Sans Serif"/>
                <a:cs typeface="Microsoft Sans Serif"/>
              </a:rPr>
              <a:t>Siemens </a:t>
            </a:r>
            <a:r>
              <a:rPr dirty="0" sz="950" spc="-75">
                <a:latin typeface="Microsoft Sans Serif"/>
                <a:cs typeface="Microsoft Sans Serif"/>
              </a:rPr>
              <a:t>AFE </a:t>
            </a:r>
            <a:r>
              <a:rPr dirty="0" sz="950" spc="50">
                <a:latin typeface="Microsoft Sans Serif"/>
                <a:cs typeface="Microsoft Sans Serif"/>
              </a:rPr>
              <a:t>permite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35">
                <a:latin typeface="Microsoft Sans Serif"/>
                <a:cs typeface="Microsoft Sans Serif"/>
              </a:rPr>
              <a:t>producción </a:t>
            </a:r>
            <a:r>
              <a:rPr dirty="0" sz="950" spc="15">
                <a:latin typeface="Microsoft Sans Serif"/>
                <a:cs typeface="Microsoft Sans Serif"/>
              </a:rPr>
              <a:t>capacitiva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60">
                <a:latin typeface="Microsoft Sans Serif"/>
                <a:cs typeface="Microsoft Sans Serif"/>
              </a:rPr>
              <a:t>KVAR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compensa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0">
                <a:latin typeface="Microsoft Sans Serif"/>
                <a:cs typeface="Microsoft Sans Serif"/>
              </a:rPr>
              <a:t>manera </a:t>
            </a:r>
            <a:r>
              <a:rPr dirty="0" sz="950" spc="20">
                <a:latin typeface="Microsoft Sans Serif"/>
                <a:cs typeface="Microsoft Sans Serif"/>
              </a:rPr>
              <a:t>efectiva </a:t>
            </a:r>
            <a:r>
              <a:rPr dirty="0" sz="950" spc="35">
                <a:latin typeface="Microsoft Sans Serif"/>
                <a:cs typeface="Microsoft Sans Serif"/>
              </a:rPr>
              <a:t>otras </a:t>
            </a:r>
            <a:r>
              <a:rPr dirty="0" sz="950" spc="15">
                <a:latin typeface="Microsoft Sans Serif"/>
                <a:cs typeface="Microsoft Sans Serif"/>
              </a:rPr>
              <a:t>cargas </a:t>
            </a:r>
            <a:r>
              <a:rPr dirty="0" sz="950" spc="25">
                <a:latin typeface="Microsoft Sans Serif"/>
                <a:cs typeface="Microsoft Sans Serif"/>
              </a:rPr>
              <a:t>inductivas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40">
                <a:latin typeface="Microsoft Sans Serif"/>
                <a:cs typeface="Microsoft Sans Serif"/>
              </a:rPr>
              <a:t>una </a:t>
            </a:r>
            <a:r>
              <a:rPr dirty="0" sz="950" spc="35">
                <a:latin typeface="Microsoft Sans Serif"/>
                <a:cs typeface="Microsoft Sans Serif"/>
              </a:rPr>
              <a:t>planta </a:t>
            </a:r>
            <a:r>
              <a:rPr dirty="0" sz="950" spc="4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industrial.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Esto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ayuda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reducir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factura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general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servicios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públicos.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72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39702" y="5822111"/>
            <a:ext cx="998855" cy="1024890"/>
            <a:chOff x="5039702" y="5822111"/>
            <a:chExt cx="998855" cy="1024890"/>
          </a:xfrm>
        </p:grpSpPr>
        <p:sp>
          <p:nvSpPr>
            <p:cNvPr id="3" name="object 3"/>
            <p:cNvSpPr/>
            <p:nvPr/>
          </p:nvSpPr>
          <p:spPr>
            <a:xfrm>
              <a:off x="5041988" y="5824397"/>
              <a:ext cx="994410" cy="1019810"/>
            </a:xfrm>
            <a:custGeom>
              <a:avLst/>
              <a:gdLst/>
              <a:ahLst/>
              <a:cxnLst/>
              <a:rect l="l" t="t" r="r" b="b"/>
              <a:pathLst>
                <a:path w="994410" h="1019809">
                  <a:moveTo>
                    <a:pt x="0" y="1019797"/>
                  </a:moveTo>
                  <a:lnTo>
                    <a:pt x="994105" y="1019797"/>
                  </a:lnTo>
                  <a:lnTo>
                    <a:pt x="994105" y="0"/>
                  </a:lnTo>
                  <a:lnTo>
                    <a:pt x="0" y="0"/>
                  </a:lnTo>
                  <a:lnTo>
                    <a:pt x="0" y="1019797"/>
                  </a:lnTo>
                  <a:close/>
                </a:path>
                <a:path w="994410" h="1019809">
                  <a:moveTo>
                    <a:pt x="103631" y="232155"/>
                  </a:moveTo>
                  <a:lnTo>
                    <a:pt x="666584" y="232155"/>
                  </a:lnTo>
                  <a:lnTo>
                    <a:pt x="666584" y="58051"/>
                  </a:lnTo>
                  <a:lnTo>
                    <a:pt x="103631" y="58051"/>
                  </a:lnTo>
                  <a:lnTo>
                    <a:pt x="103631" y="232155"/>
                  </a:lnTo>
                  <a:close/>
                </a:path>
                <a:path w="994410" h="1019809">
                  <a:moveTo>
                    <a:pt x="103631" y="505764"/>
                  </a:moveTo>
                  <a:lnTo>
                    <a:pt x="277748" y="505764"/>
                  </a:lnTo>
                  <a:lnTo>
                    <a:pt x="277748" y="331647"/>
                  </a:lnTo>
                  <a:lnTo>
                    <a:pt x="103631" y="331647"/>
                  </a:lnTo>
                  <a:lnTo>
                    <a:pt x="103631" y="505764"/>
                  </a:lnTo>
                  <a:close/>
                </a:path>
                <a:path w="994410" h="1019809">
                  <a:moveTo>
                    <a:pt x="493318" y="505764"/>
                  </a:moveTo>
                  <a:lnTo>
                    <a:pt x="666597" y="505764"/>
                  </a:lnTo>
                  <a:lnTo>
                    <a:pt x="666597" y="331647"/>
                  </a:lnTo>
                  <a:lnTo>
                    <a:pt x="493318" y="331647"/>
                  </a:lnTo>
                  <a:lnTo>
                    <a:pt x="493318" y="505764"/>
                  </a:lnTo>
                  <a:close/>
                </a:path>
                <a:path w="994410" h="1019809">
                  <a:moveTo>
                    <a:pt x="716356" y="505764"/>
                  </a:moveTo>
                  <a:lnTo>
                    <a:pt x="890473" y="505764"/>
                  </a:lnTo>
                  <a:lnTo>
                    <a:pt x="890473" y="331647"/>
                  </a:lnTo>
                  <a:lnTo>
                    <a:pt x="716356" y="331647"/>
                  </a:lnTo>
                  <a:lnTo>
                    <a:pt x="716356" y="505764"/>
                  </a:lnTo>
                  <a:close/>
                </a:path>
                <a:path w="994410" h="1019809">
                  <a:moveTo>
                    <a:pt x="103631" y="713028"/>
                  </a:moveTo>
                  <a:lnTo>
                    <a:pt x="277748" y="713028"/>
                  </a:lnTo>
                  <a:lnTo>
                    <a:pt x="277748" y="538911"/>
                  </a:lnTo>
                  <a:lnTo>
                    <a:pt x="103631" y="538911"/>
                  </a:lnTo>
                  <a:lnTo>
                    <a:pt x="103631" y="713028"/>
                  </a:lnTo>
                  <a:close/>
                </a:path>
                <a:path w="994410" h="1019809">
                  <a:moveTo>
                    <a:pt x="493318" y="713028"/>
                  </a:moveTo>
                  <a:lnTo>
                    <a:pt x="666597" y="713028"/>
                  </a:lnTo>
                  <a:lnTo>
                    <a:pt x="666597" y="538911"/>
                  </a:lnTo>
                  <a:lnTo>
                    <a:pt x="493318" y="538911"/>
                  </a:lnTo>
                  <a:lnTo>
                    <a:pt x="493318" y="713028"/>
                  </a:lnTo>
                  <a:close/>
                </a:path>
                <a:path w="994410" h="1019809">
                  <a:moveTo>
                    <a:pt x="716356" y="713028"/>
                  </a:moveTo>
                  <a:lnTo>
                    <a:pt x="890473" y="713028"/>
                  </a:lnTo>
                  <a:lnTo>
                    <a:pt x="890473" y="538911"/>
                  </a:lnTo>
                  <a:lnTo>
                    <a:pt x="716356" y="538911"/>
                  </a:lnTo>
                  <a:lnTo>
                    <a:pt x="716356" y="713028"/>
                  </a:lnTo>
                  <a:close/>
                </a:path>
                <a:path w="994410" h="1019809">
                  <a:moveTo>
                    <a:pt x="190690" y="393826"/>
                  </a:moveTo>
                  <a:lnTo>
                    <a:pt x="190690" y="449376"/>
                  </a:lnTo>
                </a:path>
                <a:path w="994410" h="1019809">
                  <a:moveTo>
                    <a:pt x="190690" y="649198"/>
                  </a:moveTo>
                  <a:lnTo>
                    <a:pt x="200047" y="647319"/>
                  </a:lnTo>
                  <a:lnTo>
                    <a:pt x="207694" y="642253"/>
                  </a:lnTo>
                  <a:lnTo>
                    <a:pt x="212852" y="634855"/>
                  </a:lnTo>
                  <a:lnTo>
                    <a:pt x="214744" y="625982"/>
                  </a:lnTo>
                  <a:lnTo>
                    <a:pt x="212852" y="616625"/>
                  </a:lnTo>
                  <a:lnTo>
                    <a:pt x="207694" y="608979"/>
                  </a:lnTo>
                  <a:lnTo>
                    <a:pt x="200047" y="603821"/>
                  </a:lnTo>
                  <a:lnTo>
                    <a:pt x="190690" y="601929"/>
                  </a:lnTo>
                  <a:lnTo>
                    <a:pt x="181817" y="603821"/>
                  </a:lnTo>
                  <a:lnTo>
                    <a:pt x="174420" y="608979"/>
                  </a:lnTo>
                  <a:lnTo>
                    <a:pt x="169353" y="616625"/>
                  </a:lnTo>
                  <a:lnTo>
                    <a:pt x="167474" y="625982"/>
                  </a:lnTo>
                  <a:lnTo>
                    <a:pt x="169353" y="634855"/>
                  </a:lnTo>
                  <a:lnTo>
                    <a:pt x="174420" y="642253"/>
                  </a:lnTo>
                  <a:lnTo>
                    <a:pt x="181817" y="647319"/>
                  </a:lnTo>
                  <a:lnTo>
                    <a:pt x="190690" y="649198"/>
                  </a:lnTo>
                  <a:close/>
                </a:path>
                <a:path w="994410" h="1019809">
                  <a:moveTo>
                    <a:pt x="621830" y="417868"/>
                  </a:moveTo>
                  <a:lnTo>
                    <a:pt x="612696" y="413388"/>
                  </a:lnTo>
                  <a:lnTo>
                    <a:pt x="602864" y="409997"/>
                  </a:lnTo>
                  <a:lnTo>
                    <a:pt x="592567" y="407848"/>
                  </a:lnTo>
                  <a:lnTo>
                    <a:pt x="582040" y="407098"/>
                  </a:lnTo>
                  <a:lnTo>
                    <a:pt x="571759" y="407720"/>
                  </a:lnTo>
                  <a:lnTo>
                    <a:pt x="562027" y="409584"/>
                  </a:lnTo>
                  <a:lnTo>
                    <a:pt x="552764" y="412692"/>
                  </a:lnTo>
                  <a:lnTo>
                    <a:pt x="543890" y="417042"/>
                  </a:lnTo>
                </a:path>
                <a:path w="994410" h="1019809">
                  <a:moveTo>
                    <a:pt x="552183" y="398805"/>
                  </a:moveTo>
                  <a:lnTo>
                    <a:pt x="543064" y="417042"/>
                  </a:lnTo>
                  <a:lnTo>
                    <a:pt x="560476" y="423671"/>
                  </a:lnTo>
                </a:path>
                <a:path w="994410" h="1019809">
                  <a:moveTo>
                    <a:pt x="612711" y="399630"/>
                  </a:moveTo>
                  <a:lnTo>
                    <a:pt x="621830" y="417868"/>
                  </a:lnTo>
                  <a:lnTo>
                    <a:pt x="605256" y="424510"/>
                  </a:lnTo>
                </a:path>
                <a:path w="994410" h="1019809">
                  <a:moveTo>
                    <a:pt x="803414" y="375589"/>
                  </a:moveTo>
                  <a:lnTo>
                    <a:pt x="856475" y="431139"/>
                  </a:lnTo>
                  <a:lnTo>
                    <a:pt x="749515" y="431139"/>
                  </a:lnTo>
                  <a:lnTo>
                    <a:pt x="803414" y="375589"/>
                  </a:lnTo>
                  <a:close/>
                </a:path>
                <a:path w="994410" h="1019809">
                  <a:moveTo>
                    <a:pt x="803414" y="646709"/>
                  </a:moveTo>
                  <a:lnTo>
                    <a:pt x="749515" y="591985"/>
                  </a:lnTo>
                  <a:lnTo>
                    <a:pt x="856475" y="591985"/>
                  </a:lnTo>
                  <a:lnTo>
                    <a:pt x="803414" y="646709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610758" y="6422186"/>
              <a:ext cx="33655" cy="47625"/>
            </a:xfrm>
            <a:custGeom>
              <a:avLst/>
              <a:gdLst/>
              <a:ahLst/>
              <a:cxnLst/>
              <a:rect l="l" t="t" r="r" b="b"/>
              <a:pathLst>
                <a:path w="33654" h="47625">
                  <a:moveTo>
                    <a:pt x="28194" y="0"/>
                  </a:moveTo>
                  <a:lnTo>
                    <a:pt x="0" y="0"/>
                  </a:lnTo>
                  <a:lnTo>
                    <a:pt x="0" y="47256"/>
                  </a:lnTo>
                  <a:lnTo>
                    <a:pt x="9118" y="47256"/>
                  </a:lnTo>
                  <a:lnTo>
                    <a:pt x="9118" y="30670"/>
                  </a:lnTo>
                  <a:lnTo>
                    <a:pt x="30683" y="30670"/>
                  </a:lnTo>
                  <a:lnTo>
                    <a:pt x="32451" y="22390"/>
                  </a:lnTo>
                  <a:lnTo>
                    <a:pt x="9118" y="22390"/>
                  </a:lnTo>
                  <a:lnTo>
                    <a:pt x="9118" y="8293"/>
                  </a:lnTo>
                  <a:lnTo>
                    <a:pt x="33159" y="8293"/>
                  </a:lnTo>
                  <a:lnTo>
                    <a:pt x="33159" y="5803"/>
                  </a:lnTo>
                  <a:lnTo>
                    <a:pt x="28194" y="0"/>
                  </a:lnTo>
                  <a:close/>
                </a:path>
                <a:path w="33654" h="47625">
                  <a:moveTo>
                    <a:pt x="33159" y="8293"/>
                  </a:moveTo>
                  <a:lnTo>
                    <a:pt x="21564" y="8293"/>
                  </a:lnTo>
                  <a:lnTo>
                    <a:pt x="24041" y="9956"/>
                  </a:lnTo>
                  <a:lnTo>
                    <a:pt x="24041" y="22390"/>
                  </a:lnTo>
                  <a:lnTo>
                    <a:pt x="32451" y="22390"/>
                  </a:lnTo>
                  <a:lnTo>
                    <a:pt x="33159" y="19075"/>
                  </a:lnTo>
                  <a:lnTo>
                    <a:pt x="33159" y="829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576760" y="6672579"/>
              <a:ext cx="415925" cy="132080"/>
            </a:xfrm>
            <a:custGeom>
              <a:avLst/>
              <a:gdLst/>
              <a:ahLst/>
              <a:cxnLst/>
              <a:rect l="l" t="t" r="r" b="b"/>
              <a:pathLst>
                <a:path w="415925" h="132079">
                  <a:moveTo>
                    <a:pt x="121881" y="131825"/>
                  </a:moveTo>
                  <a:lnTo>
                    <a:pt x="87058" y="48907"/>
                  </a:lnTo>
                  <a:lnTo>
                    <a:pt x="87058" y="50571"/>
                  </a:lnTo>
                  <a:lnTo>
                    <a:pt x="86232" y="47256"/>
                  </a:lnTo>
                  <a:lnTo>
                    <a:pt x="85407" y="43116"/>
                  </a:lnTo>
                  <a:lnTo>
                    <a:pt x="85407" y="39789"/>
                  </a:lnTo>
                  <a:lnTo>
                    <a:pt x="109866" y="3008"/>
                  </a:lnTo>
                  <a:lnTo>
                    <a:pt x="125196" y="0"/>
                  </a:lnTo>
                  <a:lnTo>
                    <a:pt x="291846" y="0"/>
                  </a:lnTo>
                  <a:lnTo>
                    <a:pt x="327807" y="24455"/>
                  </a:lnTo>
                  <a:lnTo>
                    <a:pt x="330809" y="39789"/>
                  </a:lnTo>
                  <a:lnTo>
                    <a:pt x="330809" y="43116"/>
                  </a:lnTo>
                  <a:lnTo>
                    <a:pt x="330809" y="47256"/>
                  </a:lnTo>
                  <a:lnTo>
                    <a:pt x="322529" y="108610"/>
                  </a:lnTo>
                  <a:lnTo>
                    <a:pt x="295173" y="131825"/>
                  </a:lnTo>
                  <a:lnTo>
                    <a:pt x="121881" y="131825"/>
                  </a:lnTo>
                  <a:close/>
                </a:path>
                <a:path w="415925" h="132079">
                  <a:moveTo>
                    <a:pt x="295173" y="120218"/>
                  </a:moveTo>
                  <a:lnTo>
                    <a:pt x="302628" y="120218"/>
                  </a:lnTo>
                  <a:lnTo>
                    <a:pt x="309257" y="114414"/>
                  </a:lnTo>
                  <a:lnTo>
                    <a:pt x="310921" y="106959"/>
                  </a:lnTo>
                  <a:lnTo>
                    <a:pt x="318376" y="47256"/>
                  </a:lnTo>
                  <a:lnTo>
                    <a:pt x="319214" y="44767"/>
                  </a:lnTo>
                  <a:lnTo>
                    <a:pt x="320039" y="42278"/>
                  </a:lnTo>
                  <a:lnTo>
                    <a:pt x="320039" y="39789"/>
                  </a:lnTo>
                  <a:lnTo>
                    <a:pt x="317733" y="28742"/>
                  </a:lnTo>
                  <a:lnTo>
                    <a:pt x="311538" y="19792"/>
                  </a:lnTo>
                  <a:lnTo>
                    <a:pt x="302546" y="13796"/>
                  </a:lnTo>
                  <a:lnTo>
                    <a:pt x="291846" y="11607"/>
                  </a:lnTo>
                  <a:lnTo>
                    <a:pt x="125196" y="11607"/>
                  </a:lnTo>
                  <a:lnTo>
                    <a:pt x="114142" y="13796"/>
                  </a:lnTo>
                  <a:lnTo>
                    <a:pt x="105189" y="19792"/>
                  </a:lnTo>
                  <a:lnTo>
                    <a:pt x="99191" y="28742"/>
                  </a:lnTo>
                  <a:lnTo>
                    <a:pt x="97002" y="39789"/>
                  </a:lnTo>
                  <a:lnTo>
                    <a:pt x="97002" y="42278"/>
                  </a:lnTo>
                  <a:lnTo>
                    <a:pt x="97828" y="44767"/>
                  </a:lnTo>
                  <a:lnTo>
                    <a:pt x="97828" y="47256"/>
                  </a:lnTo>
                  <a:lnTo>
                    <a:pt x="106121" y="106959"/>
                  </a:lnTo>
                  <a:lnTo>
                    <a:pt x="106959" y="114414"/>
                  </a:lnTo>
                  <a:lnTo>
                    <a:pt x="113588" y="120218"/>
                  </a:lnTo>
                  <a:lnTo>
                    <a:pt x="121881" y="120218"/>
                  </a:lnTo>
                  <a:lnTo>
                    <a:pt x="295173" y="120218"/>
                  </a:lnTo>
                  <a:close/>
                </a:path>
                <a:path w="415925" h="132079">
                  <a:moveTo>
                    <a:pt x="131000" y="56375"/>
                  </a:moveTo>
                  <a:lnTo>
                    <a:pt x="136804" y="56375"/>
                  </a:lnTo>
                  <a:lnTo>
                    <a:pt x="141782" y="51396"/>
                  </a:lnTo>
                  <a:lnTo>
                    <a:pt x="141782" y="45593"/>
                  </a:lnTo>
                  <a:lnTo>
                    <a:pt x="141782" y="39789"/>
                  </a:lnTo>
                  <a:lnTo>
                    <a:pt x="136804" y="35636"/>
                  </a:lnTo>
                  <a:lnTo>
                    <a:pt x="131000" y="35636"/>
                  </a:lnTo>
                  <a:lnTo>
                    <a:pt x="125196" y="35636"/>
                  </a:lnTo>
                  <a:lnTo>
                    <a:pt x="121043" y="39789"/>
                  </a:lnTo>
                  <a:lnTo>
                    <a:pt x="121043" y="45593"/>
                  </a:lnTo>
                  <a:lnTo>
                    <a:pt x="121043" y="51396"/>
                  </a:lnTo>
                  <a:lnTo>
                    <a:pt x="125196" y="56375"/>
                  </a:lnTo>
                  <a:lnTo>
                    <a:pt x="131000" y="56375"/>
                  </a:lnTo>
                  <a:close/>
                </a:path>
                <a:path w="415925" h="132079">
                  <a:moveTo>
                    <a:pt x="23215" y="77927"/>
                  </a:moveTo>
                  <a:lnTo>
                    <a:pt x="29019" y="77927"/>
                  </a:lnTo>
                  <a:lnTo>
                    <a:pt x="33997" y="72948"/>
                  </a:lnTo>
                  <a:lnTo>
                    <a:pt x="33997" y="67983"/>
                  </a:lnTo>
                  <a:lnTo>
                    <a:pt x="33997" y="62179"/>
                  </a:lnTo>
                  <a:lnTo>
                    <a:pt x="29019" y="57213"/>
                  </a:lnTo>
                  <a:lnTo>
                    <a:pt x="23215" y="57213"/>
                  </a:lnTo>
                  <a:lnTo>
                    <a:pt x="17411" y="57213"/>
                  </a:lnTo>
                  <a:lnTo>
                    <a:pt x="13258" y="62179"/>
                  </a:lnTo>
                  <a:lnTo>
                    <a:pt x="13258" y="67983"/>
                  </a:lnTo>
                  <a:lnTo>
                    <a:pt x="13258" y="72948"/>
                  </a:lnTo>
                  <a:lnTo>
                    <a:pt x="17411" y="77927"/>
                  </a:lnTo>
                  <a:lnTo>
                    <a:pt x="23215" y="77927"/>
                  </a:lnTo>
                  <a:close/>
                </a:path>
                <a:path w="415925" h="132079">
                  <a:moveTo>
                    <a:pt x="170802" y="56375"/>
                  </a:moveTo>
                  <a:lnTo>
                    <a:pt x="176606" y="56375"/>
                  </a:lnTo>
                  <a:lnTo>
                    <a:pt x="180746" y="51396"/>
                  </a:lnTo>
                  <a:lnTo>
                    <a:pt x="180746" y="45593"/>
                  </a:lnTo>
                  <a:lnTo>
                    <a:pt x="180746" y="39789"/>
                  </a:lnTo>
                  <a:lnTo>
                    <a:pt x="176606" y="35636"/>
                  </a:lnTo>
                  <a:lnTo>
                    <a:pt x="170802" y="35636"/>
                  </a:lnTo>
                  <a:lnTo>
                    <a:pt x="164998" y="35636"/>
                  </a:lnTo>
                  <a:lnTo>
                    <a:pt x="160845" y="39789"/>
                  </a:lnTo>
                  <a:lnTo>
                    <a:pt x="160845" y="45593"/>
                  </a:lnTo>
                  <a:lnTo>
                    <a:pt x="160845" y="51396"/>
                  </a:lnTo>
                  <a:lnTo>
                    <a:pt x="164998" y="56375"/>
                  </a:lnTo>
                  <a:lnTo>
                    <a:pt x="170802" y="56375"/>
                  </a:lnTo>
                  <a:close/>
                </a:path>
                <a:path w="415925" h="132079">
                  <a:moveTo>
                    <a:pt x="210604" y="56375"/>
                  </a:moveTo>
                  <a:lnTo>
                    <a:pt x="216395" y="56375"/>
                  </a:lnTo>
                  <a:lnTo>
                    <a:pt x="220548" y="51396"/>
                  </a:lnTo>
                  <a:lnTo>
                    <a:pt x="220548" y="45593"/>
                  </a:lnTo>
                  <a:lnTo>
                    <a:pt x="220548" y="39789"/>
                  </a:lnTo>
                  <a:lnTo>
                    <a:pt x="216395" y="35636"/>
                  </a:lnTo>
                  <a:lnTo>
                    <a:pt x="210604" y="35636"/>
                  </a:lnTo>
                  <a:lnTo>
                    <a:pt x="204800" y="35636"/>
                  </a:lnTo>
                  <a:lnTo>
                    <a:pt x="199821" y="39789"/>
                  </a:lnTo>
                  <a:lnTo>
                    <a:pt x="199821" y="45593"/>
                  </a:lnTo>
                  <a:lnTo>
                    <a:pt x="199821" y="51396"/>
                  </a:lnTo>
                  <a:lnTo>
                    <a:pt x="204800" y="56375"/>
                  </a:lnTo>
                  <a:lnTo>
                    <a:pt x="210604" y="56375"/>
                  </a:lnTo>
                  <a:close/>
                </a:path>
                <a:path w="415925" h="132079">
                  <a:moveTo>
                    <a:pt x="250393" y="56375"/>
                  </a:moveTo>
                  <a:lnTo>
                    <a:pt x="255371" y="56375"/>
                  </a:lnTo>
                  <a:lnTo>
                    <a:pt x="260337" y="51396"/>
                  </a:lnTo>
                  <a:lnTo>
                    <a:pt x="260337" y="45593"/>
                  </a:lnTo>
                  <a:lnTo>
                    <a:pt x="260337" y="39789"/>
                  </a:lnTo>
                  <a:lnTo>
                    <a:pt x="255371" y="35636"/>
                  </a:lnTo>
                  <a:lnTo>
                    <a:pt x="250393" y="35636"/>
                  </a:lnTo>
                  <a:lnTo>
                    <a:pt x="244601" y="35636"/>
                  </a:lnTo>
                  <a:lnTo>
                    <a:pt x="239610" y="39789"/>
                  </a:lnTo>
                  <a:lnTo>
                    <a:pt x="239610" y="45593"/>
                  </a:lnTo>
                  <a:lnTo>
                    <a:pt x="239610" y="51396"/>
                  </a:lnTo>
                  <a:lnTo>
                    <a:pt x="244601" y="56375"/>
                  </a:lnTo>
                  <a:lnTo>
                    <a:pt x="250393" y="56375"/>
                  </a:lnTo>
                  <a:close/>
                </a:path>
                <a:path w="415925" h="132079">
                  <a:moveTo>
                    <a:pt x="151726" y="99491"/>
                  </a:moveTo>
                  <a:lnTo>
                    <a:pt x="157543" y="99491"/>
                  </a:lnTo>
                  <a:lnTo>
                    <a:pt x="162509" y="94513"/>
                  </a:lnTo>
                  <a:lnTo>
                    <a:pt x="162509" y="88709"/>
                  </a:lnTo>
                  <a:lnTo>
                    <a:pt x="162509" y="82905"/>
                  </a:lnTo>
                  <a:lnTo>
                    <a:pt x="157543" y="78765"/>
                  </a:lnTo>
                  <a:lnTo>
                    <a:pt x="151726" y="78765"/>
                  </a:lnTo>
                  <a:lnTo>
                    <a:pt x="145923" y="78765"/>
                  </a:lnTo>
                  <a:lnTo>
                    <a:pt x="141782" y="82905"/>
                  </a:lnTo>
                  <a:lnTo>
                    <a:pt x="141782" y="88709"/>
                  </a:lnTo>
                  <a:lnTo>
                    <a:pt x="141782" y="94513"/>
                  </a:lnTo>
                  <a:lnTo>
                    <a:pt x="145923" y="99491"/>
                  </a:lnTo>
                  <a:lnTo>
                    <a:pt x="151726" y="99491"/>
                  </a:lnTo>
                  <a:close/>
                </a:path>
                <a:path w="415925" h="132079">
                  <a:moveTo>
                    <a:pt x="191528" y="99491"/>
                  </a:moveTo>
                  <a:lnTo>
                    <a:pt x="197332" y="99491"/>
                  </a:lnTo>
                  <a:lnTo>
                    <a:pt x="201472" y="94513"/>
                  </a:lnTo>
                  <a:lnTo>
                    <a:pt x="201472" y="88709"/>
                  </a:lnTo>
                  <a:lnTo>
                    <a:pt x="201472" y="82905"/>
                  </a:lnTo>
                  <a:lnTo>
                    <a:pt x="197332" y="78765"/>
                  </a:lnTo>
                  <a:lnTo>
                    <a:pt x="191528" y="78765"/>
                  </a:lnTo>
                  <a:lnTo>
                    <a:pt x="185724" y="78765"/>
                  </a:lnTo>
                  <a:lnTo>
                    <a:pt x="181584" y="82905"/>
                  </a:lnTo>
                  <a:lnTo>
                    <a:pt x="181584" y="88709"/>
                  </a:lnTo>
                  <a:lnTo>
                    <a:pt x="181584" y="94513"/>
                  </a:lnTo>
                  <a:lnTo>
                    <a:pt x="185724" y="99491"/>
                  </a:lnTo>
                  <a:lnTo>
                    <a:pt x="191528" y="99491"/>
                  </a:lnTo>
                  <a:close/>
                </a:path>
                <a:path w="415925" h="132079">
                  <a:moveTo>
                    <a:pt x="231317" y="99491"/>
                  </a:moveTo>
                  <a:lnTo>
                    <a:pt x="237121" y="99491"/>
                  </a:lnTo>
                  <a:lnTo>
                    <a:pt x="241274" y="94513"/>
                  </a:lnTo>
                  <a:lnTo>
                    <a:pt x="241274" y="88709"/>
                  </a:lnTo>
                  <a:lnTo>
                    <a:pt x="241274" y="82905"/>
                  </a:lnTo>
                  <a:lnTo>
                    <a:pt x="237121" y="78765"/>
                  </a:lnTo>
                  <a:lnTo>
                    <a:pt x="231317" y="78765"/>
                  </a:lnTo>
                  <a:lnTo>
                    <a:pt x="225513" y="78765"/>
                  </a:lnTo>
                  <a:lnTo>
                    <a:pt x="220548" y="82905"/>
                  </a:lnTo>
                  <a:lnTo>
                    <a:pt x="220548" y="88709"/>
                  </a:lnTo>
                  <a:lnTo>
                    <a:pt x="220548" y="94513"/>
                  </a:lnTo>
                  <a:lnTo>
                    <a:pt x="225513" y="99491"/>
                  </a:lnTo>
                  <a:lnTo>
                    <a:pt x="231317" y="99491"/>
                  </a:lnTo>
                  <a:close/>
                </a:path>
                <a:path w="415925" h="132079">
                  <a:moveTo>
                    <a:pt x="271119" y="99491"/>
                  </a:moveTo>
                  <a:lnTo>
                    <a:pt x="276098" y="99491"/>
                  </a:lnTo>
                  <a:lnTo>
                    <a:pt x="281076" y="94513"/>
                  </a:lnTo>
                  <a:lnTo>
                    <a:pt x="281076" y="88709"/>
                  </a:lnTo>
                  <a:lnTo>
                    <a:pt x="281076" y="82905"/>
                  </a:lnTo>
                  <a:lnTo>
                    <a:pt x="276098" y="78765"/>
                  </a:lnTo>
                  <a:lnTo>
                    <a:pt x="271119" y="78765"/>
                  </a:lnTo>
                  <a:lnTo>
                    <a:pt x="265328" y="78765"/>
                  </a:lnTo>
                  <a:lnTo>
                    <a:pt x="260337" y="82905"/>
                  </a:lnTo>
                  <a:lnTo>
                    <a:pt x="260337" y="88709"/>
                  </a:lnTo>
                  <a:lnTo>
                    <a:pt x="260337" y="94513"/>
                  </a:lnTo>
                  <a:lnTo>
                    <a:pt x="265328" y="99491"/>
                  </a:lnTo>
                  <a:lnTo>
                    <a:pt x="271119" y="99491"/>
                  </a:lnTo>
                  <a:close/>
                </a:path>
                <a:path w="415925" h="132079">
                  <a:moveTo>
                    <a:pt x="289356" y="56375"/>
                  </a:moveTo>
                  <a:lnTo>
                    <a:pt x="295173" y="56375"/>
                  </a:lnTo>
                  <a:lnTo>
                    <a:pt x="300139" y="51396"/>
                  </a:lnTo>
                  <a:lnTo>
                    <a:pt x="300139" y="45593"/>
                  </a:lnTo>
                  <a:lnTo>
                    <a:pt x="300139" y="39789"/>
                  </a:lnTo>
                  <a:lnTo>
                    <a:pt x="295173" y="35636"/>
                  </a:lnTo>
                  <a:lnTo>
                    <a:pt x="289356" y="35636"/>
                  </a:lnTo>
                  <a:lnTo>
                    <a:pt x="284391" y="35636"/>
                  </a:lnTo>
                  <a:lnTo>
                    <a:pt x="279412" y="39789"/>
                  </a:lnTo>
                  <a:lnTo>
                    <a:pt x="279412" y="45593"/>
                  </a:lnTo>
                  <a:lnTo>
                    <a:pt x="279412" y="51396"/>
                  </a:lnTo>
                  <a:lnTo>
                    <a:pt x="284391" y="56375"/>
                  </a:lnTo>
                  <a:lnTo>
                    <a:pt x="289356" y="56375"/>
                  </a:lnTo>
                  <a:close/>
                </a:path>
                <a:path w="415925" h="132079">
                  <a:moveTo>
                    <a:pt x="23215" y="91198"/>
                  </a:moveTo>
                  <a:lnTo>
                    <a:pt x="32441" y="89319"/>
                  </a:lnTo>
                  <a:lnTo>
                    <a:pt x="39800" y="84253"/>
                  </a:lnTo>
                  <a:lnTo>
                    <a:pt x="44670" y="76855"/>
                  </a:lnTo>
                  <a:lnTo>
                    <a:pt x="46431" y="67983"/>
                  </a:lnTo>
                  <a:lnTo>
                    <a:pt x="44670" y="58633"/>
                  </a:lnTo>
                  <a:lnTo>
                    <a:pt x="39800" y="50990"/>
                  </a:lnTo>
                  <a:lnTo>
                    <a:pt x="32441" y="45833"/>
                  </a:lnTo>
                  <a:lnTo>
                    <a:pt x="23215" y="43942"/>
                  </a:lnTo>
                  <a:lnTo>
                    <a:pt x="14342" y="45833"/>
                  </a:lnTo>
                  <a:lnTo>
                    <a:pt x="6945" y="50990"/>
                  </a:lnTo>
                  <a:lnTo>
                    <a:pt x="1879" y="58633"/>
                  </a:lnTo>
                  <a:lnTo>
                    <a:pt x="0" y="67983"/>
                  </a:lnTo>
                  <a:lnTo>
                    <a:pt x="1879" y="76855"/>
                  </a:lnTo>
                  <a:lnTo>
                    <a:pt x="6945" y="84253"/>
                  </a:lnTo>
                  <a:lnTo>
                    <a:pt x="14342" y="89319"/>
                  </a:lnTo>
                  <a:lnTo>
                    <a:pt x="23215" y="91198"/>
                  </a:lnTo>
                  <a:close/>
                </a:path>
                <a:path w="415925" h="132079">
                  <a:moveTo>
                    <a:pt x="392163" y="77927"/>
                  </a:moveTo>
                  <a:lnTo>
                    <a:pt x="397967" y="77927"/>
                  </a:lnTo>
                  <a:lnTo>
                    <a:pt x="402120" y="72948"/>
                  </a:lnTo>
                  <a:lnTo>
                    <a:pt x="402120" y="67983"/>
                  </a:lnTo>
                  <a:lnTo>
                    <a:pt x="402120" y="62179"/>
                  </a:lnTo>
                  <a:lnTo>
                    <a:pt x="397967" y="57213"/>
                  </a:lnTo>
                  <a:lnTo>
                    <a:pt x="392163" y="57213"/>
                  </a:lnTo>
                  <a:lnTo>
                    <a:pt x="386359" y="57213"/>
                  </a:lnTo>
                  <a:lnTo>
                    <a:pt x="382219" y="62179"/>
                  </a:lnTo>
                  <a:lnTo>
                    <a:pt x="382219" y="67983"/>
                  </a:lnTo>
                  <a:lnTo>
                    <a:pt x="382219" y="72948"/>
                  </a:lnTo>
                  <a:lnTo>
                    <a:pt x="386359" y="77927"/>
                  </a:lnTo>
                  <a:lnTo>
                    <a:pt x="392163" y="77927"/>
                  </a:lnTo>
                  <a:close/>
                </a:path>
                <a:path w="415925" h="132079">
                  <a:moveTo>
                    <a:pt x="392163" y="91198"/>
                  </a:moveTo>
                  <a:lnTo>
                    <a:pt x="401389" y="89319"/>
                  </a:lnTo>
                  <a:lnTo>
                    <a:pt x="408747" y="84253"/>
                  </a:lnTo>
                  <a:lnTo>
                    <a:pt x="413617" y="76855"/>
                  </a:lnTo>
                  <a:lnTo>
                    <a:pt x="415378" y="67983"/>
                  </a:lnTo>
                  <a:lnTo>
                    <a:pt x="413617" y="58633"/>
                  </a:lnTo>
                  <a:lnTo>
                    <a:pt x="408747" y="50990"/>
                  </a:lnTo>
                  <a:lnTo>
                    <a:pt x="401389" y="45833"/>
                  </a:lnTo>
                  <a:lnTo>
                    <a:pt x="392163" y="43942"/>
                  </a:lnTo>
                  <a:lnTo>
                    <a:pt x="382942" y="45833"/>
                  </a:lnTo>
                  <a:lnTo>
                    <a:pt x="375583" y="50990"/>
                  </a:lnTo>
                  <a:lnTo>
                    <a:pt x="370710" y="58633"/>
                  </a:lnTo>
                  <a:lnTo>
                    <a:pt x="368947" y="67983"/>
                  </a:lnTo>
                  <a:lnTo>
                    <a:pt x="370710" y="76855"/>
                  </a:lnTo>
                  <a:lnTo>
                    <a:pt x="375583" y="84253"/>
                  </a:lnTo>
                  <a:lnTo>
                    <a:pt x="382942" y="89319"/>
                  </a:lnTo>
                  <a:lnTo>
                    <a:pt x="392163" y="9119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70500" y="5899022"/>
              <a:ext cx="247078" cy="135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42445" y="5899022"/>
              <a:ext cx="246252" cy="135140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4682871" y="7292809"/>
            <a:ext cx="2335530" cy="1847214"/>
            <a:chOff x="4682871" y="7292809"/>
            <a:chExt cx="2335530" cy="1847214"/>
          </a:xfrm>
        </p:grpSpPr>
        <p:sp>
          <p:nvSpPr>
            <p:cNvPr id="9" name="object 9"/>
            <p:cNvSpPr/>
            <p:nvPr/>
          </p:nvSpPr>
          <p:spPr>
            <a:xfrm>
              <a:off x="5408523" y="7816557"/>
              <a:ext cx="1607820" cy="1320800"/>
            </a:xfrm>
            <a:custGeom>
              <a:avLst/>
              <a:gdLst/>
              <a:ahLst/>
              <a:cxnLst/>
              <a:rect l="l" t="t" r="r" b="b"/>
              <a:pathLst>
                <a:path w="1607820" h="1320800">
                  <a:moveTo>
                    <a:pt x="1533309" y="16802"/>
                  </a:moveTo>
                  <a:lnTo>
                    <a:pt x="0" y="0"/>
                  </a:lnTo>
                  <a:lnTo>
                    <a:pt x="0" y="1187551"/>
                  </a:lnTo>
                  <a:lnTo>
                    <a:pt x="34416" y="1206830"/>
                  </a:lnTo>
                  <a:lnTo>
                    <a:pt x="1525384" y="1320698"/>
                  </a:lnTo>
                  <a:lnTo>
                    <a:pt x="1543754" y="1319889"/>
                  </a:lnTo>
                  <a:lnTo>
                    <a:pt x="1553187" y="1315921"/>
                  </a:lnTo>
                  <a:lnTo>
                    <a:pt x="1556663" y="1307855"/>
                  </a:lnTo>
                  <a:lnTo>
                    <a:pt x="1557159" y="1294752"/>
                  </a:lnTo>
                  <a:lnTo>
                    <a:pt x="1557159" y="43815"/>
                  </a:lnTo>
                  <a:lnTo>
                    <a:pt x="1555669" y="30673"/>
                  </a:lnTo>
                  <a:lnTo>
                    <a:pt x="1551197" y="22455"/>
                  </a:lnTo>
                  <a:lnTo>
                    <a:pt x="1543743" y="18163"/>
                  </a:lnTo>
                  <a:lnTo>
                    <a:pt x="1533309" y="16802"/>
                  </a:lnTo>
                </a:path>
                <a:path w="1607820" h="1320800">
                  <a:moveTo>
                    <a:pt x="101955" y="13081"/>
                  </a:moveTo>
                  <a:lnTo>
                    <a:pt x="101955" y="78816"/>
                  </a:lnTo>
                  <a:lnTo>
                    <a:pt x="310502" y="81102"/>
                  </a:lnTo>
                  <a:lnTo>
                    <a:pt x="310502" y="15367"/>
                  </a:lnTo>
                  <a:lnTo>
                    <a:pt x="101955" y="13081"/>
                  </a:lnTo>
                  <a:close/>
                </a:path>
                <a:path w="1607820" h="1320800">
                  <a:moveTo>
                    <a:pt x="1589595" y="951420"/>
                  </a:moveTo>
                  <a:lnTo>
                    <a:pt x="1589595" y="933500"/>
                  </a:lnTo>
                  <a:lnTo>
                    <a:pt x="1607464" y="928992"/>
                  </a:lnTo>
                  <a:lnTo>
                    <a:pt x="1607464" y="898334"/>
                  </a:lnTo>
                  <a:lnTo>
                    <a:pt x="1589595" y="902462"/>
                  </a:lnTo>
                  <a:lnTo>
                    <a:pt x="1589595" y="884542"/>
                  </a:lnTo>
                  <a:lnTo>
                    <a:pt x="1607464" y="880414"/>
                  </a:lnTo>
                  <a:lnTo>
                    <a:pt x="1607464" y="849757"/>
                  </a:lnTo>
                  <a:lnTo>
                    <a:pt x="1589595" y="853490"/>
                  </a:lnTo>
                  <a:lnTo>
                    <a:pt x="1589595" y="835558"/>
                  </a:lnTo>
                  <a:lnTo>
                    <a:pt x="1607464" y="831837"/>
                  </a:lnTo>
                  <a:lnTo>
                    <a:pt x="1607464" y="801166"/>
                  </a:lnTo>
                  <a:lnTo>
                    <a:pt x="1589595" y="804532"/>
                  </a:lnTo>
                  <a:lnTo>
                    <a:pt x="1589595" y="786587"/>
                  </a:lnTo>
                  <a:lnTo>
                    <a:pt x="1607464" y="783247"/>
                  </a:lnTo>
                  <a:lnTo>
                    <a:pt x="1607464" y="752589"/>
                  </a:lnTo>
                  <a:lnTo>
                    <a:pt x="1589595" y="755548"/>
                  </a:lnTo>
                  <a:lnTo>
                    <a:pt x="1589595" y="737616"/>
                  </a:lnTo>
                  <a:lnTo>
                    <a:pt x="1607464" y="734656"/>
                  </a:lnTo>
                  <a:lnTo>
                    <a:pt x="1607464" y="703999"/>
                  </a:lnTo>
                  <a:lnTo>
                    <a:pt x="1589595" y="706577"/>
                  </a:lnTo>
                  <a:lnTo>
                    <a:pt x="1589595" y="688657"/>
                  </a:lnTo>
                  <a:lnTo>
                    <a:pt x="1607464" y="686079"/>
                  </a:lnTo>
                  <a:lnTo>
                    <a:pt x="1607464" y="162979"/>
                  </a:lnTo>
                  <a:lnTo>
                    <a:pt x="1607464" y="153022"/>
                  </a:lnTo>
                  <a:lnTo>
                    <a:pt x="1607464" y="143065"/>
                  </a:lnTo>
                  <a:lnTo>
                    <a:pt x="1599526" y="142913"/>
                  </a:lnTo>
                  <a:lnTo>
                    <a:pt x="1599526" y="126974"/>
                  </a:lnTo>
                  <a:lnTo>
                    <a:pt x="1595660" y="107823"/>
                  </a:lnTo>
                  <a:lnTo>
                    <a:pt x="1585687" y="94097"/>
                  </a:lnTo>
                  <a:lnTo>
                    <a:pt x="1572041" y="85662"/>
                  </a:lnTo>
                  <a:lnTo>
                    <a:pt x="1557159" y="82384"/>
                  </a:lnTo>
                  <a:lnTo>
                    <a:pt x="1557159" y="1218780"/>
                  </a:lnTo>
                  <a:lnTo>
                    <a:pt x="1599526" y="1202613"/>
                  </a:lnTo>
                  <a:lnTo>
                    <a:pt x="1599526" y="1156779"/>
                  </a:lnTo>
                  <a:lnTo>
                    <a:pt x="1607464" y="1150975"/>
                  </a:lnTo>
                  <a:lnTo>
                    <a:pt x="1607464" y="946912"/>
                  </a:lnTo>
                  <a:lnTo>
                    <a:pt x="1589595" y="951420"/>
                  </a:lnTo>
                </a:path>
                <a:path w="1607820" h="1320800">
                  <a:moveTo>
                    <a:pt x="108585" y="87464"/>
                  </a:moveTo>
                  <a:lnTo>
                    <a:pt x="108585" y="1125918"/>
                  </a:lnTo>
                  <a:lnTo>
                    <a:pt x="1406207" y="1222768"/>
                  </a:lnTo>
                  <a:lnTo>
                    <a:pt x="1406207" y="101981"/>
                  </a:lnTo>
                  <a:lnTo>
                    <a:pt x="320446" y="80949"/>
                  </a:lnTo>
                </a:path>
                <a:path w="1607820" h="1320800">
                  <a:moveTo>
                    <a:pt x="811669" y="223710"/>
                  </a:moveTo>
                  <a:lnTo>
                    <a:pt x="1297622" y="234454"/>
                  </a:lnTo>
                  <a:lnTo>
                    <a:pt x="1297622" y="146799"/>
                  </a:lnTo>
                  <a:lnTo>
                    <a:pt x="811669" y="137388"/>
                  </a:lnTo>
                  <a:lnTo>
                    <a:pt x="811669" y="22371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237097" y="7969922"/>
              <a:ext cx="447675" cy="63500"/>
            </a:xfrm>
            <a:custGeom>
              <a:avLst/>
              <a:gdLst/>
              <a:ahLst/>
              <a:cxnLst/>
              <a:rect l="l" t="t" r="r" b="b"/>
              <a:pathLst>
                <a:path w="447675" h="63500">
                  <a:moveTo>
                    <a:pt x="32461" y="33426"/>
                  </a:moveTo>
                  <a:lnTo>
                    <a:pt x="30594" y="29794"/>
                  </a:lnTo>
                  <a:lnTo>
                    <a:pt x="8509" y="21043"/>
                  </a:lnTo>
                  <a:lnTo>
                    <a:pt x="6870" y="18732"/>
                  </a:lnTo>
                  <a:lnTo>
                    <a:pt x="6870" y="10845"/>
                  </a:lnTo>
                  <a:lnTo>
                    <a:pt x="7810" y="5397"/>
                  </a:lnTo>
                  <a:lnTo>
                    <a:pt x="22390" y="5689"/>
                  </a:lnTo>
                  <a:lnTo>
                    <a:pt x="25387" y="9969"/>
                  </a:lnTo>
                  <a:lnTo>
                    <a:pt x="24955" y="15557"/>
                  </a:lnTo>
                  <a:lnTo>
                    <a:pt x="30873" y="15671"/>
                  </a:lnTo>
                  <a:lnTo>
                    <a:pt x="31457" y="5575"/>
                  </a:lnTo>
                  <a:lnTo>
                    <a:pt x="25450" y="368"/>
                  </a:lnTo>
                  <a:lnTo>
                    <a:pt x="6934" y="0"/>
                  </a:lnTo>
                  <a:lnTo>
                    <a:pt x="711" y="5702"/>
                  </a:lnTo>
                  <a:lnTo>
                    <a:pt x="711" y="19888"/>
                  </a:lnTo>
                  <a:lnTo>
                    <a:pt x="1993" y="24231"/>
                  </a:lnTo>
                  <a:lnTo>
                    <a:pt x="9931" y="28460"/>
                  </a:lnTo>
                  <a:lnTo>
                    <a:pt x="14643" y="30073"/>
                  </a:lnTo>
                  <a:lnTo>
                    <a:pt x="23025" y="33451"/>
                  </a:lnTo>
                  <a:lnTo>
                    <a:pt x="26314" y="33591"/>
                  </a:lnTo>
                  <a:lnTo>
                    <a:pt x="26314" y="48069"/>
                  </a:lnTo>
                  <a:lnTo>
                    <a:pt x="22098" y="51079"/>
                  </a:lnTo>
                  <a:lnTo>
                    <a:pt x="7150" y="50800"/>
                  </a:lnTo>
                  <a:lnTo>
                    <a:pt x="5638" y="45745"/>
                  </a:lnTo>
                  <a:lnTo>
                    <a:pt x="5930" y="37782"/>
                  </a:lnTo>
                  <a:lnTo>
                    <a:pt x="0" y="37668"/>
                  </a:lnTo>
                  <a:lnTo>
                    <a:pt x="63" y="40538"/>
                  </a:lnTo>
                  <a:lnTo>
                    <a:pt x="0" y="44843"/>
                  </a:lnTo>
                  <a:lnTo>
                    <a:pt x="4216" y="54597"/>
                  </a:lnTo>
                  <a:lnTo>
                    <a:pt x="10515" y="56235"/>
                  </a:lnTo>
                  <a:lnTo>
                    <a:pt x="26111" y="56527"/>
                  </a:lnTo>
                  <a:lnTo>
                    <a:pt x="32461" y="50711"/>
                  </a:lnTo>
                  <a:lnTo>
                    <a:pt x="32461" y="33426"/>
                  </a:lnTo>
                  <a:close/>
                </a:path>
                <a:path w="447675" h="63500">
                  <a:moveTo>
                    <a:pt x="48768" y="1905"/>
                  </a:moveTo>
                  <a:lnTo>
                    <a:pt x="42824" y="1790"/>
                  </a:lnTo>
                  <a:lnTo>
                    <a:pt x="42824" y="55575"/>
                  </a:lnTo>
                  <a:lnTo>
                    <a:pt x="48768" y="55689"/>
                  </a:lnTo>
                  <a:lnTo>
                    <a:pt x="48768" y="1905"/>
                  </a:lnTo>
                  <a:close/>
                </a:path>
                <a:path w="447675" h="63500">
                  <a:moveTo>
                    <a:pt x="105613" y="2997"/>
                  </a:moveTo>
                  <a:lnTo>
                    <a:pt x="95161" y="2806"/>
                  </a:lnTo>
                  <a:lnTo>
                    <a:pt x="83858" y="47117"/>
                  </a:lnTo>
                  <a:lnTo>
                    <a:pt x="83159" y="52489"/>
                  </a:lnTo>
                  <a:lnTo>
                    <a:pt x="83019" y="52489"/>
                  </a:lnTo>
                  <a:lnTo>
                    <a:pt x="82727" y="49022"/>
                  </a:lnTo>
                  <a:lnTo>
                    <a:pt x="82448" y="46799"/>
                  </a:lnTo>
                  <a:lnTo>
                    <a:pt x="71361" y="2336"/>
                  </a:lnTo>
                  <a:lnTo>
                    <a:pt x="60858" y="2133"/>
                  </a:lnTo>
                  <a:lnTo>
                    <a:pt x="60858" y="55918"/>
                  </a:lnTo>
                  <a:lnTo>
                    <a:pt x="66776" y="56032"/>
                  </a:lnTo>
                  <a:lnTo>
                    <a:pt x="66776" y="9563"/>
                  </a:lnTo>
                  <a:lnTo>
                    <a:pt x="66636" y="7200"/>
                  </a:lnTo>
                  <a:lnTo>
                    <a:pt x="66636" y="4902"/>
                  </a:lnTo>
                  <a:lnTo>
                    <a:pt x="66776" y="4902"/>
                  </a:lnTo>
                  <a:lnTo>
                    <a:pt x="67424" y="7861"/>
                  </a:lnTo>
                  <a:lnTo>
                    <a:pt x="79578" y="56286"/>
                  </a:lnTo>
                  <a:lnTo>
                    <a:pt x="86664" y="56413"/>
                  </a:lnTo>
                  <a:lnTo>
                    <a:pt x="97878" y="12738"/>
                  </a:lnTo>
                  <a:lnTo>
                    <a:pt x="99529" y="5537"/>
                  </a:lnTo>
                  <a:lnTo>
                    <a:pt x="99669" y="5537"/>
                  </a:lnTo>
                  <a:lnTo>
                    <a:pt x="99809" y="7848"/>
                  </a:lnTo>
                  <a:lnTo>
                    <a:pt x="99669" y="10058"/>
                  </a:lnTo>
                  <a:lnTo>
                    <a:pt x="99669" y="56667"/>
                  </a:lnTo>
                  <a:lnTo>
                    <a:pt x="105613" y="56781"/>
                  </a:lnTo>
                  <a:lnTo>
                    <a:pt x="105613" y="2997"/>
                  </a:lnTo>
                  <a:close/>
                </a:path>
                <a:path w="447675" h="63500">
                  <a:moveTo>
                    <a:pt x="149796" y="57632"/>
                  </a:moveTo>
                  <a:lnTo>
                    <a:pt x="145313" y="41605"/>
                  </a:lnTo>
                  <a:lnTo>
                    <a:pt x="143903" y="36537"/>
                  </a:lnTo>
                  <a:lnTo>
                    <a:pt x="137642" y="14109"/>
                  </a:lnTo>
                  <a:lnTo>
                    <a:pt x="137642" y="36537"/>
                  </a:lnTo>
                  <a:lnTo>
                    <a:pt x="123482" y="36258"/>
                  </a:lnTo>
                  <a:lnTo>
                    <a:pt x="130556" y="7772"/>
                  </a:lnTo>
                  <a:lnTo>
                    <a:pt x="130708" y="7785"/>
                  </a:lnTo>
                  <a:lnTo>
                    <a:pt x="137642" y="36537"/>
                  </a:lnTo>
                  <a:lnTo>
                    <a:pt x="137642" y="14109"/>
                  </a:lnTo>
                  <a:lnTo>
                    <a:pt x="135877" y="7772"/>
                  </a:lnTo>
                  <a:lnTo>
                    <a:pt x="134708" y="3568"/>
                  </a:lnTo>
                  <a:lnTo>
                    <a:pt x="126847" y="3416"/>
                  </a:lnTo>
                  <a:lnTo>
                    <a:pt x="111544" y="56896"/>
                  </a:lnTo>
                  <a:lnTo>
                    <a:pt x="118122" y="57035"/>
                  </a:lnTo>
                  <a:lnTo>
                    <a:pt x="122059" y="41605"/>
                  </a:lnTo>
                  <a:lnTo>
                    <a:pt x="139001" y="41935"/>
                  </a:lnTo>
                  <a:lnTo>
                    <a:pt x="143230" y="57518"/>
                  </a:lnTo>
                  <a:lnTo>
                    <a:pt x="149796" y="57632"/>
                  </a:lnTo>
                  <a:close/>
                </a:path>
                <a:path w="447675" h="63500">
                  <a:moveTo>
                    <a:pt x="181063" y="4470"/>
                  </a:moveTo>
                  <a:lnTo>
                    <a:pt x="147370" y="3810"/>
                  </a:lnTo>
                  <a:lnTo>
                    <a:pt x="147370" y="9182"/>
                  </a:lnTo>
                  <a:lnTo>
                    <a:pt x="161239" y="9461"/>
                  </a:lnTo>
                  <a:lnTo>
                    <a:pt x="161239" y="57861"/>
                  </a:lnTo>
                  <a:lnTo>
                    <a:pt x="167182" y="57975"/>
                  </a:lnTo>
                  <a:lnTo>
                    <a:pt x="167182" y="9575"/>
                  </a:lnTo>
                  <a:lnTo>
                    <a:pt x="181063" y="9842"/>
                  </a:lnTo>
                  <a:lnTo>
                    <a:pt x="181063" y="4470"/>
                  </a:lnTo>
                  <a:close/>
                </a:path>
                <a:path w="447675" h="63500">
                  <a:moveTo>
                    <a:pt x="194703" y="4724"/>
                  </a:moveTo>
                  <a:lnTo>
                    <a:pt x="188760" y="4610"/>
                  </a:lnTo>
                  <a:lnTo>
                    <a:pt x="188760" y="58394"/>
                  </a:lnTo>
                  <a:lnTo>
                    <a:pt x="194703" y="58521"/>
                  </a:lnTo>
                  <a:lnTo>
                    <a:pt x="194703" y="4724"/>
                  </a:lnTo>
                  <a:close/>
                </a:path>
                <a:path w="447675" h="63500">
                  <a:moveTo>
                    <a:pt x="237604" y="12077"/>
                  </a:moveTo>
                  <a:lnTo>
                    <a:pt x="232308" y="4381"/>
                  </a:lnTo>
                  <a:lnTo>
                    <a:pt x="222161" y="4178"/>
                  </a:lnTo>
                  <a:lnTo>
                    <a:pt x="213067" y="6578"/>
                  </a:lnTo>
                  <a:lnTo>
                    <a:pt x="207937" y="13030"/>
                  </a:lnTo>
                  <a:lnTo>
                    <a:pt x="205651" y="21805"/>
                  </a:lnTo>
                  <a:lnTo>
                    <a:pt x="205143" y="31165"/>
                  </a:lnTo>
                  <a:lnTo>
                    <a:pt x="205486" y="41097"/>
                  </a:lnTo>
                  <a:lnTo>
                    <a:pt x="207492" y="50444"/>
                  </a:lnTo>
                  <a:lnTo>
                    <a:pt x="212585" y="57454"/>
                  </a:lnTo>
                  <a:lnTo>
                    <a:pt x="222224" y="60337"/>
                  </a:lnTo>
                  <a:lnTo>
                    <a:pt x="227380" y="60439"/>
                  </a:lnTo>
                  <a:lnTo>
                    <a:pt x="231101" y="58356"/>
                  </a:lnTo>
                  <a:lnTo>
                    <a:pt x="236461" y="50850"/>
                  </a:lnTo>
                  <a:lnTo>
                    <a:pt x="237172" y="42125"/>
                  </a:lnTo>
                  <a:lnTo>
                    <a:pt x="237172" y="40970"/>
                  </a:lnTo>
                  <a:lnTo>
                    <a:pt x="237324" y="39903"/>
                  </a:lnTo>
                  <a:lnTo>
                    <a:pt x="231394" y="39789"/>
                  </a:lnTo>
                  <a:lnTo>
                    <a:pt x="231178" y="42227"/>
                  </a:lnTo>
                  <a:lnTo>
                    <a:pt x="230314" y="49301"/>
                  </a:lnTo>
                  <a:lnTo>
                    <a:pt x="228803" y="55079"/>
                  </a:lnTo>
                  <a:lnTo>
                    <a:pt x="221729" y="54952"/>
                  </a:lnTo>
                  <a:lnTo>
                    <a:pt x="215468" y="52171"/>
                  </a:lnTo>
                  <a:lnTo>
                    <a:pt x="212318" y="45720"/>
                  </a:lnTo>
                  <a:lnTo>
                    <a:pt x="211264" y="37922"/>
                  </a:lnTo>
                  <a:lnTo>
                    <a:pt x="211429" y="9347"/>
                  </a:lnTo>
                  <a:lnTo>
                    <a:pt x="229158" y="9690"/>
                  </a:lnTo>
                  <a:lnTo>
                    <a:pt x="231241" y="15189"/>
                  </a:lnTo>
                  <a:lnTo>
                    <a:pt x="231394" y="21564"/>
                  </a:lnTo>
                  <a:lnTo>
                    <a:pt x="237324" y="21678"/>
                  </a:lnTo>
                  <a:lnTo>
                    <a:pt x="237604" y="12077"/>
                  </a:lnTo>
                  <a:close/>
                </a:path>
                <a:path w="447675" h="63500">
                  <a:moveTo>
                    <a:pt x="295516" y="17360"/>
                  </a:moveTo>
                  <a:lnTo>
                    <a:pt x="294373" y="13182"/>
                  </a:lnTo>
                  <a:lnTo>
                    <a:pt x="292811" y="11684"/>
                  </a:lnTo>
                  <a:lnTo>
                    <a:pt x="292684" y="11569"/>
                  </a:lnTo>
                  <a:lnTo>
                    <a:pt x="291147" y="10109"/>
                  </a:lnTo>
                  <a:lnTo>
                    <a:pt x="289433" y="8432"/>
                  </a:lnTo>
                  <a:lnTo>
                    <a:pt x="289433" y="30949"/>
                  </a:lnTo>
                  <a:lnTo>
                    <a:pt x="284429" y="31991"/>
                  </a:lnTo>
                  <a:lnTo>
                    <a:pt x="276275" y="31915"/>
                  </a:lnTo>
                  <a:lnTo>
                    <a:pt x="270497" y="31800"/>
                  </a:lnTo>
                  <a:lnTo>
                    <a:pt x="270497" y="11569"/>
                  </a:lnTo>
                  <a:lnTo>
                    <a:pt x="276644" y="11696"/>
                  </a:lnTo>
                  <a:lnTo>
                    <a:pt x="283895" y="11696"/>
                  </a:lnTo>
                  <a:lnTo>
                    <a:pt x="289369" y="13017"/>
                  </a:lnTo>
                  <a:lnTo>
                    <a:pt x="289433" y="30949"/>
                  </a:lnTo>
                  <a:lnTo>
                    <a:pt x="289433" y="8432"/>
                  </a:lnTo>
                  <a:lnTo>
                    <a:pt x="288023" y="7035"/>
                  </a:lnTo>
                  <a:lnTo>
                    <a:pt x="282778" y="6438"/>
                  </a:lnTo>
                  <a:lnTo>
                    <a:pt x="264553" y="6083"/>
                  </a:lnTo>
                  <a:lnTo>
                    <a:pt x="264553" y="59867"/>
                  </a:lnTo>
                  <a:lnTo>
                    <a:pt x="270497" y="59982"/>
                  </a:lnTo>
                  <a:lnTo>
                    <a:pt x="270497" y="37172"/>
                  </a:lnTo>
                  <a:lnTo>
                    <a:pt x="284226" y="37439"/>
                  </a:lnTo>
                  <a:lnTo>
                    <a:pt x="284873" y="37172"/>
                  </a:lnTo>
                  <a:lnTo>
                    <a:pt x="287947" y="35928"/>
                  </a:lnTo>
                  <a:lnTo>
                    <a:pt x="293738" y="33401"/>
                  </a:lnTo>
                  <a:lnTo>
                    <a:pt x="294170" y="31991"/>
                  </a:lnTo>
                  <a:lnTo>
                    <a:pt x="295516" y="27622"/>
                  </a:lnTo>
                  <a:lnTo>
                    <a:pt x="295516" y="17360"/>
                  </a:lnTo>
                  <a:close/>
                </a:path>
                <a:path w="447675" h="63500">
                  <a:moveTo>
                    <a:pt x="334289" y="61214"/>
                  </a:moveTo>
                  <a:lnTo>
                    <a:pt x="329806" y="45173"/>
                  </a:lnTo>
                  <a:lnTo>
                    <a:pt x="328396" y="40106"/>
                  </a:lnTo>
                  <a:lnTo>
                    <a:pt x="322135" y="17678"/>
                  </a:lnTo>
                  <a:lnTo>
                    <a:pt x="322135" y="40106"/>
                  </a:lnTo>
                  <a:lnTo>
                    <a:pt x="307962" y="39839"/>
                  </a:lnTo>
                  <a:lnTo>
                    <a:pt x="315061" y="11353"/>
                  </a:lnTo>
                  <a:lnTo>
                    <a:pt x="315188" y="11353"/>
                  </a:lnTo>
                  <a:lnTo>
                    <a:pt x="322135" y="40106"/>
                  </a:lnTo>
                  <a:lnTo>
                    <a:pt x="322135" y="17678"/>
                  </a:lnTo>
                  <a:lnTo>
                    <a:pt x="320370" y="11353"/>
                  </a:lnTo>
                  <a:lnTo>
                    <a:pt x="319201" y="7137"/>
                  </a:lnTo>
                  <a:lnTo>
                    <a:pt x="311327" y="6985"/>
                  </a:lnTo>
                  <a:lnTo>
                    <a:pt x="296024" y="60477"/>
                  </a:lnTo>
                  <a:lnTo>
                    <a:pt x="302602" y="60604"/>
                  </a:lnTo>
                  <a:lnTo>
                    <a:pt x="306552" y="45173"/>
                  </a:lnTo>
                  <a:lnTo>
                    <a:pt x="323494" y="45504"/>
                  </a:lnTo>
                  <a:lnTo>
                    <a:pt x="327710" y="61087"/>
                  </a:lnTo>
                  <a:lnTo>
                    <a:pt x="334289" y="61214"/>
                  </a:lnTo>
                  <a:close/>
                </a:path>
                <a:path w="447675" h="63500">
                  <a:moveTo>
                    <a:pt x="372884" y="8178"/>
                  </a:moveTo>
                  <a:lnTo>
                    <a:pt x="366966" y="8064"/>
                  </a:lnTo>
                  <a:lnTo>
                    <a:pt x="366966" y="51955"/>
                  </a:lnTo>
                  <a:lnTo>
                    <a:pt x="367093" y="57975"/>
                  </a:lnTo>
                  <a:lnTo>
                    <a:pt x="366966" y="57975"/>
                  </a:lnTo>
                  <a:lnTo>
                    <a:pt x="365747" y="53721"/>
                  </a:lnTo>
                  <a:lnTo>
                    <a:pt x="365086" y="52057"/>
                  </a:lnTo>
                  <a:lnTo>
                    <a:pt x="349872" y="7734"/>
                  </a:lnTo>
                  <a:lnTo>
                    <a:pt x="340220" y="7543"/>
                  </a:lnTo>
                  <a:lnTo>
                    <a:pt x="340220" y="61328"/>
                  </a:lnTo>
                  <a:lnTo>
                    <a:pt x="346151" y="61442"/>
                  </a:lnTo>
                  <a:lnTo>
                    <a:pt x="346151" y="18554"/>
                  </a:lnTo>
                  <a:lnTo>
                    <a:pt x="346011" y="10312"/>
                  </a:lnTo>
                  <a:lnTo>
                    <a:pt x="346151" y="10312"/>
                  </a:lnTo>
                  <a:lnTo>
                    <a:pt x="346646" y="13550"/>
                  </a:lnTo>
                  <a:lnTo>
                    <a:pt x="347306" y="16002"/>
                  </a:lnTo>
                  <a:lnTo>
                    <a:pt x="363169" y="61772"/>
                  </a:lnTo>
                  <a:lnTo>
                    <a:pt x="372884" y="61963"/>
                  </a:lnTo>
                  <a:lnTo>
                    <a:pt x="372884" y="8178"/>
                  </a:lnTo>
                  <a:close/>
                </a:path>
                <a:path w="447675" h="63500">
                  <a:moveTo>
                    <a:pt x="410362" y="57302"/>
                  </a:moveTo>
                  <a:lnTo>
                    <a:pt x="389343" y="56896"/>
                  </a:lnTo>
                  <a:lnTo>
                    <a:pt x="389343" y="37045"/>
                  </a:lnTo>
                  <a:lnTo>
                    <a:pt x="408914" y="37414"/>
                  </a:lnTo>
                  <a:lnTo>
                    <a:pt x="408914" y="32042"/>
                  </a:lnTo>
                  <a:lnTo>
                    <a:pt x="389343" y="31673"/>
                  </a:lnTo>
                  <a:lnTo>
                    <a:pt x="389343" y="13881"/>
                  </a:lnTo>
                  <a:lnTo>
                    <a:pt x="410210" y="14274"/>
                  </a:lnTo>
                  <a:lnTo>
                    <a:pt x="410210" y="8902"/>
                  </a:lnTo>
                  <a:lnTo>
                    <a:pt x="383400" y="8382"/>
                  </a:lnTo>
                  <a:lnTo>
                    <a:pt x="383400" y="62166"/>
                  </a:lnTo>
                  <a:lnTo>
                    <a:pt x="410362" y="62687"/>
                  </a:lnTo>
                  <a:lnTo>
                    <a:pt x="410362" y="57302"/>
                  </a:lnTo>
                  <a:close/>
                </a:path>
                <a:path w="447675" h="63500">
                  <a:moveTo>
                    <a:pt x="447332" y="58013"/>
                  </a:moveTo>
                  <a:lnTo>
                    <a:pt x="425450" y="57594"/>
                  </a:lnTo>
                  <a:lnTo>
                    <a:pt x="425450" y="9194"/>
                  </a:lnTo>
                  <a:lnTo>
                    <a:pt x="419519" y="9080"/>
                  </a:lnTo>
                  <a:lnTo>
                    <a:pt x="419519" y="62865"/>
                  </a:lnTo>
                  <a:lnTo>
                    <a:pt x="447332" y="63398"/>
                  </a:lnTo>
                  <a:lnTo>
                    <a:pt x="447332" y="5801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623687" y="8045576"/>
              <a:ext cx="1050925" cy="768985"/>
            </a:xfrm>
            <a:custGeom>
              <a:avLst/>
              <a:gdLst/>
              <a:ahLst/>
              <a:cxnLst/>
              <a:rect l="l" t="t" r="r" b="b"/>
              <a:pathLst>
                <a:path w="1050925" h="768984">
                  <a:moveTo>
                    <a:pt x="113220" y="53047"/>
                  </a:moveTo>
                  <a:lnTo>
                    <a:pt x="105584" y="38663"/>
                  </a:lnTo>
                  <a:lnTo>
                    <a:pt x="83423" y="23709"/>
                  </a:lnTo>
                  <a:lnTo>
                    <a:pt x="47855" y="10162"/>
                  </a:lnTo>
                  <a:lnTo>
                    <a:pt x="0" y="0"/>
                  </a:lnTo>
                  <a:lnTo>
                    <a:pt x="1050683" y="24130"/>
                  </a:lnTo>
                  <a:lnTo>
                    <a:pt x="1027156" y="33015"/>
                  </a:lnTo>
                  <a:lnTo>
                    <a:pt x="1002515" y="46928"/>
                  </a:lnTo>
                  <a:lnTo>
                    <a:pt x="983089" y="61843"/>
                  </a:lnTo>
                  <a:lnTo>
                    <a:pt x="975207" y="73736"/>
                  </a:lnTo>
                </a:path>
                <a:path w="1050925" h="768984">
                  <a:moveTo>
                    <a:pt x="975271" y="744689"/>
                  </a:moveTo>
                  <a:lnTo>
                    <a:pt x="975271" y="85788"/>
                  </a:lnTo>
                  <a:lnTo>
                    <a:pt x="975271" y="69926"/>
                  </a:lnTo>
                  <a:lnTo>
                    <a:pt x="977226" y="69989"/>
                  </a:lnTo>
                  <a:lnTo>
                    <a:pt x="963345" y="69621"/>
                  </a:lnTo>
                  <a:lnTo>
                    <a:pt x="129095" y="48361"/>
                  </a:lnTo>
                  <a:lnTo>
                    <a:pt x="119189" y="48120"/>
                  </a:lnTo>
                  <a:lnTo>
                    <a:pt x="113245" y="47967"/>
                  </a:lnTo>
                  <a:lnTo>
                    <a:pt x="113245" y="63080"/>
                  </a:lnTo>
                  <a:lnTo>
                    <a:pt x="113245" y="693762"/>
                  </a:lnTo>
                  <a:lnTo>
                    <a:pt x="115083" y="703906"/>
                  </a:lnTo>
                  <a:lnTo>
                    <a:pt x="120018" y="711542"/>
                  </a:lnTo>
                  <a:lnTo>
                    <a:pt x="127186" y="716397"/>
                  </a:lnTo>
                  <a:lnTo>
                    <a:pt x="135724" y="718197"/>
                  </a:lnTo>
                  <a:lnTo>
                    <a:pt x="950061" y="768705"/>
                  </a:lnTo>
                  <a:lnTo>
                    <a:pt x="961260" y="767969"/>
                  </a:lnTo>
                  <a:lnTo>
                    <a:pt x="969119" y="764503"/>
                  </a:lnTo>
                  <a:lnTo>
                    <a:pt x="973752" y="757134"/>
                  </a:lnTo>
                  <a:lnTo>
                    <a:pt x="975271" y="74468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522354" y="7848269"/>
              <a:ext cx="386715" cy="452120"/>
            </a:xfrm>
            <a:custGeom>
              <a:avLst/>
              <a:gdLst/>
              <a:ahLst/>
              <a:cxnLst/>
              <a:rect l="l" t="t" r="r" b="b"/>
              <a:pathLst>
                <a:path w="386714" h="452120">
                  <a:moveTo>
                    <a:pt x="21932" y="14287"/>
                  </a:moveTo>
                  <a:lnTo>
                    <a:pt x="15443" y="12001"/>
                  </a:lnTo>
                  <a:lnTo>
                    <a:pt x="10350" y="9804"/>
                  </a:lnTo>
                  <a:lnTo>
                    <a:pt x="7721" y="7886"/>
                  </a:lnTo>
                  <a:lnTo>
                    <a:pt x="7962" y="7429"/>
                  </a:lnTo>
                  <a:lnTo>
                    <a:pt x="7962" y="6502"/>
                  </a:lnTo>
                  <a:lnTo>
                    <a:pt x="9499" y="5295"/>
                  </a:lnTo>
                  <a:lnTo>
                    <a:pt x="11963" y="5257"/>
                  </a:lnTo>
                  <a:lnTo>
                    <a:pt x="14465" y="5257"/>
                  </a:lnTo>
                  <a:lnTo>
                    <a:pt x="18605" y="6553"/>
                  </a:lnTo>
                  <a:lnTo>
                    <a:pt x="19761" y="6883"/>
                  </a:lnTo>
                  <a:lnTo>
                    <a:pt x="19761" y="5245"/>
                  </a:lnTo>
                  <a:lnTo>
                    <a:pt x="19761" y="1384"/>
                  </a:lnTo>
                  <a:lnTo>
                    <a:pt x="15684" y="304"/>
                  </a:lnTo>
                  <a:lnTo>
                    <a:pt x="7962" y="0"/>
                  </a:lnTo>
                  <a:lnTo>
                    <a:pt x="0" y="1460"/>
                  </a:lnTo>
                  <a:lnTo>
                    <a:pt x="0" y="14859"/>
                  </a:lnTo>
                  <a:lnTo>
                    <a:pt x="6400" y="16535"/>
                  </a:lnTo>
                  <a:lnTo>
                    <a:pt x="9271" y="17907"/>
                  </a:lnTo>
                  <a:lnTo>
                    <a:pt x="8115" y="17195"/>
                  </a:lnTo>
                  <a:lnTo>
                    <a:pt x="11506" y="18948"/>
                  </a:lnTo>
                  <a:lnTo>
                    <a:pt x="12153" y="19304"/>
                  </a:lnTo>
                  <a:lnTo>
                    <a:pt x="13665" y="19850"/>
                  </a:lnTo>
                  <a:lnTo>
                    <a:pt x="13665" y="22948"/>
                  </a:lnTo>
                  <a:lnTo>
                    <a:pt x="11264" y="23672"/>
                  </a:lnTo>
                  <a:lnTo>
                    <a:pt x="6959" y="23596"/>
                  </a:lnTo>
                  <a:lnTo>
                    <a:pt x="393" y="22072"/>
                  </a:lnTo>
                  <a:lnTo>
                    <a:pt x="393" y="27800"/>
                  </a:lnTo>
                  <a:lnTo>
                    <a:pt x="2857" y="28778"/>
                  </a:lnTo>
                  <a:lnTo>
                    <a:pt x="16217" y="29489"/>
                  </a:lnTo>
                  <a:lnTo>
                    <a:pt x="21932" y="26365"/>
                  </a:lnTo>
                  <a:lnTo>
                    <a:pt x="21932" y="23672"/>
                  </a:lnTo>
                  <a:lnTo>
                    <a:pt x="21932" y="17195"/>
                  </a:lnTo>
                  <a:lnTo>
                    <a:pt x="21932" y="14287"/>
                  </a:lnTo>
                  <a:close/>
                </a:path>
                <a:path w="386714" h="452120">
                  <a:moveTo>
                    <a:pt x="34201" y="1130"/>
                  </a:moveTo>
                  <a:lnTo>
                    <a:pt x="25628" y="965"/>
                  </a:lnTo>
                  <a:lnTo>
                    <a:pt x="25628" y="28752"/>
                  </a:lnTo>
                  <a:lnTo>
                    <a:pt x="34201" y="28917"/>
                  </a:lnTo>
                  <a:lnTo>
                    <a:pt x="34201" y="1130"/>
                  </a:lnTo>
                  <a:close/>
                </a:path>
                <a:path w="386714" h="452120">
                  <a:moveTo>
                    <a:pt x="61366" y="24028"/>
                  </a:moveTo>
                  <a:lnTo>
                    <a:pt x="48704" y="23787"/>
                  </a:lnTo>
                  <a:lnTo>
                    <a:pt x="48704" y="17437"/>
                  </a:lnTo>
                  <a:lnTo>
                    <a:pt x="59512" y="17640"/>
                  </a:lnTo>
                  <a:lnTo>
                    <a:pt x="59512" y="12852"/>
                  </a:lnTo>
                  <a:lnTo>
                    <a:pt x="48704" y="12636"/>
                  </a:lnTo>
                  <a:lnTo>
                    <a:pt x="48704" y="6908"/>
                  </a:lnTo>
                  <a:lnTo>
                    <a:pt x="61290" y="7150"/>
                  </a:lnTo>
                  <a:lnTo>
                    <a:pt x="61290" y="1739"/>
                  </a:lnTo>
                  <a:lnTo>
                    <a:pt x="40525" y="1333"/>
                  </a:lnTo>
                  <a:lnTo>
                    <a:pt x="40525" y="29032"/>
                  </a:lnTo>
                  <a:lnTo>
                    <a:pt x="61366" y="29438"/>
                  </a:lnTo>
                  <a:lnTo>
                    <a:pt x="61366" y="24028"/>
                  </a:lnTo>
                  <a:close/>
                </a:path>
                <a:path w="386714" h="452120">
                  <a:moveTo>
                    <a:pt x="99961" y="2400"/>
                  </a:moveTo>
                  <a:lnTo>
                    <a:pt x="90157" y="2209"/>
                  </a:lnTo>
                  <a:lnTo>
                    <a:pt x="82905" y="18173"/>
                  </a:lnTo>
                  <a:lnTo>
                    <a:pt x="76111" y="1943"/>
                  </a:lnTo>
                  <a:lnTo>
                    <a:pt x="65773" y="1739"/>
                  </a:lnTo>
                  <a:lnTo>
                    <a:pt x="65773" y="29527"/>
                  </a:lnTo>
                  <a:lnTo>
                    <a:pt x="71640" y="29641"/>
                  </a:lnTo>
                  <a:lnTo>
                    <a:pt x="71640" y="12458"/>
                  </a:lnTo>
                  <a:lnTo>
                    <a:pt x="78803" y="30086"/>
                  </a:lnTo>
                  <a:lnTo>
                    <a:pt x="84442" y="30200"/>
                  </a:lnTo>
                  <a:lnTo>
                    <a:pt x="91782" y="12852"/>
                  </a:lnTo>
                  <a:lnTo>
                    <a:pt x="91782" y="30035"/>
                  </a:lnTo>
                  <a:lnTo>
                    <a:pt x="99961" y="30200"/>
                  </a:lnTo>
                  <a:lnTo>
                    <a:pt x="99961" y="2400"/>
                  </a:lnTo>
                  <a:close/>
                </a:path>
                <a:path w="386714" h="452120">
                  <a:moveTo>
                    <a:pt x="127139" y="25298"/>
                  </a:moveTo>
                  <a:lnTo>
                    <a:pt x="114465" y="25057"/>
                  </a:lnTo>
                  <a:lnTo>
                    <a:pt x="114465" y="18707"/>
                  </a:lnTo>
                  <a:lnTo>
                    <a:pt x="125272" y="18923"/>
                  </a:lnTo>
                  <a:lnTo>
                    <a:pt x="125272" y="14122"/>
                  </a:lnTo>
                  <a:lnTo>
                    <a:pt x="114465" y="13906"/>
                  </a:lnTo>
                  <a:lnTo>
                    <a:pt x="114465" y="8178"/>
                  </a:lnTo>
                  <a:lnTo>
                    <a:pt x="127050" y="8420"/>
                  </a:lnTo>
                  <a:lnTo>
                    <a:pt x="127050" y="3009"/>
                  </a:lnTo>
                  <a:lnTo>
                    <a:pt x="106286" y="2603"/>
                  </a:lnTo>
                  <a:lnTo>
                    <a:pt x="106286" y="30314"/>
                  </a:lnTo>
                  <a:lnTo>
                    <a:pt x="127139" y="30721"/>
                  </a:lnTo>
                  <a:lnTo>
                    <a:pt x="127139" y="25298"/>
                  </a:lnTo>
                  <a:close/>
                </a:path>
                <a:path w="386714" h="452120">
                  <a:moveTo>
                    <a:pt x="156146" y="3568"/>
                  </a:moveTo>
                  <a:lnTo>
                    <a:pt x="150355" y="3454"/>
                  </a:lnTo>
                  <a:lnTo>
                    <a:pt x="150355" y="20027"/>
                  </a:lnTo>
                  <a:lnTo>
                    <a:pt x="140944" y="3263"/>
                  </a:lnTo>
                  <a:lnTo>
                    <a:pt x="131521" y="3086"/>
                  </a:lnTo>
                  <a:lnTo>
                    <a:pt x="131521" y="30797"/>
                  </a:lnTo>
                  <a:lnTo>
                    <a:pt x="137325" y="30924"/>
                  </a:lnTo>
                  <a:lnTo>
                    <a:pt x="137325" y="13500"/>
                  </a:lnTo>
                  <a:lnTo>
                    <a:pt x="146977" y="31102"/>
                  </a:lnTo>
                  <a:lnTo>
                    <a:pt x="156146" y="31280"/>
                  </a:lnTo>
                  <a:lnTo>
                    <a:pt x="156146" y="3568"/>
                  </a:lnTo>
                  <a:close/>
                </a:path>
                <a:path w="386714" h="452120">
                  <a:moveTo>
                    <a:pt x="182460" y="17386"/>
                  </a:moveTo>
                  <a:lnTo>
                    <a:pt x="175983" y="15113"/>
                  </a:lnTo>
                  <a:lnTo>
                    <a:pt x="170891" y="12915"/>
                  </a:lnTo>
                  <a:lnTo>
                    <a:pt x="168275" y="10998"/>
                  </a:lnTo>
                  <a:lnTo>
                    <a:pt x="168503" y="10541"/>
                  </a:lnTo>
                  <a:lnTo>
                    <a:pt x="168503" y="9613"/>
                  </a:lnTo>
                  <a:lnTo>
                    <a:pt x="170040" y="8407"/>
                  </a:lnTo>
                  <a:lnTo>
                    <a:pt x="172504" y="8369"/>
                  </a:lnTo>
                  <a:lnTo>
                    <a:pt x="175018" y="8369"/>
                  </a:lnTo>
                  <a:lnTo>
                    <a:pt x="179146" y="9664"/>
                  </a:lnTo>
                  <a:lnTo>
                    <a:pt x="180314" y="10007"/>
                  </a:lnTo>
                  <a:lnTo>
                    <a:pt x="180314" y="8356"/>
                  </a:lnTo>
                  <a:lnTo>
                    <a:pt x="180314" y="4508"/>
                  </a:lnTo>
                  <a:lnTo>
                    <a:pt x="176225" y="3416"/>
                  </a:lnTo>
                  <a:lnTo>
                    <a:pt x="168503" y="3111"/>
                  </a:lnTo>
                  <a:lnTo>
                    <a:pt x="160553" y="4584"/>
                  </a:lnTo>
                  <a:lnTo>
                    <a:pt x="160553" y="17970"/>
                  </a:lnTo>
                  <a:lnTo>
                    <a:pt x="166954" y="19646"/>
                  </a:lnTo>
                  <a:lnTo>
                    <a:pt x="169811" y="21031"/>
                  </a:lnTo>
                  <a:lnTo>
                    <a:pt x="168668" y="20307"/>
                  </a:lnTo>
                  <a:lnTo>
                    <a:pt x="172707" y="22415"/>
                  </a:lnTo>
                  <a:lnTo>
                    <a:pt x="174205" y="22961"/>
                  </a:lnTo>
                  <a:lnTo>
                    <a:pt x="174205" y="26060"/>
                  </a:lnTo>
                  <a:lnTo>
                    <a:pt x="171831" y="26784"/>
                  </a:lnTo>
                  <a:lnTo>
                    <a:pt x="167500" y="26695"/>
                  </a:lnTo>
                  <a:lnTo>
                    <a:pt x="160934" y="25184"/>
                  </a:lnTo>
                  <a:lnTo>
                    <a:pt x="160934" y="30911"/>
                  </a:lnTo>
                  <a:lnTo>
                    <a:pt x="163398" y="31889"/>
                  </a:lnTo>
                  <a:lnTo>
                    <a:pt x="176758" y="32613"/>
                  </a:lnTo>
                  <a:lnTo>
                    <a:pt x="182460" y="29476"/>
                  </a:lnTo>
                  <a:lnTo>
                    <a:pt x="182460" y="26784"/>
                  </a:lnTo>
                  <a:lnTo>
                    <a:pt x="182460" y="20307"/>
                  </a:lnTo>
                  <a:lnTo>
                    <a:pt x="182460" y="17386"/>
                  </a:lnTo>
                  <a:close/>
                </a:path>
                <a:path w="386714" h="452120">
                  <a:moveTo>
                    <a:pt x="239255" y="442125"/>
                  </a:moveTo>
                  <a:lnTo>
                    <a:pt x="234886" y="441985"/>
                  </a:lnTo>
                  <a:lnTo>
                    <a:pt x="234886" y="446354"/>
                  </a:lnTo>
                  <a:lnTo>
                    <a:pt x="239255" y="446519"/>
                  </a:lnTo>
                  <a:lnTo>
                    <a:pt x="239255" y="442125"/>
                  </a:lnTo>
                  <a:close/>
                </a:path>
                <a:path w="386714" h="452120">
                  <a:moveTo>
                    <a:pt x="239255" y="421157"/>
                  </a:moveTo>
                  <a:lnTo>
                    <a:pt x="234886" y="421005"/>
                  </a:lnTo>
                  <a:lnTo>
                    <a:pt x="234886" y="425399"/>
                  </a:lnTo>
                  <a:lnTo>
                    <a:pt x="239255" y="425526"/>
                  </a:lnTo>
                  <a:lnTo>
                    <a:pt x="239255" y="421157"/>
                  </a:lnTo>
                  <a:close/>
                </a:path>
                <a:path w="386714" h="452120">
                  <a:moveTo>
                    <a:pt x="239255" y="400189"/>
                  </a:moveTo>
                  <a:lnTo>
                    <a:pt x="234886" y="400050"/>
                  </a:lnTo>
                  <a:lnTo>
                    <a:pt x="234886" y="404444"/>
                  </a:lnTo>
                  <a:lnTo>
                    <a:pt x="239255" y="404571"/>
                  </a:lnTo>
                  <a:lnTo>
                    <a:pt x="239255" y="400189"/>
                  </a:lnTo>
                  <a:close/>
                </a:path>
                <a:path w="386714" h="452120">
                  <a:moveTo>
                    <a:pt x="239255" y="379234"/>
                  </a:moveTo>
                  <a:lnTo>
                    <a:pt x="234886" y="379082"/>
                  </a:lnTo>
                  <a:lnTo>
                    <a:pt x="234886" y="383451"/>
                  </a:lnTo>
                  <a:lnTo>
                    <a:pt x="239255" y="383590"/>
                  </a:lnTo>
                  <a:lnTo>
                    <a:pt x="239255" y="379234"/>
                  </a:lnTo>
                  <a:close/>
                </a:path>
                <a:path w="386714" h="452120">
                  <a:moveTo>
                    <a:pt x="239255" y="358241"/>
                  </a:moveTo>
                  <a:lnTo>
                    <a:pt x="234886" y="358114"/>
                  </a:lnTo>
                  <a:lnTo>
                    <a:pt x="234886" y="362496"/>
                  </a:lnTo>
                  <a:lnTo>
                    <a:pt x="239255" y="362635"/>
                  </a:lnTo>
                  <a:lnTo>
                    <a:pt x="239255" y="358241"/>
                  </a:lnTo>
                  <a:close/>
                </a:path>
                <a:path w="386714" h="452120">
                  <a:moveTo>
                    <a:pt x="239255" y="337299"/>
                  </a:moveTo>
                  <a:lnTo>
                    <a:pt x="234886" y="337159"/>
                  </a:lnTo>
                  <a:lnTo>
                    <a:pt x="234886" y="341528"/>
                  </a:lnTo>
                  <a:lnTo>
                    <a:pt x="239255" y="341668"/>
                  </a:lnTo>
                  <a:lnTo>
                    <a:pt x="239255" y="337299"/>
                  </a:lnTo>
                  <a:close/>
                </a:path>
                <a:path w="386714" h="452120">
                  <a:moveTo>
                    <a:pt x="239255" y="316306"/>
                  </a:moveTo>
                  <a:lnTo>
                    <a:pt x="234886" y="316166"/>
                  </a:lnTo>
                  <a:lnTo>
                    <a:pt x="234886" y="320573"/>
                  </a:lnTo>
                  <a:lnTo>
                    <a:pt x="239255" y="320687"/>
                  </a:lnTo>
                  <a:lnTo>
                    <a:pt x="239255" y="316306"/>
                  </a:lnTo>
                  <a:close/>
                </a:path>
                <a:path w="386714" h="452120">
                  <a:moveTo>
                    <a:pt x="239255" y="295351"/>
                  </a:moveTo>
                  <a:lnTo>
                    <a:pt x="234886" y="295211"/>
                  </a:lnTo>
                  <a:lnTo>
                    <a:pt x="234886" y="299605"/>
                  </a:lnTo>
                  <a:lnTo>
                    <a:pt x="239255" y="299732"/>
                  </a:lnTo>
                  <a:lnTo>
                    <a:pt x="239255" y="295351"/>
                  </a:lnTo>
                  <a:close/>
                </a:path>
                <a:path w="386714" h="452120">
                  <a:moveTo>
                    <a:pt x="260108" y="442874"/>
                  </a:moveTo>
                  <a:lnTo>
                    <a:pt x="255739" y="442709"/>
                  </a:lnTo>
                  <a:lnTo>
                    <a:pt x="255739" y="447116"/>
                  </a:lnTo>
                  <a:lnTo>
                    <a:pt x="260108" y="447255"/>
                  </a:lnTo>
                  <a:lnTo>
                    <a:pt x="260108" y="442874"/>
                  </a:lnTo>
                  <a:close/>
                </a:path>
                <a:path w="386714" h="452120">
                  <a:moveTo>
                    <a:pt x="260108" y="421881"/>
                  </a:moveTo>
                  <a:lnTo>
                    <a:pt x="255739" y="421728"/>
                  </a:lnTo>
                  <a:lnTo>
                    <a:pt x="255739" y="426123"/>
                  </a:lnTo>
                  <a:lnTo>
                    <a:pt x="260108" y="426262"/>
                  </a:lnTo>
                  <a:lnTo>
                    <a:pt x="260108" y="421881"/>
                  </a:lnTo>
                  <a:close/>
                </a:path>
                <a:path w="386714" h="452120">
                  <a:moveTo>
                    <a:pt x="260108" y="400888"/>
                  </a:moveTo>
                  <a:lnTo>
                    <a:pt x="255739" y="400761"/>
                  </a:lnTo>
                  <a:lnTo>
                    <a:pt x="255739" y="405142"/>
                  </a:lnTo>
                  <a:lnTo>
                    <a:pt x="260108" y="405269"/>
                  </a:lnTo>
                  <a:lnTo>
                    <a:pt x="260108" y="400888"/>
                  </a:lnTo>
                  <a:close/>
                </a:path>
                <a:path w="386714" h="452120">
                  <a:moveTo>
                    <a:pt x="260108" y="379895"/>
                  </a:moveTo>
                  <a:lnTo>
                    <a:pt x="255739" y="379768"/>
                  </a:lnTo>
                  <a:lnTo>
                    <a:pt x="255739" y="384149"/>
                  </a:lnTo>
                  <a:lnTo>
                    <a:pt x="260108" y="384289"/>
                  </a:lnTo>
                  <a:lnTo>
                    <a:pt x="260108" y="379895"/>
                  </a:lnTo>
                  <a:close/>
                </a:path>
                <a:path w="386714" h="452120">
                  <a:moveTo>
                    <a:pt x="260108" y="358902"/>
                  </a:moveTo>
                  <a:lnTo>
                    <a:pt x="255739" y="358787"/>
                  </a:lnTo>
                  <a:lnTo>
                    <a:pt x="255739" y="363169"/>
                  </a:lnTo>
                  <a:lnTo>
                    <a:pt x="260108" y="363308"/>
                  </a:lnTo>
                  <a:lnTo>
                    <a:pt x="260108" y="358902"/>
                  </a:lnTo>
                  <a:close/>
                </a:path>
                <a:path w="386714" h="452120">
                  <a:moveTo>
                    <a:pt x="260108" y="337934"/>
                  </a:moveTo>
                  <a:lnTo>
                    <a:pt x="255739" y="337794"/>
                  </a:lnTo>
                  <a:lnTo>
                    <a:pt x="255739" y="342176"/>
                  </a:lnTo>
                  <a:lnTo>
                    <a:pt x="260108" y="342303"/>
                  </a:lnTo>
                  <a:lnTo>
                    <a:pt x="260108" y="337934"/>
                  </a:lnTo>
                  <a:close/>
                </a:path>
                <a:path w="386714" h="452120">
                  <a:moveTo>
                    <a:pt x="260108" y="316915"/>
                  </a:moveTo>
                  <a:lnTo>
                    <a:pt x="255739" y="316788"/>
                  </a:lnTo>
                  <a:lnTo>
                    <a:pt x="255739" y="321183"/>
                  </a:lnTo>
                  <a:lnTo>
                    <a:pt x="260108" y="321310"/>
                  </a:lnTo>
                  <a:lnTo>
                    <a:pt x="260108" y="316915"/>
                  </a:lnTo>
                  <a:close/>
                </a:path>
                <a:path w="386714" h="452120">
                  <a:moveTo>
                    <a:pt x="260108" y="295922"/>
                  </a:moveTo>
                  <a:lnTo>
                    <a:pt x="255739" y="295821"/>
                  </a:lnTo>
                  <a:lnTo>
                    <a:pt x="255739" y="300202"/>
                  </a:lnTo>
                  <a:lnTo>
                    <a:pt x="260108" y="300329"/>
                  </a:lnTo>
                  <a:lnTo>
                    <a:pt x="260108" y="295922"/>
                  </a:lnTo>
                  <a:close/>
                </a:path>
                <a:path w="386714" h="452120">
                  <a:moveTo>
                    <a:pt x="281025" y="443623"/>
                  </a:moveTo>
                  <a:lnTo>
                    <a:pt x="276644" y="443458"/>
                  </a:lnTo>
                  <a:lnTo>
                    <a:pt x="276644" y="447852"/>
                  </a:lnTo>
                  <a:lnTo>
                    <a:pt x="281025" y="448017"/>
                  </a:lnTo>
                  <a:lnTo>
                    <a:pt x="281025" y="443623"/>
                  </a:lnTo>
                  <a:close/>
                </a:path>
                <a:path w="386714" h="452120">
                  <a:moveTo>
                    <a:pt x="281025" y="422617"/>
                  </a:moveTo>
                  <a:lnTo>
                    <a:pt x="276644" y="422440"/>
                  </a:lnTo>
                  <a:lnTo>
                    <a:pt x="276644" y="426859"/>
                  </a:lnTo>
                  <a:lnTo>
                    <a:pt x="281025" y="426986"/>
                  </a:lnTo>
                  <a:lnTo>
                    <a:pt x="281025" y="422617"/>
                  </a:lnTo>
                  <a:close/>
                </a:path>
                <a:path w="386714" h="452120">
                  <a:moveTo>
                    <a:pt x="281025" y="401586"/>
                  </a:moveTo>
                  <a:lnTo>
                    <a:pt x="276644" y="401447"/>
                  </a:lnTo>
                  <a:lnTo>
                    <a:pt x="276644" y="405828"/>
                  </a:lnTo>
                  <a:lnTo>
                    <a:pt x="281025" y="405980"/>
                  </a:lnTo>
                  <a:lnTo>
                    <a:pt x="281025" y="401586"/>
                  </a:lnTo>
                  <a:close/>
                </a:path>
                <a:path w="386714" h="452120">
                  <a:moveTo>
                    <a:pt x="281025" y="380580"/>
                  </a:moveTo>
                  <a:lnTo>
                    <a:pt x="276644" y="380441"/>
                  </a:lnTo>
                  <a:lnTo>
                    <a:pt x="276644" y="384822"/>
                  </a:lnTo>
                  <a:lnTo>
                    <a:pt x="281025" y="384962"/>
                  </a:lnTo>
                  <a:lnTo>
                    <a:pt x="281025" y="380580"/>
                  </a:lnTo>
                  <a:close/>
                </a:path>
                <a:path w="386714" h="452120">
                  <a:moveTo>
                    <a:pt x="281025" y="359562"/>
                  </a:moveTo>
                  <a:lnTo>
                    <a:pt x="276644" y="359435"/>
                  </a:lnTo>
                  <a:lnTo>
                    <a:pt x="276644" y="363816"/>
                  </a:lnTo>
                  <a:lnTo>
                    <a:pt x="281025" y="363956"/>
                  </a:lnTo>
                  <a:lnTo>
                    <a:pt x="281025" y="359562"/>
                  </a:lnTo>
                  <a:close/>
                </a:path>
                <a:path w="386714" h="452120">
                  <a:moveTo>
                    <a:pt x="281025" y="338569"/>
                  </a:moveTo>
                  <a:lnTo>
                    <a:pt x="276644" y="338442"/>
                  </a:lnTo>
                  <a:lnTo>
                    <a:pt x="276644" y="342823"/>
                  </a:lnTo>
                  <a:lnTo>
                    <a:pt x="281025" y="342963"/>
                  </a:lnTo>
                  <a:lnTo>
                    <a:pt x="281025" y="338569"/>
                  </a:lnTo>
                  <a:close/>
                </a:path>
                <a:path w="386714" h="452120">
                  <a:moveTo>
                    <a:pt x="281025" y="317550"/>
                  </a:moveTo>
                  <a:lnTo>
                    <a:pt x="276644" y="317423"/>
                  </a:lnTo>
                  <a:lnTo>
                    <a:pt x="276644" y="321805"/>
                  </a:lnTo>
                  <a:lnTo>
                    <a:pt x="281025" y="321945"/>
                  </a:lnTo>
                  <a:lnTo>
                    <a:pt x="281025" y="317550"/>
                  </a:lnTo>
                  <a:close/>
                </a:path>
                <a:path w="386714" h="452120">
                  <a:moveTo>
                    <a:pt x="281025" y="296545"/>
                  </a:moveTo>
                  <a:lnTo>
                    <a:pt x="276644" y="296405"/>
                  </a:lnTo>
                  <a:lnTo>
                    <a:pt x="276644" y="300824"/>
                  </a:lnTo>
                  <a:lnTo>
                    <a:pt x="281025" y="300926"/>
                  </a:lnTo>
                  <a:lnTo>
                    <a:pt x="281025" y="296545"/>
                  </a:lnTo>
                  <a:close/>
                </a:path>
                <a:path w="386714" h="452120">
                  <a:moveTo>
                    <a:pt x="301955" y="444360"/>
                  </a:moveTo>
                  <a:lnTo>
                    <a:pt x="297599" y="444207"/>
                  </a:lnTo>
                  <a:lnTo>
                    <a:pt x="297599" y="448614"/>
                  </a:lnTo>
                  <a:lnTo>
                    <a:pt x="301955" y="448741"/>
                  </a:lnTo>
                  <a:lnTo>
                    <a:pt x="301955" y="444360"/>
                  </a:lnTo>
                  <a:close/>
                </a:path>
                <a:path w="386714" h="452120">
                  <a:moveTo>
                    <a:pt x="301955" y="423303"/>
                  </a:moveTo>
                  <a:lnTo>
                    <a:pt x="297599" y="423189"/>
                  </a:lnTo>
                  <a:lnTo>
                    <a:pt x="297599" y="427570"/>
                  </a:lnTo>
                  <a:lnTo>
                    <a:pt x="301955" y="427723"/>
                  </a:lnTo>
                  <a:lnTo>
                    <a:pt x="301955" y="423303"/>
                  </a:lnTo>
                  <a:close/>
                </a:path>
                <a:path w="386714" h="452120">
                  <a:moveTo>
                    <a:pt x="301955" y="402297"/>
                  </a:moveTo>
                  <a:lnTo>
                    <a:pt x="297599" y="402170"/>
                  </a:lnTo>
                  <a:lnTo>
                    <a:pt x="297599" y="406539"/>
                  </a:lnTo>
                  <a:lnTo>
                    <a:pt x="301955" y="406679"/>
                  </a:lnTo>
                  <a:lnTo>
                    <a:pt x="301955" y="402297"/>
                  </a:lnTo>
                  <a:close/>
                </a:path>
                <a:path w="386714" h="452120">
                  <a:moveTo>
                    <a:pt x="301955" y="381254"/>
                  </a:moveTo>
                  <a:lnTo>
                    <a:pt x="297599" y="381127"/>
                  </a:lnTo>
                  <a:lnTo>
                    <a:pt x="297599" y="385521"/>
                  </a:lnTo>
                  <a:lnTo>
                    <a:pt x="301955" y="385648"/>
                  </a:lnTo>
                  <a:lnTo>
                    <a:pt x="301955" y="381254"/>
                  </a:lnTo>
                  <a:close/>
                </a:path>
                <a:path w="386714" h="452120">
                  <a:moveTo>
                    <a:pt x="301955" y="360235"/>
                  </a:moveTo>
                  <a:lnTo>
                    <a:pt x="297599" y="360108"/>
                  </a:lnTo>
                  <a:lnTo>
                    <a:pt x="297599" y="364502"/>
                  </a:lnTo>
                  <a:lnTo>
                    <a:pt x="301955" y="364629"/>
                  </a:lnTo>
                  <a:lnTo>
                    <a:pt x="301955" y="360235"/>
                  </a:lnTo>
                  <a:close/>
                </a:path>
                <a:path w="386714" h="452120">
                  <a:moveTo>
                    <a:pt x="301955" y="339204"/>
                  </a:moveTo>
                  <a:lnTo>
                    <a:pt x="297599" y="339102"/>
                  </a:lnTo>
                  <a:lnTo>
                    <a:pt x="297599" y="343471"/>
                  </a:lnTo>
                  <a:lnTo>
                    <a:pt x="301955" y="343598"/>
                  </a:lnTo>
                  <a:lnTo>
                    <a:pt x="301955" y="339204"/>
                  </a:lnTo>
                  <a:close/>
                </a:path>
                <a:path w="386714" h="452120">
                  <a:moveTo>
                    <a:pt x="301955" y="318173"/>
                  </a:moveTo>
                  <a:lnTo>
                    <a:pt x="297599" y="318046"/>
                  </a:lnTo>
                  <a:lnTo>
                    <a:pt x="297599" y="322440"/>
                  </a:lnTo>
                  <a:lnTo>
                    <a:pt x="301955" y="322567"/>
                  </a:lnTo>
                  <a:lnTo>
                    <a:pt x="301955" y="318173"/>
                  </a:lnTo>
                  <a:close/>
                </a:path>
                <a:path w="386714" h="452120">
                  <a:moveTo>
                    <a:pt x="301955" y="297129"/>
                  </a:moveTo>
                  <a:lnTo>
                    <a:pt x="297599" y="297027"/>
                  </a:lnTo>
                  <a:lnTo>
                    <a:pt x="297599" y="301409"/>
                  </a:lnTo>
                  <a:lnTo>
                    <a:pt x="301955" y="301536"/>
                  </a:lnTo>
                  <a:lnTo>
                    <a:pt x="301955" y="297129"/>
                  </a:lnTo>
                  <a:close/>
                </a:path>
                <a:path w="386714" h="452120">
                  <a:moveTo>
                    <a:pt x="322948" y="445109"/>
                  </a:moveTo>
                  <a:lnTo>
                    <a:pt x="318566" y="444957"/>
                  </a:lnTo>
                  <a:lnTo>
                    <a:pt x="318566" y="449338"/>
                  </a:lnTo>
                  <a:lnTo>
                    <a:pt x="322948" y="449503"/>
                  </a:lnTo>
                  <a:lnTo>
                    <a:pt x="322948" y="445109"/>
                  </a:lnTo>
                  <a:close/>
                </a:path>
                <a:path w="386714" h="452120">
                  <a:moveTo>
                    <a:pt x="322948" y="424053"/>
                  </a:moveTo>
                  <a:lnTo>
                    <a:pt x="318566" y="423900"/>
                  </a:lnTo>
                  <a:lnTo>
                    <a:pt x="318566" y="428294"/>
                  </a:lnTo>
                  <a:lnTo>
                    <a:pt x="322948" y="428459"/>
                  </a:lnTo>
                  <a:lnTo>
                    <a:pt x="322948" y="424053"/>
                  </a:lnTo>
                  <a:close/>
                </a:path>
                <a:path w="386714" h="452120">
                  <a:moveTo>
                    <a:pt x="322948" y="403009"/>
                  </a:moveTo>
                  <a:lnTo>
                    <a:pt x="318566" y="402856"/>
                  </a:lnTo>
                  <a:lnTo>
                    <a:pt x="318566" y="407250"/>
                  </a:lnTo>
                  <a:lnTo>
                    <a:pt x="322948" y="407403"/>
                  </a:lnTo>
                  <a:lnTo>
                    <a:pt x="322948" y="403009"/>
                  </a:lnTo>
                  <a:close/>
                </a:path>
                <a:path w="386714" h="452120">
                  <a:moveTo>
                    <a:pt x="322948" y="381952"/>
                  </a:moveTo>
                  <a:lnTo>
                    <a:pt x="318566" y="381812"/>
                  </a:lnTo>
                  <a:lnTo>
                    <a:pt x="318566" y="386207"/>
                  </a:lnTo>
                  <a:lnTo>
                    <a:pt x="322948" y="386334"/>
                  </a:lnTo>
                  <a:lnTo>
                    <a:pt x="322948" y="381952"/>
                  </a:lnTo>
                  <a:close/>
                </a:path>
                <a:path w="386714" h="452120">
                  <a:moveTo>
                    <a:pt x="322948" y="360895"/>
                  </a:moveTo>
                  <a:lnTo>
                    <a:pt x="318566" y="360756"/>
                  </a:lnTo>
                  <a:lnTo>
                    <a:pt x="318566" y="365163"/>
                  </a:lnTo>
                  <a:lnTo>
                    <a:pt x="322948" y="365290"/>
                  </a:lnTo>
                  <a:lnTo>
                    <a:pt x="322948" y="360895"/>
                  </a:lnTo>
                  <a:close/>
                </a:path>
                <a:path w="386714" h="452120">
                  <a:moveTo>
                    <a:pt x="322948" y="339839"/>
                  </a:moveTo>
                  <a:lnTo>
                    <a:pt x="318566" y="339712"/>
                  </a:lnTo>
                  <a:lnTo>
                    <a:pt x="318566" y="344119"/>
                  </a:lnTo>
                  <a:lnTo>
                    <a:pt x="322948" y="344246"/>
                  </a:lnTo>
                  <a:lnTo>
                    <a:pt x="322948" y="339839"/>
                  </a:lnTo>
                  <a:close/>
                </a:path>
                <a:path w="386714" h="452120">
                  <a:moveTo>
                    <a:pt x="322948" y="318795"/>
                  </a:moveTo>
                  <a:lnTo>
                    <a:pt x="318566" y="318668"/>
                  </a:lnTo>
                  <a:lnTo>
                    <a:pt x="318566" y="323062"/>
                  </a:lnTo>
                  <a:lnTo>
                    <a:pt x="322948" y="323189"/>
                  </a:lnTo>
                  <a:lnTo>
                    <a:pt x="322948" y="318795"/>
                  </a:lnTo>
                  <a:close/>
                </a:path>
                <a:path w="386714" h="452120">
                  <a:moveTo>
                    <a:pt x="322948" y="297751"/>
                  </a:moveTo>
                  <a:lnTo>
                    <a:pt x="318566" y="297624"/>
                  </a:lnTo>
                  <a:lnTo>
                    <a:pt x="318566" y="302018"/>
                  </a:lnTo>
                  <a:lnTo>
                    <a:pt x="322948" y="302158"/>
                  </a:lnTo>
                  <a:lnTo>
                    <a:pt x="322948" y="297751"/>
                  </a:lnTo>
                  <a:close/>
                </a:path>
                <a:path w="386714" h="452120">
                  <a:moveTo>
                    <a:pt x="344004" y="445858"/>
                  </a:moveTo>
                  <a:lnTo>
                    <a:pt x="339585" y="445693"/>
                  </a:lnTo>
                  <a:lnTo>
                    <a:pt x="339585" y="450088"/>
                  </a:lnTo>
                  <a:lnTo>
                    <a:pt x="344004" y="450253"/>
                  </a:lnTo>
                  <a:lnTo>
                    <a:pt x="344004" y="445858"/>
                  </a:lnTo>
                  <a:close/>
                </a:path>
                <a:path w="386714" h="452120">
                  <a:moveTo>
                    <a:pt x="344004" y="424776"/>
                  </a:moveTo>
                  <a:lnTo>
                    <a:pt x="339585" y="424624"/>
                  </a:lnTo>
                  <a:lnTo>
                    <a:pt x="339585" y="429031"/>
                  </a:lnTo>
                  <a:lnTo>
                    <a:pt x="344004" y="429196"/>
                  </a:lnTo>
                  <a:lnTo>
                    <a:pt x="344004" y="424776"/>
                  </a:lnTo>
                  <a:close/>
                </a:path>
                <a:path w="386714" h="452120">
                  <a:moveTo>
                    <a:pt x="344004" y="403707"/>
                  </a:moveTo>
                  <a:lnTo>
                    <a:pt x="339585" y="403555"/>
                  </a:lnTo>
                  <a:lnTo>
                    <a:pt x="339585" y="407962"/>
                  </a:lnTo>
                  <a:lnTo>
                    <a:pt x="344004" y="408114"/>
                  </a:lnTo>
                  <a:lnTo>
                    <a:pt x="344004" y="403707"/>
                  </a:lnTo>
                  <a:close/>
                </a:path>
                <a:path w="386714" h="452120">
                  <a:moveTo>
                    <a:pt x="344004" y="382625"/>
                  </a:moveTo>
                  <a:lnTo>
                    <a:pt x="339585" y="382498"/>
                  </a:lnTo>
                  <a:lnTo>
                    <a:pt x="339585" y="386892"/>
                  </a:lnTo>
                  <a:lnTo>
                    <a:pt x="344004" y="387045"/>
                  </a:lnTo>
                  <a:lnTo>
                    <a:pt x="344004" y="382625"/>
                  </a:lnTo>
                  <a:close/>
                </a:path>
                <a:path w="386714" h="452120">
                  <a:moveTo>
                    <a:pt x="344004" y="361569"/>
                  </a:moveTo>
                  <a:lnTo>
                    <a:pt x="339585" y="361429"/>
                  </a:lnTo>
                  <a:lnTo>
                    <a:pt x="339585" y="365823"/>
                  </a:lnTo>
                  <a:lnTo>
                    <a:pt x="344004" y="365975"/>
                  </a:lnTo>
                  <a:lnTo>
                    <a:pt x="344004" y="361569"/>
                  </a:lnTo>
                  <a:close/>
                </a:path>
                <a:path w="386714" h="452120">
                  <a:moveTo>
                    <a:pt x="344004" y="340499"/>
                  </a:moveTo>
                  <a:lnTo>
                    <a:pt x="339585" y="340372"/>
                  </a:lnTo>
                  <a:lnTo>
                    <a:pt x="339585" y="344754"/>
                  </a:lnTo>
                  <a:lnTo>
                    <a:pt x="344004" y="344893"/>
                  </a:lnTo>
                  <a:lnTo>
                    <a:pt x="344004" y="340499"/>
                  </a:lnTo>
                  <a:close/>
                </a:path>
                <a:path w="386714" h="452120">
                  <a:moveTo>
                    <a:pt x="344004" y="319417"/>
                  </a:moveTo>
                  <a:lnTo>
                    <a:pt x="339585" y="319290"/>
                  </a:lnTo>
                  <a:lnTo>
                    <a:pt x="339585" y="323684"/>
                  </a:lnTo>
                  <a:lnTo>
                    <a:pt x="344004" y="323824"/>
                  </a:lnTo>
                  <a:lnTo>
                    <a:pt x="344004" y="319417"/>
                  </a:lnTo>
                  <a:close/>
                </a:path>
                <a:path w="386714" h="452120">
                  <a:moveTo>
                    <a:pt x="344004" y="298348"/>
                  </a:moveTo>
                  <a:lnTo>
                    <a:pt x="339585" y="298221"/>
                  </a:lnTo>
                  <a:lnTo>
                    <a:pt x="339585" y="302628"/>
                  </a:lnTo>
                  <a:lnTo>
                    <a:pt x="344004" y="302742"/>
                  </a:lnTo>
                  <a:lnTo>
                    <a:pt x="344004" y="298348"/>
                  </a:lnTo>
                  <a:close/>
                </a:path>
                <a:path w="386714" h="452120">
                  <a:moveTo>
                    <a:pt x="365061" y="446608"/>
                  </a:moveTo>
                  <a:lnTo>
                    <a:pt x="360667" y="446443"/>
                  </a:lnTo>
                  <a:lnTo>
                    <a:pt x="360667" y="450837"/>
                  </a:lnTo>
                  <a:lnTo>
                    <a:pt x="365061" y="451015"/>
                  </a:lnTo>
                  <a:lnTo>
                    <a:pt x="365061" y="446608"/>
                  </a:lnTo>
                  <a:close/>
                </a:path>
                <a:path w="386714" h="452120">
                  <a:moveTo>
                    <a:pt x="365061" y="425500"/>
                  </a:moveTo>
                  <a:lnTo>
                    <a:pt x="360667" y="425361"/>
                  </a:lnTo>
                  <a:lnTo>
                    <a:pt x="360667" y="429755"/>
                  </a:lnTo>
                  <a:lnTo>
                    <a:pt x="365061" y="429920"/>
                  </a:lnTo>
                  <a:lnTo>
                    <a:pt x="365061" y="425500"/>
                  </a:lnTo>
                  <a:close/>
                </a:path>
                <a:path w="386714" h="452120">
                  <a:moveTo>
                    <a:pt x="365061" y="404418"/>
                  </a:moveTo>
                  <a:lnTo>
                    <a:pt x="360667" y="404266"/>
                  </a:lnTo>
                  <a:lnTo>
                    <a:pt x="360667" y="408673"/>
                  </a:lnTo>
                  <a:lnTo>
                    <a:pt x="365061" y="408825"/>
                  </a:lnTo>
                  <a:lnTo>
                    <a:pt x="365061" y="404418"/>
                  </a:lnTo>
                  <a:close/>
                </a:path>
                <a:path w="386714" h="452120">
                  <a:moveTo>
                    <a:pt x="365061" y="383311"/>
                  </a:moveTo>
                  <a:lnTo>
                    <a:pt x="360667" y="383171"/>
                  </a:lnTo>
                  <a:lnTo>
                    <a:pt x="360667" y="387578"/>
                  </a:lnTo>
                  <a:lnTo>
                    <a:pt x="365061" y="387731"/>
                  </a:lnTo>
                  <a:lnTo>
                    <a:pt x="365061" y="383311"/>
                  </a:lnTo>
                  <a:close/>
                </a:path>
                <a:path w="386714" h="452120">
                  <a:moveTo>
                    <a:pt x="365061" y="362229"/>
                  </a:moveTo>
                  <a:lnTo>
                    <a:pt x="360667" y="362089"/>
                  </a:lnTo>
                  <a:lnTo>
                    <a:pt x="360667" y="366496"/>
                  </a:lnTo>
                  <a:lnTo>
                    <a:pt x="365061" y="366649"/>
                  </a:lnTo>
                  <a:lnTo>
                    <a:pt x="365061" y="362229"/>
                  </a:lnTo>
                  <a:close/>
                </a:path>
                <a:path w="386714" h="452120">
                  <a:moveTo>
                    <a:pt x="365061" y="341147"/>
                  </a:moveTo>
                  <a:lnTo>
                    <a:pt x="360667" y="341020"/>
                  </a:lnTo>
                  <a:lnTo>
                    <a:pt x="360667" y="345401"/>
                  </a:lnTo>
                  <a:lnTo>
                    <a:pt x="365061" y="345541"/>
                  </a:lnTo>
                  <a:lnTo>
                    <a:pt x="365061" y="341147"/>
                  </a:lnTo>
                  <a:close/>
                </a:path>
                <a:path w="386714" h="452120">
                  <a:moveTo>
                    <a:pt x="365061" y="320027"/>
                  </a:moveTo>
                  <a:lnTo>
                    <a:pt x="360667" y="319913"/>
                  </a:lnTo>
                  <a:lnTo>
                    <a:pt x="360667" y="324332"/>
                  </a:lnTo>
                  <a:lnTo>
                    <a:pt x="365061" y="324446"/>
                  </a:lnTo>
                  <a:lnTo>
                    <a:pt x="365061" y="320027"/>
                  </a:lnTo>
                  <a:close/>
                </a:path>
                <a:path w="386714" h="452120">
                  <a:moveTo>
                    <a:pt x="365061" y="298958"/>
                  </a:moveTo>
                  <a:lnTo>
                    <a:pt x="360667" y="298818"/>
                  </a:lnTo>
                  <a:lnTo>
                    <a:pt x="360667" y="303237"/>
                  </a:lnTo>
                  <a:lnTo>
                    <a:pt x="365061" y="303364"/>
                  </a:lnTo>
                  <a:lnTo>
                    <a:pt x="365061" y="298958"/>
                  </a:lnTo>
                  <a:close/>
                </a:path>
                <a:path w="386714" h="452120">
                  <a:moveTo>
                    <a:pt x="386168" y="447344"/>
                  </a:moveTo>
                  <a:lnTo>
                    <a:pt x="381749" y="447205"/>
                  </a:lnTo>
                  <a:lnTo>
                    <a:pt x="381749" y="451612"/>
                  </a:lnTo>
                  <a:lnTo>
                    <a:pt x="386168" y="451764"/>
                  </a:lnTo>
                  <a:lnTo>
                    <a:pt x="386168" y="447344"/>
                  </a:lnTo>
                  <a:close/>
                </a:path>
                <a:path w="386714" h="452120">
                  <a:moveTo>
                    <a:pt x="386168" y="426237"/>
                  </a:moveTo>
                  <a:lnTo>
                    <a:pt x="381749" y="426085"/>
                  </a:lnTo>
                  <a:lnTo>
                    <a:pt x="381749" y="430504"/>
                  </a:lnTo>
                  <a:lnTo>
                    <a:pt x="386168" y="430657"/>
                  </a:lnTo>
                  <a:lnTo>
                    <a:pt x="386168" y="426237"/>
                  </a:lnTo>
                  <a:close/>
                </a:path>
                <a:path w="386714" h="452120">
                  <a:moveTo>
                    <a:pt x="386168" y="405117"/>
                  </a:moveTo>
                  <a:lnTo>
                    <a:pt x="381749" y="404990"/>
                  </a:lnTo>
                  <a:lnTo>
                    <a:pt x="381749" y="409384"/>
                  </a:lnTo>
                  <a:lnTo>
                    <a:pt x="386168" y="409536"/>
                  </a:lnTo>
                  <a:lnTo>
                    <a:pt x="386168" y="405117"/>
                  </a:lnTo>
                  <a:close/>
                </a:path>
                <a:path w="386714" h="452120">
                  <a:moveTo>
                    <a:pt x="386168" y="384009"/>
                  </a:moveTo>
                  <a:lnTo>
                    <a:pt x="381749" y="383870"/>
                  </a:lnTo>
                  <a:lnTo>
                    <a:pt x="381749" y="388277"/>
                  </a:lnTo>
                  <a:lnTo>
                    <a:pt x="386168" y="388416"/>
                  </a:lnTo>
                  <a:lnTo>
                    <a:pt x="386168" y="384009"/>
                  </a:lnTo>
                  <a:close/>
                </a:path>
                <a:path w="386714" h="452120">
                  <a:moveTo>
                    <a:pt x="386168" y="362915"/>
                  </a:moveTo>
                  <a:lnTo>
                    <a:pt x="381749" y="362775"/>
                  </a:lnTo>
                  <a:lnTo>
                    <a:pt x="381749" y="367182"/>
                  </a:lnTo>
                  <a:lnTo>
                    <a:pt x="386168" y="367322"/>
                  </a:lnTo>
                  <a:lnTo>
                    <a:pt x="386168" y="362915"/>
                  </a:lnTo>
                  <a:close/>
                </a:path>
                <a:path w="386714" h="452120">
                  <a:moveTo>
                    <a:pt x="386168" y="341795"/>
                  </a:moveTo>
                  <a:lnTo>
                    <a:pt x="381749" y="341668"/>
                  </a:lnTo>
                  <a:lnTo>
                    <a:pt x="381749" y="346062"/>
                  </a:lnTo>
                  <a:lnTo>
                    <a:pt x="386168" y="346189"/>
                  </a:lnTo>
                  <a:lnTo>
                    <a:pt x="386168" y="341795"/>
                  </a:lnTo>
                  <a:close/>
                </a:path>
                <a:path w="386714" h="452120">
                  <a:moveTo>
                    <a:pt x="386168" y="320675"/>
                  </a:moveTo>
                  <a:lnTo>
                    <a:pt x="381749" y="320535"/>
                  </a:lnTo>
                  <a:lnTo>
                    <a:pt x="381749" y="324954"/>
                  </a:lnTo>
                  <a:lnTo>
                    <a:pt x="386168" y="325081"/>
                  </a:lnTo>
                  <a:lnTo>
                    <a:pt x="386168" y="320675"/>
                  </a:lnTo>
                  <a:close/>
                </a:path>
                <a:path w="386714" h="452120">
                  <a:moveTo>
                    <a:pt x="386168" y="299542"/>
                  </a:moveTo>
                  <a:lnTo>
                    <a:pt x="381749" y="299427"/>
                  </a:lnTo>
                  <a:lnTo>
                    <a:pt x="381749" y="303847"/>
                  </a:lnTo>
                  <a:lnTo>
                    <a:pt x="386168" y="303974"/>
                  </a:lnTo>
                  <a:lnTo>
                    <a:pt x="386168" y="29954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757240" y="8295474"/>
              <a:ext cx="151765" cy="215265"/>
            </a:xfrm>
            <a:custGeom>
              <a:avLst/>
              <a:gdLst/>
              <a:ahLst/>
              <a:cxnLst/>
              <a:rect l="l" t="t" r="r" b="b"/>
              <a:pathLst>
                <a:path w="151764" h="215265">
                  <a:moveTo>
                    <a:pt x="4368" y="204635"/>
                  </a:moveTo>
                  <a:lnTo>
                    <a:pt x="0" y="204444"/>
                  </a:lnTo>
                  <a:lnTo>
                    <a:pt x="0" y="208813"/>
                  </a:lnTo>
                  <a:lnTo>
                    <a:pt x="4368" y="209016"/>
                  </a:lnTo>
                  <a:lnTo>
                    <a:pt x="4368" y="204635"/>
                  </a:lnTo>
                  <a:close/>
                </a:path>
                <a:path w="151764" h="215265">
                  <a:moveTo>
                    <a:pt x="4368" y="183667"/>
                  </a:moveTo>
                  <a:lnTo>
                    <a:pt x="0" y="183476"/>
                  </a:lnTo>
                  <a:lnTo>
                    <a:pt x="0" y="187845"/>
                  </a:lnTo>
                  <a:lnTo>
                    <a:pt x="4368" y="188036"/>
                  </a:lnTo>
                  <a:lnTo>
                    <a:pt x="4368" y="183667"/>
                  </a:lnTo>
                  <a:close/>
                </a:path>
                <a:path w="151764" h="215265">
                  <a:moveTo>
                    <a:pt x="4368" y="162674"/>
                  </a:moveTo>
                  <a:lnTo>
                    <a:pt x="0" y="162496"/>
                  </a:lnTo>
                  <a:lnTo>
                    <a:pt x="0" y="166890"/>
                  </a:lnTo>
                  <a:lnTo>
                    <a:pt x="4368" y="167068"/>
                  </a:lnTo>
                  <a:lnTo>
                    <a:pt x="4368" y="162674"/>
                  </a:lnTo>
                  <a:close/>
                </a:path>
                <a:path w="151764" h="215265">
                  <a:moveTo>
                    <a:pt x="4368" y="141706"/>
                  </a:moveTo>
                  <a:lnTo>
                    <a:pt x="0" y="141541"/>
                  </a:lnTo>
                  <a:lnTo>
                    <a:pt x="0" y="145910"/>
                  </a:lnTo>
                  <a:lnTo>
                    <a:pt x="4368" y="146113"/>
                  </a:lnTo>
                  <a:lnTo>
                    <a:pt x="4368" y="141706"/>
                  </a:lnTo>
                  <a:close/>
                </a:path>
                <a:path w="151764" h="215265">
                  <a:moveTo>
                    <a:pt x="4368" y="120751"/>
                  </a:moveTo>
                  <a:lnTo>
                    <a:pt x="0" y="120586"/>
                  </a:lnTo>
                  <a:lnTo>
                    <a:pt x="0" y="124929"/>
                  </a:lnTo>
                  <a:lnTo>
                    <a:pt x="4368" y="125120"/>
                  </a:lnTo>
                  <a:lnTo>
                    <a:pt x="4368" y="120751"/>
                  </a:lnTo>
                  <a:close/>
                </a:path>
                <a:path w="151764" h="215265">
                  <a:moveTo>
                    <a:pt x="4368" y="99771"/>
                  </a:moveTo>
                  <a:lnTo>
                    <a:pt x="0" y="99580"/>
                  </a:lnTo>
                  <a:lnTo>
                    <a:pt x="0" y="103974"/>
                  </a:lnTo>
                  <a:lnTo>
                    <a:pt x="4368" y="104152"/>
                  </a:lnTo>
                  <a:lnTo>
                    <a:pt x="4368" y="99771"/>
                  </a:lnTo>
                  <a:close/>
                </a:path>
                <a:path w="151764" h="215265">
                  <a:moveTo>
                    <a:pt x="4368" y="78803"/>
                  </a:moveTo>
                  <a:lnTo>
                    <a:pt x="0" y="78625"/>
                  </a:lnTo>
                  <a:lnTo>
                    <a:pt x="0" y="83019"/>
                  </a:lnTo>
                  <a:lnTo>
                    <a:pt x="4368" y="83185"/>
                  </a:lnTo>
                  <a:lnTo>
                    <a:pt x="4368" y="78803"/>
                  </a:lnTo>
                  <a:close/>
                </a:path>
                <a:path w="151764" h="215265">
                  <a:moveTo>
                    <a:pt x="4368" y="57835"/>
                  </a:moveTo>
                  <a:lnTo>
                    <a:pt x="0" y="57670"/>
                  </a:lnTo>
                  <a:lnTo>
                    <a:pt x="0" y="62039"/>
                  </a:lnTo>
                  <a:lnTo>
                    <a:pt x="4368" y="62204"/>
                  </a:lnTo>
                  <a:lnTo>
                    <a:pt x="4368" y="57835"/>
                  </a:lnTo>
                  <a:close/>
                </a:path>
                <a:path w="151764" h="215265">
                  <a:moveTo>
                    <a:pt x="4368" y="36855"/>
                  </a:moveTo>
                  <a:lnTo>
                    <a:pt x="0" y="36677"/>
                  </a:lnTo>
                  <a:lnTo>
                    <a:pt x="0" y="41071"/>
                  </a:lnTo>
                  <a:lnTo>
                    <a:pt x="4368" y="41249"/>
                  </a:lnTo>
                  <a:lnTo>
                    <a:pt x="4368" y="36855"/>
                  </a:lnTo>
                  <a:close/>
                </a:path>
                <a:path w="151764" h="215265">
                  <a:moveTo>
                    <a:pt x="4368" y="15900"/>
                  </a:moveTo>
                  <a:lnTo>
                    <a:pt x="0" y="15735"/>
                  </a:lnTo>
                  <a:lnTo>
                    <a:pt x="0" y="20116"/>
                  </a:lnTo>
                  <a:lnTo>
                    <a:pt x="4368" y="20281"/>
                  </a:lnTo>
                  <a:lnTo>
                    <a:pt x="4368" y="15900"/>
                  </a:lnTo>
                  <a:close/>
                </a:path>
                <a:path w="151764" h="215265">
                  <a:moveTo>
                    <a:pt x="25222" y="205574"/>
                  </a:moveTo>
                  <a:lnTo>
                    <a:pt x="20853" y="205371"/>
                  </a:lnTo>
                  <a:lnTo>
                    <a:pt x="20853" y="209765"/>
                  </a:lnTo>
                  <a:lnTo>
                    <a:pt x="25222" y="209969"/>
                  </a:lnTo>
                  <a:lnTo>
                    <a:pt x="25222" y="205574"/>
                  </a:lnTo>
                  <a:close/>
                </a:path>
                <a:path w="151764" h="215265">
                  <a:moveTo>
                    <a:pt x="25222" y="184594"/>
                  </a:moveTo>
                  <a:lnTo>
                    <a:pt x="20853" y="184391"/>
                  </a:lnTo>
                  <a:lnTo>
                    <a:pt x="20853" y="188772"/>
                  </a:lnTo>
                  <a:lnTo>
                    <a:pt x="25222" y="188976"/>
                  </a:lnTo>
                  <a:lnTo>
                    <a:pt x="25222" y="184594"/>
                  </a:lnTo>
                  <a:close/>
                </a:path>
                <a:path w="151764" h="215265">
                  <a:moveTo>
                    <a:pt x="25222" y="163601"/>
                  </a:moveTo>
                  <a:lnTo>
                    <a:pt x="20853" y="163410"/>
                  </a:lnTo>
                  <a:lnTo>
                    <a:pt x="20853" y="167792"/>
                  </a:lnTo>
                  <a:lnTo>
                    <a:pt x="25222" y="167982"/>
                  </a:lnTo>
                  <a:lnTo>
                    <a:pt x="25222" y="163601"/>
                  </a:lnTo>
                  <a:close/>
                </a:path>
                <a:path w="151764" h="215265">
                  <a:moveTo>
                    <a:pt x="25222" y="142608"/>
                  </a:moveTo>
                  <a:lnTo>
                    <a:pt x="20853" y="142417"/>
                  </a:lnTo>
                  <a:lnTo>
                    <a:pt x="20853" y="146799"/>
                  </a:lnTo>
                  <a:lnTo>
                    <a:pt x="25222" y="147002"/>
                  </a:lnTo>
                  <a:lnTo>
                    <a:pt x="25222" y="142608"/>
                  </a:lnTo>
                  <a:close/>
                </a:path>
                <a:path w="151764" h="215265">
                  <a:moveTo>
                    <a:pt x="25222" y="121602"/>
                  </a:moveTo>
                  <a:lnTo>
                    <a:pt x="20853" y="121424"/>
                  </a:lnTo>
                  <a:lnTo>
                    <a:pt x="20853" y="125806"/>
                  </a:lnTo>
                  <a:lnTo>
                    <a:pt x="25222" y="125996"/>
                  </a:lnTo>
                  <a:lnTo>
                    <a:pt x="25222" y="121602"/>
                  </a:lnTo>
                  <a:close/>
                </a:path>
                <a:path w="151764" h="215265">
                  <a:moveTo>
                    <a:pt x="25222" y="100622"/>
                  </a:moveTo>
                  <a:lnTo>
                    <a:pt x="20853" y="100469"/>
                  </a:lnTo>
                  <a:lnTo>
                    <a:pt x="20853" y="104825"/>
                  </a:lnTo>
                  <a:lnTo>
                    <a:pt x="25222" y="105016"/>
                  </a:lnTo>
                  <a:lnTo>
                    <a:pt x="25222" y="100622"/>
                  </a:lnTo>
                  <a:close/>
                </a:path>
                <a:path w="151764" h="215265">
                  <a:moveTo>
                    <a:pt x="25222" y="79629"/>
                  </a:moveTo>
                  <a:lnTo>
                    <a:pt x="20853" y="79463"/>
                  </a:lnTo>
                  <a:lnTo>
                    <a:pt x="20853" y="83832"/>
                  </a:lnTo>
                  <a:lnTo>
                    <a:pt x="25222" y="84010"/>
                  </a:lnTo>
                  <a:lnTo>
                    <a:pt x="25222" y="79629"/>
                  </a:lnTo>
                  <a:close/>
                </a:path>
                <a:path w="151764" h="215265">
                  <a:moveTo>
                    <a:pt x="25222" y="58623"/>
                  </a:moveTo>
                  <a:lnTo>
                    <a:pt x="20853" y="58470"/>
                  </a:lnTo>
                  <a:lnTo>
                    <a:pt x="20853" y="62852"/>
                  </a:lnTo>
                  <a:lnTo>
                    <a:pt x="25222" y="63017"/>
                  </a:lnTo>
                  <a:lnTo>
                    <a:pt x="25222" y="58623"/>
                  </a:lnTo>
                  <a:close/>
                </a:path>
                <a:path w="151764" h="215265">
                  <a:moveTo>
                    <a:pt x="25222" y="37655"/>
                  </a:moveTo>
                  <a:lnTo>
                    <a:pt x="20853" y="37477"/>
                  </a:lnTo>
                  <a:lnTo>
                    <a:pt x="20853" y="41871"/>
                  </a:lnTo>
                  <a:lnTo>
                    <a:pt x="25222" y="42024"/>
                  </a:lnTo>
                  <a:lnTo>
                    <a:pt x="25222" y="37655"/>
                  </a:lnTo>
                  <a:close/>
                </a:path>
                <a:path w="151764" h="215265">
                  <a:moveTo>
                    <a:pt x="25222" y="16662"/>
                  </a:moveTo>
                  <a:lnTo>
                    <a:pt x="20853" y="16510"/>
                  </a:lnTo>
                  <a:lnTo>
                    <a:pt x="20853" y="20891"/>
                  </a:lnTo>
                  <a:lnTo>
                    <a:pt x="25222" y="21043"/>
                  </a:lnTo>
                  <a:lnTo>
                    <a:pt x="25222" y="16662"/>
                  </a:lnTo>
                  <a:close/>
                </a:path>
                <a:path w="151764" h="215265">
                  <a:moveTo>
                    <a:pt x="46139" y="206527"/>
                  </a:moveTo>
                  <a:lnTo>
                    <a:pt x="41757" y="206324"/>
                  </a:lnTo>
                  <a:lnTo>
                    <a:pt x="41757" y="210731"/>
                  </a:lnTo>
                  <a:lnTo>
                    <a:pt x="46139" y="210921"/>
                  </a:lnTo>
                  <a:lnTo>
                    <a:pt x="46139" y="206527"/>
                  </a:lnTo>
                  <a:close/>
                </a:path>
                <a:path w="151764" h="215265">
                  <a:moveTo>
                    <a:pt x="46139" y="185508"/>
                  </a:moveTo>
                  <a:lnTo>
                    <a:pt x="41757" y="185305"/>
                  </a:lnTo>
                  <a:lnTo>
                    <a:pt x="41757" y="189699"/>
                  </a:lnTo>
                  <a:lnTo>
                    <a:pt x="46139" y="189903"/>
                  </a:lnTo>
                  <a:lnTo>
                    <a:pt x="46139" y="185508"/>
                  </a:lnTo>
                  <a:close/>
                </a:path>
                <a:path w="151764" h="215265">
                  <a:moveTo>
                    <a:pt x="46139" y="164503"/>
                  </a:moveTo>
                  <a:lnTo>
                    <a:pt x="41757" y="164312"/>
                  </a:lnTo>
                  <a:lnTo>
                    <a:pt x="41757" y="168706"/>
                  </a:lnTo>
                  <a:lnTo>
                    <a:pt x="46139" y="168884"/>
                  </a:lnTo>
                  <a:lnTo>
                    <a:pt x="46139" y="164503"/>
                  </a:lnTo>
                  <a:close/>
                </a:path>
                <a:path w="151764" h="215265">
                  <a:moveTo>
                    <a:pt x="46139" y="143484"/>
                  </a:moveTo>
                  <a:lnTo>
                    <a:pt x="41757" y="143319"/>
                  </a:lnTo>
                  <a:lnTo>
                    <a:pt x="41757" y="147701"/>
                  </a:lnTo>
                  <a:lnTo>
                    <a:pt x="46139" y="147866"/>
                  </a:lnTo>
                  <a:lnTo>
                    <a:pt x="46139" y="143484"/>
                  </a:lnTo>
                  <a:close/>
                </a:path>
                <a:path w="151764" h="215265">
                  <a:moveTo>
                    <a:pt x="46139" y="122478"/>
                  </a:moveTo>
                  <a:lnTo>
                    <a:pt x="41757" y="122288"/>
                  </a:lnTo>
                  <a:lnTo>
                    <a:pt x="41757" y="126682"/>
                  </a:lnTo>
                  <a:lnTo>
                    <a:pt x="46139" y="126860"/>
                  </a:lnTo>
                  <a:lnTo>
                    <a:pt x="46139" y="122478"/>
                  </a:lnTo>
                  <a:close/>
                </a:path>
                <a:path w="151764" h="215265">
                  <a:moveTo>
                    <a:pt x="46139" y="101460"/>
                  </a:moveTo>
                  <a:lnTo>
                    <a:pt x="41757" y="101282"/>
                  </a:lnTo>
                  <a:lnTo>
                    <a:pt x="41757" y="105689"/>
                  </a:lnTo>
                  <a:lnTo>
                    <a:pt x="46139" y="105854"/>
                  </a:lnTo>
                  <a:lnTo>
                    <a:pt x="46139" y="101460"/>
                  </a:lnTo>
                  <a:close/>
                </a:path>
                <a:path w="151764" h="215265">
                  <a:moveTo>
                    <a:pt x="46139" y="80454"/>
                  </a:moveTo>
                  <a:lnTo>
                    <a:pt x="41757" y="80276"/>
                  </a:lnTo>
                  <a:lnTo>
                    <a:pt x="41757" y="84683"/>
                  </a:lnTo>
                  <a:lnTo>
                    <a:pt x="46139" y="84848"/>
                  </a:lnTo>
                  <a:lnTo>
                    <a:pt x="46139" y="80454"/>
                  </a:lnTo>
                  <a:close/>
                </a:path>
                <a:path w="151764" h="215265">
                  <a:moveTo>
                    <a:pt x="46139" y="59448"/>
                  </a:moveTo>
                  <a:lnTo>
                    <a:pt x="41757" y="59283"/>
                  </a:lnTo>
                  <a:lnTo>
                    <a:pt x="41757" y="63652"/>
                  </a:lnTo>
                  <a:lnTo>
                    <a:pt x="46139" y="63817"/>
                  </a:lnTo>
                  <a:lnTo>
                    <a:pt x="46139" y="59448"/>
                  </a:lnTo>
                  <a:close/>
                </a:path>
                <a:path w="151764" h="215265">
                  <a:moveTo>
                    <a:pt x="46139" y="38417"/>
                  </a:moveTo>
                  <a:lnTo>
                    <a:pt x="41757" y="38265"/>
                  </a:lnTo>
                  <a:lnTo>
                    <a:pt x="41757" y="42659"/>
                  </a:lnTo>
                  <a:lnTo>
                    <a:pt x="46139" y="42824"/>
                  </a:lnTo>
                  <a:lnTo>
                    <a:pt x="46139" y="38417"/>
                  </a:lnTo>
                  <a:close/>
                </a:path>
                <a:path w="151764" h="215265">
                  <a:moveTo>
                    <a:pt x="46139" y="17424"/>
                  </a:moveTo>
                  <a:lnTo>
                    <a:pt x="41757" y="17272"/>
                  </a:lnTo>
                  <a:lnTo>
                    <a:pt x="41757" y="21640"/>
                  </a:lnTo>
                  <a:lnTo>
                    <a:pt x="46139" y="21818"/>
                  </a:lnTo>
                  <a:lnTo>
                    <a:pt x="46139" y="17424"/>
                  </a:lnTo>
                  <a:close/>
                </a:path>
                <a:path w="151764" h="215265">
                  <a:moveTo>
                    <a:pt x="67068" y="144386"/>
                  </a:moveTo>
                  <a:lnTo>
                    <a:pt x="62712" y="144195"/>
                  </a:lnTo>
                  <a:lnTo>
                    <a:pt x="62712" y="148602"/>
                  </a:lnTo>
                  <a:lnTo>
                    <a:pt x="67068" y="148767"/>
                  </a:lnTo>
                  <a:lnTo>
                    <a:pt x="67068" y="144386"/>
                  </a:lnTo>
                  <a:close/>
                </a:path>
                <a:path w="151764" h="215265">
                  <a:moveTo>
                    <a:pt x="67068" y="123329"/>
                  </a:moveTo>
                  <a:lnTo>
                    <a:pt x="62712" y="123177"/>
                  </a:lnTo>
                  <a:lnTo>
                    <a:pt x="62712" y="127571"/>
                  </a:lnTo>
                  <a:lnTo>
                    <a:pt x="67068" y="127736"/>
                  </a:lnTo>
                  <a:lnTo>
                    <a:pt x="67068" y="123329"/>
                  </a:lnTo>
                  <a:close/>
                </a:path>
                <a:path w="151764" h="215265">
                  <a:moveTo>
                    <a:pt x="67068" y="102311"/>
                  </a:moveTo>
                  <a:lnTo>
                    <a:pt x="62712" y="102146"/>
                  </a:lnTo>
                  <a:lnTo>
                    <a:pt x="62712" y="106540"/>
                  </a:lnTo>
                  <a:lnTo>
                    <a:pt x="67068" y="106692"/>
                  </a:lnTo>
                  <a:lnTo>
                    <a:pt x="67068" y="102311"/>
                  </a:lnTo>
                  <a:close/>
                </a:path>
                <a:path w="151764" h="215265">
                  <a:moveTo>
                    <a:pt x="67068" y="81267"/>
                  </a:moveTo>
                  <a:lnTo>
                    <a:pt x="62712" y="81114"/>
                  </a:lnTo>
                  <a:lnTo>
                    <a:pt x="62712" y="85496"/>
                  </a:lnTo>
                  <a:lnTo>
                    <a:pt x="67068" y="85661"/>
                  </a:lnTo>
                  <a:lnTo>
                    <a:pt x="67068" y="81267"/>
                  </a:lnTo>
                  <a:close/>
                </a:path>
                <a:path w="151764" h="215265">
                  <a:moveTo>
                    <a:pt x="67068" y="60223"/>
                  </a:moveTo>
                  <a:lnTo>
                    <a:pt x="62712" y="60109"/>
                  </a:lnTo>
                  <a:lnTo>
                    <a:pt x="62712" y="64490"/>
                  </a:lnTo>
                  <a:lnTo>
                    <a:pt x="67068" y="64643"/>
                  </a:lnTo>
                  <a:lnTo>
                    <a:pt x="67068" y="60223"/>
                  </a:lnTo>
                  <a:close/>
                </a:path>
                <a:path w="151764" h="215265">
                  <a:moveTo>
                    <a:pt x="67068" y="39217"/>
                  </a:moveTo>
                  <a:lnTo>
                    <a:pt x="62712" y="39052"/>
                  </a:lnTo>
                  <a:lnTo>
                    <a:pt x="62712" y="43472"/>
                  </a:lnTo>
                  <a:lnTo>
                    <a:pt x="67068" y="43599"/>
                  </a:lnTo>
                  <a:lnTo>
                    <a:pt x="67068" y="39217"/>
                  </a:lnTo>
                  <a:close/>
                </a:path>
                <a:path w="151764" h="215265">
                  <a:moveTo>
                    <a:pt x="67068" y="18186"/>
                  </a:moveTo>
                  <a:lnTo>
                    <a:pt x="62712" y="18034"/>
                  </a:lnTo>
                  <a:lnTo>
                    <a:pt x="62712" y="22415"/>
                  </a:lnTo>
                  <a:lnTo>
                    <a:pt x="67068" y="22580"/>
                  </a:lnTo>
                  <a:lnTo>
                    <a:pt x="67068" y="18186"/>
                  </a:lnTo>
                  <a:close/>
                </a:path>
                <a:path w="151764" h="215265">
                  <a:moveTo>
                    <a:pt x="88061" y="145275"/>
                  </a:moveTo>
                  <a:lnTo>
                    <a:pt x="83680" y="145084"/>
                  </a:lnTo>
                  <a:lnTo>
                    <a:pt x="83680" y="149479"/>
                  </a:lnTo>
                  <a:lnTo>
                    <a:pt x="88061" y="149682"/>
                  </a:lnTo>
                  <a:lnTo>
                    <a:pt x="88061" y="145275"/>
                  </a:lnTo>
                  <a:close/>
                </a:path>
                <a:path w="151764" h="215265">
                  <a:moveTo>
                    <a:pt x="88061" y="124218"/>
                  </a:moveTo>
                  <a:lnTo>
                    <a:pt x="83680" y="124053"/>
                  </a:lnTo>
                  <a:lnTo>
                    <a:pt x="83680" y="128447"/>
                  </a:lnTo>
                  <a:lnTo>
                    <a:pt x="88061" y="128612"/>
                  </a:lnTo>
                  <a:lnTo>
                    <a:pt x="88061" y="124218"/>
                  </a:lnTo>
                  <a:close/>
                </a:path>
                <a:path w="151764" h="215265">
                  <a:moveTo>
                    <a:pt x="88061" y="103162"/>
                  </a:moveTo>
                  <a:lnTo>
                    <a:pt x="83680" y="102984"/>
                  </a:lnTo>
                  <a:lnTo>
                    <a:pt x="83680" y="107378"/>
                  </a:lnTo>
                  <a:lnTo>
                    <a:pt x="88061" y="107581"/>
                  </a:lnTo>
                  <a:lnTo>
                    <a:pt x="88061" y="103162"/>
                  </a:lnTo>
                  <a:close/>
                </a:path>
                <a:path w="151764" h="215265">
                  <a:moveTo>
                    <a:pt x="88061" y="82092"/>
                  </a:moveTo>
                  <a:lnTo>
                    <a:pt x="83680" y="81940"/>
                  </a:lnTo>
                  <a:lnTo>
                    <a:pt x="83680" y="86334"/>
                  </a:lnTo>
                  <a:lnTo>
                    <a:pt x="88061" y="86512"/>
                  </a:lnTo>
                  <a:lnTo>
                    <a:pt x="88061" y="82092"/>
                  </a:lnTo>
                  <a:close/>
                </a:path>
                <a:path w="151764" h="215265">
                  <a:moveTo>
                    <a:pt x="88061" y="61048"/>
                  </a:moveTo>
                  <a:lnTo>
                    <a:pt x="83680" y="60883"/>
                  </a:lnTo>
                  <a:lnTo>
                    <a:pt x="83680" y="65290"/>
                  </a:lnTo>
                  <a:lnTo>
                    <a:pt x="88061" y="65455"/>
                  </a:lnTo>
                  <a:lnTo>
                    <a:pt x="88061" y="61048"/>
                  </a:lnTo>
                  <a:close/>
                </a:path>
                <a:path w="151764" h="215265">
                  <a:moveTo>
                    <a:pt x="88061" y="40005"/>
                  </a:moveTo>
                  <a:lnTo>
                    <a:pt x="83680" y="39839"/>
                  </a:lnTo>
                  <a:lnTo>
                    <a:pt x="83680" y="44246"/>
                  </a:lnTo>
                  <a:lnTo>
                    <a:pt x="88061" y="44411"/>
                  </a:lnTo>
                  <a:lnTo>
                    <a:pt x="88061" y="40005"/>
                  </a:lnTo>
                  <a:close/>
                </a:path>
                <a:path w="151764" h="215265">
                  <a:moveTo>
                    <a:pt x="88061" y="18961"/>
                  </a:moveTo>
                  <a:lnTo>
                    <a:pt x="83680" y="18783"/>
                  </a:lnTo>
                  <a:lnTo>
                    <a:pt x="83680" y="23202"/>
                  </a:lnTo>
                  <a:lnTo>
                    <a:pt x="88061" y="23342"/>
                  </a:lnTo>
                  <a:lnTo>
                    <a:pt x="88061" y="18961"/>
                  </a:lnTo>
                  <a:close/>
                </a:path>
                <a:path w="151764" h="215265">
                  <a:moveTo>
                    <a:pt x="109118" y="146164"/>
                  </a:moveTo>
                  <a:lnTo>
                    <a:pt x="104698" y="145973"/>
                  </a:lnTo>
                  <a:lnTo>
                    <a:pt x="104698" y="150380"/>
                  </a:lnTo>
                  <a:lnTo>
                    <a:pt x="109118" y="150571"/>
                  </a:lnTo>
                  <a:lnTo>
                    <a:pt x="109118" y="146164"/>
                  </a:lnTo>
                  <a:close/>
                </a:path>
                <a:path w="151764" h="215265">
                  <a:moveTo>
                    <a:pt x="109118" y="125095"/>
                  </a:moveTo>
                  <a:lnTo>
                    <a:pt x="104698" y="124891"/>
                  </a:lnTo>
                  <a:lnTo>
                    <a:pt x="104698" y="129298"/>
                  </a:lnTo>
                  <a:lnTo>
                    <a:pt x="109118" y="129501"/>
                  </a:lnTo>
                  <a:lnTo>
                    <a:pt x="109118" y="125095"/>
                  </a:lnTo>
                  <a:close/>
                </a:path>
                <a:path w="151764" h="215265">
                  <a:moveTo>
                    <a:pt x="109118" y="104025"/>
                  </a:moveTo>
                  <a:lnTo>
                    <a:pt x="104698" y="103847"/>
                  </a:lnTo>
                  <a:lnTo>
                    <a:pt x="104698" y="108229"/>
                  </a:lnTo>
                  <a:lnTo>
                    <a:pt x="109118" y="108419"/>
                  </a:lnTo>
                  <a:lnTo>
                    <a:pt x="109118" y="104025"/>
                  </a:lnTo>
                  <a:close/>
                </a:path>
                <a:path w="151764" h="215265">
                  <a:moveTo>
                    <a:pt x="109118" y="82943"/>
                  </a:moveTo>
                  <a:lnTo>
                    <a:pt x="104698" y="82765"/>
                  </a:lnTo>
                  <a:lnTo>
                    <a:pt x="104698" y="87160"/>
                  </a:lnTo>
                  <a:lnTo>
                    <a:pt x="109118" y="87325"/>
                  </a:lnTo>
                  <a:lnTo>
                    <a:pt x="109118" y="82943"/>
                  </a:lnTo>
                  <a:close/>
                </a:path>
                <a:path w="151764" h="215265">
                  <a:moveTo>
                    <a:pt x="109118" y="61874"/>
                  </a:moveTo>
                  <a:lnTo>
                    <a:pt x="104698" y="61709"/>
                  </a:lnTo>
                  <a:lnTo>
                    <a:pt x="104698" y="66090"/>
                  </a:lnTo>
                  <a:lnTo>
                    <a:pt x="109118" y="66268"/>
                  </a:lnTo>
                  <a:lnTo>
                    <a:pt x="109118" y="61874"/>
                  </a:lnTo>
                  <a:close/>
                </a:path>
                <a:path w="151764" h="215265">
                  <a:moveTo>
                    <a:pt x="109118" y="40805"/>
                  </a:moveTo>
                  <a:lnTo>
                    <a:pt x="104698" y="40627"/>
                  </a:lnTo>
                  <a:lnTo>
                    <a:pt x="104698" y="45034"/>
                  </a:lnTo>
                  <a:lnTo>
                    <a:pt x="109118" y="45199"/>
                  </a:lnTo>
                  <a:lnTo>
                    <a:pt x="109118" y="40805"/>
                  </a:lnTo>
                  <a:close/>
                </a:path>
                <a:path w="151764" h="215265">
                  <a:moveTo>
                    <a:pt x="109118" y="19723"/>
                  </a:moveTo>
                  <a:lnTo>
                    <a:pt x="104698" y="19558"/>
                  </a:lnTo>
                  <a:lnTo>
                    <a:pt x="104698" y="23952"/>
                  </a:lnTo>
                  <a:lnTo>
                    <a:pt x="109118" y="24117"/>
                  </a:lnTo>
                  <a:lnTo>
                    <a:pt x="109118" y="19723"/>
                  </a:lnTo>
                  <a:close/>
                </a:path>
                <a:path w="151764" h="215265">
                  <a:moveTo>
                    <a:pt x="130175" y="210337"/>
                  </a:moveTo>
                  <a:lnTo>
                    <a:pt x="125780" y="210134"/>
                  </a:lnTo>
                  <a:lnTo>
                    <a:pt x="125780" y="214541"/>
                  </a:lnTo>
                  <a:lnTo>
                    <a:pt x="130175" y="214744"/>
                  </a:lnTo>
                  <a:lnTo>
                    <a:pt x="130175" y="210337"/>
                  </a:lnTo>
                  <a:close/>
                </a:path>
                <a:path w="151764" h="215265">
                  <a:moveTo>
                    <a:pt x="130175" y="189255"/>
                  </a:moveTo>
                  <a:lnTo>
                    <a:pt x="125780" y="189052"/>
                  </a:lnTo>
                  <a:lnTo>
                    <a:pt x="125780" y="193433"/>
                  </a:lnTo>
                  <a:lnTo>
                    <a:pt x="130175" y="193649"/>
                  </a:lnTo>
                  <a:lnTo>
                    <a:pt x="130175" y="189255"/>
                  </a:lnTo>
                  <a:close/>
                </a:path>
                <a:path w="151764" h="215265">
                  <a:moveTo>
                    <a:pt x="130175" y="168135"/>
                  </a:moveTo>
                  <a:lnTo>
                    <a:pt x="125780" y="167944"/>
                  </a:lnTo>
                  <a:lnTo>
                    <a:pt x="125780" y="172364"/>
                  </a:lnTo>
                  <a:lnTo>
                    <a:pt x="130175" y="172554"/>
                  </a:lnTo>
                  <a:lnTo>
                    <a:pt x="130175" y="168135"/>
                  </a:lnTo>
                  <a:close/>
                </a:path>
                <a:path w="151764" h="215265">
                  <a:moveTo>
                    <a:pt x="130175" y="147040"/>
                  </a:moveTo>
                  <a:lnTo>
                    <a:pt x="125780" y="146862"/>
                  </a:lnTo>
                  <a:lnTo>
                    <a:pt x="125780" y="151282"/>
                  </a:lnTo>
                  <a:lnTo>
                    <a:pt x="130175" y="151460"/>
                  </a:lnTo>
                  <a:lnTo>
                    <a:pt x="130175" y="147040"/>
                  </a:lnTo>
                  <a:close/>
                </a:path>
                <a:path w="151764" h="215265">
                  <a:moveTo>
                    <a:pt x="130175" y="125971"/>
                  </a:moveTo>
                  <a:lnTo>
                    <a:pt x="125780" y="125793"/>
                  </a:lnTo>
                  <a:lnTo>
                    <a:pt x="125780" y="130187"/>
                  </a:lnTo>
                  <a:lnTo>
                    <a:pt x="130175" y="130352"/>
                  </a:lnTo>
                  <a:lnTo>
                    <a:pt x="130175" y="125971"/>
                  </a:lnTo>
                  <a:close/>
                </a:path>
                <a:path w="151764" h="215265">
                  <a:moveTo>
                    <a:pt x="130175" y="104863"/>
                  </a:moveTo>
                  <a:lnTo>
                    <a:pt x="125780" y="104686"/>
                  </a:lnTo>
                  <a:lnTo>
                    <a:pt x="125780" y="109105"/>
                  </a:lnTo>
                  <a:lnTo>
                    <a:pt x="130175" y="109270"/>
                  </a:lnTo>
                  <a:lnTo>
                    <a:pt x="130175" y="104863"/>
                  </a:lnTo>
                  <a:close/>
                </a:path>
                <a:path w="151764" h="215265">
                  <a:moveTo>
                    <a:pt x="130175" y="83794"/>
                  </a:moveTo>
                  <a:lnTo>
                    <a:pt x="125780" y="83578"/>
                  </a:lnTo>
                  <a:lnTo>
                    <a:pt x="125780" y="88011"/>
                  </a:lnTo>
                  <a:lnTo>
                    <a:pt x="130175" y="88176"/>
                  </a:lnTo>
                  <a:lnTo>
                    <a:pt x="130175" y="83794"/>
                  </a:lnTo>
                  <a:close/>
                </a:path>
                <a:path w="151764" h="215265">
                  <a:moveTo>
                    <a:pt x="130175" y="62687"/>
                  </a:moveTo>
                  <a:lnTo>
                    <a:pt x="125780" y="62522"/>
                  </a:lnTo>
                  <a:lnTo>
                    <a:pt x="125780" y="66916"/>
                  </a:lnTo>
                  <a:lnTo>
                    <a:pt x="130175" y="67081"/>
                  </a:lnTo>
                  <a:lnTo>
                    <a:pt x="130175" y="62687"/>
                  </a:lnTo>
                  <a:close/>
                </a:path>
                <a:path w="151764" h="215265">
                  <a:moveTo>
                    <a:pt x="130175" y="41592"/>
                  </a:moveTo>
                  <a:lnTo>
                    <a:pt x="125780" y="41414"/>
                  </a:lnTo>
                  <a:lnTo>
                    <a:pt x="125780" y="45834"/>
                  </a:lnTo>
                  <a:lnTo>
                    <a:pt x="130175" y="45999"/>
                  </a:lnTo>
                  <a:lnTo>
                    <a:pt x="130175" y="41592"/>
                  </a:lnTo>
                  <a:close/>
                </a:path>
                <a:path w="151764" h="215265">
                  <a:moveTo>
                    <a:pt x="130175" y="20497"/>
                  </a:moveTo>
                  <a:lnTo>
                    <a:pt x="125780" y="20345"/>
                  </a:lnTo>
                  <a:lnTo>
                    <a:pt x="125780" y="24739"/>
                  </a:lnTo>
                  <a:lnTo>
                    <a:pt x="130175" y="24892"/>
                  </a:lnTo>
                  <a:lnTo>
                    <a:pt x="130175" y="20497"/>
                  </a:lnTo>
                  <a:close/>
                </a:path>
                <a:path w="151764" h="215265">
                  <a:moveTo>
                    <a:pt x="151282" y="190169"/>
                  </a:moveTo>
                  <a:lnTo>
                    <a:pt x="146862" y="189992"/>
                  </a:lnTo>
                  <a:lnTo>
                    <a:pt x="146862" y="194398"/>
                  </a:lnTo>
                  <a:lnTo>
                    <a:pt x="151282" y="194602"/>
                  </a:lnTo>
                  <a:lnTo>
                    <a:pt x="151282" y="190169"/>
                  </a:lnTo>
                  <a:close/>
                </a:path>
                <a:path w="151764" h="215265">
                  <a:moveTo>
                    <a:pt x="151282" y="169049"/>
                  </a:moveTo>
                  <a:lnTo>
                    <a:pt x="146862" y="168871"/>
                  </a:lnTo>
                  <a:lnTo>
                    <a:pt x="146862" y="173266"/>
                  </a:lnTo>
                  <a:lnTo>
                    <a:pt x="151282" y="173469"/>
                  </a:lnTo>
                  <a:lnTo>
                    <a:pt x="151282" y="169049"/>
                  </a:lnTo>
                  <a:close/>
                </a:path>
                <a:path w="151764" h="215265">
                  <a:moveTo>
                    <a:pt x="151282" y="147942"/>
                  </a:moveTo>
                  <a:lnTo>
                    <a:pt x="146862" y="147764"/>
                  </a:lnTo>
                  <a:lnTo>
                    <a:pt x="146862" y="152184"/>
                  </a:lnTo>
                  <a:lnTo>
                    <a:pt x="151282" y="152361"/>
                  </a:lnTo>
                  <a:lnTo>
                    <a:pt x="151282" y="147942"/>
                  </a:lnTo>
                  <a:close/>
                </a:path>
                <a:path w="151764" h="215265">
                  <a:moveTo>
                    <a:pt x="151282" y="126834"/>
                  </a:moveTo>
                  <a:lnTo>
                    <a:pt x="146862" y="126657"/>
                  </a:lnTo>
                  <a:lnTo>
                    <a:pt x="146862" y="131064"/>
                  </a:lnTo>
                  <a:lnTo>
                    <a:pt x="151282" y="131241"/>
                  </a:lnTo>
                  <a:lnTo>
                    <a:pt x="151282" y="126834"/>
                  </a:lnTo>
                  <a:close/>
                </a:path>
                <a:path w="151764" h="215265">
                  <a:moveTo>
                    <a:pt x="151282" y="105714"/>
                  </a:moveTo>
                  <a:lnTo>
                    <a:pt x="146862" y="105549"/>
                  </a:lnTo>
                  <a:lnTo>
                    <a:pt x="146862" y="109969"/>
                  </a:lnTo>
                  <a:lnTo>
                    <a:pt x="151282" y="110147"/>
                  </a:lnTo>
                  <a:lnTo>
                    <a:pt x="151282" y="105714"/>
                  </a:lnTo>
                  <a:close/>
                </a:path>
                <a:path w="151764" h="215265">
                  <a:moveTo>
                    <a:pt x="151282" y="84607"/>
                  </a:moveTo>
                  <a:lnTo>
                    <a:pt x="146862" y="84429"/>
                  </a:lnTo>
                  <a:lnTo>
                    <a:pt x="146862" y="88836"/>
                  </a:lnTo>
                  <a:lnTo>
                    <a:pt x="151282" y="89027"/>
                  </a:lnTo>
                  <a:lnTo>
                    <a:pt x="151282" y="84607"/>
                  </a:lnTo>
                  <a:close/>
                </a:path>
                <a:path w="151764" h="215265">
                  <a:moveTo>
                    <a:pt x="151282" y="63474"/>
                  </a:moveTo>
                  <a:lnTo>
                    <a:pt x="146862" y="63309"/>
                  </a:lnTo>
                  <a:lnTo>
                    <a:pt x="146862" y="67729"/>
                  </a:lnTo>
                  <a:lnTo>
                    <a:pt x="151282" y="67894"/>
                  </a:lnTo>
                  <a:lnTo>
                    <a:pt x="151282" y="63474"/>
                  </a:lnTo>
                  <a:close/>
                </a:path>
                <a:path w="151764" h="215265">
                  <a:moveTo>
                    <a:pt x="151282" y="42379"/>
                  </a:moveTo>
                  <a:lnTo>
                    <a:pt x="146862" y="42214"/>
                  </a:lnTo>
                  <a:lnTo>
                    <a:pt x="146862" y="46634"/>
                  </a:lnTo>
                  <a:lnTo>
                    <a:pt x="151282" y="46799"/>
                  </a:lnTo>
                  <a:lnTo>
                    <a:pt x="151282" y="42379"/>
                  </a:lnTo>
                  <a:close/>
                </a:path>
                <a:path w="151764" h="215265">
                  <a:moveTo>
                    <a:pt x="151282" y="21272"/>
                  </a:moveTo>
                  <a:lnTo>
                    <a:pt x="146862" y="21107"/>
                  </a:lnTo>
                  <a:lnTo>
                    <a:pt x="146862" y="25514"/>
                  </a:lnTo>
                  <a:lnTo>
                    <a:pt x="151282" y="25666"/>
                  </a:lnTo>
                  <a:lnTo>
                    <a:pt x="151282" y="21272"/>
                  </a:lnTo>
                  <a:close/>
                </a:path>
                <a:path w="151764" h="215265">
                  <a:moveTo>
                    <a:pt x="151282" y="139"/>
                  </a:moveTo>
                  <a:lnTo>
                    <a:pt x="146862" y="0"/>
                  </a:lnTo>
                  <a:lnTo>
                    <a:pt x="146862" y="4406"/>
                  </a:lnTo>
                  <a:lnTo>
                    <a:pt x="151282" y="4559"/>
                  </a:lnTo>
                  <a:lnTo>
                    <a:pt x="151282" y="13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757240" y="8153209"/>
              <a:ext cx="495300" cy="590550"/>
            </a:xfrm>
            <a:custGeom>
              <a:avLst/>
              <a:gdLst/>
              <a:ahLst/>
              <a:cxnLst/>
              <a:rect l="l" t="t" r="r" b="b"/>
              <a:pathLst>
                <a:path w="495300" h="590550">
                  <a:moveTo>
                    <a:pt x="4368" y="577557"/>
                  </a:moveTo>
                  <a:lnTo>
                    <a:pt x="0" y="577316"/>
                  </a:lnTo>
                  <a:lnTo>
                    <a:pt x="0" y="581710"/>
                  </a:lnTo>
                  <a:lnTo>
                    <a:pt x="4368" y="581952"/>
                  </a:lnTo>
                  <a:lnTo>
                    <a:pt x="4368" y="577557"/>
                  </a:lnTo>
                  <a:close/>
                </a:path>
                <a:path w="495300" h="590550">
                  <a:moveTo>
                    <a:pt x="4368" y="556602"/>
                  </a:moveTo>
                  <a:lnTo>
                    <a:pt x="0" y="556361"/>
                  </a:lnTo>
                  <a:lnTo>
                    <a:pt x="0" y="560730"/>
                  </a:lnTo>
                  <a:lnTo>
                    <a:pt x="4368" y="560971"/>
                  </a:lnTo>
                  <a:lnTo>
                    <a:pt x="4368" y="556602"/>
                  </a:lnTo>
                  <a:close/>
                </a:path>
                <a:path w="495300" h="590550">
                  <a:moveTo>
                    <a:pt x="4368" y="535622"/>
                  </a:moveTo>
                  <a:lnTo>
                    <a:pt x="0" y="535368"/>
                  </a:lnTo>
                  <a:lnTo>
                    <a:pt x="0" y="539775"/>
                  </a:lnTo>
                  <a:lnTo>
                    <a:pt x="4368" y="540004"/>
                  </a:lnTo>
                  <a:lnTo>
                    <a:pt x="4368" y="535622"/>
                  </a:lnTo>
                  <a:close/>
                </a:path>
                <a:path w="495300" h="590550">
                  <a:moveTo>
                    <a:pt x="4368" y="514667"/>
                  </a:moveTo>
                  <a:lnTo>
                    <a:pt x="0" y="514438"/>
                  </a:lnTo>
                  <a:lnTo>
                    <a:pt x="0" y="518782"/>
                  </a:lnTo>
                  <a:lnTo>
                    <a:pt x="4368" y="519049"/>
                  </a:lnTo>
                  <a:lnTo>
                    <a:pt x="4368" y="514667"/>
                  </a:lnTo>
                  <a:close/>
                </a:path>
                <a:path w="495300" h="590550">
                  <a:moveTo>
                    <a:pt x="4368" y="493699"/>
                  </a:moveTo>
                  <a:lnTo>
                    <a:pt x="0" y="493445"/>
                  </a:lnTo>
                  <a:lnTo>
                    <a:pt x="0" y="497827"/>
                  </a:lnTo>
                  <a:lnTo>
                    <a:pt x="4368" y="498068"/>
                  </a:lnTo>
                  <a:lnTo>
                    <a:pt x="4368" y="493699"/>
                  </a:lnTo>
                  <a:close/>
                </a:path>
                <a:path w="495300" h="590550">
                  <a:moveTo>
                    <a:pt x="4368" y="472719"/>
                  </a:moveTo>
                  <a:lnTo>
                    <a:pt x="0" y="472490"/>
                  </a:lnTo>
                  <a:lnTo>
                    <a:pt x="0" y="476859"/>
                  </a:lnTo>
                  <a:lnTo>
                    <a:pt x="4368" y="477100"/>
                  </a:lnTo>
                  <a:lnTo>
                    <a:pt x="4368" y="472719"/>
                  </a:lnTo>
                  <a:close/>
                </a:path>
                <a:path w="495300" h="590550">
                  <a:moveTo>
                    <a:pt x="4368" y="451764"/>
                  </a:moveTo>
                  <a:lnTo>
                    <a:pt x="0" y="451535"/>
                  </a:lnTo>
                  <a:lnTo>
                    <a:pt x="0" y="455904"/>
                  </a:lnTo>
                  <a:lnTo>
                    <a:pt x="4368" y="456120"/>
                  </a:lnTo>
                  <a:lnTo>
                    <a:pt x="4368" y="451764"/>
                  </a:lnTo>
                  <a:close/>
                </a:path>
                <a:path w="495300" h="590550">
                  <a:moveTo>
                    <a:pt x="4368" y="430784"/>
                  </a:moveTo>
                  <a:lnTo>
                    <a:pt x="0" y="430568"/>
                  </a:lnTo>
                  <a:lnTo>
                    <a:pt x="0" y="434936"/>
                  </a:lnTo>
                  <a:lnTo>
                    <a:pt x="4368" y="435178"/>
                  </a:lnTo>
                  <a:lnTo>
                    <a:pt x="4368" y="430784"/>
                  </a:lnTo>
                  <a:close/>
                </a:path>
                <a:path w="495300" h="590550">
                  <a:moveTo>
                    <a:pt x="4368" y="409816"/>
                  </a:moveTo>
                  <a:lnTo>
                    <a:pt x="0" y="409587"/>
                  </a:lnTo>
                  <a:lnTo>
                    <a:pt x="0" y="413969"/>
                  </a:lnTo>
                  <a:lnTo>
                    <a:pt x="4368" y="414185"/>
                  </a:lnTo>
                  <a:lnTo>
                    <a:pt x="4368" y="409816"/>
                  </a:lnTo>
                  <a:close/>
                </a:path>
                <a:path w="495300" h="590550">
                  <a:moveTo>
                    <a:pt x="4368" y="388835"/>
                  </a:moveTo>
                  <a:lnTo>
                    <a:pt x="0" y="388620"/>
                  </a:lnTo>
                  <a:lnTo>
                    <a:pt x="0" y="393001"/>
                  </a:lnTo>
                  <a:lnTo>
                    <a:pt x="4368" y="393192"/>
                  </a:lnTo>
                  <a:lnTo>
                    <a:pt x="4368" y="388835"/>
                  </a:lnTo>
                  <a:close/>
                </a:path>
                <a:path w="495300" h="590550">
                  <a:moveTo>
                    <a:pt x="4368" y="367868"/>
                  </a:moveTo>
                  <a:lnTo>
                    <a:pt x="0" y="367665"/>
                  </a:lnTo>
                  <a:lnTo>
                    <a:pt x="0" y="372033"/>
                  </a:lnTo>
                  <a:lnTo>
                    <a:pt x="4368" y="372237"/>
                  </a:lnTo>
                  <a:lnTo>
                    <a:pt x="4368" y="367868"/>
                  </a:lnTo>
                  <a:close/>
                </a:path>
                <a:path w="495300" h="590550">
                  <a:moveTo>
                    <a:pt x="23736" y="557504"/>
                  </a:moveTo>
                  <a:lnTo>
                    <a:pt x="20853" y="557504"/>
                  </a:lnTo>
                  <a:lnTo>
                    <a:pt x="20853" y="562127"/>
                  </a:lnTo>
                  <a:lnTo>
                    <a:pt x="23736" y="562127"/>
                  </a:lnTo>
                  <a:lnTo>
                    <a:pt x="23736" y="557504"/>
                  </a:lnTo>
                  <a:close/>
                </a:path>
                <a:path w="495300" h="590550">
                  <a:moveTo>
                    <a:pt x="23736" y="536498"/>
                  </a:moveTo>
                  <a:lnTo>
                    <a:pt x="20853" y="536498"/>
                  </a:lnTo>
                  <a:lnTo>
                    <a:pt x="20853" y="541134"/>
                  </a:lnTo>
                  <a:lnTo>
                    <a:pt x="23736" y="541134"/>
                  </a:lnTo>
                  <a:lnTo>
                    <a:pt x="23736" y="536498"/>
                  </a:lnTo>
                  <a:close/>
                </a:path>
                <a:path w="495300" h="590550">
                  <a:moveTo>
                    <a:pt x="23736" y="515531"/>
                  </a:moveTo>
                  <a:lnTo>
                    <a:pt x="20853" y="515531"/>
                  </a:lnTo>
                  <a:lnTo>
                    <a:pt x="20853" y="520141"/>
                  </a:lnTo>
                  <a:lnTo>
                    <a:pt x="23736" y="520141"/>
                  </a:lnTo>
                  <a:lnTo>
                    <a:pt x="23736" y="515531"/>
                  </a:lnTo>
                  <a:close/>
                </a:path>
                <a:path w="495300" h="590550">
                  <a:moveTo>
                    <a:pt x="25222" y="578497"/>
                  </a:moveTo>
                  <a:lnTo>
                    <a:pt x="20853" y="578497"/>
                  </a:lnTo>
                  <a:lnTo>
                    <a:pt x="20853" y="579577"/>
                  </a:lnTo>
                  <a:lnTo>
                    <a:pt x="20853" y="583133"/>
                  </a:lnTo>
                  <a:lnTo>
                    <a:pt x="25222" y="583133"/>
                  </a:lnTo>
                  <a:lnTo>
                    <a:pt x="25222" y="579577"/>
                  </a:lnTo>
                  <a:lnTo>
                    <a:pt x="25222" y="578497"/>
                  </a:lnTo>
                  <a:close/>
                </a:path>
                <a:path w="495300" h="590550">
                  <a:moveTo>
                    <a:pt x="25222" y="494550"/>
                  </a:moveTo>
                  <a:lnTo>
                    <a:pt x="20853" y="494550"/>
                  </a:lnTo>
                  <a:lnTo>
                    <a:pt x="20853" y="495465"/>
                  </a:lnTo>
                  <a:lnTo>
                    <a:pt x="20853" y="499160"/>
                  </a:lnTo>
                  <a:lnTo>
                    <a:pt x="25222" y="499160"/>
                  </a:lnTo>
                  <a:lnTo>
                    <a:pt x="25222" y="495465"/>
                  </a:lnTo>
                  <a:lnTo>
                    <a:pt x="25222" y="494550"/>
                  </a:lnTo>
                  <a:close/>
                </a:path>
                <a:path w="495300" h="590550">
                  <a:moveTo>
                    <a:pt x="25222" y="473786"/>
                  </a:moveTo>
                  <a:lnTo>
                    <a:pt x="20853" y="473557"/>
                  </a:lnTo>
                  <a:lnTo>
                    <a:pt x="20853" y="477951"/>
                  </a:lnTo>
                  <a:lnTo>
                    <a:pt x="25222" y="478167"/>
                  </a:lnTo>
                  <a:lnTo>
                    <a:pt x="25222" y="473786"/>
                  </a:lnTo>
                  <a:close/>
                </a:path>
                <a:path w="495300" h="590550">
                  <a:moveTo>
                    <a:pt x="25222" y="452780"/>
                  </a:moveTo>
                  <a:lnTo>
                    <a:pt x="20853" y="452589"/>
                  </a:lnTo>
                  <a:lnTo>
                    <a:pt x="20853" y="456946"/>
                  </a:lnTo>
                  <a:lnTo>
                    <a:pt x="25222" y="457174"/>
                  </a:lnTo>
                  <a:lnTo>
                    <a:pt x="25222" y="452780"/>
                  </a:lnTo>
                  <a:close/>
                </a:path>
                <a:path w="495300" h="590550">
                  <a:moveTo>
                    <a:pt x="25222" y="431812"/>
                  </a:moveTo>
                  <a:lnTo>
                    <a:pt x="20853" y="431596"/>
                  </a:lnTo>
                  <a:lnTo>
                    <a:pt x="20853" y="435952"/>
                  </a:lnTo>
                  <a:lnTo>
                    <a:pt x="25222" y="436181"/>
                  </a:lnTo>
                  <a:lnTo>
                    <a:pt x="25222" y="431812"/>
                  </a:lnTo>
                  <a:close/>
                </a:path>
                <a:path w="495300" h="590550">
                  <a:moveTo>
                    <a:pt x="25222" y="410806"/>
                  </a:moveTo>
                  <a:lnTo>
                    <a:pt x="20853" y="410603"/>
                  </a:lnTo>
                  <a:lnTo>
                    <a:pt x="20853" y="414972"/>
                  </a:lnTo>
                  <a:lnTo>
                    <a:pt x="25222" y="415201"/>
                  </a:lnTo>
                  <a:lnTo>
                    <a:pt x="25222" y="410806"/>
                  </a:lnTo>
                  <a:close/>
                </a:path>
                <a:path w="495300" h="590550">
                  <a:moveTo>
                    <a:pt x="25222" y="389813"/>
                  </a:moveTo>
                  <a:lnTo>
                    <a:pt x="20853" y="389623"/>
                  </a:lnTo>
                  <a:lnTo>
                    <a:pt x="20853" y="393992"/>
                  </a:lnTo>
                  <a:lnTo>
                    <a:pt x="25222" y="394195"/>
                  </a:lnTo>
                  <a:lnTo>
                    <a:pt x="25222" y="389813"/>
                  </a:lnTo>
                  <a:close/>
                </a:path>
                <a:path w="495300" h="590550">
                  <a:moveTo>
                    <a:pt x="25222" y="368820"/>
                  </a:moveTo>
                  <a:lnTo>
                    <a:pt x="20853" y="368642"/>
                  </a:lnTo>
                  <a:lnTo>
                    <a:pt x="20853" y="373011"/>
                  </a:lnTo>
                  <a:lnTo>
                    <a:pt x="25222" y="373214"/>
                  </a:lnTo>
                  <a:lnTo>
                    <a:pt x="25222" y="368820"/>
                  </a:lnTo>
                  <a:close/>
                </a:path>
                <a:path w="495300" h="590550">
                  <a:moveTo>
                    <a:pt x="46139" y="579920"/>
                  </a:moveTo>
                  <a:lnTo>
                    <a:pt x="41757" y="579653"/>
                  </a:lnTo>
                  <a:lnTo>
                    <a:pt x="41757" y="584060"/>
                  </a:lnTo>
                  <a:lnTo>
                    <a:pt x="46139" y="584288"/>
                  </a:lnTo>
                  <a:lnTo>
                    <a:pt x="46139" y="579920"/>
                  </a:lnTo>
                  <a:close/>
                </a:path>
                <a:path w="495300" h="590550">
                  <a:moveTo>
                    <a:pt x="46139" y="474853"/>
                  </a:moveTo>
                  <a:lnTo>
                    <a:pt x="41757" y="474611"/>
                  </a:lnTo>
                  <a:lnTo>
                    <a:pt x="41757" y="479018"/>
                  </a:lnTo>
                  <a:lnTo>
                    <a:pt x="46139" y="479259"/>
                  </a:lnTo>
                  <a:lnTo>
                    <a:pt x="46139" y="474853"/>
                  </a:lnTo>
                  <a:close/>
                </a:path>
                <a:path w="495300" h="590550">
                  <a:moveTo>
                    <a:pt x="46139" y="453834"/>
                  </a:moveTo>
                  <a:lnTo>
                    <a:pt x="41757" y="453631"/>
                  </a:lnTo>
                  <a:lnTo>
                    <a:pt x="41757" y="458012"/>
                  </a:lnTo>
                  <a:lnTo>
                    <a:pt x="46139" y="458216"/>
                  </a:lnTo>
                  <a:lnTo>
                    <a:pt x="46139" y="453834"/>
                  </a:lnTo>
                  <a:close/>
                </a:path>
                <a:path w="495300" h="590550">
                  <a:moveTo>
                    <a:pt x="46139" y="432854"/>
                  </a:moveTo>
                  <a:lnTo>
                    <a:pt x="41757" y="432612"/>
                  </a:lnTo>
                  <a:lnTo>
                    <a:pt x="41757" y="437007"/>
                  </a:lnTo>
                  <a:lnTo>
                    <a:pt x="46139" y="437222"/>
                  </a:lnTo>
                  <a:lnTo>
                    <a:pt x="46139" y="432854"/>
                  </a:lnTo>
                  <a:close/>
                </a:path>
                <a:path w="495300" h="590550">
                  <a:moveTo>
                    <a:pt x="46139" y="411810"/>
                  </a:moveTo>
                  <a:lnTo>
                    <a:pt x="41757" y="411607"/>
                  </a:lnTo>
                  <a:lnTo>
                    <a:pt x="41757" y="415988"/>
                  </a:lnTo>
                  <a:lnTo>
                    <a:pt x="46139" y="416204"/>
                  </a:lnTo>
                  <a:lnTo>
                    <a:pt x="46139" y="411810"/>
                  </a:lnTo>
                  <a:close/>
                </a:path>
                <a:path w="495300" h="590550">
                  <a:moveTo>
                    <a:pt x="46139" y="390817"/>
                  </a:moveTo>
                  <a:lnTo>
                    <a:pt x="41757" y="390613"/>
                  </a:lnTo>
                  <a:lnTo>
                    <a:pt x="41757" y="394982"/>
                  </a:lnTo>
                  <a:lnTo>
                    <a:pt x="46139" y="395185"/>
                  </a:lnTo>
                  <a:lnTo>
                    <a:pt x="46139" y="390817"/>
                  </a:lnTo>
                  <a:close/>
                </a:path>
                <a:path w="495300" h="590550">
                  <a:moveTo>
                    <a:pt x="46139" y="369798"/>
                  </a:moveTo>
                  <a:lnTo>
                    <a:pt x="41757" y="369595"/>
                  </a:lnTo>
                  <a:lnTo>
                    <a:pt x="41757" y="373976"/>
                  </a:lnTo>
                  <a:lnTo>
                    <a:pt x="46139" y="374180"/>
                  </a:lnTo>
                  <a:lnTo>
                    <a:pt x="46139" y="369798"/>
                  </a:lnTo>
                  <a:close/>
                </a:path>
                <a:path w="495300" h="590550">
                  <a:moveTo>
                    <a:pt x="67068" y="581075"/>
                  </a:moveTo>
                  <a:lnTo>
                    <a:pt x="62712" y="580847"/>
                  </a:lnTo>
                  <a:lnTo>
                    <a:pt x="62712" y="585241"/>
                  </a:lnTo>
                  <a:lnTo>
                    <a:pt x="67068" y="585482"/>
                  </a:lnTo>
                  <a:lnTo>
                    <a:pt x="67068" y="581075"/>
                  </a:lnTo>
                  <a:close/>
                </a:path>
                <a:path w="495300" h="590550">
                  <a:moveTo>
                    <a:pt x="67068" y="475932"/>
                  </a:moveTo>
                  <a:lnTo>
                    <a:pt x="62712" y="475703"/>
                  </a:lnTo>
                  <a:lnTo>
                    <a:pt x="62712" y="480110"/>
                  </a:lnTo>
                  <a:lnTo>
                    <a:pt x="67068" y="480314"/>
                  </a:lnTo>
                  <a:lnTo>
                    <a:pt x="67068" y="475932"/>
                  </a:lnTo>
                  <a:close/>
                </a:path>
                <a:path w="495300" h="590550">
                  <a:moveTo>
                    <a:pt x="88061" y="582269"/>
                  </a:moveTo>
                  <a:lnTo>
                    <a:pt x="83680" y="582015"/>
                  </a:lnTo>
                  <a:lnTo>
                    <a:pt x="83680" y="586409"/>
                  </a:lnTo>
                  <a:lnTo>
                    <a:pt x="88061" y="586663"/>
                  </a:lnTo>
                  <a:lnTo>
                    <a:pt x="88061" y="582269"/>
                  </a:lnTo>
                  <a:close/>
                </a:path>
                <a:path w="495300" h="590550">
                  <a:moveTo>
                    <a:pt x="88061" y="477012"/>
                  </a:moveTo>
                  <a:lnTo>
                    <a:pt x="83680" y="476796"/>
                  </a:lnTo>
                  <a:lnTo>
                    <a:pt x="83680" y="481177"/>
                  </a:lnTo>
                  <a:lnTo>
                    <a:pt x="88061" y="481406"/>
                  </a:lnTo>
                  <a:lnTo>
                    <a:pt x="88061" y="477012"/>
                  </a:lnTo>
                  <a:close/>
                </a:path>
                <a:path w="495300" h="590550">
                  <a:moveTo>
                    <a:pt x="109118" y="583438"/>
                  </a:moveTo>
                  <a:lnTo>
                    <a:pt x="104698" y="583209"/>
                  </a:lnTo>
                  <a:lnTo>
                    <a:pt x="104698" y="587616"/>
                  </a:lnTo>
                  <a:lnTo>
                    <a:pt x="109118" y="587844"/>
                  </a:lnTo>
                  <a:lnTo>
                    <a:pt x="109118" y="583438"/>
                  </a:lnTo>
                  <a:close/>
                </a:path>
                <a:path w="495300" h="590550">
                  <a:moveTo>
                    <a:pt x="109118" y="478091"/>
                  </a:moveTo>
                  <a:lnTo>
                    <a:pt x="104698" y="477850"/>
                  </a:lnTo>
                  <a:lnTo>
                    <a:pt x="104698" y="482257"/>
                  </a:lnTo>
                  <a:lnTo>
                    <a:pt x="109118" y="482485"/>
                  </a:lnTo>
                  <a:lnTo>
                    <a:pt x="109118" y="478091"/>
                  </a:lnTo>
                  <a:close/>
                </a:path>
                <a:path w="495300" h="590550">
                  <a:moveTo>
                    <a:pt x="130175" y="584631"/>
                  </a:moveTo>
                  <a:lnTo>
                    <a:pt x="125780" y="584377"/>
                  </a:lnTo>
                  <a:lnTo>
                    <a:pt x="125780" y="588797"/>
                  </a:lnTo>
                  <a:lnTo>
                    <a:pt x="130175" y="589038"/>
                  </a:lnTo>
                  <a:lnTo>
                    <a:pt x="130175" y="584631"/>
                  </a:lnTo>
                  <a:close/>
                </a:path>
                <a:path w="495300" h="590550">
                  <a:moveTo>
                    <a:pt x="130175" y="479158"/>
                  </a:moveTo>
                  <a:lnTo>
                    <a:pt x="125780" y="478942"/>
                  </a:lnTo>
                  <a:lnTo>
                    <a:pt x="125780" y="483336"/>
                  </a:lnTo>
                  <a:lnTo>
                    <a:pt x="130175" y="483565"/>
                  </a:lnTo>
                  <a:lnTo>
                    <a:pt x="130175" y="479158"/>
                  </a:lnTo>
                  <a:close/>
                </a:path>
                <a:path w="495300" h="590550">
                  <a:moveTo>
                    <a:pt x="130175" y="458050"/>
                  </a:moveTo>
                  <a:lnTo>
                    <a:pt x="125780" y="457847"/>
                  </a:lnTo>
                  <a:lnTo>
                    <a:pt x="125780" y="462254"/>
                  </a:lnTo>
                  <a:lnTo>
                    <a:pt x="130175" y="462457"/>
                  </a:lnTo>
                  <a:lnTo>
                    <a:pt x="130175" y="458050"/>
                  </a:lnTo>
                  <a:close/>
                </a:path>
                <a:path w="495300" h="590550">
                  <a:moveTo>
                    <a:pt x="130175" y="436981"/>
                  </a:moveTo>
                  <a:lnTo>
                    <a:pt x="125780" y="436753"/>
                  </a:lnTo>
                  <a:lnTo>
                    <a:pt x="125780" y="441159"/>
                  </a:lnTo>
                  <a:lnTo>
                    <a:pt x="130175" y="441375"/>
                  </a:lnTo>
                  <a:lnTo>
                    <a:pt x="130175" y="436981"/>
                  </a:lnTo>
                  <a:close/>
                </a:path>
                <a:path w="495300" h="590550">
                  <a:moveTo>
                    <a:pt x="130175" y="415874"/>
                  </a:moveTo>
                  <a:lnTo>
                    <a:pt x="125780" y="415671"/>
                  </a:lnTo>
                  <a:lnTo>
                    <a:pt x="125780" y="420077"/>
                  </a:lnTo>
                  <a:lnTo>
                    <a:pt x="130175" y="420281"/>
                  </a:lnTo>
                  <a:lnTo>
                    <a:pt x="130175" y="415874"/>
                  </a:lnTo>
                  <a:close/>
                </a:path>
                <a:path w="495300" h="590550">
                  <a:moveTo>
                    <a:pt x="130175" y="394792"/>
                  </a:moveTo>
                  <a:lnTo>
                    <a:pt x="125780" y="394589"/>
                  </a:lnTo>
                  <a:lnTo>
                    <a:pt x="125780" y="398970"/>
                  </a:lnTo>
                  <a:lnTo>
                    <a:pt x="130175" y="399186"/>
                  </a:lnTo>
                  <a:lnTo>
                    <a:pt x="130175" y="394792"/>
                  </a:lnTo>
                  <a:close/>
                </a:path>
                <a:path w="495300" h="590550">
                  <a:moveTo>
                    <a:pt x="130175" y="373697"/>
                  </a:moveTo>
                  <a:lnTo>
                    <a:pt x="125780" y="373494"/>
                  </a:lnTo>
                  <a:lnTo>
                    <a:pt x="125780" y="377901"/>
                  </a:lnTo>
                  <a:lnTo>
                    <a:pt x="130175" y="378091"/>
                  </a:lnTo>
                  <a:lnTo>
                    <a:pt x="130175" y="373697"/>
                  </a:lnTo>
                  <a:close/>
                </a:path>
                <a:path w="495300" h="590550">
                  <a:moveTo>
                    <a:pt x="130175" y="352602"/>
                  </a:moveTo>
                  <a:lnTo>
                    <a:pt x="125780" y="352399"/>
                  </a:lnTo>
                  <a:lnTo>
                    <a:pt x="125780" y="356806"/>
                  </a:lnTo>
                  <a:lnTo>
                    <a:pt x="130175" y="357009"/>
                  </a:lnTo>
                  <a:lnTo>
                    <a:pt x="130175" y="352602"/>
                  </a:lnTo>
                  <a:close/>
                </a:path>
                <a:path w="495300" h="590550">
                  <a:moveTo>
                    <a:pt x="151282" y="585825"/>
                  </a:moveTo>
                  <a:lnTo>
                    <a:pt x="146862" y="585571"/>
                  </a:lnTo>
                  <a:lnTo>
                    <a:pt x="146862" y="589991"/>
                  </a:lnTo>
                  <a:lnTo>
                    <a:pt x="151282" y="590232"/>
                  </a:lnTo>
                  <a:lnTo>
                    <a:pt x="151282" y="585825"/>
                  </a:lnTo>
                  <a:close/>
                </a:path>
                <a:path w="495300" h="590550">
                  <a:moveTo>
                    <a:pt x="151282" y="480237"/>
                  </a:moveTo>
                  <a:lnTo>
                    <a:pt x="146862" y="480009"/>
                  </a:lnTo>
                  <a:lnTo>
                    <a:pt x="146862" y="484428"/>
                  </a:lnTo>
                  <a:lnTo>
                    <a:pt x="151282" y="484657"/>
                  </a:lnTo>
                  <a:lnTo>
                    <a:pt x="151282" y="480237"/>
                  </a:lnTo>
                  <a:close/>
                </a:path>
                <a:path w="495300" h="590550">
                  <a:moveTo>
                    <a:pt x="151282" y="459130"/>
                  </a:moveTo>
                  <a:lnTo>
                    <a:pt x="146862" y="458914"/>
                  </a:lnTo>
                  <a:lnTo>
                    <a:pt x="146862" y="463308"/>
                  </a:lnTo>
                  <a:lnTo>
                    <a:pt x="151282" y="463537"/>
                  </a:lnTo>
                  <a:lnTo>
                    <a:pt x="151282" y="459130"/>
                  </a:lnTo>
                  <a:close/>
                </a:path>
                <a:path w="495300" h="590550">
                  <a:moveTo>
                    <a:pt x="151282" y="438023"/>
                  </a:moveTo>
                  <a:lnTo>
                    <a:pt x="146862" y="437807"/>
                  </a:lnTo>
                  <a:lnTo>
                    <a:pt x="146862" y="442214"/>
                  </a:lnTo>
                  <a:lnTo>
                    <a:pt x="151282" y="442429"/>
                  </a:lnTo>
                  <a:lnTo>
                    <a:pt x="151282" y="438023"/>
                  </a:lnTo>
                  <a:close/>
                </a:path>
                <a:path w="495300" h="590550">
                  <a:moveTo>
                    <a:pt x="151282" y="416902"/>
                  </a:moveTo>
                  <a:lnTo>
                    <a:pt x="146862" y="416687"/>
                  </a:lnTo>
                  <a:lnTo>
                    <a:pt x="146862" y="421106"/>
                  </a:lnTo>
                  <a:lnTo>
                    <a:pt x="151282" y="421297"/>
                  </a:lnTo>
                  <a:lnTo>
                    <a:pt x="151282" y="416902"/>
                  </a:lnTo>
                  <a:close/>
                </a:path>
                <a:path w="495300" h="590550">
                  <a:moveTo>
                    <a:pt x="151282" y="395795"/>
                  </a:moveTo>
                  <a:lnTo>
                    <a:pt x="146862" y="395579"/>
                  </a:lnTo>
                  <a:lnTo>
                    <a:pt x="146862" y="399986"/>
                  </a:lnTo>
                  <a:lnTo>
                    <a:pt x="151282" y="400189"/>
                  </a:lnTo>
                  <a:lnTo>
                    <a:pt x="151282" y="395795"/>
                  </a:lnTo>
                  <a:close/>
                </a:path>
                <a:path w="495300" h="590550">
                  <a:moveTo>
                    <a:pt x="151282" y="374675"/>
                  </a:moveTo>
                  <a:lnTo>
                    <a:pt x="146862" y="374484"/>
                  </a:lnTo>
                  <a:lnTo>
                    <a:pt x="146862" y="378879"/>
                  </a:lnTo>
                  <a:lnTo>
                    <a:pt x="151282" y="379095"/>
                  </a:lnTo>
                  <a:lnTo>
                    <a:pt x="151282" y="374675"/>
                  </a:lnTo>
                  <a:close/>
                </a:path>
                <a:path w="495300" h="590550">
                  <a:moveTo>
                    <a:pt x="151282" y="353568"/>
                  </a:moveTo>
                  <a:lnTo>
                    <a:pt x="146862" y="353364"/>
                  </a:lnTo>
                  <a:lnTo>
                    <a:pt x="146862" y="357771"/>
                  </a:lnTo>
                  <a:lnTo>
                    <a:pt x="151282" y="357974"/>
                  </a:lnTo>
                  <a:lnTo>
                    <a:pt x="151282" y="353568"/>
                  </a:lnTo>
                  <a:close/>
                </a:path>
                <a:path w="495300" h="590550">
                  <a:moveTo>
                    <a:pt x="343192" y="42735"/>
                  </a:moveTo>
                  <a:lnTo>
                    <a:pt x="338683" y="42595"/>
                  </a:lnTo>
                  <a:lnTo>
                    <a:pt x="338683" y="47053"/>
                  </a:lnTo>
                  <a:lnTo>
                    <a:pt x="343192" y="47180"/>
                  </a:lnTo>
                  <a:lnTo>
                    <a:pt x="343192" y="42735"/>
                  </a:lnTo>
                  <a:close/>
                </a:path>
                <a:path w="495300" h="590550">
                  <a:moveTo>
                    <a:pt x="343192" y="21424"/>
                  </a:moveTo>
                  <a:lnTo>
                    <a:pt x="338683" y="21285"/>
                  </a:lnTo>
                  <a:lnTo>
                    <a:pt x="338683" y="25742"/>
                  </a:lnTo>
                  <a:lnTo>
                    <a:pt x="343192" y="25869"/>
                  </a:lnTo>
                  <a:lnTo>
                    <a:pt x="343192" y="21424"/>
                  </a:lnTo>
                  <a:close/>
                </a:path>
                <a:path w="495300" h="590550">
                  <a:moveTo>
                    <a:pt x="343192" y="114"/>
                  </a:moveTo>
                  <a:lnTo>
                    <a:pt x="338683" y="0"/>
                  </a:lnTo>
                  <a:lnTo>
                    <a:pt x="338683" y="4445"/>
                  </a:lnTo>
                  <a:lnTo>
                    <a:pt x="343192" y="4572"/>
                  </a:lnTo>
                  <a:lnTo>
                    <a:pt x="343192" y="114"/>
                  </a:lnTo>
                  <a:close/>
                </a:path>
                <a:path w="495300" h="590550">
                  <a:moveTo>
                    <a:pt x="364718" y="43395"/>
                  </a:moveTo>
                  <a:lnTo>
                    <a:pt x="360222" y="43256"/>
                  </a:lnTo>
                  <a:lnTo>
                    <a:pt x="360222" y="47713"/>
                  </a:lnTo>
                  <a:lnTo>
                    <a:pt x="364718" y="47866"/>
                  </a:lnTo>
                  <a:lnTo>
                    <a:pt x="364718" y="43395"/>
                  </a:lnTo>
                  <a:close/>
                </a:path>
                <a:path w="495300" h="590550">
                  <a:moveTo>
                    <a:pt x="364718" y="22059"/>
                  </a:moveTo>
                  <a:lnTo>
                    <a:pt x="360222" y="21932"/>
                  </a:lnTo>
                  <a:lnTo>
                    <a:pt x="360222" y="26377"/>
                  </a:lnTo>
                  <a:lnTo>
                    <a:pt x="364718" y="26530"/>
                  </a:lnTo>
                  <a:lnTo>
                    <a:pt x="364718" y="22059"/>
                  </a:lnTo>
                  <a:close/>
                </a:path>
                <a:path w="495300" h="590550">
                  <a:moveTo>
                    <a:pt x="364718" y="736"/>
                  </a:moveTo>
                  <a:lnTo>
                    <a:pt x="360222" y="609"/>
                  </a:lnTo>
                  <a:lnTo>
                    <a:pt x="360222" y="5054"/>
                  </a:lnTo>
                  <a:lnTo>
                    <a:pt x="364718" y="5219"/>
                  </a:lnTo>
                  <a:lnTo>
                    <a:pt x="364718" y="736"/>
                  </a:lnTo>
                  <a:close/>
                </a:path>
                <a:path w="495300" h="590550">
                  <a:moveTo>
                    <a:pt x="386308" y="22694"/>
                  </a:moveTo>
                  <a:lnTo>
                    <a:pt x="381800" y="22580"/>
                  </a:lnTo>
                  <a:lnTo>
                    <a:pt x="381800" y="27025"/>
                  </a:lnTo>
                  <a:lnTo>
                    <a:pt x="386308" y="27165"/>
                  </a:lnTo>
                  <a:lnTo>
                    <a:pt x="386308" y="22694"/>
                  </a:lnTo>
                  <a:close/>
                </a:path>
                <a:path w="495300" h="590550">
                  <a:moveTo>
                    <a:pt x="386308" y="1358"/>
                  </a:moveTo>
                  <a:lnTo>
                    <a:pt x="381800" y="1231"/>
                  </a:lnTo>
                  <a:lnTo>
                    <a:pt x="381800" y="5702"/>
                  </a:lnTo>
                  <a:lnTo>
                    <a:pt x="386308" y="5829"/>
                  </a:lnTo>
                  <a:lnTo>
                    <a:pt x="386308" y="1358"/>
                  </a:lnTo>
                  <a:close/>
                </a:path>
                <a:path w="495300" h="590550">
                  <a:moveTo>
                    <a:pt x="407924" y="23342"/>
                  </a:moveTo>
                  <a:lnTo>
                    <a:pt x="403390" y="23215"/>
                  </a:lnTo>
                  <a:lnTo>
                    <a:pt x="403390" y="27673"/>
                  </a:lnTo>
                  <a:lnTo>
                    <a:pt x="407924" y="27800"/>
                  </a:lnTo>
                  <a:lnTo>
                    <a:pt x="407924" y="23342"/>
                  </a:lnTo>
                  <a:close/>
                </a:path>
                <a:path w="495300" h="590550">
                  <a:moveTo>
                    <a:pt x="407924" y="1955"/>
                  </a:moveTo>
                  <a:lnTo>
                    <a:pt x="403390" y="1841"/>
                  </a:lnTo>
                  <a:lnTo>
                    <a:pt x="403390" y="6324"/>
                  </a:lnTo>
                  <a:lnTo>
                    <a:pt x="407924" y="6451"/>
                  </a:lnTo>
                  <a:lnTo>
                    <a:pt x="407924" y="1955"/>
                  </a:lnTo>
                  <a:close/>
                </a:path>
                <a:path w="495300" h="590550">
                  <a:moveTo>
                    <a:pt x="429577" y="23977"/>
                  </a:moveTo>
                  <a:lnTo>
                    <a:pt x="425030" y="23850"/>
                  </a:lnTo>
                  <a:lnTo>
                    <a:pt x="425030" y="28308"/>
                  </a:lnTo>
                  <a:lnTo>
                    <a:pt x="429577" y="28460"/>
                  </a:lnTo>
                  <a:lnTo>
                    <a:pt x="429577" y="23977"/>
                  </a:lnTo>
                  <a:close/>
                </a:path>
                <a:path w="495300" h="590550">
                  <a:moveTo>
                    <a:pt x="429577" y="2603"/>
                  </a:moveTo>
                  <a:lnTo>
                    <a:pt x="425030" y="2463"/>
                  </a:lnTo>
                  <a:lnTo>
                    <a:pt x="425030" y="6934"/>
                  </a:lnTo>
                  <a:lnTo>
                    <a:pt x="429577" y="7086"/>
                  </a:lnTo>
                  <a:lnTo>
                    <a:pt x="429577" y="2603"/>
                  </a:lnTo>
                  <a:close/>
                </a:path>
                <a:path w="495300" h="590550">
                  <a:moveTo>
                    <a:pt x="451281" y="24625"/>
                  </a:moveTo>
                  <a:lnTo>
                    <a:pt x="446735" y="24498"/>
                  </a:lnTo>
                  <a:lnTo>
                    <a:pt x="446735" y="28968"/>
                  </a:lnTo>
                  <a:lnTo>
                    <a:pt x="451281" y="29095"/>
                  </a:lnTo>
                  <a:lnTo>
                    <a:pt x="451281" y="24625"/>
                  </a:lnTo>
                  <a:close/>
                </a:path>
                <a:path w="495300" h="590550">
                  <a:moveTo>
                    <a:pt x="451281" y="3238"/>
                  </a:moveTo>
                  <a:lnTo>
                    <a:pt x="446735" y="3086"/>
                  </a:lnTo>
                  <a:lnTo>
                    <a:pt x="446735" y="7569"/>
                  </a:lnTo>
                  <a:lnTo>
                    <a:pt x="451281" y="7696"/>
                  </a:lnTo>
                  <a:lnTo>
                    <a:pt x="451281" y="3238"/>
                  </a:lnTo>
                  <a:close/>
                </a:path>
                <a:path w="495300" h="590550">
                  <a:moveTo>
                    <a:pt x="473011" y="25285"/>
                  </a:moveTo>
                  <a:lnTo>
                    <a:pt x="468503" y="25133"/>
                  </a:lnTo>
                  <a:lnTo>
                    <a:pt x="468503" y="29629"/>
                  </a:lnTo>
                  <a:lnTo>
                    <a:pt x="473011" y="29743"/>
                  </a:lnTo>
                  <a:lnTo>
                    <a:pt x="473011" y="25285"/>
                  </a:lnTo>
                  <a:close/>
                </a:path>
                <a:path w="495300" h="590550">
                  <a:moveTo>
                    <a:pt x="473011" y="3860"/>
                  </a:moveTo>
                  <a:lnTo>
                    <a:pt x="468503" y="3708"/>
                  </a:lnTo>
                  <a:lnTo>
                    <a:pt x="468503" y="8191"/>
                  </a:lnTo>
                  <a:lnTo>
                    <a:pt x="473011" y="8318"/>
                  </a:lnTo>
                  <a:lnTo>
                    <a:pt x="473011" y="3860"/>
                  </a:lnTo>
                  <a:close/>
                </a:path>
                <a:path w="495300" h="590550">
                  <a:moveTo>
                    <a:pt x="494804" y="25920"/>
                  </a:moveTo>
                  <a:lnTo>
                    <a:pt x="490270" y="25793"/>
                  </a:lnTo>
                  <a:lnTo>
                    <a:pt x="490270" y="30276"/>
                  </a:lnTo>
                  <a:lnTo>
                    <a:pt x="494804" y="30391"/>
                  </a:lnTo>
                  <a:lnTo>
                    <a:pt x="494804" y="25920"/>
                  </a:lnTo>
                  <a:close/>
                </a:path>
                <a:path w="495300" h="590550">
                  <a:moveTo>
                    <a:pt x="494804" y="4457"/>
                  </a:moveTo>
                  <a:lnTo>
                    <a:pt x="490270" y="4330"/>
                  </a:lnTo>
                  <a:lnTo>
                    <a:pt x="490270" y="8826"/>
                  </a:lnTo>
                  <a:lnTo>
                    <a:pt x="494804" y="8940"/>
                  </a:lnTo>
                  <a:lnTo>
                    <a:pt x="494804" y="445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095924" y="8196465"/>
              <a:ext cx="156210" cy="198755"/>
            </a:xfrm>
            <a:custGeom>
              <a:avLst/>
              <a:gdLst/>
              <a:ahLst/>
              <a:cxnLst/>
              <a:rect l="l" t="t" r="r" b="b"/>
              <a:pathLst>
                <a:path w="156210" h="198754">
                  <a:moveTo>
                    <a:pt x="4508" y="191185"/>
                  </a:moveTo>
                  <a:lnTo>
                    <a:pt x="0" y="191033"/>
                  </a:lnTo>
                  <a:lnTo>
                    <a:pt x="0" y="195453"/>
                  </a:lnTo>
                  <a:lnTo>
                    <a:pt x="4508" y="195630"/>
                  </a:lnTo>
                  <a:lnTo>
                    <a:pt x="4508" y="191185"/>
                  </a:lnTo>
                  <a:close/>
                </a:path>
                <a:path w="156210" h="198754">
                  <a:moveTo>
                    <a:pt x="4508" y="169887"/>
                  </a:moveTo>
                  <a:lnTo>
                    <a:pt x="0" y="169710"/>
                  </a:lnTo>
                  <a:lnTo>
                    <a:pt x="0" y="174155"/>
                  </a:lnTo>
                  <a:lnTo>
                    <a:pt x="4508" y="174332"/>
                  </a:lnTo>
                  <a:lnTo>
                    <a:pt x="4508" y="169887"/>
                  </a:lnTo>
                  <a:close/>
                </a:path>
                <a:path w="156210" h="198754">
                  <a:moveTo>
                    <a:pt x="4508" y="148577"/>
                  </a:moveTo>
                  <a:lnTo>
                    <a:pt x="0" y="148412"/>
                  </a:lnTo>
                  <a:lnTo>
                    <a:pt x="0" y="152869"/>
                  </a:lnTo>
                  <a:lnTo>
                    <a:pt x="4508" y="153047"/>
                  </a:lnTo>
                  <a:lnTo>
                    <a:pt x="4508" y="148577"/>
                  </a:lnTo>
                  <a:close/>
                </a:path>
                <a:path w="156210" h="198754">
                  <a:moveTo>
                    <a:pt x="4508" y="127304"/>
                  </a:moveTo>
                  <a:lnTo>
                    <a:pt x="0" y="127114"/>
                  </a:lnTo>
                  <a:lnTo>
                    <a:pt x="0" y="131572"/>
                  </a:lnTo>
                  <a:lnTo>
                    <a:pt x="4508" y="131737"/>
                  </a:lnTo>
                  <a:lnTo>
                    <a:pt x="4508" y="127304"/>
                  </a:lnTo>
                  <a:close/>
                </a:path>
                <a:path w="156210" h="198754">
                  <a:moveTo>
                    <a:pt x="4508" y="105981"/>
                  </a:moveTo>
                  <a:lnTo>
                    <a:pt x="0" y="105816"/>
                  </a:lnTo>
                  <a:lnTo>
                    <a:pt x="0" y="110274"/>
                  </a:lnTo>
                  <a:lnTo>
                    <a:pt x="4508" y="110439"/>
                  </a:lnTo>
                  <a:lnTo>
                    <a:pt x="4508" y="105981"/>
                  </a:lnTo>
                  <a:close/>
                </a:path>
                <a:path w="156210" h="198754">
                  <a:moveTo>
                    <a:pt x="4508" y="84683"/>
                  </a:moveTo>
                  <a:lnTo>
                    <a:pt x="0" y="84531"/>
                  </a:lnTo>
                  <a:lnTo>
                    <a:pt x="0" y="88976"/>
                  </a:lnTo>
                  <a:lnTo>
                    <a:pt x="4508" y="89141"/>
                  </a:lnTo>
                  <a:lnTo>
                    <a:pt x="4508" y="84683"/>
                  </a:lnTo>
                  <a:close/>
                </a:path>
                <a:path w="156210" h="198754">
                  <a:moveTo>
                    <a:pt x="4508" y="63373"/>
                  </a:moveTo>
                  <a:lnTo>
                    <a:pt x="0" y="63220"/>
                  </a:lnTo>
                  <a:lnTo>
                    <a:pt x="0" y="67691"/>
                  </a:lnTo>
                  <a:lnTo>
                    <a:pt x="4508" y="67818"/>
                  </a:lnTo>
                  <a:lnTo>
                    <a:pt x="4508" y="63373"/>
                  </a:lnTo>
                  <a:close/>
                </a:path>
                <a:path w="156210" h="198754">
                  <a:moveTo>
                    <a:pt x="4508" y="42100"/>
                  </a:moveTo>
                  <a:lnTo>
                    <a:pt x="0" y="41935"/>
                  </a:lnTo>
                  <a:lnTo>
                    <a:pt x="0" y="46367"/>
                  </a:lnTo>
                  <a:lnTo>
                    <a:pt x="4508" y="46520"/>
                  </a:lnTo>
                  <a:lnTo>
                    <a:pt x="4508" y="42100"/>
                  </a:lnTo>
                  <a:close/>
                </a:path>
                <a:path w="156210" h="198754">
                  <a:moveTo>
                    <a:pt x="4508" y="20777"/>
                  </a:moveTo>
                  <a:lnTo>
                    <a:pt x="0" y="20624"/>
                  </a:lnTo>
                  <a:lnTo>
                    <a:pt x="0" y="25069"/>
                  </a:lnTo>
                  <a:lnTo>
                    <a:pt x="4508" y="25234"/>
                  </a:lnTo>
                  <a:lnTo>
                    <a:pt x="4508" y="20777"/>
                  </a:lnTo>
                  <a:close/>
                </a:path>
                <a:path w="156210" h="198754">
                  <a:moveTo>
                    <a:pt x="26035" y="192049"/>
                  </a:moveTo>
                  <a:lnTo>
                    <a:pt x="21539" y="191846"/>
                  </a:lnTo>
                  <a:lnTo>
                    <a:pt x="21539" y="196316"/>
                  </a:lnTo>
                  <a:lnTo>
                    <a:pt x="26035" y="196494"/>
                  </a:lnTo>
                  <a:lnTo>
                    <a:pt x="26035" y="192049"/>
                  </a:lnTo>
                  <a:close/>
                </a:path>
                <a:path w="156210" h="198754">
                  <a:moveTo>
                    <a:pt x="26035" y="170713"/>
                  </a:moveTo>
                  <a:lnTo>
                    <a:pt x="21539" y="170535"/>
                  </a:lnTo>
                  <a:lnTo>
                    <a:pt x="21539" y="174993"/>
                  </a:lnTo>
                  <a:lnTo>
                    <a:pt x="26035" y="175171"/>
                  </a:lnTo>
                  <a:lnTo>
                    <a:pt x="26035" y="170713"/>
                  </a:lnTo>
                  <a:close/>
                </a:path>
                <a:path w="156210" h="198754">
                  <a:moveTo>
                    <a:pt x="26035" y="149402"/>
                  </a:moveTo>
                  <a:lnTo>
                    <a:pt x="21539" y="149212"/>
                  </a:lnTo>
                  <a:lnTo>
                    <a:pt x="21539" y="153682"/>
                  </a:lnTo>
                  <a:lnTo>
                    <a:pt x="26035" y="153860"/>
                  </a:lnTo>
                  <a:lnTo>
                    <a:pt x="26035" y="149402"/>
                  </a:lnTo>
                  <a:close/>
                </a:path>
                <a:path w="156210" h="198754">
                  <a:moveTo>
                    <a:pt x="26035" y="128079"/>
                  </a:moveTo>
                  <a:lnTo>
                    <a:pt x="21539" y="127889"/>
                  </a:lnTo>
                  <a:lnTo>
                    <a:pt x="21539" y="132372"/>
                  </a:lnTo>
                  <a:lnTo>
                    <a:pt x="26035" y="132537"/>
                  </a:lnTo>
                  <a:lnTo>
                    <a:pt x="26035" y="128079"/>
                  </a:lnTo>
                  <a:close/>
                </a:path>
                <a:path w="156210" h="198754">
                  <a:moveTo>
                    <a:pt x="26035" y="106743"/>
                  </a:moveTo>
                  <a:lnTo>
                    <a:pt x="21539" y="106591"/>
                  </a:lnTo>
                  <a:lnTo>
                    <a:pt x="21539" y="111036"/>
                  </a:lnTo>
                  <a:lnTo>
                    <a:pt x="26035" y="111213"/>
                  </a:lnTo>
                  <a:lnTo>
                    <a:pt x="26035" y="106743"/>
                  </a:lnTo>
                  <a:close/>
                </a:path>
                <a:path w="156210" h="198754">
                  <a:moveTo>
                    <a:pt x="26035" y="85432"/>
                  </a:moveTo>
                  <a:lnTo>
                    <a:pt x="21539" y="85255"/>
                  </a:lnTo>
                  <a:lnTo>
                    <a:pt x="21539" y="89712"/>
                  </a:lnTo>
                  <a:lnTo>
                    <a:pt x="26035" y="89877"/>
                  </a:lnTo>
                  <a:lnTo>
                    <a:pt x="26035" y="85432"/>
                  </a:lnTo>
                  <a:close/>
                </a:path>
                <a:path w="156210" h="198754">
                  <a:moveTo>
                    <a:pt x="26035" y="64096"/>
                  </a:moveTo>
                  <a:lnTo>
                    <a:pt x="21539" y="63957"/>
                  </a:lnTo>
                  <a:lnTo>
                    <a:pt x="21539" y="68402"/>
                  </a:lnTo>
                  <a:lnTo>
                    <a:pt x="26035" y="68567"/>
                  </a:lnTo>
                  <a:lnTo>
                    <a:pt x="26035" y="64096"/>
                  </a:lnTo>
                  <a:close/>
                </a:path>
                <a:path w="156210" h="198754">
                  <a:moveTo>
                    <a:pt x="26035" y="42773"/>
                  </a:moveTo>
                  <a:lnTo>
                    <a:pt x="21539" y="42633"/>
                  </a:lnTo>
                  <a:lnTo>
                    <a:pt x="21539" y="47078"/>
                  </a:lnTo>
                  <a:lnTo>
                    <a:pt x="26035" y="47231"/>
                  </a:lnTo>
                  <a:lnTo>
                    <a:pt x="26035" y="42773"/>
                  </a:lnTo>
                  <a:close/>
                </a:path>
                <a:path w="156210" h="198754">
                  <a:moveTo>
                    <a:pt x="26035" y="21463"/>
                  </a:moveTo>
                  <a:lnTo>
                    <a:pt x="21539" y="21297"/>
                  </a:lnTo>
                  <a:lnTo>
                    <a:pt x="21539" y="25755"/>
                  </a:lnTo>
                  <a:lnTo>
                    <a:pt x="26035" y="25920"/>
                  </a:lnTo>
                  <a:lnTo>
                    <a:pt x="26035" y="21463"/>
                  </a:lnTo>
                  <a:close/>
                </a:path>
                <a:path w="156210" h="198754">
                  <a:moveTo>
                    <a:pt x="26035" y="139"/>
                  </a:moveTo>
                  <a:lnTo>
                    <a:pt x="21539" y="0"/>
                  </a:lnTo>
                  <a:lnTo>
                    <a:pt x="21539" y="4457"/>
                  </a:lnTo>
                  <a:lnTo>
                    <a:pt x="26035" y="4610"/>
                  </a:lnTo>
                  <a:lnTo>
                    <a:pt x="26035" y="139"/>
                  </a:lnTo>
                  <a:close/>
                </a:path>
                <a:path w="156210" h="198754">
                  <a:moveTo>
                    <a:pt x="47625" y="192900"/>
                  </a:moveTo>
                  <a:lnTo>
                    <a:pt x="43116" y="192735"/>
                  </a:lnTo>
                  <a:lnTo>
                    <a:pt x="43116" y="197180"/>
                  </a:lnTo>
                  <a:lnTo>
                    <a:pt x="47625" y="197345"/>
                  </a:lnTo>
                  <a:lnTo>
                    <a:pt x="47625" y="192900"/>
                  </a:lnTo>
                  <a:close/>
                </a:path>
                <a:path w="156210" h="198754">
                  <a:moveTo>
                    <a:pt x="47625" y="171551"/>
                  </a:moveTo>
                  <a:lnTo>
                    <a:pt x="43116" y="171373"/>
                  </a:lnTo>
                  <a:lnTo>
                    <a:pt x="43116" y="175844"/>
                  </a:lnTo>
                  <a:lnTo>
                    <a:pt x="47625" y="175996"/>
                  </a:lnTo>
                  <a:lnTo>
                    <a:pt x="47625" y="171551"/>
                  </a:lnTo>
                  <a:close/>
                </a:path>
                <a:path w="156210" h="198754">
                  <a:moveTo>
                    <a:pt x="47625" y="150202"/>
                  </a:moveTo>
                  <a:lnTo>
                    <a:pt x="43116" y="150037"/>
                  </a:lnTo>
                  <a:lnTo>
                    <a:pt x="43116" y="154495"/>
                  </a:lnTo>
                  <a:lnTo>
                    <a:pt x="47625" y="154673"/>
                  </a:lnTo>
                  <a:lnTo>
                    <a:pt x="47625" y="150202"/>
                  </a:lnTo>
                  <a:close/>
                </a:path>
                <a:path w="156210" h="198754">
                  <a:moveTo>
                    <a:pt x="47625" y="128866"/>
                  </a:moveTo>
                  <a:lnTo>
                    <a:pt x="43116" y="128701"/>
                  </a:lnTo>
                  <a:lnTo>
                    <a:pt x="43116" y="133172"/>
                  </a:lnTo>
                  <a:lnTo>
                    <a:pt x="47625" y="133324"/>
                  </a:lnTo>
                  <a:lnTo>
                    <a:pt x="47625" y="128866"/>
                  </a:lnTo>
                  <a:close/>
                </a:path>
                <a:path w="156210" h="198754">
                  <a:moveTo>
                    <a:pt x="47625" y="107518"/>
                  </a:moveTo>
                  <a:lnTo>
                    <a:pt x="43116" y="107365"/>
                  </a:lnTo>
                  <a:lnTo>
                    <a:pt x="43116" y="111810"/>
                  </a:lnTo>
                  <a:lnTo>
                    <a:pt x="47625" y="111963"/>
                  </a:lnTo>
                  <a:lnTo>
                    <a:pt x="47625" y="107518"/>
                  </a:lnTo>
                  <a:close/>
                </a:path>
                <a:path w="156210" h="198754">
                  <a:moveTo>
                    <a:pt x="47625" y="86156"/>
                  </a:moveTo>
                  <a:lnTo>
                    <a:pt x="43116" y="86017"/>
                  </a:lnTo>
                  <a:lnTo>
                    <a:pt x="43116" y="90474"/>
                  </a:lnTo>
                  <a:lnTo>
                    <a:pt x="47625" y="90639"/>
                  </a:lnTo>
                  <a:lnTo>
                    <a:pt x="47625" y="86156"/>
                  </a:lnTo>
                  <a:close/>
                </a:path>
                <a:path w="156210" h="198754">
                  <a:moveTo>
                    <a:pt x="47625" y="64833"/>
                  </a:moveTo>
                  <a:lnTo>
                    <a:pt x="43116" y="64681"/>
                  </a:lnTo>
                  <a:lnTo>
                    <a:pt x="43116" y="69138"/>
                  </a:lnTo>
                  <a:lnTo>
                    <a:pt x="47625" y="69278"/>
                  </a:lnTo>
                  <a:lnTo>
                    <a:pt x="47625" y="64833"/>
                  </a:lnTo>
                  <a:close/>
                </a:path>
                <a:path w="156210" h="198754">
                  <a:moveTo>
                    <a:pt x="47625" y="43472"/>
                  </a:moveTo>
                  <a:lnTo>
                    <a:pt x="43116" y="43345"/>
                  </a:lnTo>
                  <a:lnTo>
                    <a:pt x="43116" y="47802"/>
                  </a:lnTo>
                  <a:lnTo>
                    <a:pt x="47625" y="47942"/>
                  </a:lnTo>
                  <a:lnTo>
                    <a:pt x="47625" y="43472"/>
                  </a:lnTo>
                  <a:close/>
                </a:path>
                <a:path w="156210" h="198754">
                  <a:moveTo>
                    <a:pt x="47625" y="22136"/>
                  </a:moveTo>
                  <a:lnTo>
                    <a:pt x="43116" y="21996"/>
                  </a:lnTo>
                  <a:lnTo>
                    <a:pt x="43116" y="26466"/>
                  </a:lnTo>
                  <a:lnTo>
                    <a:pt x="47625" y="26593"/>
                  </a:lnTo>
                  <a:lnTo>
                    <a:pt x="47625" y="22136"/>
                  </a:lnTo>
                  <a:close/>
                </a:path>
                <a:path w="156210" h="198754">
                  <a:moveTo>
                    <a:pt x="47625" y="800"/>
                  </a:moveTo>
                  <a:lnTo>
                    <a:pt x="43116" y="660"/>
                  </a:lnTo>
                  <a:lnTo>
                    <a:pt x="43116" y="5130"/>
                  </a:lnTo>
                  <a:lnTo>
                    <a:pt x="47625" y="5245"/>
                  </a:lnTo>
                  <a:lnTo>
                    <a:pt x="47625" y="800"/>
                  </a:lnTo>
                  <a:close/>
                </a:path>
                <a:path w="156210" h="198754">
                  <a:moveTo>
                    <a:pt x="69240" y="193751"/>
                  </a:moveTo>
                  <a:lnTo>
                    <a:pt x="64706" y="193573"/>
                  </a:lnTo>
                  <a:lnTo>
                    <a:pt x="64706" y="198043"/>
                  </a:lnTo>
                  <a:lnTo>
                    <a:pt x="69240" y="198208"/>
                  </a:lnTo>
                  <a:lnTo>
                    <a:pt x="69240" y="193751"/>
                  </a:lnTo>
                  <a:close/>
                </a:path>
                <a:path w="156210" h="198754">
                  <a:moveTo>
                    <a:pt x="69240" y="172377"/>
                  </a:moveTo>
                  <a:lnTo>
                    <a:pt x="64706" y="172212"/>
                  </a:lnTo>
                  <a:lnTo>
                    <a:pt x="64706" y="176657"/>
                  </a:lnTo>
                  <a:lnTo>
                    <a:pt x="69240" y="176847"/>
                  </a:lnTo>
                  <a:lnTo>
                    <a:pt x="69240" y="172377"/>
                  </a:lnTo>
                  <a:close/>
                </a:path>
                <a:path w="156210" h="198754">
                  <a:moveTo>
                    <a:pt x="69240" y="151003"/>
                  </a:moveTo>
                  <a:lnTo>
                    <a:pt x="64706" y="150837"/>
                  </a:lnTo>
                  <a:lnTo>
                    <a:pt x="64706" y="155295"/>
                  </a:lnTo>
                  <a:lnTo>
                    <a:pt x="69240" y="155473"/>
                  </a:lnTo>
                  <a:lnTo>
                    <a:pt x="69240" y="151003"/>
                  </a:lnTo>
                  <a:close/>
                </a:path>
                <a:path w="156210" h="198754">
                  <a:moveTo>
                    <a:pt x="69240" y="129641"/>
                  </a:moveTo>
                  <a:lnTo>
                    <a:pt x="64706" y="129489"/>
                  </a:lnTo>
                  <a:lnTo>
                    <a:pt x="64706" y="133946"/>
                  </a:lnTo>
                  <a:lnTo>
                    <a:pt x="69240" y="134099"/>
                  </a:lnTo>
                  <a:lnTo>
                    <a:pt x="69240" y="129641"/>
                  </a:lnTo>
                  <a:close/>
                </a:path>
                <a:path w="156210" h="198754">
                  <a:moveTo>
                    <a:pt x="69240" y="108267"/>
                  </a:moveTo>
                  <a:lnTo>
                    <a:pt x="64706" y="108127"/>
                  </a:lnTo>
                  <a:lnTo>
                    <a:pt x="64706" y="112585"/>
                  </a:lnTo>
                  <a:lnTo>
                    <a:pt x="69240" y="112737"/>
                  </a:lnTo>
                  <a:lnTo>
                    <a:pt x="69240" y="108267"/>
                  </a:lnTo>
                  <a:close/>
                </a:path>
                <a:path w="156210" h="198754">
                  <a:moveTo>
                    <a:pt x="69240" y="86906"/>
                  </a:moveTo>
                  <a:lnTo>
                    <a:pt x="64706" y="86766"/>
                  </a:lnTo>
                  <a:lnTo>
                    <a:pt x="64706" y="91236"/>
                  </a:lnTo>
                  <a:lnTo>
                    <a:pt x="69240" y="91363"/>
                  </a:lnTo>
                  <a:lnTo>
                    <a:pt x="69240" y="86906"/>
                  </a:lnTo>
                  <a:close/>
                </a:path>
                <a:path w="156210" h="198754">
                  <a:moveTo>
                    <a:pt x="69240" y="65544"/>
                  </a:moveTo>
                  <a:lnTo>
                    <a:pt x="64706" y="65392"/>
                  </a:lnTo>
                  <a:lnTo>
                    <a:pt x="64706" y="69875"/>
                  </a:lnTo>
                  <a:lnTo>
                    <a:pt x="69240" y="70002"/>
                  </a:lnTo>
                  <a:lnTo>
                    <a:pt x="69240" y="65544"/>
                  </a:lnTo>
                  <a:close/>
                </a:path>
                <a:path w="156210" h="198754">
                  <a:moveTo>
                    <a:pt x="69240" y="44170"/>
                  </a:moveTo>
                  <a:lnTo>
                    <a:pt x="64706" y="44030"/>
                  </a:lnTo>
                  <a:lnTo>
                    <a:pt x="64706" y="48501"/>
                  </a:lnTo>
                  <a:lnTo>
                    <a:pt x="69240" y="48641"/>
                  </a:lnTo>
                  <a:lnTo>
                    <a:pt x="69240" y="44170"/>
                  </a:lnTo>
                  <a:close/>
                </a:path>
                <a:path w="156210" h="198754">
                  <a:moveTo>
                    <a:pt x="69240" y="22796"/>
                  </a:moveTo>
                  <a:lnTo>
                    <a:pt x="64706" y="22682"/>
                  </a:lnTo>
                  <a:lnTo>
                    <a:pt x="64706" y="27139"/>
                  </a:lnTo>
                  <a:lnTo>
                    <a:pt x="69240" y="27279"/>
                  </a:lnTo>
                  <a:lnTo>
                    <a:pt x="69240" y="22796"/>
                  </a:lnTo>
                  <a:close/>
                </a:path>
                <a:path w="156210" h="198754">
                  <a:moveTo>
                    <a:pt x="69240" y="1447"/>
                  </a:moveTo>
                  <a:lnTo>
                    <a:pt x="64706" y="1320"/>
                  </a:lnTo>
                  <a:lnTo>
                    <a:pt x="64706" y="5778"/>
                  </a:lnTo>
                  <a:lnTo>
                    <a:pt x="69240" y="5918"/>
                  </a:lnTo>
                  <a:lnTo>
                    <a:pt x="69240" y="1447"/>
                  </a:lnTo>
                  <a:close/>
                </a:path>
                <a:path w="156210" h="198754">
                  <a:moveTo>
                    <a:pt x="90893" y="173215"/>
                  </a:moveTo>
                  <a:lnTo>
                    <a:pt x="86347" y="173050"/>
                  </a:lnTo>
                  <a:lnTo>
                    <a:pt x="86347" y="177520"/>
                  </a:lnTo>
                  <a:lnTo>
                    <a:pt x="90893" y="177698"/>
                  </a:lnTo>
                  <a:lnTo>
                    <a:pt x="90893" y="173215"/>
                  </a:lnTo>
                  <a:close/>
                </a:path>
                <a:path w="156210" h="198754">
                  <a:moveTo>
                    <a:pt x="90893" y="151828"/>
                  </a:moveTo>
                  <a:lnTo>
                    <a:pt x="86347" y="151638"/>
                  </a:lnTo>
                  <a:lnTo>
                    <a:pt x="86347" y="156121"/>
                  </a:lnTo>
                  <a:lnTo>
                    <a:pt x="90893" y="156298"/>
                  </a:lnTo>
                  <a:lnTo>
                    <a:pt x="90893" y="151828"/>
                  </a:lnTo>
                  <a:close/>
                </a:path>
                <a:path w="156210" h="198754">
                  <a:moveTo>
                    <a:pt x="90893" y="130429"/>
                  </a:moveTo>
                  <a:lnTo>
                    <a:pt x="86347" y="130276"/>
                  </a:lnTo>
                  <a:lnTo>
                    <a:pt x="86347" y="134721"/>
                  </a:lnTo>
                  <a:lnTo>
                    <a:pt x="90893" y="134912"/>
                  </a:lnTo>
                  <a:lnTo>
                    <a:pt x="90893" y="130429"/>
                  </a:lnTo>
                  <a:close/>
                </a:path>
                <a:path w="156210" h="198754">
                  <a:moveTo>
                    <a:pt x="90893" y="109042"/>
                  </a:moveTo>
                  <a:lnTo>
                    <a:pt x="86347" y="108902"/>
                  </a:lnTo>
                  <a:lnTo>
                    <a:pt x="86347" y="113360"/>
                  </a:lnTo>
                  <a:lnTo>
                    <a:pt x="90893" y="113512"/>
                  </a:lnTo>
                  <a:lnTo>
                    <a:pt x="90893" y="109042"/>
                  </a:lnTo>
                  <a:close/>
                </a:path>
                <a:path w="156210" h="198754">
                  <a:moveTo>
                    <a:pt x="90893" y="87655"/>
                  </a:moveTo>
                  <a:lnTo>
                    <a:pt x="86347" y="87503"/>
                  </a:lnTo>
                  <a:lnTo>
                    <a:pt x="86347" y="91960"/>
                  </a:lnTo>
                  <a:lnTo>
                    <a:pt x="90893" y="92151"/>
                  </a:lnTo>
                  <a:lnTo>
                    <a:pt x="90893" y="87655"/>
                  </a:lnTo>
                  <a:close/>
                </a:path>
                <a:path w="156210" h="198754">
                  <a:moveTo>
                    <a:pt x="90893" y="66268"/>
                  </a:moveTo>
                  <a:lnTo>
                    <a:pt x="86347" y="66141"/>
                  </a:lnTo>
                  <a:lnTo>
                    <a:pt x="86347" y="70612"/>
                  </a:lnTo>
                  <a:lnTo>
                    <a:pt x="90893" y="70751"/>
                  </a:lnTo>
                  <a:lnTo>
                    <a:pt x="90893" y="66268"/>
                  </a:lnTo>
                  <a:close/>
                </a:path>
                <a:path w="156210" h="198754">
                  <a:moveTo>
                    <a:pt x="90893" y="44881"/>
                  </a:moveTo>
                  <a:lnTo>
                    <a:pt x="86347" y="44742"/>
                  </a:lnTo>
                  <a:lnTo>
                    <a:pt x="86347" y="49199"/>
                  </a:lnTo>
                  <a:lnTo>
                    <a:pt x="90893" y="49364"/>
                  </a:lnTo>
                  <a:lnTo>
                    <a:pt x="90893" y="44881"/>
                  </a:lnTo>
                  <a:close/>
                </a:path>
                <a:path w="156210" h="198754">
                  <a:moveTo>
                    <a:pt x="90893" y="23495"/>
                  </a:moveTo>
                  <a:lnTo>
                    <a:pt x="86347" y="23355"/>
                  </a:lnTo>
                  <a:lnTo>
                    <a:pt x="86347" y="27825"/>
                  </a:lnTo>
                  <a:lnTo>
                    <a:pt x="90893" y="27978"/>
                  </a:lnTo>
                  <a:lnTo>
                    <a:pt x="90893" y="23495"/>
                  </a:lnTo>
                  <a:close/>
                </a:path>
                <a:path w="156210" h="198754">
                  <a:moveTo>
                    <a:pt x="90893" y="2120"/>
                  </a:moveTo>
                  <a:lnTo>
                    <a:pt x="86347" y="1968"/>
                  </a:lnTo>
                  <a:lnTo>
                    <a:pt x="86347" y="6451"/>
                  </a:lnTo>
                  <a:lnTo>
                    <a:pt x="90893" y="6591"/>
                  </a:lnTo>
                  <a:lnTo>
                    <a:pt x="90893" y="2120"/>
                  </a:lnTo>
                  <a:close/>
                </a:path>
                <a:path w="156210" h="198754">
                  <a:moveTo>
                    <a:pt x="112598" y="174040"/>
                  </a:moveTo>
                  <a:lnTo>
                    <a:pt x="108051" y="173875"/>
                  </a:lnTo>
                  <a:lnTo>
                    <a:pt x="108051" y="178333"/>
                  </a:lnTo>
                  <a:lnTo>
                    <a:pt x="112598" y="178523"/>
                  </a:lnTo>
                  <a:lnTo>
                    <a:pt x="112598" y="174040"/>
                  </a:lnTo>
                  <a:close/>
                </a:path>
                <a:path w="156210" h="198754">
                  <a:moveTo>
                    <a:pt x="112598" y="152666"/>
                  </a:moveTo>
                  <a:lnTo>
                    <a:pt x="108051" y="152476"/>
                  </a:lnTo>
                  <a:lnTo>
                    <a:pt x="108051" y="156933"/>
                  </a:lnTo>
                  <a:lnTo>
                    <a:pt x="112598" y="157124"/>
                  </a:lnTo>
                  <a:lnTo>
                    <a:pt x="112598" y="152666"/>
                  </a:lnTo>
                  <a:close/>
                </a:path>
                <a:path w="156210" h="198754">
                  <a:moveTo>
                    <a:pt x="112598" y="131229"/>
                  </a:moveTo>
                  <a:lnTo>
                    <a:pt x="108051" y="131064"/>
                  </a:lnTo>
                  <a:lnTo>
                    <a:pt x="108051" y="135547"/>
                  </a:lnTo>
                  <a:lnTo>
                    <a:pt x="112598" y="135699"/>
                  </a:lnTo>
                  <a:lnTo>
                    <a:pt x="112598" y="131229"/>
                  </a:lnTo>
                  <a:close/>
                </a:path>
                <a:path w="156210" h="198754">
                  <a:moveTo>
                    <a:pt x="112598" y="109816"/>
                  </a:moveTo>
                  <a:lnTo>
                    <a:pt x="108051" y="109664"/>
                  </a:lnTo>
                  <a:lnTo>
                    <a:pt x="108051" y="114122"/>
                  </a:lnTo>
                  <a:lnTo>
                    <a:pt x="112598" y="114287"/>
                  </a:lnTo>
                  <a:lnTo>
                    <a:pt x="112598" y="109816"/>
                  </a:lnTo>
                  <a:close/>
                </a:path>
                <a:path w="156210" h="198754">
                  <a:moveTo>
                    <a:pt x="112598" y="88417"/>
                  </a:moveTo>
                  <a:lnTo>
                    <a:pt x="108051" y="88252"/>
                  </a:lnTo>
                  <a:lnTo>
                    <a:pt x="108051" y="92735"/>
                  </a:lnTo>
                  <a:lnTo>
                    <a:pt x="112598" y="92900"/>
                  </a:lnTo>
                  <a:lnTo>
                    <a:pt x="112598" y="88417"/>
                  </a:lnTo>
                  <a:close/>
                </a:path>
                <a:path w="156210" h="198754">
                  <a:moveTo>
                    <a:pt x="112598" y="67017"/>
                  </a:moveTo>
                  <a:lnTo>
                    <a:pt x="108051" y="66865"/>
                  </a:lnTo>
                  <a:lnTo>
                    <a:pt x="108051" y="71310"/>
                  </a:lnTo>
                  <a:lnTo>
                    <a:pt x="112598" y="71475"/>
                  </a:lnTo>
                  <a:lnTo>
                    <a:pt x="112598" y="67017"/>
                  </a:lnTo>
                  <a:close/>
                </a:path>
                <a:path w="156210" h="198754">
                  <a:moveTo>
                    <a:pt x="112598" y="45593"/>
                  </a:moveTo>
                  <a:lnTo>
                    <a:pt x="108051" y="45453"/>
                  </a:lnTo>
                  <a:lnTo>
                    <a:pt x="108051" y="49923"/>
                  </a:lnTo>
                  <a:lnTo>
                    <a:pt x="112598" y="50076"/>
                  </a:lnTo>
                  <a:lnTo>
                    <a:pt x="112598" y="45593"/>
                  </a:lnTo>
                  <a:close/>
                </a:path>
                <a:path w="156210" h="198754">
                  <a:moveTo>
                    <a:pt x="112598" y="24193"/>
                  </a:moveTo>
                  <a:lnTo>
                    <a:pt x="108051" y="24041"/>
                  </a:lnTo>
                  <a:lnTo>
                    <a:pt x="108051" y="28511"/>
                  </a:lnTo>
                  <a:lnTo>
                    <a:pt x="112598" y="28663"/>
                  </a:lnTo>
                  <a:lnTo>
                    <a:pt x="112598" y="24193"/>
                  </a:lnTo>
                  <a:close/>
                </a:path>
                <a:path w="156210" h="198754">
                  <a:moveTo>
                    <a:pt x="112598" y="2794"/>
                  </a:moveTo>
                  <a:lnTo>
                    <a:pt x="108051" y="2654"/>
                  </a:lnTo>
                  <a:lnTo>
                    <a:pt x="108051" y="7112"/>
                  </a:lnTo>
                  <a:lnTo>
                    <a:pt x="112598" y="7264"/>
                  </a:lnTo>
                  <a:lnTo>
                    <a:pt x="112598" y="2794"/>
                  </a:lnTo>
                  <a:close/>
                </a:path>
                <a:path w="156210" h="198754">
                  <a:moveTo>
                    <a:pt x="131292" y="174713"/>
                  </a:moveTo>
                  <a:lnTo>
                    <a:pt x="129819" y="174713"/>
                  </a:lnTo>
                  <a:lnTo>
                    <a:pt x="129819" y="179362"/>
                  </a:lnTo>
                  <a:lnTo>
                    <a:pt x="131292" y="179362"/>
                  </a:lnTo>
                  <a:lnTo>
                    <a:pt x="131292" y="174713"/>
                  </a:lnTo>
                  <a:close/>
                </a:path>
                <a:path w="156210" h="198754">
                  <a:moveTo>
                    <a:pt x="131292" y="153276"/>
                  </a:moveTo>
                  <a:lnTo>
                    <a:pt x="129819" y="153276"/>
                  </a:lnTo>
                  <a:lnTo>
                    <a:pt x="129819" y="157949"/>
                  </a:lnTo>
                  <a:lnTo>
                    <a:pt x="131292" y="157949"/>
                  </a:lnTo>
                  <a:lnTo>
                    <a:pt x="131292" y="153276"/>
                  </a:lnTo>
                  <a:close/>
                </a:path>
                <a:path w="156210" h="198754">
                  <a:moveTo>
                    <a:pt x="131292" y="131851"/>
                  </a:moveTo>
                  <a:lnTo>
                    <a:pt x="129819" y="131851"/>
                  </a:lnTo>
                  <a:lnTo>
                    <a:pt x="129819" y="136499"/>
                  </a:lnTo>
                  <a:lnTo>
                    <a:pt x="131292" y="136499"/>
                  </a:lnTo>
                  <a:lnTo>
                    <a:pt x="131292" y="131851"/>
                  </a:lnTo>
                  <a:close/>
                </a:path>
                <a:path w="156210" h="198754">
                  <a:moveTo>
                    <a:pt x="131292" y="110439"/>
                  </a:moveTo>
                  <a:lnTo>
                    <a:pt x="129819" y="110439"/>
                  </a:lnTo>
                  <a:lnTo>
                    <a:pt x="129819" y="115074"/>
                  </a:lnTo>
                  <a:lnTo>
                    <a:pt x="131292" y="115074"/>
                  </a:lnTo>
                  <a:lnTo>
                    <a:pt x="131292" y="110439"/>
                  </a:lnTo>
                  <a:close/>
                </a:path>
                <a:path w="156210" h="198754">
                  <a:moveTo>
                    <a:pt x="134327" y="89179"/>
                  </a:moveTo>
                  <a:lnTo>
                    <a:pt x="129819" y="89014"/>
                  </a:lnTo>
                  <a:lnTo>
                    <a:pt x="129819" y="93484"/>
                  </a:lnTo>
                  <a:lnTo>
                    <a:pt x="134327" y="93662"/>
                  </a:lnTo>
                  <a:lnTo>
                    <a:pt x="134327" y="89179"/>
                  </a:lnTo>
                  <a:close/>
                </a:path>
                <a:path w="156210" h="198754">
                  <a:moveTo>
                    <a:pt x="134327" y="67741"/>
                  </a:moveTo>
                  <a:lnTo>
                    <a:pt x="129819" y="67576"/>
                  </a:lnTo>
                  <a:lnTo>
                    <a:pt x="129819" y="72059"/>
                  </a:lnTo>
                  <a:lnTo>
                    <a:pt x="134327" y="72212"/>
                  </a:lnTo>
                  <a:lnTo>
                    <a:pt x="134327" y="67741"/>
                  </a:lnTo>
                  <a:close/>
                </a:path>
                <a:path w="156210" h="198754">
                  <a:moveTo>
                    <a:pt x="134327" y="46316"/>
                  </a:moveTo>
                  <a:lnTo>
                    <a:pt x="129819" y="46164"/>
                  </a:lnTo>
                  <a:lnTo>
                    <a:pt x="129819" y="50634"/>
                  </a:lnTo>
                  <a:lnTo>
                    <a:pt x="134327" y="50787"/>
                  </a:lnTo>
                  <a:lnTo>
                    <a:pt x="134327" y="46316"/>
                  </a:lnTo>
                  <a:close/>
                </a:path>
                <a:path w="156210" h="198754">
                  <a:moveTo>
                    <a:pt x="134327" y="24866"/>
                  </a:moveTo>
                  <a:lnTo>
                    <a:pt x="129819" y="24739"/>
                  </a:lnTo>
                  <a:lnTo>
                    <a:pt x="129819" y="29210"/>
                  </a:lnTo>
                  <a:lnTo>
                    <a:pt x="134327" y="29362"/>
                  </a:lnTo>
                  <a:lnTo>
                    <a:pt x="134327" y="24866"/>
                  </a:lnTo>
                  <a:close/>
                </a:path>
                <a:path w="156210" h="198754">
                  <a:moveTo>
                    <a:pt x="134327" y="3454"/>
                  </a:moveTo>
                  <a:lnTo>
                    <a:pt x="129819" y="3302"/>
                  </a:lnTo>
                  <a:lnTo>
                    <a:pt x="129819" y="7797"/>
                  </a:lnTo>
                  <a:lnTo>
                    <a:pt x="134327" y="7937"/>
                  </a:lnTo>
                  <a:lnTo>
                    <a:pt x="134327" y="3454"/>
                  </a:lnTo>
                  <a:close/>
                </a:path>
                <a:path w="156210" h="198754">
                  <a:moveTo>
                    <a:pt x="156121" y="89916"/>
                  </a:moveTo>
                  <a:lnTo>
                    <a:pt x="151587" y="89776"/>
                  </a:lnTo>
                  <a:lnTo>
                    <a:pt x="151587" y="94246"/>
                  </a:lnTo>
                  <a:lnTo>
                    <a:pt x="156121" y="94411"/>
                  </a:lnTo>
                  <a:lnTo>
                    <a:pt x="156121" y="89916"/>
                  </a:lnTo>
                  <a:close/>
                </a:path>
                <a:path w="156210" h="198754">
                  <a:moveTo>
                    <a:pt x="156121" y="68465"/>
                  </a:moveTo>
                  <a:lnTo>
                    <a:pt x="151587" y="68326"/>
                  </a:lnTo>
                  <a:lnTo>
                    <a:pt x="151587" y="72796"/>
                  </a:lnTo>
                  <a:lnTo>
                    <a:pt x="156121" y="72948"/>
                  </a:lnTo>
                  <a:lnTo>
                    <a:pt x="156121" y="68465"/>
                  </a:lnTo>
                  <a:close/>
                </a:path>
                <a:path w="156210" h="198754">
                  <a:moveTo>
                    <a:pt x="156121" y="47015"/>
                  </a:moveTo>
                  <a:lnTo>
                    <a:pt x="151587" y="46875"/>
                  </a:lnTo>
                  <a:lnTo>
                    <a:pt x="151587" y="51358"/>
                  </a:lnTo>
                  <a:lnTo>
                    <a:pt x="156121" y="51485"/>
                  </a:lnTo>
                  <a:lnTo>
                    <a:pt x="156121" y="47015"/>
                  </a:lnTo>
                  <a:close/>
                </a:path>
                <a:path w="156210" h="198754">
                  <a:moveTo>
                    <a:pt x="156121" y="25577"/>
                  </a:moveTo>
                  <a:lnTo>
                    <a:pt x="151587" y="25425"/>
                  </a:lnTo>
                  <a:lnTo>
                    <a:pt x="151587" y="29908"/>
                  </a:lnTo>
                  <a:lnTo>
                    <a:pt x="156121" y="30048"/>
                  </a:lnTo>
                  <a:lnTo>
                    <a:pt x="156121" y="25577"/>
                  </a:lnTo>
                  <a:close/>
                </a:path>
                <a:path w="156210" h="198754">
                  <a:moveTo>
                    <a:pt x="156121" y="4114"/>
                  </a:moveTo>
                  <a:lnTo>
                    <a:pt x="151587" y="3987"/>
                  </a:lnTo>
                  <a:lnTo>
                    <a:pt x="151587" y="8458"/>
                  </a:lnTo>
                  <a:lnTo>
                    <a:pt x="156121" y="8585"/>
                  </a:lnTo>
                  <a:lnTo>
                    <a:pt x="156121" y="411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095924" y="8390039"/>
              <a:ext cx="134620" cy="218440"/>
            </a:xfrm>
            <a:custGeom>
              <a:avLst/>
              <a:gdLst/>
              <a:ahLst/>
              <a:cxnLst/>
              <a:rect l="l" t="t" r="r" b="b"/>
              <a:pathLst>
                <a:path w="134620" h="218440">
                  <a:moveTo>
                    <a:pt x="4508" y="210667"/>
                  </a:moveTo>
                  <a:lnTo>
                    <a:pt x="0" y="210426"/>
                  </a:lnTo>
                  <a:lnTo>
                    <a:pt x="0" y="214871"/>
                  </a:lnTo>
                  <a:lnTo>
                    <a:pt x="4508" y="215112"/>
                  </a:lnTo>
                  <a:lnTo>
                    <a:pt x="4508" y="210667"/>
                  </a:lnTo>
                  <a:close/>
                </a:path>
                <a:path w="134620" h="218440">
                  <a:moveTo>
                    <a:pt x="4508" y="189344"/>
                  </a:moveTo>
                  <a:lnTo>
                    <a:pt x="0" y="189128"/>
                  </a:lnTo>
                  <a:lnTo>
                    <a:pt x="0" y="193573"/>
                  </a:lnTo>
                  <a:lnTo>
                    <a:pt x="4508" y="193789"/>
                  </a:lnTo>
                  <a:lnTo>
                    <a:pt x="4508" y="189344"/>
                  </a:lnTo>
                  <a:close/>
                </a:path>
                <a:path w="134620" h="218440">
                  <a:moveTo>
                    <a:pt x="4508" y="168046"/>
                  </a:moveTo>
                  <a:lnTo>
                    <a:pt x="0" y="167830"/>
                  </a:lnTo>
                  <a:lnTo>
                    <a:pt x="0" y="172262"/>
                  </a:lnTo>
                  <a:lnTo>
                    <a:pt x="4508" y="172491"/>
                  </a:lnTo>
                  <a:lnTo>
                    <a:pt x="4508" y="168046"/>
                  </a:lnTo>
                  <a:close/>
                </a:path>
                <a:path w="134620" h="218440">
                  <a:moveTo>
                    <a:pt x="4508" y="146735"/>
                  </a:moveTo>
                  <a:lnTo>
                    <a:pt x="0" y="146532"/>
                  </a:lnTo>
                  <a:lnTo>
                    <a:pt x="0" y="150990"/>
                  </a:lnTo>
                  <a:lnTo>
                    <a:pt x="4508" y="151180"/>
                  </a:lnTo>
                  <a:lnTo>
                    <a:pt x="4508" y="146735"/>
                  </a:lnTo>
                  <a:close/>
                </a:path>
                <a:path w="134620" h="218440">
                  <a:moveTo>
                    <a:pt x="4508" y="125437"/>
                  </a:moveTo>
                  <a:lnTo>
                    <a:pt x="0" y="125222"/>
                  </a:lnTo>
                  <a:lnTo>
                    <a:pt x="0" y="129679"/>
                  </a:lnTo>
                  <a:lnTo>
                    <a:pt x="4508" y="129870"/>
                  </a:lnTo>
                  <a:lnTo>
                    <a:pt x="4508" y="125437"/>
                  </a:lnTo>
                  <a:close/>
                </a:path>
                <a:path w="134620" h="218440">
                  <a:moveTo>
                    <a:pt x="4508" y="104114"/>
                  </a:moveTo>
                  <a:lnTo>
                    <a:pt x="0" y="103924"/>
                  </a:lnTo>
                  <a:lnTo>
                    <a:pt x="0" y="108369"/>
                  </a:lnTo>
                  <a:lnTo>
                    <a:pt x="4508" y="108585"/>
                  </a:lnTo>
                  <a:lnTo>
                    <a:pt x="4508" y="104114"/>
                  </a:lnTo>
                  <a:close/>
                </a:path>
                <a:path w="134620" h="218440">
                  <a:moveTo>
                    <a:pt x="4508" y="82816"/>
                  </a:moveTo>
                  <a:lnTo>
                    <a:pt x="0" y="82638"/>
                  </a:lnTo>
                  <a:lnTo>
                    <a:pt x="0" y="87083"/>
                  </a:lnTo>
                  <a:lnTo>
                    <a:pt x="4508" y="87287"/>
                  </a:lnTo>
                  <a:lnTo>
                    <a:pt x="4508" y="82816"/>
                  </a:lnTo>
                  <a:close/>
                </a:path>
                <a:path w="134620" h="218440">
                  <a:moveTo>
                    <a:pt x="4508" y="61518"/>
                  </a:moveTo>
                  <a:lnTo>
                    <a:pt x="0" y="61341"/>
                  </a:lnTo>
                  <a:lnTo>
                    <a:pt x="0" y="65786"/>
                  </a:lnTo>
                  <a:lnTo>
                    <a:pt x="4508" y="65963"/>
                  </a:lnTo>
                  <a:lnTo>
                    <a:pt x="4508" y="61518"/>
                  </a:lnTo>
                  <a:close/>
                </a:path>
                <a:path w="134620" h="218440">
                  <a:moveTo>
                    <a:pt x="4508" y="40208"/>
                  </a:moveTo>
                  <a:lnTo>
                    <a:pt x="0" y="40030"/>
                  </a:lnTo>
                  <a:lnTo>
                    <a:pt x="0" y="44475"/>
                  </a:lnTo>
                  <a:lnTo>
                    <a:pt x="4508" y="44678"/>
                  </a:lnTo>
                  <a:lnTo>
                    <a:pt x="4508" y="40208"/>
                  </a:lnTo>
                  <a:close/>
                </a:path>
                <a:path w="134620" h="218440">
                  <a:moveTo>
                    <a:pt x="4508" y="18923"/>
                  </a:moveTo>
                  <a:lnTo>
                    <a:pt x="0" y="18757"/>
                  </a:lnTo>
                  <a:lnTo>
                    <a:pt x="0" y="23190"/>
                  </a:lnTo>
                  <a:lnTo>
                    <a:pt x="4508" y="23380"/>
                  </a:lnTo>
                  <a:lnTo>
                    <a:pt x="4508" y="18923"/>
                  </a:lnTo>
                  <a:close/>
                </a:path>
                <a:path w="134620" h="218440">
                  <a:moveTo>
                    <a:pt x="26035" y="211709"/>
                  </a:moveTo>
                  <a:lnTo>
                    <a:pt x="21539" y="211480"/>
                  </a:lnTo>
                  <a:lnTo>
                    <a:pt x="21539" y="215925"/>
                  </a:lnTo>
                  <a:lnTo>
                    <a:pt x="26035" y="216166"/>
                  </a:lnTo>
                  <a:lnTo>
                    <a:pt x="26035" y="211709"/>
                  </a:lnTo>
                  <a:close/>
                </a:path>
                <a:path w="134620" h="218440">
                  <a:moveTo>
                    <a:pt x="26035" y="190385"/>
                  </a:moveTo>
                  <a:lnTo>
                    <a:pt x="21539" y="190182"/>
                  </a:lnTo>
                  <a:lnTo>
                    <a:pt x="21539" y="194614"/>
                  </a:lnTo>
                  <a:lnTo>
                    <a:pt x="26035" y="194843"/>
                  </a:lnTo>
                  <a:lnTo>
                    <a:pt x="26035" y="190385"/>
                  </a:lnTo>
                  <a:close/>
                </a:path>
                <a:path w="134620" h="218440">
                  <a:moveTo>
                    <a:pt x="26035" y="169075"/>
                  </a:moveTo>
                  <a:lnTo>
                    <a:pt x="21539" y="168833"/>
                  </a:lnTo>
                  <a:lnTo>
                    <a:pt x="21539" y="173278"/>
                  </a:lnTo>
                  <a:lnTo>
                    <a:pt x="26035" y="173507"/>
                  </a:lnTo>
                  <a:lnTo>
                    <a:pt x="26035" y="169075"/>
                  </a:lnTo>
                  <a:close/>
                </a:path>
                <a:path w="134620" h="218440">
                  <a:moveTo>
                    <a:pt x="26035" y="147751"/>
                  </a:moveTo>
                  <a:lnTo>
                    <a:pt x="21539" y="147535"/>
                  </a:lnTo>
                  <a:lnTo>
                    <a:pt x="21539" y="151980"/>
                  </a:lnTo>
                  <a:lnTo>
                    <a:pt x="26035" y="152209"/>
                  </a:lnTo>
                  <a:lnTo>
                    <a:pt x="26035" y="147751"/>
                  </a:lnTo>
                  <a:close/>
                </a:path>
                <a:path w="134620" h="218440">
                  <a:moveTo>
                    <a:pt x="26035" y="126403"/>
                  </a:moveTo>
                  <a:lnTo>
                    <a:pt x="21539" y="126212"/>
                  </a:lnTo>
                  <a:lnTo>
                    <a:pt x="21539" y="130670"/>
                  </a:lnTo>
                  <a:lnTo>
                    <a:pt x="26035" y="130886"/>
                  </a:lnTo>
                  <a:lnTo>
                    <a:pt x="26035" y="126403"/>
                  </a:lnTo>
                  <a:close/>
                </a:path>
                <a:path w="134620" h="218440">
                  <a:moveTo>
                    <a:pt x="26035" y="105092"/>
                  </a:moveTo>
                  <a:lnTo>
                    <a:pt x="21539" y="104876"/>
                  </a:lnTo>
                  <a:lnTo>
                    <a:pt x="21539" y="109321"/>
                  </a:lnTo>
                  <a:lnTo>
                    <a:pt x="26035" y="109537"/>
                  </a:lnTo>
                  <a:lnTo>
                    <a:pt x="26035" y="105092"/>
                  </a:lnTo>
                  <a:close/>
                </a:path>
                <a:path w="134620" h="218440">
                  <a:moveTo>
                    <a:pt x="26035" y="83756"/>
                  </a:moveTo>
                  <a:lnTo>
                    <a:pt x="21539" y="83553"/>
                  </a:lnTo>
                  <a:lnTo>
                    <a:pt x="21539" y="88023"/>
                  </a:lnTo>
                  <a:lnTo>
                    <a:pt x="26035" y="88239"/>
                  </a:lnTo>
                  <a:lnTo>
                    <a:pt x="26035" y="83756"/>
                  </a:lnTo>
                  <a:close/>
                </a:path>
                <a:path w="134620" h="218440">
                  <a:moveTo>
                    <a:pt x="26035" y="62445"/>
                  </a:moveTo>
                  <a:lnTo>
                    <a:pt x="21539" y="62242"/>
                  </a:lnTo>
                  <a:lnTo>
                    <a:pt x="21539" y="66700"/>
                  </a:lnTo>
                  <a:lnTo>
                    <a:pt x="26035" y="66916"/>
                  </a:lnTo>
                  <a:lnTo>
                    <a:pt x="26035" y="62445"/>
                  </a:lnTo>
                  <a:close/>
                </a:path>
                <a:path w="134620" h="218440">
                  <a:moveTo>
                    <a:pt x="26035" y="41135"/>
                  </a:moveTo>
                  <a:lnTo>
                    <a:pt x="21539" y="40932"/>
                  </a:lnTo>
                  <a:lnTo>
                    <a:pt x="21539" y="45377"/>
                  </a:lnTo>
                  <a:lnTo>
                    <a:pt x="26035" y="45580"/>
                  </a:lnTo>
                  <a:lnTo>
                    <a:pt x="26035" y="41135"/>
                  </a:lnTo>
                  <a:close/>
                </a:path>
                <a:path w="134620" h="218440">
                  <a:moveTo>
                    <a:pt x="26035" y="19799"/>
                  </a:moveTo>
                  <a:lnTo>
                    <a:pt x="21539" y="19596"/>
                  </a:lnTo>
                  <a:lnTo>
                    <a:pt x="21539" y="24066"/>
                  </a:lnTo>
                  <a:lnTo>
                    <a:pt x="26035" y="24257"/>
                  </a:lnTo>
                  <a:lnTo>
                    <a:pt x="26035" y="19799"/>
                  </a:lnTo>
                  <a:close/>
                </a:path>
                <a:path w="134620" h="218440">
                  <a:moveTo>
                    <a:pt x="47625" y="212801"/>
                  </a:moveTo>
                  <a:lnTo>
                    <a:pt x="43103" y="212572"/>
                  </a:lnTo>
                  <a:lnTo>
                    <a:pt x="43103" y="217004"/>
                  </a:lnTo>
                  <a:lnTo>
                    <a:pt x="47625" y="217233"/>
                  </a:lnTo>
                  <a:lnTo>
                    <a:pt x="47625" y="212801"/>
                  </a:lnTo>
                  <a:close/>
                </a:path>
                <a:path w="134620" h="218440">
                  <a:moveTo>
                    <a:pt x="47625" y="191427"/>
                  </a:moveTo>
                  <a:lnTo>
                    <a:pt x="43103" y="191211"/>
                  </a:lnTo>
                  <a:lnTo>
                    <a:pt x="43103" y="195656"/>
                  </a:lnTo>
                  <a:lnTo>
                    <a:pt x="47625" y="195884"/>
                  </a:lnTo>
                  <a:lnTo>
                    <a:pt x="47625" y="191427"/>
                  </a:lnTo>
                  <a:close/>
                </a:path>
                <a:path w="134620" h="218440">
                  <a:moveTo>
                    <a:pt x="47625" y="170078"/>
                  </a:moveTo>
                  <a:lnTo>
                    <a:pt x="43103" y="169875"/>
                  </a:lnTo>
                  <a:lnTo>
                    <a:pt x="43103" y="174320"/>
                  </a:lnTo>
                  <a:lnTo>
                    <a:pt x="47625" y="174536"/>
                  </a:lnTo>
                  <a:lnTo>
                    <a:pt x="47625" y="170078"/>
                  </a:lnTo>
                  <a:close/>
                </a:path>
                <a:path w="134620" h="218440">
                  <a:moveTo>
                    <a:pt x="47625" y="148742"/>
                  </a:moveTo>
                  <a:lnTo>
                    <a:pt x="43103" y="148539"/>
                  </a:lnTo>
                  <a:lnTo>
                    <a:pt x="43103" y="152971"/>
                  </a:lnTo>
                  <a:lnTo>
                    <a:pt x="47625" y="153200"/>
                  </a:lnTo>
                  <a:lnTo>
                    <a:pt x="47625" y="148742"/>
                  </a:lnTo>
                  <a:close/>
                </a:path>
                <a:path w="134620" h="218440">
                  <a:moveTo>
                    <a:pt x="47625" y="127393"/>
                  </a:moveTo>
                  <a:lnTo>
                    <a:pt x="43103" y="127190"/>
                  </a:lnTo>
                  <a:lnTo>
                    <a:pt x="43103" y="131648"/>
                  </a:lnTo>
                  <a:lnTo>
                    <a:pt x="47625" y="131838"/>
                  </a:lnTo>
                  <a:lnTo>
                    <a:pt x="47625" y="127393"/>
                  </a:lnTo>
                  <a:close/>
                </a:path>
                <a:path w="134620" h="218440">
                  <a:moveTo>
                    <a:pt x="47625" y="106045"/>
                  </a:moveTo>
                  <a:lnTo>
                    <a:pt x="43103" y="105841"/>
                  </a:lnTo>
                  <a:lnTo>
                    <a:pt x="43103" y="110299"/>
                  </a:lnTo>
                  <a:lnTo>
                    <a:pt x="47625" y="110502"/>
                  </a:lnTo>
                  <a:lnTo>
                    <a:pt x="47625" y="106045"/>
                  </a:lnTo>
                  <a:close/>
                </a:path>
                <a:path w="134620" h="218440">
                  <a:moveTo>
                    <a:pt x="47625" y="84683"/>
                  </a:moveTo>
                  <a:lnTo>
                    <a:pt x="43103" y="84518"/>
                  </a:lnTo>
                  <a:lnTo>
                    <a:pt x="43103" y="88963"/>
                  </a:lnTo>
                  <a:lnTo>
                    <a:pt x="47625" y="89166"/>
                  </a:lnTo>
                  <a:lnTo>
                    <a:pt x="47625" y="84683"/>
                  </a:lnTo>
                  <a:close/>
                </a:path>
                <a:path w="134620" h="218440">
                  <a:moveTo>
                    <a:pt x="47625" y="63360"/>
                  </a:moveTo>
                  <a:lnTo>
                    <a:pt x="43103" y="63169"/>
                  </a:lnTo>
                  <a:lnTo>
                    <a:pt x="43103" y="67627"/>
                  </a:lnTo>
                  <a:lnTo>
                    <a:pt x="47625" y="67818"/>
                  </a:lnTo>
                  <a:lnTo>
                    <a:pt x="47625" y="63360"/>
                  </a:lnTo>
                  <a:close/>
                </a:path>
                <a:path w="134620" h="218440">
                  <a:moveTo>
                    <a:pt x="47625" y="41998"/>
                  </a:moveTo>
                  <a:lnTo>
                    <a:pt x="43103" y="41821"/>
                  </a:lnTo>
                  <a:lnTo>
                    <a:pt x="43103" y="46278"/>
                  </a:lnTo>
                  <a:lnTo>
                    <a:pt x="47625" y="46469"/>
                  </a:lnTo>
                  <a:lnTo>
                    <a:pt x="47625" y="41998"/>
                  </a:lnTo>
                  <a:close/>
                </a:path>
                <a:path w="134620" h="218440">
                  <a:moveTo>
                    <a:pt x="47625" y="20662"/>
                  </a:moveTo>
                  <a:lnTo>
                    <a:pt x="43103" y="20497"/>
                  </a:lnTo>
                  <a:lnTo>
                    <a:pt x="43103" y="24955"/>
                  </a:lnTo>
                  <a:lnTo>
                    <a:pt x="47625" y="25133"/>
                  </a:lnTo>
                  <a:lnTo>
                    <a:pt x="47625" y="20662"/>
                  </a:lnTo>
                  <a:close/>
                </a:path>
                <a:path w="134620" h="218440">
                  <a:moveTo>
                    <a:pt x="69240" y="213842"/>
                  </a:moveTo>
                  <a:lnTo>
                    <a:pt x="64706" y="213614"/>
                  </a:lnTo>
                  <a:lnTo>
                    <a:pt x="64706" y="218084"/>
                  </a:lnTo>
                  <a:lnTo>
                    <a:pt x="69240" y="218287"/>
                  </a:lnTo>
                  <a:lnTo>
                    <a:pt x="69240" y="213842"/>
                  </a:lnTo>
                  <a:close/>
                </a:path>
                <a:path w="134620" h="218440">
                  <a:moveTo>
                    <a:pt x="69240" y="192455"/>
                  </a:moveTo>
                  <a:lnTo>
                    <a:pt x="64706" y="192252"/>
                  </a:lnTo>
                  <a:lnTo>
                    <a:pt x="64706" y="196710"/>
                  </a:lnTo>
                  <a:lnTo>
                    <a:pt x="69240" y="196926"/>
                  </a:lnTo>
                  <a:lnTo>
                    <a:pt x="69240" y="192455"/>
                  </a:lnTo>
                  <a:close/>
                </a:path>
                <a:path w="134620" h="218440">
                  <a:moveTo>
                    <a:pt x="69240" y="171107"/>
                  </a:moveTo>
                  <a:lnTo>
                    <a:pt x="64706" y="170891"/>
                  </a:lnTo>
                  <a:lnTo>
                    <a:pt x="64706" y="175336"/>
                  </a:lnTo>
                  <a:lnTo>
                    <a:pt x="69240" y="175552"/>
                  </a:lnTo>
                  <a:lnTo>
                    <a:pt x="69240" y="171107"/>
                  </a:lnTo>
                  <a:close/>
                </a:path>
                <a:path w="134620" h="218440">
                  <a:moveTo>
                    <a:pt x="69240" y="149745"/>
                  </a:moveTo>
                  <a:lnTo>
                    <a:pt x="64706" y="149529"/>
                  </a:lnTo>
                  <a:lnTo>
                    <a:pt x="64706" y="153987"/>
                  </a:lnTo>
                  <a:lnTo>
                    <a:pt x="69240" y="154178"/>
                  </a:lnTo>
                  <a:lnTo>
                    <a:pt x="69240" y="149745"/>
                  </a:lnTo>
                  <a:close/>
                </a:path>
                <a:path w="134620" h="218440">
                  <a:moveTo>
                    <a:pt x="69240" y="128358"/>
                  </a:moveTo>
                  <a:lnTo>
                    <a:pt x="64706" y="128155"/>
                  </a:lnTo>
                  <a:lnTo>
                    <a:pt x="64706" y="132626"/>
                  </a:lnTo>
                  <a:lnTo>
                    <a:pt x="69240" y="132829"/>
                  </a:lnTo>
                  <a:lnTo>
                    <a:pt x="69240" y="128358"/>
                  </a:lnTo>
                  <a:close/>
                </a:path>
                <a:path w="134620" h="218440">
                  <a:moveTo>
                    <a:pt x="69240" y="107010"/>
                  </a:moveTo>
                  <a:lnTo>
                    <a:pt x="64706" y="106794"/>
                  </a:lnTo>
                  <a:lnTo>
                    <a:pt x="64706" y="111252"/>
                  </a:lnTo>
                  <a:lnTo>
                    <a:pt x="69240" y="111455"/>
                  </a:lnTo>
                  <a:lnTo>
                    <a:pt x="69240" y="107010"/>
                  </a:lnTo>
                  <a:close/>
                </a:path>
                <a:path w="134620" h="218440">
                  <a:moveTo>
                    <a:pt x="69240" y="85636"/>
                  </a:moveTo>
                  <a:lnTo>
                    <a:pt x="64706" y="85432"/>
                  </a:lnTo>
                  <a:lnTo>
                    <a:pt x="64706" y="89903"/>
                  </a:lnTo>
                  <a:lnTo>
                    <a:pt x="69240" y="90093"/>
                  </a:lnTo>
                  <a:lnTo>
                    <a:pt x="69240" y="85636"/>
                  </a:lnTo>
                  <a:close/>
                </a:path>
                <a:path w="134620" h="218440">
                  <a:moveTo>
                    <a:pt x="69240" y="64262"/>
                  </a:moveTo>
                  <a:lnTo>
                    <a:pt x="64706" y="64071"/>
                  </a:lnTo>
                  <a:lnTo>
                    <a:pt x="64706" y="68541"/>
                  </a:lnTo>
                  <a:lnTo>
                    <a:pt x="69240" y="68745"/>
                  </a:lnTo>
                  <a:lnTo>
                    <a:pt x="69240" y="64262"/>
                  </a:lnTo>
                  <a:close/>
                </a:path>
                <a:path w="134620" h="218440">
                  <a:moveTo>
                    <a:pt x="69240" y="42900"/>
                  </a:moveTo>
                  <a:lnTo>
                    <a:pt x="64706" y="42697"/>
                  </a:lnTo>
                  <a:lnTo>
                    <a:pt x="64706" y="47167"/>
                  </a:lnTo>
                  <a:lnTo>
                    <a:pt x="69240" y="47358"/>
                  </a:lnTo>
                  <a:lnTo>
                    <a:pt x="69240" y="42900"/>
                  </a:lnTo>
                  <a:close/>
                </a:path>
                <a:path w="134620" h="218440">
                  <a:moveTo>
                    <a:pt x="69240" y="21551"/>
                  </a:moveTo>
                  <a:lnTo>
                    <a:pt x="64706" y="21336"/>
                  </a:lnTo>
                  <a:lnTo>
                    <a:pt x="64706" y="25806"/>
                  </a:lnTo>
                  <a:lnTo>
                    <a:pt x="69240" y="26022"/>
                  </a:lnTo>
                  <a:lnTo>
                    <a:pt x="69240" y="21551"/>
                  </a:lnTo>
                  <a:close/>
                </a:path>
                <a:path w="134620" h="218440">
                  <a:moveTo>
                    <a:pt x="69240" y="177"/>
                  </a:moveTo>
                  <a:lnTo>
                    <a:pt x="64706" y="0"/>
                  </a:lnTo>
                  <a:lnTo>
                    <a:pt x="64706" y="4470"/>
                  </a:lnTo>
                  <a:lnTo>
                    <a:pt x="69240" y="4635"/>
                  </a:lnTo>
                  <a:lnTo>
                    <a:pt x="69240" y="177"/>
                  </a:lnTo>
                  <a:close/>
                </a:path>
                <a:path w="134620" h="218440">
                  <a:moveTo>
                    <a:pt x="90893" y="193509"/>
                  </a:moveTo>
                  <a:lnTo>
                    <a:pt x="86347" y="193294"/>
                  </a:lnTo>
                  <a:lnTo>
                    <a:pt x="86347" y="197777"/>
                  </a:lnTo>
                  <a:lnTo>
                    <a:pt x="90893" y="197980"/>
                  </a:lnTo>
                  <a:lnTo>
                    <a:pt x="90893" y="193509"/>
                  </a:lnTo>
                  <a:close/>
                </a:path>
                <a:path w="134620" h="218440">
                  <a:moveTo>
                    <a:pt x="90893" y="172135"/>
                  </a:moveTo>
                  <a:lnTo>
                    <a:pt x="86347" y="171907"/>
                  </a:lnTo>
                  <a:lnTo>
                    <a:pt x="86347" y="176352"/>
                  </a:lnTo>
                  <a:lnTo>
                    <a:pt x="90893" y="176606"/>
                  </a:lnTo>
                  <a:lnTo>
                    <a:pt x="90893" y="172135"/>
                  </a:lnTo>
                  <a:close/>
                </a:path>
                <a:path w="134620" h="218440">
                  <a:moveTo>
                    <a:pt x="90893" y="150761"/>
                  </a:moveTo>
                  <a:lnTo>
                    <a:pt x="86347" y="150533"/>
                  </a:lnTo>
                  <a:lnTo>
                    <a:pt x="86347" y="154990"/>
                  </a:lnTo>
                  <a:lnTo>
                    <a:pt x="90893" y="155194"/>
                  </a:lnTo>
                  <a:lnTo>
                    <a:pt x="90893" y="150761"/>
                  </a:lnTo>
                  <a:close/>
                </a:path>
                <a:path w="134620" h="218440">
                  <a:moveTo>
                    <a:pt x="90893" y="129349"/>
                  </a:moveTo>
                  <a:lnTo>
                    <a:pt x="86347" y="129146"/>
                  </a:lnTo>
                  <a:lnTo>
                    <a:pt x="86347" y="133604"/>
                  </a:lnTo>
                  <a:lnTo>
                    <a:pt x="90893" y="133832"/>
                  </a:lnTo>
                  <a:lnTo>
                    <a:pt x="90893" y="129349"/>
                  </a:lnTo>
                  <a:close/>
                </a:path>
                <a:path w="134620" h="218440">
                  <a:moveTo>
                    <a:pt x="90893" y="107962"/>
                  </a:moveTo>
                  <a:lnTo>
                    <a:pt x="86347" y="107772"/>
                  </a:lnTo>
                  <a:lnTo>
                    <a:pt x="86347" y="112242"/>
                  </a:lnTo>
                  <a:lnTo>
                    <a:pt x="90893" y="112433"/>
                  </a:lnTo>
                  <a:lnTo>
                    <a:pt x="90893" y="107962"/>
                  </a:lnTo>
                  <a:close/>
                </a:path>
                <a:path w="134620" h="218440">
                  <a:moveTo>
                    <a:pt x="90893" y="86575"/>
                  </a:moveTo>
                  <a:lnTo>
                    <a:pt x="86347" y="86372"/>
                  </a:lnTo>
                  <a:lnTo>
                    <a:pt x="86347" y="90843"/>
                  </a:lnTo>
                  <a:lnTo>
                    <a:pt x="90893" y="91046"/>
                  </a:lnTo>
                  <a:lnTo>
                    <a:pt x="90893" y="86575"/>
                  </a:lnTo>
                  <a:close/>
                </a:path>
                <a:path w="134620" h="218440">
                  <a:moveTo>
                    <a:pt x="90893" y="65189"/>
                  </a:moveTo>
                  <a:lnTo>
                    <a:pt x="86347" y="64985"/>
                  </a:lnTo>
                  <a:lnTo>
                    <a:pt x="86347" y="69469"/>
                  </a:lnTo>
                  <a:lnTo>
                    <a:pt x="90893" y="69659"/>
                  </a:lnTo>
                  <a:lnTo>
                    <a:pt x="90893" y="65189"/>
                  </a:lnTo>
                  <a:close/>
                </a:path>
                <a:path w="134620" h="218440">
                  <a:moveTo>
                    <a:pt x="90893" y="43802"/>
                  </a:moveTo>
                  <a:lnTo>
                    <a:pt x="86347" y="43624"/>
                  </a:lnTo>
                  <a:lnTo>
                    <a:pt x="86347" y="48082"/>
                  </a:lnTo>
                  <a:lnTo>
                    <a:pt x="90893" y="48272"/>
                  </a:lnTo>
                  <a:lnTo>
                    <a:pt x="90893" y="43802"/>
                  </a:lnTo>
                  <a:close/>
                </a:path>
                <a:path w="134620" h="218440">
                  <a:moveTo>
                    <a:pt x="90893" y="22415"/>
                  </a:moveTo>
                  <a:lnTo>
                    <a:pt x="86347" y="22237"/>
                  </a:lnTo>
                  <a:lnTo>
                    <a:pt x="86347" y="26708"/>
                  </a:lnTo>
                  <a:lnTo>
                    <a:pt x="90893" y="26885"/>
                  </a:lnTo>
                  <a:lnTo>
                    <a:pt x="90893" y="22415"/>
                  </a:lnTo>
                  <a:close/>
                </a:path>
                <a:path w="134620" h="218440">
                  <a:moveTo>
                    <a:pt x="90893" y="1041"/>
                  </a:moveTo>
                  <a:lnTo>
                    <a:pt x="86347" y="838"/>
                  </a:lnTo>
                  <a:lnTo>
                    <a:pt x="86347" y="5308"/>
                  </a:lnTo>
                  <a:lnTo>
                    <a:pt x="90893" y="5499"/>
                  </a:lnTo>
                  <a:lnTo>
                    <a:pt x="90893" y="1041"/>
                  </a:lnTo>
                  <a:close/>
                </a:path>
                <a:path w="134620" h="218440">
                  <a:moveTo>
                    <a:pt x="112598" y="194564"/>
                  </a:moveTo>
                  <a:lnTo>
                    <a:pt x="108051" y="194360"/>
                  </a:lnTo>
                  <a:lnTo>
                    <a:pt x="108051" y="198818"/>
                  </a:lnTo>
                  <a:lnTo>
                    <a:pt x="112598" y="199047"/>
                  </a:lnTo>
                  <a:lnTo>
                    <a:pt x="112598" y="194564"/>
                  </a:lnTo>
                  <a:close/>
                </a:path>
                <a:path w="134620" h="218440">
                  <a:moveTo>
                    <a:pt x="112598" y="173164"/>
                  </a:moveTo>
                  <a:lnTo>
                    <a:pt x="108051" y="172948"/>
                  </a:lnTo>
                  <a:lnTo>
                    <a:pt x="108051" y="177419"/>
                  </a:lnTo>
                  <a:lnTo>
                    <a:pt x="112598" y="177647"/>
                  </a:lnTo>
                  <a:lnTo>
                    <a:pt x="112598" y="173164"/>
                  </a:lnTo>
                  <a:close/>
                </a:path>
                <a:path w="134620" h="218440">
                  <a:moveTo>
                    <a:pt x="112598" y="151765"/>
                  </a:moveTo>
                  <a:lnTo>
                    <a:pt x="108051" y="151536"/>
                  </a:lnTo>
                  <a:lnTo>
                    <a:pt x="108051" y="156006"/>
                  </a:lnTo>
                  <a:lnTo>
                    <a:pt x="112598" y="156222"/>
                  </a:lnTo>
                  <a:lnTo>
                    <a:pt x="112598" y="151765"/>
                  </a:lnTo>
                  <a:close/>
                </a:path>
                <a:path w="134620" h="218440">
                  <a:moveTo>
                    <a:pt x="112598" y="130327"/>
                  </a:moveTo>
                  <a:lnTo>
                    <a:pt x="108051" y="130124"/>
                  </a:lnTo>
                  <a:lnTo>
                    <a:pt x="108051" y="134607"/>
                  </a:lnTo>
                  <a:lnTo>
                    <a:pt x="112598" y="134823"/>
                  </a:lnTo>
                  <a:lnTo>
                    <a:pt x="112598" y="130327"/>
                  </a:lnTo>
                  <a:close/>
                </a:path>
                <a:path w="134620" h="218440">
                  <a:moveTo>
                    <a:pt x="112598" y="108940"/>
                  </a:moveTo>
                  <a:lnTo>
                    <a:pt x="108051" y="108724"/>
                  </a:lnTo>
                  <a:lnTo>
                    <a:pt x="108051" y="113195"/>
                  </a:lnTo>
                  <a:lnTo>
                    <a:pt x="112598" y="113398"/>
                  </a:lnTo>
                  <a:lnTo>
                    <a:pt x="112598" y="108940"/>
                  </a:lnTo>
                  <a:close/>
                </a:path>
                <a:path w="134620" h="218440">
                  <a:moveTo>
                    <a:pt x="112598" y="87528"/>
                  </a:moveTo>
                  <a:lnTo>
                    <a:pt x="108051" y="87312"/>
                  </a:lnTo>
                  <a:lnTo>
                    <a:pt x="108051" y="91782"/>
                  </a:lnTo>
                  <a:lnTo>
                    <a:pt x="112598" y="91998"/>
                  </a:lnTo>
                  <a:lnTo>
                    <a:pt x="112598" y="87528"/>
                  </a:lnTo>
                  <a:close/>
                </a:path>
                <a:path w="134620" h="218440">
                  <a:moveTo>
                    <a:pt x="112598" y="66116"/>
                  </a:moveTo>
                  <a:lnTo>
                    <a:pt x="108051" y="65913"/>
                  </a:lnTo>
                  <a:lnTo>
                    <a:pt x="108051" y="70396"/>
                  </a:lnTo>
                  <a:lnTo>
                    <a:pt x="112598" y="70586"/>
                  </a:lnTo>
                  <a:lnTo>
                    <a:pt x="112598" y="66116"/>
                  </a:lnTo>
                  <a:close/>
                </a:path>
                <a:path w="134620" h="218440">
                  <a:moveTo>
                    <a:pt x="112598" y="44704"/>
                  </a:moveTo>
                  <a:lnTo>
                    <a:pt x="108051" y="44500"/>
                  </a:lnTo>
                  <a:lnTo>
                    <a:pt x="108051" y="48996"/>
                  </a:lnTo>
                  <a:lnTo>
                    <a:pt x="112598" y="49187"/>
                  </a:lnTo>
                  <a:lnTo>
                    <a:pt x="112598" y="44704"/>
                  </a:lnTo>
                  <a:close/>
                </a:path>
                <a:path w="134620" h="218440">
                  <a:moveTo>
                    <a:pt x="112598" y="23291"/>
                  </a:moveTo>
                  <a:lnTo>
                    <a:pt x="108051" y="23114"/>
                  </a:lnTo>
                  <a:lnTo>
                    <a:pt x="108051" y="27584"/>
                  </a:lnTo>
                  <a:lnTo>
                    <a:pt x="112598" y="27762"/>
                  </a:lnTo>
                  <a:lnTo>
                    <a:pt x="112598" y="23291"/>
                  </a:lnTo>
                  <a:close/>
                </a:path>
                <a:path w="134620" h="218440">
                  <a:moveTo>
                    <a:pt x="112598" y="1892"/>
                  </a:moveTo>
                  <a:lnTo>
                    <a:pt x="108051" y="1714"/>
                  </a:lnTo>
                  <a:lnTo>
                    <a:pt x="108051" y="6184"/>
                  </a:lnTo>
                  <a:lnTo>
                    <a:pt x="112598" y="6362"/>
                  </a:lnTo>
                  <a:lnTo>
                    <a:pt x="112598" y="1892"/>
                  </a:lnTo>
                  <a:close/>
                </a:path>
                <a:path w="134620" h="218440">
                  <a:moveTo>
                    <a:pt x="131292" y="66840"/>
                  </a:moveTo>
                  <a:lnTo>
                    <a:pt x="129819" y="66840"/>
                  </a:lnTo>
                  <a:lnTo>
                    <a:pt x="129819" y="71513"/>
                  </a:lnTo>
                  <a:lnTo>
                    <a:pt x="131292" y="71513"/>
                  </a:lnTo>
                  <a:lnTo>
                    <a:pt x="131292" y="66840"/>
                  </a:lnTo>
                  <a:close/>
                </a:path>
                <a:path w="134620" h="218440">
                  <a:moveTo>
                    <a:pt x="131292" y="45415"/>
                  </a:moveTo>
                  <a:lnTo>
                    <a:pt x="129819" y="45415"/>
                  </a:lnTo>
                  <a:lnTo>
                    <a:pt x="129819" y="50076"/>
                  </a:lnTo>
                  <a:lnTo>
                    <a:pt x="131292" y="50076"/>
                  </a:lnTo>
                  <a:lnTo>
                    <a:pt x="131292" y="45415"/>
                  </a:lnTo>
                  <a:close/>
                </a:path>
                <a:path w="134620" h="218440">
                  <a:moveTo>
                    <a:pt x="131292" y="24003"/>
                  </a:moveTo>
                  <a:lnTo>
                    <a:pt x="129819" y="24003"/>
                  </a:lnTo>
                  <a:lnTo>
                    <a:pt x="129819" y="28663"/>
                  </a:lnTo>
                  <a:lnTo>
                    <a:pt x="131292" y="28663"/>
                  </a:lnTo>
                  <a:lnTo>
                    <a:pt x="131292" y="24003"/>
                  </a:lnTo>
                  <a:close/>
                </a:path>
                <a:path w="134620" h="218440">
                  <a:moveTo>
                    <a:pt x="131292" y="2565"/>
                  </a:moveTo>
                  <a:lnTo>
                    <a:pt x="129819" y="2565"/>
                  </a:lnTo>
                  <a:lnTo>
                    <a:pt x="129819" y="7226"/>
                  </a:lnTo>
                  <a:lnTo>
                    <a:pt x="131292" y="7226"/>
                  </a:lnTo>
                  <a:lnTo>
                    <a:pt x="131292" y="2565"/>
                  </a:lnTo>
                  <a:close/>
                </a:path>
                <a:path w="134620" h="218440">
                  <a:moveTo>
                    <a:pt x="134327" y="195618"/>
                  </a:moveTo>
                  <a:lnTo>
                    <a:pt x="129819" y="195389"/>
                  </a:lnTo>
                  <a:lnTo>
                    <a:pt x="129819" y="199872"/>
                  </a:lnTo>
                  <a:lnTo>
                    <a:pt x="134327" y="200101"/>
                  </a:lnTo>
                  <a:lnTo>
                    <a:pt x="134327" y="195618"/>
                  </a:lnTo>
                  <a:close/>
                </a:path>
                <a:path w="134620" h="218440">
                  <a:moveTo>
                    <a:pt x="134327" y="174193"/>
                  </a:moveTo>
                  <a:lnTo>
                    <a:pt x="129819" y="173964"/>
                  </a:lnTo>
                  <a:lnTo>
                    <a:pt x="129819" y="178447"/>
                  </a:lnTo>
                  <a:lnTo>
                    <a:pt x="134327" y="178676"/>
                  </a:lnTo>
                  <a:lnTo>
                    <a:pt x="134327" y="174193"/>
                  </a:lnTo>
                  <a:close/>
                </a:path>
                <a:path w="134620" h="218440">
                  <a:moveTo>
                    <a:pt x="134327" y="152781"/>
                  </a:moveTo>
                  <a:lnTo>
                    <a:pt x="129819" y="152552"/>
                  </a:lnTo>
                  <a:lnTo>
                    <a:pt x="129819" y="157010"/>
                  </a:lnTo>
                  <a:lnTo>
                    <a:pt x="134327" y="157226"/>
                  </a:lnTo>
                  <a:lnTo>
                    <a:pt x="134327" y="152781"/>
                  </a:lnTo>
                  <a:close/>
                </a:path>
                <a:path w="134620" h="218440">
                  <a:moveTo>
                    <a:pt x="134327" y="131318"/>
                  </a:moveTo>
                  <a:lnTo>
                    <a:pt x="129819" y="131127"/>
                  </a:lnTo>
                  <a:lnTo>
                    <a:pt x="129819" y="135610"/>
                  </a:lnTo>
                  <a:lnTo>
                    <a:pt x="134327" y="135813"/>
                  </a:lnTo>
                  <a:lnTo>
                    <a:pt x="134327" y="131318"/>
                  </a:lnTo>
                  <a:close/>
                </a:path>
                <a:path w="134620" h="218440">
                  <a:moveTo>
                    <a:pt x="134327" y="109905"/>
                  </a:moveTo>
                  <a:lnTo>
                    <a:pt x="129819" y="109689"/>
                  </a:lnTo>
                  <a:lnTo>
                    <a:pt x="129819" y="114173"/>
                  </a:lnTo>
                  <a:lnTo>
                    <a:pt x="134327" y="114376"/>
                  </a:lnTo>
                  <a:lnTo>
                    <a:pt x="134327" y="109905"/>
                  </a:lnTo>
                  <a:close/>
                </a:path>
                <a:path w="134620" h="218440">
                  <a:moveTo>
                    <a:pt x="134327" y="88468"/>
                  </a:moveTo>
                  <a:lnTo>
                    <a:pt x="129819" y="88265"/>
                  </a:lnTo>
                  <a:lnTo>
                    <a:pt x="129819" y="92735"/>
                  </a:lnTo>
                  <a:lnTo>
                    <a:pt x="134327" y="92925"/>
                  </a:lnTo>
                  <a:lnTo>
                    <a:pt x="134327" y="8846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925248" y="8148307"/>
              <a:ext cx="327025" cy="614680"/>
            </a:xfrm>
            <a:custGeom>
              <a:avLst/>
              <a:gdLst/>
              <a:ahLst/>
              <a:cxnLst/>
              <a:rect l="l" t="t" r="r" b="b"/>
              <a:pathLst>
                <a:path w="327025" h="614679">
                  <a:moveTo>
                    <a:pt x="4432" y="21247"/>
                  </a:moveTo>
                  <a:lnTo>
                    <a:pt x="0" y="21120"/>
                  </a:lnTo>
                  <a:lnTo>
                    <a:pt x="0" y="25552"/>
                  </a:lnTo>
                  <a:lnTo>
                    <a:pt x="4432" y="25666"/>
                  </a:lnTo>
                  <a:lnTo>
                    <a:pt x="4432" y="21247"/>
                  </a:lnTo>
                  <a:close/>
                </a:path>
                <a:path w="327025" h="614679">
                  <a:moveTo>
                    <a:pt x="4432" y="139"/>
                  </a:moveTo>
                  <a:lnTo>
                    <a:pt x="0" y="0"/>
                  </a:lnTo>
                  <a:lnTo>
                    <a:pt x="0" y="4419"/>
                  </a:lnTo>
                  <a:lnTo>
                    <a:pt x="4432" y="4533"/>
                  </a:lnTo>
                  <a:lnTo>
                    <a:pt x="4432" y="139"/>
                  </a:lnTo>
                  <a:close/>
                </a:path>
                <a:path w="327025" h="614679">
                  <a:moveTo>
                    <a:pt x="25641" y="21894"/>
                  </a:moveTo>
                  <a:lnTo>
                    <a:pt x="21183" y="21755"/>
                  </a:lnTo>
                  <a:lnTo>
                    <a:pt x="21183" y="26162"/>
                  </a:lnTo>
                  <a:lnTo>
                    <a:pt x="25641" y="26314"/>
                  </a:lnTo>
                  <a:lnTo>
                    <a:pt x="25641" y="21894"/>
                  </a:lnTo>
                  <a:close/>
                </a:path>
                <a:path w="327025" h="614679">
                  <a:moveTo>
                    <a:pt x="25641" y="749"/>
                  </a:moveTo>
                  <a:lnTo>
                    <a:pt x="21183" y="622"/>
                  </a:lnTo>
                  <a:lnTo>
                    <a:pt x="21183" y="5041"/>
                  </a:lnTo>
                  <a:lnTo>
                    <a:pt x="25641" y="5156"/>
                  </a:lnTo>
                  <a:lnTo>
                    <a:pt x="25641" y="749"/>
                  </a:lnTo>
                  <a:close/>
                </a:path>
                <a:path w="327025" h="614679">
                  <a:moveTo>
                    <a:pt x="46863" y="22529"/>
                  </a:moveTo>
                  <a:lnTo>
                    <a:pt x="42418" y="22377"/>
                  </a:lnTo>
                  <a:lnTo>
                    <a:pt x="42418" y="26809"/>
                  </a:lnTo>
                  <a:lnTo>
                    <a:pt x="46863" y="26949"/>
                  </a:lnTo>
                  <a:lnTo>
                    <a:pt x="46863" y="22529"/>
                  </a:lnTo>
                  <a:close/>
                </a:path>
                <a:path w="327025" h="614679">
                  <a:moveTo>
                    <a:pt x="46863" y="1358"/>
                  </a:moveTo>
                  <a:lnTo>
                    <a:pt x="42418" y="1219"/>
                  </a:lnTo>
                  <a:lnTo>
                    <a:pt x="42418" y="5638"/>
                  </a:lnTo>
                  <a:lnTo>
                    <a:pt x="46863" y="5778"/>
                  </a:lnTo>
                  <a:lnTo>
                    <a:pt x="46863" y="1358"/>
                  </a:lnTo>
                  <a:close/>
                </a:path>
                <a:path w="327025" h="614679">
                  <a:moveTo>
                    <a:pt x="68148" y="23152"/>
                  </a:moveTo>
                  <a:lnTo>
                    <a:pt x="63690" y="23025"/>
                  </a:lnTo>
                  <a:lnTo>
                    <a:pt x="63690" y="27444"/>
                  </a:lnTo>
                  <a:lnTo>
                    <a:pt x="68148" y="27584"/>
                  </a:lnTo>
                  <a:lnTo>
                    <a:pt x="68148" y="23152"/>
                  </a:lnTo>
                  <a:close/>
                </a:path>
                <a:path w="327025" h="614679">
                  <a:moveTo>
                    <a:pt x="68148" y="1955"/>
                  </a:moveTo>
                  <a:lnTo>
                    <a:pt x="63690" y="1828"/>
                  </a:lnTo>
                  <a:lnTo>
                    <a:pt x="63690" y="6261"/>
                  </a:lnTo>
                  <a:lnTo>
                    <a:pt x="68148" y="6400"/>
                  </a:lnTo>
                  <a:lnTo>
                    <a:pt x="68148" y="1955"/>
                  </a:lnTo>
                  <a:close/>
                </a:path>
                <a:path w="327025" h="614679">
                  <a:moveTo>
                    <a:pt x="89458" y="2578"/>
                  </a:moveTo>
                  <a:lnTo>
                    <a:pt x="85001" y="2438"/>
                  </a:lnTo>
                  <a:lnTo>
                    <a:pt x="85001" y="6870"/>
                  </a:lnTo>
                  <a:lnTo>
                    <a:pt x="89458" y="7010"/>
                  </a:lnTo>
                  <a:lnTo>
                    <a:pt x="89458" y="2578"/>
                  </a:lnTo>
                  <a:close/>
                </a:path>
                <a:path w="327025" h="614679">
                  <a:moveTo>
                    <a:pt x="110832" y="3187"/>
                  </a:moveTo>
                  <a:lnTo>
                    <a:pt x="106375" y="3048"/>
                  </a:lnTo>
                  <a:lnTo>
                    <a:pt x="106375" y="7493"/>
                  </a:lnTo>
                  <a:lnTo>
                    <a:pt x="110832" y="7607"/>
                  </a:lnTo>
                  <a:lnTo>
                    <a:pt x="110832" y="3187"/>
                  </a:lnTo>
                  <a:close/>
                </a:path>
                <a:path w="327025" h="614679">
                  <a:moveTo>
                    <a:pt x="132219" y="3784"/>
                  </a:moveTo>
                  <a:lnTo>
                    <a:pt x="127749" y="3670"/>
                  </a:lnTo>
                  <a:lnTo>
                    <a:pt x="127749" y="8115"/>
                  </a:lnTo>
                  <a:lnTo>
                    <a:pt x="132219" y="8242"/>
                  </a:lnTo>
                  <a:lnTo>
                    <a:pt x="132219" y="3784"/>
                  </a:lnTo>
                  <a:close/>
                </a:path>
                <a:path w="327025" h="614679">
                  <a:moveTo>
                    <a:pt x="153682" y="4406"/>
                  </a:moveTo>
                  <a:lnTo>
                    <a:pt x="149199" y="4267"/>
                  </a:lnTo>
                  <a:lnTo>
                    <a:pt x="149199" y="8712"/>
                  </a:lnTo>
                  <a:lnTo>
                    <a:pt x="153682" y="8864"/>
                  </a:lnTo>
                  <a:lnTo>
                    <a:pt x="153682" y="4406"/>
                  </a:lnTo>
                  <a:close/>
                </a:path>
                <a:path w="327025" h="614679">
                  <a:moveTo>
                    <a:pt x="175183" y="601484"/>
                  </a:moveTo>
                  <a:lnTo>
                    <a:pt x="170675" y="601243"/>
                  </a:lnTo>
                  <a:lnTo>
                    <a:pt x="170675" y="605688"/>
                  </a:lnTo>
                  <a:lnTo>
                    <a:pt x="175183" y="605955"/>
                  </a:lnTo>
                  <a:lnTo>
                    <a:pt x="175183" y="601484"/>
                  </a:lnTo>
                  <a:close/>
                </a:path>
                <a:path w="327025" h="614679">
                  <a:moveTo>
                    <a:pt x="175183" y="580186"/>
                  </a:moveTo>
                  <a:lnTo>
                    <a:pt x="170675" y="579945"/>
                  </a:lnTo>
                  <a:lnTo>
                    <a:pt x="170675" y="584403"/>
                  </a:lnTo>
                  <a:lnTo>
                    <a:pt x="175183" y="584644"/>
                  </a:lnTo>
                  <a:lnTo>
                    <a:pt x="175183" y="580186"/>
                  </a:lnTo>
                  <a:close/>
                </a:path>
                <a:path w="327025" h="614679">
                  <a:moveTo>
                    <a:pt x="175183" y="558888"/>
                  </a:moveTo>
                  <a:lnTo>
                    <a:pt x="170675" y="558634"/>
                  </a:lnTo>
                  <a:lnTo>
                    <a:pt x="170675" y="563105"/>
                  </a:lnTo>
                  <a:lnTo>
                    <a:pt x="175183" y="563346"/>
                  </a:lnTo>
                  <a:lnTo>
                    <a:pt x="175183" y="558888"/>
                  </a:lnTo>
                  <a:close/>
                </a:path>
                <a:path w="327025" h="614679">
                  <a:moveTo>
                    <a:pt x="175183" y="537591"/>
                  </a:moveTo>
                  <a:lnTo>
                    <a:pt x="170675" y="537349"/>
                  </a:lnTo>
                  <a:lnTo>
                    <a:pt x="170675" y="541794"/>
                  </a:lnTo>
                  <a:lnTo>
                    <a:pt x="175183" y="542010"/>
                  </a:lnTo>
                  <a:lnTo>
                    <a:pt x="175183" y="537591"/>
                  </a:lnTo>
                  <a:close/>
                </a:path>
                <a:path w="327025" h="614679">
                  <a:moveTo>
                    <a:pt x="175183" y="516280"/>
                  </a:moveTo>
                  <a:lnTo>
                    <a:pt x="170675" y="516064"/>
                  </a:lnTo>
                  <a:lnTo>
                    <a:pt x="170675" y="520496"/>
                  </a:lnTo>
                  <a:lnTo>
                    <a:pt x="175183" y="520725"/>
                  </a:lnTo>
                  <a:lnTo>
                    <a:pt x="175183" y="516280"/>
                  </a:lnTo>
                  <a:close/>
                </a:path>
                <a:path w="327025" h="614679">
                  <a:moveTo>
                    <a:pt x="175183" y="494982"/>
                  </a:moveTo>
                  <a:lnTo>
                    <a:pt x="170675" y="494741"/>
                  </a:lnTo>
                  <a:lnTo>
                    <a:pt x="170675" y="499211"/>
                  </a:lnTo>
                  <a:lnTo>
                    <a:pt x="175183" y="499440"/>
                  </a:lnTo>
                  <a:lnTo>
                    <a:pt x="175183" y="494982"/>
                  </a:lnTo>
                  <a:close/>
                </a:path>
                <a:path w="327025" h="614679">
                  <a:moveTo>
                    <a:pt x="175183" y="473684"/>
                  </a:moveTo>
                  <a:lnTo>
                    <a:pt x="170675" y="473468"/>
                  </a:lnTo>
                  <a:lnTo>
                    <a:pt x="170675" y="477901"/>
                  </a:lnTo>
                  <a:lnTo>
                    <a:pt x="175183" y="478116"/>
                  </a:lnTo>
                  <a:lnTo>
                    <a:pt x="175183" y="473684"/>
                  </a:lnTo>
                  <a:close/>
                </a:path>
                <a:path w="327025" h="614679">
                  <a:moveTo>
                    <a:pt x="196710" y="602703"/>
                  </a:moveTo>
                  <a:lnTo>
                    <a:pt x="192201" y="602437"/>
                  </a:lnTo>
                  <a:lnTo>
                    <a:pt x="192201" y="606907"/>
                  </a:lnTo>
                  <a:lnTo>
                    <a:pt x="196710" y="607174"/>
                  </a:lnTo>
                  <a:lnTo>
                    <a:pt x="196710" y="602703"/>
                  </a:lnTo>
                  <a:close/>
                </a:path>
                <a:path w="327025" h="614679">
                  <a:moveTo>
                    <a:pt x="196710" y="581380"/>
                  </a:moveTo>
                  <a:lnTo>
                    <a:pt x="192214" y="581126"/>
                  </a:lnTo>
                  <a:lnTo>
                    <a:pt x="192201" y="585571"/>
                  </a:lnTo>
                  <a:lnTo>
                    <a:pt x="196710" y="585838"/>
                  </a:lnTo>
                  <a:lnTo>
                    <a:pt x="196710" y="581380"/>
                  </a:lnTo>
                  <a:close/>
                </a:path>
                <a:path w="327025" h="614679">
                  <a:moveTo>
                    <a:pt x="196710" y="560070"/>
                  </a:moveTo>
                  <a:lnTo>
                    <a:pt x="192214" y="559790"/>
                  </a:lnTo>
                  <a:lnTo>
                    <a:pt x="192214" y="564273"/>
                  </a:lnTo>
                  <a:lnTo>
                    <a:pt x="196710" y="564527"/>
                  </a:lnTo>
                  <a:lnTo>
                    <a:pt x="196710" y="560070"/>
                  </a:lnTo>
                  <a:close/>
                </a:path>
                <a:path w="327025" h="614679">
                  <a:moveTo>
                    <a:pt x="196710" y="538721"/>
                  </a:moveTo>
                  <a:lnTo>
                    <a:pt x="192214" y="538492"/>
                  </a:lnTo>
                  <a:lnTo>
                    <a:pt x="192214" y="542950"/>
                  </a:lnTo>
                  <a:lnTo>
                    <a:pt x="196710" y="543191"/>
                  </a:lnTo>
                  <a:lnTo>
                    <a:pt x="196710" y="538721"/>
                  </a:lnTo>
                  <a:close/>
                </a:path>
                <a:path w="327025" h="614679">
                  <a:moveTo>
                    <a:pt x="196710" y="517423"/>
                  </a:moveTo>
                  <a:lnTo>
                    <a:pt x="192214" y="517169"/>
                  </a:lnTo>
                  <a:lnTo>
                    <a:pt x="192214" y="521627"/>
                  </a:lnTo>
                  <a:lnTo>
                    <a:pt x="196710" y="521881"/>
                  </a:lnTo>
                  <a:lnTo>
                    <a:pt x="196710" y="517423"/>
                  </a:lnTo>
                  <a:close/>
                </a:path>
                <a:path w="327025" h="614679">
                  <a:moveTo>
                    <a:pt x="196710" y="496100"/>
                  </a:moveTo>
                  <a:lnTo>
                    <a:pt x="192214" y="495846"/>
                  </a:lnTo>
                  <a:lnTo>
                    <a:pt x="192214" y="500291"/>
                  </a:lnTo>
                  <a:lnTo>
                    <a:pt x="196710" y="500545"/>
                  </a:lnTo>
                  <a:lnTo>
                    <a:pt x="196710" y="496100"/>
                  </a:lnTo>
                  <a:close/>
                </a:path>
                <a:path w="327025" h="614679">
                  <a:moveTo>
                    <a:pt x="196710" y="474764"/>
                  </a:moveTo>
                  <a:lnTo>
                    <a:pt x="192214" y="474522"/>
                  </a:lnTo>
                  <a:lnTo>
                    <a:pt x="192214" y="478980"/>
                  </a:lnTo>
                  <a:lnTo>
                    <a:pt x="196710" y="479221"/>
                  </a:lnTo>
                  <a:lnTo>
                    <a:pt x="196710" y="474764"/>
                  </a:lnTo>
                  <a:close/>
                </a:path>
                <a:path w="327025" h="614679">
                  <a:moveTo>
                    <a:pt x="218300" y="603910"/>
                  </a:moveTo>
                  <a:lnTo>
                    <a:pt x="213779" y="603669"/>
                  </a:lnTo>
                  <a:lnTo>
                    <a:pt x="213779" y="608139"/>
                  </a:lnTo>
                  <a:lnTo>
                    <a:pt x="218300" y="608393"/>
                  </a:lnTo>
                  <a:lnTo>
                    <a:pt x="218300" y="603910"/>
                  </a:lnTo>
                  <a:close/>
                </a:path>
                <a:path w="327025" h="614679">
                  <a:moveTo>
                    <a:pt x="218300" y="582599"/>
                  </a:moveTo>
                  <a:lnTo>
                    <a:pt x="213779" y="582333"/>
                  </a:lnTo>
                  <a:lnTo>
                    <a:pt x="213779" y="586778"/>
                  </a:lnTo>
                  <a:lnTo>
                    <a:pt x="218300" y="587032"/>
                  </a:lnTo>
                  <a:lnTo>
                    <a:pt x="218300" y="582599"/>
                  </a:lnTo>
                  <a:close/>
                </a:path>
                <a:path w="327025" h="614679">
                  <a:moveTo>
                    <a:pt x="218300" y="561238"/>
                  </a:moveTo>
                  <a:lnTo>
                    <a:pt x="213779" y="560971"/>
                  </a:lnTo>
                  <a:lnTo>
                    <a:pt x="213779" y="565442"/>
                  </a:lnTo>
                  <a:lnTo>
                    <a:pt x="218300" y="565696"/>
                  </a:lnTo>
                  <a:lnTo>
                    <a:pt x="218300" y="561238"/>
                  </a:lnTo>
                  <a:close/>
                </a:path>
                <a:path w="327025" h="614679">
                  <a:moveTo>
                    <a:pt x="218300" y="539877"/>
                  </a:moveTo>
                  <a:lnTo>
                    <a:pt x="213779" y="539635"/>
                  </a:lnTo>
                  <a:lnTo>
                    <a:pt x="213779" y="544093"/>
                  </a:lnTo>
                  <a:lnTo>
                    <a:pt x="218300" y="544347"/>
                  </a:lnTo>
                  <a:lnTo>
                    <a:pt x="218300" y="539877"/>
                  </a:lnTo>
                  <a:close/>
                </a:path>
                <a:path w="327025" h="614679">
                  <a:moveTo>
                    <a:pt x="218300" y="518553"/>
                  </a:moveTo>
                  <a:lnTo>
                    <a:pt x="213779" y="518299"/>
                  </a:lnTo>
                  <a:lnTo>
                    <a:pt x="213779" y="522770"/>
                  </a:lnTo>
                  <a:lnTo>
                    <a:pt x="218300" y="522998"/>
                  </a:lnTo>
                  <a:lnTo>
                    <a:pt x="218300" y="518553"/>
                  </a:lnTo>
                  <a:close/>
                </a:path>
                <a:path w="327025" h="614679">
                  <a:moveTo>
                    <a:pt x="218300" y="497205"/>
                  </a:moveTo>
                  <a:lnTo>
                    <a:pt x="213779" y="496976"/>
                  </a:lnTo>
                  <a:lnTo>
                    <a:pt x="213779" y="501434"/>
                  </a:lnTo>
                  <a:lnTo>
                    <a:pt x="218300" y="501662"/>
                  </a:lnTo>
                  <a:lnTo>
                    <a:pt x="218300" y="497205"/>
                  </a:lnTo>
                  <a:close/>
                </a:path>
                <a:path w="327025" h="614679">
                  <a:moveTo>
                    <a:pt x="218300" y="475856"/>
                  </a:moveTo>
                  <a:lnTo>
                    <a:pt x="213779" y="475640"/>
                  </a:lnTo>
                  <a:lnTo>
                    <a:pt x="213779" y="480085"/>
                  </a:lnTo>
                  <a:lnTo>
                    <a:pt x="218300" y="480301"/>
                  </a:lnTo>
                  <a:lnTo>
                    <a:pt x="218300" y="475856"/>
                  </a:lnTo>
                  <a:close/>
                </a:path>
                <a:path w="327025" h="614679">
                  <a:moveTo>
                    <a:pt x="239915" y="605116"/>
                  </a:moveTo>
                  <a:lnTo>
                    <a:pt x="235381" y="604875"/>
                  </a:lnTo>
                  <a:lnTo>
                    <a:pt x="235381" y="609346"/>
                  </a:lnTo>
                  <a:lnTo>
                    <a:pt x="239915" y="609600"/>
                  </a:lnTo>
                  <a:lnTo>
                    <a:pt x="239915" y="605116"/>
                  </a:lnTo>
                  <a:close/>
                </a:path>
                <a:path w="327025" h="614679">
                  <a:moveTo>
                    <a:pt x="239915" y="583768"/>
                  </a:moveTo>
                  <a:lnTo>
                    <a:pt x="235381" y="583514"/>
                  </a:lnTo>
                  <a:lnTo>
                    <a:pt x="235381" y="587984"/>
                  </a:lnTo>
                  <a:lnTo>
                    <a:pt x="239915" y="588200"/>
                  </a:lnTo>
                  <a:lnTo>
                    <a:pt x="239915" y="583768"/>
                  </a:lnTo>
                  <a:close/>
                </a:path>
                <a:path w="327025" h="614679">
                  <a:moveTo>
                    <a:pt x="239915" y="562394"/>
                  </a:moveTo>
                  <a:lnTo>
                    <a:pt x="235381" y="562165"/>
                  </a:lnTo>
                  <a:lnTo>
                    <a:pt x="235381" y="566623"/>
                  </a:lnTo>
                  <a:lnTo>
                    <a:pt x="239915" y="566851"/>
                  </a:lnTo>
                  <a:lnTo>
                    <a:pt x="239915" y="562394"/>
                  </a:lnTo>
                  <a:close/>
                </a:path>
                <a:path w="327025" h="614679">
                  <a:moveTo>
                    <a:pt x="239915" y="541007"/>
                  </a:moveTo>
                  <a:lnTo>
                    <a:pt x="235381" y="540804"/>
                  </a:lnTo>
                  <a:lnTo>
                    <a:pt x="235381" y="545249"/>
                  </a:lnTo>
                  <a:lnTo>
                    <a:pt x="239915" y="545477"/>
                  </a:lnTo>
                  <a:lnTo>
                    <a:pt x="239915" y="541007"/>
                  </a:lnTo>
                  <a:close/>
                </a:path>
                <a:path w="327025" h="614679">
                  <a:moveTo>
                    <a:pt x="239915" y="519671"/>
                  </a:moveTo>
                  <a:lnTo>
                    <a:pt x="235381" y="519417"/>
                  </a:lnTo>
                  <a:lnTo>
                    <a:pt x="235381" y="523887"/>
                  </a:lnTo>
                  <a:lnTo>
                    <a:pt x="239915" y="524129"/>
                  </a:lnTo>
                  <a:lnTo>
                    <a:pt x="239915" y="519671"/>
                  </a:lnTo>
                  <a:close/>
                </a:path>
                <a:path w="327025" h="614679">
                  <a:moveTo>
                    <a:pt x="239915" y="498297"/>
                  </a:moveTo>
                  <a:lnTo>
                    <a:pt x="235381" y="498043"/>
                  </a:lnTo>
                  <a:lnTo>
                    <a:pt x="235381" y="502526"/>
                  </a:lnTo>
                  <a:lnTo>
                    <a:pt x="239915" y="502754"/>
                  </a:lnTo>
                  <a:lnTo>
                    <a:pt x="239915" y="498297"/>
                  </a:lnTo>
                  <a:close/>
                </a:path>
                <a:path w="327025" h="614679">
                  <a:moveTo>
                    <a:pt x="239915" y="476935"/>
                  </a:moveTo>
                  <a:lnTo>
                    <a:pt x="235381" y="476707"/>
                  </a:lnTo>
                  <a:lnTo>
                    <a:pt x="235381" y="481164"/>
                  </a:lnTo>
                  <a:lnTo>
                    <a:pt x="239915" y="481368"/>
                  </a:lnTo>
                  <a:lnTo>
                    <a:pt x="239915" y="476935"/>
                  </a:lnTo>
                  <a:close/>
                </a:path>
                <a:path w="327025" h="614679">
                  <a:moveTo>
                    <a:pt x="239915" y="455574"/>
                  </a:moveTo>
                  <a:lnTo>
                    <a:pt x="235381" y="455345"/>
                  </a:lnTo>
                  <a:lnTo>
                    <a:pt x="235381" y="459816"/>
                  </a:lnTo>
                  <a:lnTo>
                    <a:pt x="239915" y="460019"/>
                  </a:lnTo>
                  <a:lnTo>
                    <a:pt x="239915" y="455574"/>
                  </a:lnTo>
                  <a:close/>
                </a:path>
                <a:path w="327025" h="614679">
                  <a:moveTo>
                    <a:pt x="261569" y="606348"/>
                  </a:moveTo>
                  <a:lnTo>
                    <a:pt x="257022" y="606082"/>
                  </a:lnTo>
                  <a:lnTo>
                    <a:pt x="257022" y="610565"/>
                  </a:lnTo>
                  <a:lnTo>
                    <a:pt x="261569" y="610806"/>
                  </a:lnTo>
                  <a:lnTo>
                    <a:pt x="261569" y="606348"/>
                  </a:lnTo>
                  <a:close/>
                </a:path>
                <a:path w="327025" h="614679">
                  <a:moveTo>
                    <a:pt x="261569" y="584974"/>
                  </a:moveTo>
                  <a:lnTo>
                    <a:pt x="257022" y="584708"/>
                  </a:lnTo>
                  <a:lnTo>
                    <a:pt x="257022" y="589191"/>
                  </a:lnTo>
                  <a:lnTo>
                    <a:pt x="261569" y="589419"/>
                  </a:lnTo>
                  <a:lnTo>
                    <a:pt x="261569" y="584974"/>
                  </a:lnTo>
                  <a:close/>
                </a:path>
                <a:path w="327025" h="614679">
                  <a:moveTo>
                    <a:pt x="261569" y="563562"/>
                  </a:moveTo>
                  <a:lnTo>
                    <a:pt x="257022" y="563321"/>
                  </a:lnTo>
                  <a:lnTo>
                    <a:pt x="257022" y="567791"/>
                  </a:lnTo>
                  <a:lnTo>
                    <a:pt x="261569" y="568032"/>
                  </a:lnTo>
                  <a:lnTo>
                    <a:pt x="261569" y="563562"/>
                  </a:lnTo>
                  <a:close/>
                </a:path>
                <a:path w="327025" h="614679">
                  <a:moveTo>
                    <a:pt x="261569" y="542188"/>
                  </a:moveTo>
                  <a:lnTo>
                    <a:pt x="257022" y="541959"/>
                  </a:lnTo>
                  <a:lnTo>
                    <a:pt x="257022" y="546404"/>
                  </a:lnTo>
                  <a:lnTo>
                    <a:pt x="261569" y="546646"/>
                  </a:lnTo>
                  <a:lnTo>
                    <a:pt x="261569" y="542188"/>
                  </a:lnTo>
                  <a:close/>
                </a:path>
                <a:path w="327025" h="614679">
                  <a:moveTo>
                    <a:pt x="261569" y="520801"/>
                  </a:moveTo>
                  <a:lnTo>
                    <a:pt x="257022" y="520573"/>
                  </a:lnTo>
                  <a:lnTo>
                    <a:pt x="257022" y="525018"/>
                  </a:lnTo>
                  <a:lnTo>
                    <a:pt x="261569" y="525272"/>
                  </a:lnTo>
                  <a:lnTo>
                    <a:pt x="261569" y="520801"/>
                  </a:lnTo>
                  <a:close/>
                </a:path>
                <a:path w="327025" h="614679">
                  <a:moveTo>
                    <a:pt x="261569" y="499427"/>
                  </a:moveTo>
                  <a:lnTo>
                    <a:pt x="257022" y="499173"/>
                  </a:lnTo>
                  <a:lnTo>
                    <a:pt x="257022" y="503643"/>
                  </a:lnTo>
                  <a:lnTo>
                    <a:pt x="261569" y="503885"/>
                  </a:lnTo>
                  <a:lnTo>
                    <a:pt x="261569" y="499427"/>
                  </a:lnTo>
                  <a:close/>
                </a:path>
                <a:path w="327025" h="614679">
                  <a:moveTo>
                    <a:pt x="261569" y="478015"/>
                  </a:moveTo>
                  <a:lnTo>
                    <a:pt x="257022" y="477799"/>
                  </a:lnTo>
                  <a:lnTo>
                    <a:pt x="257022" y="482257"/>
                  </a:lnTo>
                  <a:lnTo>
                    <a:pt x="261569" y="482485"/>
                  </a:lnTo>
                  <a:lnTo>
                    <a:pt x="261569" y="478015"/>
                  </a:lnTo>
                  <a:close/>
                </a:path>
                <a:path w="327025" h="614679">
                  <a:moveTo>
                    <a:pt x="261569" y="456641"/>
                  </a:moveTo>
                  <a:lnTo>
                    <a:pt x="257022" y="456399"/>
                  </a:lnTo>
                  <a:lnTo>
                    <a:pt x="257022" y="460883"/>
                  </a:lnTo>
                  <a:lnTo>
                    <a:pt x="261569" y="461098"/>
                  </a:lnTo>
                  <a:lnTo>
                    <a:pt x="261569" y="456641"/>
                  </a:lnTo>
                  <a:close/>
                </a:path>
                <a:path w="327025" h="614679">
                  <a:moveTo>
                    <a:pt x="283273" y="607555"/>
                  </a:moveTo>
                  <a:lnTo>
                    <a:pt x="278726" y="607314"/>
                  </a:lnTo>
                  <a:lnTo>
                    <a:pt x="278726" y="611784"/>
                  </a:lnTo>
                  <a:lnTo>
                    <a:pt x="283273" y="612051"/>
                  </a:lnTo>
                  <a:lnTo>
                    <a:pt x="283273" y="607555"/>
                  </a:lnTo>
                  <a:close/>
                </a:path>
                <a:path w="327025" h="614679">
                  <a:moveTo>
                    <a:pt x="283273" y="586168"/>
                  </a:moveTo>
                  <a:lnTo>
                    <a:pt x="278726" y="585914"/>
                  </a:lnTo>
                  <a:lnTo>
                    <a:pt x="278726" y="590384"/>
                  </a:lnTo>
                  <a:lnTo>
                    <a:pt x="283273" y="590626"/>
                  </a:lnTo>
                  <a:lnTo>
                    <a:pt x="283273" y="586168"/>
                  </a:lnTo>
                  <a:close/>
                </a:path>
                <a:path w="327025" h="614679">
                  <a:moveTo>
                    <a:pt x="283273" y="564756"/>
                  </a:moveTo>
                  <a:lnTo>
                    <a:pt x="278726" y="564489"/>
                  </a:lnTo>
                  <a:lnTo>
                    <a:pt x="278726" y="568972"/>
                  </a:lnTo>
                  <a:lnTo>
                    <a:pt x="283273" y="569239"/>
                  </a:lnTo>
                  <a:lnTo>
                    <a:pt x="283273" y="564756"/>
                  </a:lnTo>
                  <a:close/>
                </a:path>
                <a:path w="327025" h="614679">
                  <a:moveTo>
                    <a:pt x="283273" y="543331"/>
                  </a:moveTo>
                  <a:lnTo>
                    <a:pt x="278726" y="543102"/>
                  </a:lnTo>
                  <a:lnTo>
                    <a:pt x="278726" y="547573"/>
                  </a:lnTo>
                  <a:lnTo>
                    <a:pt x="283273" y="547801"/>
                  </a:lnTo>
                  <a:lnTo>
                    <a:pt x="283273" y="543331"/>
                  </a:lnTo>
                  <a:close/>
                </a:path>
                <a:path w="327025" h="614679">
                  <a:moveTo>
                    <a:pt x="283273" y="521944"/>
                  </a:moveTo>
                  <a:lnTo>
                    <a:pt x="278726" y="521690"/>
                  </a:lnTo>
                  <a:lnTo>
                    <a:pt x="278726" y="526161"/>
                  </a:lnTo>
                  <a:lnTo>
                    <a:pt x="283273" y="526402"/>
                  </a:lnTo>
                  <a:lnTo>
                    <a:pt x="283273" y="521944"/>
                  </a:lnTo>
                  <a:close/>
                </a:path>
                <a:path w="327025" h="614679">
                  <a:moveTo>
                    <a:pt x="283273" y="500519"/>
                  </a:moveTo>
                  <a:lnTo>
                    <a:pt x="278726" y="500291"/>
                  </a:lnTo>
                  <a:lnTo>
                    <a:pt x="278726" y="504748"/>
                  </a:lnTo>
                  <a:lnTo>
                    <a:pt x="283273" y="505015"/>
                  </a:lnTo>
                  <a:lnTo>
                    <a:pt x="283273" y="500519"/>
                  </a:lnTo>
                  <a:close/>
                </a:path>
                <a:path w="327025" h="614679">
                  <a:moveTo>
                    <a:pt x="283273" y="479120"/>
                  </a:moveTo>
                  <a:lnTo>
                    <a:pt x="278726" y="478878"/>
                  </a:lnTo>
                  <a:lnTo>
                    <a:pt x="278726" y="483349"/>
                  </a:lnTo>
                  <a:lnTo>
                    <a:pt x="283273" y="483577"/>
                  </a:lnTo>
                  <a:lnTo>
                    <a:pt x="283273" y="479120"/>
                  </a:lnTo>
                  <a:close/>
                </a:path>
                <a:path w="327025" h="614679">
                  <a:moveTo>
                    <a:pt x="283273" y="457708"/>
                  </a:moveTo>
                  <a:lnTo>
                    <a:pt x="278726" y="457492"/>
                  </a:lnTo>
                  <a:lnTo>
                    <a:pt x="278726" y="461949"/>
                  </a:lnTo>
                  <a:lnTo>
                    <a:pt x="283273" y="462165"/>
                  </a:lnTo>
                  <a:lnTo>
                    <a:pt x="283273" y="457708"/>
                  </a:lnTo>
                  <a:close/>
                </a:path>
                <a:path w="327025" h="614679">
                  <a:moveTo>
                    <a:pt x="305003" y="608787"/>
                  </a:moveTo>
                  <a:lnTo>
                    <a:pt x="300494" y="608533"/>
                  </a:lnTo>
                  <a:lnTo>
                    <a:pt x="300494" y="613003"/>
                  </a:lnTo>
                  <a:lnTo>
                    <a:pt x="305003" y="613270"/>
                  </a:lnTo>
                  <a:lnTo>
                    <a:pt x="305003" y="608787"/>
                  </a:lnTo>
                  <a:close/>
                </a:path>
                <a:path w="327025" h="614679">
                  <a:moveTo>
                    <a:pt x="305003" y="587362"/>
                  </a:moveTo>
                  <a:lnTo>
                    <a:pt x="300494" y="587121"/>
                  </a:lnTo>
                  <a:lnTo>
                    <a:pt x="300494" y="591566"/>
                  </a:lnTo>
                  <a:lnTo>
                    <a:pt x="305003" y="591832"/>
                  </a:lnTo>
                  <a:lnTo>
                    <a:pt x="305003" y="587362"/>
                  </a:lnTo>
                  <a:close/>
                </a:path>
                <a:path w="327025" h="614679">
                  <a:moveTo>
                    <a:pt x="305003" y="565924"/>
                  </a:moveTo>
                  <a:lnTo>
                    <a:pt x="300494" y="565683"/>
                  </a:lnTo>
                  <a:lnTo>
                    <a:pt x="300494" y="570166"/>
                  </a:lnTo>
                  <a:lnTo>
                    <a:pt x="305003" y="570407"/>
                  </a:lnTo>
                  <a:lnTo>
                    <a:pt x="305003" y="565924"/>
                  </a:lnTo>
                  <a:close/>
                </a:path>
                <a:path w="327025" h="614679">
                  <a:moveTo>
                    <a:pt x="305003" y="544499"/>
                  </a:moveTo>
                  <a:lnTo>
                    <a:pt x="300494" y="544258"/>
                  </a:lnTo>
                  <a:lnTo>
                    <a:pt x="300494" y="548728"/>
                  </a:lnTo>
                  <a:lnTo>
                    <a:pt x="305003" y="548982"/>
                  </a:lnTo>
                  <a:lnTo>
                    <a:pt x="305003" y="544499"/>
                  </a:lnTo>
                  <a:close/>
                </a:path>
                <a:path w="327025" h="614679">
                  <a:moveTo>
                    <a:pt x="305003" y="523074"/>
                  </a:moveTo>
                  <a:lnTo>
                    <a:pt x="300494" y="522846"/>
                  </a:lnTo>
                  <a:lnTo>
                    <a:pt x="300494" y="527304"/>
                  </a:lnTo>
                  <a:lnTo>
                    <a:pt x="305003" y="527532"/>
                  </a:lnTo>
                  <a:lnTo>
                    <a:pt x="305003" y="523074"/>
                  </a:lnTo>
                  <a:close/>
                </a:path>
                <a:path w="327025" h="614679">
                  <a:moveTo>
                    <a:pt x="305003" y="501650"/>
                  </a:moveTo>
                  <a:lnTo>
                    <a:pt x="300494" y="501408"/>
                  </a:lnTo>
                  <a:lnTo>
                    <a:pt x="300494" y="505866"/>
                  </a:lnTo>
                  <a:lnTo>
                    <a:pt x="305003" y="506120"/>
                  </a:lnTo>
                  <a:lnTo>
                    <a:pt x="305003" y="501650"/>
                  </a:lnTo>
                  <a:close/>
                </a:path>
                <a:path w="327025" h="614679">
                  <a:moveTo>
                    <a:pt x="305003" y="480212"/>
                  </a:moveTo>
                  <a:lnTo>
                    <a:pt x="300494" y="479983"/>
                  </a:lnTo>
                  <a:lnTo>
                    <a:pt x="300494" y="484441"/>
                  </a:lnTo>
                  <a:lnTo>
                    <a:pt x="305003" y="484695"/>
                  </a:lnTo>
                  <a:lnTo>
                    <a:pt x="305003" y="480212"/>
                  </a:lnTo>
                  <a:close/>
                </a:path>
                <a:path w="327025" h="614679">
                  <a:moveTo>
                    <a:pt x="305003" y="458774"/>
                  </a:moveTo>
                  <a:lnTo>
                    <a:pt x="300494" y="458546"/>
                  </a:lnTo>
                  <a:lnTo>
                    <a:pt x="300494" y="463042"/>
                  </a:lnTo>
                  <a:lnTo>
                    <a:pt x="305003" y="463257"/>
                  </a:lnTo>
                  <a:lnTo>
                    <a:pt x="305003" y="458774"/>
                  </a:lnTo>
                  <a:close/>
                </a:path>
                <a:path w="327025" h="614679">
                  <a:moveTo>
                    <a:pt x="326796" y="610031"/>
                  </a:moveTo>
                  <a:lnTo>
                    <a:pt x="322262" y="609739"/>
                  </a:lnTo>
                  <a:lnTo>
                    <a:pt x="322262" y="614260"/>
                  </a:lnTo>
                  <a:lnTo>
                    <a:pt x="326796" y="614514"/>
                  </a:lnTo>
                  <a:lnTo>
                    <a:pt x="326796" y="610031"/>
                  </a:lnTo>
                  <a:close/>
                </a:path>
                <a:path w="327025" h="614679">
                  <a:moveTo>
                    <a:pt x="326796" y="588568"/>
                  </a:moveTo>
                  <a:lnTo>
                    <a:pt x="322262" y="588314"/>
                  </a:lnTo>
                  <a:lnTo>
                    <a:pt x="322262" y="592797"/>
                  </a:lnTo>
                  <a:lnTo>
                    <a:pt x="326796" y="593051"/>
                  </a:lnTo>
                  <a:lnTo>
                    <a:pt x="326796" y="588568"/>
                  </a:lnTo>
                  <a:close/>
                </a:path>
                <a:path w="327025" h="614679">
                  <a:moveTo>
                    <a:pt x="326796" y="567105"/>
                  </a:moveTo>
                  <a:lnTo>
                    <a:pt x="322262" y="566851"/>
                  </a:lnTo>
                  <a:lnTo>
                    <a:pt x="322262" y="571347"/>
                  </a:lnTo>
                  <a:lnTo>
                    <a:pt x="326796" y="571601"/>
                  </a:lnTo>
                  <a:lnTo>
                    <a:pt x="326796" y="567105"/>
                  </a:lnTo>
                  <a:close/>
                </a:path>
                <a:path w="327025" h="614679">
                  <a:moveTo>
                    <a:pt x="326796" y="545655"/>
                  </a:moveTo>
                  <a:lnTo>
                    <a:pt x="322262" y="545414"/>
                  </a:lnTo>
                  <a:lnTo>
                    <a:pt x="322262" y="549897"/>
                  </a:lnTo>
                  <a:lnTo>
                    <a:pt x="326796" y="550125"/>
                  </a:lnTo>
                  <a:lnTo>
                    <a:pt x="326796" y="545655"/>
                  </a:lnTo>
                  <a:close/>
                </a:path>
                <a:path w="327025" h="614679">
                  <a:moveTo>
                    <a:pt x="326796" y="524205"/>
                  </a:moveTo>
                  <a:lnTo>
                    <a:pt x="322262" y="523976"/>
                  </a:lnTo>
                  <a:lnTo>
                    <a:pt x="322262" y="528459"/>
                  </a:lnTo>
                  <a:lnTo>
                    <a:pt x="326796" y="528675"/>
                  </a:lnTo>
                  <a:lnTo>
                    <a:pt x="326796" y="524205"/>
                  </a:lnTo>
                  <a:close/>
                </a:path>
                <a:path w="327025" h="614679">
                  <a:moveTo>
                    <a:pt x="326796" y="502754"/>
                  </a:moveTo>
                  <a:lnTo>
                    <a:pt x="322262" y="502526"/>
                  </a:lnTo>
                  <a:lnTo>
                    <a:pt x="322262" y="507009"/>
                  </a:lnTo>
                  <a:lnTo>
                    <a:pt x="326796" y="507238"/>
                  </a:lnTo>
                  <a:lnTo>
                    <a:pt x="326796" y="50275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925248" y="8171332"/>
              <a:ext cx="154305" cy="193675"/>
            </a:xfrm>
            <a:custGeom>
              <a:avLst/>
              <a:gdLst/>
              <a:ahLst/>
              <a:cxnLst/>
              <a:rect l="l" t="t" r="r" b="b"/>
              <a:pathLst>
                <a:path w="154304" h="193675">
                  <a:moveTo>
                    <a:pt x="4432" y="188442"/>
                  </a:moveTo>
                  <a:lnTo>
                    <a:pt x="0" y="188277"/>
                  </a:lnTo>
                  <a:lnTo>
                    <a:pt x="0" y="192671"/>
                  </a:lnTo>
                  <a:lnTo>
                    <a:pt x="4432" y="192849"/>
                  </a:lnTo>
                  <a:lnTo>
                    <a:pt x="4432" y="188442"/>
                  </a:lnTo>
                  <a:close/>
                </a:path>
                <a:path w="154304" h="193675">
                  <a:moveTo>
                    <a:pt x="4432" y="167309"/>
                  </a:moveTo>
                  <a:lnTo>
                    <a:pt x="0" y="167144"/>
                  </a:lnTo>
                  <a:lnTo>
                    <a:pt x="0" y="171551"/>
                  </a:lnTo>
                  <a:lnTo>
                    <a:pt x="4432" y="171729"/>
                  </a:lnTo>
                  <a:lnTo>
                    <a:pt x="4432" y="167309"/>
                  </a:lnTo>
                  <a:close/>
                </a:path>
                <a:path w="154304" h="193675">
                  <a:moveTo>
                    <a:pt x="4432" y="146177"/>
                  </a:moveTo>
                  <a:lnTo>
                    <a:pt x="0" y="146011"/>
                  </a:lnTo>
                  <a:lnTo>
                    <a:pt x="0" y="150431"/>
                  </a:lnTo>
                  <a:lnTo>
                    <a:pt x="4432" y="150596"/>
                  </a:lnTo>
                  <a:lnTo>
                    <a:pt x="4432" y="146177"/>
                  </a:lnTo>
                  <a:close/>
                </a:path>
                <a:path w="154304" h="193675">
                  <a:moveTo>
                    <a:pt x="4432" y="125056"/>
                  </a:moveTo>
                  <a:lnTo>
                    <a:pt x="0" y="124891"/>
                  </a:lnTo>
                  <a:lnTo>
                    <a:pt x="0" y="129286"/>
                  </a:lnTo>
                  <a:lnTo>
                    <a:pt x="4432" y="129463"/>
                  </a:lnTo>
                  <a:lnTo>
                    <a:pt x="4432" y="125056"/>
                  </a:lnTo>
                  <a:close/>
                </a:path>
                <a:path w="154304" h="193675">
                  <a:moveTo>
                    <a:pt x="4432" y="103911"/>
                  </a:moveTo>
                  <a:lnTo>
                    <a:pt x="0" y="103746"/>
                  </a:lnTo>
                  <a:lnTo>
                    <a:pt x="0" y="108178"/>
                  </a:lnTo>
                  <a:lnTo>
                    <a:pt x="4432" y="108331"/>
                  </a:lnTo>
                  <a:lnTo>
                    <a:pt x="4432" y="103911"/>
                  </a:lnTo>
                  <a:close/>
                </a:path>
                <a:path w="154304" h="193675">
                  <a:moveTo>
                    <a:pt x="4432" y="82778"/>
                  </a:moveTo>
                  <a:lnTo>
                    <a:pt x="0" y="82626"/>
                  </a:lnTo>
                  <a:lnTo>
                    <a:pt x="0" y="87033"/>
                  </a:lnTo>
                  <a:lnTo>
                    <a:pt x="4432" y="87198"/>
                  </a:lnTo>
                  <a:lnTo>
                    <a:pt x="4432" y="82778"/>
                  </a:lnTo>
                  <a:close/>
                </a:path>
                <a:path w="154304" h="193675">
                  <a:moveTo>
                    <a:pt x="4432" y="61645"/>
                  </a:moveTo>
                  <a:lnTo>
                    <a:pt x="0" y="61480"/>
                  </a:lnTo>
                  <a:lnTo>
                    <a:pt x="0" y="65913"/>
                  </a:lnTo>
                  <a:lnTo>
                    <a:pt x="4432" y="66052"/>
                  </a:lnTo>
                  <a:lnTo>
                    <a:pt x="4432" y="61645"/>
                  </a:lnTo>
                  <a:close/>
                </a:path>
                <a:path w="154304" h="193675">
                  <a:moveTo>
                    <a:pt x="4432" y="40513"/>
                  </a:moveTo>
                  <a:lnTo>
                    <a:pt x="0" y="40360"/>
                  </a:lnTo>
                  <a:lnTo>
                    <a:pt x="0" y="44780"/>
                  </a:lnTo>
                  <a:lnTo>
                    <a:pt x="4432" y="44919"/>
                  </a:lnTo>
                  <a:lnTo>
                    <a:pt x="4432" y="40513"/>
                  </a:lnTo>
                  <a:close/>
                </a:path>
                <a:path w="154304" h="193675">
                  <a:moveTo>
                    <a:pt x="4432" y="19367"/>
                  </a:moveTo>
                  <a:lnTo>
                    <a:pt x="0" y="19240"/>
                  </a:lnTo>
                  <a:lnTo>
                    <a:pt x="0" y="23647"/>
                  </a:lnTo>
                  <a:lnTo>
                    <a:pt x="4432" y="23787"/>
                  </a:lnTo>
                  <a:lnTo>
                    <a:pt x="4432" y="19367"/>
                  </a:lnTo>
                  <a:close/>
                </a:path>
                <a:path w="154304" h="193675">
                  <a:moveTo>
                    <a:pt x="25641" y="189268"/>
                  </a:moveTo>
                  <a:lnTo>
                    <a:pt x="21183" y="189090"/>
                  </a:lnTo>
                  <a:lnTo>
                    <a:pt x="21183" y="193497"/>
                  </a:lnTo>
                  <a:lnTo>
                    <a:pt x="25641" y="193675"/>
                  </a:lnTo>
                  <a:lnTo>
                    <a:pt x="25641" y="189268"/>
                  </a:lnTo>
                  <a:close/>
                </a:path>
                <a:path w="154304" h="193675">
                  <a:moveTo>
                    <a:pt x="25641" y="168109"/>
                  </a:moveTo>
                  <a:lnTo>
                    <a:pt x="21183" y="167919"/>
                  </a:lnTo>
                  <a:lnTo>
                    <a:pt x="21183" y="172351"/>
                  </a:lnTo>
                  <a:lnTo>
                    <a:pt x="25641" y="172542"/>
                  </a:lnTo>
                  <a:lnTo>
                    <a:pt x="25641" y="168109"/>
                  </a:lnTo>
                  <a:close/>
                </a:path>
                <a:path w="154304" h="193675">
                  <a:moveTo>
                    <a:pt x="25641" y="146964"/>
                  </a:moveTo>
                  <a:lnTo>
                    <a:pt x="21183" y="146799"/>
                  </a:lnTo>
                  <a:lnTo>
                    <a:pt x="21183" y="151206"/>
                  </a:lnTo>
                  <a:lnTo>
                    <a:pt x="25641" y="151384"/>
                  </a:lnTo>
                  <a:lnTo>
                    <a:pt x="25641" y="146964"/>
                  </a:lnTo>
                  <a:close/>
                </a:path>
                <a:path w="154304" h="193675">
                  <a:moveTo>
                    <a:pt x="25641" y="125806"/>
                  </a:moveTo>
                  <a:lnTo>
                    <a:pt x="21183" y="125641"/>
                  </a:lnTo>
                  <a:lnTo>
                    <a:pt x="21183" y="130048"/>
                  </a:lnTo>
                  <a:lnTo>
                    <a:pt x="25641" y="130225"/>
                  </a:lnTo>
                  <a:lnTo>
                    <a:pt x="25641" y="125806"/>
                  </a:lnTo>
                  <a:close/>
                </a:path>
                <a:path w="154304" h="193675">
                  <a:moveTo>
                    <a:pt x="25641" y="104648"/>
                  </a:moveTo>
                  <a:lnTo>
                    <a:pt x="21183" y="104470"/>
                  </a:lnTo>
                  <a:lnTo>
                    <a:pt x="21183" y="108902"/>
                  </a:lnTo>
                  <a:lnTo>
                    <a:pt x="25641" y="109067"/>
                  </a:lnTo>
                  <a:lnTo>
                    <a:pt x="25641" y="104648"/>
                  </a:lnTo>
                  <a:close/>
                </a:path>
                <a:path w="154304" h="193675">
                  <a:moveTo>
                    <a:pt x="25641" y="83477"/>
                  </a:moveTo>
                  <a:lnTo>
                    <a:pt x="21183" y="83350"/>
                  </a:lnTo>
                  <a:lnTo>
                    <a:pt x="21183" y="87744"/>
                  </a:lnTo>
                  <a:lnTo>
                    <a:pt x="25641" y="87909"/>
                  </a:lnTo>
                  <a:lnTo>
                    <a:pt x="25641" y="83477"/>
                  </a:lnTo>
                  <a:close/>
                </a:path>
                <a:path w="154304" h="193675">
                  <a:moveTo>
                    <a:pt x="25641" y="62331"/>
                  </a:moveTo>
                  <a:lnTo>
                    <a:pt x="21183" y="62179"/>
                  </a:lnTo>
                  <a:lnTo>
                    <a:pt x="21183" y="66598"/>
                  </a:lnTo>
                  <a:lnTo>
                    <a:pt x="25641" y="66763"/>
                  </a:lnTo>
                  <a:lnTo>
                    <a:pt x="25641" y="62331"/>
                  </a:lnTo>
                  <a:close/>
                </a:path>
                <a:path w="154304" h="193675">
                  <a:moveTo>
                    <a:pt x="25641" y="41173"/>
                  </a:moveTo>
                  <a:lnTo>
                    <a:pt x="21183" y="41033"/>
                  </a:lnTo>
                  <a:lnTo>
                    <a:pt x="21183" y="45466"/>
                  </a:lnTo>
                  <a:lnTo>
                    <a:pt x="25641" y="45605"/>
                  </a:lnTo>
                  <a:lnTo>
                    <a:pt x="25641" y="41173"/>
                  </a:lnTo>
                  <a:close/>
                </a:path>
                <a:path w="154304" h="193675">
                  <a:moveTo>
                    <a:pt x="25641" y="20040"/>
                  </a:moveTo>
                  <a:lnTo>
                    <a:pt x="21183" y="19888"/>
                  </a:lnTo>
                  <a:lnTo>
                    <a:pt x="21183" y="24307"/>
                  </a:lnTo>
                  <a:lnTo>
                    <a:pt x="25641" y="24447"/>
                  </a:lnTo>
                  <a:lnTo>
                    <a:pt x="25641" y="20040"/>
                  </a:lnTo>
                  <a:close/>
                </a:path>
                <a:path w="154304" h="193675">
                  <a:moveTo>
                    <a:pt x="46863" y="168897"/>
                  </a:moveTo>
                  <a:lnTo>
                    <a:pt x="42418" y="168732"/>
                  </a:lnTo>
                  <a:lnTo>
                    <a:pt x="42418" y="173164"/>
                  </a:lnTo>
                  <a:lnTo>
                    <a:pt x="46863" y="173329"/>
                  </a:lnTo>
                  <a:lnTo>
                    <a:pt x="46863" y="168897"/>
                  </a:lnTo>
                  <a:close/>
                </a:path>
                <a:path w="154304" h="193675">
                  <a:moveTo>
                    <a:pt x="46863" y="147751"/>
                  </a:moveTo>
                  <a:lnTo>
                    <a:pt x="42418" y="147574"/>
                  </a:lnTo>
                  <a:lnTo>
                    <a:pt x="42418" y="152006"/>
                  </a:lnTo>
                  <a:lnTo>
                    <a:pt x="46863" y="152146"/>
                  </a:lnTo>
                  <a:lnTo>
                    <a:pt x="46863" y="147751"/>
                  </a:lnTo>
                  <a:close/>
                </a:path>
                <a:path w="154304" h="193675">
                  <a:moveTo>
                    <a:pt x="46863" y="126555"/>
                  </a:moveTo>
                  <a:lnTo>
                    <a:pt x="42418" y="126390"/>
                  </a:lnTo>
                  <a:lnTo>
                    <a:pt x="42418" y="130810"/>
                  </a:lnTo>
                  <a:lnTo>
                    <a:pt x="46863" y="130962"/>
                  </a:lnTo>
                  <a:lnTo>
                    <a:pt x="46863" y="126555"/>
                  </a:lnTo>
                  <a:close/>
                </a:path>
                <a:path w="154304" h="193675">
                  <a:moveTo>
                    <a:pt x="46863" y="105371"/>
                  </a:moveTo>
                  <a:lnTo>
                    <a:pt x="42418" y="105232"/>
                  </a:lnTo>
                  <a:lnTo>
                    <a:pt x="42418" y="109651"/>
                  </a:lnTo>
                  <a:lnTo>
                    <a:pt x="46863" y="109804"/>
                  </a:lnTo>
                  <a:lnTo>
                    <a:pt x="46863" y="105371"/>
                  </a:lnTo>
                  <a:close/>
                </a:path>
                <a:path w="154304" h="193675">
                  <a:moveTo>
                    <a:pt x="46863" y="84201"/>
                  </a:moveTo>
                  <a:lnTo>
                    <a:pt x="42418" y="84048"/>
                  </a:lnTo>
                  <a:lnTo>
                    <a:pt x="42418" y="88468"/>
                  </a:lnTo>
                  <a:lnTo>
                    <a:pt x="46863" y="88620"/>
                  </a:lnTo>
                  <a:lnTo>
                    <a:pt x="46863" y="84201"/>
                  </a:lnTo>
                  <a:close/>
                </a:path>
                <a:path w="154304" h="193675">
                  <a:moveTo>
                    <a:pt x="46863" y="63042"/>
                  </a:moveTo>
                  <a:lnTo>
                    <a:pt x="42418" y="62865"/>
                  </a:lnTo>
                  <a:lnTo>
                    <a:pt x="42418" y="67297"/>
                  </a:lnTo>
                  <a:lnTo>
                    <a:pt x="46863" y="67449"/>
                  </a:lnTo>
                  <a:lnTo>
                    <a:pt x="46863" y="63042"/>
                  </a:lnTo>
                  <a:close/>
                </a:path>
                <a:path w="154304" h="193675">
                  <a:moveTo>
                    <a:pt x="46863" y="41846"/>
                  </a:moveTo>
                  <a:lnTo>
                    <a:pt x="42418" y="41706"/>
                  </a:lnTo>
                  <a:lnTo>
                    <a:pt x="42418" y="46126"/>
                  </a:lnTo>
                  <a:lnTo>
                    <a:pt x="46863" y="46278"/>
                  </a:lnTo>
                  <a:lnTo>
                    <a:pt x="46863" y="41846"/>
                  </a:lnTo>
                  <a:close/>
                </a:path>
                <a:path w="154304" h="193675">
                  <a:moveTo>
                    <a:pt x="46863" y="20688"/>
                  </a:moveTo>
                  <a:lnTo>
                    <a:pt x="42418" y="20535"/>
                  </a:lnTo>
                  <a:lnTo>
                    <a:pt x="42418" y="24955"/>
                  </a:lnTo>
                  <a:lnTo>
                    <a:pt x="46863" y="25095"/>
                  </a:lnTo>
                  <a:lnTo>
                    <a:pt x="46863" y="20688"/>
                  </a:lnTo>
                  <a:close/>
                </a:path>
                <a:path w="154304" h="193675">
                  <a:moveTo>
                    <a:pt x="68148" y="169710"/>
                  </a:moveTo>
                  <a:lnTo>
                    <a:pt x="63690" y="169545"/>
                  </a:lnTo>
                  <a:lnTo>
                    <a:pt x="63690" y="173964"/>
                  </a:lnTo>
                  <a:lnTo>
                    <a:pt x="68148" y="174129"/>
                  </a:lnTo>
                  <a:lnTo>
                    <a:pt x="68148" y="169710"/>
                  </a:lnTo>
                  <a:close/>
                </a:path>
                <a:path w="154304" h="193675">
                  <a:moveTo>
                    <a:pt x="68148" y="148513"/>
                  </a:moveTo>
                  <a:lnTo>
                    <a:pt x="63690" y="148336"/>
                  </a:lnTo>
                  <a:lnTo>
                    <a:pt x="63690" y="152768"/>
                  </a:lnTo>
                  <a:lnTo>
                    <a:pt x="68148" y="152933"/>
                  </a:lnTo>
                  <a:lnTo>
                    <a:pt x="68148" y="148513"/>
                  </a:lnTo>
                  <a:close/>
                </a:path>
                <a:path w="154304" h="193675">
                  <a:moveTo>
                    <a:pt x="68148" y="127304"/>
                  </a:moveTo>
                  <a:lnTo>
                    <a:pt x="63690" y="127152"/>
                  </a:lnTo>
                  <a:lnTo>
                    <a:pt x="63690" y="131584"/>
                  </a:lnTo>
                  <a:lnTo>
                    <a:pt x="68148" y="131724"/>
                  </a:lnTo>
                  <a:lnTo>
                    <a:pt x="68148" y="127304"/>
                  </a:lnTo>
                  <a:close/>
                </a:path>
                <a:path w="154304" h="193675">
                  <a:moveTo>
                    <a:pt x="68148" y="106095"/>
                  </a:moveTo>
                  <a:lnTo>
                    <a:pt x="63690" y="105943"/>
                  </a:lnTo>
                  <a:lnTo>
                    <a:pt x="63690" y="110388"/>
                  </a:lnTo>
                  <a:lnTo>
                    <a:pt x="68148" y="110528"/>
                  </a:lnTo>
                  <a:lnTo>
                    <a:pt x="68148" y="106095"/>
                  </a:lnTo>
                  <a:close/>
                </a:path>
                <a:path w="154304" h="193675">
                  <a:moveTo>
                    <a:pt x="68148" y="84937"/>
                  </a:moveTo>
                  <a:lnTo>
                    <a:pt x="63690" y="84772"/>
                  </a:lnTo>
                  <a:lnTo>
                    <a:pt x="63690" y="89192"/>
                  </a:lnTo>
                  <a:lnTo>
                    <a:pt x="68148" y="89331"/>
                  </a:lnTo>
                  <a:lnTo>
                    <a:pt x="68148" y="84937"/>
                  </a:lnTo>
                  <a:close/>
                </a:path>
                <a:path w="154304" h="193675">
                  <a:moveTo>
                    <a:pt x="68148" y="63728"/>
                  </a:moveTo>
                  <a:lnTo>
                    <a:pt x="63690" y="63563"/>
                  </a:lnTo>
                  <a:lnTo>
                    <a:pt x="63690" y="67983"/>
                  </a:lnTo>
                  <a:lnTo>
                    <a:pt x="68148" y="68148"/>
                  </a:lnTo>
                  <a:lnTo>
                    <a:pt x="68148" y="63728"/>
                  </a:lnTo>
                  <a:close/>
                </a:path>
                <a:path w="154304" h="193675">
                  <a:moveTo>
                    <a:pt x="68148" y="42532"/>
                  </a:moveTo>
                  <a:lnTo>
                    <a:pt x="63690" y="42379"/>
                  </a:lnTo>
                  <a:lnTo>
                    <a:pt x="63690" y="46812"/>
                  </a:lnTo>
                  <a:lnTo>
                    <a:pt x="68148" y="46964"/>
                  </a:lnTo>
                  <a:lnTo>
                    <a:pt x="68148" y="42532"/>
                  </a:lnTo>
                  <a:close/>
                </a:path>
                <a:path w="154304" h="193675">
                  <a:moveTo>
                    <a:pt x="68148" y="21336"/>
                  </a:moveTo>
                  <a:lnTo>
                    <a:pt x="63690" y="21196"/>
                  </a:lnTo>
                  <a:lnTo>
                    <a:pt x="63690" y="25628"/>
                  </a:lnTo>
                  <a:lnTo>
                    <a:pt x="68148" y="25768"/>
                  </a:lnTo>
                  <a:lnTo>
                    <a:pt x="68148" y="21336"/>
                  </a:lnTo>
                  <a:close/>
                </a:path>
                <a:path w="154304" h="193675">
                  <a:moveTo>
                    <a:pt x="68148" y="127"/>
                  </a:moveTo>
                  <a:lnTo>
                    <a:pt x="63690" y="0"/>
                  </a:lnTo>
                  <a:lnTo>
                    <a:pt x="63690" y="4419"/>
                  </a:lnTo>
                  <a:lnTo>
                    <a:pt x="68148" y="4559"/>
                  </a:lnTo>
                  <a:lnTo>
                    <a:pt x="68148" y="127"/>
                  </a:lnTo>
                  <a:close/>
                </a:path>
                <a:path w="154304" h="193675">
                  <a:moveTo>
                    <a:pt x="89458" y="170510"/>
                  </a:moveTo>
                  <a:lnTo>
                    <a:pt x="85001" y="170345"/>
                  </a:lnTo>
                  <a:lnTo>
                    <a:pt x="85001" y="174790"/>
                  </a:lnTo>
                  <a:lnTo>
                    <a:pt x="89458" y="174929"/>
                  </a:lnTo>
                  <a:lnTo>
                    <a:pt x="89458" y="170510"/>
                  </a:lnTo>
                  <a:close/>
                </a:path>
                <a:path w="154304" h="193675">
                  <a:moveTo>
                    <a:pt x="89458" y="149288"/>
                  </a:moveTo>
                  <a:lnTo>
                    <a:pt x="85001" y="149110"/>
                  </a:lnTo>
                  <a:lnTo>
                    <a:pt x="85001" y="153555"/>
                  </a:lnTo>
                  <a:lnTo>
                    <a:pt x="89458" y="153733"/>
                  </a:lnTo>
                  <a:lnTo>
                    <a:pt x="89458" y="149288"/>
                  </a:lnTo>
                  <a:close/>
                </a:path>
                <a:path w="154304" h="193675">
                  <a:moveTo>
                    <a:pt x="89458" y="128066"/>
                  </a:moveTo>
                  <a:lnTo>
                    <a:pt x="85001" y="127927"/>
                  </a:lnTo>
                  <a:lnTo>
                    <a:pt x="85001" y="132346"/>
                  </a:lnTo>
                  <a:lnTo>
                    <a:pt x="89458" y="132499"/>
                  </a:lnTo>
                  <a:lnTo>
                    <a:pt x="89458" y="128066"/>
                  </a:lnTo>
                  <a:close/>
                </a:path>
                <a:path w="154304" h="193675">
                  <a:moveTo>
                    <a:pt x="89458" y="106857"/>
                  </a:moveTo>
                  <a:lnTo>
                    <a:pt x="85001" y="106680"/>
                  </a:lnTo>
                  <a:lnTo>
                    <a:pt x="85001" y="111125"/>
                  </a:lnTo>
                  <a:lnTo>
                    <a:pt x="89458" y="111277"/>
                  </a:lnTo>
                  <a:lnTo>
                    <a:pt x="89458" y="106857"/>
                  </a:lnTo>
                  <a:close/>
                </a:path>
                <a:path w="154304" h="193675">
                  <a:moveTo>
                    <a:pt x="89458" y="85636"/>
                  </a:moveTo>
                  <a:lnTo>
                    <a:pt x="85001" y="85483"/>
                  </a:lnTo>
                  <a:lnTo>
                    <a:pt x="85001" y="89903"/>
                  </a:lnTo>
                  <a:lnTo>
                    <a:pt x="89458" y="90068"/>
                  </a:lnTo>
                  <a:lnTo>
                    <a:pt x="89458" y="85636"/>
                  </a:lnTo>
                  <a:close/>
                </a:path>
                <a:path w="154304" h="193675">
                  <a:moveTo>
                    <a:pt x="89458" y="64414"/>
                  </a:moveTo>
                  <a:lnTo>
                    <a:pt x="85001" y="64287"/>
                  </a:lnTo>
                  <a:lnTo>
                    <a:pt x="85001" y="68694"/>
                  </a:lnTo>
                  <a:lnTo>
                    <a:pt x="89458" y="68846"/>
                  </a:lnTo>
                  <a:lnTo>
                    <a:pt x="89458" y="64414"/>
                  </a:lnTo>
                  <a:close/>
                </a:path>
                <a:path w="154304" h="193675">
                  <a:moveTo>
                    <a:pt x="89458" y="43192"/>
                  </a:moveTo>
                  <a:lnTo>
                    <a:pt x="85001" y="43053"/>
                  </a:lnTo>
                  <a:lnTo>
                    <a:pt x="85001" y="47498"/>
                  </a:lnTo>
                  <a:lnTo>
                    <a:pt x="89458" y="47625"/>
                  </a:lnTo>
                  <a:lnTo>
                    <a:pt x="89458" y="43192"/>
                  </a:lnTo>
                  <a:close/>
                </a:path>
                <a:path w="154304" h="193675">
                  <a:moveTo>
                    <a:pt x="89458" y="21971"/>
                  </a:moveTo>
                  <a:lnTo>
                    <a:pt x="85001" y="21831"/>
                  </a:lnTo>
                  <a:lnTo>
                    <a:pt x="85001" y="26276"/>
                  </a:lnTo>
                  <a:lnTo>
                    <a:pt x="89458" y="26416"/>
                  </a:lnTo>
                  <a:lnTo>
                    <a:pt x="89458" y="21971"/>
                  </a:lnTo>
                  <a:close/>
                </a:path>
                <a:path w="154304" h="193675">
                  <a:moveTo>
                    <a:pt x="89458" y="762"/>
                  </a:moveTo>
                  <a:lnTo>
                    <a:pt x="85001" y="622"/>
                  </a:lnTo>
                  <a:lnTo>
                    <a:pt x="85001" y="5067"/>
                  </a:lnTo>
                  <a:lnTo>
                    <a:pt x="89458" y="5181"/>
                  </a:lnTo>
                  <a:lnTo>
                    <a:pt x="89458" y="762"/>
                  </a:lnTo>
                  <a:close/>
                </a:path>
                <a:path w="154304" h="193675">
                  <a:moveTo>
                    <a:pt x="110832" y="171310"/>
                  </a:moveTo>
                  <a:lnTo>
                    <a:pt x="106375" y="171132"/>
                  </a:lnTo>
                  <a:lnTo>
                    <a:pt x="106375" y="175564"/>
                  </a:lnTo>
                  <a:lnTo>
                    <a:pt x="110832" y="175742"/>
                  </a:lnTo>
                  <a:lnTo>
                    <a:pt x="110832" y="171310"/>
                  </a:lnTo>
                  <a:close/>
                </a:path>
                <a:path w="154304" h="193675">
                  <a:moveTo>
                    <a:pt x="110832" y="150063"/>
                  </a:moveTo>
                  <a:lnTo>
                    <a:pt x="106375" y="149898"/>
                  </a:lnTo>
                  <a:lnTo>
                    <a:pt x="106375" y="154343"/>
                  </a:lnTo>
                  <a:lnTo>
                    <a:pt x="110832" y="154482"/>
                  </a:lnTo>
                  <a:lnTo>
                    <a:pt x="110832" y="150063"/>
                  </a:lnTo>
                  <a:close/>
                </a:path>
                <a:path w="154304" h="193675">
                  <a:moveTo>
                    <a:pt x="110832" y="128816"/>
                  </a:moveTo>
                  <a:lnTo>
                    <a:pt x="106375" y="128676"/>
                  </a:lnTo>
                  <a:lnTo>
                    <a:pt x="106375" y="133108"/>
                  </a:lnTo>
                  <a:lnTo>
                    <a:pt x="110832" y="133261"/>
                  </a:lnTo>
                  <a:lnTo>
                    <a:pt x="110832" y="128816"/>
                  </a:lnTo>
                  <a:close/>
                </a:path>
                <a:path w="154304" h="193675">
                  <a:moveTo>
                    <a:pt x="110832" y="107581"/>
                  </a:moveTo>
                  <a:lnTo>
                    <a:pt x="106375" y="107442"/>
                  </a:lnTo>
                  <a:lnTo>
                    <a:pt x="106375" y="111874"/>
                  </a:lnTo>
                  <a:lnTo>
                    <a:pt x="110832" y="112026"/>
                  </a:lnTo>
                  <a:lnTo>
                    <a:pt x="110832" y="107581"/>
                  </a:lnTo>
                  <a:close/>
                </a:path>
                <a:path w="154304" h="193675">
                  <a:moveTo>
                    <a:pt x="110832" y="86360"/>
                  </a:moveTo>
                  <a:lnTo>
                    <a:pt x="106375" y="86194"/>
                  </a:lnTo>
                  <a:lnTo>
                    <a:pt x="106375" y="90639"/>
                  </a:lnTo>
                  <a:lnTo>
                    <a:pt x="110832" y="90779"/>
                  </a:lnTo>
                  <a:lnTo>
                    <a:pt x="110832" y="86360"/>
                  </a:lnTo>
                  <a:close/>
                </a:path>
                <a:path w="154304" h="193675">
                  <a:moveTo>
                    <a:pt x="110832" y="65100"/>
                  </a:moveTo>
                  <a:lnTo>
                    <a:pt x="106375" y="64960"/>
                  </a:lnTo>
                  <a:lnTo>
                    <a:pt x="106375" y="69392"/>
                  </a:lnTo>
                  <a:lnTo>
                    <a:pt x="110832" y="69532"/>
                  </a:lnTo>
                  <a:lnTo>
                    <a:pt x="110832" y="65100"/>
                  </a:lnTo>
                  <a:close/>
                </a:path>
                <a:path w="154304" h="193675">
                  <a:moveTo>
                    <a:pt x="110832" y="43878"/>
                  </a:moveTo>
                  <a:lnTo>
                    <a:pt x="106375" y="43738"/>
                  </a:lnTo>
                  <a:lnTo>
                    <a:pt x="106375" y="48171"/>
                  </a:lnTo>
                  <a:lnTo>
                    <a:pt x="110832" y="48323"/>
                  </a:lnTo>
                  <a:lnTo>
                    <a:pt x="110832" y="43878"/>
                  </a:lnTo>
                  <a:close/>
                </a:path>
                <a:path w="154304" h="193675">
                  <a:moveTo>
                    <a:pt x="110832" y="22631"/>
                  </a:moveTo>
                  <a:lnTo>
                    <a:pt x="106375" y="22504"/>
                  </a:lnTo>
                  <a:lnTo>
                    <a:pt x="106375" y="26936"/>
                  </a:lnTo>
                  <a:lnTo>
                    <a:pt x="110832" y="27063"/>
                  </a:lnTo>
                  <a:lnTo>
                    <a:pt x="110832" y="22631"/>
                  </a:lnTo>
                  <a:close/>
                </a:path>
                <a:path w="154304" h="193675">
                  <a:moveTo>
                    <a:pt x="110832" y="1371"/>
                  </a:moveTo>
                  <a:lnTo>
                    <a:pt x="106375" y="1257"/>
                  </a:lnTo>
                  <a:lnTo>
                    <a:pt x="106375" y="5702"/>
                  </a:lnTo>
                  <a:lnTo>
                    <a:pt x="110832" y="5829"/>
                  </a:lnTo>
                  <a:lnTo>
                    <a:pt x="110832" y="1371"/>
                  </a:lnTo>
                  <a:close/>
                </a:path>
                <a:path w="154304" h="193675">
                  <a:moveTo>
                    <a:pt x="132219" y="172110"/>
                  </a:moveTo>
                  <a:lnTo>
                    <a:pt x="127762" y="171932"/>
                  </a:lnTo>
                  <a:lnTo>
                    <a:pt x="127762" y="176377"/>
                  </a:lnTo>
                  <a:lnTo>
                    <a:pt x="132219" y="176555"/>
                  </a:lnTo>
                  <a:lnTo>
                    <a:pt x="132219" y="172110"/>
                  </a:lnTo>
                  <a:close/>
                </a:path>
                <a:path w="154304" h="193675">
                  <a:moveTo>
                    <a:pt x="132219" y="150850"/>
                  </a:moveTo>
                  <a:lnTo>
                    <a:pt x="127762" y="150685"/>
                  </a:lnTo>
                  <a:lnTo>
                    <a:pt x="127762" y="155130"/>
                  </a:lnTo>
                  <a:lnTo>
                    <a:pt x="132219" y="155295"/>
                  </a:lnTo>
                  <a:lnTo>
                    <a:pt x="132219" y="150850"/>
                  </a:lnTo>
                  <a:close/>
                </a:path>
                <a:path w="154304" h="193675">
                  <a:moveTo>
                    <a:pt x="132219" y="129578"/>
                  </a:moveTo>
                  <a:lnTo>
                    <a:pt x="127762" y="129413"/>
                  </a:lnTo>
                  <a:lnTo>
                    <a:pt x="127762" y="133883"/>
                  </a:lnTo>
                  <a:lnTo>
                    <a:pt x="132219" y="134035"/>
                  </a:lnTo>
                  <a:lnTo>
                    <a:pt x="132219" y="129578"/>
                  </a:lnTo>
                  <a:close/>
                </a:path>
                <a:path w="154304" h="193675">
                  <a:moveTo>
                    <a:pt x="132219" y="108331"/>
                  </a:moveTo>
                  <a:lnTo>
                    <a:pt x="127762" y="108178"/>
                  </a:lnTo>
                  <a:lnTo>
                    <a:pt x="127762" y="112598"/>
                  </a:lnTo>
                  <a:lnTo>
                    <a:pt x="132219" y="112776"/>
                  </a:lnTo>
                  <a:lnTo>
                    <a:pt x="132219" y="108331"/>
                  </a:lnTo>
                  <a:close/>
                </a:path>
                <a:path w="154304" h="193675">
                  <a:moveTo>
                    <a:pt x="132219" y="87083"/>
                  </a:moveTo>
                  <a:lnTo>
                    <a:pt x="127762" y="86906"/>
                  </a:lnTo>
                  <a:lnTo>
                    <a:pt x="127762" y="91351"/>
                  </a:lnTo>
                  <a:lnTo>
                    <a:pt x="132219" y="91516"/>
                  </a:lnTo>
                  <a:lnTo>
                    <a:pt x="132219" y="87083"/>
                  </a:lnTo>
                  <a:close/>
                </a:path>
                <a:path w="154304" h="193675">
                  <a:moveTo>
                    <a:pt x="132219" y="65798"/>
                  </a:moveTo>
                  <a:lnTo>
                    <a:pt x="127762" y="65659"/>
                  </a:lnTo>
                  <a:lnTo>
                    <a:pt x="127762" y="70104"/>
                  </a:lnTo>
                  <a:lnTo>
                    <a:pt x="132219" y="70243"/>
                  </a:lnTo>
                  <a:lnTo>
                    <a:pt x="132219" y="65798"/>
                  </a:lnTo>
                  <a:close/>
                </a:path>
                <a:path w="154304" h="193675">
                  <a:moveTo>
                    <a:pt x="132219" y="44564"/>
                  </a:moveTo>
                  <a:lnTo>
                    <a:pt x="127762" y="44399"/>
                  </a:lnTo>
                  <a:lnTo>
                    <a:pt x="127762" y="48844"/>
                  </a:lnTo>
                  <a:lnTo>
                    <a:pt x="132219" y="48996"/>
                  </a:lnTo>
                  <a:lnTo>
                    <a:pt x="132219" y="44564"/>
                  </a:lnTo>
                  <a:close/>
                </a:path>
                <a:path w="154304" h="193675">
                  <a:moveTo>
                    <a:pt x="132219" y="23291"/>
                  </a:moveTo>
                  <a:lnTo>
                    <a:pt x="127749" y="23164"/>
                  </a:lnTo>
                  <a:lnTo>
                    <a:pt x="127749" y="27597"/>
                  </a:lnTo>
                  <a:lnTo>
                    <a:pt x="132219" y="27736"/>
                  </a:lnTo>
                  <a:lnTo>
                    <a:pt x="132219" y="23291"/>
                  </a:lnTo>
                  <a:close/>
                </a:path>
                <a:path w="154304" h="193675">
                  <a:moveTo>
                    <a:pt x="132219" y="2032"/>
                  </a:moveTo>
                  <a:lnTo>
                    <a:pt x="127749" y="1905"/>
                  </a:lnTo>
                  <a:lnTo>
                    <a:pt x="127749" y="6337"/>
                  </a:lnTo>
                  <a:lnTo>
                    <a:pt x="132219" y="6477"/>
                  </a:lnTo>
                  <a:lnTo>
                    <a:pt x="132219" y="2032"/>
                  </a:lnTo>
                  <a:close/>
                </a:path>
                <a:path w="154304" h="193675">
                  <a:moveTo>
                    <a:pt x="153682" y="172910"/>
                  </a:moveTo>
                  <a:lnTo>
                    <a:pt x="149199" y="172745"/>
                  </a:lnTo>
                  <a:lnTo>
                    <a:pt x="149199" y="177177"/>
                  </a:lnTo>
                  <a:lnTo>
                    <a:pt x="153682" y="177380"/>
                  </a:lnTo>
                  <a:lnTo>
                    <a:pt x="153682" y="172910"/>
                  </a:lnTo>
                  <a:close/>
                </a:path>
                <a:path w="154304" h="193675">
                  <a:moveTo>
                    <a:pt x="153682" y="151638"/>
                  </a:moveTo>
                  <a:lnTo>
                    <a:pt x="149199" y="151460"/>
                  </a:lnTo>
                  <a:lnTo>
                    <a:pt x="149199" y="155905"/>
                  </a:lnTo>
                  <a:lnTo>
                    <a:pt x="153682" y="156095"/>
                  </a:lnTo>
                  <a:lnTo>
                    <a:pt x="153682" y="151638"/>
                  </a:lnTo>
                  <a:close/>
                </a:path>
                <a:path w="154304" h="193675">
                  <a:moveTo>
                    <a:pt x="153682" y="130352"/>
                  </a:moveTo>
                  <a:lnTo>
                    <a:pt x="149199" y="130187"/>
                  </a:lnTo>
                  <a:lnTo>
                    <a:pt x="149199" y="134632"/>
                  </a:lnTo>
                  <a:lnTo>
                    <a:pt x="153682" y="134797"/>
                  </a:lnTo>
                  <a:lnTo>
                    <a:pt x="153682" y="130352"/>
                  </a:lnTo>
                  <a:close/>
                </a:path>
                <a:path w="154304" h="193675">
                  <a:moveTo>
                    <a:pt x="153682" y="109080"/>
                  </a:moveTo>
                  <a:lnTo>
                    <a:pt x="149199" y="108902"/>
                  </a:lnTo>
                  <a:lnTo>
                    <a:pt x="149199" y="113347"/>
                  </a:lnTo>
                  <a:lnTo>
                    <a:pt x="153682" y="113538"/>
                  </a:lnTo>
                  <a:lnTo>
                    <a:pt x="153682" y="109080"/>
                  </a:lnTo>
                  <a:close/>
                </a:path>
                <a:path w="154304" h="193675">
                  <a:moveTo>
                    <a:pt x="153682" y="87795"/>
                  </a:moveTo>
                  <a:lnTo>
                    <a:pt x="149199" y="87630"/>
                  </a:lnTo>
                  <a:lnTo>
                    <a:pt x="149199" y="92075"/>
                  </a:lnTo>
                  <a:lnTo>
                    <a:pt x="153682" y="92240"/>
                  </a:lnTo>
                  <a:lnTo>
                    <a:pt x="153682" y="87795"/>
                  </a:lnTo>
                  <a:close/>
                </a:path>
                <a:path w="154304" h="193675">
                  <a:moveTo>
                    <a:pt x="153682" y="66509"/>
                  </a:moveTo>
                  <a:lnTo>
                    <a:pt x="149199" y="66344"/>
                  </a:lnTo>
                  <a:lnTo>
                    <a:pt x="149199" y="70802"/>
                  </a:lnTo>
                  <a:lnTo>
                    <a:pt x="153682" y="70954"/>
                  </a:lnTo>
                  <a:lnTo>
                    <a:pt x="153682" y="66509"/>
                  </a:lnTo>
                  <a:close/>
                </a:path>
                <a:path w="154304" h="193675">
                  <a:moveTo>
                    <a:pt x="153682" y="45237"/>
                  </a:moveTo>
                  <a:lnTo>
                    <a:pt x="149199" y="45085"/>
                  </a:lnTo>
                  <a:lnTo>
                    <a:pt x="149199" y="49530"/>
                  </a:lnTo>
                  <a:lnTo>
                    <a:pt x="153682" y="49682"/>
                  </a:lnTo>
                  <a:lnTo>
                    <a:pt x="153682" y="45237"/>
                  </a:lnTo>
                  <a:close/>
                </a:path>
                <a:path w="154304" h="193675">
                  <a:moveTo>
                    <a:pt x="153682" y="23964"/>
                  </a:moveTo>
                  <a:lnTo>
                    <a:pt x="149199" y="23812"/>
                  </a:lnTo>
                  <a:lnTo>
                    <a:pt x="149199" y="28257"/>
                  </a:lnTo>
                  <a:lnTo>
                    <a:pt x="153682" y="28409"/>
                  </a:lnTo>
                  <a:lnTo>
                    <a:pt x="153682" y="23964"/>
                  </a:lnTo>
                  <a:close/>
                </a:path>
                <a:path w="154304" h="193675">
                  <a:moveTo>
                    <a:pt x="153682" y="2667"/>
                  </a:moveTo>
                  <a:lnTo>
                    <a:pt x="149199" y="2527"/>
                  </a:lnTo>
                  <a:lnTo>
                    <a:pt x="149199" y="6972"/>
                  </a:lnTo>
                  <a:lnTo>
                    <a:pt x="153682" y="7112"/>
                  </a:lnTo>
                  <a:lnTo>
                    <a:pt x="153682" y="266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925248" y="8360422"/>
              <a:ext cx="154305" cy="237490"/>
            </a:xfrm>
            <a:custGeom>
              <a:avLst/>
              <a:gdLst/>
              <a:ahLst/>
              <a:cxnLst/>
              <a:rect l="l" t="t" r="r" b="b"/>
              <a:pathLst>
                <a:path w="154304" h="237490">
                  <a:moveTo>
                    <a:pt x="4432" y="231876"/>
                  </a:moveTo>
                  <a:lnTo>
                    <a:pt x="0" y="231622"/>
                  </a:lnTo>
                  <a:lnTo>
                    <a:pt x="0" y="236042"/>
                  </a:lnTo>
                  <a:lnTo>
                    <a:pt x="4432" y="236245"/>
                  </a:lnTo>
                  <a:lnTo>
                    <a:pt x="4432" y="231876"/>
                  </a:lnTo>
                  <a:close/>
                </a:path>
                <a:path w="154304" h="237490">
                  <a:moveTo>
                    <a:pt x="4432" y="210705"/>
                  </a:moveTo>
                  <a:lnTo>
                    <a:pt x="0" y="210502"/>
                  </a:lnTo>
                  <a:lnTo>
                    <a:pt x="0" y="214896"/>
                  </a:lnTo>
                  <a:lnTo>
                    <a:pt x="4432" y="215138"/>
                  </a:lnTo>
                  <a:lnTo>
                    <a:pt x="4432" y="210705"/>
                  </a:lnTo>
                  <a:close/>
                </a:path>
                <a:path w="154304" h="237490">
                  <a:moveTo>
                    <a:pt x="4432" y="189572"/>
                  </a:moveTo>
                  <a:lnTo>
                    <a:pt x="0" y="189357"/>
                  </a:lnTo>
                  <a:lnTo>
                    <a:pt x="0" y="193763"/>
                  </a:lnTo>
                  <a:lnTo>
                    <a:pt x="4432" y="193979"/>
                  </a:lnTo>
                  <a:lnTo>
                    <a:pt x="4432" y="189572"/>
                  </a:lnTo>
                  <a:close/>
                </a:path>
                <a:path w="154304" h="237490">
                  <a:moveTo>
                    <a:pt x="4432" y="168440"/>
                  </a:moveTo>
                  <a:lnTo>
                    <a:pt x="0" y="168236"/>
                  </a:lnTo>
                  <a:lnTo>
                    <a:pt x="0" y="172631"/>
                  </a:lnTo>
                  <a:lnTo>
                    <a:pt x="4432" y="172847"/>
                  </a:lnTo>
                  <a:lnTo>
                    <a:pt x="4432" y="168440"/>
                  </a:lnTo>
                  <a:close/>
                </a:path>
                <a:path w="154304" h="237490">
                  <a:moveTo>
                    <a:pt x="4432" y="147307"/>
                  </a:moveTo>
                  <a:lnTo>
                    <a:pt x="0" y="147104"/>
                  </a:lnTo>
                  <a:lnTo>
                    <a:pt x="0" y="151523"/>
                  </a:lnTo>
                  <a:lnTo>
                    <a:pt x="4432" y="151714"/>
                  </a:lnTo>
                  <a:lnTo>
                    <a:pt x="4432" y="147307"/>
                  </a:lnTo>
                  <a:close/>
                </a:path>
                <a:path w="154304" h="237490">
                  <a:moveTo>
                    <a:pt x="4432" y="126161"/>
                  </a:moveTo>
                  <a:lnTo>
                    <a:pt x="0" y="125971"/>
                  </a:lnTo>
                  <a:lnTo>
                    <a:pt x="0" y="130378"/>
                  </a:lnTo>
                  <a:lnTo>
                    <a:pt x="4432" y="130594"/>
                  </a:lnTo>
                  <a:lnTo>
                    <a:pt x="4432" y="126161"/>
                  </a:lnTo>
                  <a:close/>
                </a:path>
                <a:path w="154304" h="237490">
                  <a:moveTo>
                    <a:pt x="4432" y="105029"/>
                  </a:moveTo>
                  <a:lnTo>
                    <a:pt x="0" y="104851"/>
                  </a:lnTo>
                  <a:lnTo>
                    <a:pt x="0" y="109258"/>
                  </a:lnTo>
                  <a:lnTo>
                    <a:pt x="4432" y="109474"/>
                  </a:lnTo>
                  <a:lnTo>
                    <a:pt x="4432" y="105029"/>
                  </a:lnTo>
                  <a:close/>
                </a:path>
                <a:path w="154304" h="237490">
                  <a:moveTo>
                    <a:pt x="4432" y="83908"/>
                  </a:moveTo>
                  <a:lnTo>
                    <a:pt x="0" y="83705"/>
                  </a:lnTo>
                  <a:lnTo>
                    <a:pt x="0" y="88125"/>
                  </a:lnTo>
                  <a:lnTo>
                    <a:pt x="4432" y="88328"/>
                  </a:lnTo>
                  <a:lnTo>
                    <a:pt x="4432" y="83908"/>
                  </a:lnTo>
                  <a:close/>
                </a:path>
                <a:path w="154304" h="237490">
                  <a:moveTo>
                    <a:pt x="4432" y="62763"/>
                  </a:moveTo>
                  <a:lnTo>
                    <a:pt x="0" y="62585"/>
                  </a:lnTo>
                  <a:lnTo>
                    <a:pt x="0" y="66992"/>
                  </a:lnTo>
                  <a:lnTo>
                    <a:pt x="4432" y="67195"/>
                  </a:lnTo>
                  <a:lnTo>
                    <a:pt x="4432" y="62763"/>
                  </a:lnTo>
                  <a:close/>
                </a:path>
                <a:path w="154304" h="237490">
                  <a:moveTo>
                    <a:pt x="4432" y="41617"/>
                  </a:moveTo>
                  <a:lnTo>
                    <a:pt x="0" y="41440"/>
                  </a:lnTo>
                  <a:lnTo>
                    <a:pt x="0" y="45859"/>
                  </a:lnTo>
                  <a:lnTo>
                    <a:pt x="4432" y="46037"/>
                  </a:lnTo>
                  <a:lnTo>
                    <a:pt x="4432" y="41617"/>
                  </a:lnTo>
                  <a:close/>
                </a:path>
                <a:path w="154304" h="237490">
                  <a:moveTo>
                    <a:pt x="4432" y="20497"/>
                  </a:moveTo>
                  <a:lnTo>
                    <a:pt x="0" y="20332"/>
                  </a:lnTo>
                  <a:lnTo>
                    <a:pt x="0" y="24726"/>
                  </a:lnTo>
                  <a:lnTo>
                    <a:pt x="4432" y="24904"/>
                  </a:lnTo>
                  <a:lnTo>
                    <a:pt x="4432" y="20497"/>
                  </a:lnTo>
                  <a:close/>
                </a:path>
                <a:path w="154304" h="237490">
                  <a:moveTo>
                    <a:pt x="25641" y="232879"/>
                  </a:moveTo>
                  <a:lnTo>
                    <a:pt x="21183" y="232664"/>
                  </a:lnTo>
                  <a:lnTo>
                    <a:pt x="21183" y="237083"/>
                  </a:lnTo>
                  <a:lnTo>
                    <a:pt x="25641" y="237312"/>
                  </a:lnTo>
                  <a:lnTo>
                    <a:pt x="25641" y="232879"/>
                  </a:lnTo>
                  <a:close/>
                </a:path>
                <a:path w="154304" h="237490">
                  <a:moveTo>
                    <a:pt x="25641" y="211734"/>
                  </a:moveTo>
                  <a:lnTo>
                    <a:pt x="21183" y="211518"/>
                  </a:lnTo>
                  <a:lnTo>
                    <a:pt x="21183" y="215925"/>
                  </a:lnTo>
                  <a:lnTo>
                    <a:pt x="25641" y="216154"/>
                  </a:lnTo>
                  <a:lnTo>
                    <a:pt x="25641" y="211734"/>
                  </a:lnTo>
                  <a:close/>
                </a:path>
                <a:path w="154304" h="237490">
                  <a:moveTo>
                    <a:pt x="25641" y="190576"/>
                  </a:moveTo>
                  <a:lnTo>
                    <a:pt x="21183" y="190385"/>
                  </a:lnTo>
                  <a:lnTo>
                    <a:pt x="21183" y="194767"/>
                  </a:lnTo>
                  <a:lnTo>
                    <a:pt x="25641" y="194995"/>
                  </a:lnTo>
                  <a:lnTo>
                    <a:pt x="25641" y="190576"/>
                  </a:lnTo>
                  <a:close/>
                </a:path>
                <a:path w="154304" h="237490">
                  <a:moveTo>
                    <a:pt x="25641" y="169418"/>
                  </a:moveTo>
                  <a:lnTo>
                    <a:pt x="21183" y="169227"/>
                  </a:lnTo>
                  <a:lnTo>
                    <a:pt x="21183" y="173621"/>
                  </a:lnTo>
                  <a:lnTo>
                    <a:pt x="25641" y="173863"/>
                  </a:lnTo>
                  <a:lnTo>
                    <a:pt x="25641" y="169418"/>
                  </a:lnTo>
                  <a:close/>
                </a:path>
                <a:path w="154304" h="237490">
                  <a:moveTo>
                    <a:pt x="25641" y="148259"/>
                  </a:moveTo>
                  <a:lnTo>
                    <a:pt x="21183" y="148069"/>
                  </a:lnTo>
                  <a:lnTo>
                    <a:pt x="21183" y="152476"/>
                  </a:lnTo>
                  <a:lnTo>
                    <a:pt x="25641" y="152704"/>
                  </a:lnTo>
                  <a:lnTo>
                    <a:pt x="25641" y="148259"/>
                  </a:lnTo>
                  <a:close/>
                </a:path>
                <a:path w="154304" h="237490">
                  <a:moveTo>
                    <a:pt x="25641" y="127114"/>
                  </a:moveTo>
                  <a:lnTo>
                    <a:pt x="21183" y="126911"/>
                  </a:lnTo>
                  <a:lnTo>
                    <a:pt x="21183" y="131330"/>
                  </a:lnTo>
                  <a:lnTo>
                    <a:pt x="25641" y="131533"/>
                  </a:lnTo>
                  <a:lnTo>
                    <a:pt x="25641" y="127114"/>
                  </a:lnTo>
                  <a:close/>
                </a:path>
                <a:path w="154304" h="237490">
                  <a:moveTo>
                    <a:pt x="25641" y="105956"/>
                  </a:moveTo>
                  <a:lnTo>
                    <a:pt x="21183" y="105752"/>
                  </a:lnTo>
                  <a:lnTo>
                    <a:pt x="21183" y="110172"/>
                  </a:lnTo>
                  <a:lnTo>
                    <a:pt x="25641" y="110375"/>
                  </a:lnTo>
                  <a:lnTo>
                    <a:pt x="25641" y="105956"/>
                  </a:lnTo>
                  <a:close/>
                </a:path>
                <a:path w="154304" h="237490">
                  <a:moveTo>
                    <a:pt x="25641" y="84797"/>
                  </a:moveTo>
                  <a:lnTo>
                    <a:pt x="21183" y="84620"/>
                  </a:lnTo>
                  <a:lnTo>
                    <a:pt x="21183" y="89014"/>
                  </a:lnTo>
                  <a:lnTo>
                    <a:pt x="25641" y="89230"/>
                  </a:lnTo>
                  <a:lnTo>
                    <a:pt x="25641" y="84797"/>
                  </a:lnTo>
                  <a:close/>
                </a:path>
                <a:path w="154304" h="237490">
                  <a:moveTo>
                    <a:pt x="25641" y="63665"/>
                  </a:moveTo>
                  <a:lnTo>
                    <a:pt x="21183" y="63449"/>
                  </a:lnTo>
                  <a:lnTo>
                    <a:pt x="21183" y="67881"/>
                  </a:lnTo>
                  <a:lnTo>
                    <a:pt x="25641" y="68072"/>
                  </a:lnTo>
                  <a:lnTo>
                    <a:pt x="25641" y="63665"/>
                  </a:lnTo>
                  <a:close/>
                </a:path>
                <a:path w="154304" h="237490">
                  <a:moveTo>
                    <a:pt x="25641" y="42494"/>
                  </a:moveTo>
                  <a:lnTo>
                    <a:pt x="21183" y="42291"/>
                  </a:lnTo>
                  <a:lnTo>
                    <a:pt x="21183" y="46736"/>
                  </a:lnTo>
                  <a:lnTo>
                    <a:pt x="25641" y="46901"/>
                  </a:lnTo>
                  <a:lnTo>
                    <a:pt x="25641" y="42494"/>
                  </a:lnTo>
                  <a:close/>
                </a:path>
                <a:path w="154304" h="237490">
                  <a:moveTo>
                    <a:pt x="25641" y="21336"/>
                  </a:moveTo>
                  <a:lnTo>
                    <a:pt x="21183" y="21145"/>
                  </a:lnTo>
                  <a:lnTo>
                    <a:pt x="21183" y="25577"/>
                  </a:lnTo>
                  <a:lnTo>
                    <a:pt x="25641" y="25755"/>
                  </a:lnTo>
                  <a:lnTo>
                    <a:pt x="25641" y="21336"/>
                  </a:lnTo>
                  <a:close/>
                </a:path>
                <a:path w="154304" h="237490">
                  <a:moveTo>
                    <a:pt x="25641" y="177"/>
                  </a:moveTo>
                  <a:lnTo>
                    <a:pt x="21183" y="0"/>
                  </a:lnTo>
                  <a:lnTo>
                    <a:pt x="21183" y="4406"/>
                  </a:lnTo>
                  <a:lnTo>
                    <a:pt x="25641" y="4584"/>
                  </a:lnTo>
                  <a:lnTo>
                    <a:pt x="25641" y="177"/>
                  </a:lnTo>
                  <a:close/>
                </a:path>
                <a:path w="154304" h="237490">
                  <a:moveTo>
                    <a:pt x="46863" y="212750"/>
                  </a:moveTo>
                  <a:lnTo>
                    <a:pt x="42418" y="212547"/>
                  </a:lnTo>
                  <a:lnTo>
                    <a:pt x="42418" y="216954"/>
                  </a:lnTo>
                  <a:lnTo>
                    <a:pt x="46863" y="217195"/>
                  </a:lnTo>
                  <a:lnTo>
                    <a:pt x="46863" y="212750"/>
                  </a:lnTo>
                  <a:close/>
                </a:path>
                <a:path w="154304" h="237490">
                  <a:moveTo>
                    <a:pt x="46863" y="191579"/>
                  </a:moveTo>
                  <a:lnTo>
                    <a:pt x="42418" y="191376"/>
                  </a:lnTo>
                  <a:lnTo>
                    <a:pt x="42418" y="195795"/>
                  </a:lnTo>
                  <a:lnTo>
                    <a:pt x="46863" y="195999"/>
                  </a:lnTo>
                  <a:lnTo>
                    <a:pt x="46863" y="191579"/>
                  </a:lnTo>
                  <a:close/>
                </a:path>
                <a:path w="154304" h="237490">
                  <a:moveTo>
                    <a:pt x="46863" y="170421"/>
                  </a:moveTo>
                  <a:lnTo>
                    <a:pt x="42418" y="170205"/>
                  </a:lnTo>
                  <a:lnTo>
                    <a:pt x="42418" y="174625"/>
                  </a:lnTo>
                  <a:lnTo>
                    <a:pt x="46863" y="174828"/>
                  </a:lnTo>
                  <a:lnTo>
                    <a:pt x="46863" y="170421"/>
                  </a:lnTo>
                  <a:close/>
                </a:path>
                <a:path w="154304" h="237490">
                  <a:moveTo>
                    <a:pt x="46863" y="149225"/>
                  </a:moveTo>
                  <a:lnTo>
                    <a:pt x="42418" y="149009"/>
                  </a:lnTo>
                  <a:lnTo>
                    <a:pt x="42418" y="153454"/>
                  </a:lnTo>
                  <a:lnTo>
                    <a:pt x="46863" y="153670"/>
                  </a:lnTo>
                  <a:lnTo>
                    <a:pt x="46863" y="149225"/>
                  </a:lnTo>
                  <a:close/>
                </a:path>
                <a:path w="154304" h="237490">
                  <a:moveTo>
                    <a:pt x="46863" y="128054"/>
                  </a:moveTo>
                  <a:lnTo>
                    <a:pt x="42418" y="127863"/>
                  </a:lnTo>
                  <a:lnTo>
                    <a:pt x="42418" y="132270"/>
                  </a:lnTo>
                  <a:lnTo>
                    <a:pt x="46863" y="132486"/>
                  </a:lnTo>
                  <a:lnTo>
                    <a:pt x="46863" y="128054"/>
                  </a:lnTo>
                  <a:close/>
                </a:path>
                <a:path w="154304" h="237490">
                  <a:moveTo>
                    <a:pt x="46863" y="106857"/>
                  </a:moveTo>
                  <a:lnTo>
                    <a:pt x="42418" y="106680"/>
                  </a:lnTo>
                  <a:lnTo>
                    <a:pt x="42418" y="111112"/>
                  </a:lnTo>
                  <a:lnTo>
                    <a:pt x="46863" y="111290"/>
                  </a:lnTo>
                  <a:lnTo>
                    <a:pt x="46863" y="106857"/>
                  </a:lnTo>
                  <a:close/>
                </a:path>
                <a:path w="154304" h="237490">
                  <a:moveTo>
                    <a:pt x="46863" y="85699"/>
                  </a:moveTo>
                  <a:lnTo>
                    <a:pt x="42418" y="85496"/>
                  </a:lnTo>
                  <a:lnTo>
                    <a:pt x="42418" y="89928"/>
                  </a:lnTo>
                  <a:lnTo>
                    <a:pt x="46863" y="90119"/>
                  </a:lnTo>
                  <a:lnTo>
                    <a:pt x="46863" y="85699"/>
                  </a:lnTo>
                  <a:close/>
                </a:path>
                <a:path w="154304" h="237490">
                  <a:moveTo>
                    <a:pt x="46863" y="64516"/>
                  </a:moveTo>
                  <a:lnTo>
                    <a:pt x="42418" y="64338"/>
                  </a:lnTo>
                  <a:lnTo>
                    <a:pt x="42418" y="68745"/>
                  </a:lnTo>
                  <a:lnTo>
                    <a:pt x="46863" y="68961"/>
                  </a:lnTo>
                  <a:lnTo>
                    <a:pt x="46863" y="64516"/>
                  </a:lnTo>
                  <a:close/>
                </a:path>
                <a:path w="154304" h="237490">
                  <a:moveTo>
                    <a:pt x="46863" y="43345"/>
                  </a:moveTo>
                  <a:lnTo>
                    <a:pt x="42418" y="43167"/>
                  </a:lnTo>
                  <a:lnTo>
                    <a:pt x="42418" y="47574"/>
                  </a:lnTo>
                  <a:lnTo>
                    <a:pt x="46863" y="47777"/>
                  </a:lnTo>
                  <a:lnTo>
                    <a:pt x="46863" y="43345"/>
                  </a:lnTo>
                  <a:close/>
                </a:path>
                <a:path w="154304" h="237490">
                  <a:moveTo>
                    <a:pt x="46863" y="22186"/>
                  </a:moveTo>
                  <a:lnTo>
                    <a:pt x="42418" y="21996"/>
                  </a:lnTo>
                  <a:lnTo>
                    <a:pt x="42418" y="26416"/>
                  </a:lnTo>
                  <a:lnTo>
                    <a:pt x="46863" y="26593"/>
                  </a:lnTo>
                  <a:lnTo>
                    <a:pt x="46863" y="22186"/>
                  </a:lnTo>
                  <a:close/>
                </a:path>
                <a:path w="154304" h="237490">
                  <a:moveTo>
                    <a:pt x="46863" y="990"/>
                  </a:moveTo>
                  <a:lnTo>
                    <a:pt x="42418" y="812"/>
                  </a:lnTo>
                  <a:lnTo>
                    <a:pt x="42418" y="5232"/>
                  </a:lnTo>
                  <a:lnTo>
                    <a:pt x="46863" y="5410"/>
                  </a:lnTo>
                  <a:lnTo>
                    <a:pt x="46863" y="990"/>
                  </a:lnTo>
                  <a:close/>
                </a:path>
                <a:path w="154304" h="237490">
                  <a:moveTo>
                    <a:pt x="68148" y="213779"/>
                  </a:moveTo>
                  <a:lnTo>
                    <a:pt x="63690" y="213563"/>
                  </a:lnTo>
                  <a:lnTo>
                    <a:pt x="63690" y="217995"/>
                  </a:lnTo>
                  <a:lnTo>
                    <a:pt x="68148" y="218211"/>
                  </a:lnTo>
                  <a:lnTo>
                    <a:pt x="68148" y="213779"/>
                  </a:lnTo>
                  <a:close/>
                </a:path>
                <a:path w="154304" h="237490">
                  <a:moveTo>
                    <a:pt x="68148" y="192595"/>
                  </a:moveTo>
                  <a:lnTo>
                    <a:pt x="63690" y="192366"/>
                  </a:lnTo>
                  <a:lnTo>
                    <a:pt x="63690" y="196811"/>
                  </a:lnTo>
                  <a:lnTo>
                    <a:pt x="68148" y="197015"/>
                  </a:lnTo>
                  <a:lnTo>
                    <a:pt x="68148" y="192595"/>
                  </a:lnTo>
                  <a:close/>
                </a:path>
                <a:path w="154304" h="237490">
                  <a:moveTo>
                    <a:pt x="68148" y="171411"/>
                  </a:moveTo>
                  <a:lnTo>
                    <a:pt x="63690" y="171196"/>
                  </a:lnTo>
                  <a:lnTo>
                    <a:pt x="63690" y="175615"/>
                  </a:lnTo>
                  <a:lnTo>
                    <a:pt x="68148" y="175818"/>
                  </a:lnTo>
                  <a:lnTo>
                    <a:pt x="68148" y="171411"/>
                  </a:lnTo>
                  <a:close/>
                </a:path>
                <a:path w="154304" h="237490">
                  <a:moveTo>
                    <a:pt x="68148" y="150202"/>
                  </a:moveTo>
                  <a:lnTo>
                    <a:pt x="63690" y="149987"/>
                  </a:lnTo>
                  <a:lnTo>
                    <a:pt x="63690" y="154432"/>
                  </a:lnTo>
                  <a:lnTo>
                    <a:pt x="68148" y="154622"/>
                  </a:lnTo>
                  <a:lnTo>
                    <a:pt x="68148" y="150202"/>
                  </a:lnTo>
                  <a:close/>
                </a:path>
                <a:path w="154304" h="237490">
                  <a:moveTo>
                    <a:pt x="68148" y="129006"/>
                  </a:moveTo>
                  <a:lnTo>
                    <a:pt x="63690" y="128816"/>
                  </a:lnTo>
                  <a:lnTo>
                    <a:pt x="63690" y="133223"/>
                  </a:lnTo>
                  <a:lnTo>
                    <a:pt x="68148" y="133438"/>
                  </a:lnTo>
                  <a:lnTo>
                    <a:pt x="68148" y="129006"/>
                  </a:lnTo>
                  <a:close/>
                </a:path>
                <a:path w="154304" h="237490">
                  <a:moveTo>
                    <a:pt x="68148" y="107797"/>
                  </a:moveTo>
                  <a:lnTo>
                    <a:pt x="63690" y="107594"/>
                  </a:lnTo>
                  <a:lnTo>
                    <a:pt x="63690" y="112039"/>
                  </a:lnTo>
                  <a:lnTo>
                    <a:pt x="68148" y="112229"/>
                  </a:lnTo>
                  <a:lnTo>
                    <a:pt x="68148" y="107797"/>
                  </a:lnTo>
                  <a:close/>
                </a:path>
                <a:path w="154304" h="237490">
                  <a:moveTo>
                    <a:pt x="68148" y="86614"/>
                  </a:moveTo>
                  <a:lnTo>
                    <a:pt x="63690" y="86398"/>
                  </a:lnTo>
                  <a:lnTo>
                    <a:pt x="63690" y="90843"/>
                  </a:lnTo>
                  <a:lnTo>
                    <a:pt x="68148" y="91059"/>
                  </a:lnTo>
                  <a:lnTo>
                    <a:pt x="68148" y="86614"/>
                  </a:lnTo>
                  <a:close/>
                </a:path>
                <a:path w="154304" h="237490">
                  <a:moveTo>
                    <a:pt x="68148" y="65392"/>
                  </a:moveTo>
                  <a:lnTo>
                    <a:pt x="63690" y="65214"/>
                  </a:lnTo>
                  <a:lnTo>
                    <a:pt x="63690" y="69634"/>
                  </a:lnTo>
                  <a:lnTo>
                    <a:pt x="68148" y="69824"/>
                  </a:lnTo>
                  <a:lnTo>
                    <a:pt x="68148" y="65392"/>
                  </a:lnTo>
                  <a:close/>
                </a:path>
                <a:path w="154304" h="237490">
                  <a:moveTo>
                    <a:pt x="68148" y="44196"/>
                  </a:moveTo>
                  <a:lnTo>
                    <a:pt x="63690" y="44018"/>
                  </a:lnTo>
                  <a:lnTo>
                    <a:pt x="63690" y="48463"/>
                  </a:lnTo>
                  <a:lnTo>
                    <a:pt x="68148" y="48641"/>
                  </a:lnTo>
                  <a:lnTo>
                    <a:pt x="68148" y="44196"/>
                  </a:lnTo>
                  <a:close/>
                </a:path>
                <a:path w="154304" h="237490">
                  <a:moveTo>
                    <a:pt x="68148" y="22999"/>
                  </a:moveTo>
                  <a:lnTo>
                    <a:pt x="63690" y="22834"/>
                  </a:lnTo>
                  <a:lnTo>
                    <a:pt x="63690" y="27254"/>
                  </a:lnTo>
                  <a:lnTo>
                    <a:pt x="68148" y="27444"/>
                  </a:lnTo>
                  <a:lnTo>
                    <a:pt x="68148" y="22999"/>
                  </a:lnTo>
                  <a:close/>
                </a:path>
                <a:path w="154304" h="237490">
                  <a:moveTo>
                    <a:pt x="68148" y="1816"/>
                  </a:moveTo>
                  <a:lnTo>
                    <a:pt x="63690" y="1638"/>
                  </a:lnTo>
                  <a:lnTo>
                    <a:pt x="63690" y="6070"/>
                  </a:lnTo>
                  <a:lnTo>
                    <a:pt x="68148" y="6248"/>
                  </a:lnTo>
                  <a:lnTo>
                    <a:pt x="68148" y="1816"/>
                  </a:lnTo>
                  <a:close/>
                </a:path>
                <a:path w="154304" h="237490">
                  <a:moveTo>
                    <a:pt x="89458" y="87515"/>
                  </a:moveTo>
                  <a:lnTo>
                    <a:pt x="85001" y="87312"/>
                  </a:lnTo>
                  <a:lnTo>
                    <a:pt x="85001" y="91757"/>
                  </a:lnTo>
                  <a:lnTo>
                    <a:pt x="89458" y="91948"/>
                  </a:lnTo>
                  <a:lnTo>
                    <a:pt x="89458" y="87515"/>
                  </a:lnTo>
                  <a:close/>
                </a:path>
                <a:path w="154304" h="237490">
                  <a:moveTo>
                    <a:pt x="89458" y="66294"/>
                  </a:moveTo>
                  <a:lnTo>
                    <a:pt x="85001" y="66103"/>
                  </a:lnTo>
                  <a:lnTo>
                    <a:pt x="85001" y="70548"/>
                  </a:lnTo>
                  <a:lnTo>
                    <a:pt x="89458" y="70713"/>
                  </a:lnTo>
                  <a:lnTo>
                    <a:pt x="89458" y="66294"/>
                  </a:lnTo>
                  <a:close/>
                </a:path>
                <a:path w="154304" h="237490">
                  <a:moveTo>
                    <a:pt x="89458" y="45072"/>
                  </a:moveTo>
                  <a:lnTo>
                    <a:pt x="85001" y="44907"/>
                  </a:lnTo>
                  <a:lnTo>
                    <a:pt x="85001" y="49326"/>
                  </a:lnTo>
                  <a:lnTo>
                    <a:pt x="89458" y="49517"/>
                  </a:lnTo>
                  <a:lnTo>
                    <a:pt x="89458" y="45072"/>
                  </a:lnTo>
                  <a:close/>
                </a:path>
                <a:path w="154304" h="237490">
                  <a:moveTo>
                    <a:pt x="89458" y="23863"/>
                  </a:moveTo>
                  <a:lnTo>
                    <a:pt x="85001" y="23672"/>
                  </a:lnTo>
                  <a:lnTo>
                    <a:pt x="85001" y="28092"/>
                  </a:lnTo>
                  <a:lnTo>
                    <a:pt x="89458" y="28282"/>
                  </a:lnTo>
                  <a:lnTo>
                    <a:pt x="89458" y="23863"/>
                  </a:lnTo>
                  <a:close/>
                </a:path>
                <a:path w="154304" h="237490">
                  <a:moveTo>
                    <a:pt x="89458" y="2641"/>
                  </a:moveTo>
                  <a:lnTo>
                    <a:pt x="85001" y="2476"/>
                  </a:lnTo>
                  <a:lnTo>
                    <a:pt x="85001" y="6883"/>
                  </a:lnTo>
                  <a:lnTo>
                    <a:pt x="89458" y="7061"/>
                  </a:lnTo>
                  <a:lnTo>
                    <a:pt x="89458" y="2641"/>
                  </a:lnTo>
                  <a:close/>
                </a:path>
                <a:path w="154304" h="237490">
                  <a:moveTo>
                    <a:pt x="110832" y="88417"/>
                  </a:moveTo>
                  <a:lnTo>
                    <a:pt x="106375" y="88226"/>
                  </a:lnTo>
                  <a:lnTo>
                    <a:pt x="106375" y="92659"/>
                  </a:lnTo>
                  <a:lnTo>
                    <a:pt x="110832" y="92862"/>
                  </a:lnTo>
                  <a:lnTo>
                    <a:pt x="110832" y="88417"/>
                  </a:lnTo>
                  <a:close/>
                </a:path>
                <a:path w="154304" h="237490">
                  <a:moveTo>
                    <a:pt x="110832" y="67170"/>
                  </a:moveTo>
                  <a:lnTo>
                    <a:pt x="106375" y="66992"/>
                  </a:lnTo>
                  <a:lnTo>
                    <a:pt x="106375" y="71412"/>
                  </a:lnTo>
                  <a:lnTo>
                    <a:pt x="110832" y="71602"/>
                  </a:lnTo>
                  <a:lnTo>
                    <a:pt x="110832" y="67170"/>
                  </a:lnTo>
                  <a:close/>
                </a:path>
                <a:path w="154304" h="237490">
                  <a:moveTo>
                    <a:pt x="110832" y="45923"/>
                  </a:moveTo>
                  <a:lnTo>
                    <a:pt x="106375" y="45745"/>
                  </a:lnTo>
                  <a:lnTo>
                    <a:pt x="106375" y="50190"/>
                  </a:lnTo>
                  <a:lnTo>
                    <a:pt x="110832" y="50355"/>
                  </a:lnTo>
                  <a:lnTo>
                    <a:pt x="110832" y="45923"/>
                  </a:lnTo>
                  <a:close/>
                </a:path>
                <a:path w="154304" h="237490">
                  <a:moveTo>
                    <a:pt x="110832" y="24688"/>
                  </a:moveTo>
                  <a:lnTo>
                    <a:pt x="106375" y="24511"/>
                  </a:lnTo>
                  <a:lnTo>
                    <a:pt x="106375" y="28943"/>
                  </a:lnTo>
                  <a:lnTo>
                    <a:pt x="110832" y="29133"/>
                  </a:lnTo>
                  <a:lnTo>
                    <a:pt x="110832" y="24688"/>
                  </a:lnTo>
                  <a:close/>
                </a:path>
                <a:path w="154304" h="237490">
                  <a:moveTo>
                    <a:pt x="110832" y="3454"/>
                  </a:moveTo>
                  <a:lnTo>
                    <a:pt x="106375" y="3289"/>
                  </a:lnTo>
                  <a:lnTo>
                    <a:pt x="106375" y="7708"/>
                  </a:lnTo>
                  <a:lnTo>
                    <a:pt x="110832" y="7886"/>
                  </a:lnTo>
                  <a:lnTo>
                    <a:pt x="110832" y="3454"/>
                  </a:lnTo>
                  <a:close/>
                </a:path>
                <a:path w="154304" h="237490">
                  <a:moveTo>
                    <a:pt x="132219" y="89319"/>
                  </a:moveTo>
                  <a:lnTo>
                    <a:pt x="127762" y="89128"/>
                  </a:lnTo>
                  <a:lnTo>
                    <a:pt x="127762" y="93573"/>
                  </a:lnTo>
                  <a:lnTo>
                    <a:pt x="132219" y="93776"/>
                  </a:lnTo>
                  <a:lnTo>
                    <a:pt x="132219" y="89319"/>
                  </a:lnTo>
                  <a:close/>
                </a:path>
                <a:path w="154304" h="237490">
                  <a:moveTo>
                    <a:pt x="132219" y="68059"/>
                  </a:moveTo>
                  <a:lnTo>
                    <a:pt x="127762" y="67881"/>
                  </a:lnTo>
                  <a:lnTo>
                    <a:pt x="127762" y="72313"/>
                  </a:lnTo>
                  <a:lnTo>
                    <a:pt x="132219" y="72504"/>
                  </a:lnTo>
                  <a:lnTo>
                    <a:pt x="132219" y="68059"/>
                  </a:lnTo>
                  <a:close/>
                </a:path>
                <a:path w="154304" h="237490">
                  <a:moveTo>
                    <a:pt x="132219" y="46812"/>
                  </a:moveTo>
                  <a:lnTo>
                    <a:pt x="127762" y="46634"/>
                  </a:lnTo>
                  <a:lnTo>
                    <a:pt x="127762" y="51041"/>
                  </a:lnTo>
                  <a:lnTo>
                    <a:pt x="132219" y="51244"/>
                  </a:lnTo>
                  <a:lnTo>
                    <a:pt x="132219" y="46812"/>
                  </a:lnTo>
                  <a:close/>
                </a:path>
                <a:path w="154304" h="237490">
                  <a:moveTo>
                    <a:pt x="132219" y="25539"/>
                  </a:moveTo>
                  <a:lnTo>
                    <a:pt x="127762" y="25374"/>
                  </a:lnTo>
                  <a:lnTo>
                    <a:pt x="127762" y="29794"/>
                  </a:lnTo>
                  <a:lnTo>
                    <a:pt x="132219" y="29984"/>
                  </a:lnTo>
                  <a:lnTo>
                    <a:pt x="132219" y="25539"/>
                  </a:lnTo>
                  <a:close/>
                </a:path>
                <a:path w="154304" h="237490">
                  <a:moveTo>
                    <a:pt x="132219" y="4292"/>
                  </a:moveTo>
                  <a:lnTo>
                    <a:pt x="127762" y="4127"/>
                  </a:lnTo>
                  <a:lnTo>
                    <a:pt x="127762" y="8547"/>
                  </a:lnTo>
                  <a:lnTo>
                    <a:pt x="132219" y="8724"/>
                  </a:lnTo>
                  <a:lnTo>
                    <a:pt x="132219" y="4292"/>
                  </a:lnTo>
                  <a:close/>
                </a:path>
                <a:path w="154304" h="237490">
                  <a:moveTo>
                    <a:pt x="153682" y="217919"/>
                  </a:moveTo>
                  <a:lnTo>
                    <a:pt x="149199" y="217703"/>
                  </a:lnTo>
                  <a:lnTo>
                    <a:pt x="149199" y="222148"/>
                  </a:lnTo>
                  <a:lnTo>
                    <a:pt x="153682" y="222364"/>
                  </a:lnTo>
                  <a:lnTo>
                    <a:pt x="153682" y="217919"/>
                  </a:lnTo>
                  <a:close/>
                </a:path>
                <a:path w="154304" h="237490">
                  <a:moveTo>
                    <a:pt x="153682" y="196659"/>
                  </a:moveTo>
                  <a:lnTo>
                    <a:pt x="149199" y="196430"/>
                  </a:lnTo>
                  <a:lnTo>
                    <a:pt x="149199" y="200863"/>
                  </a:lnTo>
                  <a:lnTo>
                    <a:pt x="153682" y="201091"/>
                  </a:lnTo>
                  <a:lnTo>
                    <a:pt x="153682" y="196659"/>
                  </a:lnTo>
                  <a:close/>
                </a:path>
                <a:path w="154304" h="237490">
                  <a:moveTo>
                    <a:pt x="153682" y="175374"/>
                  </a:moveTo>
                  <a:lnTo>
                    <a:pt x="149199" y="175145"/>
                  </a:lnTo>
                  <a:lnTo>
                    <a:pt x="149199" y="179590"/>
                  </a:lnTo>
                  <a:lnTo>
                    <a:pt x="153682" y="179806"/>
                  </a:lnTo>
                  <a:lnTo>
                    <a:pt x="153682" y="175374"/>
                  </a:lnTo>
                  <a:close/>
                </a:path>
                <a:path w="154304" h="237490">
                  <a:moveTo>
                    <a:pt x="153682" y="154076"/>
                  </a:moveTo>
                  <a:lnTo>
                    <a:pt x="149199" y="153860"/>
                  </a:lnTo>
                  <a:lnTo>
                    <a:pt x="149199" y="158318"/>
                  </a:lnTo>
                  <a:lnTo>
                    <a:pt x="153682" y="158534"/>
                  </a:lnTo>
                  <a:lnTo>
                    <a:pt x="153682" y="154076"/>
                  </a:lnTo>
                  <a:close/>
                </a:path>
                <a:path w="154304" h="237490">
                  <a:moveTo>
                    <a:pt x="153682" y="132816"/>
                  </a:moveTo>
                  <a:lnTo>
                    <a:pt x="149199" y="132600"/>
                  </a:lnTo>
                  <a:lnTo>
                    <a:pt x="149199" y="137033"/>
                  </a:lnTo>
                  <a:lnTo>
                    <a:pt x="153682" y="137236"/>
                  </a:lnTo>
                  <a:lnTo>
                    <a:pt x="153682" y="132816"/>
                  </a:lnTo>
                  <a:close/>
                </a:path>
                <a:path w="154304" h="237490">
                  <a:moveTo>
                    <a:pt x="153682" y="111506"/>
                  </a:moveTo>
                  <a:lnTo>
                    <a:pt x="149199" y="111315"/>
                  </a:lnTo>
                  <a:lnTo>
                    <a:pt x="149199" y="115760"/>
                  </a:lnTo>
                  <a:lnTo>
                    <a:pt x="153682" y="115976"/>
                  </a:lnTo>
                  <a:lnTo>
                    <a:pt x="153682" y="111506"/>
                  </a:lnTo>
                  <a:close/>
                </a:path>
                <a:path w="154304" h="237490">
                  <a:moveTo>
                    <a:pt x="153682" y="90246"/>
                  </a:moveTo>
                  <a:lnTo>
                    <a:pt x="149199" y="90030"/>
                  </a:lnTo>
                  <a:lnTo>
                    <a:pt x="149199" y="94488"/>
                  </a:lnTo>
                  <a:lnTo>
                    <a:pt x="153682" y="94703"/>
                  </a:lnTo>
                  <a:lnTo>
                    <a:pt x="153682" y="90246"/>
                  </a:lnTo>
                  <a:close/>
                </a:path>
                <a:path w="154304" h="237490">
                  <a:moveTo>
                    <a:pt x="153682" y="68961"/>
                  </a:moveTo>
                  <a:lnTo>
                    <a:pt x="149199" y="68757"/>
                  </a:lnTo>
                  <a:lnTo>
                    <a:pt x="149199" y="73202"/>
                  </a:lnTo>
                  <a:lnTo>
                    <a:pt x="153682" y="73393"/>
                  </a:lnTo>
                  <a:lnTo>
                    <a:pt x="153682" y="68961"/>
                  </a:lnTo>
                  <a:close/>
                </a:path>
                <a:path w="154304" h="237490">
                  <a:moveTo>
                    <a:pt x="153682" y="47663"/>
                  </a:moveTo>
                  <a:lnTo>
                    <a:pt x="149199" y="47472"/>
                  </a:lnTo>
                  <a:lnTo>
                    <a:pt x="149199" y="51930"/>
                  </a:lnTo>
                  <a:lnTo>
                    <a:pt x="153682" y="52158"/>
                  </a:lnTo>
                  <a:lnTo>
                    <a:pt x="153682" y="47663"/>
                  </a:lnTo>
                  <a:close/>
                </a:path>
                <a:path w="154304" h="237490">
                  <a:moveTo>
                    <a:pt x="153682" y="26390"/>
                  </a:moveTo>
                  <a:lnTo>
                    <a:pt x="149199" y="26200"/>
                  </a:lnTo>
                  <a:lnTo>
                    <a:pt x="149199" y="30657"/>
                  </a:lnTo>
                  <a:lnTo>
                    <a:pt x="153682" y="30835"/>
                  </a:lnTo>
                  <a:lnTo>
                    <a:pt x="153682" y="26390"/>
                  </a:lnTo>
                  <a:close/>
                </a:path>
                <a:path w="154304" h="237490">
                  <a:moveTo>
                    <a:pt x="153682" y="5118"/>
                  </a:moveTo>
                  <a:lnTo>
                    <a:pt x="149199" y="4927"/>
                  </a:lnTo>
                  <a:lnTo>
                    <a:pt x="149199" y="9372"/>
                  </a:lnTo>
                  <a:lnTo>
                    <a:pt x="153682" y="9550"/>
                  </a:lnTo>
                  <a:lnTo>
                    <a:pt x="153682" y="511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925248" y="8208517"/>
              <a:ext cx="502920" cy="544830"/>
            </a:xfrm>
            <a:custGeom>
              <a:avLst/>
              <a:gdLst/>
              <a:ahLst/>
              <a:cxnLst/>
              <a:rect l="l" t="t" r="r" b="b"/>
              <a:pathLst>
                <a:path w="502920" h="544829">
                  <a:moveTo>
                    <a:pt x="4432" y="531698"/>
                  </a:moveTo>
                  <a:lnTo>
                    <a:pt x="0" y="531431"/>
                  </a:lnTo>
                  <a:lnTo>
                    <a:pt x="0" y="535863"/>
                  </a:lnTo>
                  <a:lnTo>
                    <a:pt x="4432" y="536117"/>
                  </a:lnTo>
                  <a:lnTo>
                    <a:pt x="4432" y="531698"/>
                  </a:lnTo>
                  <a:close/>
                </a:path>
                <a:path w="502920" h="544829">
                  <a:moveTo>
                    <a:pt x="4432" y="426021"/>
                  </a:moveTo>
                  <a:lnTo>
                    <a:pt x="0" y="425780"/>
                  </a:lnTo>
                  <a:lnTo>
                    <a:pt x="0" y="430199"/>
                  </a:lnTo>
                  <a:lnTo>
                    <a:pt x="4432" y="430453"/>
                  </a:lnTo>
                  <a:lnTo>
                    <a:pt x="4432" y="426021"/>
                  </a:lnTo>
                  <a:close/>
                </a:path>
                <a:path w="502920" h="544829">
                  <a:moveTo>
                    <a:pt x="4432" y="404888"/>
                  </a:moveTo>
                  <a:lnTo>
                    <a:pt x="0" y="404660"/>
                  </a:lnTo>
                  <a:lnTo>
                    <a:pt x="0" y="409067"/>
                  </a:lnTo>
                  <a:lnTo>
                    <a:pt x="4432" y="409308"/>
                  </a:lnTo>
                  <a:lnTo>
                    <a:pt x="4432" y="404888"/>
                  </a:lnTo>
                  <a:close/>
                </a:path>
                <a:path w="502920" h="544829">
                  <a:moveTo>
                    <a:pt x="25641" y="532892"/>
                  </a:moveTo>
                  <a:lnTo>
                    <a:pt x="21183" y="532625"/>
                  </a:lnTo>
                  <a:lnTo>
                    <a:pt x="21183" y="537057"/>
                  </a:lnTo>
                  <a:lnTo>
                    <a:pt x="25641" y="537298"/>
                  </a:lnTo>
                  <a:lnTo>
                    <a:pt x="25641" y="532892"/>
                  </a:lnTo>
                  <a:close/>
                </a:path>
                <a:path w="502920" h="544829">
                  <a:moveTo>
                    <a:pt x="25641" y="511746"/>
                  </a:moveTo>
                  <a:lnTo>
                    <a:pt x="21183" y="511479"/>
                  </a:lnTo>
                  <a:lnTo>
                    <a:pt x="21183" y="515886"/>
                  </a:lnTo>
                  <a:lnTo>
                    <a:pt x="25641" y="516153"/>
                  </a:lnTo>
                  <a:lnTo>
                    <a:pt x="25641" y="511746"/>
                  </a:lnTo>
                  <a:close/>
                </a:path>
                <a:path w="502920" h="544829">
                  <a:moveTo>
                    <a:pt x="25641" y="490588"/>
                  </a:moveTo>
                  <a:lnTo>
                    <a:pt x="21183" y="490334"/>
                  </a:lnTo>
                  <a:lnTo>
                    <a:pt x="21183" y="494753"/>
                  </a:lnTo>
                  <a:lnTo>
                    <a:pt x="25641" y="494995"/>
                  </a:lnTo>
                  <a:lnTo>
                    <a:pt x="25641" y="490588"/>
                  </a:lnTo>
                  <a:close/>
                </a:path>
                <a:path w="502920" h="544829">
                  <a:moveTo>
                    <a:pt x="25641" y="469417"/>
                  </a:moveTo>
                  <a:lnTo>
                    <a:pt x="21183" y="469176"/>
                  </a:lnTo>
                  <a:lnTo>
                    <a:pt x="21183" y="473595"/>
                  </a:lnTo>
                  <a:lnTo>
                    <a:pt x="25641" y="473849"/>
                  </a:lnTo>
                  <a:lnTo>
                    <a:pt x="25641" y="469417"/>
                  </a:lnTo>
                  <a:close/>
                </a:path>
                <a:path w="502920" h="544829">
                  <a:moveTo>
                    <a:pt x="25641" y="448271"/>
                  </a:moveTo>
                  <a:lnTo>
                    <a:pt x="21183" y="448043"/>
                  </a:lnTo>
                  <a:lnTo>
                    <a:pt x="21183" y="452450"/>
                  </a:lnTo>
                  <a:lnTo>
                    <a:pt x="25641" y="452678"/>
                  </a:lnTo>
                  <a:lnTo>
                    <a:pt x="25641" y="448271"/>
                  </a:lnTo>
                  <a:close/>
                </a:path>
                <a:path w="502920" h="544829">
                  <a:moveTo>
                    <a:pt x="25641" y="427088"/>
                  </a:moveTo>
                  <a:lnTo>
                    <a:pt x="21183" y="426859"/>
                  </a:lnTo>
                  <a:lnTo>
                    <a:pt x="21183" y="431304"/>
                  </a:lnTo>
                  <a:lnTo>
                    <a:pt x="25641" y="431533"/>
                  </a:lnTo>
                  <a:lnTo>
                    <a:pt x="25641" y="427088"/>
                  </a:lnTo>
                  <a:close/>
                </a:path>
                <a:path w="502920" h="544829">
                  <a:moveTo>
                    <a:pt x="25641" y="405942"/>
                  </a:moveTo>
                  <a:lnTo>
                    <a:pt x="21183" y="405714"/>
                  </a:lnTo>
                  <a:lnTo>
                    <a:pt x="21183" y="410133"/>
                  </a:lnTo>
                  <a:lnTo>
                    <a:pt x="25641" y="410375"/>
                  </a:lnTo>
                  <a:lnTo>
                    <a:pt x="25641" y="405942"/>
                  </a:lnTo>
                  <a:close/>
                </a:path>
                <a:path w="502920" h="544829">
                  <a:moveTo>
                    <a:pt x="25641" y="384784"/>
                  </a:moveTo>
                  <a:lnTo>
                    <a:pt x="21183" y="384568"/>
                  </a:lnTo>
                  <a:lnTo>
                    <a:pt x="21183" y="388988"/>
                  </a:lnTo>
                  <a:lnTo>
                    <a:pt x="25641" y="389216"/>
                  </a:lnTo>
                  <a:lnTo>
                    <a:pt x="25641" y="384784"/>
                  </a:lnTo>
                  <a:close/>
                </a:path>
                <a:path w="502920" h="544829">
                  <a:moveTo>
                    <a:pt x="46863" y="534085"/>
                  </a:moveTo>
                  <a:lnTo>
                    <a:pt x="42418" y="533819"/>
                  </a:lnTo>
                  <a:lnTo>
                    <a:pt x="42418" y="538251"/>
                  </a:lnTo>
                  <a:lnTo>
                    <a:pt x="46863" y="538492"/>
                  </a:lnTo>
                  <a:lnTo>
                    <a:pt x="46863" y="534085"/>
                  </a:lnTo>
                  <a:close/>
                </a:path>
                <a:path w="502920" h="544829">
                  <a:moveTo>
                    <a:pt x="46863" y="512914"/>
                  </a:moveTo>
                  <a:lnTo>
                    <a:pt x="42418" y="512660"/>
                  </a:lnTo>
                  <a:lnTo>
                    <a:pt x="42418" y="517067"/>
                  </a:lnTo>
                  <a:lnTo>
                    <a:pt x="46863" y="517321"/>
                  </a:lnTo>
                  <a:lnTo>
                    <a:pt x="46863" y="512914"/>
                  </a:lnTo>
                  <a:close/>
                </a:path>
                <a:path w="502920" h="544829">
                  <a:moveTo>
                    <a:pt x="46863" y="491718"/>
                  </a:moveTo>
                  <a:lnTo>
                    <a:pt x="42418" y="491490"/>
                  </a:lnTo>
                  <a:lnTo>
                    <a:pt x="42418" y="495909"/>
                  </a:lnTo>
                  <a:lnTo>
                    <a:pt x="46863" y="496150"/>
                  </a:lnTo>
                  <a:lnTo>
                    <a:pt x="46863" y="491718"/>
                  </a:lnTo>
                  <a:close/>
                </a:path>
                <a:path w="502920" h="544829">
                  <a:moveTo>
                    <a:pt x="46863" y="470547"/>
                  </a:moveTo>
                  <a:lnTo>
                    <a:pt x="42418" y="470306"/>
                  </a:lnTo>
                  <a:lnTo>
                    <a:pt x="42418" y="474726"/>
                  </a:lnTo>
                  <a:lnTo>
                    <a:pt x="46863" y="474967"/>
                  </a:lnTo>
                  <a:lnTo>
                    <a:pt x="46863" y="470547"/>
                  </a:lnTo>
                  <a:close/>
                </a:path>
                <a:path w="502920" h="544829">
                  <a:moveTo>
                    <a:pt x="46863" y="449389"/>
                  </a:moveTo>
                  <a:lnTo>
                    <a:pt x="42418" y="449148"/>
                  </a:lnTo>
                  <a:lnTo>
                    <a:pt x="42418" y="453555"/>
                  </a:lnTo>
                  <a:lnTo>
                    <a:pt x="46863" y="453783"/>
                  </a:lnTo>
                  <a:lnTo>
                    <a:pt x="46863" y="449389"/>
                  </a:lnTo>
                  <a:close/>
                </a:path>
                <a:path w="502920" h="544829">
                  <a:moveTo>
                    <a:pt x="46863" y="428193"/>
                  </a:moveTo>
                  <a:lnTo>
                    <a:pt x="42418" y="427964"/>
                  </a:lnTo>
                  <a:lnTo>
                    <a:pt x="42418" y="432396"/>
                  </a:lnTo>
                  <a:lnTo>
                    <a:pt x="46863" y="432625"/>
                  </a:lnTo>
                  <a:lnTo>
                    <a:pt x="46863" y="428193"/>
                  </a:lnTo>
                  <a:close/>
                </a:path>
                <a:path w="502920" h="544829">
                  <a:moveTo>
                    <a:pt x="46863" y="407022"/>
                  </a:moveTo>
                  <a:lnTo>
                    <a:pt x="42418" y="406781"/>
                  </a:lnTo>
                  <a:lnTo>
                    <a:pt x="42418" y="411213"/>
                  </a:lnTo>
                  <a:lnTo>
                    <a:pt x="46863" y="411441"/>
                  </a:lnTo>
                  <a:lnTo>
                    <a:pt x="46863" y="407022"/>
                  </a:lnTo>
                  <a:close/>
                </a:path>
                <a:path w="502920" h="544829">
                  <a:moveTo>
                    <a:pt x="46863" y="385851"/>
                  </a:moveTo>
                  <a:lnTo>
                    <a:pt x="42418" y="385622"/>
                  </a:lnTo>
                  <a:lnTo>
                    <a:pt x="42418" y="390029"/>
                  </a:lnTo>
                  <a:lnTo>
                    <a:pt x="46863" y="390258"/>
                  </a:lnTo>
                  <a:lnTo>
                    <a:pt x="46863" y="385851"/>
                  </a:lnTo>
                  <a:close/>
                </a:path>
                <a:path w="502920" h="544829">
                  <a:moveTo>
                    <a:pt x="68148" y="535279"/>
                  </a:moveTo>
                  <a:lnTo>
                    <a:pt x="63690" y="535025"/>
                  </a:lnTo>
                  <a:lnTo>
                    <a:pt x="63690" y="539445"/>
                  </a:lnTo>
                  <a:lnTo>
                    <a:pt x="68148" y="539711"/>
                  </a:lnTo>
                  <a:lnTo>
                    <a:pt x="68148" y="535279"/>
                  </a:lnTo>
                  <a:close/>
                </a:path>
                <a:path w="502920" h="544829">
                  <a:moveTo>
                    <a:pt x="68148" y="514083"/>
                  </a:moveTo>
                  <a:lnTo>
                    <a:pt x="63690" y="513842"/>
                  </a:lnTo>
                  <a:lnTo>
                    <a:pt x="63690" y="518261"/>
                  </a:lnTo>
                  <a:lnTo>
                    <a:pt x="68148" y="518502"/>
                  </a:lnTo>
                  <a:lnTo>
                    <a:pt x="68148" y="514083"/>
                  </a:lnTo>
                  <a:close/>
                </a:path>
                <a:path w="502920" h="544829">
                  <a:moveTo>
                    <a:pt x="68148" y="492874"/>
                  </a:moveTo>
                  <a:lnTo>
                    <a:pt x="63690" y="492645"/>
                  </a:lnTo>
                  <a:lnTo>
                    <a:pt x="63690" y="497052"/>
                  </a:lnTo>
                  <a:lnTo>
                    <a:pt x="68148" y="497319"/>
                  </a:lnTo>
                  <a:lnTo>
                    <a:pt x="68148" y="492874"/>
                  </a:lnTo>
                  <a:close/>
                </a:path>
                <a:path w="502920" h="544829">
                  <a:moveTo>
                    <a:pt x="68148" y="471665"/>
                  </a:moveTo>
                  <a:lnTo>
                    <a:pt x="63690" y="471449"/>
                  </a:lnTo>
                  <a:lnTo>
                    <a:pt x="63690" y="475856"/>
                  </a:lnTo>
                  <a:lnTo>
                    <a:pt x="68148" y="476110"/>
                  </a:lnTo>
                  <a:lnTo>
                    <a:pt x="68148" y="471665"/>
                  </a:lnTo>
                  <a:close/>
                </a:path>
                <a:path w="502920" h="544829">
                  <a:moveTo>
                    <a:pt x="68148" y="450481"/>
                  </a:moveTo>
                  <a:lnTo>
                    <a:pt x="63690" y="450253"/>
                  </a:lnTo>
                  <a:lnTo>
                    <a:pt x="63690" y="454685"/>
                  </a:lnTo>
                  <a:lnTo>
                    <a:pt x="68148" y="454914"/>
                  </a:lnTo>
                  <a:lnTo>
                    <a:pt x="68148" y="450481"/>
                  </a:lnTo>
                  <a:close/>
                </a:path>
                <a:path w="502920" h="544829">
                  <a:moveTo>
                    <a:pt x="68148" y="429285"/>
                  </a:moveTo>
                  <a:lnTo>
                    <a:pt x="63690" y="429056"/>
                  </a:lnTo>
                  <a:lnTo>
                    <a:pt x="63690" y="433489"/>
                  </a:lnTo>
                  <a:lnTo>
                    <a:pt x="68148" y="433717"/>
                  </a:lnTo>
                  <a:lnTo>
                    <a:pt x="68148" y="429285"/>
                  </a:lnTo>
                  <a:close/>
                </a:path>
                <a:path w="502920" h="544829">
                  <a:moveTo>
                    <a:pt x="68148" y="408089"/>
                  </a:moveTo>
                  <a:lnTo>
                    <a:pt x="63690" y="407873"/>
                  </a:lnTo>
                  <a:lnTo>
                    <a:pt x="63690" y="412292"/>
                  </a:lnTo>
                  <a:lnTo>
                    <a:pt x="68148" y="412508"/>
                  </a:lnTo>
                  <a:lnTo>
                    <a:pt x="68148" y="408089"/>
                  </a:lnTo>
                  <a:close/>
                </a:path>
                <a:path w="502920" h="544829">
                  <a:moveTo>
                    <a:pt x="68148" y="386892"/>
                  </a:moveTo>
                  <a:lnTo>
                    <a:pt x="63690" y="386689"/>
                  </a:lnTo>
                  <a:lnTo>
                    <a:pt x="63690" y="391083"/>
                  </a:lnTo>
                  <a:lnTo>
                    <a:pt x="68148" y="391312"/>
                  </a:lnTo>
                  <a:lnTo>
                    <a:pt x="68148" y="386892"/>
                  </a:lnTo>
                  <a:close/>
                </a:path>
                <a:path w="502920" h="544829">
                  <a:moveTo>
                    <a:pt x="89458" y="536460"/>
                  </a:moveTo>
                  <a:lnTo>
                    <a:pt x="85001" y="536219"/>
                  </a:lnTo>
                  <a:lnTo>
                    <a:pt x="85001" y="540664"/>
                  </a:lnTo>
                  <a:lnTo>
                    <a:pt x="89458" y="540905"/>
                  </a:lnTo>
                  <a:lnTo>
                    <a:pt x="89458" y="536460"/>
                  </a:lnTo>
                  <a:close/>
                </a:path>
                <a:path w="502920" h="544829">
                  <a:moveTo>
                    <a:pt x="89458" y="515264"/>
                  </a:moveTo>
                  <a:lnTo>
                    <a:pt x="85001" y="515023"/>
                  </a:lnTo>
                  <a:lnTo>
                    <a:pt x="85001" y="519442"/>
                  </a:lnTo>
                  <a:lnTo>
                    <a:pt x="89458" y="519684"/>
                  </a:lnTo>
                  <a:lnTo>
                    <a:pt x="89458" y="515264"/>
                  </a:lnTo>
                  <a:close/>
                </a:path>
                <a:path w="502920" h="544829">
                  <a:moveTo>
                    <a:pt x="89458" y="494030"/>
                  </a:moveTo>
                  <a:lnTo>
                    <a:pt x="85001" y="493788"/>
                  </a:lnTo>
                  <a:lnTo>
                    <a:pt x="85001" y="498233"/>
                  </a:lnTo>
                  <a:lnTo>
                    <a:pt x="89458" y="498475"/>
                  </a:lnTo>
                  <a:lnTo>
                    <a:pt x="89458" y="494030"/>
                  </a:lnTo>
                  <a:close/>
                </a:path>
                <a:path w="502920" h="544829">
                  <a:moveTo>
                    <a:pt x="89458" y="472808"/>
                  </a:moveTo>
                  <a:lnTo>
                    <a:pt x="85001" y="472567"/>
                  </a:lnTo>
                  <a:lnTo>
                    <a:pt x="85001" y="477012"/>
                  </a:lnTo>
                  <a:lnTo>
                    <a:pt x="89458" y="477227"/>
                  </a:lnTo>
                  <a:lnTo>
                    <a:pt x="89458" y="472808"/>
                  </a:lnTo>
                  <a:close/>
                </a:path>
                <a:path w="502920" h="544829">
                  <a:moveTo>
                    <a:pt x="89458" y="451599"/>
                  </a:moveTo>
                  <a:lnTo>
                    <a:pt x="85001" y="451358"/>
                  </a:lnTo>
                  <a:lnTo>
                    <a:pt x="85001" y="455803"/>
                  </a:lnTo>
                  <a:lnTo>
                    <a:pt x="89458" y="456018"/>
                  </a:lnTo>
                  <a:lnTo>
                    <a:pt x="89458" y="451599"/>
                  </a:lnTo>
                  <a:close/>
                </a:path>
                <a:path w="502920" h="544829">
                  <a:moveTo>
                    <a:pt x="89458" y="430390"/>
                  </a:moveTo>
                  <a:lnTo>
                    <a:pt x="85001" y="430136"/>
                  </a:lnTo>
                  <a:lnTo>
                    <a:pt x="85001" y="434581"/>
                  </a:lnTo>
                  <a:lnTo>
                    <a:pt x="89458" y="434809"/>
                  </a:lnTo>
                  <a:lnTo>
                    <a:pt x="89458" y="430390"/>
                  </a:lnTo>
                  <a:close/>
                </a:path>
                <a:path w="502920" h="544829">
                  <a:moveTo>
                    <a:pt x="110832" y="537667"/>
                  </a:moveTo>
                  <a:lnTo>
                    <a:pt x="106375" y="537425"/>
                  </a:lnTo>
                  <a:lnTo>
                    <a:pt x="106375" y="541858"/>
                  </a:lnTo>
                  <a:lnTo>
                    <a:pt x="110832" y="542112"/>
                  </a:lnTo>
                  <a:lnTo>
                    <a:pt x="110832" y="537667"/>
                  </a:lnTo>
                  <a:close/>
                </a:path>
                <a:path w="502920" h="544829">
                  <a:moveTo>
                    <a:pt x="110832" y="516432"/>
                  </a:moveTo>
                  <a:lnTo>
                    <a:pt x="106375" y="516191"/>
                  </a:lnTo>
                  <a:lnTo>
                    <a:pt x="106375" y="520623"/>
                  </a:lnTo>
                  <a:lnTo>
                    <a:pt x="110832" y="520865"/>
                  </a:lnTo>
                  <a:lnTo>
                    <a:pt x="110832" y="516432"/>
                  </a:lnTo>
                  <a:close/>
                </a:path>
                <a:path w="502920" h="544829">
                  <a:moveTo>
                    <a:pt x="110832" y="495185"/>
                  </a:moveTo>
                  <a:lnTo>
                    <a:pt x="106375" y="494957"/>
                  </a:lnTo>
                  <a:lnTo>
                    <a:pt x="106375" y="499389"/>
                  </a:lnTo>
                  <a:lnTo>
                    <a:pt x="110832" y="499618"/>
                  </a:lnTo>
                  <a:lnTo>
                    <a:pt x="110832" y="495185"/>
                  </a:lnTo>
                  <a:close/>
                </a:path>
                <a:path w="502920" h="544829">
                  <a:moveTo>
                    <a:pt x="110832" y="473951"/>
                  </a:moveTo>
                  <a:lnTo>
                    <a:pt x="106375" y="473722"/>
                  </a:lnTo>
                  <a:lnTo>
                    <a:pt x="106375" y="478155"/>
                  </a:lnTo>
                  <a:lnTo>
                    <a:pt x="110832" y="478383"/>
                  </a:lnTo>
                  <a:lnTo>
                    <a:pt x="110832" y="473951"/>
                  </a:lnTo>
                  <a:close/>
                </a:path>
                <a:path w="502920" h="544829">
                  <a:moveTo>
                    <a:pt x="110832" y="452704"/>
                  </a:moveTo>
                  <a:lnTo>
                    <a:pt x="106375" y="452488"/>
                  </a:lnTo>
                  <a:lnTo>
                    <a:pt x="106375" y="456907"/>
                  </a:lnTo>
                  <a:lnTo>
                    <a:pt x="110832" y="457149"/>
                  </a:lnTo>
                  <a:lnTo>
                    <a:pt x="110832" y="452704"/>
                  </a:lnTo>
                  <a:close/>
                </a:path>
                <a:path w="502920" h="544829">
                  <a:moveTo>
                    <a:pt x="110832" y="431495"/>
                  </a:moveTo>
                  <a:lnTo>
                    <a:pt x="106375" y="431241"/>
                  </a:lnTo>
                  <a:lnTo>
                    <a:pt x="106375" y="435686"/>
                  </a:lnTo>
                  <a:lnTo>
                    <a:pt x="110832" y="435902"/>
                  </a:lnTo>
                  <a:lnTo>
                    <a:pt x="110832" y="431495"/>
                  </a:lnTo>
                  <a:close/>
                </a:path>
                <a:path w="502920" h="544829">
                  <a:moveTo>
                    <a:pt x="132219" y="538861"/>
                  </a:moveTo>
                  <a:lnTo>
                    <a:pt x="127762" y="538619"/>
                  </a:lnTo>
                  <a:lnTo>
                    <a:pt x="127762" y="543077"/>
                  </a:lnTo>
                  <a:lnTo>
                    <a:pt x="132219" y="543318"/>
                  </a:lnTo>
                  <a:lnTo>
                    <a:pt x="132219" y="538861"/>
                  </a:lnTo>
                  <a:close/>
                </a:path>
                <a:path w="502920" h="544829">
                  <a:moveTo>
                    <a:pt x="132219" y="517613"/>
                  </a:moveTo>
                  <a:lnTo>
                    <a:pt x="127762" y="517372"/>
                  </a:lnTo>
                  <a:lnTo>
                    <a:pt x="127762" y="521817"/>
                  </a:lnTo>
                  <a:lnTo>
                    <a:pt x="132219" y="522058"/>
                  </a:lnTo>
                  <a:lnTo>
                    <a:pt x="132219" y="517613"/>
                  </a:lnTo>
                  <a:close/>
                </a:path>
                <a:path w="502920" h="544829">
                  <a:moveTo>
                    <a:pt x="132219" y="496341"/>
                  </a:moveTo>
                  <a:lnTo>
                    <a:pt x="127762" y="496100"/>
                  </a:lnTo>
                  <a:lnTo>
                    <a:pt x="127762" y="500545"/>
                  </a:lnTo>
                  <a:lnTo>
                    <a:pt x="132219" y="500799"/>
                  </a:lnTo>
                  <a:lnTo>
                    <a:pt x="132219" y="496341"/>
                  </a:lnTo>
                  <a:close/>
                </a:path>
                <a:path w="502920" h="544829">
                  <a:moveTo>
                    <a:pt x="132219" y="475094"/>
                  </a:moveTo>
                  <a:lnTo>
                    <a:pt x="127762" y="474853"/>
                  </a:lnTo>
                  <a:lnTo>
                    <a:pt x="127762" y="479310"/>
                  </a:lnTo>
                  <a:lnTo>
                    <a:pt x="132219" y="479526"/>
                  </a:lnTo>
                  <a:lnTo>
                    <a:pt x="132219" y="475094"/>
                  </a:lnTo>
                  <a:close/>
                </a:path>
                <a:path w="502920" h="544829">
                  <a:moveTo>
                    <a:pt x="132219" y="453847"/>
                  </a:moveTo>
                  <a:lnTo>
                    <a:pt x="127762" y="453593"/>
                  </a:lnTo>
                  <a:lnTo>
                    <a:pt x="127762" y="458038"/>
                  </a:lnTo>
                  <a:lnTo>
                    <a:pt x="132219" y="458254"/>
                  </a:lnTo>
                  <a:lnTo>
                    <a:pt x="132219" y="453847"/>
                  </a:lnTo>
                  <a:close/>
                </a:path>
                <a:path w="502920" h="544829">
                  <a:moveTo>
                    <a:pt x="132219" y="432574"/>
                  </a:moveTo>
                  <a:lnTo>
                    <a:pt x="127762" y="432346"/>
                  </a:lnTo>
                  <a:lnTo>
                    <a:pt x="127762" y="436791"/>
                  </a:lnTo>
                  <a:lnTo>
                    <a:pt x="132219" y="437007"/>
                  </a:lnTo>
                  <a:lnTo>
                    <a:pt x="132219" y="432574"/>
                  </a:lnTo>
                  <a:close/>
                </a:path>
                <a:path w="502920" h="544829">
                  <a:moveTo>
                    <a:pt x="153682" y="540067"/>
                  </a:moveTo>
                  <a:lnTo>
                    <a:pt x="149199" y="539813"/>
                  </a:lnTo>
                  <a:lnTo>
                    <a:pt x="149199" y="544271"/>
                  </a:lnTo>
                  <a:lnTo>
                    <a:pt x="153682" y="544537"/>
                  </a:lnTo>
                  <a:lnTo>
                    <a:pt x="153682" y="540067"/>
                  </a:lnTo>
                  <a:close/>
                </a:path>
                <a:path w="502920" h="544829">
                  <a:moveTo>
                    <a:pt x="153682" y="518820"/>
                  </a:moveTo>
                  <a:lnTo>
                    <a:pt x="149199" y="518541"/>
                  </a:lnTo>
                  <a:lnTo>
                    <a:pt x="149199" y="522998"/>
                  </a:lnTo>
                  <a:lnTo>
                    <a:pt x="153682" y="523240"/>
                  </a:lnTo>
                  <a:lnTo>
                    <a:pt x="153682" y="518820"/>
                  </a:lnTo>
                  <a:close/>
                </a:path>
                <a:path w="502920" h="544829">
                  <a:moveTo>
                    <a:pt x="153682" y="497522"/>
                  </a:moveTo>
                  <a:lnTo>
                    <a:pt x="149199" y="497255"/>
                  </a:lnTo>
                  <a:lnTo>
                    <a:pt x="149199" y="501713"/>
                  </a:lnTo>
                  <a:lnTo>
                    <a:pt x="153682" y="501954"/>
                  </a:lnTo>
                  <a:lnTo>
                    <a:pt x="153682" y="497522"/>
                  </a:lnTo>
                  <a:close/>
                </a:path>
                <a:path w="502920" h="544829">
                  <a:moveTo>
                    <a:pt x="153682" y="476250"/>
                  </a:moveTo>
                  <a:lnTo>
                    <a:pt x="149199" y="475983"/>
                  </a:lnTo>
                  <a:lnTo>
                    <a:pt x="149199" y="480415"/>
                  </a:lnTo>
                  <a:lnTo>
                    <a:pt x="153682" y="480682"/>
                  </a:lnTo>
                  <a:lnTo>
                    <a:pt x="153682" y="476250"/>
                  </a:lnTo>
                  <a:close/>
                </a:path>
                <a:path w="502920" h="544829">
                  <a:moveTo>
                    <a:pt x="153682" y="454964"/>
                  </a:moveTo>
                  <a:lnTo>
                    <a:pt x="149199" y="454723"/>
                  </a:lnTo>
                  <a:lnTo>
                    <a:pt x="149199" y="459168"/>
                  </a:lnTo>
                  <a:lnTo>
                    <a:pt x="153682" y="459397"/>
                  </a:lnTo>
                  <a:lnTo>
                    <a:pt x="153682" y="454964"/>
                  </a:lnTo>
                  <a:close/>
                </a:path>
                <a:path w="502920" h="544829">
                  <a:moveTo>
                    <a:pt x="153682" y="433679"/>
                  </a:moveTo>
                  <a:lnTo>
                    <a:pt x="149199" y="433438"/>
                  </a:lnTo>
                  <a:lnTo>
                    <a:pt x="149199" y="437870"/>
                  </a:lnTo>
                  <a:lnTo>
                    <a:pt x="153682" y="438124"/>
                  </a:lnTo>
                  <a:lnTo>
                    <a:pt x="153682" y="433679"/>
                  </a:lnTo>
                  <a:close/>
                </a:path>
                <a:path w="502920" h="544829">
                  <a:moveTo>
                    <a:pt x="153682" y="412407"/>
                  </a:moveTo>
                  <a:lnTo>
                    <a:pt x="149199" y="412153"/>
                  </a:lnTo>
                  <a:lnTo>
                    <a:pt x="149199" y="416598"/>
                  </a:lnTo>
                  <a:lnTo>
                    <a:pt x="153682" y="416839"/>
                  </a:lnTo>
                  <a:lnTo>
                    <a:pt x="153682" y="412407"/>
                  </a:lnTo>
                  <a:close/>
                </a:path>
                <a:path w="502920" h="544829">
                  <a:moveTo>
                    <a:pt x="153682" y="391121"/>
                  </a:moveTo>
                  <a:lnTo>
                    <a:pt x="149199" y="390893"/>
                  </a:lnTo>
                  <a:lnTo>
                    <a:pt x="149199" y="395338"/>
                  </a:lnTo>
                  <a:lnTo>
                    <a:pt x="153682" y="395554"/>
                  </a:lnTo>
                  <a:lnTo>
                    <a:pt x="153682" y="391121"/>
                  </a:lnTo>
                  <a:close/>
                </a:path>
                <a:path w="502920" h="544829">
                  <a:moveTo>
                    <a:pt x="348653" y="35674"/>
                  </a:moveTo>
                  <a:lnTo>
                    <a:pt x="344068" y="35534"/>
                  </a:lnTo>
                  <a:lnTo>
                    <a:pt x="344068" y="40005"/>
                  </a:lnTo>
                  <a:lnTo>
                    <a:pt x="348653" y="40157"/>
                  </a:lnTo>
                  <a:lnTo>
                    <a:pt x="348653" y="35674"/>
                  </a:lnTo>
                  <a:close/>
                </a:path>
                <a:path w="502920" h="544829">
                  <a:moveTo>
                    <a:pt x="348653" y="14198"/>
                  </a:moveTo>
                  <a:lnTo>
                    <a:pt x="344068" y="14058"/>
                  </a:lnTo>
                  <a:lnTo>
                    <a:pt x="344068" y="18554"/>
                  </a:lnTo>
                  <a:lnTo>
                    <a:pt x="348653" y="18694"/>
                  </a:lnTo>
                  <a:lnTo>
                    <a:pt x="348653" y="14198"/>
                  </a:lnTo>
                  <a:close/>
                </a:path>
                <a:path w="502920" h="544829">
                  <a:moveTo>
                    <a:pt x="370522" y="36398"/>
                  </a:moveTo>
                  <a:lnTo>
                    <a:pt x="365950" y="36245"/>
                  </a:lnTo>
                  <a:lnTo>
                    <a:pt x="365950" y="40741"/>
                  </a:lnTo>
                  <a:lnTo>
                    <a:pt x="370522" y="40881"/>
                  </a:lnTo>
                  <a:lnTo>
                    <a:pt x="370522" y="36398"/>
                  </a:lnTo>
                  <a:close/>
                </a:path>
                <a:path w="502920" h="544829">
                  <a:moveTo>
                    <a:pt x="370522" y="14897"/>
                  </a:moveTo>
                  <a:lnTo>
                    <a:pt x="365950" y="14757"/>
                  </a:lnTo>
                  <a:lnTo>
                    <a:pt x="365950" y="19227"/>
                  </a:lnTo>
                  <a:lnTo>
                    <a:pt x="370522" y="19380"/>
                  </a:lnTo>
                  <a:lnTo>
                    <a:pt x="370522" y="14897"/>
                  </a:lnTo>
                  <a:close/>
                </a:path>
                <a:path w="502920" h="544829">
                  <a:moveTo>
                    <a:pt x="392455" y="37096"/>
                  </a:moveTo>
                  <a:lnTo>
                    <a:pt x="387870" y="36969"/>
                  </a:lnTo>
                  <a:lnTo>
                    <a:pt x="387870" y="41452"/>
                  </a:lnTo>
                  <a:lnTo>
                    <a:pt x="392455" y="41605"/>
                  </a:lnTo>
                  <a:lnTo>
                    <a:pt x="392455" y="37096"/>
                  </a:lnTo>
                  <a:close/>
                </a:path>
                <a:path w="502920" h="544829">
                  <a:moveTo>
                    <a:pt x="392455" y="15595"/>
                  </a:moveTo>
                  <a:lnTo>
                    <a:pt x="387870" y="15443"/>
                  </a:lnTo>
                  <a:lnTo>
                    <a:pt x="387870" y="19951"/>
                  </a:lnTo>
                  <a:lnTo>
                    <a:pt x="392455" y="20091"/>
                  </a:lnTo>
                  <a:lnTo>
                    <a:pt x="392455" y="15595"/>
                  </a:lnTo>
                  <a:close/>
                </a:path>
                <a:path w="502920" h="544829">
                  <a:moveTo>
                    <a:pt x="414426" y="37807"/>
                  </a:moveTo>
                  <a:lnTo>
                    <a:pt x="409829" y="37668"/>
                  </a:lnTo>
                  <a:lnTo>
                    <a:pt x="409829" y="42164"/>
                  </a:lnTo>
                  <a:lnTo>
                    <a:pt x="414426" y="42303"/>
                  </a:lnTo>
                  <a:lnTo>
                    <a:pt x="414426" y="37807"/>
                  </a:lnTo>
                  <a:close/>
                </a:path>
                <a:path w="502920" h="544829">
                  <a:moveTo>
                    <a:pt x="414426" y="16268"/>
                  </a:moveTo>
                  <a:lnTo>
                    <a:pt x="409829" y="16129"/>
                  </a:lnTo>
                  <a:lnTo>
                    <a:pt x="409829" y="20624"/>
                  </a:lnTo>
                  <a:lnTo>
                    <a:pt x="414426" y="20764"/>
                  </a:lnTo>
                  <a:lnTo>
                    <a:pt x="414426" y="16268"/>
                  </a:lnTo>
                  <a:close/>
                </a:path>
                <a:path w="502920" h="544829">
                  <a:moveTo>
                    <a:pt x="436422" y="38519"/>
                  </a:moveTo>
                  <a:lnTo>
                    <a:pt x="431825" y="38392"/>
                  </a:lnTo>
                  <a:lnTo>
                    <a:pt x="431825" y="42887"/>
                  </a:lnTo>
                  <a:lnTo>
                    <a:pt x="436422" y="43040"/>
                  </a:lnTo>
                  <a:lnTo>
                    <a:pt x="436422" y="38519"/>
                  </a:lnTo>
                  <a:close/>
                </a:path>
                <a:path w="502920" h="544829">
                  <a:moveTo>
                    <a:pt x="436422" y="16979"/>
                  </a:moveTo>
                  <a:lnTo>
                    <a:pt x="431825" y="16827"/>
                  </a:lnTo>
                  <a:lnTo>
                    <a:pt x="431825" y="21348"/>
                  </a:lnTo>
                  <a:lnTo>
                    <a:pt x="436422" y="21488"/>
                  </a:lnTo>
                  <a:lnTo>
                    <a:pt x="436422" y="16979"/>
                  </a:lnTo>
                  <a:close/>
                </a:path>
                <a:path w="502920" h="544829">
                  <a:moveTo>
                    <a:pt x="458495" y="39243"/>
                  </a:moveTo>
                  <a:lnTo>
                    <a:pt x="453859" y="39116"/>
                  </a:lnTo>
                  <a:lnTo>
                    <a:pt x="453859" y="43624"/>
                  </a:lnTo>
                  <a:lnTo>
                    <a:pt x="458495" y="43776"/>
                  </a:lnTo>
                  <a:lnTo>
                    <a:pt x="458495" y="39243"/>
                  </a:lnTo>
                  <a:close/>
                </a:path>
                <a:path w="502920" h="544829">
                  <a:moveTo>
                    <a:pt x="458495" y="17678"/>
                  </a:moveTo>
                  <a:lnTo>
                    <a:pt x="453859" y="17538"/>
                  </a:lnTo>
                  <a:lnTo>
                    <a:pt x="453859" y="22047"/>
                  </a:lnTo>
                  <a:lnTo>
                    <a:pt x="458495" y="22212"/>
                  </a:lnTo>
                  <a:lnTo>
                    <a:pt x="458495" y="17678"/>
                  </a:lnTo>
                  <a:close/>
                </a:path>
                <a:path w="502920" h="544829">
                  <a:moveTo>
                    <a:pt x="458495" y="0"/>
                  </a:moveTo>
                  <a:lnTo>
                    <a:pt x="453859" y="0"/>
                  </a:lnTo>
                  <a:lnTo>
                    <a:pt x="453859" y="622"/>
                  </a:lnTo>
                  <a:lnTo>
                    <a:pt x="458495" y="622"/>
                  </a:lnTo>
                  <a:lnTo>
                    <a:pt x="458495" y="0"/>
                  </a:lnTo>
                  <a:close/>
                </a:path>
                <a:path w="502920" h="544829">
                  <a:moveTo>
                    <a:pt x="480580" y="39979"/>
                  </a:moveTo>
                  <a:lnTo>
                    <a:pt x="475945" y="39839"/>
                  </a:lnTo>
                  <a:lnTo>
                    <a:pt x="475945" y="44348"/>
                  </a:lnTo>
                  <a:lnTo>
                    <a:pt x="480580" y="44475"/>
                  </a:lnTo>
                  <a:lnTo>
                    <a:pt x="480580" y="39979"/>
                  </a:lnTo>
                  <a:close/>
                </a:path>
                <a:path w="502920" h="544829">
                  <a:moveTo>
                    <a:pt x="480580" y="18376"/>
                  </a:moveTo>
                  <a:lnTo>
                    <a:pt x="475945" y="18224"/>
                  </a:lnTo>
                  <a:lnTo>
                    <a:pt x="475945" y="22758"/>
                  </a:lnTo>
                  <a:lnTo>
                    <a:pt x="480580" y="22885"/>
                  </a:lnTo>
                  <a:lnTo>
                    <a:pt x="480580" y="18376"/>
                  </a:lnTo>
                  <a:close/>
                </a:path>
                <a:path w="502920" h="544829">
                  <a:moveTo>
                    <a:pt x="480580" y="0"/>
                  </a:moveTo>
                  <a:lnTo>
                    <a:pt x="475945" y="0"/>
                  </a:lnTo>
                  <a:lnTo>
                    <a:pt x="475945" y="1308"/>
                  </a:lnTo>
                  <a:lnTo>
                    <a:pt x="480580" y="1308"/>
                  </a:lnTo>
                  <a:lnTo>
                    <a:pt x="480580" y="0"/>
                  </a:lnTo>
                  <a:close/>
                </a:path>
                <a:path w="502920" h="544829">
                  <a:moveTo>
                    <a:pt x="502704" y="19088"/>
                  </a:moveTo>
                  <a:lnTo>
                    <a:pt x="498106" y="18935"/>
                  </a:lnTo>
                  <a:lnTo>
                    <a:pt x="498106" y="23444"/>
                  </a:lnTo>
                  <a:lnTo>
                    <a:pt x="502704" y="23596"/>
                  </a:lnTo>
                  <a:lnTo>
                    <a:pt x="502704" y="19088"/>
                  </a:lnTo>
                  <a:close/>
                </a:path>
                <a:path w="502920" h="544829">
                  <a:moveTo>
                    <a:pt x="502704" y="0"/>
                  </a:moveTo>
                  <a:lnTo>
                    <a:pt x="498106" y="0"/>
                  </a:lnTo>
                  <a:lnTo>
                    <a:pt x="498106" y="1981"/>
                  </a:lnTo>
                  <a:lnTo>
                    <a:pt x="502704" y="1981"/>
                  </a:lnTo>
                  <a:lnTo>
                    <a:pt x="5027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6269317" y="8248357"/>
              <a:ext cx="158750" cy="242570"/>
            </a:xfrm>
            <a:custGeom>
              <a:avLst/>
              <a:gdLst/>
              <a:ahLst/>
              <a:cxnLst/>
              <a:rect l="l" t="t" r="r" b="b"/>
              <a:pathLst>
                <a:path w="158750" h="242570">
                  <a:moveTo>
                    <a:pt x="4584" y="38773"/>
                  </a:moveTo>
                  <a:lnTo>
                    <a:pt x="0" y="38620"/>
                  </a:lnTo>
                  <a:lnTo>
                    <a:pt x="0" y="43116"/>
                  </a:lnTo>
                  <a:lnTo>
                    <a:pt x="4584" y="43268"/>
                  </a:lnTo>
                  <a:lnTo>
                    <a:pt x="4584" y="38773"/>
                  </a:lnTo>
                  <a:close/>
                </a:path>
                <a:path w="158750" h="242570">
                  <a:moveTo>
                    <a:pt x="4584" y="17322"/>
                  </a:moveTo>
                  <a:lnTo>
                    <a:pt x="0" y="17157"/>
                  </a:lnTo>
                  <a:lnTo>
                    <a:pt x="0" y="21653"/>
                  </a:lnTo>
                  <a:lnTo>
                    <a:pt x="4584" y="21793"/>
                  </a:lnTo>
                  <a:lnTo>
                    <a:pt x="4584" y="17322"/>
                  </a:lnTo>
                  <a:close/>
                </a:path>
                <a:path w="158750" h="242570">
                  <a:moveTo>
                    <a:pt x="26454" y="39547"/>
                  </a:moveTo>
                  <a:lnTo>
                    <a:pt x="21882" y="39382"/>
                  </a:lnTo>
                  <a:lnTo>
                    <a:pt x="21882" y="43865"/>
                  </a:lnTo>
                  <a:lnTo>
                    <a:pt x="26454" y="44043"/>
                  </a:lnTo>
                  <a:lnTo>
                    <a:pt x="26454" y="39547"/>
                  </a:lnTo>
                  <a:close/>
                </a:path>
                <a:path w="158750" h="242570">
                  <a:moveTo>
                    <a:pt x="26454" y="18046"/>
                  </a:moveTo>
                  <a:lnTo>
                    <a:pt x="21882" y="17881"/>
                  </a:lnTo>
                  <a:lnTo>
                    <a:pt x="21882" y="22377"/>
                  </a:lnTo>
                  <a:lnTo>
                    <a:pt x="26454" y="22542"/>
                  </a:lnTo>
                  <a:lnTo>
                    <a:pt x="26454" y="18046"/>
                  </a:lnTo>
                  <a:close/>
                </a:path>
                <a:path w="158750" h="242570">
                  <a:moveTo>
                    <a:pt x="48387" y="233946"/>
                  </a:moveTo>
                  <a:lnTo>
                    <a:pt x="43802" y="233743"/>
                  </a:lnTo>
                  <a:lnTo>
                    <a:pt x="43802" y="238239"/>
                  </a:lnTo>
                  <a:lnTo>
                    <a:pt x="48387" y="238429"/>
                  </a:lnTo>
                  <a:lnTo>
                    <a:pt x="48387" y="233946"/>
                  </a:lnTo>
                  <a:close/>
                </a:path>
                <a:path w="158750" h="242570">
                  <a:moveTo>
                    <a:pt x="48387" y="212445"/>
                  </a:moveTo>
                  <a:lnTo>
                    <a:pt x="43802" y="212242"/>
                  </a:lnTo>
                  <a:lnTo>
                    <a:pt x="43802" y="216750"/>
                  </a:lnTo>
                  <a:lnTo>
                    <a:pt x="48387" y="216928"/>
                  </a:lnTo>
                  <a:lnTo>
                    <a:pt x="48387" y="212445"/>
                  </a:lnTo>
                  <a:close/>
                </a:path>
                <a:path w="158750" h="242570">
                  <a:moveTo>
                    <a:pt x="48387" y="190919"/>
                  </a:moveTo>
                  <a:lnTo>
                    <a:pt x="43802" y="190728"/>
                  </a:lnTo>
                  <a:lnTo>
                    <a:pt x="43802" y="195211"/>
                  </a:lnTo>
                  <a:lnTo>
                    <a:pt x="48387" y="195414"/>
                  </a:lnTo>
                  <a:lnTo>
                    <a:pt x="48387" y="190919"/>
                  </a:lnTo>
                  <a:close/>
                </a:path>
                <a:path w="158750" h="242570">
                  <a:moveTo>
                    <a:pt x="48387" y="169392"/>
                  </a:moveTo>
                  <a:lnTo>
                    <a:pt x="43802" y="169214"/>
                  </a:lnTo>
                  <a:lnTo>
                    <a:pt x="43802" y="173710"/>
                  </a:lnTo>
                  <a:lnTo>
                    <a:pt x="48387" y="173901"/>
                  </a:lnTo>
                  <a:lnTo>
                    <a:pt x="48387" y="169392"/>
                  </a:lnTo>
                  <a:close/>
                </a:path>
                <a:path w="158750" h="242570">
                  <a:moveTo>
                    <a:pt x="48387" y="147904"/>
                  </a:moveTo>
                  <a:lnTo>
                    <a:pt x="43802" y="147688"/>
                  </a:lnTo>
                  <a:lnTo>
                    <a:pt x="43802" y="152209"/>
                  </a:lnTo>
                  <a:lnTo>
                    <a:pt x="48387" y="152361"/>
                  </a:lnTo>
                  <a:lnTo>
                    <a:pt x="48387" y="147904"/>
                  </a:lnTo>
                  <a:close/>
                </a:path>
                <a:path w="158750" h="242570">
                  <a:moveTo>
                    <a:pt x="48387" y="126365"/>
                  </a:moveTo>
                  <a:lnTo>
                    <a:pt x="43802" y="126187"/>
                  </a:lnTo>
                  <a:lnTo>
                    <a:pt x="43802" y="130683"/>
                  </a:lnTo>
                  <a:lnTo>
                    <a:pt x="48387" y="130848"/>
                  </a:lnTo>
                  <a:lnTo>
                    <a:pt x="48387" y="126365"/>
                  </a:lnTo>
                  <a:close/>
                </a:path>
                <a:path w="158750" h="242570">
                  <a:moveTo>
                    <a:pt x="48387" y="104838"/>
                  </a:moveTo>
                  <a:lnTo>
                    <a:pt x="43802" y="104673"/>
                  </a:lnTo>
                  <a:lnTo>
                    <a:pt x="43802" y="109169"/>
                  </a:lnTo>
                  <a:lnTo>
                    <a:pt x="48387" y="109321"/>
                  </a:lnTo>
                  <a:lnTo>
                    <a:pt x="48387" y="104838"/>
                  </a:lnTo>
                  <a:close/>
                </a:path>
                <a:path w="158750" h="242570">
                  <a:moveTo>
                    <a:pt x="48387" y="83324"/>
                  </a:moveTo>
                  <a:lnTo>
                    <a:pt x="43802" y="83172"/>
                  </a:lnTo>
                  <a:lnTo>
                    <a:pt x="43802" y="87668"/>
                  </a:lnTo>
                  <a:lnTo>
                    <a:pt x="48387" y="87820"/>
                  </a:lnTo>
                  <a:lnTo>
                    <a:pt x="48387" y="83324"/>
                  </a:lnTo>
                  <a:close/>
                </a:path>
                <a:path w="158750" h="242570">
                  <a:moveTo>
                    <a:pt x="48387" y="61810"/>
                  </a:moveTo>
                  <a:lnTo>
                    <a:pt x="43802" y="61645"/>
                  </a:lnTo>
                  <a:lnTo>
                    <a:pt x="43802" y="66154"/>
                  </a:lnTo>
                  <a:lnTo>
                    <a:pt x="48387" y="66294"/>
                  </a:lnTo>
                  <a:lnTo>
                    <a:pt x="48387" y="61810"/>
                  </a:lnTo>
                  <a:close/>
                </a:path>
                <a:path w="158750" h="242570">
                  <a:moveTo>
                    <a:pt x="48387" y="40297"/>
                  </a:moveTo>
                  <a:lnTo>
                    <a:pt x="43802" y="40144"/>
                  </a:lnTo>
                  <a:lnTo>
                    <a:pt x="43802" y="44640"/>
                  </a:lnTo>
                  <a:lnTo>
                    <a:pt x="48387" y="44805"/>
                  </a:lnTo>
                  <a:lnTo>
                    <a:pt x="48387" y="40297"/>
                  </a:lnTo>
                  <a:close/>
                </a:path>
                <a:path w="158750" h="242570">
                  <a:moveTo>
                    <a:pt x="48387" y="18770"/>
                  </a:moveTo>
                  <a:lnTo>
                    <a:pt x="43802" y="18630"/>
                  </a:lnTo>
                  <a:lnTo>
                    <a:pt x="43802" y="23139"/>
                  </a:lnTo>
                  <a:lnTo>
                    <a:pt x="48387" y="23266"/>
                  </a:lnTo>
                  <a:lnTo>
                    <a:pt x="48387" y="18770"/>
                  </a:lnTo>
                  <a:close/>
                </a:path>
                <a:path w="158750" h="242570">
                  <a:moveTo>
                    <a:pt x="70358" y="234899"/>
                  </a:moveTo>
                  <a:lnTo>
                    <a:pt x="65760" y="234683"/>
                  </a:lnTo>
                  <a:lnTo>
                    <a:pt x="65760" y="239204"/>
                  </a:lnTo>
                  <a:lnTo>
                    <a:pt x="70358" y="239395"/>
                  </a:lnTo>
                  <a:lnTo>
                    <a:pt x="70358" y="234899"/>
                  </a:lnTo>
                  <a:close/>
                </a:path>
                <a:path w="158750" h="242570">
                  <a:moveTo>
                    <a:pt x="70358" y="213360"/>
                  </a:moveTo>
                  <a:lnTo>
                    <a:pt x="65760" y="213144"/>
                  </a:lnTo>
                  <a:lnTo>
                    <a:pt x="65760" y="217652"/>
                  </a:lnTo>
                  <a:lnTo>
                    <a:pt x="70358" y="217855"/>
                  </a:lnTo>
                  <a:lnTo>
                    <a:pt x="70358" y="213360"/>
                  </a:lnTo>
                  <a:close/>
                </a:path>
                <a:path w="158750" h="242570">
                  <a:moveTo>
                    <a:pt x="70358" y="191820"/>
                  </a:moveTo>
                  <a:lnTo>
                    <a:pt x="65760" y="191604"/>
                  </a:lnTo>
                  <a:lnTo>
                    <a:pt x="65760" y="196126"/>
                  </a:lnTo>
                  <a:lnTo>
                    <a:pt x="70358" y="196316"/>
                  </a:lnTo>
                  <a:lnTo>
                    <a:pt x="70358" y="191820"/>
                  </a:lnTo>
                  <a:close/>
                </a:path>
                <a:path w="158750" h="242570">
                  <a:moveTo>
                    <a:pt x="70358" y="170294"/>
                  </a:moveTo>
                  <a:lnTo>
                    <a:pt x="65760" y="170078"/>
                  </a:lnTo>
                  <a:lnTo>
                    <a:pt x="65760" y="174599"/>
                  </a:lnTo>
                  <a:lnTo>
                    <a:pt x="70358" y="174777"/>
                  </a:lnTo>
                  <a:lnTo>
                    <a:pt x="70358" y="170294"/>
                  </a:lnTo>
                  <a:close/>
                </a:path>
                <a:path w="158750" h="242570">
                  <a:moveTo>
                    <a:pt x="70358" y="148742"/>
                  </a:moveTo>
                  <a:lnTo>
                    <a:pt x="65760" y="148577"/>
                  </a:lnTo>
                  <a:lnTo>
                    <a:pt x="65760" y="153073"/>
                  </a:lnTo>
                  <a:lnTo>
                    <a:pt x="70358" y="153238"/>
                  </a:lnTo>
                  <a:lnTo>
                    <a:pt x="70358" y="148742"/>
                  </a:lnTo>
                  <a:close/>
                </a:path>
                <a:path w="158750" h="242570">
                  <a:moveTo>
                    <a:pt x="70358" y="127203"/>
                  </a:moveTo>
                  <a:lnTo>
                    <a:pt x="65760" y="127025"/>
                  </a:lnTo>
                  <a:lnTo>
                    <a:pt x="65760" y="131546"/>
                  </a:lnTo>
                  <a:lnTo>
                    <a:pt x="70358" y="131711"/>
                  </a:lnTo>
                  <a:lnTo>
                    <a:pt x="70358" y="127203"/>
                  </a:lnTo>
                  <a:close/>
                </a:path>
                <a:path w="158750" h="242570">
                  <a:moveTo>
                    <a:pt x="70358" y="105651"/>
                  </a:moveTo>
                  <a:lnTo>
                    <a:pt x="65760" y="105498"/>
                  </a:lnTo>
                  <a:lnTo>
                    <a:pt x="65760" y="109994"/>
                  </a:lnTo>
                  <a:lnTo>
                    <a:pt x="70358" y="110159"/>
                  </a:lnTo>
                  <a:lnTo>
                    <a:pt x="70358" y="105651"/>
                  </a:lnTo>
                  <a:close/>
                </a:path>
                <a:path w="158750" h="242570">
                  <a:moveTo>
                    <a:pt x="70358" y="84124"/>
                  </a:moveTo>
                  <a:lnTo>
                    <a:pt x="65760" y="83959"/>
                  </a:lnTo>
                  <a:lnTo>
                    <a:pt x="65760" y="88468"/>
                  </a:lnTo>
                  <a:lnTo>
                    <a:pt x="70358" y="88633"/>
                  </a:lnTo>
                  <a:lnTo>
                    <a:pt x="70358" y="84124"/>
                  </a:lnTo>
                  <a:close/>
                </a:path>
                <a:path w="158750" h="242570">
                  <a:moveTo>
                    <a:pt x="70358" y="62572"/>
                  </a:moveTo>
                  <a:lnTo>
                    <a:pt x="65760" y="62445"/>
                  </a:lnTo>
                  <a:lnTo>
                    <a:pt x="65760" y="66916"/>
                  </a:lnTo>
                  <a:lnTo>
                    <a:pt x="70358" y="67094"/>
                  </a:lnTo>
                  <a:lnTo>
                    <a:pt x="70358" y="62572"/>
                  </a:lnTo>
                  <a:close/>
                </a:path>
                <a:path w="158750" h="242570">
                  <a:moveTo>
                    <a:pt x="70358" y="41046"/>
                  </a:moveTo>
                  <a:lnTo>
                    <a:pt x="65760" y="40906"/>
                  </a:lnTo>
                  <a:lnTo>
                    <a:pt x="65760" y="45402"/>
                  </a:lnTo>
                  <a:lnTo>
                    <a:pt x="70358" y="45542"/>
                  </a:lnTo>
                  <a:lnTo>
                    <a:pt x="70358" y="41046"/>
                  </a:lnTo>
                  <a:close/>
                </a:path>
                <a:path w="158750" h="242570">
                  <a:moveTo>
                    <a:pt x="70358" y="19519"/>
                  </a:moveTo>
                  <a:lnTo>
                    <a:pt x="65760" y="19367"/>
                  </a:lnTo>
                  <a:lnTo>
                    <a:pt x="65760" y="23863"/>
                  </a:lnTo>
                  <a:lnTo>
                    <a:pt x="70358" y="24003"/>
                  </a:lnTo>
                  <a:lnTo>
                    <a:pt x="70358" y="19519"/>
                  </a:lnTo>
                  <a:close/>
                </a:path>
                <a:path w="158750" h="242570">
                  <a:moveTo>
                    <a:pt x="92354" y="235851"/>
                  </a:moveTo>
                  <a:lnTo>
                    <a:pt x="87757" y="235635"/>
                  </a:lnTo>
                  <a:lnTo>
                    <a:pt x="87757" y="240144"/>
                  </a:lnTo>
                  <a:lnTo>
                    <a:pt x="92354" y="240347"/>
                  </a:lnTo>
                  <a:lnTo>
                    <a:pt x="92354" y="235851"/>
                  </a:lnTo>
                  <a:close/>
                </a:path>
                <a:path w="158750" h="242570">
                  <a:moveTo>
                    <a:pt x="92354" y="214287"/>
                  </a:moveTo>
                  <a:lnTo>
                    <a:pt x="87757" y="214096"/>
                  </a:lnTo>
                  <a:lnTo>
                    <a:pt x="87757" y="218592"/>
                  </a:lnTo>
                  <a:lnTo>
                    <a:pt x="92354" y="218808"/>
                  </a:lnTo>
                  <a:lnTo>
                    <a:pt x="92354" y="214287"/>
                  </a:lnTo>
                  <a:close/>
                </a:path>
                <a:path w="158750" h="242570">
                  <a:moveTo>
                    <a:pt x="92354" y="192747"/>
                  </a:moveTo>
                  <a:lnTo>
                    <a:pt x="87757" y="192532"/>
                  </a:lnTo>
                  <a:lnTo>
                    <a:pt x="87757" y="197027"/>
                  </a:lnTo>
                  <a:lnTo>
                    <a:pt x="92354" y="197243"/>
                  </a:lnTo>
                  <a:lnTo>
                    <a:pt x="92354" y="192747"/>
                  </a:lnTo>
                  <a:close/>
                </a:path>
                <a:path w="158750" h="242570">
                  <a:moveTo>
                    <a:pt x="92354" y="171183"/>
                  </a:moveTo>
                  <a:lnTo>
                    <a:pt x="87757" y="170967"/>
                  </a:lnTo>
                  <a:lnTo>
                    <a:pt x="87757" y="175488"/>
                  </a:lnTo>
                  <a:lnTo>
                    <a:pt x="92354" y="175666"/>
                  </a:lnTo>
                  <a:lnTo>
                    <a:pt x="92354" y="171183"/>
                  </a:lnTo>
                  <a:close/>
                </a:path>
                <a:path w="158750" h="242570">
                  <a:moveTo>
                    <a:pt x="92354" y="149631"/>
                  </a:moveTo>
                  <a:lnTo>
                    <a:pt x="87757" y="149428"/>
                  </a:lnTo>
                  <a:lnTo>
                    <a:pt x="87757" y="153949"/>
                  </a:lnTo>
                  <a:lnTo>
                    <a:pt x="92354" y="154114"/>
                  </a:lnTo>
                  <a:lnTo>
                    <a:pt x="92354" y="149631"/>
                  </a:lnTo>
                  <a:close/>
                </a:path>
                <a:path w="158750" h="242570">
                  <a:moveTo>
                    <a:pt x="92354" y="128054"/>
                  </a:moveTo>
                  <a:lnTo>
                    <a:pt x="87757" y="127876"/>
                  </a:lnTo>
                  <a:lnTo>
                    <a:pt x="87757" y="132372"/>
                  </a:lnTo>
                  <a:lnTo>
                    <a:pt x="92354" y="132549"/>
                  </a:lnTo>
                  <a:lnTo>
                    <a:pt x="92354" y="128054"/>
                  </a:lnTo>
                  <a:close/>
                </a:path>
                <a:path w="158750" h="242570">
                  <a:moveTo>
                    <a:pt x="92354" y="106489"/>
                  </a:moveTo>
                  <a:lnTo>
                    <a:pt x="87757" y="106324"/>
                  </a:lnTo>
                  <a:lnTo>
                    <a:pt x="87757" y="110820"/>
                  </a:lnTo>
                  <a:lnTo>
                    <a:pt x="92354" y="110998"/>
                  </a:lnTo>
                  <a:lnTo>
                    <a:pt x="92354" y="106489"/>
                  </a:lnTo>
                  <a:close/>
                </a:path>
                <a:path w="158750" h="242570">
                  <a:moveTo>
                    <a:pt x="92354" y="84937"/>
                  </a:moveTo>
                  <a:lnTo>
                    <a:pt x="87757" y="84759"/>
                  </a:lnTo>
                  <a:lnTo>
                    <a:pt x="87757" y="89242"/>
                  </a:lnTo>
                  <a:lnTo>
                    <a:pt x="92354" y="89433"/>
                  </a:lnTo>
                  <a:lnTo>
                    <a:pt x="92354" y="84937"/>
                  </a:lnTo>
                  <a:close/>
                </a:path>
                <a:path w="158750" h="242570">
                  <a:moveTo>
                    <a:pt x="92354" y="63385"/>
                  </a:moveTo>
                  <a:lnTo>
                    <a:pt x="87757" y="63207"/>
                  </a:lnTo>
                  <a:lnTo>
                    <a:pt x="87757" y="67716"/>
                  </a:lnTo>
                  <a:lnTo>
                    <a:pt x="92354" y="67868"/>
                  </a:lnTo>
                  <a:lnTo>
                    <a:pt x="92354" y="63385"/>
                  </a:lnTo>
                  <a:close/>
                </a:path>
                <a:path w="158750" h="242570">
                  <a:moveTo>
                    <a:pt x="92354" y="41821"/>
                  </a:moveTo>
                  <a:lnTo>
                    <a:pt x="87757" y="41656"/>
                  </a:lnTo>
                  <a:lnTo>
                    <a:pt x="87757" y="46164"/>
                  </a:lnTo>
                  <a:lnTo>
                    <a:pt x="92354" y="46316"/>
                  </a:lnTo>
                  <a:lnTo>
                    <a:pt x="92354" y="41821"/>
                  </a:lnTo>
                  <a:close/>
                </a:path>
                <a:path w="158750" h="242570">
                  <a:moveTo>
                    <a:pt x="92354" y="20256"/>
                  </a:moveTo>
                  <a:lnTo>
                    <a:pt x="87757" y="20091"/>
                  </a:lnTo>
                  <a:lnTo>
                    <a:pt x="87757" y="24599"/>
                  </a:lnTo>
                  <a:lnTo>
                    <a:pt x="92354" y="24765"/>
                  </a:lnTo>
                  <a:lnTo>
                    <a:pt x="92354" y="20256"/>
                  </a:lnTo>
                  <a:close/>
                </a:path>
                <a:path w="158750" h="242570">
                  <a:moveTo>
                    <a:pt x="114427" y="236804"/>
                  </a:moveTo>
                  <a:lnTo>
                    <a:pt x="109791" y="236613"/>
                  </a:lnTo>
                  <a:lnTo>
                    <a:pt x="109791" y="241096"/>
                  </a:lnTo>
                  <a:lnTo>
                    <a:pt x="114427" y="241312"/>
                  </a:lnTo>
                  <a:lnTo>
                    <a:pt x="114427" y="236804"/>
                  </a:lnTo>
                  <a:close/>
                </a:path>
                <a:path w="158750" h="242570">
                  <a:moveTo>
                    <a:pt x="114427" y="215214"/>
                  </a:moveTo>
                  <a:lnTo>
                    <a:pt x="109791" y="215036"/>
                  </a:lnTo>
                  <a:lnTo>
                    <a:pt x="109791" y="219544"/>
                  </a:lnTo>
                  <a:lnTo>
                    <a:pt x="114427" y="219735"/>
                  </a:lnTo>
                  <a:lnTo>
                    <a:pt x="114427" y="215214"/>
                  </a:lnTo>
                  <a:close/>
                </a:path>
                <a:path w="158750" h="242570">
                  <a:moveTo>
                    <a:pt x="114427" y="193662"/>
                  </a:moveTo>
                  <a:lnTo>
                    <a:pt x="109791" y="193446"/>
                  </a:lnTo>
                  <a:lnTo>
                    <a:pt x="109791" y="197954"/>
                  </a:lnTo>
                  <a:lnTo>
                    <a:pt x="114427" y="198158"/>
                  </a:lnTo>
                  <a:lnTo>
                    <a:pt x="114427" y="193662"/>
                  </a:lnTo>
                  <a:close/>
                </a:path>
                <a:path w="158750" h="242570">
                  <a:moveTo>
                    <a:pt x="114427" y="172046"/>
                  </a:moveTo>
                  <a:lnTo>
                    <a:pt x="109791" y="171869"/>
                  </a:lnTo>
                  <a:lnTo>
                    <a:pt x="109791" y="176403"/>
                  </a:lnTo>
                  <a:lnTo>
                    <a:pt x="114427" y="176580"/>
                  </a:lnTo>
                  <a:lnTo>
                    <a:pt x="114427" y="172046"/>
                  </a:lnTo>
                  <a:close/>
                </a:path>
                <a:path w="158750" h="242570">
                  <a:moveTo>
                    <a:pt x="114427" y="150482"/>
                  </a:moveTo>
                  <a:lnTo>
                    <a:pt x="109791" y="150279"/>
                  </a:lnTo>
                  <a:lnTo>
                    <a:pt x="109791" y="154813"/>
                  </a:lnTo>
                  <a:lnTo>
                    <a:pt x="114427" y="155003"/>
                  </a:lnTo>
                  <a:lnTo>
                    <a:pt x="114427" y="150482"/>
                  </a:lnTo>
                  <a:close/>
                </a:path>
                <a:path w="158750" h="242570">
                  <a:moveTo>
                    <a:pt x="114427" y="128905"/>
                  </a:moveTo>
                  <a:lnTo>
                    <a:pt x="109791" y="128727"/>
                  </a:lnTo>
                  <a:lnTo>
                    <a:pt x="109791" y="133223"/>
                  </a:lnTo>
                  <a:lnTo>
                    <a:pt x="114427" y="133400"/>
                  </a:lnTo>
                  <a:lnTo>
                    <a:pt x="114427" y="128905"/>
                  </a:lnTo>
                  <a:close/>
                </a:path>
                <a:path w="158750" h="242570">
                  <a:moveTo>
                    <a:pt x="114427" y="107327"/>
                  </a:moveTo>
                  <a:lnTo>
                    <a:pt x="109791" y="107162"/>
                  </a:lnTo>
                  <a:lnTo>
                    <a:pt x="109791" y="111645"/>
                  </a:lnTo>
                  <a:lnTo>
                    <a:pt x="114427" y="111823"/>
                  </a:lnTo>
                  <a:lnTo>
                    <a:pt x="114427" y="107327"/>
                  </a:lnTo>
                  <a:close/>
                </a:path>
                <a:path w="158750" h="242570">
                  <a:moveTo>
                    <a:pt x="114427" y="85750"/>
                  </a:moveTo>
                  <a:lnTo>
                    <a:pt x="109791" y="85585"/>
                  </a:lnTo>
                  <a:lnTo>
                    <a:pt x="109791" y="90081"/>
                  </a:lnTo>
                  <a:lnTo>
                    <a:pt x="114427" y="90258"/>
                  </a:lnTo>
                  <a:lnTo>
                    <a:pt x="114427" y="85750"/>
                  </a:lnTo>
                  <a:close/>
                </a:path>
                <a:path w="158750" h="242570">
                  <a:moveTo>
                    <a:pt x="114427" y="64160"/>
                  </a:moveTo>
                  <a:lnTo>
                    <a:pt x="109791" y="63995"/>
                  </a:lnTo>
                  <a:lnTo>
                    <a:pt x="109791" y="68491"/>
                  </a:lnTo>
                  <a:lnTo>
                    <a:pt x="114427" y="68668"/>
                  </a:lnTo>
                  <a:lnTo>
                    <a:pt x="114427" y="64160"/>
                  </a:lnTo>
                  <a:close/>
                </a:path>
                <a:path w="158750" h="242570">
                  <a:moveTo>
                    <a:pt x="114427" y="42583"/>
                  </a:moveTo>
                  <a:lnTo>
                    <a:pt x="109791" y="42418"/>
                  </a:lnTo>
                  <a:lnTo>
                    <a:pt x="109791" y="46926"/>
                  </a:lnTo>
                  <a:lnTo>
                    <a:pt x="114427" y="47091"/>
                  </a:lnTo>
                  <a:lnTo>
                    <a:pt x="114427" y="42583"/>
                  </a:lnTo>
                  <a:close/>
                </a:path>
                <a:path w="158750" h="242570">
                  <a:moveTo>
                    <a:pt x="114427" y="21005"/>
                  </a:moveTo>
                  <a:lnTo>
                    <a:pt x="109791" y="20853"/>
                  </a:lnTo>
                  <a:lnTo>
                    <a:pt x="109791" y="25349"/>
                  </a:lnTo>
                  <a:lnTo>
                    <a:pt x="114427" y="25514"/>
                  </a:lnTo>
                  <a:lnTo>
                    <a:pt x="114427" y="21005"/>
                  </a:lnTo>
                  <a:close/>
                </a:path>
                <a:path w="158750" h="242570">
                  <a:moveTo>
                    <a:pt x="136512" y="237744"/>
                  </a:moveTo>
                  <a:lnTo>
                    <a:pt x="131876" y="237566"/>
                  </a:lnTo>
                  <a:lnTo>
                    <a:pt x="131876" y="242087"/>
                  </a:lnTo>
                  <a:lnTo>
                    <a:pt x="136512" y="242265"/>
                  </a:lnTo>
                  <a:lnTo>
                    <a:pt x="136512" y="237744"/>
                  </a:lnTo>
                  <a:close/>
                </a:path>
                <a:path w="158750" h="242570">
                  <a:moveTo>
                    <a:pt x="136512" y="216166"/>
                  </a:moveTo>
                  <a:lnTo>
                    <a:pt x="131876" y="215963"/>
                  </a:lnTo>
                  <a:lnTo>
                    <a:pt x="131876" y="220484"/>
                  </a:lnTo>
                  <a:lnTo>
                    <a:pt x="136512" y="220675"/>
                  </a:lnTo>
                  <a:lnTo>
                    <a:pt x="136512" y="216166"/>
                  </a:lnTo>
                  <a:close/>
                </a:path>
                <a:path w="158750" h="242570">
                  <a:moveTo>
                    <a:pt x="136512" y="194551"/>
                  </a:moveTo>
                  <a:lnTo>
                    <a:pt x="131876" y="194360"/>
                  </a:lnTo>
                  <a:lnTo>
                    <a:pt x="131876" y="198869"/>
                  </a:lnTo>
                  <a:lnTo>
                    <a:pt x="136512" y="199059"/>
                  </a:lnTo>
                  <a:lnTo>
                    <a:pt x="136512" y="194551"/>
                  </a:lnTo>
                  <a:close/>
                </a:path>
                <a:path w="158750" h="242570">
                  <a:moveTo>
                    <a:pt x="136512" y="172948"/>
                  </a:moveTo>
                  <a:lnTo>
                    <a:pt x="131876" y="172770"/>
                  </a:lnTo>
                  <a:lnTo>
                    <a:pt x="131876" y="177304"/>
                  </a:lnTo>
                  <a:lnTo>
                    <a:pt x="136512" y="177469"/>
                  </a:lnTo>
                  <a:lnTo>
                    <a:pt x="136512" y="172948"/>
                  </a:lnTo>
                  <a:close/>
                </a:path>
                <a:path w="158750" h="242570">
                  <a:moveTo>
                    <a:pt x="136512" y="151371"/>
                  </a:moveTo>
                  <a:lnTo>
                    <a:pt x="131876" y="151180"/>
                  </a:lnTo>
                  <a:lnTo>
                    <a:pt x="131876" y="155689"/>
                  </a:lnTo>
                  <a:lnTo>
                    <a:pt x="136512" y="155867"/>
                  </a:lnTo>
                  <a:lnTo>
                    <a:pt x="136512" y="151371"/>
                  </a:lnTo>
                  <a:close/>
                </a:path>
                <a:path w="158750" h="242570">
                  <a:moveTo>
                    <a:pt x="136512" y="129755"/>
                  </a:moveTo>
                  <a:lnTo>
                    <a:pt x="131876" y="129590"/>
                  </a:lnTo>
                  <a:lnTo>
                    <a:pt x="131876" y="134086"/>
                  </a:lnTo>
                  <a:lnTo>
                    <a:pt x="136512" y="134251"/>
                  </a:lnTo>
                  <a:lnTo>
                    <a:pt x="136512" y="129755"/>
                  </a:lnTo>
                  <a:close/>
                </a:path>
                <a:path w="158750" h="242570">
                  <a:moveTo>
                    <a:pt x="136512" y="108140"/>
                  </a:moveTo>
                  <a:lnTo>
                    <a:pt x="131876" y="107975"/>
                  </a:lnTo>
                  <a:lnTo>
                    <a:pt x="131876" y="112483"/>
                  </a:lnTo>
                  <a:lnTo>
                    <a:pt x="136512" y="112649"/>
                  </a:lnTo>
                  <a:lnTo>
                    <a:pt x="136512" y="108140"/>
                  </a:lnTo>
                  <a:close/>
                </a:path>
                <a:path w="158750" h="242570">
                  <a:moveTo>
                    <a:pt x="136512" y="86550"/>
                  </a:moveTo>
                  <a:lnTo>
                    <a:pt x="131876" y="86385"/>
                  </a:lnTo>
                  <a:lnTo>
                    <a:pt x="131876" y="90893"/>
                  </a:lnTo>
                  <a:lnTo>
                    <a:pt x="136512" y="91059"/>
                  </a:lnTo>
                  <a:lnTo>
                    <a:pt x="136512" y="86550"/>
                  </a:lnTo>
                  <a:close/>
                </a:path>
                <a:path w="158750" h="242570">
                  <a:moveTo>
                    <a:pt x="136512" y="64947"/>
                  </a:moveTo>
                  <a:lnTo>
                    <a:pt x="131876" y="64795"/>
                  </a:lnTo>
                  <a:lnTo>
                    <a:pt x="131876" y="69303"/>
                  </a:lnTo>
                  <a:lnTo>
                    <a:pt x="136512" y="69443"/>
                  </a:lnTo>
                  <a:lnTo>
                    <a:pt x="136512" y="64947"/>
                  </a:lnTo>
                  <a:close/>
                </a:path>
                <a:path w="158750" h="242570">
                  <a:moveTo>
                    <a:pt x="136512" y="43332"/>
                  </a:moveTo>
                  <a:lnTo>
                    <a:pt x="131876" y="43180"/>
                  </a:lnTo>
                  <a:lnTo>
                    <a:pt x="131876" y="47701"/>
                  </a:lnTo>
                  <a:lnTo>
                    <a:pt x="136512" y="47853"/>
                  </a:lnTo>
                  <a:lnTo>
                    <a:pt x="136512" y="43332"/>
                  </a:lnTo>
                  <a:close/>
                </a:path>
                <a:path w="158750" h="242570">
                  <a:moveTo>
                    <a:pt x="136512" y="21729"/>
                  </a:moveTo>
                  <a:lnTo>
                    <a:pt x="131876" y="21602"/>
                  </a:lnTo>
                  <a:lnTo>
                    <a:pt x="131876" y="26098"/>
                  </a:lnTo>
                  <a:lnTo>
                    <a:pt x="136512" y="26263"/>
                  </a:lnTo>
                  <a:lnTo>
                    <a:pt x="136512" y="21729"/>
                  </a:lnTo>
                  <a:close/>
                </a:path>
                <a:path w="158750" h="242570">
                  <a:moveTo>
                    <a:pt x="136512" y="139"/>
                  </a:moveTo>
                  <a:lnTo>
                    <a:pt x="131876" y="0"/>
                  </a:lnTo>
                  <a:lnTo>
                    <a:pt x="131876" y="4508"/>
                  </a:lnTo>
                  <a:lnTo>
                    <a:pt x="136512" y="4635"/>
                  </a:lnTo>
                  <a:lnTo>
                    <a:pt x="136512" y="139"/>
                  </a:lnTo>
                  <a:close/>
                </a:path>
                <a:path w="158750" h="242570">
                  <a:moveTo>
                    <a:pt x="158635" y="217106"/>
                  </a:moveTo>
                  <a:lnTo>
                    <a:pt x="154038" y="216903"/>
                  </a:lnTo>
                  <a:lnTo>
                    <a:pt x="154038" y="221424"/>
                  </a:lnTo>
                  <a:lnTo>
                    <a:pt x="158635" y="221627"/>
                  </a:lnTo>
                  <a:lnTo>
                    <a:pt x="158635" y="217106"/>
                  </a:lnTo>
                  <a:close/>
                </a:path>
                <a:path w="158750" h="242570">
                  <a:moveTo>
                    <a:pt x="158635" y="195465"/>
                  </a:moveTo>
                  <a:lnTo>
                    <a:pt x="154038" y="195275"/>
                  </a:lnTo>
                  <a:lnTo>
                    <a:pt x="154038" y="199809"/>
                  </a:lnTo>
                  <a:lnTo>
                    <a:pt x="158635" y="199999"/>
                  </a:lnTo>
                  <a:lnTo>
                    <a:pt x="158635" y="195465"/>
                  </a:lnTo>
                  <a:close/>
                </a:path>
                <a:path w="158750" h="242570">
                  <a:moveTo>
                    <a:pt x="158635" y="173863"/>
                  </a:moveTo>
                  <a:lnTo>
                    <a:pt x="154038" y="173672"/>
                  </a:lnTo>
                  <a:lnTo>
                    <a:pt x="154038" y="178181"/>
                  </a:lnTo>
                  <a:lnTo>
                    <a:pt x="158635" y="178384"/>
                  </a:lnTo>
                  <a:lnTo>
                    <a:pt x="158635" y="173863"/>
                  </a:lnTo>
                  <a:close/>
                </a:path>
                <a:path w="158750" h="242570">
                  <a:moveTo>
                    <a:pt x="158635" y="152247"/>
                  </a:moveTo>
                  <a:lnTo>
                    <a:pt x="154038" y="152044"/>
                  </a:lnTo>
                  <a:lnTo>
                    <a:pt x="154038" y="156565"/>
                  </a:lnTo>
                  <a:lnTo>
                    <a:pt x="158635" y="156743"/>
                  </a:lnTo>
                  <a:lnTo>
                    <a:pt x="158635" y="152247"/>
                  </a:lnTo>
                  <a:close/>
                </a:path>
                <a:path w="158750" h="242570">
                  <a:moveTo>
                    <a:pt x="158635" y="130606"/>
                  </a:moveTo>
                  <a:lnTo>
                    <a:pt x="154038" y="130429"/>
                  </a:lnTo>
                  <a:lnTo>
                    <a:pt x="154038" y="134937"/>
                  </a:lnTo>
                  <a:lnTo>
                    <a:pt x="158635" y="135115"/>
                  </a:lnTo>
                  <a:lnTo>
                    <a:pt x="158635" y="130606"/>
                  </a:lnTo>
                  <a:close/>
                </a:path>
                <a:path w="158750" h="242570">
                  <a:moveTo>
                    <a:pt x="158635" y="108978"/>
                  </a:moveTo>
                  <a:lnTo>
                    <a:pt x="154038" y="108813"/>
                  </a:lnTo>
                  <a:lnTo>
                    <a:pt x="154038" y="113334"/>
                  </a:lnTo>
                  <a:lnTo>
                    <a:pt x="158635" y="113487"/>
                  </a:lnTo>
                  <a:lnTo>
                    <a:pt x="158635" y="108978"/>
                  </a:lnTo>
                  <a:close/>
                </a:path>
                <a:path w="158750" h="242570">
                  <a:moveTo>
                    <a:pt x="158635" y="87350"/>
                  </a:moveTo>
                  <a:lnTo>
                    <a:pt x="154038" y="87185"/>
                  </a:lnTo>
                  <a:lnTo>
                    <a:pt x="154038" y="91706"/>
                  </a:lnTo>
                  <a:lnTo>
                    <a:pt x="158635" y="91884"/>
                  </a:lnTo>
                  <a:lnTo>
                    <a:pt x="158635" y="87350"/>
                  </a:lnTo>
                  <a:close/>
                </a:path>
                <a:path w="158750" h="242570">
                  <a:moveTo>
                    <a:pt x="158635" y="65747"/>
                  </a:moveTo>
                  <a:lnTo>
                    <a:pt x="154038" y="65570"/>
                  </a:lnTo>
                  <a:lnTo>
                    <a:pt x="154038" y="70091"/>
                  </a:lnTo>
                  <a:lnTo>
                    <a:pt x="158635" y="70256"/>
                  </a:lnTo>
                  <a:lnTo>
                    <a:pt x="158635" y="65747"/>
                  </a:lnTo>
                  <a:close/>
                </a:path>
                <a:path w="158750" h="242570">
                  <a:moveTo>
                    <a:pt x="158635" y="44119"/>
                  </a:moveTo>
                  <a:lnTo>
                    <a:pt x="154038" y="43954"/>
                  </a:lnTo>
                  <a:lnTo>
                    <a:pt x="154038" y="48463"/>
                  </a:lnTo>
                  <a:lnTo>
                    <a:pt x="158635" y="48641"/>
                  </a:lnTo>
                  <a:lnTo>
                    <a:pt x="158635" y="44119"/>
                  </a:lnTo>
                  <a:close/>
                </a:path>
                <a:path w="158750" h="242570">
                  <a:moveTo>
                    <a:pt x="158635" y="22491"/>
                  </a:moveTo>
                  <a:lnTo>
                    <a:pt x="154038" y="22352"/>
                  </a:lnTo>
                  <a:lnTo>
                    <a:pt x="154038" y="26835"/>
                  </a:lnTo>
                  <a:lnTo>
                    <a:pt x="158635" y="27000"/>
                  </a:lnTo>
                  <a:lnTo>
                    <a:pt x="158635" y="22491"/>
                  </a:lnTo>
                  <a:close/>
                </a:path>
                <a:path w="158750" h="242570">
                  <a:moveTo>
                    <a:pt x="158635" y="876"/>
                  </a:moveTo>
                  <a:lnTo>
                    <a:pt x="154038" y="723"/>
                  </a:lnTo>
                  <a:lnTo>
                    <a:pt x="154038" y="5219"/>
                  </a:lnTo>
                  <a:lnTo>
                    <a:pt x="158635" y="5359"/>
                  </a:lnTo>
                  <a:lnTo>
                    <a:pt x="158635" y="87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269317" y="8485923"/>
              <a:ext cx="158750" cy="238125"/>
            </a:xfrm>
            <a:custGeom>
              <a:avLst/>
              <a:gdLst/>
              <a:ahLst/>
              <a:cxnLst/>
              <a:rect l="l" t="t" r="r" b="b"/>
              <a:pathLst>
                <a:path w="158750" h="238125">
                  <a:moveTo>
                    <a:pt x="4584" y="230670"/>
                  </a:moveTo>
                  <a:lnTo>
                    <a:pt x="0" y="230416"/>
                  </a:lnTo>
                  <a:lnTo>
                    <a:pt x="0" y="234924"/>
                  </a:lnTo>
                  <a:lnTo>
                    <a:pt x="4584" y="235165"/>
                  </a:lnTo>
                  <a:lnTo>
                    <a:pt x="4584" y="230670"/>
                  </a:lnTo>
                  <a:close/>
                </a:path>
                <a:path w="158750" h="238125">
                  <a:moveTo>
                    <a:pt x="4584" y="209194"/>
                  </a:moveTo>
                  <a:lnTo>
                    <a:pt x="0" y="208978"/>
                  </a:lnTo>
                  <a:lnTo>
                    <a:pt x="0" y="213448"/>
                  </a:lnTo>
                  <a:lnTo>
                    <a:pt x="4584" y="213677"/>
                  </a:lnTo>
                  <a:lnTo>
                    <a:pt x="4584" y="209194"/>
                  </a:lnTo>
                  <a:close/>
                </a:path>
                <a:path w="158750" h="238125">
                  <a:moveTo>
                    <a:pt x="4584" y="187731"/>
                  </a:moveTo>
                  <a:lnTo>
                    <a:pt x="0" y="187490"/>
                  </a:lnTo>
                  <a:lnTo>
                    <a:pt x="0" y="191985"/>
                  </a:lnTo>
                  <a:lnTo>
                    <a:pt x="4584" y="192201"/>
                  </a:lnTo>
                  <a:lnTo>
                    <a:pt x="4584" y="187731"/>
                  </a:lnTo>
                  <a:close/>
                </a:path>
                <a:path w="158750" h="238125">
                  <a:moveTo>
                    <a:pt x="4584" y="166268"/>
                  </a:moveTo>
                  <a:lnTo>
                    <a:pt x="0" y="166027"/>
                  </a:lnTo>
                  <a:lnTo>
                    <a:pt x="0" y="170510"/>
                  </a:lnTo>
                  <a:lnTo>
                    <a:pt x="4584" y="170751"/>
                  </a:lnTo>
                  <a:lnTo>
                    <a:pt x="4584" y="166268"/>
                  </a:lnTo>
                  <a:close/>
                </a:path>
                <a:path w="158750" h="238125">
                  <a:moveTo>
                    <a:pt x="26454" y="231863"/>
                  </a:moveTo>
                  <a:lnTo>
                    <a:pt x="21882" y="231597"/>
                  </a:lnTo>
                  <a:lnTo>
                    <a:pt x="21882" y="236105"/>
                  </a:lnTo>
                  <a:lnTo>
                    <a:pt x="26454" y="236347"/>
                  </a:lnTo>
                  <a:lnTo>
                    <a:pt x="26454" y="231863"/>
                  </a:lnTo>
                  <a:close/>
                </a:path>
                <a:path w="158750" h="238125">
                  <a:moveTo>
                    <a:pt x="26454" y="210362"/>
                  </a:moveTo>
                  <a:lnTo>
                    <a:pt x="21882" y="210121"/>
                  </a:lnTo>
                  <a:lnTo>
                    <a:pt x="21882" y="214617"/>
                  </a:lnTo>
                  <a:lnTo>
                    <a:pt x="26454" y="214845"/>
                  </a:lnTo>
                  <a:lnTo>
                    <a:pt x="26454" y="210362"/>
                  </a:lnTo>
                  <a:close/>
                </a:path>
                <a:path w="158750" h="238125">
                  <a:moveTo>
                    <a:pt x="26454" y="188887"/>
                  </a:moveTo>
                  <a:lnTo>
                    <a:pt x="21882" y="188645"/>
                  </a:lnTo>
                  <a:lnTo>
                    <a:pt x="21882" y="193116"/>
                  </a:lnTo>
                  <a:lnTo>
                    <a:pt x="26454" y="193370"/>
                  </a:lnTo>
                  <a:lnTo>
                    <a:pt x="26454" y="188887"/>
                  </a:lnTo>
                  <a:close/>
                </a:path>
                <a:path w="158750" h="238125">
                  <a:moveTo>
                    <a:pt x="26454" y="167386"/>
                  </a:moveTo>
                  <a:lnTo>
                    <a:pt x="21882" y="167132"/>
                  </a:lnTo>
                  <a:lnTo>
                    <a:pt x="21882" y="171640"/>
                  </a:lnTo>
                  <a:lnTo>
                    <a:pt x="26454" y="171869"/>
                  </a:lnTo>
                  <a:lnTo>
                    <a:pt x="26454" y="167386"/>
                  </a:lnTo>
                  <a:close/>
                </a:path>
                <a:path w="158750" h="238125">
                  <a:moveTo>
                    <a:pt x="48387" y="233057"/>
                  </a:moveTo>
                  <a:lnTo>
                    <a:pt x="43802" y="232791"/>
                  </a:lnTo>
                  <a:lnTo>
                    <a:pt x="43802" y="237299"/>
                  </a:lnTo>
                  <a:lnTo>
                    <a:pt x="48387" y="237540"/>
                  </a:lnTo>
                  <a:lnTo>
                    <a:pt x="48387" y="233057"/>
                  </a:lnTo>
                  <a:close/>
                </a:path>
                <a:path w="158750" h="238125">
                  <a:moveTo>
                    <a:pt x="48387" y="211543"/>
                  </a:moveTo>
                  <a:lnTo>
                    <a:pt x="43802" y="211289"/>
                  </a:lnTo>
                  <a:lnTo>
                    <a:pt x="43802" y="215785"/>
                  </a:lnTo>
                  <a:lnTo>
                    <a:pt x="48387" y="216014"/>
                  </a:lnTo>
                  <a:lnTo>
                    <a:pt x="48387" y="211543"/>
                  </a:lnTo>
                  <a:close/>
                </a:path>
                <a:path w="158750" h="238125">
                  <a:moveTo>
                    <a:pt x="48387" y="190017"/>
                  </a:moveTo>
                  <a:lnTo>
                    <a:pt x="43802" y="189788"/>
                  </a:lnTo>
                  <a:lnTo>
                    <a:pt x="43802" y="194284"/>
                  </a:lnTo>
                  <a:lnTo>
                    <a:pt x="48387" y="194500"/>
                  </a:lnTo>
                  <a:lnTo>
                    <a:pt x="48387" y="190017"/>
                  </a:lnTo>
                  <a:close/>
                </a:path>
                <a:path w="158750" h="238125">
                  <a:moveTo>
                    <a:pt x="48387" y="168490"/>
                  </a:moveTo>
                  <a:lnTo>
                    <a:pt x="43802" y="168262"/>
                  </a:lnTo>
                  <a:lnTo>
                    <a:pt x="43802" y="172770"/>
                  </a:lnTo>
                  <a:lnTo>
                    <a:pt x="48387" y="172986"/>
                  </a:lnTo>
                  <a:lnTo>
                    <a:pt x="48387" y="168490"/>
                  </a:lnTo>
                  <a:close/>
                </a:path>
                <a:path w="158750" h="238125">
                  <a:moveTo>
                    <a:pt x="48387" y="146964"/>
                  </a:moveTo>
                  <a:lnTo>
                    <a:pt x="43802" y="146773"/>
                  </a:lnTo>
                  <a:lnTo>
                    <a:pt x="43802" y="151269"/>
                  </a:lnTo>
                  <a:lnTo>
                    <a:pt x="48387" y="151472"/>
                  </a:lnTo>
                  <a:lnTo>
                    <a:pt x="48387" y="146964"/>
                  </a:lnTo>
                  <a:close/>
                </a:path>
                <a:path w="158750" h="238125">
                  <a:moveTo>
                    <a:pt x="48387" y="125476"/>
                  </a:moveTo>
                  <a:lnTo>
                    <a:pt x="43802" y="125260"/>
                  </a:lnTo>
                  <a:lnTo>
                    <a:pt x="43802" y="129755"/>
                  </a:lnTo>
                  <a:lnTo>
                    <a:pt x="48387" y="129971"/>
                  </a:lnTo>
                  <a:lnTo>
                    <a:pt x="48387" y="125476"/>
                  </a:lnTo>
                  <a:close/>
                </a:path>
                <a:path w="158750" h="238125">
                  <a:moveTo>
                    <a:pt x="48387" y="103936"/>
                  </a:moveTo>
                  <a:lnTo>
                    <a:pt x="43802" y="103733"/>
                  </a:lnTo>
                  <a:lnTo>
                    <a:pt x="43802" y="108229"/>
                  </a:lnTo>
                  <a:lnTo>
                    <a:pt x="48387" y="108458"/>
                  </a:lnTo>
                  <a:lnTo>
                    <a:pt x="48387" y="103936"/>
                  </a:lnTo>
                  <a:close/>
                </a:path>
                <a:path w="158750" h="238125">
                  <a:moveTo>
                    <a:pt x="48387" y="82435"/>
                  </a:moveTo>
                  <a:lnTo>
                    <a:pt x="43802" y="82232"/>
                  </a:lnTo>
                  <a:lnTo>
                    <a:pt x="43802" y="86728"/>
                  </a:lnTo>
                  <a:lnTo>
                    <a:pt x="48387" y="86931"/>
                  </a:lnTo>
                  <a:lnTo>
                    <a:pt x="48387" y="82435"/>
                  </a:lnTo>
                  <a:close/>
                </a:path>
                <a:path w="158750" h="238125">
                  <a:moveTo>
                    <a:pt x="48387" y="60934"/>
                  </a:moveTo>
                  <a:lnTo>
                    <a:pt x="43802" y="60744"/>
                  </a:lnTo>
                  <a:lnTo>
                    <a:pt x="43802" y="65214"/>
                  </a:lnTo>
                  <a:lnTo>
                    <a:pt x="48387" y="65417"/>
                  </a:lnTo>
                  <a:lnTo>
                    <a:pt x="48387" y="60934"/>
                  </a:lnTo>
                  <a:close/>
                </a:path>
                <a:path w="158750" h="238125">
                  <a:moveTo>
                    <a:pt x="48387" y="39408"/>
                  </a:moveTo>
                  <a:lnTo>
                    <a:pt x="43802" y="39204"/>
                  </a:lnTo>
                  <a:lnTo>
                    <a:pt x="43802" y="43700"/>
                  </a:lnTo>
                  <a:lnTo>
                    <a:pt x="48387" y="43903"/>
                  </a:lnTo>
                  <a:lnTo>
                    <a:pt x="48387" y="39408"/>
                  </a:lnTo>
                  <a:close/>
                </a:path>
                <a:path w="158750" h="238125">
                  <a:moveTo>
                    <a:pt x="48387" y="17894"/>
                  </a:moveTo>
                  <a:lnTo>
                    <a:pt x="43802" y="17691"/>
                  </a:lnTo>
                  <a:lnTo>
                    <a:pt x="43802" y="22174"/>
                  </a:lnTo>
                  <a:lnTo>
                    <a:pt x="48387" y="22390"/>
                  </a:lnTo>
                  <a:lnTo>
                    <a:pt x="48387" y="17894"/>
                  </a:lnTo>
                  <a:close/>
                </a:path>
                <a:path w="158750" h="238125">
                  <a:moveTo>
                    <a:pt x="70358" y="212712"/>
                  </a:moveTo>
                  <a:lnTo>
                    <a:pt x="65760" y="212458"/>
                  </a:lnTo>
                  <a:lnTo>
                    <a:pt x="65760" y="216954"/>
                  </a:lnTo>
                  <a:lnTo>
                    <a:pt x="70358" y="217208"/>
                  </a:lnTo>
                  <a:lnTo>
                    <a:pt x="70358" y="212712"/>
                  </a:lnTo>
                  <a:close/>
                </a:path>
                <a:path w="158750" h="238125">
                  <a:moveTo>
                    <a:pt x="70358" y="191160"/>
                  </a:moveTo>
                  <a:lnTo>
                    <a:pt x="65760" y="190931"/>
                  </a:lnTo>
                  <a:lnTo>
                    <a:pt x="65760" y="195414"/>
                  </a:lnTo>
                  <a:lnTo>
                    <a:pt x="70358" y="195656"/>
                  </a:lnTo>
                  <a:lnTo>
                    <a:pt x="70358" y="191160"/>
                  </a:lnTo>
                  <a:close/>
                </a:path>
                <a:path w="158750" h="238125">
                  <a:moveTo>
                    <a:pt x="70358" y="169608"/>
                  </a:moveTo>
                  <a:lnTo>
                    <a:pt x="65760" y="169392"/>
                  </a:lnTo>
                  <a:lnTo>
                    <a:pt x="65760" y="173888"/>
                  </a:lnTo>
                  <a:lnTo>
                    <a:pt x="70358" y="174129"/>
                  </a:lnTo>
                  <a:lnTo>
                    <a:pt x="70358" y="169608"/>
                  </a:lnTo>
                  <a:close/>
                </a:path>
                <a:path w="158750" h="238125">
                  <a:moveTo>
                    <a:pt x="70358" y="148069"/>
                  </a:moveTo>
                  <a:lnTo>
                    <a:pt x="65760" y="147853"/>
                  </a:lnTo>
                  <a:lnTo>
                    <a:pt x="65760" y="152336"/>
                  </a:lnTo>
                  <a:lnTo>
                    <a:pt x="70358" y="152577"/>
                  </a:lnTo>
                  <a:lnTo>
                    <a:pt x="70358" y="148069"/>
                  </a:lnTo>
                  <a:close/>
                </a:path>
                <a:path w="158750" h="238125">
                  <a:moveTo>
                    <a:pt x="70358" y="126568"/>
                  </a:moveTo>
                  <a:lnTo>
                    <a:pt x="65760" y="126326"/>
                  </a:lnTo>
                  <a:lnTo>
                    <a:pt x="65760" y="130822"/>
                  </a:lnTo>
                  <a:lnTo>
                    <a:pt x="70358" y="131051"/>
                  </a:lnTo>
                  <a:lnTo>
                    <a:pt x="70358" y="126568"/>
                  </a:lnTo>
                  <a:close/>
                </a:path>
                <a:path w="158750" h="238125">
                  <a:moveTo>
                    <a:pt x="70358" y="105003"/>
                  </a:moveTo>
                  <a:lnTo>
                    <a:pt x="65760" y="104787"/>
                  </a:lnTo>
                  <a:lnTo>
                    <a:pt x="65760" y="109296"/>
                  </a:lnTo>
                  <a:lnTo>
                    <a:pt x="70358" y="109499"/>
                  </a:lnTo>
                  <a:lnTo>
                    <a:pt x="70358" y="105003"/>
                  </a:lnTo>
                  <a:close/>
                </a:path>
                <a:path w="158750" h="238125">
                  <a:moveTo>
                    <a:pt x="70358" y="83477"/>
                  </a:moveTo>
                  <a:lnTo>
                    <a:pt x="65760" y="83235"/>
                  </a:lnTo>
                  <a:lnTo>
                    <a:pt x="65760" y="87757"/>
                  </a:lnTo>
                  <a:lnTo>
                    <a:pt x="70358" y="87960"/>
                  </a:lnTo>
                  <a:lnTo>
                    <a:pt x="70358" y="83477"/>
                  </a:lnTo>
                  <a:close/>
                </a:path>
                <a:path w="158750" h="238125">
                  <a:moveTo>
                    <a:pt x="70358" y="61937"/>
                  </a:moveTo>
                  <a:lnTo>
                    <a:pt x="65760" y="61734"/>
                  </a:lnTo>
                  <a:lnTo>
                    <a:pt x="65760" y="66217"/>
                  </a:lnTo>
                  <a:lnTo>
                    <a:pt x="70358" y="66433"/>
                  </a:lnTo>
                  <a:lnTo>
                    <a:pt x="70358" y="61937"/>
                  </a:lnTo>
                  <a:close/>
                </a:path>
                <a:path w="158750" h="238125">
                  <a:moveTo>
                    <a:pt x="70358" y="40398"/>
                  </a:moveTo>
                  <a:lnTo>
                    <a:pt x="65760" y="40195"/>
                  </a:lnTo>
                  <a:lnTo>
                    <a:pt x="65760" y="44678"/>
                  </a:lnTo>
                  <a:lnTo>
                    <a:pt x="70358" y="44894"/>
                  </a:lnTo>
                  <a:lnTo>
                    <a:pt x="70358" y="40398"/>
                  </a:lnTo>
                  <a:close/>
                </a:path>
                <a:path w="158750" h="238125">
                  <a:moveTo>
                    <a:pt x="70358" y="18872"/>
                  </a:moveTo>
                  <a:lnTo>
                    <a:pt x="65760" y="18681"/>
                  </a:lnTo>
                  <a:lnTo>
                    <a:pt x="65760" y="23139"/>
                  </a:lnTo>
                  <a:lnTo>
                    <a:pt x="70358" y="23355"/>
                  </a:lnTo>
                  <a:lnTo>
                    <a:pt x="70358" y="18872"/>
                  </a:lnTo>
                  <a:close/>
                </a:path>
                <a:path w="158750" h="238125">
                  <a:moveTo>
                    <a:pt x="92354" y="213868"/>
                  </a:moveTo>
                  <a:lnTo>
                    <a:pt x="87757" y="213639"/>
                  </a:lnTo>
                  <a:lnTo>
                    <a:pt x="87757" y="218109"/>
                  </a:lnTo>
                  <a:lnTo>
                    <a:pt x="92354" y="218376"/>
                  </a:lnTo>
                  <a:lnTo>
                    <a:pt x="92354" y="213868"/>
                  </a:lnTo>
                  <a:close/>
                </a:path>
                <a:path w="158750" h="238125">
                  <a:moveTo>
                    <a:pt x="92354" y="192303"/>
                  </a:moveTo>
                  <a:lnTo>
                    <a:pt x="87757" y="192062"/>
                  </a:lnTo>
                  <a:lnTo>
                    <a:pt x="87757" y="196583"/>
                  </a:lnTo>
                  <a:lnTo>
                    <a:pt x="92354" y="196811"/>
                  </a:lnTo>
                  <a:lnTo>
                    <a:pt x="92354" y="192303"/>
                  </a:lnTo>
                  <a:close/>
                </a:path>
                <a:path w="158750" h="238125">
                  <a:moveTo>
                    <a:pt x="92354" y="170764"/>
                  </a:moveTo>
                  <a:lnTo>
                    <a:pt x="87757" y="170522"/>
                  </a:lnTo>
                  <a:lnTo>
                    <a:pt x="87757" y="175018"/>
                  </a:lnTo>
                  <a:lnTo>
                    <a:pt x="92354" y="175272"/>
                  </a:lnTo>
                  <a:lnTo>
                    <a:pt x="92354" y="170764"/>
                  </a:lnTo>
                  <a:close/>
                </a:path>
                <a:path w="158750" h="238125">
                  <a:moveTo>
                    <a:pt x="92354" y="149186"/>
                  </a:moveTo>
                  <a:lnTo>
                    <a:pt x="87757" y="148958"/>
                  </a:lnTo>
                  <a:lnTo>
                    <a:pt x="87757" y="153466"/>
                  </a:lnTo>
                  <a:lnTo>
                    <a:pt x="92354" y="153695"/>
                  </a:lnTo>
                  <a:lnTo>
                    <a:pt x="92354" y="149186"/>
                  </a:lnTo>
                  <a:close/>
                </a:path>
                <a:path w="158750" h="238125">
                  <a:moveTo>
                    <a:pt x="92354" y="127647"/>
                  </a:moveTo>
                  <a:lnTo>
                    <a:pt x="87757" y="127431"/>
                  </a:lnTo>
                  <a:lnTo>
                    <a:pt x="87757" y="131914"/>
                  </a:lnTo>
                  <a:lnTo>
                    <a:pt x="92354" y="132130"/>
                  </a:lnTo>
                  <a:lnTo>
                    <a:pt x="92354" y="127647"/>
                  </a:lnTo>
                  <a:close/>
                </a:path>
                <a:path w="158750" h="238125">
                  <a:moveTo>
                    <a:pt x="92354" y="106070"/>
                  </a:moveTo>
                  <a:lnTo>
                    <a:pt x="87757" y="105854"/>
                  </a:lnTo>
                  <a:lnTo>
                    <a:pt x="87757" y="110350"/>
                  </a:lnTo>
                  <a:lnTo>
                    <a:pt x="92354" y="110578"/>
                  </a:lnTo>
                  <a:lnTo>
                    <a:pt x="92354" y="106070"/>
                  </a:lnTo>
                  <a:close/>
                </a:path>
                <a:path w="158750" h="238125">
                  <a:moveTo>
                    <a:pt x="92354" y="84518"/>
                  </a:moveTo>
                  <a:lnTo>
                    <a:pt x="87757" y="84302"/>
                  </a:lnTo>
                  <a:lnTo>
                    <a:pt x="87757" y="88785"/>
                  </a:lnTo>
                  <a:lnTo>
                    <a:pt x="92354" y="89014"/>
                  </a:lnTo>
                  <a:lnTo>
                    <a:pt x="92354" y="84518"/>
                  </a:lnTo>
                  <a:close/>
                </a:path>
                <a:path w="158750" h="238125">
                  <a:moveTo>
                    <a:pt x="92354" y="62979"/>
                  </a:moveTo>
                  <a:lnTo>
                    <a:pt x="87757" y="62763"/>
                  </a:lnTo>
                  <a:lnTo>
                    <a:pt x="87757" y="67259"/>
                  </a:lnTo>
                  <a:lnTo>
                    <a:pt x="92354" y="67475"/>
                  </a:lnTo>
                  <a:lnTo>
                    <a:pt x="92354" y="62979"/>
                  </a:lnTo>
                  <a:close/>
                </a:path>
                <a:path w="158750" h="238125">
                  <a:moveTo>
                    <a:pt x="92354" y="41402"/>
                  </a:moveTo>
                  <a:lnTo>
                    <a:pt x="87757" y="41198"/>
                  </a:lnTo>
                  <a:lnTo>
                    <a:pt x="87757" y="45681"/>
                  </a:lnTo>
                  <a:lnTo>
                    <a:pt x="92354" y="45897"/>
                  </a:lnTo>
                  <a:lnTo>
                    <a:pt x="92354" y="41402"/>
                  </a:lnTo>
                  <a:close/>
                </a:path>
                <a:path w="158750" h="238125">
                  <a:moveTo>
                    <a:pt x="92354" y="19837"/>
                  </a:moveTo>
                  <a:lnTo>
                    <a:pt x="87757" y="19634"/>
                  </a:lnTo>
                  <a:lnTo>
                    <a:pt x="87757" y="24130"/>
                  </a:lnTo>
                  <a:lnTo>
                    <a:pt x="92354" y="24320"/>
                  </a:lnTo>
                  <a:lnTo>
                    <a:pt x="92354" y="19837"/>
                  </a:lnTo>
                  <a:close/>
                </a:path>
                <a:path w="158750" h="238125">
                  <a:moveTo>
                    <a:pt x="114427" y="215049"/>
                  </a:moveTo>
                  <a:lnTo>
                    <a:pt x="109791" y="214807"/>
                  </a:lnTo>
                  <a:lnTo>
                    <a:pt x="109791" y="219316"/>
                  </a:lnTo>
                  <a:lnTo>
                    <a:pt x="114427" y="219544"/>
                  </a:lnTo>
                  <a:lnTo>
                    <a:pt x="114427" y="215049"/>
                  </a:lnTo>
                  <a:close/>
                </a:path>
                <a:path w="158750" h="238125">
                  <a:moveTo>
                    <a:pt x="114427" y="193459"/>
                  </a:moveTo>
                  <a:lnTo>
                    <a:pt x="109791" y="193230"/>
                  </a:lnTo>
                  <a:lnTo>
                    <a:pt x="109791" y="197713"/>
                  </a:lnTo>
                  <a:lnTo>
                    <a:pt x="114427" y="197980"/>
                  </a:lnTo>
                  <a:lnTo>
                    <a:pt x="114427" y="193459"/>
                  </a:lnTo>
                  <a:close/>
                </a:path>
                <a:path w="158750" h="238125">
                  <a:moveTo>
                    <a:pt x="114427" y="171881"/>
                  </a:moveTo>
                  <a:lnTo>
                    <a:pt x="109791" y="171653"/>
                  </a:lnTo>
                  <a:lnTo>
                    <a:pt x="109791" y="176149"/>
                  </a:lnTo>
                  <a:lnTo>
                    <a:pt x="114427" y="176403"/>
                  </a:lnTo>
                  <a:lnTo>
                    <a:pt x="114427" y="171881"/>
                  </a:lnTo>
                  <a:close/>
                </a:path>
                <a:path w="158750" h="238125">
                  <a:moveTo>
                    <a:pt x="114427" y="150304"/>
                  </a:moveTo>
                  <a:lnTo>
                    <a:pt x="109791" y="150075"/>
                  </a:lnTo>
                  <a:lnTo>
                    <a:pt x="109791" y="154571"/>
                  </a:lnTo>
                  <a:lnTo>
                    <a:pt x="114427" y="154813"/>
                  </a:lnTo>
                  <a:lnTo>
                    <a:pt x="114427" y="150304"/>
                  </a:lnTo>
                  <a:close/>
                </a:path>
                <a:path w="158750" h="238125">
                  <a:moveTo>
                    <a:pt x="114427" y="128727"/>
                  </a:moveTo>
                  <a:lnTo>
                    <a:pt x="109791" y="128498"/>
                  </a:lnTo>
                  <a:lnTo>
                    <a:pt x="109791" y="132994"/>
                  </a:lnTo>
                  <a:lnTo>
                    <a:pt x="114427" y="133235"/>
                  </a:lnTo>
                  <a:lnTo>
                    <a:pt x="114427" y="128727"/>
                  </a:lnTo>
                  <a:close/>
                </a:path>
                <a:path w="158750" h="238125">
                  <a:moveTo>
                    <a:pt x="114427" y="107149"/>
                  </a:moveTo>
                  <a:lnTo>
                    <a:pt x="109791" y="106908"/>
                  </a:lnTo>
                  <a:lnTo>
                    <a:pt x="109791" y="111442"/>
                  </a:lnTo>
                  <a:lnTo>
                    <a:pt x="114427" y="111658"/>
                  </a:lnTo>
                  <a:lnTo>
                    <a:pt x="114427" y="107149"/>
                  </a:lnTo>
                  <a:close/>
                </a:path>
                <a:path w="158750" h="238125">
                  <a:moveTo>
                    <a:pt x="114427" y="85559"/>
                  </a:moveTo>
                  <a:lnTo>
                    <a:pt x="109791" y="85344"/>
                  </a:lnTo>
                  <a:lnTo>
                    <a:pt x="109791" y="89827"/>
                  </a:lnTo>
                  <a:lnTo>
                    <a:pt x="114427" y="90055"/>
                  </a:lnTo>
                  <a:lnTo>
                    <a:pt x="114427" y="85559"/>
                  </a:lnTo>
                  <a:close/>
                </a:path>
                <a:path w="158750" h="238125">
                  <a:moveTo>
                    <a:pt x="114427" y="63995"/>
                  </a:moveTo>
                  <a:lnTo>
                    <a:pt x="109791" y="63779"/>
                  </a:lnTo>
                  <a:lnTo>
                    <a:pt x="109791" y="68287"/>
                  </a:lnTo>
                  <a:lnTo>
                    <a:pt x="114427" y="68491"/>
                  </a:lnTo>
                  <a:lnTo>
                    <a:pt x="114427" y="63995"/>
                  </a:lnTo>
                  <a:close/>
                </a:path>
                <a:path w="158750" h="238125">
                  <a:moveTo>
                    <a:pt x="114427" y="42418"/>
                  </a:moveTo>
                  <a:lnTo>
                    <a:pt x="109791" y="42202"/>
                  </a:lnTo>
                  <a:lnTo>
                    <a:pt x="109791" y="46710"/>
                  </a:lnTo>
                  <a:lnTo>
                    <a:pt x="114427" y="46913"/>
                  </a:lnTo>
                  <a:lnTo>
                    <a:pt x="114427" y="42418"/>
                  </a:lnTo>
                  <a:close/>
                </a:path>
                <a:path w="158750" h="238125">
                  <a:moveTo>
                    <a:pt x="114427" y="20840"/>
                  </a:moveTo>
                  <a:lnTo>
                    <a:pt x="109791" y="20612"/>
                  </a:lnTo>
                  <a:lnTo>
                    <a:pt x="109791" y="25107"/>
                  </a:lnTo>
                  <a:lnTo>
                    <a:pt x="114427" y="25311"/>
                  </a:lnTo>
                  <a:lnTo>
                    <a:pt x="114427" y="20840"/>
                  </a:lnTo>
                  <a:close/>
                </a:path>
                <a:path w="158750" h="238125">
                  <a:moveTo>
                    <a:pt x="136512" y="216217"/>
                  </a:moveTo>
                  <a:lnTo>
                    <a:pt x="131876" y="215988"/>
                  </a:lnTo>
                  <a:lnTo>
                    <a:pt x="131876" y="220484"/>
                  </a:lnTo>
                  <a:lnTo>
                    <a:pt x="136512" y="220713"/>
                  </a:lnTo>
                  <a:lnTo>
                    <a:pt x="136512" y="216217"/>
                  </a:lnTo>
                  <a:close/>
                </a:path>
                <a:path w="158750" h="238125">
                  <a:moveTo>
                    <a:pt x="136512" y="194627"/>
                  </a:moveTo>
                  <a:lnTo>
                    <a:pt x="131876" y="194373"/>
                  </a:lnTo>
                  <a:lnTo>
                    <a:pt x="131876" y="198894"/>
                  </a:lnTo>
                  <a:lnTo>
                    <a:pt x="136512" y="199110"/>
                  </a:lnTo>
                  <a:lnTo>
                    <a:pt x="136512" y="194627"/>
                  </a:lnTo>
                  <a:close/>
                </a:path>
                <a:path w="158750" h="238125">
                  <a:moveTo>
                    <a:pt x="136512" y="172999"/>
                  </a:moveTo>
                  <a:lnTo>
                    <a:pt x="131876" y="172783"/>
                  </a:lnTo>
                  <a:lnTo>
                    <a:pt x="131876" y="177292"/>
                  </a:lnTo>
                  <a:lnTo>
                    <a:pt x="136512" y="177533"/>
                  </a:lnTo>
                  <a:lnTo>
                    <a:pt x="136512" y="172999"/>
                  </a:lnTo>
                  <a:close/>
                </a:path>
                <a:path w="158750" h="238125">
                  <a:moveTo>
                    <a:pt x="136512" y="151409"/>
                  </a:moveTo>
                  <a:lnTo>
                    <a:pt x="131876" y="151180"/>
                  </a:lnTo>
                  <a:lnTo>
                    <a:pt x="131876" y="155702"/>
                  </a:lnTo>
                  <a:lnTo>
                    <a:pt x="136512" y="155917"/>
                  </a:lnTo>
                  <a:lnTo>
                    <a:pt x="136512" y="151409"/>
                  </a:lnTo>
                  <a:close/>
                </a:path>
                <a:path w="158750" h="238125">
                  <a:moveTo>
                    <a:pt x="136512" y="129819"/>
                  </a:moveTo>
                  <a:lnTo>
                    <a:pt x="131876" y="129590"/>
                  </a:lnTo>
                  <a:lnTo>
                    <a:pt x="131876" y="134086"/>
                  </a:lnTo>
                  <a:lnTo>
                    <a:pt x="136512" y="134315"/>
                  </a:lnTo>
                  <a:lnTo>
                    <a:pt x="136512" y="129819"/>
                  </a:lnTo>
                  <a:close/>
                </a:path>
                <a:path w="158750" h="238125">
                  <a:moveTo>
                    <a:pt x="136512" y="108204"/>
                  </a:moveTo>
                  <a:lnTo>
                    <a:pt x="131876" y="107988"/>
                  </a:lnTo>
                  <a:lnTo>
                    <a:pt x="131876" y="112509"/>
                  </a:lnTo>
                  <a:lnTo>
                    <a:pt x="136512" y="112737"/>
                  </a:lnTo>
                  <a:lnTo>
                    <a:pt x="136512" y="108204"/>
                  </a:lnTo>
                  <a:close/>
                </a:path>
                <a:path w="158750" h="238125">
                  <a:moveTo>
                    <a:pt x="136512" y="86601"/>
                  </a:moveTo>
                  <a:lnTo>
                    <a:pt x="131876" y="86398"/>
                  </a:lnTo>
                  <a:lnTo>
                    <a:pt x="131876" y="90893"/>
                  </a:lnTo>
                  <a:lnTo>
                    <a:pt x="136512" y="91122"/>
                  </a:lnTo>
                  <a:lnTo>
                    <a:pt x="136512" y="86601"/>
                  </a:lnTo>
                  <a:close/>
                </a:path>
                <a:path w="158750" h="238125">
                  <a:moveTo>
                    <a:pt x="136512" y="64998"/>
                  </a:moveTo>
                  <a:lnTo>
                    <a:pt x="131876" y="64795"/>
                  </a:lnTo>
                  <a:lnTo>
                    <a:pt x="131876" y="69291"/>
                  </a:lnTo>
                  <a:lnTo>
                    <a:pt x="136512" y="69507"/>
                  </a:lnTo>
                  <a:lnTo>
                    <a:pt x="136512" y="64998"/>
                  </a:lnTo>
                  <a:close/>
                </a:path>
                <a:path w="158750" h="238125">
                  <a:moveTo>
                    <a:pt x="136512" y="43395"/>
                  </a:moveTo>
                  <a:lnTo>
                    <a:pt x="131876" y="43192"/>
                  </a:lnTo>
                  <a:lnTo>
                    <a:pt x="131876" y="47726"/>
                  </a:lnTo>
                  <a:lnTo>
                    <a:pt x="136512" y="47891"/>
                  </a:lnTo>
                  <a:lnTo>
                    <a:pt x="136512" y="43395"/>
                  </a:lnTo>
                  <a:close/>
                </a:path>
                <a:path w="158750" h="238125">
                  <a:moveTo>
                    <a:pt x="136512" y="21805"/>
                  </a:moveTo>
                  <a:lnTo>
                    <a:pt x="131876" y="21602"/>
                  </a:lnTo>
                  <a:lnTo>
                    <a:pt x="131876" y="26098"/>
                  </a:lnTo>
                  <a:lnTo>
                    <a:pt x="136512" y="26301"/>
                  </a:lnTo>
                  <a:lnTo>
                    <a:pt x="136512" y="21805"/>
                  </a:lnTo>
                  <a:close/>
                </a:path>
                <a:path w="158750" h="238125">
                  <a:moveTo>
                    <a:pt x="136512" y="177"/>
                  </a:moveTo>
                  <a:lnTo>
                    <a:pt x="131876" y="0"/>
                  </a:lnTo>
                  <a:lnTo>
                    <a:pt x="131876" y="4521"/>
                  </a:lnTo>
                  <a:lnTo>
                    <a:pt x="136512" y="4699"/>
                  </a:lnTo>
                  <a:lnTo>
                    <a:pt x="136512" y="177"/>
                  </a:lnTo>
                  <a:close/>
                </a:path>
                <a:path w="158750" h="238125">
                  <a:moveTo>
                    <a:pt x="158635" y="217411"/>
                  </a:moveTo>
                  <a:lnTo>
                    <a:pt x="154038" y="217157"/>
                  </a:lnTo>
                  <a:lnTo>
                    <a:pt x="154038" y="221665"/>
                  </a:lnTo>
                  <a:lnTo>
                    <a:pt x="158635" y="221919"/>
                  </a:lnTo>
                  <a:lnTo>
                    <a:pt x="158635" y="217411"/>
                  </a:lnTo>
                  <a:close/>
                </a:path>
                <a:path w="158750" h="238125">
                  <a:moveTo>
                    <a:pt x="158635" y="195770"/>
                  </a:moveTo>
                  <a:lnTo>
                    <a:pt x="154038" y="195529"/>
                  </a:lnTo>
                  <a:lnTo>
                    <a:pt x="154038" y="200063"/>
                  </a:lnTo>
                  <a:lnTo>
                    <a:pt x="158635" y="200291"/>
                  </a:lnTo>
                  <a:lnTo>
                    <a:pt x="158635" y="195770"/>
                  </a:lnTo>
                  <a:close/>
                </a:path>
                <a:path w="158750" h="238125">
                  <a:moveTo>
                    <a:pt x="158635" y="174155"/>
                  </a:moveTo>
                  <a:lnTo>
                    <a:pt x="154038" y="173913"/>
                  </a:lnTo>
                  <a:lnTo>
                    <a:pt x="154038" y="178422"/>
                  </a:lnTo>
                  <a:lnTo>
                    <a:pt x="158635" y="178689"/>
                  </a:lnTo>
                  <a:lnTo>
                    <a:pt x="158635" y="174155"/>
                  </a:lnTo>
                  <a:close/>
                </a:path>
                <a:path w="158750" h="238125">
                  <a:moveTo>
                    <a:pt x="158635" y="152539"/>
                  </a:moveTo>
                  <a:lnTo>
                    <a:pt x="154038" y="152298"/>
                  </a:lnTo>
                  <a:lnTo>
                    <a:pt x="154038" y="156806"/>
                  </a:lnTo>
                  <a:lnTo>
                    <a:pt x="158635" y="157035"/>
                  </a:lnTo>
                  <a:lnTo>
                    <a:pt x="158635" y="152539"/>
                  </a:lnTo>
                  <a:close/>
                </a:path>
                <a:path w="158750" h="238125">
                  <a:moveTo>
                    <a:pt x="158635" y="130911"/>
                  </a:moveTo>
                  <a:lnTo>
                    <a:pt x="154038" y="130683"/>
                  </a:lnTo>
                  <a:lnTo>
                    <a:pt x="154038" y="135191"/>
                  </a:lnTo>
                  <a:lnTo>
                    <a:pt x="158635" y="135432"/>
                  </a:lnTo>
                  <a:lnTo>
                    <a:pt x="158635" y="130911"/>
                  </a:lnTo>
                  <a:close/>
                </a:path>
                <a:path w="158750" h="238125">
                  <a:moveTo>
                    <a:pt x="158635" y="109283"/>
                  </a:moveTo>
                  <a:lnTo>
                    <a:pt x="154038" y="109054"/>
                  </a:lnTo>
                  <a:lnTo>
                    <a:pt x="154038" y="113588"/>
                  </a:lnTo>
                  <a:lnTo>
                    <a:pt x="158635" y="113804"/>
                  </a:lnTo>
                  <a:lnTo>
                    <a:pt x="158635" y="109283"/>
                  </a:lnTo>
                  <a:close/>
                </a:path>
                <a:path w="158750" h="238125">
                  <a:moveTo>
                    <a:pt x="158635" y="87668"/>
                  </a:moveTo>
                  <a:lnTo>
                    <a:pt x="154038" y="87426"/>
                  </a:lnTo>
                  <a:lnTo>
                    <a:pt x="154038" y="91960"/>
                  </a:lnTo>
                  <a:lnTo>
                    <a:pt x="158635" y="92163"/>
                  </a:lnTo>
                  <a:lnTo>
                    <a:pt x="158635" y="87668"/>
                  </a:lnTo>
                  <a:close/>
                </a:path>
                <a:path w="158750" h="238125">
                  <a:moveTo>
                    <a:pt x="158635" y="66052"/>
                  </a:moveTo>
                  <a:lnTo>
                    <a:pt x="154038" y="65824"/>
                  </a:lnTo>
                  <a:lnTo>
                    <a:pt x="154038" y="70345"/>
                  </a:lnTo>
                  <a:lnTo>
                    <a:pt x="158635" y="70548"/>
                  </a:lnTo>
                  <a:lnTo>
                    <a:pt x="158635" y="66052"/>
                  </a:lnTo>
                  <a:close/>
                </a:path>
                <a:path w="158750" h="238125">
                  <a:moveTo>
                    <a:pt x="158635" y="44399"/>
                  </a:moveTo>
                  <a:lnTo>
                    <a:pt x="154038" y="44196"/>
                  </a:lnTo>
                  <a:lnTo>
                    <a:pt x="154038" y="48729"/>
                  </a:lnTo>
                  <a:lnTo>
                    <a:pt x="158635" y="48920"/>
                  </a:lnTo>
                  <a:lnTo>
                    <a:pt x="158635" y="44399"/>
                  </a:lnTo>
                  <a:close/>
                </a:path>
                <a:path w="158750" h="238125">
                  <a:moveTo>
                    <a:pt x="158635" y="22783"/>
                  </a:moveTo>
                  <a:lnTo>
                    <a:pt x="154038" y="22593"/>
                  </a:lnTo>
                  <a:lnTo>
                    <a:pt x="154038" y="27076"/>
                  </a:lnTo>
                  <a:lnTo>
                    <a:pt x="158635" y="27317"/>
                  </a:lnTo>
                  <a:lnTo>
                    <a:pt x="158635" y="22783"/>
                  </a:lnTo>
                  <a:close/>
                </a:path>
                <a:path w="158750" h="238125">
                  <a:moveTo>
                    <a:pt x="158635" y="1168"/>
                  </a:moveTo>
                  <a:lnTo>
                    <a:pt x="154038" y="939"/>
                  </a:lnTo>
                  <a:lnTo>
                    <a:pt x="154038" y="5473"/>
                  </a:lnTo>
                  <a:lnTo>
                    <a:pt x="158635" y="5676"/>
                  </a:lnTo>
                  <a:lnTo>
                    <a:pt x="158635" y="116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757240" y="8100313"/>
              <a:ext cx="693420" cy="672465"/>
            </a:xfrm>
            <a:custGeom>
              <a:avLst/>
              <a:gdLst/>
              <a:ahLst/>
              <a:cxnLst/>
              <a:rect l="l" t="t" r="r" b="b"/>
              <a:pathLst>
                <a:path w="693420" h="672465">
                  <a:moveTo>
                    <a:pt x="4368" y="21717"/>
                  </a:moveTo>
                  <a:lnTo>
                    <a:pt x="0" y="21590"/>
                  </a:lnTo>
                  <a:lnTo>
                    <a:pt x="0" y="25971"/>
                  </a:lnTo>
                  <a:lnTo>
                    <a:pt x="4368" y="26098"/>
                  </a:lnTo>
                  <a:lnTo>
                    <a:pt x="4368" y="21717"/>
                  </a:lnTo>
                  <a:close/>
                </a:path>
                <a:path w="693420" h="672465">
                  <a:moveTo>
                    <a:pt x="4368" y="127"/>
                  </a:moveTo>
                  <a:lnTo>
                    <a:pt x="0" y="0"/>
                  </a:lnTo>
                  <a:lnTo>
                    <a:pt x="0" y="4394"/>
                  </a:lnTo>
                  <a:lnTo>
                    <a:pt x="4368" y="4521"/>
                  </a:lnTo>
                  <a:lnTo>
                    <a:pt x="4368" y="127"/>
                  </a:lnTo>
                  <a:close/>
                </a:path>
                <a:path w="693420" h="672465">
                  <a:moveTo>
                    <a:pt x="25222" y="22288"/>
                  </a:moveTo>
                  <a:lnTo>
                    <a:pt x="20853" y="22186"/>
                  </a:lnTo>
                  <a:lnTo>
                    <a:pt x="20853" y="26568"/>
                  </a:lnTo>
                  <a:lnTo>
                    <a:pt x="25222" y="26695"/>
                  </a:lnTo>
                  <a:lnTo>
                    <a:pt x="25222" y="22288"/>
                  </a:lnTo>
                  <a:close/>
                </a:path>
                <a:path w="693420" h="672465">
                  <a:moveTo>
                    <a:pt x="25222" y="698"/>
                  </a:moveTo>
                  <a:lnTo>
                    <a:pt x="20853" y="596"/>
                  </a:lnTo>
                  <a:lnTo>
                    <a:pt x="20853" y="4978"/>
                  </a:lnTo>
                  <a:lnTo>
                    <a:pt x="25222" y="5105"/>
                  </a:lnTo>
                  <a:lnTo>
                    <a:pt x="25222" y="698"/>
                  </a:lnTo>
                  <a:close/>
                </a:path>
                <a:path w="693420" h="672465">
                  <a:moveTo>
                    <a:pt x="46139" y="22910"/>
                  </a:moveTo>
                  <a:lnTo>
                    <a:pt x="41757" y="22771"/>
                  </a:lnTo>
                  <a:lnTo>
                    <a:pt x="41757" y="27178"/>
                  </a:lnTo>
                  <a:lnTo>
                    <a:pt x="46139" y="27279"/>
                  </a:lnTo>
                  <a:lnTo>
                    <a:pt x="46139" y="22910"/>
                  </a:lnTo>
                  <a:close/>
                </a:path>
                <a:path w="693420" h="672465">
                  <a:moveTo>
                    <a:pt x="46139" y="1308"/>
                  </a:moveTo>
                  <a:lnTo>
                    <a:pt x="41757" y="1168"/>
                  </a:lnTo>
                  <a:lnTo>
                    <a:pt x="41757" y="5575"/>
                  </a:lnTo>
                  <a:lnTo>
                    <a:pt x="46139" y="5676"/>
                  </a:lnTo>
                  <a:lnTo>
                    <a:pt x="46139" y="1308"/>
                  </a:lnTo>
                  <a:close/>
                </a:path>
                <a:path w="693420" h="672465">
                  <a:moveTo>
                    <a:pt x="67068" y="23482"/>
                  </a:moveTo>
                  <a:lnTo>
                    <a:pt x="62712" y="23380"/>
                  </a:lnTo>
                  <a:lnTo>
                    <a:pt x="62712" y="27762"/>
                  </a:lnTo>
                  <a:lnTo>
                    <a:pt x="67068" y="27889"/>
                  </a:lnTo>
                  <a:lnTo>
                    <a:pt x="67068" y="23482"/>
                  </a:lnTo>
                  <a:close/>
                </a:path>
                <a:path w="693420" h="672465">
                  <a:moveTo>
                    <a:pt x="67068" y="1879"/>
                  </a:moveTo>
                  <a:lnTo>
                    <a:pt x="62712" y="1765"/>
                  </a:lnTo>
                  <a:lnTo>
                    <a:pt x="62712" y="6146"/>
                  </a:lnTo>
                  <a:lnTo>
                    <a:pt x="67068" y="6286"/>
                  </a:lnTo>
                  <a:lnTo>
                    <a:pt x="67068" y="1879"/>
                  </a:lnTo>
                  <a:close/>
                </a:path>
                <a:path w="693420" h="672465">
                  <a:moveTo>
                    <a:pt x="88061" y="24091"/>
                  </a:moveTo>
                  <a:lnTo>
                    <a:pt x="83680" y="23977"/>
                  </a:lnTo>
                  <a:lnTo>
                    <a:pt x="83680" y="28359"/>
                  </a:lnTo>
                  <a:lnTo>
                    <a:pt x="88061" y="28498"/>
                  </a:lnTo>
                  <a:lnTo>
                    <a:pt x="88061" y="24091"/>
                  </a:lnTo>
                  <a:close/>
                </a:path>
                <a:path w="693420" h="672465">
                  <a:moveTo>
                    <a:pt x="88061" y="2476"/>
                  </a:moveTo>
                  <a:lnTo>
                    <a:pt x="83680" y="2362"/>
                  </a:lnTo>
                  <a:lnTo>
                    <a:pt x="83680" y="6743"/>
                  </a:lnTo>
                  <a:lnTo>
                    <a:pt x="88061" y="6883"/>
                  </a:lnTo>
                  <a:lnTo>
                    <a:pt x="88061" y="2476"/>
                  </a:lnTo>
                  <a:close/>
                </a:path>
                <a:path w="693420" h="672465">
                  <a:moveTo>
                    <a:pt x="109118" y="24676"/>
                  </a:moveTo>
                  <a:lnTo>
                    <a:pt x="104698" y="24549"/>
                  </a:lnTo>
                  <a:lnTo>
                    <a:pt x="104698" y="28968"/>
                  </a:lnTo>
                  <a:lnTo>
                    <a:pt x="109118" y="29095"/>
                  </a:lnTo>
                  <a:lnTo>
                    <a:pt x="109118" y="24676"/>
                  </a:lnTo>
                  <a:close/>
                </a:path>
                <a:path w="693420" h="672465">
                  <a:moveTo>
                    <a:pt x="109118" y="3048"/>
                  </a:moveTo>
                  <a:lnTo>
                    <a:pt x="104698" y="2946"/>
                  </a:lnTo>
                  <a:lnTo>
                    <a:pt x="104698" y="7353"/>
                  </a:lnTo>
                  <a:lnTo>
                    <a:pt x="109118" y="7467"/>
                  </a:lnTo>
                  <a:lnTo>
                    <a:pt x="109118" y="3048"/>
                  </a:lnTo>
                  <a:close/>
                </a:path>
                <a:path w="693420" h="672465">
                  <a:moveTo>
                    <a:pt x="130175" y="25273"/>
                  </a:moveTo>
                  <a:lnTo>
                    <a:pt x="125780" y="25146"/>
                  </a:lnTo>
                  <a:lnTo>
                    <a:pt x="125780" y="29565"/>
                  </a:lnTo>
                  <a:lnTo>
                    <a:pt x="130175" y="29679"/>
                  </a:lnTo>
                  <a:lnTo>
                    <a:pt x="130175" y="25273"/>
                  </a:lnTo>
                  <a:close/>
                </a:path>
                <a:path w="693420" h="672465">
                  <a:moveTo>
                    <a:pt x="130175" y="3657"/>
                  </a:moveTo>
                  <a:lnTo>
                    <a:pt x="125780" y="3530"/>
                  </a:lnTo>
                  <a:lnTo>
                    <a:pt x="125780" y="7950"/>
                  </a:lnTo>
                  <a:lnTo>
                    <a:pt x="130175" y="8064"/>
                  </a:lnTo>
                  <a:lnTo>
                    <a:pt x="130175" y="3657"/>
                  </a:lnTo>
                  <a:close/>
                </a:path>
                <a:path w="693420" h="672465">
                  <a:moveTo>
                    <a:pt x="151282" y="25869"/>
                  </a:moveTo>
                  <a:lnTo>
                    <a:pt x="146862" y="25755"/>
                  </a:lnTo>
                  <a:lnTo>
                    <a:pt x="146862" y="30162"/>
                  </a:lnTo>
                  <a:lnTo>
                    <a:pt x="151282" y="30289"/>
                  </a:lnTo>
                  <a:lnTo>
                    <a:pt x="151282" y="25869"/>
                  </a:lnTo>
                  <a:close/>
                </a:path>
                <a:path w="693420" h="672465">
                  <a:moveTo>
                    <a:pt x="151282" y="4229"/>
                  </a:moveTo>
                  <a:lnTo>
                    <a:pt x="146862" y="4127"/>
                  </a:lnTo>
                  <a:lnTo>
                    <a:pt x="146862" y="8534"/>
                  </a:lnTo>
                  <a:lnTo>
                    <a:pt x="151282" y="8661"/>
                  </a:lnTo>
                  <a:lnTo>
                    <a:pt x="151282" y="4229"/>
                  </a:lnTo>
                  <a:close/>
                </a:path>
                <a:path w="693420" h="672465">
                  <a:moveTo>
                    <a:pt x="172440" y="26479"/>
                  </a:moveTo>
                  <a:lnTo>
                    <a:pt x="168008" y="26352"/>
                  </a:lnTo>
                  <a:lnTo>
                    <a:pt x="168008" y="30784"/>
                  </a:lnTo>
                  <a:lnTo>
                    <a:pt x="172440" y="30886"/>
                  </a:lnTo>
                  <a:lnTo>
                    <a:pt x="172440" y="26479"/>
                  </a:lnTo>
                  <a:close/>
                </a:path>
                <a:path w="693420" h="672465">
                  <a:moveTo>
                    <a:pt x="172440" y="4851"/>
                  </a:moveTo>
                  <a:lnTo>
                    <a:pt x="168008" y="4711"/>
                  </a:lnTo>
                  <a:lnTo>
                    <a:pt x="168008" y="9144"/>
                  </a:lnTo>
                  <a:lnTo>
                    <a:pt x="172440" y="9245"/>
                  </a:lnTo>
                  <a:lnTo>
                    <a:pt x="172440" y="4851"/>
                  </a:lnTo>
                  <a:close/>
                </a:path>
                <a:path w="693420" h="672465">
                  <a:moveTo>
                    <a:pt x="193649" y="27089"/>
                  </a:moveTo>
                  <a:lnTo>
                    <a:pt x="189191" y="26962"/>
                  </a:lnTo>
                  <a:lnTo>
                    <a:pt x="189191" y="31394"/>
                  </a:lnTo>
                  <a:lnTo>
                    <a:pt x="193649" y="31508"/>
                  </a:lnTo>
                  <a:lnTo>
                    <a:pt x="193649" y="27089"/>
                  </a:lnTo>
                  <a:close/>
                </a:path>
                <a:path w="693420" h="672465">
                  <a:moveTo>
                    <a:pt x="193649" y="5435"/>
                  </a:moveTo>
                  <a:lnTo>
                    <a:pt x="189191" y="5308"/>
                  </a:lnTo>
                  <a:lnTo>
                    <a:pt x="189191" y="9740"/>
                  </a:lnTo>
                  <a:lnTo>
                    <a:pt x="193649" y="9855"/>
                  </a:lnTo>
                  <a:lnTo>
                    <a:pt x="193649" y="5435"/>
                  </a:lnTo>
                  <a:close/>
                </a:path>
                <a:path w="693420" h="672465">
                  <a:moveTo>
                    <a:pt x="214871" y="27698"/>
                  </a:moveTo>
                  <a:lnTo>
                    <a:pt x="210426" y="27559"/>
                  </a:lnTo>
                  <a:lnTo>
                    <a:pt x="210426" y="31978"/>
                  </a:lnTo>
                  <a:lnTo>
                    <a:pt x="214871" y="32118"/>
                  </a:lnTo>
                  <a:lnTo>
                    <a:pt x="214871" y="27698"/>
                  </a:lnTo>
                  <a:close/>
                </a:path>
                <a:path w="693420" h="672465">
                  <a:moveTo>
                    <a:pt x="214871" y="6045"/>
                  </a:moveTo>
                  <a:lnTo>
                    <a:pt x="210426" y="5905"/>
                  </a:lnTo>
                  <a:lnTo>
                    <a:pt x="210426" y="10337"/>
                  </a:lnTo>
                  <a:lnTo>
                    <a:pt x="214871" y="10464"/>
                  </a:lnTo>
                  <a:lnTo>
                    <a:pt x="214871" y="6045"/>
                  </a:lnTo>
                  <a:close/>
                </a:path>
                <a:path w="693420" h="672465">
                  <a:moveTo>
                    <a:pt x="236156" y="28282"/>
                  </a:moveTo>
                  <a:lnTo>
                    <a:pt x="231698" y="28168"/>
                  </a:lnTo>
                  <a:lnTo>
                    <a:pt x="231698" y="32588"/>
                  </a:lnTo>
                  <a:lnTo>
                    <a:pt x="236156" y="32727"/>
                  </a:lnTo>
                  <a:lnTo>
                    <a:pt x="236156" y="28282"/>
                  </a:lnTo>
                  <a:close/>
                </a:path>
                <a:path w="693420" h="672465">
                  <a:moveTo>
                    <a:pt x="236156" y="6629"/>
                  </a:moveTo>
                  <a:lnTo>
                    <a:pt x="231698" y="6515"/>
                  </a:lnTo>
                  <a:lnTo>
                    <a:pt x="231698" y="10934"/>
                  </a:lnTo>
                  <a:lnTo>
                    <a:pt x="236156" y="11074"/>
                  </a:lnTo>
                  <a:lnTo>
                    <a:pt x="236156" y="6629"/>
                  </a:lnTo>
                  <a:close/>
                </a:path>
                <a:path w="693420" h="672465">
                  <a:moveTo>
                    <a:pt x="257467" y="28905"/>
                  </a:moveTo>
                  <a:lnTo>
                    <a:pt x="253009" y="28765"/>
                  </a:lnTo>
                  <a:lnTo>
                    <a:pt x="253009" y="33197"/>
                  </a:lnTo>
                  <a:lnTo>
                    <a:pt x="257467" y="33337"/>
                  </a:lnTo>
                  <a:lnTo>
                    <a:pt x="257467" y="28905"/>
                  </a:lnTo>
                  <a:close/>
                </a:path>
                <a:path w="693420" h="672465">
                  <a:moveTo>
                    <a:pt x="257467" y="7226"/>
                  </a:moveTo>
                  <a:lnTo>
                    <a:pt x="253009" y="7112"/>
                  </a:lnTo>
                  <a:lnTo>
                    <a:pt x="253009" y="11531"/>
                  </a:lnTo>
                  <a:lnTo>
                    <a:pt x="257467" y="11671"/>
                  </a:lnTo>
                  <a:lnTo>
                    <a:pt x="257467" y="7226"/>
                  </a:lnTo>
                  <a:close/>
                </a:path>
                <a:path w="693420" h="672465">
                  <a:moveTo>
                    <a:pt x="278841" y="29502"/>
                  </a:moveTo>
                  <a:lnTo>
                    <a:pt x="274383" y="29362"/>
                  </a:lnTo>
                  <a:lnTo>
                    <a:pt x="274383" y="33807"/>
                  </a:lnTo>
                  <a:lnTo>
                    <a:pt x="278841" y="33921"/>
                  </a:lnTo>
                  <a:lnTo>
                    <a:pt x="278841" y="29502"/>
                  </a:lnTo>
                  <a:close/>
                </a:path>
                <a:path w="693420" h="672465">
                  <a:moveTo>
                    <a:pt x="278841" y="7835"/>
                  </a:moveTo>
                  <a:lnTo>
                    <a:pt x="274383" y="7696"/>
                  </a:lnTo>
                  <a:lnTo>
                    <a:pt x="274383" y="12141"/>
                  </a:lnTo>
                  <a:lnTo>
                    <a:pt x="278841" y="12255"/>
                  </a:lnTo>
                  <a:lnTo>
                    <a:pt x="278841" y="7835"/>
                  </a:lnTo>
                  <a:close/>
                </a:path>
                <a:path w="693420" h="672465">
                  <a:moveTo>
                    <a:pt x="300228" y="30099"/>
                  </a:moveTo>
                  <a:lnTo>
                    <a:pt x="295757" y="29984"/>
                  </a:lnTo>
                  <a:lnTo>
                    <a:pt x="295757" y="34429"/>
                  </a:lnTo>
                  <a:lnTo>
                    <a:pt x="300228" y="34544"/>
                  </a:lnTo>
                  <a:lnTo>
                    <a:pt x="300228" y="30099"/>
                  </a:lnTo>
                  <a:close/>
                </a:path>
                <a:path w="693420" h="672465">
                  <a:moveTo>
                    <a:pt x="300228" y="8420"/>
                  </a:moveTo>
                  <a:lnTo>
                    <a:pt x="295757" y="8305"/>
                  </a:lnTo>
                  <a:lnTo>
                    <a:pt x="295757" y="12738"/>
                  </a:lnTo>
                  <a:lnTo>
                    <a:pt x="300228" y="12877"/>
                  </a:lnTo>
                  <a:lnTo>
                    <a:pt x="300228" y="8420"/>
                  </a:lnTo>
                  <a:close/>
                </a:path>
                <a:path w="693420" h="672465">
                  <a:moveTo>
                    <a:pt x="321691" y="30708"/>
                  </a:moveTo>
                  <a:lnTo>
                    <a:pt x="317207" y="30581"/>
                  </a:lnTo>
                  <a:lnTo>
                    <a:pt x="317207" y="35026"/>
                  </a:lnTo>
                  <a:lnTo>
                    <a:pt x="321691" y="35166"/>
                  </a:lnTo>
                  <a:lnTo>
                    <a:pt x="321691" y="30708"/>
                  </a:lnTo>
                  <a:close/>
                </a:path>
                <a:path w="693420" h="672465">
                  <a:moveTo>
                    <a:pt x="321691" y="9017"/>
                  </a:moveTo>
                  <a:lnTo>
                    <a:pt x="317207" y="8890"/>
                  </a:lnTo>
                  <a:lnTo>
                    <a:pt x="317207" y="13335"/>
                  </a:lnTo>
                  <a:lnTo>
                    <a:pt x="321691" y="13487"/>
                  </a:lnTo>
                  <a:lnTo>
                    <a:pt x="321691" y="9017"/>
                  </a:lnTo>
                  <a:close/>
                </a:path>
                <a:path w="693420" h="672465">
                  <a:moveTo>
                    <a:pt x="343192" y="31318"/>
                  </a:moveTo>
                  <a:lnTo>
                    <a:pt x="338683" y="31203"/>
                  </a:lnTo>
                  <a:lnTo>
                    <a:pt x="338683" y="35648"/>
                  </a:lnTo>
                  <a:lnTo>
                    <a:pt x="343192" y="35775"/>
                  </a:lnTo>
                  <a:lnTo>
                    <a:pt x="343192" y="31318"/>
                  </a:lnTo>
                  <a:close/>
                </a:path>
                <a:path w="693420" h="672465">
                  <a:moveTo>
                    <a:pt x="343192" y="9613"/>
                  </a:moveTo>
                  <a:lnTo>
                    <a:pt x="338683" y="9512"/>
                  </a:lnTo>
                  <a:lnTo>
                    <a:pt x="338683" y="13957"/>
                  </a:lnTo>
                  <a:lnTo>
                    <a:pt x="343192" y="14084"/>
                  </a:lnTo>
                  <a:lnTo>
                    <a:pt x="343192" y="9613"/>
                  </a:lnTo>
                  <a:close/>
                </a:path>
                <a:path w="693420" h="672465">
                  <a:moveTo>
                    <a:pt x="364718" y="31940"/>
                  </a:moveTo>
                  <a:lnTo>
                    <a:pt x="360222" y="31800"/>
                  </a:lnTo>
                  <a:lnTo>
                    <a:pt x="360222" y="36258"/>
                  </a:lnTo>
                  <a:lnTo>
                    <a:pt x="364718" y="36410"/>
                  </a:lnTo>
                  <a:lnTo>
                    <a:pt x="364718" y="31940"/>
                  </a:lnTo>
                  <a:close/>
                </a:path>
                <a:path w="693420" h="672465">
                  <a:moveTo>
                    <a:pt x="364718" y="10236"/>
                  </a:moveTo>
                  <a:lnTo>
                    <a:pt x="360222" y="10096"/>
                  </a:lnTo>
                  <a:lnTo>
                    <a:pt x="360222" y="14554"/>
                  </a:lnTo>
                  <a:lnTo>
                    <a:pt x="364718" y="14706"/>
                  </a:lnTo>
                  <a:lnTo>
                    <a:pt x="364718" y="10236"/>
                  </a:lnTo>
                  <a:close/>
                </a:path>
                <a:path w="693420" h="672465">
                  <a:moveTo>
                    <a:pt x="386308" y="32550"/>
                  </a:moveTo>
                  <a:lnTo>
                    <a:pt x="381800" y="32410"/>
                  </a:lnTo>
                  <a:lnTo>
                    <a:pt x="381800" y="36893"/>
                  </a:lnTo>
                  <a:lnTo>
                    <a:pt x="386308" y="37020"/>
                  </a:lnTo>
                  <a:lnTo>
                    <a:pt x="386308" y="32550"/>
                  </a:lnTo>
                  <a:close/>
                </a:path>
                <a:path w="693420" h="672465">
                  <a:moveTo>
                    <a:pt x="386308" y="10833"/>
                  </a:moveTo>
                  <a:lnTo>
                    <a:pt x="381800" y="10706"/>
                  </a:lnTo>
                  <a:lnTo>
                    <a:pt x="381800" y="15189"/>
                  </a:lnTo>
                  <a:lnTo>
                    <a:pt x="386308" y="15316"/>
                  </a:lnTo>
                  <a:lnTo>
                    <a:pt x="386308" y="10833"/>
                  </a:lnTo>
                  <a:close/>
                </a:path>
                <a:path w="693420" h="672465">
                  <a:moveTo>
                    <a:pt x="407924" y="33147"/>
                  </a:moveTo>
                  <a:lnTo>
                    <a:pt x="403390" y="33020"/>
                  </a:lnTo>
                  <a:lnTo>
                    <a:pt x="403390" y="37503"/>
                  </a:lnTo>
                  <a:lnTo>
                    <a:pt x="407924" y="37630"/>
                  </a:lnTo>
                  <a:lnTo>
                    <a:pt x="407924" y="33147"/>
                  </a:lnTo>
                  <a:close/>
                </a:path>
                <a:path w="693420" h="672465">
                  <a:moveTo>
                    <a:pt x="407924" y="11430"/>
                  </a:moveTo>
                  <a:lnTo>
                    <a:pt x="403390" y="11315"/>
                  </a:lnTo>
                  <a:lnTo>
                    <a:pt x="403390" y="15786"/>
                  </a:lnTo>
                  <a:lnTo>
                    <a:pt x="407924" y="15913"/>
                  </a:lnTo>
                  <a:lnTo>
                    <a:pt x="407924" y="11430"/>
                  </a:lnTo>
                  <a:close/>
                </a:path>
                <a:path w="693420" h="672465">
                  <a:moveTo>
                    <a:pt x="429577" y="33782"/>
                  </a:moveTo>
                  <a:lnTo>
                    <a:pt x="425030" y="33629"/>
                  </a:lnTo>
                  <a:lnTo>
                    <a:pt x="425030" y="38112"/>
                  </a:lnTo>
                  <a:lnTo>
                    <a:pt x="429577" y="38265"/>
                  </a:lnTo>
                  <a:lnTo>
                    <a:pt x="429577" y="33782"/>
                  </a:lnTo>
                  <a:close/>
                </a:path>
                <a:path w="693420" h="672465">
                  <a:moveTo>
                    <a:pt x="429577" y="12065"/>
                  </a:moveTo>
                  <a:lnTo>
                    <a:pt x="425030" y="11912"/>
                  </a:lnTo>
                  <a:lnTo>
                    <a:pt x="425030" y="16395"/>
                  </a:lnTo>
                  <a:lnTo>
                    <a:pt x="429577" y="16535"/>
                  </a:lnTo>
                  <a:lnTo>
                    <a:pt x="429577" y="12065"/>
                  </a:lnTo>
                  <a:close/>
                </a:path>
                <a:path w="693420" h="672465">
                  <a:moveTo>
                    <a:pt x="451281" y="34404"/>
                  </a:moveTo>
                  <a:lnTo>
                    <a:pt x="446735" y="34251"/>
                  </a:lnTo>
                  <a:lnTo>
                    <a:pt x="446735" y="38747"/>
                  </a:lnTo>
                  <a:lnTo>
                    <a:pt x="451281" y="38862"/>
                  </a:lnTo>
                  <a:lnTo>
                    <a:pt x="451281" y="34404"/>
                  </a:lnTo>
                  <a:close/>
                </a:path>
                <a:path w="693420" h="672465">
                  <a:moveTo>
                    <a:pt x="451281" y="12674"/>
                  </a:moveTo>
                  <a:lnTo>
                    <a:pt x="446735" y="12522"/>
                  </a:lnTo>
                  <a:lnTo>
                    <a:pt x="446735" y="17018"/>
                  </a:lnTo>
                  <a:lnTo>
                    <a:pt x="451281" y="17132"/>
                  </a:lnTo>
                  <a:lnTo>
                    <a:pt x="451281" y="12674"/>
                  </a:lnTo>
                  <a:close/>
                </a:path>
                <a:path w="693420" h="672465">
                  <a:moveTo>
                    <a:pt x="473011" y="35013"/>
                  </a:moveTo>
                  <a:lnTo>
                    <a:pt x="468503" y="34874"/>
                  </a:lnTo>
                  <a:lnTo>
                    <a:pt x="468503" y="39344"/>
                  </a:lnTo>
                  <a:lnTo>
                    <a:pt x="473011" y="39484"/>
                  </a:lnTo>
                  <a:lnTo>
                    <a:pt x="473011" y="35013"/>
                  </a:lnTo>
                  <a:close/>
                </a:path>
                <a:path w="693420" h="672465">
                  <a:moveTo>
                    <a:pt x="473011" y="13284"/>
                  </a:moveTo>
                  <a:lnTo>
                    <a:pt x="468503" y="13131"/>
                  </a:lnTo>
                  <a:lnTo>
                    <a:pt x="468503" y="17614"/>
                  </a:lnTo>
                  <a:lnTo>
                    <a:pt x="473011" y="17741"/>
                  </a:lnTo>
                  <a:lnTo>
                    <a:pt x="473011" y="13284"/>
                  </a:lnTo>
                  <a:close/>
                </a:path>
                <a:path w="693420" h="672465">
                  <a:moveTo>
                    <a:pt x="494804" y="35623"/>
                  </a:moveTo>
                  <a:lnTo>
                    <a:pt x="490270" y="35483"/>
                  </a:lnTo>
                  <a:lnTo>
                    <a:pt x="490270" y="39979"/>
                  </a:lnTo>
                  <a:lnTo>
                    <a:pt x="494804" y="40093"/>
                  </a:lnTo>
                  <a:lnTo>
                    <a:pt x="494804" y="35623"/>
                  </a:lnTo>
                  <a:close/>
                </a:path>
                <a:path w="693420" h="672465">
                  <a:moveTo>
                    <a:pt x="494804" y="13868"/>
                  </a:moveTo>
                  <a:lnTo>
                    <a:pt x="490270" y="13741"/>
                  </a:lnTo>
                  <a:lnTo>
                    <a:pt x="490270" y="18237"/>
                  </a:lnTo>
                  <a:lnTo>
                    <a:pt x="494804" y="18351"/>
                  </a:lnTo>
                  <a:lnTo>
                    <a:pt x="494804" y="13868"/>
                  </a:lnTo>
                  <a:close/>
                </a:path>
                <a:path w="693420" h="672465">
                  <a:moveTo>
                    <a:pt x="516661" y="659244"/>
                  </a:moveTo>
                  <a:lnTo>
                    <a:pt x="512076" y="658977"/>
                  </a:lnTo>
                  <a:lnTo>
                    <a:pt x="512076" y="663460"/>
                  </a:lnTo>
                  <a:lnTo>
                    <a:pt x="516661" y="663714"/>
                  </a:lnTo>
                  <a:lnTo>
                    <a:pt x="516661" y="659244"/>
                  </a:lnTo>
                  <a:close/>
                </a:path>
                <a:path w="693420" h="672465">
                  <a:moveTo>
                    <a:pt x="516661" y="637768"/>
                  </a:moveTo>
                  <a:lnTo>
                    <a:pt x="512076" y="637514"/>
                  </a:lnTo>
                  <a:lnTo>
                    <a:pt x="512076" y="641985"/>
                  </a:lnTo>
                  <a:lnTo>
                    <a:pt x="516661" y="642251"/>
                  </a:lnTo>
                  <a:lnTo>
                    <a:pt x="516661" y="637768"/>
                  </a:lnTo>
                  <a:close/>
                </a:path>
                <a:path w="693420" h="672465">
                  <a:moveTo>
                    <a:pt x="538530" y="660463"/>
                  </a:moveTo>
                  <a:lnTo>
                    <a:pt x="533958" y="660222"/>
                  </a:lnTo>
                  <a:lnTo>
                    <a:pt x="533958" y="664692"/>
                  </a:lnTo>
                  <a:lnTo>
                    <a:pt x="538530" y="664959"/>
                  </a:lnTo>
                  <a:lnTo>
                    <a:pt x="538530" y="660463"/>
                  </a:lnTo>
                  <a:close/>
                </a:path>
                <a:path w="693420" h="672465">
                  <a:moveTo>
                    <a:pt x="538530" y="638975"/>
                  </a:moveTo>
                  <a:lnTo>
                    <a:pt x="533958" y="638733"/>
                  </a:lnTo>
                  <a:lnTo>
                    <a:pt x="533958" y="643191"/>
                  </a:lnTo>
                  <a:lnTo>
                    <a:pt x="538530" y="643458"/>
                  </a:lnTo>
                  <a:lnTo>
                    <a:pt x="538530" y="638975"/>
                  </a:lnTo>
                  <a:close/>
                </a:path>
                <a:path w="693420" h="672465">
                  <a:moveTo>
                    <a:pt x="560463" y="661695"/>
                  </a:moveTo>
                  <a:lnTo>
                    <a:pt x="555879" y="661454"/>
                  </a:lnTo>
                  <a:lnTo>
                    <a:pt x="555879" y="665937"/>
                  </a:lnTo>
                  <a:lnTo>
                    <a:pt x="560463" y="666178"/>
                  </a:lnTo>
                  <a:lnTo>
                    <a:pt x="560463" y="661695"/>
                  </a:lnTo>
                  <a:close/>
                </a:path>
                <a:path w="693420" h="672465">
                  <a:moveTo>
                    <a:pt x="560463" y="640181"/>
                  </a:moveTo>
                  <a:lnTo>
                    <a:pt x="555879" y="639927"/>
                  </a:lnTo>
                  <a:lnTo>
                    <a:pt x="555879" y="644410"/>
                  </a:lnTo>
                  <a:lnTo>
                    <a:pt x="560463" y="644664"/>
                  </a:lnTo>
                  <a:lnTo>
                    <a:pt x="560463" y="640181"/>
                  </a:lnTo>
                  <a:close/>
                </a:path>
                <a:path w="693420" h="672465">
                  <a:moveTo>
                    <a:pt x="560463" y="618667"/>
                  </a:moveTo>
                  <a:lnTo>
                    <a:pt x="555879" y="618401"/>
                  </a:lnTo>
                  <a:lnTo>
                    <a:pt x="555879" y="622909"/>
                  </a:lnTo>
                  <a:lnTo>
                    <a:pt x="560463" y="623150"/>
                  </a:lnTo>
                  <a:lnTo>
                    <a:pt x="560463" y="618667"/>
                  </a:lnTo>
                  <a:close/>
                </a:path>
                <a:path w="693420" h="672465">
                  <a:moveTo>
                    <a:pt x="582434" y="662914"/>
                  </a:moveTo>
                  <a:lnTo>
                    <a:pt x="577837" y="662647"/>
                  </a:lnTo>
                  <a:lnTo>
                    <a:pt x="577837" y="667169"/>
                  </a:lnTo>
                  <a:lnTo>
                    <a:pt x="582434" y="667423"/>
                  </a:lnTo>
                  <a:lnTo>
                    <a:pt x="582434" y="662914"/>
                  </a:lnTo>
                  <a:close/>
                </a:path>
                <a:path w="693420" h="672465">
                  <a:moveTo>
                    <a:pt x="582434" y="641388"/>
                  </a:moveTo>
                  <a:lnTo>
                    <a:pt x="577837" y="641121"/>
                  </a:lnTo>
                  <a:lnTo>
                    <a:pt x="577837" y="645629"/>
                  </a:lnTo>
                  <a:lnTo>
                    <a:pt x="582434" y="645871"/>
                  </a:lnTo>
                  <a:lnTo>
                    <a:pt x="582434" y="641388"/>
                  </a:lnTo>
                  <a:close/>
                </a:path>
                <a:path w="693420" h="672465">
                  <a:moveTo>
                    <a:pt x="582434" y="619848"/>
                  </a:moveTo>
                  <a:lnTo>
                    <a:pt x="577837" y="619594"/>
                  </a:lnTo>
                  <a:lnTo>
                    <a:pt x="577837" y="624103"/>
                  </a:lnTo>
                  <a:lnTo>
                    <a:pt x="582434" y="624357"/>
                  </a:lnTo>
                  <a:lnTo>
                    <a:pt x="582434" y="619848"/>
                  </a:lnTo>
                  <a:close/>
                </a:path>
                <a:path w="693420" h="672465">
                  <a:moveTo>
                    <a:pt x="604431" y="664159"/>
                  </a:moveTo>
                  <a:lnTo>
                    <a:pt x="599833" y="663917"/>
                  </a:lnTo>
                  <a:lnTo>
                    <a:pt x="599833" y="668401"/>
                  </a:lnTo>
                  <a:lnTo>
                    <a:pt x="604431" y="668667"/>
                  </a:lnTo>
                  <a:lnTo>
                    <a:pt x="604431" y="664159"/>
                  </a:lnTo>
                  <a:close/>
                </a:path>
                <a:path w="693420" h="672465">
                  <a:moveTo>
                    <a:pt x="604431" y="642607"/>
                  </a:moveTo>
                  <a:lnTo>
                    <a:pt x="599833" y="642327"/>
                  </a:lnTo>
                  <a:lnTo>
                    <a:pt x="599833" y="646836"/>
                  </a:lnTo>
                  <a:lnTo>
                    <a:pt x="604431" y="647103"/>
                  </a:lnTo>
                  <a:lnTo>
                    <a:pt x="604431" y="642607"/>
                  </a:lnTo>
                  <a:close/>
                </a:path>
                <a:path w="693420" h="672465">
                  <a:moveTo>
                    <a:pt x="604431" y="621042"/>
                  </a:moveTo>
                  <a:lnTo>
                    <a:pt x="599833" y="620788"/>
                  </a:lnTo>
                  <a:lnTo>
                    <a:pt x="599833" y="625284"/>
                  </a:lnTo>
                  <a:lnTo>
                    <a:pt x="604431" y="625551"/>
                  </a:lnTo>
                  <a:lnTo>
                    <a:pt x="604431" y="621042"/>
                  </a:lnTo>
                  <a:close/>
                </a:path>
                <a:path w="693420" h="672465">
                  <a:moveTo>
                    <a:pt x="626503" y="665403"/>
                  </a:moveTo>
                  <a:lnTo>
                    <a:pt x="621868" y="665137"/>
                  </a:lnTo>
                  <a:lnTo>
                    <a:pt x="621868" y="669658"/>
                  </a:lnTo>
                  <a:lnTo>
                    <a:pt x="626503" y="669912"/>
                  </a:lnTo>
                  <a:lnTo>
                    <a:pt x="626503" y="665403"/>
                  </a:lnTo>
                  <a:close/>
                </a:path>
                <a:path w="693420" h="672465">
                  <a:moveTo>
                    <a:pt x="626503" y="643826"/>
                  </a:moveTo>
                  <a:lnTo>
                    <a:pt x="621868" y="643572"/>
                  </a:lnTo>
                  <a:lnTo>
                    <a:pt x="621868" y="648081"/>
                  </a:lnTo>
                  <a:lnTo>
                    <a:pt x="626503" y="648322"/>
                  </a:lnTo>
                  <a:lnTo>
                    <a:pt x="626503" y="643826"/>
                  </a:lnTo>
                  <a:close/>
                </a:path>
                <a:path w="693420" h="672465">
                  <a:moveTo>
                    <a:pt x="626503" y="622236"/>
                  </a:moveTo>
                  <a:lnTo>
                    <a:pt x="621868" y="621982"/>
                  </a:lnTo>
                  <a:lnTo>
                    <a:pt x="621868" y="626491"/>
                  </a:lnTo>
                  <a:lnTo>
                    <a:pt x="626503" y="626757"/>
                  </a:lnTo>
                  <a:lnTo>
                    <a:pt x="626503" y="622236"/>
                  </a:lnTo>
                  <a:close/>
                </a:path>
                <a:path w="693420" h="672465">
                  <a:moveTo>
                    <a:pt x="648589" y="666623"/>
                  </a:moveTo>
                  <a:lnTo>
                    <a:pt x="643953" y="666381"/>
                  </a:lnTo>
                  <a:lnTo>
                    <a:pt x="643953" y="670902"/>
                  </a:lnTo>
                  <a:lnTo>
                    <a:pt x="648589" y="671156"/>
                  </a:lnTo>
                  <a:lnTo>
                    <a:pt x="648589" y="666623"/>
                  </a:lnTo>
                  <a:close/>
                </a:path>
                <a:path w="693420" h="672465">
                  <a:moveTo>
                    <a:pt x="648589" y="645033"/>
                  </a:moveTo>
                  <a:lnTo>
                    <a:pt x="643953" y="644779"/>
                  </a:lnTo>
                  <a:lnTo>
                    <a:pt x="643953" y="649287"/>
                  </a:lnTo>
                  <a:lnTo>
                    <a:pt x="648589" y="649541"/>
                  </a:lnTo>
                  <a:lnTo>
                    <a:pt x="648589" y="645033"/>
                  </a:lnTo>
                  <a:close/>
                </a:path>
                <a:path w="693420" h="672465">
                  <a:moveTo>
                    <a:pt x="648589" y="623417"/>
                  </a:moveTo>
                  <a:lnTo>
                    <a:pt x="643953" y="623176"/>
                  </a:lnTo>
                  <a:lnTo>
                    <a:pt x="643953" y="627684"/>
                  </a:lnTo>
                  <a:lnTo>
                    <a:pt x="648589" y="627938"/>
                  </a:lnTo>
                  <a:lnTo>
                    <a:pt x="648589" y="623417"/>
                  </a:lnTo>
                  <a:close/>
                </a:path>
                <a:path w="693420" h="672465">
                  <a:moveTo>
                    <a:pt x="670712" y="667880"/>
                  </a:moveTo>
                  <a:lnTo>
                    <a:pt x="666115" y="667626"/>
                  </a:lnTo>
                  <a:lnTo>
                    <a:pt x="666115" y="672160"/>
                  </a:lnTo>
                  <a:lnTo>
                    <a:pt x="670712" y="672426"/>
                  </a:lnTo>
                  <a:lnTo>
                    <a:pt x="670712" y="667880"/>
                  </a:lnTo>
                  <a:close/>
                </a:path>
                <a:path w="693420" h="672465">
                  <a:moveTo>
                    <a:pt x="670712" y="646277"/>
                  </a:moveTo>
                  <a:lnTo>
                    <a:pt x="666115" y="646010"/>
                  </a:lnTo>
                  <a:lnTo>
                    <a:pt x="666115" y="650519"/>
                  </a:lnTo>
                  <a:lnTo>
                    <a:pt x="670712" y="650773"/>
                  </a:lnTo>
                  <a:lnTo>
                    <a:pt x="670712" y="646277"/>
                  </a:lnTo>
                  <a:close/>
                </a:path>
                <a:path w="693420" h="672465">
                  <a:moveTo>
                    <a:pt x="670712" y="624636"/>
                  </a:moveTo>
                  <a:lnTo>
                    <a:pt x="666115" y="624382"/>
                  </a:lnTo>
                  <a:lnTo>
                    <a:pt x="666115" y="628904"/>
                  </a:lnTo>
                  <a:lnTo>
                    <a:pt x="670712" y="629145"/>
                  </a:lnTo>
                  <a:lnTo>
                    <a:pt x="670712" y="624636"/>
                  </a:lnTo>
                  <a:close/>
                </a:path>
                <a:path w="693420" h="672465">
                  <a:moveTo>
                    <a:pt x="692937" y="108204"/>
                  </a:moveTo>
                  <a:lnTo>
                    <a:pt x="688276" y="108204"/>
                  </a:lnTo>
                  <a:lnTo>
                    <a:pt x="688276" y="110871"/>
                  </a:lnTo>
                  <a:lnTo>
                    <a:pt x="692937" y="110871"/>
                  </a:lnTo>
                  <a:lnTo>
                    <a:pt x="692937" y="10820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6445517" y="8208517"/>
              <a:ext cx="139065" cy="219710"/>
            </a:xfrm>
            <a:custGeom>
              <a:avLst/>
              <a:gdLst/>
              <a:ahLst/>
              <a:cxnLst/>
              <a:rect l="l" t="t" r="r" b="b"/>
              <a:pathLst>
                <a:path w="139065" h="219709">
                  <a:moveTo>
                    <a:pt x="4660" y="214591"/>
                  </a:moveTo>
                  <a:lnTo>
                    <a:pt x="0" y="214414"/>
                  </a:lnTo>
                  <a:lnTo>
                    <a:pt x="0" y="218922"/>
                  </a:lnTo>
                  <a:lnTo>
                    <a:pt x="4660" y="219113"/>
                  </a:lnTo>
                  <a:lnTo>
                    <a:pt x="4660" y="214591"/>
                  </a:lnTo>
                  <a:close/>
                </a:path>
                <a:path w="139065" h="219709">
                  <a:moveTo>
                    <a:pt x="4660" y="192951"/>
                  </a:moveTo>
                  <a:lnTo>
                    <a:pt x="0" y="192773"/>
                  </a:lnTo>
                  <a:lnTo>
                    <a:pt x="0" y="197281"/>
                  </a:lnTo>
                  <a:lnTo>
                    <a:pt x="4660" y="197459"/>
                  </a:lnTo>
                  <a:lnTo>
                    <a:pt x="4660" y="192951"/>
                  </a:lnTo>
                  <a:close/>
                </a:path>
                <a:path w="139065" h="219709">
                  <a:moveTo>
                    <a:pt x="4660" y="171297"/>
                  </a:moveTo>
                  <a:lnTo>
                    <a:pt x="0" y="171107"/>
                  </a:lnTo>
                  <a:lnTo>
                    <a:pt x="0" y="175641"/>
                  </a:lnTo>
                  <a:lnTo>
                    <a:pt x="4660" y="175818"/>
                  </a:lnTo>
                  <a:lnTo>
                    <a:pt x="4660" y="171297"/>
                  </a:lnTo>
                  <a:close/>
                </a:path>
                <a:path w="139065" h="219709">
                  <a:moveTo>
                    <a:pt x="4660" y="149644"/>
                  </a:moveTo>
                  <a:lnTo>
                    <a:pt x="0" y="149466"/>
                  </a:lnTo>
                  <a:lnTo>
                    <a:pt x="0" y="154000"/>
                  </a:lnTo>
                  <a:lnTo>
                    <a:pt x="4660" y="154178"/>
                  </a:lnTo>
                  <a:lnTo>
                    <a:pt x="4660" y="149644"/>
                  </a:lnTo>
                  <a:close/>
                </a:path>
                <a:path w="139065" h="219709">
                  <a:moveTo>
                    <a:pt x="4660" y="128003"/>
                  </a:moveTo>
                  <a:lnTo>
                    <a:pt x="0" y="127838"/>
                  </a:lnTo>
                  <a:lnTo>
                    <a:pt x="0" y="132372"/>
                  </a:lnTo>
                  <a:lnTo>
                    <a:pt x="4660" y="132537"/>
                  </a:lnTo>
                  <a:lnTo>
                    <a:pt x="4660" y="128003"/>
                  </a:lnTo>
                  <a:close/>
                </a:path>
                <a:path w="139065" h="219709">
                  <a:moveTo>
                    <a:pt x="4660" y="106375"/>
                  </a:moveTo>
                  <a:lnTo>
                    <a:pt x="0" y="106197"/>
                  </a:lnTo>
                  <a:lnTo>
                    <a:pt x="0" y="110718"/>
                  </a:lnTo>
                  <a:lnTo>
                    <a:pt x="4660" y="110871"/>
                  </a:lnTo>
                  <a:lnTo>
                    <a:pt x="4660" y="106375"/>
                  </a:lnTo>
                  <a:close/>
                </a:path>
                <a:path w="139065" h="219709">
                  <a:moveTo>
                    <a:pt x="4660" y="84721"/>
                  </a:moveTo>
                  <a:lnTo>
                    <a:pt x="0" y="84556"/>
                  </a:lnTo>
                  <a:lnTo>
                    <a:pt x="0" y="89077"/>
                  </a:lnTo>
                  <a:lnTo>
                    <a:pt x="4660" y="89242"/>
                  </a:lnTo>
                  <a:lnTo>
                    <a:pt x="4660" y="84721"/>
                  </a:lnTo>
                  <a:close/>
                </a:path>
                <a:path w="139065" h="219709">
                  <a:moveTo>
                    <a:pt x="4660" y="63068"/>
                  </a:moveTo>
                  <a:lnTo>
                    <a:pt x="0" y="62915"/>
                  </a:lnTo>
                  <a:lnTo>
                    <a:pt x="0" y="67437"/>
                  </a:lnTo>
                  <a:lnTo>
                    <a:pt x="4660" y="67602"/>
                  </a:lnTo>
                  <a:lnTo>
                    <a:pt x="4660" y="63068"/>
                  </a:lnTo>
                  <a:close/>
                </a:path>
                <a:path w="139065" h="219709">
                  <a:moveTo>
                    <a:pt x="4660" y="41427"/>
                  </a:moveTo>
                  <a:lnTo>
                    <a:pt x="0" y="41275"/>
                  </a:lnTo>
                  <a:lnTo>
                    <a:pt x="0" y="45796"/>
                  </a:lnTo>
                  <a:lnTo>
                    <a:pt x="4660" y="45961"/>
                  </a:lnTo>
                  <a:lnTo>
                    <a:pt x="4660" y="41427"/>
                  </a:lnTo>
                  <a:close/>
                </a:path>
                <a:path w="139065" h="219709">
                  <a:moveTo>
                    <a:pt x="4660" y="19773"/>
                  </a:moveTo>
                  <a:lnTo>
                    <a:pt x="0" y="19634"/>
                  </a:lnTo>
                  <a:lnTo>
                    <a:pt x="0" y="24155"/>
                  </a:lnTo>
                  <a:lnTo>
                    <a:pt x="4660" y="24295"/>
                  </a:lnTo>
                  <a:lnTo>
                    <a:pt x="4660" y="19773"/>
                  </a:lnTo>
                  <a:close/>
                </a:path>
                <a:path w="139065" h="219709">
                  <a:moveTo>
                    <a:pt x="4660" y="0"/>
                  </a:moveTo>
                  <a:lnTo>
                    <a:pt x="0" y="0"/>
                  </a:lnTo>
                  <a:lnTo>
                    <a:pt x="0" y="2667"/>
                  </a:lnTo>
                  <a:lnTo>
                    <a:pt x="4660" y="2667"/>
                  </a:lnTo>
                  <a:lnTo>
                    <a:pt x="4660" y="0"/>
                  </a:lnTo>
                  <a:close/>
                </a:path>
                <a:path w="139065" h="219709">
                  <a:moveTo>
                    <a:pt x="26873" y="193827"/>
                  </a:moveTo>
                  <a:lnTo>
                    <a:pt x="22237" y="193649"/>
                  </a:lnTo>
                  <a:lnTo>
                    <a:pt x="22237" y="198170"/>
                  </a:lnTo>
                  <a:lnTo>
                    <a:pt x="26873" y="198361"/>
                  </a:lnTo>
                  <a:lnTo>
                    <a:pt x="26873" y="193827"/>
                  </a:lnTo>
                  <a:close/>
                </a:path>
                <a:path w="139065" h="219709">
                  <a:moveTo>
                    <a:pt x="26873" y="172148"/>
                  </a:moveTo>
                  <a:lnTo>
                    <a:pt x="22237" y="171970"/>
                  </a:lnTo>
                  <a:lnTo>
                    <a:pt x="22237" y="176504"/>
                  </a:lnTo>
                  <a:lnTo>
                    <a:pt x="26873" y="176669"/>
                  </a:lnTo>
                  <a:lnTo>
                    <a:pt x="26873" y="172148"/>
                  </a:lnTo>
                  <a:close/>
                </a:path>
                <a:path w="139065" h="219709">
                  <a:moveTo>
                    <a:pt x="26873" y="150495"/>
                  </a:moveTo>
                  <a:lnTo>
                    <a:pt x="22237" y="150317"/>
                  </a:lnTo>
                  <a:lnTo>
                    <a:pt x="22237" y="154851"/>
                  </a:lnTo>
                  <a:lnTo>
                    <a:pt x="26873" y="155003"/>
                  </a:lnTo>
                  <a:lnTo>
                    <a:pt x="26873" y="150495"/>
                  </a:lnTo>
                  <a:close/>
                </a:path>
                <a:path w="139065" h="219709">
                  <a:moveTo>
                    <a:pt x="26873" y="128841"/>
                  </a:moveTo>
                  <a:lnTo>
                    <a:pt x="22237" y="128651"/>
                  </a:lnTo>
                  <a:lnTo>
                    <a:pt x="22237" y="133172"/>
                  </a:lnTo>
                  <a:lnTo>
                    <a:pt x="26873" y="133362"/>
                  </a:lnTo>
                  <a:lnTo>
                    <a:pt x="26873" y="128841"/>
                  </a:lnTo>
                  <a:close/>
                </a:path>
                <a:path w="139065" h="219709">
                  <a:moveTo>
                    <a:pt x="26873" y="107162"/>
                  </a:moveTo>
                  <a:lnTo>
                    <a:pt x="22237" y="106984"/>
                  </a:lnTo>
                  <a:lnTo>
                    <a:pt x="22237" y="111518"/>
                  </a:lnTo>
                  <a:lnTo>
                    <a:pt x="26873" y="111671"/>
                  </a:lnTo>
                  <a:lnTo>
                    <a:pt x="26873" y="107162"/>
                  </a:lnTo>
                  <a:close/>
                </a:path>
                <a:path w="139065" h="219709">
                  <a:moveTo>
                    <a:pt x="26873" y="85471"/>
                  </a:moveTo>
                  <a:lnTo>
                    <a:pt x="22237" y="85331"/>
                  </a:lnTo>
                  <a:lnTo>
                    <a:pt x="22237" y="89852"/>
                  </a:lnTo>
                  <a:lnTo>
                    <a:pt x="26873" y="90004"/>
                  </a:lnTo>
                  <a:lnTo>
                    <a:pt x="26873" y="85471"/>
                  </a:lnTo>
                  <a:close/>
                </a:path>
                <a:path w="139065" h="219709">
                  <a:moveTo>
                    <a:pt x="26873" y="63817"/>
                  </a:moveTo>
                  <a:lnTo>
                    <a:pt x="22237" y="63665"/>
                  </a:lnTo>
                  <a:lnTo>
                    <a:pt x="22237" y="68186"/>
                  </a:lnTo>
                  <a:lnTo>
                    <a:pt x="26873" y="68338"/>
                  </a:lnTo>
                  <a:lnTo>
                    <a:pt x="26873" y="63817"/>
                  </a:lnTo>
                  <a:close/>
                </a:path>
                <a:path w="139065" h="219709">
                  <a:moveTo>
                    <a:pt x="26873" y="42151"/>
                  </a:moveTo>
                  <a:lnTo>
                    <a:pt x="22237" y="41986"/>
                  </a:lnTo>
                  <a:lnTo>
                    <a:pt x="22237" y="46520"/>
                  </a:lnTo>
                  <a:lnTo>
                    <a:pt x="26873" y="46647"/>
                  </a:lnTo>
                  <a:lnTo>
                    <a:pt x="26873" y="42151"/>
                  </a:lnTo>
                  <a:close/>
                </a:path>
                <a:path w="139065" h="219709">
                  <a:moveTo>
                    <a:pt x="26873" y="20472"/>
                  </a:moveTo>
                  <a:lnTo>
                    <a:pt x="22237" y="20332"/>
                  </a:lnTo>
                  <a:lnTo>
                    <a:pt x="22237" y="24866"/>
                  </a:lnTo>
                  <a:lnTo>
                    <a:pt x="26873" y="25006"/>
                  </a:lnTo>
                  <a:lnTo>
                    <a:pt x="26873" y="20472"/>
                  </a:lnTo>
                  <a:close/>
                </a:path>
                <a:path w="139065" h="219709">
                  <a:moveTo>
                    <a:pt x="26873" y="0"/>
                  </a:moveTo>
                  <a:lnTo>
                    <a:pt x="22237" y="0"/>
                  </a:lnTo>
                  <a:lnTo>
                    <a:pt x="22237" y="3352"/>
                  </a:lnTo>
                  <a:lnTo>
                    <a:pt x="26873" y="3352"/>
                  </a:lnTo>
                  <a:lnTo>
                    <a:pt x="26873" y="0"/>
                  </a:lnTo>
                  <a:close/>
                </a:path>
                <a:path w="139065" h="219709">
                  <a:moveTo>
                    <a:pt x="49174" y="194703"/>
                  </a:moveTo>
                  <a:lnTo>
                    <a:pt x="44500" y="194538"/>
                  </a:lnTo>
                  <a:lnTo>
                    <a:pt x="44500" y="199047"/>
                  </a:lnTo>
                  <a:lnTo>
                    <a:pt x="49174" y="199224"/>
                  </a:lnTo>
                  <a:lnTo>
                    <a:pt x="49174" y="194703"/>
                  </a:lnTo>
                  <a:close/>
                </a:path>
                <a:path w="139065" h="219709">
                  <a:moveTo>
                    <a:pt x="49174" y="173012"/>
                  </a:moveTo>
                  <a:lnTo>
                    <a:pt x="44500" y="172834"/>
                  </a:lnTo>
                  <a:lnTo>
                    <a:pt x="44500" y="177368"/>
                  </a:lnTo>
                  <a:lnTo>
                    <a:pt x="49174" y="177546"/>
                  </a:lnTo>
                  <a:lnTo>
                    <a:pt x="49174" y="173012"/>
                  </a:lnTo>
                  <a:close/>
                </a:path>
                <a:path w="139065" h="219709">
                  <a:moveTo>
                    <a:pt x="49174" y="151320"/>
                  </a:moveTo>
                  <a:lnTo>
                    <a:pt x="44500" y="151155"/>
                  </a:lnTo>
                  <a:lnTo>
                    <a:pt x="44500" y="155689"/>
                  </a:lnTo>
                  <a:lnTo>
                    <a:pt x="49174" y="155854"/>
                  </a:lnTo>
                  <a:lnTo>
                    <a:pt x="49174" y="151320"/>
                  </a:lnTo>
                  <a:close/>
                </a:path>
                <a:path w="139065" h="219709">
                  <a:moveTo>
                    <a:pt x="49174" y="129641"/>
                  </a:moveTo>
                  <a:lnTo>
                    <a:pt x="44500" y="129463"/>
                  </a:lnTo>
                  <a:lnTo>
                    <a:pt x="44500" y="133997"/>
                  </a:lnTo>
                  <a:lnTo>
                    <a:pt x="49174" y="134175"/>
                  </a:lnTo>
                  <a:lnTo>
                    <a:pt x="49174" y="129641"/>
                  </a:lnTo>
                  <a:close/>
                </a:path>
                <a:path w="139065" h="219709">
                  <a:moveTo>
                    <a:pt x="49174" y="107937"/>
                  </a:moveTo>
                  <a:lnTo>
                    <a:pt x="44500" y="107784"/>
                  </a:lnTo>
                  <a:lnTo>
                    <a:pt x="44500" y="112306"/>
                  </a:lnTo>
                  <a:lnTo>
                    <a:pt x="49174" y="112471"/>
                  </a:lnTo>
                  <a:lnTo>
                    <a:pt x="49174" y="107937"/>
                  </a:lnTo>
                  <a:close/>
                </a:path>
                <a:path w="139065" h="219709">
                  <a:moveTo>
                    <a:pt x="49174" y="86258"/>
                  </a:moveTo>
                  <a:lnTo>
                    <a:pt x="44500" y="86093"/>
                  </a:lnTo>
                  <a:lnTo>
                    <a:pt x="44500" y="90627"/>
                  </a:lnTo>
                  <a:lnTo>
                    <a:pt x="49174" y="90779"/>
                  </a:lnTo>
                  <a:lnTo>
                    <a:pt x="49174" y="86258"/>
                  </a:lnTo>
                  <a:close/>
                </a:path>
                <a:path w="139065" h="219709">
                  <a:moveTo>
                    <a:pt x="49174" y="64566"/>
                  </a:moveTo>
                  <a:lnTo>
                    <a:pt x="44500" y="64414"/>
                  </a:lnTo>
                  <a:lnTo>
                    <a:pt x="44500" y="68935"/>
                  </a:lnTo>
                  <a:lnTo>
                    <a:pt x="49174" y="69100"/>
                  </a:lnTo>
                  <a:lnTo>
                    <a:pt x="49174" y="64566"/>
                  </a:lnTo>
                  <a:close/>
                </a:path>
                <a:path w="139065" h="219709">
                  <a:moveTo>
                    <a:pt x="49174" y="42875"/>
                  </a:moveTo>
                  <a:lnTo>
                    <a:pt x="44500" y="42735"/>
                  </a:lnTo>
                  <a:lnTo>
                    <a:pt x="44500" y="47256"/>
                  </a:lnTo>
                  <a:lnTo>
                    <a:pt x="49174" y="47409"/>
                  </a:lnTo>
                  <a:lnTo>
                    <a:pt x="49174" y="42875"/>
                  </a:lnTo>
                  <a:close/>
                </a:path>
                <a:path w="139065" h="219709">
                  <a:moveTo>
                    <a:pt x="49174" y="21183"/>
                  </a:moveTo>
                  <a:lnTo>
                    <a:pt x="44500" y="21031"/>
                  </a:lnTo>
                  <a:lnTo>
                    <a:pt x="44500" y="25577"/>
                  </a:lnTo>
                  <a:lnTo>
                    <a:pt x="49174" y="25730"/>
                  </a:lnTo>
                  <a:lnTo>
                    <a:pt x="49174" y="21183"/>
                  </a:lnTo>
                  <a:close/>
                </a:path>
                <a:path w="139065" h="219709">
                  <a:moveTo>
                    <a:pt x="49174" y="0"/>
                  </a:moveTo>
                  <a:lnTo>
                    <a:pt x="44500" y="0"/>
                  </a:lnTo>
                  <a:lnTo>
                    <a:pt x="44500" y="4038"/>
                  </a:lnTo>
                  <a:lnTo>
                    <a:pt x="49174" y="4038"/>
                  </a:lnTo>
                  <a:lnTo>
                    <a:pt x="49174" y="0"/>
                  </a:lnTo>
                  <a:close/>
                </a:path>
                <a:path w="139065" h="219709">
                  <a:moveTo>
                    <a:pt x="71475" y="195592"/>
                  </a:moveTo>
                  <a:lnTo>
                    <a:pt x="66827" y="195414"/>
                  </a:lnTo>
                  <a:lnTo>
                    <a:pt x="66827" y="199936"/>
                  </a:lnTo>
                  <a:lnTo>
                    <a:pt x="71475" y="200101"/>
                  </a:lnTo>
                  <a:lnTo>
                    <a:pt x="71475" y="195592"/>
                  </a:lnTo>
                  <a:close/>
                </a:path>
                <a:path w="139065" h="219709">
                  <a:moveTo>
                    <a:pt x="71475" y="173875"/>
                  </a:moveTo>
                  <a:lnTo>
                    <a:pt x="66827" y="173710"/>
                  </a:lnTo>
                  <a:lnTo>
                    <a:pt x="66827" y="178231"/>
                  </a:lnTo>
                  <a:lnTo>
                    <a:pt x="71475" y="178396"/>
                  </a:lnTo>
                  <a:lnTo>
                    <a:pt x="71475" y="173875"/>
                  </a:lnTo>
                  <a:close/>
                </a:path>
                <a:path w="139065" h="219709">
                  <a:moveTo>
                    <a:pt x="71475" y="152158"/>
                  </a:moveTo>
                  <a:lnTo>
                    <a:pt x="66827" y="151993"/>
                  </a:lnTo>
                  <a:lnTo>
                    <a:pt x="66827" y="156540"/>
                  </a:lnTo>
                  <a:lnTo>
                    <a:pt x="71475" y="156705"/>
                  </a:lnTo>
                  <a:lnTo>
                    <a:pt x="71475" y="152158"/>
                  </a:lnTo>
                  <a:close/>
                </a:path>
                <a:path w="139065" h="219709">
                  <a:moveTo>
                    <a:pt x="71475" y="130441"/>
                  </a:moveTo>
                  <a:lnTo>
                    <a:pt x="66827" y="130302"/>
                  </a:lnTo>
                  <a:lnTo>
                    <a:pt x="66827" y="134810"/>
                  </a:lnTo>
                  <a:lnTo>
                    <a:pt x="71475" y="134975"/>
                  </a:lnTo>
                  <a:lnTo>
                    <a:pt x="71475" y="130441"/>
                  </a:lnTo>
                  <a:close/>
                </a:path>
                <a:path w="139065" h="219709">
                  <a:moveTo>
                    <a:pt x="71475" y="108737"/>
                  </a:moveTo>
                  <a:lnTo>
                    <a:pt x="66827" y="108572"/>
                  </a:lnTo>
                  <a:lnTo>
                    <a:pt x="66827" y="113118"/>
                  </a:lnTo>
                  <a:lnTo>
                    <a:pt x="71475" y="113258"/>
                  </a:lnTo>
                  <a:lnTo>
                    <a:pt x="71475" y="108737"/>
                  </a:lnTo>
                  <a:close/>
                </a:path>
                <a:path w="139065" h="219709">
                  <a:moveTo>
                    <a:pt x="71475" y="87033"/>
                  </a:moveTo>
                  <a:lnTo>
                    <a:pt x="66827" y="86880"/>
                  </a:lnTo>
                  <a:lnTo>
                    <a:pt x="66827" y="91427"/>
                  </a:lnTo>
                  <a:lnTo>
                    <a:pt x="71475" y="91554"/>
                  </a:lnTo>
                  <a:lnTo>
                    <a:pt x="71475" y="87033"/>
                  </a:lnTo>
                  <a:close/>
                </a:path>
                <a:path w="139065" h="219709">
                  <a:moveTo>
                    <a:pt x="71475" y="65303"/>
                  </a:moveTo>
                  <a:lnTo>
                    <a:pt x="66827" y="65163"/>
                  </a:lnTo>
                  <a:lnTo>
                    <a:pt x="66827" y="69697"/>
                  </a:lnTo>
                  <a:lnTo>
                    <a:pt x="71475" y="69862"/>
                  </a:lnTo>
                  <a:lnTo>
                    <a:pt x="71475" y="65303"/>
                  </a:lnTo>
                  <a:close/>
                </a:path>
                <a:path w="139065" h="219709">
                  <a:moveTo>
                    <a:pt x="71475" y="43599"/>
                  </a:moveTo>
                  <a:lnTo>
                    <a:pt x="66827" y="43459"/>
                  </a:lnTo>
                  <a:lnTo>
                    <a:pt x="66827" y="47980"/>
                  </a:lnTo>
                  <a:lnTo>
                    <a:pt x="71475" y="48145"/>
                  </a:lnTo>
                  <a:lnTo>
                    <a:pt x="71475" y="43599"/>
                  </a:lnTo>
                  <a:close/>
                </a:path>
                <a:path w="139065" h="219709">
                  <a:moveTo>
                    <a:pt x="71475" y="21882"/>
                  </a:moveTo>
                  <a:lnTo>
                    <a:pt x="66827" y="21755"/>
                  </a:lnTo>
                  <a:lnTo>
                    <a:pt x="66827" y="26276"/>
                  </a:lnTo>
                  <a:lnTo>
                    <a:pt x="71475" y="26441"/>
                  </a:lnTo>
                  <a:lnTo>
                    <a:pt x="71475" y="21882"/>
                  </a:lnTo>
                  <a:close/>
                </a:path>
                <a:path w="139065" h="219709">
                  <a:moveTo>
                    <a:pt x="71475" y="190"/>
                  </a:moveTo>
                  <a:lnTo>
                    <a:pt x="66827" y="63"/>
                  </a:lnTo>
                  <a:lnTo>
                    <a:pt x="66827" y="4597"/>
                  </a:lnTo>
                  <a:lnTo>
                    <a:pt x="71475" y="4737"/>
                  </a:lnTo>
                  <a:lnTo>
                    <a:pt x="71475" y="190"/>
                  </a:lnTo>
                  <a:close/>
                </a:path>
                <a:path w="139065" h="219709">
                  <a:moveTo>
                    <a:pt x="93827" y="196507"/>
                  </a:moveTo>
                  <a:lnTo>
                    <a:pt x="89166" y="196278"/>
                  </a:lnTo>
                  <a:lnTo>
                    <a:pt x="89166" y="200825"/>
                  </a:lnTo>
                  <a:lnTo>
                    <a:pt x="93827" y="201002"/>
                  </a:lnTo>
                  <a:lnTo>
                    <a:pt x="93827" y="196507"/>
                  </a:lnTo>
                  <a:close/>
                </a:path>
                <a:path w="139065" h="219709">
                  <a:moveTo>
                    <a:pt x="93827" y="174726"/>
                  </a:moveTo>
                  <a:lnTo>
                    <a:pt x="89166" y="174548"/>
                  </a:lnTo>
                  <a:lnTo>
                    <a:pt x="89166" y="179082"/>
                  </a:lnTo>
                  <a:lnTo>
                    <a:pt x="93827" y="179285"/>
                  </a:lnTo>
                  <a:lnTo>
                    <a:pt x="93827" y="174726"/>
                  </a:lnTo>
                  <a:close/>
                </a:path>
                <a:path w="139065" h="219709">
                  <a:moveTo>
                    <a:pt x="93827" y="152996"/>
                  </a:moveTo>
                  <a:lnTo>
                    <a:pt x="89166" y="152819"/>
                  </a:lnTo>
                  <a:lnTo>
                    <a:pt x="89166" y="157378"/>
                  </a:lnTo>
                  <a:lnTo>
                    <a:pt x="93827" y="157543"/>
                  </a:lnTo>
                  <a:lnTo>
                    <a:pt x="93827" y="152996"/>
                  </a:lnTo>
                  <a:close/>
                </a:path>
                <a:path w="139065" h="219709">
                  <a:moveTo>
                    <a:pt x="93827" y="131267"/>
                  </a:moveTo>
                  <a:lnTo>
                    <a:pt x="89166" y="131114"/>
                  </a:lnTo>
                  <a:lnTo>
                    <a:pt x="89166" y="135636"/>
                  </a:lnTo>
                  <a:lnTo>
                    <a:pt x="93827" y="135813"/>
                  </a:lnTo>
                  <a:lnTo>
                    <a:pt x="93827" y="131267"/>
                  </a:lnTo>
                  <a:close/>
                </a:path>
                <a:path w="139065" h="219709">
                  <a:moveTo>
                    <a:pt x="93827" y="109537"/>
                  </a:moveTo>
                  <a:lnTo>
                    <a:pt x="89166" y="109372"/>
                  </a:lnTo>
                  <a:lnTo>
                    <a:pt x="89166" y="113893"/>
                  </a:lnTo>
                  <a:lnTo>
                    <a:pt x="93827" y="114071"/>
                  </a:lnTo>
                  <a:lnTo>
                    <a:pt x="93827" y="109537"/>
                  </a:lnTo>
                  <a:close/>
                </a:path>
                <a:path w="139065" h="219709">
                  <a:moveTo>
                    <a:pt x="93827" y="87807"/>
                  </a:moveTo>
                  <a:lnTo>
                    <a:pt x="89166" y="87630"/>
                  </a:lnTo>
                  <a:lnTo>
                    <a:pt x="89166" y="92189"/>
                  </a:lnTo>
                  <a:lnTo>
                    <a:pt x="93827" y="92354"/>
                  </a:lnTo>
                  <a:lnTo>
                    <a:pt x="93827" y="87807"/>
                  </a:lnTo>
                  <a:close/>
                </a:path>
                <a:path w="139065" h="219709">
                  <a:moveTo>
                    <a:pt x="93827" y="66065"/>
                  </a:moveTo>
                  <a:lnTo>
                    <a:pt x="89166" y="65913"/>
                  </a:lnTo>
                  <a:lnTo>
                    <a:pt x="89166" y="70434"/>
                  </a:lnTo>
                  <a:lnTo>
                    <a:pt x="93827" y="70612"/>
                  </a:lnTo>
                  <a:lnTo>
                    <a:pt x="93827" y="66065"/>
                  </a:lnTo>
                  <a:close/>
                </a:path>
                <a:path w="139065" h="219709">
                  <a:moveTo>
                    <a:pt x="93827" y="44348"/>
                  </a:moveTo>
                  <a:lnTo>
                    <a:pt x="89166" y="44170"/>
                  </a:lnTo>
                  <a:lnTo>
                    <a:pt x="89166" y="48742"/>
                  </a:lnTo>
                  <a:lnTo>
                    <a:pt x="93827" y="48869"/>
                  </a:lnTo>
                  <a:lnTo>
                    <a:pt x="93827" y="44348"/>
                  </a:lnTo>
                  <a:close/>
                </a:path>
                <a:path w="139065" h="219709">
                  <a:moveTo>
                    <a:pt x="93827" y="22606"/>
                  </a:moveTo>
                  <a:lnTo>
                    <a:pt x="89166" y="22466"/>
                  </a:lnTo>
                  <a:lnTo>
                    <a:pt x="89166" y="26987"/>
                  </a:lnTo>
                  <a:lnTo>
                    <a:pt x="93827" y="27152"/>
                  </a:lnTo>
                  <a:lnTo>
                    <a:pt x="93827" y="22606"/>
                  </a:lnTo>
                  <a:close/>
                </a:path>
                <a:path w="139065" h="219709">
                  <a:moveTo>
                    <a:pt x="93827" y="876"/>
                  </a:moveTo>
                  <a:lnTo>
                    <a:pt x="89166" y="736"/>
                  </a:lnTo>
                  <a:lnTo>
                    <a:pt x="89166" y="5283"/>
                  </a:lnTo>
                  <a:lnTo>
                    <a:pt x="93827" y="5422"/>
                  </a:lnTo>
                  <a:lnTo>
                    <a:pt x="93827" y="876"/>
                  </a:lnTo>
                  <a:close/>
                </a:path>
                <a:path w="139065" h="219709">
                  <a:moveTo>
                    <a:pt x="116268" y="197358"/>
                  </a:moveTo>
                  <a:lnTo>
                    <a:pt x="111582" y="197180"/>
                  </a:lnTo>
                  <a:lnTo>
                    <a:pt x="111582" y="201714"/>
                  </a:lnTo>
                  <a:lnTo>
                    <a:pt x="116268" y="201891"/>
                  </a:lnTo>
                  <a:lnTo>
                    <a:pt x="116268" y="197358"/>
                  </a:lnTo>
                  <a:close/>
                </a:path>
                <a:path w="139065" h="219709">
                  <a:moveTo>
                    <a:pt x="116268" y="175602"/>
                  </a:moveTo>
                  <a:lnTo>
                    <a:pt x="111582" y="175412"/>
                  </a:lnTo>
                  <a:lnTo>
                    <a:pt x="111582" y="179959"/>
                  </a:lnTo>
                  <a:lnTo>
                    <a:pt x="116268" y="180136"/>
                  </a:lnTo>
                  <a:lnTo>
                    <a:pt x="116268" y="175602"/>
                  </a:lnTo>
                  <a:close/>
                </a:path>
                <a:path w="139065" h="219709">
                  <a:moveTo>
                    <a:pt x="116268" y="153822"/>
                  </a:moveTo>
                  <a:lnTo>
                    <a:pt x="111582" y="153657"/>
                  </a:lnTo>
                  <a:lnTo>
                    <a:pt x="111582" y="158203"/>
                  </a:lnTo>
                  <a:lnTo>
                    <a:pt x="116268" y="158381"/>
                  </a:lnTo>
                  <a:lnTo>
                    <a:pt x="116268" y="153822"/>
                  </a:lnTo>
                  <a:close/>
                </a:path>
                <a:path w="139065" h="219709">
                  <a:moveTo>
                    <a:pt x="116268" y="132092"/>
                  </a:moveTo>
                  <a:lnTo>
                    <a:pt x="111582" y="131914"/>
                  </a:lnTo>
                  <a:lnTo>
                    <a:pt x="111582" y="136474"/>
                  </a:lnTo>
                  <a:lnTo>
                    <a:pt x="116268" y="136626"/>
                  </a:lnTo>
                  <a:lnTo>
                    <a:pt x="116268" y="132092"/>
                  </a:lnTo>
                  <a:close/>
                </a:path>
                <a:path w="139065" h="219709">
                  <a:moveTo>
                    <a:pt x="116268" y="110350"/>
                  </a:moveTo>
                  <a:lnTo>
                    <a:pt x="111582" y="110159"/>
                  </a:lnTo>
                  <a:lnTo>
                    <a:pt x="111582" y="114706"/>
                  </a:lnTo>
                  <a:lnTo>
                    <a:pt x="116268" y="114884"/>
                  </a:lnTo>
                  <a:lnTo>
                    <a:pt x="116268" y="110350"/>
                  </a:lnTo>
                  <a:close/>
                </a:path>
                <a:path w="139065" h="219709">
                  <a:moveTo>
                    <a:pt x="116268" y="88569"/>
                  </a:moveTo>
                  <a:lnTo>
                    <a:pt x="111582" y="88404"/>
                  </a:lnTo>
                  <a:lnTo>
                    <a:pt x="111582" y="92951"/>
                  </a:lnTo>
                  <a:lnTo>
                    <a:pt x="116268" y="93116"/>
                  </a:lnTo>
                  <a:lnTo>
                    <a:pt x="116268" y="88569"/>
                  </a:lnTo>
                  <a:close/>
                </a:path>
                <a:path w="139065" h="219709">
                  <a:moveTo>
                    <a:pt x="116268" y="66827"/>
                  </a:moveTo>
                  <a:lnTo>
                    <a:pt x="111582" y="66649"/>
                  </a:lnTo>
                  <a:lnTo>
                    <a:pt x="111582" y="71208"/>
                  </a:lnTo>
                  <a:lnTo>
                    <a:pt x="116268" y="71361"/>
                  </a:lnTo>
                  <a:lnTo>
                    <a:pt x="116268" y="66827"/>
                  </a:lnTo>
                  <a:close/>
                </a:path>
                <a:path w="139065" h="219709">
                  <a:moveTo>
                    <a:pt x="116268" y="45059"/>
                  </a:moveTo>
                  <a:lnTo>
                    <a:pt x="111582" y="44919"/>
                  </a:lnTo>
                  <a:lnTo>
                    <a:pt x="111582" y="49453"/>
                  </a:lnTo>
                  <a:lnTo>
                    <a:pt x="116268" y="49606"/>
                  </a:lnTo>
                  <a:lnTo>
                    <a:pt x="116268" y="45059"/>
                  </a:lnTo>
                  <a:close/>
                </a:path>
                <a:path w="139065" h="219709">
                  <a:moveTo>
                    <a:pt x="116268" y="23304"/>
                  </a:moveTo>
                  <a:lnTo>
                    <a:pt x="111582" y="23152"/>
                  </a:lnTo>
                  <a:lnTo>
                    <a:pt x="111582" y="27698"/>
                  </a:lnTo>
                  <a:lnTo>
                    <a:pt x="116268" y="27863"/>
                  </a:lnTo>
                  <a:lnTo>
                    <a:pt x="116268" y="23304"/>
                  </a:lnTo>
                  <a:close/>
                </a:path>
                <a:path w="139065" h="219709">
                  <a:moveTo>
                    <a:pt x="116268" y="1549"/>
                  </a:moveTo>
                  <a:lnTo>
                    <a:pt x="111582" y="1409"/>
                  </a:lnTo>
                  <a:lnTo>
                    <a:pt x="111582" y="5956"/>
                  </a:lnTo>
                  <a:lnTo>
                    <a:pt x="116268" y="6108"/>
                  </a:lnTo>
                  <a:lnTo>
                    <a:pt x="116268" y="1549"/>
                  </a:lnTo>
                  <a:close/>
                </a:path>
                <a:path w="139065" h="219709">
                  <a:moveTo>
                    <a:pt x="138709" y="198247"/>
                  </a:moveTo>
                  <a:lnTo>
                    <a:pt x="134010" y="198069"/>
                  </a:lnTo>
                  <a:lnTo>
                    <a:pt x="134010" y="202628"/>
                  </a:lnTo>
                  <a:lnTo>
                    <a:pt x="138709" y="202793"/>
                  </a:lnTo>
                  <a:lnTo>
                    <a:pt x="138709" y="198247"/>
                  </a:lnTo>
                  <a:close/>
                </a:path>
                <a:path w="139065" h="219709">
                  <a:moveTo>
                    <a:pt x="138709" y="176466"/>
                  </a:moveTo>
                  <a:lnTo>
                    <a:pt x="134010" y="176276"/>
                  </a:lnTo>
                  <a:lnTo>
                    <a:pt x="134010" y="180835"/>
                  </a:lnTo>
                  <a:lnTo>
                    <a:pt x="138709" y="181013"/>
                  </a:lnTo>
                  <a:lnTo>
                    <a:pt x="138709" y="176466"/>
                  </a:lnTo>
                  <a:close/>
                </a:path>
                <a:path w="139065" h="219709">
                  <a:moveTo>
                    <a:pt x="138709" y="154673"/>
                  </a:moveTo>
                  <a:lnTo>
                    <a:pt x="134010" y="154520"/>
                  </a:lnTo>
                  <a:lnTo>
                    <a:pt x="134010" y="159054"/>
                  </a:lnTo>
                  <a:lnTo>
                    <a:pt x="138709" y="159232"/>
                  </a:lnTo>
                  <a:lnTo>
                    <a:pt x="138709" y="154673"/>
                  </a:lnTo>
                  <a:close/>
                </a:path>
                <a:path w="139065" h="219709">
                  <a:moveTo>
                    <a:pt x="138709" y="132905"/>
                  </a:moveTo>
                  <a:lnTo>
                    <a:pt x="134010" y="132740"/>
                  </a:lnTo>
                  <a:lnTo>
                    <a:pt x="134010" y="137287"/>
                  </a:lnTo>
                  <a:lnTo>
                    <a:pt x="138709" y="137452"/>
                  </a:lnTo>
                  <a:lnTo>
                    <a:pt x="138709" y="132905"/>
                  </a:lnTo>
                  <a:close/>
                </a:path>
                <a:path w="139065" h="219709">
                  <a:moveTo>
                    <a:pt x="138709" y="111125"/>
                  </a:moveTo>
                  <a:lnTo>
                    <a:pt x="134010" y="110972"/>
                  </a:lnTo>
                  <a:lnTo>
                    <a:pt x="134010" y="115506"/>
                  </a:lnTo>
                  <a:lnTo>
                    <a:pt x="138709" y="115684"/>
                  </a:lnTo>
                  <a:lnTo>
                    <a:pt x="138709" y="111125"/>
                  </a:lnTo>
                  <a:close/>
                </a:path>
                <a:path w="139065" h="219709">
                  <a:moveTo>
                    <a:pt x="138709" y="89357"/>
                  </a:moveTo>
                  <a:lnTo>
                    <a:pt x="134010" y="89179"/>
                  </a:lnTo>
                  <a:lnTo>
                    <a:pt x="134010" y="93751"/>
                  </a:lnTo>
                  <a:lnTo>
                    <a:pt x="138709" y="93903"/>
                  </a:lnTo>
                  <a:lnTo>
                    <a:pt x="138709" y="89357"/>
                  </a:lnTo>
                  <a:close/>
                </a:path>
                <a:path w="139065" h="219709">
                  <a:moveTo>
                    <a:pt x="138709" y="67576"/>
                  </a:moveTo>
                  <a:lnTo>
                    <a:pt x="134010" y="67424"/>
                  </a:lnTo>
                  <a:lnTo>
                    <a:pt x="134010" y="71970"/>
                  </a:lnTo>
                  <a:lnTo>
                    <a:pt x="138709" y="72123"/>
                  </a:lnTo>
                  <a:lnTo>
                    <a:pt x="138709" y="67576"/>
                  </a:lnTo>
                  <a:close/>
                </a:path>
                <a:path w="139065" h="219709">
                  <a:moveTo>
                    <a:pt x="138709" y="45808"/>
                  </a:moveTo>
                  <a:lnTo>
                    <a:pt x="134010" y="45643"/>
                  </a:lnTo>
                  <a:lnTo>
                    <a:pt x="134010" y="50190"/>
                  </a:lnTo>
                  <a:lnTo>
                    <a:pt x="138709" y="50330"/>
                  </a:lnTo>
                  <a:lnTo>
                    <a:pt x="138709" y="45808"/>
                  </a:lnTo>
                  <a:close/>
                </a:path>
                <a:path w="139065" h="219709">
                  <a:moveTo>
                    <a:pt x="138709" y="24015"/>
                  </a:moveTo>
                  <a:lnTo>
                    <a:pt x="134010" y="23863"/>
                  </a:lnTo>
                  <a:lnTo>
                    <a:pt x="134010" y="28422"/>
                  </a:lnTo>
                  <a:lnTo>
                    <a:pt x="138709" y="28575"/>
                  </a:lnTo>
                  <a:lnTo>
                    <a:pt x="138709" y="24015"/>
                  </a:lnTo>
                  <a:close/>
                </a:path>
                <a:path w="139065" h="219709">
                  <a:moveTo>
                    <a:pt x="138709" y="2247"/>
                  </a:moveTo>
                  <a:lnTo>
                    <a:pt x="134010" y="2095"/>
                  </a:lnTo>
                  <a:lnTo>
                    <a:pt x="134010" y="6642"/>
                  </a:lnTo>
                  <a:lnTo>
                    <a:pt x="138709" y="6807"/>
                  </a:lnTo>
                  <a:lnTo>
                    <a:pt x="138709" y="224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6445517" y="8422931"/>
              <a:ext cx="139065" cy="221615"/>
            </a:xfrm>
            <a:custGeom>
              <a:avLst/>
              <a:gdLst/>
              <a:ahLst/>
              <a:cxnLst/>
              <a:rect l="l" t="t" r="r" b="b"/>
              <a:pathLst>
                <a:path w="139065" h="221615">
                  <a:moveTo>
                    <a:pt x="4648" y="216623"/>
                  </a:moveTo>
                  <a:lnTo>
                    <a:pt x="0" y="216420"/>
                  </a:lnTo>
                  <a:lnTo>
                    <a:pt x="0" y="220916"/>
                  </a:lnTo>
                  <a:lnTo>
                    <a:pt x="4648" y="221157"/>
                  </a:lnTo>
                  <a:lnTo>
                    <a:pt x="4648" y="216623"/>
                  </a:lnTo>
                  <a:close/>
                </a:path>
                <a:path w="139065" h="221615">
                  <a:moveTo>
                    <a:pt x="4648" y="194995"/>
                  </a:moveTo>
                  <a:lnTo>
                    <a:pt x="0" y="194767"/>
                  </a:lnTo>
                  <a:lnTo>
                    <a:pt x="0" y="199288"/>
                  </a:lnTo>
                  <a:lnTo>
                    <a:pt x="4648" y="199504"/>
                  </a:lnTo>
                  <a:lnTo>
                    <a:pt x="4648" y="194995"/>
                  </a:lnTo>
                  <a:close/>
                </a:path>
                <a:path w="139065" h="221615">
                  <a:moveTo>
                    <a:pt x="4648" y="173329"/>
                  </a:moveTo>
                  <a:lnTo>
                    <a:pt x="0" y="173126"/>
                  </a:lnTo>
                  <a:lnTo>
                    <a:pt x="0" y="177660"/>
                  </a:lnTo>
                  <a:lnTo>
                    <a:pt x="4648" y="177863"/>
                  </a:lnTo>
                  <a:lnTo>
                    <a:pt x="4648" y="173329"/>
                  </a:lnTo>
                  <a:close/>
                </a:path>
                <a:path w="139065" h="221615">
                  <a:moveTo>
                    <a:pt x="4648" y="151676"/>
                  </a:moveTo>
                  <a:lnTo>
                    <a:pt x="0" y="151485"/>
                  </a:lnTo>
                  <a:lnTo>
                    <a:pt x="0" y="156006"/>
                  </a:lnTo>
                  <a:lnTo>
                    <a:pt x="4648" y="156210"/>
                  </a:lnTo>
                  <a:lnTo>
                    <a:pt x="4648" y="151676"/>
                  </a:lnTo>
                  <a:close/>
                </a:path>
                <a:path w="139065" h="221615">
                  <a:moveTo>
                    <a:pt x="4648" y="130060"/>
                  </a:moveTo>
                  <a:lnTo>
                    <a:pt x="0" y="129844"/>
                  </a:lnTo>
                  <a:lnTo>
                    <a:pt x="0" y="134378"/>
                  </a:lnTo>
                  <a:lnTo>
                    <a:pt x="4648" y="134569"/>
                  </a:lnTo>
                  <a:lnTo>
                    <a:pt x="4648" y="130060"/>
                  </a:lnTo>
                  <a:close/>
                </a:path>
                <a:path w="139065" h="221615">
                  <a:moveTo>
                    <a:pt x="4648" y="108394"/>
                  </a:moveTo>
                  <a:lnTo>
                    <a:pt x="0" y="108204"/>
                  </a:lnTo>
                  <a:lnTo>
                    <a:pt x="0" y="112737"/>
                  </a:lnTo>
                  <a:lnTo>
                    <a:pt x="4648" y="112915"/>
                  </a:lnTo>
                  <a:lnTo>
                    <a:pt x="4648" y="108394"/>
                  </a:lnTo>
                  <a:close/>
                </a:path>
                <a:path w="139065" h="221615">
                  <a:moveTo>
                    <a:pt x="4648" y="86753"/>
                  </a:moveTo>
                  <a:lnTo>
                    <a:pt x="0" y="86563"/>
                  </a:lnTo>
                  <a:lnTo>
                    <a:pt x="0" y="91084"/>
                  </a:lnTo>
                  <a:lnTo>
                    <a:pt x="4648" y="91274"/>
                  </a:lnTo>
                  <a:lnTo>
                    <a:pt x="4648" y="86753"/>
                  </a:lnTo>
                  <a:close/>
                </a:path>
                <a:path w="139065" h="221615">
                  <a:moveTo>
                    <a:pt x="4648" y="65112"/>
                  </a:moveTo>
                  <a:lnTo>
                    <a:pt x="0" y="64909"/>
                  </a:lnTo>
                  <a:lnTo>
                    <a:pt x="0" y="69443"/>
                  </a:lnTo>
                  <a:lnTo>
                    <a:pt x="4648" y="69634"/>
                  </a:lnTo>
                  <a:lnTo>
                    <a:pt x="4648" y="65112"/>
                  </a:lnTo>
                  <a:close/>
                </a:path>
                <a:path w="139065" h="221615">
                  <a:moveTo>
                    <a:pt x="4660" y="43459"/>
                  </a:moveTo>
                  <a:lnTo>
                    <a:pt x="0" y="43268"/>
                  </a:lnTo>
                  <a:lnTo>
                    <a:pt x="0" y="47802"/>
                  </a:lnTo>
                  <a:lnTo>
                    <a:pt x="4648" y="47980"/>
                  </a:lnTo>
                  <a:lnTo>
                    <a:pt x="4660" y="43459"/>
                  </a:lnTo>
                  <a:close/>
                </a:path>
                <a:path w="139065" h="221615">
                  <a:moveTo>
                    <a:pt x="4660" y="21805"/>
                  </a:moveTo>
                  <a:lnTo>
                    <a:pt x="0" y="21628"/>
                  </a:lnTo>
                  <a:lnTo>
                    <a:pt x="0" y="26149"/>
                  </a:lnTo>
                  <a:lnTo>
                    <a:pt x="4660" y="26327"/>
                  </a:lnTo>
                  <a:lnTo>
                    <a:pt x="4660" y="21805"/>
                  </a:lnTo>
                  <a:close/>
                </a:path>
                <a:path w="139065" h="221615">
                  <a:moveTo>
                    <a:pt x="4660" y="177"/>
                  </a:moveTo>
                  <a:lnTo>
                    <a:pt x="0" y="0"/>
                  </a:lnTo>
                  <a:lnTo>
                    <a:pt x="0" y="4508"/>
                  </a:lnTo>
                  <a:lnTo>
                    <a:pt x="4660" y="4699"/>
                  </a:lnTo>
                  <a:lnTo>
                    <a:pt x="4660" y="177"/>
                  </a:lnTo>
                  <a:close/>
                </a:path>
                <a:path w="139065" h="221615">
                  <a:moveTo>
                    <a:pt x="26873" y="196088"/>
                  </a:moveTo>
                  <a:lnTo>
                    <a:pt x="22237" y="195859"/>
                  </a:lnTo>
                  <a:lnTo>
                    <a:pt x="22237" y="200393"/>
                  </a:lnTo>
                  <a:lnTo>
                    <a:pt x="26873" y="200621"/>
                  </a:lnTo>
                  <a:lnTo>
                    <a:pt x="26873" y="196088"/>
                  </a:lnTo>
                  <a:close/>
                </a:path>
                <a:path w="139065" h="221615">
                  <a:moveTo>
                    <a:pt x="26873" y="174421"/>
                  </a:moveTo>
                  <a:lnTo>
                    <a:pt x="22237" y="174205"/>
                  </a:lnTo>
                  <a:lnTo>
                    <a:pt x="22237" y="178714"/>
                  </a:lnTo>
                  <a:lnTo>
                    <a:pt x="26873" y="178955"/>
                  </a:lnTo>
                  <a:lnTo>
                    <a:pt x="26873" y="174421"/>
                  </a:lnTo>
                  <a:close/>
                </a:path>
                <a:path w="139065" h="221615">
                  <a:moveTo>
                    <a:pt x="26873" y="152755"/>
                  </a:moveTo>
                  <a:lnTo>
                    <a:pt x="22237" y="152539"/>
                  </a:lnTo>
                  <a:lnTo>
                    <a:pt x="22237" y="157060"/>
                  </a:lnTo>
                  <a:lnTo>
                    <a:pt x="26873" y="157264"/>
                  </a:lnTo>
                  <a:lnTo>
                    <a:pt x="26873" y="152755"/>
                  </a:lnTo>
                  <a:close/>
                </a:path>
                <a:path w="139065" h="221615">
                  <a:moveTo>
                    <a:pt x="26873" y="131102"/>
                  </a:moveTo>
                  <a:lnTo>
                    <a:pt x="22237" y="130860"/>
                  </a:lnTo>
                  <a:lnTo>
                    <a:pt x="22237" y="135382"/>
                  </a:lnTo>
                  <a:lnTo>
                    <a:pt x="26873" y="135610"/>
                  </a:lnTo>
                  <a:lnTo>
                    <a:pt x="26873" y="131102"/>
                  </a:lnTo>
                  <a:close/>
                </a:path>
                <a:path w="139065" h="221615">
                  <a:moveTo>
                    <a:pt x="26873" y="109423"/>
                  </a:moveTo>
                  <a:lnTo>
                    <a:pt x="22237" y="109220"/>
                  </a:lnTo>
                  <a:lnTo>
                    <a:pt x="22237" y="113728"/>
                  </a:lnTo>
                  <a:lnTo>
                    <a:pt x="26873" y="113944"/>
                  </a:lnTo>
                  <a:lnTo>
                    <a:pt x="26873" y="109423"/>
                  </a:lnTo>
                  <a:close/>
                </a:path>
                <a:path w="139065" h="221615">
                  <a:moveTo>
                    <a:pt x="26873" y="87744"/>
                  </a:moveTo>
                  <a:lnTo>
                    <a:pt x="22237" y="87553"/>
                  </a:lnTo>
                  <a:lnTo>
                    <a:pt x="22237" y="92075"/>
                  </a:lnTo>
                  <a:lnTo>
                    <a:pt x="26873" y="92265"/>
                  </a:lnTo>
                  <a:lnTo>
                    <a:pt x="26873" y="87744"/>
                  </a:lnTo>
                  <a:close/>
                </a:path>
                <a:path w="139065" h="221615">
                  <a:moveTo>
                    <a:pt x="26873" y="66078"/>
                  </a:moveTo>
                  <a:lnTo>
                    <a:pt x="22237" y="65874"/>
                  </a:lnTo>
                  <a:lnTo>
                    <a:pt x="22237" y="70408"/>
                  </a:lnTo>
                  <a:lnTo>
                    <a:pt x="26873" y="70599"/>
                  </a:lnTo>
                  <a:lnTo>
                    <a:pt x="26873" y="66078"/>
                  </a:lnTo>
                  <a:close/>
                </a:path>
                <a:path w="139065" h="221615">
                  <a:moveTo>
                    <a:pt x="26873" y="44411"/>
                  </a:moveTo>
                  <a:lnTo>
                    <a:pt x="22237" y="44221"/>
                  </a:lnTo>
                  <a:lnTo>
                    <a:pt x="22237" y="48729"/>
                  </a:lnTo>
                  <a:lnTo>
                    <a:pt x="26873" y="48933"/>
                  </a:lnTo>
                  <a:lnTo>
                    <a:pt x="26873" y="44411"/>
                  </a:lnTo>
                  <a:close/>
                </a:path>
                <a:path w="139065" h="221615">
                  <a:moveTo>
                    <a:pt x="26873" y="22720"/>
                  </a:moveTo>
                  <a:lnTo>
                    <a:pt x="22237" y="22555"/>
                  </a:lnTo>
                  <a:lnTo>
                    <a:pt x="22237" y="27089"/>
                  </a:lnTo>
                  <a:lnTo>
                    <a:pt x="26873" y="27266"/>
                  </a:lnTo>
                  <a:lnTo>
                    <a:pt x="26873" y="22720"/>
                  </a:lnTo>
                  <a:close/>
                </a:path>
                <a:path w="139065" h="221615">
                  <a:moveTo>
                    <a:pt x="26873" y="1079"/>
                  </a:moveTo>
                  <a:lnTo>
                    <a:pt x="22237" y="876"/>
                  </a:lnTo>
                  <a:lnTo>
                    <a:pt x="22237" y="5422"/>
                  </a:lnTo>
                  <a:lnTo>
                    <a:pt x="26873" y="5600"/>
                  </a:lnTo>
                  <a:lnTo>
                    <a:pt x="26873" y="1079"/>
                  </a:lnTo>
                  <a:close/>
                </a:path>
                <a:path w="139065" h="221615">
                  <a:moveTo>
                    <a:pt x="49174" y="197192"/>
                  </a:moveTo>
                  <a:lnTo>
                    <a:pt x="44500" y="196951"/>
                  </a:lnTo>
                  <a:lnTo>
                    <a:pt x="44500" y="201498"/>
                  </a:lnTo>
                  <a:lnTo>
                    <a:pt x="49174" y="201714"/>
                  </a:lnTo>
                  <a:lnTo>
                    <a:pt x="49174" y="197192"/>
                  </a:lnTo>
                  <a:close/>
                </a:path>
                <a:path w="139065" h="221615">
                  <a:moveTo>
                    <a:pt x="49174" y="175501"/>
                  </a:moveTo>
                  <a:lnTo>
                    <a:pt x="44500" y="175260"/>
                  </a:lnTo>
                  <a:lnTo>
                    <a:pt x="44500" y="179806"/>
                  </a:lnTo>
                  <a:lnTo>
                    <a:pt x="49174" y="180047"/>
                  </a:lnTo>
                  <a:lnTo>
                    <a:pt x="49174" y="175501"/>
                  </a:lnTo>
                  <a:close/>
                </a:path>
                <a:path w="139065" h="221615">
                  <a:moveTo>
                    <a:pt x="49174" y="153822"/>
                  </a:moveTo>
                  <a:lnTo>
                    <a:pt x="44500" y="153581"/>
                  </a:lnTo>
                  <a:lnTo>
                    <a:pt x="44500" y="158102"/>
                  </a:lnTo>
                  <a:lnTo>
                    <a:pt x="49174" y="158343"/>
                  </a:lnTo>
                  <a:lnTo>
                    <a:pt x="49174" y="153822"/>
                  </a:lnTo>
                  <a:close/>
                </a:path>
                <a:path w="139065" h="221615">
                  <a:moveTo>
                    <a:pt x="49174" y="132118"/>
                  </a:moveTo>
                  <a:lnTo>
                    <a:pt x="44500" y="131914"/>
                  </a:lnTo>
                  <a:lnTo>
                    <a:pt x="44500" y="136423"/>
                  </a:lnTo>
                  <a:lnTo>
                    <a:pt x="49174" y="136652"/>
                  </a:lnTo>
                  <a:lnTo>
                    <a:pt x="49174" y="132118"/>
                  </a:lnTo>
                  <a:close/>
                </a:path>
                <a:path w="139065" h="221615">
                  <a:moveTo>
                    <a:pt x="49174" y="110413"/>
                  </a:moveTo>
                  <a:lnTo>
                    <a:pt x="44500" y="110210"/>
                  </a:lnTo>
                  <a:lnTo>
                    <a:pt x="44500" y="114744"/>
                  </a:lnTo>
                  <a:lnTo>
                    <a:pt x="49174" y="114960"/>
                  </a:lnTo>
                  <a:lnTo>
                    <a:pt x="49174" y="110413"/>
                  </a:lnTo>
                  <a:close/>
                </a:path>
                <a:path w="139065" h="221615">
                  <a:moveTo>
                    <a:pt x="49174" y="88747"/>
                  </a:moveTo>
                  <a:lnTo>
                    <a:pt x="44500" y="88531"/>
                  </a:lnTo>
                  <a:lnTo>
                    <a:pt x="44500" y="93065"/>
                  </a:lnTo>
                  <a:lnTo>
                    <a:pt x="49174" y="93256"/>
                  </a:lnTo>
                  <a:lnTo>
                    <a:pt x="49174" y="88747"/>
                  </a:lnTo>
                  <a:close/>
                </a:path>
                <a:path w="139065" h="221615">
                  <a:moveTo>
                    <a:pt x="49174" y="67043"/>
                  </a:moveTo>
                  <a:lnTo>
                    <a:pt x="44500" y="66840"/>
                  </a:lnTo>
                  <a:lnTo>
                    <a:pt x="44500" y="71374"/>
                  </a:lnTo>
                  <a:lnTo>
                    <a:pt x="49174" y="71577"/>
                  </a:lnTo>
                  <a:lnTo>
                    <a:pt x="49174" y="67043"/>
                  </a:lnTo>
                  <a:close/>
                </a:path>
                <a:path w="139065" h="221615">
                  <a:moveTo>
                    <a:pt x="49174" y="45364"/>
                  </a:moveTo>
                  <a:lnTo>
                    <a:pt x="44500" y="45148"/>
                  </a:lnTo>
                  <a:lnTo>
                    <a:pt x="44500" y="49695"/>
                  </a:lnTo>
                  <a:lnTo>
                    <a:pt x="49174" y="49885"/>
                  </a:lnTo>
                  <a:lnTo>
                    <a:pt x="49174" y="45364"/>
                  </a:lnTo>
                  <a:close/>
                </a:path>
                <a:path w="139065" h="221615">
                  <a:moveTo>
                    <a:pt x="49174" y="23660"/>
                  </a:moveTo>
                  <a:lnTo>
                    <a:pt x="44500" y="23482"/>
                  </a:lnTo>
                  <a:lnTo>
                    <a:pt x="44500" y="28003"/>
                  </a:lnTo>
                  <a:lnTo>
                    <a:pt x="49174" y="28206"/>
                  </a:lnTo>
                  <a:lnTo>
                    <a:pt x="49174" y="23660"/>
                  </a:lnTo>
                  <a:close/>
                </a:path>
                <a:path w="139065" h="221615">
                  <a:moveTo>
                    <a:pt x="49174" y="1981"/>
                  </a:moveTo>
                  <a:lnTo>
                    <a:pt x="44500" y="1778"/>
                  </a:lnTo>
                  <a:lnTo>
                    <a:pt x="44500" y="6324"/>
                  </a:lnTo>
                  <a:lnTo>
                    <a:pt x="49174" y="6515"/>
                  </a:lnTo>
                  <a:lnTo>
                    <a:pt x="49174" y="1981"/>
                  </a:lnTo>
                  <a:close/>
                </a:path>
                <a:path w="139065" h="221615">
                  <a:moveTo>
                    <a:pt x="71475" y="198285"/>
                  </a:moveTo>
                  <a:lnTo>
                    <a:pt x="66827" y="198069"/>
                  </a:lnTo>
                  <a:lnTo>
                    <a:pt x="66827" y="202590"/>
                  </a:lnTo>
                  <a:lnTo>
                    <a:pt x="71475" y="202819"/>
                  </a:lnTo>
                  <a:lnTo>
                    <a:pt x="71475" y="198285"/>
                  </a:lnTo>
                  <a:close/>
                </a:path>
                <a:path w="139065" h="221615">
                  <a:moveTo>
                    <a:pt x="71475" y="176568"/>
                  </a:moveTo>
                  <a:lnTo>
                    <a:pt x="66827" y="176377"/>
                  </a:lnTo>
                  <a:lnTo>
                    <a:pt x="66827" y="180898"/>
                  </a:lnTo>
                  <a:lnTo>
                    <a:pt x="71475" y="181114"/>
                  </a:lnTo>
                  <a:lnTo>
                    <a:pt x="71475" y="176568"/>
                  </a:lnTo>
                  <a:close/>
                </a:path>
                <a:path w="139065" h="221615">
                  <a:moveTo>
                    <a:pt x="71475" y="154863"/>
                  </a:moveTo>
                  <a:lnTo>
                    <a:pt x="66827" y="154660"/>
                  </a:lnTo>
                  <a:lnTo>
                    <a:pt x="66827" y="159181"/>
                  </a:lnTo>
                  <a:lnTo>
                    <a:pt x="71475" y="159385"/>
                  </a:lnTo>
                  <a:lnTo>
                    <a:pt x="71475" y="154863"/>
                  </a:lnTo>
                  <a:close/>
                </a:path>
                <a:path w="139065" h="221615">
                  <a:moveTo>
                    <a:pt x="71475" y="133159"/>
                  </a:moveTo>
                  <a:lnTo>
                    <a:pt x="66827" y="132943"/>
                  </a:lnTo>
                  <a:lnTo>
                    <a:pt x="66827" y="137477"/>
                  </a:lnTo>
                  <a:lnTo>
                    <a:pt x="71475" y="137668"/>
                  </a:lnTo>
                  <a:lnTo>
                    <a:pt x="71475" y="133159"/>
                  </a:lnTo>
                  <a:close/>
                </a:path>
                <a:path w="139065" h="221615">
                  <a:moveTo>
                    <a:pt x="71475" y="111442"/>
                  </a:moveTo>
                  <a:lnTo>
                    <a:pt x="66827" y="111226"/>
                  </a:lnTo>
                  <a:lnTo>
                    <a:pt x="66827" y="115773"/>
                  </a:lnTo>
                  <a:lnTo>
                    <a:pt x="71475" y="115963"/>
                  </a:lnTo>
                  <a:lnTo>
                    <a:pt x="71475" y="111442"/>
                  </a:lnTo>
                  <a:close/>
                </a:path>
                <a:path w="139065" h="221615">
                  <a:moveTo>
                    <a:pt x="71475" y="89725"/>
                  </a:moveTo>
                  <a:lnTo>
                    <a:pt x="66827" y="89535"/>
                  </a:lnTo>
                  <a:lnTo>
                    <a:pt x="66827" y="94056"/>
                  </a:lnTo>
                  <a:lnTo>
                    <a:pt x="71475" y="94259"/>
                  </a:lnTo>
                  <a:lnTo>
                    <a:pt x="71475" y="89725"/>
                  </a:lnTo>
                  <a:close/>
                </a:path>
                <a:path w="139065" h="221615">
                  <a:moveTo>
                    <a:pt x="71475" y="68021"/>
                  </a:moveTo>
                  <a:lnTo>
                    <a:pt x="66827" y="67818"/>
                  </a:lnTo>
                  <a:lnTo>
                    <a:pt x="66827" y="72351"/>
                  </a:lnTo>
                  <a:lnTo>
                    <a:pt x="71475" y="72567"/>
                  </a:lnTo>
                  <a:lnTo>
                    <a:pt x="71475" y="68021"/>
                  </a:lnTo>
                  <a:close/>
                </a:path>
                <a:path w="139065" h="221615">
                  <a:moveTo>
                    <a:pt x="71475" y="46304"/>
                  </a:moveTo>
                  <a:lnTo>
                    <a:pt x="66827" y="46113"/>
                  </a:lnTo>
                  <a:lnTo>
                    <a:pt x="66827" y="50647"/>
                  </a:lnTo>
                  <a:lnTo>
                    <a:pt x="71475" y="50838"/>
                  </a:lnTo>
                  <a:lnTo>
                    <a:pt x="71475" y="46304"/>
                  </a:lnTo>
                  <a:close/>
                </a:path>
                <a:path w="139065" h="221615">
                  <a:moveTo>
                    <a:pt x="71475" y="24587"/>
                  </a:moveTo>
                  <a:lnTo>
                    <a:pt x="66827" y="24396"/>
                  </a:lnTo>
                  <a:lnTo>
                    <a:pt x="66827" y="28930"/>
                  </a:lnTo>
                  <a:lnTo>
                    <a:pt x="71475" y="29121"/>
                  </a:lnTo>
                  <a:lnTo>
                    <a:pt x="71475" y="24587"/>
                  </a:lnTo>
                  <a:close/>
                </a:path>
                <a:path w="139065" h="221615">
                  <a:moveTo>
                    <a:pt x="71475" y="2882"/>
                  </a:moveTo>
                  <a:lnTo>
                    <a:pt x="66827" y="2705"/>
                  </a:lnTo>
                  <a:lnTo>
                    <a:pt x="66827" y="7226"/>
                  </a:lnTo>
                  <a:lnTo>
                    <a:pt x="71475" y="7416"/>
                  </a:lnTo>
                  <a:lnTo>
                    <a:pt x="71475" y="2882"/>
                  </a:lnTo>
                  <a:close/>
                </a:path>
                <a:path w="139065" h="221615">
                  <a:moveTo>
                    <a:pt x="93827" y="199390"/>
                  </a:moveTo>
                  <a:lnTo>
                    <a:pt x="89166" y="199161"/>
                  </a:lnTo>
                  <a:lnTo>
                    <a:pt x="89166" y="203708"/>
                  </a:lnTo>
                  <a:lnTo>
                    <a:pt x="93827" y="203923"/>
                  </a:lnTo>
                  <a:lnTo>
                    <a:pt x="93827" y="199390"/>
                  </a:lnTo>
                  <a:close/>
                </a:path>
                <a:path w="139065" h="221615">
                  <a:moveTo>
                    <a:pt x="93827" y="177660"/>
                  </a:moveTo>
                  <a:lnTo>
                    <a:pt x="89166" y="177431"/>
                  </a:lnTo>
                  <a:lnTo>
                    <a:pt x="89166" y="181978"/>
                  </a:lnTo>
                  <a:lnTo>
                    <a:pt x="93827" y="182194"/>
                  </a:lnTo>
                  <a:lnTo>
                    <a:pt x="93827" y="177660"/>
                  </a:lnTo>
                  <a:close/>
                </a:path>
                <a:path w="139065" h="221615">
                  <a:moveTo>
                    <a:pt x="93827" y="155943"/>
                  </a:moveTo>
                  <a:lnTo>
                    <a:pt x="89166" y="155714"/>
                  </a:lnTo>
                  <a:lnTo>
                    <a:pt x="89166" y="160235"/>
                  </a:lnTo>
                  <a:lnTo>
                    <a:pt x="93827" y="160477"/>
                  </a:lnTo>
                  <a:lnTo>
                    <a:pt x="93827" y="155943"/>
                  </a:lnTo>
                  <a:close/>
                </a:path>
                <a:path w="139065" h="221615">
                  <a:moveTo>
                    <a:pt x="93827" y="134200"/>
                  </a:moveTo>
                  <a:lnTo>
                    <a:pt x="89166" y="133972"/>
                  </a:lnTo>
                  <a:lnTo>
                    <a:pt x="89166" y="138518"/>
                  </a:lnTo>
                  <a:lnTo>
                    <a:pt x="93827" y="138734"/>
                  </a:lnTo>
                  <a:lnTo>
                    <a:pt x="93827" y="134200"/>
                  </a:lnTo>
                  <a:close/>
                </a:path>
                <a:path w="139065" h="221615">
                  <a:moveTo>
                    <a:pt x="93827" y="112445"/>
                  </a:moveTo>
                  <a:lnTo>
                    <a:pt x="89166" y="112242"/>
                  </a:lnTo>
                  <a:lnTo>
                    <a:pt x="89166" y="116789"/>
                  </a:lnTo>
                  <a:lnTo>
                    <a:pt x="93827" y="117005"/>
                  </a:lnTo>
                  <a:lnTo>
                    <a:pt x="93827" y="112445"/>
                  </a:lnTo>
                  <a:close/>
                </a:path>
                <a:path w="139065" h="221615">
                  <a:moveTo>
                    <a:pt x="93827" y="90728"/>
                  </a:moveTo>
                  <a:lnTo>
                    <a:pt x="89166" y="90525"/>
                  </a:lnTo>
                  <a:lnTo>
                    <a:pt x="89166" y="95046"/>
                  </a:lnTo>
                  <a:lnTo>
                    <a:pt x="93827" y="95275"/>
                  </a:lnTo>
                  <a:lnTo>
                    <a:pt x="93827" y="90728"/>
                  </a:lnTo>
                  <a:close/>
                </a:path>
                <a:path w="139065" h="221615">
                  <a:moveTo>
                    <a:pt x="93827" y="68999"/>
                  </a:moveTo>
                  <a:lnTo>
                    <a:pt x="89166" y="68783"/>
                  </a:lnTo>
                  <a:lnTo>
                    <a:pt x="89166" y="73342"/>
                  </a:lnTo>
                  <a:lnTo>
                    <a:pt x="93827" y="73533"/>
                  </a:lnTo>
                  <a:lnTo>
                    <a:pt x="93827" y="68999"/>
                  </a:lnTo>
                  <a:close/>
                </a:path>
                <a:path w="139065" h="221615">
                  <a:moveTo>
                    <a:pt x="93827" y="47269"/>
                  </a:moveTo>
                  <a:lnTo>
                    <a:pt x="89166" y="47053"/>
                  </a:lnTo>
                  <a:lnTo>
                    <a:pt x="89166" y="51612"/>
                  </a:lnTo>
                  <a:lnTo>
                    <a:pt x="93827" y="51803"/>
                  </a:lnTo>
                  <a:lnTo>
                    <a:pt x="93827" y="47269"/>
                  </a:lnTo>
                  <a:close/>
                </a:path>
                <a:path w="139065" h="221615">
                  <a:moveTo>
                    <a:pt x="93827" y="25514"/>
                  </a:moveTo>
                  <a:lnTo>
                    <a:pt x="89166" y="25323"/>
                  </a:lnTo>
                  <a:lnTo>
                    <a:pt x="89166" y="29870"/>
                  </a:lnTo>
                  <a:lnTo>
                    <a:pt x="93827" y="30060"/>
                  </a:lnTo>
                  <a:lnTo>
                    <a:pt x="93827" y="25514"/>
                  </a:lnTo>
                  <a:close/>
                </a:path>
                <a:path w="139065" h="221615">
                  <a:moveTo>
                    <a:pt x="93827" y="3784"/>
                  </a:moveTo>
                  <a:lnTo>
                    <a:pt x="89166" y="3606"/>
                  </a:lnTo>
                  <a:lnTo>
                    <a:pt x="89166" y="8140"/>
                  </a:lnTo>
                  <a:lnTo>
                    <a:pt x="93827" y="8331"/>
                  </a:lnTo>
                  <a:lnTo>
                    <a:pt x="93827" y="3784"/>
                  </a:lnTo>
                  <a:close/>
                </a:path>
                <a:path w="139065" h="221615">
                  <a:moveTo>
                    <a:pt x="116268" y="200494"/>
                  </a:moveTo>
                  <a:lnTo>
                    <a:pt x="111582" y="200266"/>
                  </a:lnTo>
                  <a:lnTo>
                    <a:pt x="111582" y="204800"/>
                  </a:lnTo>
                  <a:lnTo>
                    <a:pt x="116268" y="205041"/>
                  </a:lnTo>
                  <a:lnTo>
                    <a:pt x="116268" y="200494"/>
                  </a:lnTo>
                  <a:close/>
                </a:path>
                <a:path w="139065" h="221615">
                  <a:moveTo>
                    <a:pt x="116268" y="178727"/>
                  </a:moveTo>
                  <a:lnTo>
                    <a:pt x="111582" y="178498"/>
                  </a:lnTo>
                  <a:lnTo>
                    <a:pt x="111582" y="183045"/>
                  </a:lnTo>
                  <a:lnTo>
                    <a:pt x="116268" y="183286"/>
                  </a:lnTo>
                  <a:lnTo>
                    <a:pt x="116268" y="178727"/>
                  </a:lnTo>
                  <a:close/>
                </a:path>
                <a:path w="139065" h="221615">
                  <a:moveTo>
                    <a:pt x="116268" y="156972"/>
                  </a:moveTo>
                  <a:lnTo>
                    <a:pt x="111582" y="156768"/>
                  </a:lnTo>
                  <a:lnTo>
                    <a:pt x="111582" y="161302"/>
                  </a:lnTo>
                  <a:lnTo>
                    <a:pt x="116268" y="161531"/>
                  </a:lnTo>
                  <a:lnTo>
                    <a:pt x="116268" y="156972"/>
                  </a:lnTo>
                  <a:close/>
                </a:path>
                <a:path w="139065" h="221615">
                  <a:moveTo>
                    <a:pt x="116268" y="135242"/>
                  </a:moveTo>
                  <a:lnTo>
                    <a:pt x="111582" y="135013"/>
                  </a:lnTo>
                  <a:lnTo>
                    <a:pt x="111582" y="139547"/>
                  </a:lnTo>
                  <a:lnTo>
                    <a:pt x="116268" y="139776"/>
                  </a:lnTo>
                  <a:lnTo>
                    <a:pt x="116268" y="135242"/>
                  </a:lnTo>
                  <a:close/>
                </a:path>
                <a:path w="139065" h="221615">
                  <a:moveTo>
                    <a:pt x="116268" y="113461"/>
                  </a:moveTo>
                  <a:lnTo>
                    <a:pt x="111582" y="113258"/>
                  </a:lnTo>
                  <a:lnTo>
                    <a:pt x="111582" y="117792"/>
                  </a:lnTo>
                  <a:lnTo>
                    <a:pt x="116268" y="117995"/>
                  </a:lnTo>
                  <a:lnTo>
                    <a:pt x="116268" y="113461"/>
                  </a:lnTo>
                  <a:close/>
                </a:path>
                <a:path w="139065" h="221615">
                  <a:moveTo>
                    <a:pt x="116268" y="91719"/>
                  </a:moveTo>
                  <a:lnTo>
                    <a:pt x="111582" y="91490"/>
                  </a:lnTo>
                  <a:lnTo>
                    <a:pt x="111582" y="96024"/>
                  </a:lnTo>
                  <a:lnTo>
                    <a:pt x="116268" y="96253"/>
                  </a:lnTo>
                  <a:lnTo>
                    <a:pt x="116268" y="91719"/>
                  </a:lnTo>
                  <a:close/>
                </a:path>
                <a:path w="139065" h="221615">
                  <a:moveTo>
                    <a:pt x="116268" y="69951"/>
                  </a:moveTo>
                  <a:lnTo>
                    <a:pt x="111582" y="69761"/>
                  </a:lnTo>
                  <a:lnTo>
                    <a:pt x="111582" y="74295"/>
                  </a:lnTo>
                  <a:lnTo>
                    <a:pt x="116268" y="74523"/>
                  </a:lnTo>
                  <a:lnTo>
                    <a:pt x="116268" y="69951"/>
                  </a:lnTo>
                  <a:close/>
                </a:path>
                <a:path w="139065" h="221615">
                  <a:moveTo>
                    <a:pt x="116268" y="48209"/>
                  </a:moveTo>
                  <a:lnTo>
                    <a:pt x="111582" y="48006"/>
                  </a:lnTo>
                  <a:lnTo>
                    <a:pt x="111582" y="52565"/>
                  </a:lnTo>
                  <a:lnTo>
                    <a:pt x="116268" y="52755"/>
                  </a:lnTo>
                  <a:lnTo>
                    <a:pt x="116268" y="48209"/>
                  </a:lnTo>
                  <a:close/>
                </a:path>
                <a:path w="139065" h="221615">
                  <a:moveTo>
                    <a:pt x="116268" y="26441"/>
                  </a:moveTo>
                  <a:lnTo>
                    <a:pt x="111582" y="26250"/>
                  </a:lnTo>
                  <a:lnTo>
                    <a:pt x="111582" y="30784"/>
                  </a:lnTo>
                  <a:lnTo>
                    <a:pt x="116268" y="31000"/>
                  </a:lnTo>
                  <a:lnTo>
                    <a:pt x="116268" y="26441"/>
                  </a:lnTo>
                  <a:close/>
                </a:path>
                <a:path w="139065" h="221615">
                  <a:moveTo>
                    <a:pt x="116268" y="4699"/>
                  </a:moveTo>
                  <a:lnTo>
                    <a:pt x="111582" y="4495"/>
                  </a:lnTo>
                  <a:lnTo>
                    <a:pt x="111582" y="9042"/>
                  </a:lnTo>
                  <a:lnTo>
                    <a:pt x="116268" y="9232"/>
                  </a:lnTo>
                  <a:lnTo>
                    <a:pt x="116268" y="4699"/>
                  </a:lnTo>
                  <a:close/>
                </a:path>
                <a:path w="139065" h="221615">
                  <a:moveTo>
                    <a:pt x="138709" y="201612"/>
                  </a:moveTo>
                  <a:lnTo>
                    <a:pt x="134010" y="201371"/>
                  </a:lnTo>
                  <a:lnTo>
                    <a:pt x="134010" y="205917"/>
                  </a:lnTo>
                  <a:lnTo>
                    <a:pt x="138709" y="206159"/>
                  </a:lnTo>
                  <a:lnTo>
                    <a:pt x="138709" y="201612"/>
                  </a:lnTo>
                  <a:close/>
                </a:path>
                <a:path w="139065" h="221615">
                  <a:moveTo>
                    <a:pt x="138709" y="179819"/>
                  </a:moveTo>
                  <a:lnTo>
                    <a:pt x="134010" y="179590"/>
                  </a:lnTo>
                  <a:lnTo>
                    <a:pt x="134010" y="184150"/>
                  </a:lnTo>
                  <a:lnTo>
                    <a:pt x="138709" y="184391"/>
                  </a:lnTo>
                  <a:lnTo>
                    <a:pt x="138709" y="179819"/>
                  </a:lnTo>
                  <a:close/>
                </a:path>
                <a:path w="139065" h="221615">
                  <a:moveTo>
                    <a:pt x="138709" y="158038"/>
                  </a:moveTo>
                  <a:lnTo>
                    <a:pt x="134010" y="157835"/>
                  </a:lnTo>
                  <a:lnTo>
                    <a:pt x="134010" y="162356"/>
                  </a:lnTo>
                  <a:lnTo>
                    <a:pt x="138709" y="162585"/>
                  </a:lnTo>
                  <a:lnTo>
                    <a:pt x="138709" y="158038"/>
                  </a:lnTo>
                  <a:close/>
                </a:path>
                <a:path w="139065" h="221615">
                  <a:moveTo>
                    <a:pt x="138709" y="136271"/>
                  </a:moveTo>
                  <a:lnTo>
                    <a:pt x="134010" y="136055"/>
                  </a:lnTo>
                  <a:lnTo>
                    <a:pt x="134010" y="140601"/>
                  </a:lnTo>
                  <a:lnTo>
                    <a:pt x="138709" y="140817"/>
                  </a:lnTo>
                  <a:lnTo>
                    <a:pt x="138709" y="136271"/>
                  </a:lnTo>
                  <a:close/>
                </a:path>
                <a:path w="139065" h="221615">
                  <a:moveTo>
                    <a:pt x="138709" y="114490"/>
                  </a:moveTo>
                  <a:lnTo>
                    <a:pt x="134010" y="114287"/>
                  </a:lnTo>
                  <a:lnTo>
                    <a:pt x="134010" y="118833"/>
                  </a:lnTo>
                  <a:lnTo>
                    <a:pt x="138709" y="119049"/>
                  </a:lnTo>
                  <a:lnTo>
                    <a:pt x="138709" y="114490"/>
                  </a:lnTo>
                  <a:close/>
                </a:path>
                <a:path w="139065" h="221615">
                  <a:moveTo>
                    <a:pt x="138709" y="92697"/>
                  </a:moveTo>
                  <a:lnTo>
                    <a:pt x="134010" y="92506"/>
                  </a:lnTo>
                  <a:lnTo>
                    <a:pt x="134010" y="97040"/>
                  </a:lnTo>
                  <a:lnTo>
                    <a:pt x="138709" y="97243"/>
                  </a:lnTo>
                  <a:lnTo>
                    <a:pt x="138709" y="92697"/>
                  </a:lnTo>
                  <a:close/>
                </a:path>
                <a:path w="139065" h="221615">
                  <a:moveTo>
                    <a:pt x="138709" y="70929"/>
                  </a:moveTo>
                  <a:lnTo>
                    <a:pt x="134010" y="70739"/>
                  </a:lnTo>
                  <a:lnTo>
                    <a:pt x="134010" y="75272"/>
                  </a:lnTo>
                  <a:lnTo>
                    <a:pt x="138709" y="75488"/>
                  </a:lnTo>
                  <a:lnTo>
                    <a:pt x="138709" y="70929"/>
                  </a:lnTo>
                  <a:close/>
                </a:path>
                <a:path w="139065" h="221615">
                  <a:moveTo>
                    <a:pt x="138709" y="49174"/>
                  </a:moveTo>
                  <a:lnTo>
                    <a:pt x="134010" y="48958"/>
                  </a:lnTo>
                  <a:lnTo>
                    <a:pt x="134010" y="53517"/>
                  </a:lnTo>
                  <a:lnTo>
                    <a:pt x="138709" y="53721"/>
                  </a:lnTo>
                  <a:lnTo>
                    <a:pt x="138709" y="49174"/>
                  </a:lnTo>
                  <a:close/>
                </a:path>
                <a:path w="139065" h="221615">
                  <a:moveTo>
                    <a:pt x="138709" y="27381"/>
                  </a:moveTo>
                  <a:lnTo>
                    <a:pt x="134010" y="27190"/>
                  </a:lnTo>
                  <a:lnTo>
                    <a:pt x="134010" y="31724"/>
                  </a:lnTo>
                  <a:lnTo>
                    <a:pt x="138709" y="31927"/>
                  </a:lnTo>
                  <a:lnTo>
                    <a:pt x="138709" y="27381"/>
                  </a:lnTo>
                  <a:close/>
                </a:path>
                <a:path w="139065" h="221615">
                  <a:moveTo>
                    <a:pt x="138709" y="5600"/>
                  </a:moveTo>
                  <a:lnTo>
                    <a:pt x="134010" y="5397"/>
                  </a:lnTo>
                  <a:lnTo>
                    <a:pt x="134010" y="9944"/>
                  </a:lnTo>
                  <a:lnTo>
                    <a:pt x="138709" y="10147"/>
                  </a:lnTo>
                  <a:lnTo>
                    <a:pt x="138709" y="560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757240" y="8639352"/>
              <a:ext cx="827405" cy="143510"/>
            </a:xfrm>
            <a:custGeom>
              <a:avLst/>
              <a:gdLst/>
              <a:ahLst/>
              <a:cxnLst/>
              <a:rect l="l" t="t" r="r" b="b"/>
              <a:pathLst>
                <a:path w="827404" h="143509">
                  <a:moveTo>
                    <a:pt x="4368" y="110921"/>
                  </a:moveTo>
                  <a:lnTo>
                    <a:pt x="0" y="110680"/>
                  </a:lnTo>
                  <a:lnTo>
                    <a:pt x="0" y="115049"/>
                  </a:lnTo>
                  <a:lnTo>
                    <a:pt x="4368" y="115303"/>
                  </a:lnTo>
                  <a:lnTo>
                    <a:pt x="4368" y="110921"/>
                  </a:lnTo>
                  <a:close/>
                </a:path>
                <a:path w="827404" h="143509">
                  <a:moveTo>
                    <a:pt x="25222" y="112102"/>
                  </a:moveTo>
                  <a:lnTo>
                    <a:pt x="20853" y="111861"/>
                  </a:lnTo>
                  <a:lnTo>
                    <a:pt x="20853" y="116243"/>
                  </a:lnTo>
                  <a:lnTo>
                    <a:pt x="25222" y="116497"/>
                  </a:lnTo>
                  <a:lnTo>
                    <a:pt x="25222" y="112102"/>
                  </a:lnTo>
                  <a:close/>
                </a:path>
                <a:path w="827404" h="143509">
                  <a:moveTo>
                    <a:pt x="46139" y="113296"/>
                  </a:moveTo>
                  <a:lnTo>
                    <a:pt x="41757" y="113030"/>
                  </a:lnTo>
                  <a:lnTo>
                    <a:pt x="41757" y="117424"/>
                  </a:lnTo>
                  <a:lnTo>
                    <a:pt x="46139" y="117665"/>
                  </a:lnTo>
                  <a:lnTo>
                    <a:pt x="46139" y="113296"/>
                  </a:lnTo>
                  <a:close/>
                </a:path>
                <a:path w="827404" h="143509">
                  <a:moveTo>
                    <a:pt x="67068" y="114452"/>
                  </a:moveTo>
                  <a:lnTo>
                    <a:pt x="62712" y="114223"/>
                  </a:lnTo>
                  <a:lnTo>
                    <a:pt x="62712" y="118618"/>
                  </a:lnTo>
                  <a:lnTo>
                    <a:pt x="67068" y="118859"/>
                  </a:lnTo>
                  <a:lnTo>
                    <a:pt x="67068" y="114452"/>
                  </a:lnTo>
                  <a:close/>
                </a:path>
                <a:path w="827404" h="143509">
                  <a:moveTo>
                    <a:pt x="88061" y="115646"/>
                  </a:moveTo>
                  <a:lnTo>
                    <a:pt x="83680" y="115404"/>
                  </a:lnTo>
                  <a:lnTo>
                    <a:pt x="83680" y="119786"/>
                  </a:lnTo>
                  <a:lnTo>
                    <a:pt x="88061" y="120053"/>
                  </a:lnTo>
                  <a:lnTo>
                    <a:pt x="88061" y="115646"/>
                  </a:lnTo>
                  <a:close/>
                </a:path>
                <a:path w="827404" h="143509">
                  <a:moveTo>
                    <a:pt x="109118" y="116840"/>
                  </a:moveTo>
                  <a:lnTo>
                    <a:pt x="104698" y="116598"/>
                  </a:lnTo>
                  <a:lnTo>
                    <a:pt x="104698" y="120992"/>
                  </a:lnTo>
                  <a:lnTo>
                    <a:pt x="109118" y="121234"/>
                  </a:lnTo>
                  <a:lnTo>
                    <a:pt x="109118" y="116840"/>
                  </a:lnTo>
                  <a:close/>
                </a:path>
                <a:path w="827404" h="143509">
                  <a:moveTo>
                    <a:pt x="130175" y="118021"/>
                  </a:moveTo>
                  <a:lnTo>
                    <a:pt x="125780" y="117779"/>
                  </a:lnTo>
                  <a:lnTo>
                    <a:pt x="125780" y="122199"/>
                  </a:lnTo>
                  <a:lnTo>
                    <a:pt x="130175" y="122428"/>
                  </a:lnTo>
                  <a:lnTo>
                    <a:pt x="130175" y="118021"/>
                  </a:lnTo>
                  <a:close/>
                </a:path>
                <a:path w="827404" h="143509">
                  <a:moveTo>
                    <a:pt x="151282" y="119227"/>
                  </a:moveTo>
                  <a:lnTo>
                    <a:pt x="146862" y="118973"/>
                  </a:lnTo>
                  <a:lnTo>
                    <a:pt x="146862" y="123405"/>
                  </a:lnTo>
                  <a:lnTo>
                    <a:pt x="151282" y="123621"/>
                  </a:lnTo>
                  <a:lnTo>
                    <a:pt x="151282" y="119227"/>
                  </a:lnTo>
                  <a:close/>
                </a:path>
                <a:path w="827404" h="143509">
                  <a:moveTo>
                    <a:pt x="172440" y="120408"/>
                  </a:moveTo>
                  <a:lnTo>
                    <a:pt x="168008" y="120142"/>
                  </a:lnTo>
                  <a:lnTo>
                    <a:pt x="168008" y="124574"/>
                  </a:lnTo>
                  <a:lnTo>
                    <a:pt x="172440" y="124841"/>
                  </a:lnTo>
                  <a:lnTo>
                    <a:pt x="172440" y="120408"/>
                  </a:lnTo>
                  <a:close/>
                </a:path>
                <a:path w="827404" h="143509">
                  <a:moveTo>
                    <a:pt x="193649" y="121615"/>
                  </a:moveTo>
                  <a:lnTo>
                    <a:pt x="189191" y="121335"/>
                  </a:lnTo>
                  <a:lnTo>
                    <a:pt x="189191" y="125780"/>
                  </a:lnTo>
                  <a:lnTo>
                    <a:pt x="193649" y="126022"/>
                  </a:lnTo>
                  <a:lnTo>
                    <a:pt x="193649" y="121615"/>
                  </a:lnTo>
                  <a:close/>
                </a:path>
                <a:path w="827404" h="143509">
                  <a:moveTo>
                    <a:pt x="214871" y="122809"/>
                  </a:moveTo>
                  <a:lnTo>
                    <a:pt x="210426" y="122542"/>
                  </a:lnTo>
                  <a:lnTo>
                    <a:pt x="210426" y="126974"/>
                  </a:lnTo>
                  <a:lnTo>
                    <a:pt x="214871" y="127215"/>
                  </a:lnTo>
                  <a:lnTo>
                    <a:pt x="214871" y="122809"/>
                  </a:lnTo>
                  <a:close/>
                </a:path>
                <a:path w="827404" h="143509">
                  <a:moveTo>
                    <a:pt x="236156" y="124015"/>
                  </a:moveTo>
                  <a:lnTo>
                    <a:pt x="231698" y="123761"/>
                  </a:lnTo>
                  <a:lnTo>
                    <a:pt x="231698" y="128181"/>
                  </a:lnTo>
                  <a:lnTo>
                    <a:pt x="236156" y="128447"/>
                  </a:lnTo>
                  <a:lnTo>
                    <a:pt x="236156" y="124015"/>
                  </a:lnTo>
                  <a:close/>
                </a:path>
                <a:path w="827404" h="143509">
                  <a:moveTo>
                    <a:pt x="257467" y="125196"/>
                  </a:moveTo>
                  <a:lnTo>
                    <a:pt x="253009" y="124968"/>
                  </a:lnTo>
                  <a:lnTo>
                    <a:pt x="253009" y="129400"/>
                  </a:lnTo>
                  <a:lnTo>
                    <a:pt x="257467" y="129641"/>
                  </a:lnTo>
                  <a:lnTo>
                    <a:pt x="257467" y="125196"/>
                  </a:lnTo>
                  <a:close/>
                </a:path>
                <a:path w="827404" h="143509">
                  <a:moveTo>
                    <a:pt x="278841" y="126403"/>
                  </a:moveTo>
                  <a:lnTo>
                    <a:pt x="274383" y="126174"/>
                  </a:lnTo>
                  <a:lnTo>
                    <a:pt x="274383" y="130606"/>
                  </a:lnTo>
                  <a:lnTo>
                    <a:pt x="278841" y="130873"/>
                  </a:lnTo>
                  <a:lnTo>
                    <a:pt x="278841" y="126403"/>
                  </a:lnTo>
                  <a:close/>
                </a:path>
                <a:path w="827404" h="143509">
                  <a:moveTo>
                    <a:pt x="343192" y="130048"/>
                  </a:moveTo>
                  <a:lnTo>
                    <a:pt x="338683" y="129794"/>
                  </a:lnTo>
                  <a:lnTo>
                    <a:pt x="338683" y="134251"/>
                  </a:lnTo>
                  <a:lnTo>
                    <a:pt x="343192" y="134505"/>
                  </a:lnTo>
                  <a:lnTo>
                    <a:pt x="343192" y="130048"/>
                  </a:lnTo>
                  <a:close/>
                </a:path>
                <a:path w="827404" h="143509">
                  <a:moveTo>
                    <a:pt x="364718" y="131267"/>
                  </a:moveTo>
                  <a:lnTo>
                    <a:pt x="360210" y="131000"/>
                  </a:lnTo>
                  <a:lnTo>
                    <a:pt x="360210" y="135458"/>
                  </a:lnTo>
                  <a:lnTo>
                    <a:pt x="364718" y="135724"/>
                  </a:lnTo>
                  <a:lnTo>
                    <a:pt x="364718" y="131267"/>
                  </a:lnTo>
                  <a:close/>
                </a:path>
                <a:path w="827404" h="143509">
                  <a:moveTo>
                    <a:pt x="386308" y="132461"/>
                  </a:moveTo>
                  <a:lnTo>
                    <a:pt x="381787" y="132232"/>
                  </a:lnTo>
                  <a:lnTo>
                    <a:pt x="381787" y="136702"/>
                  </a:lnTo>
                  <a:lnTo>
                    <a:pt x="386308" y="136956"/>
                  </a:lnTo>
                  <a:lnTo>
                    <a:pt x="386308" y="132461"/>
                  </a:lnTo>
                  <a:close/>
                </a:path>
                <a:path w="827404" h="143509">
                  <a:moveTo>
                    <a:pt x="407924" y="133680"/>
                  </a:moveTo>
                  <a:lnTo>
                    <a:pt x="403390" y="133438"/>
                  </a:lnTo>
                  <a:lnTo>
                    <a:pt x="403390" y="137922"/>
                  </a:lnTo>
                  <a:lnTo>
                    <a:pt x="407924" y="138163"/>
                  </a:lnTo>
                  <a:lnTo>
                    <a:pt x="407924" y="133680"/>
                  </a:lnTo>
                  <a:close/>
                </a:path>
                <a:path w="827404" h="143509">
                  <a:moveTo>
                    <a:pt x="429577" y="134937"/>
                  </a:moveTo>
                  <a:lnTo>
                    <a:pt x="425030" y="134658"/>
                  </a:lnTo>
                  <a:lnTo>
                    <a:pt x="425030" y="139141"/>
                  </a:lnTo>
                  <a:lnTo>
                    <a:pt x="429577" y="139382"/>
                  </a:lnTo>
                  <a:lnTo>
                    <a:pt x="429577" y="134937"/>
                  </a:lnTo>
                  <a:close/>
                </a:path>
                <a:path w="827404" h="143509">
                  <a:moveTo>
                    <a:pt x="451281" y="136156"/>
                  </a:moveTo>
                  <a:lnTo>
                    <a:pt x="446735" y="135902"/>
                  </a:lnTo>
                  <a:lnTo>
                    <a:pt x="446735" y="140373"/>
                  </a:lnTo>
                  <a:lnTo>
                    <a:pt x="451281" y="140639"/>
                  </a:lnTo>
                  <a:lnTo>
                    <a:pt x="451281" y="136156"/>
                  </a:lnTo>
                  <a:close/>
                </a:path>
                <a:path w="827404" h="143509">
                  <a:moveTo>
                    <a:pt x="473011" y="137375"/>
                  </a:moveTo>
                  <a:lnTo>
                    <a:pt x="468503" y="137121"/>
                  </a:lnTo>
                  <a:lnTo>
                    <a:pt x="468503" y="141605"/>
                  </a:lnTo>
                  <a:lnTo>
                    <a:pt x="473011" y="141871"/>
                  </a:lnTo>
                  <a:lnTo>
                    <a:pt x="473011" y="137375"/>
                  </a:lnTo>
                  <a:close/>
                </a:path>
                <a:path w="827404" h="143509">
                  <a:moveTo>
                    <a:pt x="494804" y="138633"/>
                  </a:moveTo>
                  <a:lnTo>
                    <a:pt x="490270" y="138353"/>
                  </a:lnTo>
                  <a:lnTo>
                    <a:pt x="490270" y="142849"/>
                  </a:lnTo>
                  <a:lnTo>
                    <a:pt x="494804" y="143116"/>
                  </a:lnTo>
                  <a:lnTo>
                    <a:pt x="494804" y="138633"/>
                  </a:lnTo>
                  <a:close/>
                </a:path>
                <a:path w="827404" h="143509">
                  <a:moveTo>
                    <a:pt x="692924" y="130098"/>
                  </a:moveTo>
                  <a:lnTo>
                    <a:pt x="688276" y="129844"/>
                  </a:lnTo>
                  <a:lnTo>
                    <a:pt x="688276" y="134366"/>
                  </a:lnTo>
                  <a:lnTo>
                    <a:pt x="692924" y="134620"/>
                  </a:lnTo>
                  <a:lnTo>
                    <a:pt x="692924" y="130098"/>
                  </a:lnTo>
                  <a:close/>
                </a:path>
                <a:path w="827404" h="143509">
                  <a:moveTo>
                    <a:pt x="692924" y="108432"/>
                  </a:moveTo>
                  <a:lnTo>
                    <a:pt x="688276" y="108204"/>
                  </a:lnTo>
                  <a:lnTo>
                    <a:pt x="688276" y="112725"/>
                  </a:lnTo>
                  <a:lnTo>
                    <a:pt x="692924" y="112966"/>
                  </a:lnTo>
                  <a:lnTo>
                    <a:pt x="692924" y="108432"/>
                  </a:lnTo>
                  <a:close/>
                </a:path>
                <a:path w="827404" h="143509">
                  <a:moveTo>
                    <a:pt x="692924" y="86791"/>
                  </a:moveTo>
                  <a:lnTo>
                    <a:pt x="688276" y="86563"/>
                  </a:lnTo>
                  <a:lnTo>
                    <a:pt x="688276" y="91071"/>
                  </a:lnTo>
                  <a:lnTo>
                    <a:pt x="692924" y="91325"/>
                  </a:lnTo>
                  <a:lnTo>
                    <a:pt x="692924" y="86791"/>
                  </a:lnTo>
                  <a:close/>
                </a:path>
                <a:path w="827404" h="143509">
                  <a:moveTo>
                    <a:pt x="692924" y="65151"/>
                  </a:moveTo>
                  <a:lnTo>
                    <a:pt x="688276" y="64909"/>
                  </a:lnTo>
                  <a:lnTo>
                    <a:pt x="688276" y="69418"/>
                  </a:lnTo>
                  <a:lnTo>
                    <a:pt x="692924" y="69659"/>
                  </a:lnTo>
                  <a:lnTo>
                    <a:pt x="692924" y="65151"/>
                  </a:lnTo>
                  <a:close/>
                </a:path>
                <a:path w="827404" h="143509">
                  <a:moveTo>
                    <a:pt x="692924" y="43497"/>
                  </a:moveTo>
                  <a:lnTo>
                    <a:pt x="688276" y="43281"/>
                  </a:lnTo>
                  <a:lnTo>
                    <a:pt x="688276" y="47802"/>
                  </a:lnTo>
                  <a:lnTo>
                    <a:pt x="692924" y="48031"/>
                  </a:lnTo>
                  <a:lnTo>
                    <a:pt x="692924" y="43497"/>
                  </a:lnTo>
                  <a:close/>
                </a:path>
                <a:path w="827404" h="143509">
                  <a:moveTo>
                    <a:pt x="692924" y="21844"/>
                  </a:moveTo>
                  <a:lnTo>
                    <a:pt x="688276" y="21640"/>
                  </a:lnTo>
                  <a:lnTo>
                    <a:pt x="688276" y="26149"/>
                  </a:lnTo>
                  <a:lnTo>
                    <a:pt x="692924" y="26377"/>
                  </a:lnTo>
                  <a:lnTo>
                    <a:pt x="692924" y="21844"/>
                  </a:lnTo>
                  <a:close/>
                </a:path>
                <a:path w="827404" h="143509">
                  <a:moveTo>
                    <a:pt x="692924" y="203"/>
                  </a:moveTo>
                  <a:lnTo>
                    <a:pt x="688276" y="0"/>
                  </a:lnTo>
                  <a:lnTo>
                    <a:pt x="688276" y="4495"/>
                  </a:lnTo>
                  <a:lnTo>
                    <a:pt x="692924" y="4737"/>
                  </a:lnTo>
                  <a:lnTo>
                    <a:pt x="692924" y="203"/>
                  </a:lnTo>
                  <a:close/>
                </a:path>
                <a:path w="827404" h="143509">
                  <a:moveTo>
                    <a:pt x="715149" y="131330"/>
                  </a:moveTo>
                  <a:lnTo>
                    <a:pt x="710514" y="131076"/>
                  </a:lnTo>
                  <a:lnTo>
                    <a:pt x="710514" y="135610"/>
                  </a:lnTo>
                  <a:lnTo>
                    <a:pt x="715149" y="135864"/>
                  </a:lnTo>
                  <a:lnTo>
                    <a:pt x="715149" y="131330"/>
                  </a:lnTo>
                  <a:close/>
                </a:path>
                <a:path w="827404" h="143509">
                  <a:moveTo>
                    <a:pt x="715149" y="109664"/>
                  </a:moveTo>
                  <a:lnTo>
                    <a:pt x="710514" y="109423"/>
                  </a:lnTo>
                  <a:lnTo>
                    <a:pt x="710514" y="113931"/>
                  </a:lnTo>
                  <a:lnTo>
                    <a:pt x="715149" y="114198"/>
                  </a:lnTo>
                  <a:lnTo>
                    <a:pt x="715149" y="109664"/>
                  </a:lnTo>
                  <a:close/>
                </a:path>
                <a:path w="827404" h="143509">
                  <a:moveTo>
                    <a:pt x="715149" y="87998"/>
                  </a:moveTo>
                  <a:lnTo>
                    <a:pt x="710514" y="87769"/>
                  </a:lnTo>
                  <a:lnTo>
                    <a:pt x="710514" y="92290"/>
                  </a:lnTo>
                  <a:lnTo>
                    <a:pt x="715149" y="92519"/>
                  </a:lnTo>
                  <a:lnTo>
                    <a:pt x="715149" y="87998"/>
                  </a:lnTo>
                  <a:close/>
                </a:path>
                <a:path w="827404" h="143509">
                  <a:moveTo>
                    <a:pt x="715149" y="66332"/>
                  </a:moveTo>
                  <a:lnTo>
                    <a:pt x="710514" y="66090"/>
                  </a:lnTo>
                  <a:lnTo>
                    <a:pt x="710514" y="70599"/>
                  </a:lnTo>
                  <a:lnTo>
                    <a:pt x="715149" y="70866"/>
                  </a:lnTo>
                  <a:lnTo>
                    <a:pt x="715149" y="66332"/>
                  </a:lnTo>
                  <a:close/>
                </a:path>
                <a:path w="827404" h="143509">
                  <a:moveTo>
                    <a:pt x="715149" y="44665"/>
                  </a:moveTo>
                  <a:lnTo>
                    <a:pt x="710514" y="44437"/>
                  </a:lnTo>
                  <a:lnTo>
                    <a:pt x="710514" y="48958"/>
                  </a:lnTo>
                  <a:lnTo>
                    <a:pt x="715149" y="49187"/>
                  </a:lnTo>
                  <a:lnTo>
                    <a:pt x="715149" y="44665"/>
                  </a:lnTo>
                  <a:close/>
                </a:path>
                <a:path w="827404" h="143509">
                  <a:moveTo>
                    <a:pt x="715149" y="22999"/>
                  </a:moveTo>
                  <a:lnTo>
                    <a:pt x="710514" y="22758"/>
                  </a:lnTo>
                  <a:lnTo>
                    <a:pt x="710514" y="27292"/>
                  </a:lnTo>
                  <a:lnTo>
                    <a:pt x="715149" y="27533"/>
                  </a:lnTo>
                  <a:lnTo>
                    <a:pt x="715149" y="22999"/>
                  </a:lnTo>
                  <a:close/>
                </a:path>
                <a:path w="827404" h="143509">
                  <a:moveTo>
                    <a:pt x="715149" y="1333"/>
                  </a:moveTo>
                  <a:lnTo>
                    <a:pt x="710514" y="1104"/>
                  </a:lnTo>
                  <a:lnTo>
                    <a:pt x="710514" y="5626"/>
                  </a:lnTo>
                  <a:lnTo>
                    <a:pt x="715149" y="5854"/>
                  </a:lnTo>
                  <a:lnTo>
                    <a:pt x="715149" y="1333"/>
                  </a:lnTo>
                  <a:close/>
                </a:path>
                <a:path w="827404" h="143509">
                  <a:moveTo>
                    <a:pt x="737450" y="132600"/>
                  </a:moveTo>
                  <a:lnTo>
                    <a:pt x="732777" y="132334"/>
                  </a:lnTo>
                  <a:lnTo>
                    <a:pt x="732777" y="136867"/>
                  </a:lnTo>
                  <a:lnTo>
                    <a:pt x="737450" y="137121"/>
                  </a:lnTo>
                  <a:lnTo>
                    <a:pt x="737450" y="132600"/>
                  </a:lnTo>
                  <a:close/>
                </a:path>
                <a:path w="827404" h="143509">
                  <a:moveTo>
                    <a:pt x="737450" y="110921"/>
                  </a:moveTo>
                  <a:lnTo>
                    <a:pt x="732777" y="110642"/>
                  </a:lnTo>
                  <a:lnTo>
                    <a:pt x="732777" y="115176"/>
                  </a:lnTo>
                  <a:lnTo>
                    <a:pt x="737450" y="115417"/>
                  </a:lnTo>
                  <a:lnTo>
                    <a:pt x="737450" y="110921"/>
                  </a:lnTo>
                  <a:close/>
                </a:path>
                <a:path w="827404" h="143509">
                  <a:moveTo>
                    <a:pt x="737450" y="89204"/>
                  </a:moveTo>
                  <a:lnTo>
                    <a:pt x="732777" y="88950"/>
                  </a:lnTo>
                  <a:lnTo>
                    <a:pt x="732777" y="93497"/>
                  </a:lnTo>
                  <a:lnTo>
                    <a:pt x="737450" y="93751"/>
                  </a:lnTo>
                  <a:lnTo>
                    <a:pt x="737450" y="89204"/>
                  </a:lnTo>
                  <a:close/>
                </a:path>
                <a:path w="827404" h="143509">
                  <a:moveTo>
                    <a:pt x="737450" y="67525"/>
                  </a:moveTo>
                  <a:lnTo>
                    <a:pt x="732777" y="67271"/>
                  </a:lnTo>
                  <a:lnTo>
                    <a:pt x="732777" y="71793"/>
                  </a:lnTo>
                  <a:lnTo>
                    <a:pt x="737450" y="72047"/>
                  </a:lnTo>
                  <a:lnTo>
                    <a:pt x="737450" y="67525"/>
                  </a:lnTo>
                  <a:close/>
                </a:path>
                <a:path w="827404" h="143509">
                  <a:moveTo>
                    <a:pt x="737450" y="45834"/>
                  </a:moveTo>
                  <a:lnTo>
                    <a:pt x="732777" y="45593"/>
                  </a:lnTo>
                  <a:lnTo>
                    <a:pt x="732777" y="50114"/>
                  </a:lnTo>
                  <a:lnTo>
                    <a:pt x="737450" y="50355"/>
                  </a:lnTo>
                  <a:lnTo>
                    <a:pt x="737450" y="45834"/>
                  </a:lnTo>
                  <a:close/>
                </a:path>
                <a:path w="827404" h="143509">
                  <a:moveTo>
                    <a:pt x="737450" y="24130"/>
                  </a:moveTo>
                  <a:lnTo>
                    <a:pt x="732777" y="23914"/>
                  </a:lnTo>
                  <a:lnTo>
                    <a:pt x="732777" y="28422"/>
                  </a:lnTo>
                  <a:lnTo>
                    <a:pt x="737450" y="28676"/>
                  </a:lnTo>
                  <a:lnTo>
                    <a:pt x="737450" y="24130"/>
                  </a:lnTo>
                  <a:close/>
                </a:path>
                <a:path w="827404" h="143509">
                  <a:moveTo>
                    <a:pt x="737450" y="2463"/>
                  </a:moveTo>
                  <a:lnTo>
                    <a:pt x="732777" y="2235"/>
                  </a:lnTo>
                  <a:lnTo>
                    <a:pt x="732777" y="6743"/>
                  </a:lnTo>
                  <a:lnTo>
                    <a:pt x="737450" y="6972"/>
                  </a:lnTo>
                  <a:lnTo>
                    <a:pt x="737450" y="2463"/>
                  </a:lnTo>
                  <a:close/>
                </a:path>
                <a:path w="827404" h="143509">
                  <a:moveTo>
                    <a:pt x="759752" y="133845"/>
                  </a:moveTo>
                  <a:lnTo>
                    <a:pt x="755103" y="133591"/>
                  </a:lnTo>
                  <a:lnTo>
                    <a:pt x="755103" y="138137"/>
                  </a:lnTo>
                  <a:lnTo>
                    <a:pt x="759752" y="138391"/>
                  </a:lnTo>
                  <a:lnTo>
                    <a:pt x="759752" y="133845"/>
                  </a:lnTo>
                  <a:close/>
                </a:path>
                <a:path w="827404" h="143509">
                  <a:moveTo>
                    <a:pt x="759752" y="112128"/>
                  </a:moveTo>
                  <a:lnTo>
                    <a:pt x="755103" y="111874"/>
                  </a:lnTo>
                  <a:lnTo>
                    <a:pt x="755103" y="116420"/>
                  </a:lnTo>
                  <a:lnTo>
                    <a:pt x="759752" y="116649"/>
                  </a:lnTo>
                  <a:lnTo>
                    <a:pt x="759752" y="112128"/>
                  </a:lnTo>
                  <a:close/>
                </a:path>
                <a:path w="827404" h="143509">
                  <a:moveTo>
                    <a:pt x="759752" y="90398"/>
                  </a:moveTo>
                  <a:lnTo>
                    <a:pt x="755103" y="90170"/>
                  </a:lnTo>
                  <a:lnTo>
                    <a:pt x="755103" y="94703"/>
                  </a:lnTo>
                  <a:lnTo>
                    <a:pt x="759752" y="94957"/>
                  </a:lnTo>
                  <a:lnTo>
                    <a:pt x="759752" y="90398"/>
                  </a:lnTo>
                  <a:close/>
                </a:path>
                <a:path w="827404" h="143509">
                  <a:moveTo>
                    <a:pt x="759752" y="68707"/>
                  </a:moveTo>
                  <a:lnTo>
                    <a:pt x="755103" y="68453"/>
                  </a:lnTo>
                  <a:lnTo>
                    <a:pt x="755103" y="72999"/>
                  </a:lnTo>
                  <a:lnTo>
                    <a:pt x="759752" y="73240"/>
                  </a:lnTo>
                  <a:lnTo>
                    <a:pt x="759752" y="68707"/>
                  </a:lnTo>
                  <a:close/>
                </a:path>
                <a:path w="827404" h="143509">
                  <a:moveTo>
                    <a:pt x="759752" y="47002"/>
                  </a:moveTo>
                  <a:lnTo>
                    <a:pt x="755103" y="46761"/>
                  </a:lnTo>
                  <a:lnTo>
                    <a:pt x="755103" y="51308"/>
                  </a:lnTo>
                  <a:lnTo>
                    <a:pt x="759752" y="51536"/>
                  </a:lnTo>
                  <a:lnTo>
                    <a:pt x="759752" y="47002"/>
                  </a:lnTo>
                  <a:close/>
                </a:path>
                <a:path w="827404" h="143509">
                  <a:moveTo>
                    <a:pt x="759752" y="25273"/>
                  </a:moveTo>
                  <a:lnTo>
                    <a:pt x="755103" y="25044"/>
                  </a:lnTo>
                  <a:lnTo>
                    <a:pt x="755103" y="29603"/>
                  </a:lnTo>
                  <a:lnTo>
                    <a:pt x="759752" y="29819"/>
                  </a:lnTo>
                  <a:lnTo>
                    <a:pt x="759752" y="25273"/>
                  </a:lnTo>
                  <a:close/>
                </a:path>
                <a:path w="827404" h="143509">
                  <a:moveTo>
                    <a:pt x="759752" y="3581"/>
                  </a:moveTo>
                  <a:lnTo>
                    <a:pt x="755103" y="3352"/>
                  </a:lnTo>
                  <a:lnTo>
                    <a:pt x="755103" y="7874"/>
                  </a:lnTo>
                  <a:lnTo>
                    <a:pt x="759752" y="8102"/>
                  </a:lnTo>
                  <a:lnTo>
                    <a:pt x="759752" y="3581"/>
                  </a:lnTo>
                  <a:close/>
                </a:path>
                <a:path w="827404" h="143509">
                  <a:moveTo>
                    <a:pt x="782104" y="135102"/>
                  </a:moveTo>
                  <a:lnTo>
                    <a:pt x="777443" y="134835"/>
                  </a:lnTo>
                  <a:lnTo>
                    <a:pt x="777443" y="139382"/>
                  </a:lnTo>
                  <a:lnTo>
                    <a:pt x="782104" y="139649"/>
                  </a:lnTo>
                  <a:lnTo>
                    <a:pt x="782104" y="135102"/>
                  </a:lnTo>
                  <a:close/>
                </a:path>
                <a:path w="827404" h="143509">
                  <a:moveTo>
                    <a:pt x="782104" y="113385"/>
                  </a:moveTo>
                  <a:lnTo>
                    <a:pt x="777443" y="113118"/>
                  </a:lnTo>
                  <a:lnTo>
                    <a:pt x="777443" y="117640"/>
                  </a:lnTo>
                  <a:lnTo>
                    <a:pt x="782104" y="117906"/>
                  </a:lnTo>
                  <a:lnTo>
                    <a:pt x="782104" y="113385"/>
                  </a:lnTo>
                  <a:close/>
                </a:path>
                <a:path w="827404" h="143509">
                  <a:moveTo>
                    <a:pt x="782104" y="91643"/>
                  </a:moveTo>
                  <a:lnTo>
                    <a:pt x="777443" y="91389"/>
                  </a:lnTo>
                  <a:lnTo>
                    <a:pt x="777443" y="95910"/>
                  </a:lnTo>
                  <a:lnTo>
                    <a:pt x="782104" y="96164"/>
                  </a:lnTo>
                  <a:lnTo>
                    <a:pt x="782104" y="91643"/>
                  </a:lnTo>
                  <a:close/>
                </a:path>
                <a:path w="827404" h="143509">
                  <a:moveTo>
                    <a:pt x="782104" y="69913"/>
                  </a:moveTo>
                  <a:lnTo>
                    <a:pt x="777443" y="69659"/>
                  </a:lnTo>
                  <a:lnTo>
                    <a:pt x="777443" y="74193"/>
                  </a:lnTo>
                  <a:lnTo>
                    <a:pt x="782104" y="74434"/>
                  </a:lnTo>
                  <a:lnTo>
                    <a:pt x="782104" y="69913"/>
                  </a:lnTo>
                  <a:close/>
                </a:path>
                <a:path w="827404" h="143509">
                  <a:moveTo>
                    <a:pt x="782104" y="48183"/>
                  </a:moveTo>
                  <a:lnTo>
                    <a:pt x="777443" y="47942"/>
                  </a:lnTo>
                  <a:lnTo>
                    <a:pt x="777443" y="52476"/>
                  </a:lnTo>
                  <a:lnTo>
                    <a:pt x="782104" y="52705"/>
                  </a:lnTo>
                  <a:lnTo>
                    <a:pt x="782104" y="48183"/>
                  </a:lnTo>
                  <a:close/>
                </a:path>
                <a:path w="827404" h="143509">
                  <a:moveTo>
                    <a:pt x="782104" y="26428"/>
                  </a:moveTo>
                  <a:lnTo>
                    <a:pt x="777443" y="26200"/>
                  </a:lnTo>
                  <a:lnTo>
                    <a:pt x="777443" y="30746"/>
                  </a:lnTo>
                  <a:lnTo>
                    <a:pt x="782104" y="30988"/>
                  </a:lnTo>
                  <a:lnTo>
                    <a:pt x="782104" y="26428"/>
                  </a:lnTo>
                  <a:close/>
                </a:path>
                <a:path w="827404" h="143509">
                  <a:moveTo>
                    <a:pt x="782104" y="4699"/>
                  </a:moveTo>
                  <a:lnTo>
                    <a:pt x="777443" y="4445"/>
                  </a:lnTo>
                  <a:lnTo>
                    <a:pt x="777443" y="9004"/>
                  </a:lnTo>
                  <a:lnTo>
                    <a:pt x="782104" y="9245"/>
                  </a:lnTo>
                  <a:lnTo>
                    <a:pt x="782104" y="4699"/>
                  </a:lnTo>
                  <a:close/>
                </a:path>
                <a:path w="827404" h="143509">
                  <a:moveTo>
                    <a:pt x="804545" y="136359"/>
                  </a:moveTo>
                  <a:lnTo>
                    <a:pt x="799858" y="136093"/>
                  </a:lnTo>
                  <a:lnTo>
                    <a:pt x="799858" y="140639"/>
                  </a:lnTo>
                  <a:lnTo>
                    <a:pt x="804545" y="140919"/>
                  </a:lnTo>
                  <a:lnTo>
                    <a:pt x="804545" y="136359"/>
                  </a:lnTo>
                  <a:close/>
                </a:path>
                <a:path w="827404" h="143509">
                  <a:moveTo>
                    <a:pt x="804545" y="114604"/>
                  </a:moveTo>
                  <a:lnTo>
                    <a:pt x="799858" y="114350"/>
                  </a:lnTo>
                  <a:lnTo>
                    <a:pt x="799858" y="118884"/>
                  </a:lnTo>
                  <a:lnTo>
                    <a:pt x="804545" y="119138"/>
                  </a:lnTo>
                  <a:lnTo>
                    <a:pt x="804545" y="114604"/>
                  </a:lnTo>
                  <a:close/>
                </a:path>
                <a:path w="827404" h="143509">
                  <a:moveTo>
                    <a:pt x="804545" y="92849"/>
                  </a:moveTo>
                  <a:lnTo>
                    <a:pt x="799858" y="92583"/>
                  </a:lnTo>
                  <a:lnTo>
                    <a:pt x="799858" y="97129"/>
                  </a:lnTo>
                  <a:lnTo>
                    <a:pt x="804545" y="97396"/>
                  </a:lnTo>
                  <a:lnTo>
                    <a:pt x="804545" y="92849"/>
                  </a:lnTo>
                  <a:close/>
                </a:path>
                <a:path w="827404" h="143509">
                  <a:moveTo>
                    <a:pt x="804545" y="71094"/>
                  </a:moveTo>
                  <a:lnTo>
                    <a:pt x="799858" y="70840"/>
                  </a:lnTo>
                  <a:lnTo>
                    <a:pt x="799858" y="75374"/>
                  </a:lnTo>
                  <a:lnTo>
                    <a:pt x="804545" y="75615"/>
                  </a:lnTo>
                  <a:lnTo>
                    <a:pt x="804545" y="71094"/>
                  </a:lnTo>
                  <a:close/>
                </a:path>
                <a:path w="827404" h="143509">
                  <a:moveTo>
                    <a:pt x="804545" y="49326"/>
                  </a:moveTo>
                  <a:lnTo>
                    <a:pt x="799858" y="49098"/>
                  </a:lnTo>
                  <a:lnTo>
                    <a:pt x="799858" y="53632"/>
                  </a:lnTo>
                  <a:lnTo>
                    <a:pt x="804545" y="53886"/>
                  </a:lnTo>
                  <a:lnTo>
                    <a:pt x="804545" y="49326"/>
                  </a:lnTo>
                  <a:close/>
                </a:path>
                <a:path w="827404" h="143509">
                  <a:moveTo>
                    <a:pt x="804545" y="27584"/>
                  </a:moveTo>
                  <a:lnTo>
                    <a:pt x="799858" y="27330"/>
                  </a:lnTo>
                  <a:lnTo>
                    <a:pt x="799858" y="31889"/>
                  </a:lnTo>
                  <a:lnTo>
                    <a:pt x="804545" y="32131"/>
                  </a:lnTo>
                  <a:lnTo>
                    <a:pt x="804545" y="27584"/>
                  </a:lnTo>
                  <a:close/>
                </a:path>
                <a:path w="827404" h="143509">
                  <a:moveTo>
                    <a:pt x="804545" y="5829"/>
                  </a:moveTo>
                  <a:lnTo>
                    <a:pt x="799858" y="5588"/>
                  </a:lnTo>
                  <a:lnTo>
                    <a:pt x="799858" y="10121"/>
                  </a:lnTo>
                  <a:lnTo>
                    <a:pt x="804545" y="10363"/>
                  </a:lnTo>
                  <a:lnTo>
                    <a:pt x="804545" y="5829"/>
                  </a:lnTo>
                  <a:close/>
                </a:path>
                <a:path w="827404" h="143509">
                  <a:moveTo>
                    <a:pt x="826985" y="137629"/>
                  </a:moveTo>
                  <a:lnTo>
                    <a:pt x="822286" y="137363"/>
                  </a:lnTo>
                  <a:lnTo>
                    <a:pt x="822286" y="141909"/>
                  </a:lnTo>
                  <a:lnTo>
                    <a:pt x="826985" y="142176"/>
                  </a:lnTo>
                  <a:lnTo>
                    <a:pt x="826985" y="137629"/>
                  </a:lnTo>
                  <a:close/>
                </a:path>
                <a:path w="827404" h="143509">
                  <a:moveTo>
                    <a:pt x="826985" y="115849"/>
                  </a:moveTo>
                  <a:lnTo>
                    <a:pt x="822286" y="115582"/>
                  </a:lnTo>
                  <a:lnTo>
                    <a:pt x="822286" y="120129"/>
                  </a:lnTo>
                  <a:lnTo>
                    <a:pt x="826985" y="120396"/>
                  </a:lnTo>
                  <a:lnTo>
                    <a:pt x="826985" y="115849"/>
                  </a:lnTo>
                  <a:close/>
                </a:path>
                <a:path w="827404" h="143509">
                  <a:moveTo>
                    <a:pt x="826985" y="94068"/>
                  </a:moveTo>
                  <a:lnTo>
                    <a:pt x="822286" y="93802"/>
                  </a:lnTo>
                  <a:lnTo>
                    <a:pt x="822286" y="98374"/>
                  </a:lnTo>
                  <a:lnTo>
                    <a:pt x="826985" y="98615"/>
                  </a:lnTo>
                  <a:lnTo>
                    <a:pt x="826985" y="94068"/>
                  </a:lnTo>
                  <a:close/>
                </a:path>
                <a:path w="827404" h="143509">
                  <a:moveTo>
                    <a:pt x="826985" y="72301"/>
                  </a:moveTo>
                  <a:lnTo>
                    <a:pt x="822286" y="72034"/>
                  </a:lnTo>
                  <a:lnTo>
                    <a:pt x="822286" y="76593"/>
                  </a:lnTo>
                  <a:lnTo>
                    <a:pt x="826985" y="76822"/>
                  </a:lnTo>
                  <a:lnTo>
                    <a:pt x="826985" y="72301"/>
                  </a:lnTo>
                  <a:close/>
                </a:path>
                <a:path w="827404" h="143509">
                  <a:moveTo>
                    <a:pt x="826985" y="50520"/>
                  </a:moveTo>
                  <a:lnTo>
                    <a:pt x="822286" y="50279"/>
                  </a:lnTo>
                  <a:lnTo>
                    <a:pt x="822286" y="54813"/>
                  </a:lnTo>
                  <a:lnTo>
                    <a:pt x="826985" y="55067"/>
                  </a:lnTo>
                  <a:lnTo>
                    <a:pt x="826985" y="50520"/>
                  </a:lnTo>
                  <a:close/>
                </a:path>
                <a:path w="827404" h="143509">
                  <a:moveTo>
                    <a:pt x="826985" y="28727"/>
                  </a:moveTo>
                  <a:lnTo>
                    <a:pt x="822286" y="28498"/>
                  </a:lnTo>
                  <a:lnTo>
                    <a:pt x="822286" y="33045"/>
                  </a:lnTo>
                  <a:lnTo>
                    <a:pt x="826985" y="33286"/>
                  </a:lnTo>
                  <a:lnTo>
                    <a:pt x="826985" y="28727"/>
                  </a:lnTo>
                  <a:close/>
                </a:path>
                <a:path w="827404" h="143509">
                  <a:moveTo>
                    <a:pt x="826985" y="6959"/>
                  </a:moveTo>
                  <a:lnTo>
                    <a:pt x="822286" y="6718"/>
                  </a:lnTo>
                  <a:lnTo>
                    <a:pt x="822286" y="11277"/>
                  </a:lnTo>
                  <a:lnTo>
                    <a:pt x="826985" y="11493"/>
                  </a:lnTo>
                  <a:lnTo>
                    <a:pt x="826985" y="695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6031624" y="8765527"/>
              <a:ext cx="553085" cy="36195"/>
            </a:xfrm>
            <a:custGeom>
              <a:avLst/>
              <a:gdLst/>
              <a:ahLst/>
              <a:cxnLst/>
              <a:rect l="l" t="t" r="r" b="b"/>
              <a:pathLst>
                <a:path w="553084" h="36195">
                  <a:moveTo>
                    <a:pt x="4457" y="228"/>
                  </a:moveTo>
                  <a:lnTo>
                    <a:pt x="0" y="0"/>
                  </a:lnTo>
                  <a:lnTo>
                    <a:pt x="0" y="4432"/>
                  </a:lnTo>
                  <a:lnTo>
                    <a:pt x="4457" y="4699"/>
                  </a:lnTo>
                  <a:lnTo>
                    <a:pt x="4457" y="228"/>
                  </a:lnTo>
                  <a:close/>
                </a:path>
                <a:path w="553084" h="36195">
                  <a:moveTo>
                    <a:pt x="25844" y="1447"/>
                  </a:moveTo>
                  <a:lnTo>
                    <a:pt x="21386" y="1193"/>
                  </a:lnTo>
                  <a:lnTo>
                    <a:pt x="21386" y="5651"/>
                  </a:lnTo>
                  <a:lnTo>
                    <a:pt x="25844" y="5892"/>
                  </a:lnTo>
                  <a:lnTo>
                    <a:pt x="25844" y="1447"/>
                  </a:lnTo>
                  <a:close/>
                </a:path>
                <a:path w="553084" h="36195">
                  <a:moveTo>
                    <a:pt x="47307" y="2654"/>
                  </a:moveTo>
                  <a:lnTo>
                    <a:pt x="42824" y="2400"/>
                  </a:lnTo>
                  <a:lnTo>
                    <a:pt x="42824" y="6858"/>
                  </a:lnTo>
                  <a:lnTo>
                    <a:pt x="47307" y="7124"/>
                  </a:lnTo>
                  <a:lnTo>
                    <a:pt x="47307" y="2654"/>
                  </a:lnTo>
                  <a:close/>
                </a:path>
                <a:path w="553084" h="36195">
                  <a:moveTo>
                    <a:pt x="242277" y="13677"/>
                  </a:moveTo>
                  <a:lnTo>
                    <a:pt x="237693" y="13411"/>
                  </a:lnTo>
                  <a:lnTo>
                    <a:pt x="237693" y="17894"/>
                  </a:lnTo>
                  <a:lnTo>
                    <a:pt x="242277" y="18148"/>
                  </a:lnTo>
                  <a:lnTo>
                    <a:pt x="242277" y="13677"/>
                  </a:lnTo>
                  <a:close/>
                </a:path>
                <a:path w="553084" h="36195">
                  <a:moveTo>
                    <a:pt x="264147" y="14909"/>
                  </a:moveTo>
                  <a:lnTo>
                    <a:pt x="259575" y="14655"/>
                  </a:lnTo>
                  <a:lnTo>
                    <a:pt x="259575" y="19138"/>
                  </a:lnTo>
                  <a:lnTo>
                    <a:pt x="264147" y="19405"/>
                  </a:lnTo>
                  <a:lnTo>
                    <a:pt x="264147" y="14909"/>
                  </a:lnTo>
                  <a:close/>
                </a:path>
                <a:path w="553084" h="36195">
                  <a:moveTo>
                    <a:pt x="286080" y="16141"/>
                  </a:moveTo>
                  <a:lnTo>
                    <a:pt x="281495" y="15887"/>
                  </a:lnTo>
                  <a:lnTo>
                    <a:pt x="281495" y="20370"/>
                  </a:lnTo>
                  <a:lnTo>
                    <a:pt x="286080" y="20624"/>
                  </a:lnTo>
                  <a:lnTo>
                    <a:pt x="286080" y="16141"/>
                  </a:lnTo>
                  <a:close/>
                </a:path>
                <a:path w="553084" h="36195">
                  <a:moveTo>
                    <a:pt x="308051" y="17360"/>
                  </a:moveTo>
                  <a:lnTo>
                    <a:pt x="303453" y="17106"/>
                  </a:lnTo>
                  <a:lnTo>
                    <a:pt x="303453" y="21602"/>
                  </a:lnTo>
                  <a:lnTo>
                    <a:pt x="308051" y="21882"/>
                  </a:lnTo>
                  <a:lnTo>
                    <a:pt x="308051" y="17360"/>
                  </a:lnTo>
                  <a:close/>
                </a:path>
                <a:path w="553084" h="36195">
                  <a:moveTo>
                    <a:pt x="330047" y="18618"/>
                  </a:moveTo>
                  <a:lnTo>
                    <a:pt x="325450" y="18364"/>
                  </a:lnTo>
                  <a:lnTo>
                    <a:pt x="325450" y="22872"/>
                  </a:lnTo>
                  <a:lnTo>
                    <a:pt x="330047" y="23126"/>
                  </a:lnTo>
                  <a:lnTo>
                    <a:pt x="330047" y="18618"/>
                  </a:lnTo>
                  <a:close/>
                </a:path>
                <a:path w="553084" h="36195">
                  <a:moveTo>
                    <a:pt x="352120" y="19875"/>
                  </a:moveTo>
                  <a:lnTo>
                    <a:pt x="347484" y="19608"/>
                  </a:lnTo>
                  <a:lnTo>
                    <a:pt x="347484" y="24117"/>
                  </a:lnTo>
                  <a:lnTo>
                    <a:pt x="352120" y="24371"/>
                  </a:lnTo>
                  <a:lnTo>
                    <a:pt x="352120" y="19875"/>
                  </a:lnTo>
                  <a:close/>
                </a:path>
                <a:path w="553084" h="36195">
                  <a:moveTo>
                    <a:pt x="374205" y="21094"/>
                  </a:moveTo>
                  <a:lnTo>
                    <a:pt x="369570" y="20853"/>
                  </a:lnTo>
                  <a:lnTo>
                    <a:pt x="369570" y="25374"/>
                  </a:lnTo>
                  <a:lnTo>
                    <a:pt x="374205" y="25628"/>
                  </a:lnTo>
                  <a:lnTo>
                    <a:pt x="374205" y="21094"/>
                  </a:lnTo>
                  <a:close/>
                </a:path>
                <a:path w="553084" h="36195">
                  <a:moveTo>
                    <a:pt x="396328" y="22364"/>
                  </a:moveTo>
                  <a:lnTo>
                    <a:pt x="391731" y="22110"/>
                  </a:lnTo>
                  <a:lnTo>
                    <a:pt x="391731" y="26631"/>
                  </a:lnTo>
                  <a:lnTo>
                    <a:pt x="396328" y="26898"/>
                  </a:lnTo>
                  <a:lnTo>
                    <a:pt x="396328" y="22364"/>
                  </a:lnTo>
                  <a:close/>
                </a:path>
                <a:path w="553084" h="36195">
                  <a:moveTo>
                    <a:pt x="418541" y="23622"/>
                  </a:moveTo>
                  <a:lnTo>
                    <a:pt x="413893" y="23368"/>
                  </a:lnTo>
                  <a:lnTo>
                    <a:pt x="413893" y="27889"/>
                  </a:lnTo>
                  <a:lnTo>
                    <a:pt x="418541" y="28130"/>
                  </a:lnTo>
                  <a:lnTo>
                    <a:pt x="418541" y="23622"/>
                  </a:lnTo>
                  <a:close/>
                </a:path>
                <a:path w="553084" h="36195">
                  <a:moveTo>
                    <a:pt x="440766" y="24866"/>
                  </a:moveTo>
                  <a:lnTo>
                    <a:pt x="436130" y="24612"/>
                  </a:lnTo>
                  <a:lnTo>
                    <a:pt x="436130" y="29133"/>
                  </a:lnTo>
                  <a:lnTo>
                    <a:pt x="440766" y="29400"/>
                  </a:lnTo>
                  <a:lnTo>
                    <a:pt x="440766" y="24866"/>
                  </a:lnTo>
                  <a:close/>
                </a:path>
                <a:path w="553084" h="36195">
                  <a:moveTo>
                    <a:pt x="463067" y="26136"/>
                  </a:moveTo>
                  <a:lnTo>
                    <a:pt x="458393" y="25882"/>
                  </a:lnTo>
                  <a:lnTo>
                    <a:pt x="458393" y="30403"/>
                  </a:lnTo>
                  <a:lnTo>
                    <a:pt x="463067" y="30657"/>
                  </a:lnTo>
                  <a:lnTo>
                    <a:pt x="463067" y="26136"/>
                  </a:lnTo>
                  <a:close/>
                </a:path>
                <a:path w="553084" h="36195">
                  <a:moveTo>
                    <a:pt x="485368" y="27381"/>
                  </a:moveTo>
                  <a:lnTo>
                    <a:pt x="480720" y="27127"/>
                  </a:lnTo>
                  <a:lnTo>
                    <a:pt x="480720" y="31686"/>
                  </a:lnTo>
                  <a:lnTo>
                    <a:pt x="485368" y="31940"/>
                  </a:lnTo>
                  <a:lnTo>
                    <a:pt x="485368" y="27381"/>
                  </a:lnTo>
                  <a:close/>
                </a:path>
                <a:path w="553084" h="36195">
                  <a:moveTo>
                    <a:pt x="507720" y="28651"/>
                  </a:moveTo>
                  <a:lnTo>
                    <a:pt x="503059" y="28384"/>
                  </a:lnTo>
                  <a:lnTo>
                    <a:pt x="503059" y="32943"/>
                  </a:lnTo>
                  <a:lnTo>
                    <a:pt x="507720" y="33197"/>
                  </a:lnTo>
                  <a:lnTo>
                    <a:pt x="507720" y="28651"/>
                  </a:lnTo>
                  <a:close/>
                </a:path>
                <a:path w="553084" h="36195">
                  <a:moveTo>
                    <a:pt x="530161" y="29921"/>
                  </a:moveTo>
                  <a:lnTo>
                    <a:pt x="525475" y="29654"/>
                  </a:lnTo>
                  <a:lnTo>
                    <a:pt x="525475" y="34201"/>
                  </a:lnTo>
                  <a:lnTo>
                    <a:pt x="530161" y="34467"/>
                  </a:lnTo>
                  <a:lnTo>
                    <a:pt x="530161" y="29921"/>
                  </a:lnTo>
                  <a:close/>
                </a:path>
                <a:path w="553084" h="36195">
                  <a:moveTo>
                    <a:pt x="552602" y="31203"/>
                  </a:moveTo>
                  <a:lnTo>
                    <a:pt x="547903" y="30937"/>
                  </a:lnTo>
                  <a:lnTo>
                    <a:pt x="547903" y="35471"/>
                  </a:lnTo>
                  <a:lnTo>
                    <a:pt x="552602" y="35737"/>
                  </a:lnTo>
                  <a:lnTo>
                    <a:pt x="552602" y="3120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5780976" y="8109419"/>
              <a:ext cx="818515" cy="660400"/>
            </a:xfrm>
            <a:custGeom>
              <a:avLst/>
              <a:gdLst/>
              <a:ahLst/>
              <a:cxnLst/>
              <a:rect l="l" t="t" r="r" b="b"/>
              <a:pathLst>
                <a:path w="818515" h="660400">
                  <a:moveTo>
                    <a:pt x="151574" y="547344"/>
                  </a:moveTo>
                  <a:lnTo>
                    <a:pt x="0" y="539254"/>
                  </a:lnTo>
                  <a:lnTo>
                    <a:pt x="0" y="614857"/>
                  </a:lnTo>
                  <a:lnTo>
                    <a:pt x="151574" y="623366"/>
                  </a:lnTo>
                  <a:lnTo>
                    <a:pt x="151574" y="547344"/>
                  </a:lnTo>
                  <a:close/>
                </a:path>
                <a:path w="818515" h="660400">
                  <a:moveTo>
                    <a:pt x="369506" y="558977"/>
                  </a:moveTo>
                  <a:lnTo>
                    <a:pt x="193103" y="549567"/>
                  </a:lnTo>
                  <a:lnTo>
                    <a:pt x="193103" y="625716"/>
                  </a:lnTo>
                  <a:lnTo>
                    <a:pt x="369506" y="635647"/>
                  </a:lnTo>
                  <a:lnTo>
                    <a:pt x="369506" y="558977"/>
                  </a:lnTo>
                  <a:close/>
                </a:path>
                <a:path w="818515" h="660400">
                  <a:moveTo>
                    <a:pt x="583463" y="570433"/>
                  </a:moveTo>
                  <a:lnTo>
                    <a:pt x="404177" y="560844"/>
                  </a:lnTo>
                  <a:lnTo>
                    <a:pt x="404177" y="637590"/>
                  </a:lnTo>
                  <a:lnTo>
                    <a:pt x="583463" y="647687"/>
                  </a:lnTo>
                  <a:lnTo>
                    <a:pt x="583463" y="570433"/>
                  </a:lnTo>
                  <a:close/>
                </a:path>
                <a:path w="818515" h="660400">
                  <a:moveTo>
                    <a:pt x="584936" y="136677"/>
                  </a:moveTo>
                  <a:lnTo>
                    <a:pt x="405612" y="129235"/>
                  </a:lnTo>
                  <a:lnTo>
                    <a:pt x="405612" y="205994"/>
                  </a:lnTo>
                  <a:lnTo>
                    <a:pt x="460070" y="208419"/>
                  </a:lnTo>
                  <a:lnTo>
                    <a:pt x="460070" y="193624"/>
                  </a:lnTo>
                  <a:lnTo>
                    <a:pt x="531507" y="196748"/>
                  </a:lnTo>
                  <a:lnTo>
                    <a:pt x="531507" y="211582"/>
                  </a:lnTo>
                  <a:lnTo>
                    <a:pt x="584936" y="213956"/>
                  </a:lnTo>
                  <a:lnTo>
                    <a:pt x="584936" y="136677"/>
                  </a:lnTo>
                  <a:close/>
                </a:path>
                <a:path w="818515" h="660400">
                  <a:moveTo>
                    <a:pt x="800874" y="582041"/>
                  </a:moveTo>
                  <a:lnTo>
                    <a:pt x="618667" y="572312"/>
                  </a:lnTo>
                  <a:lnTo>
                    <a:pt x="618667" y="649681"/>
                  </a:lnTo>
                  <a:lnTo>
                    <a:pt x="800874" y="659930"/>
                  </a:lnTo>
                  <a:lnTo>
                    <a:pt x="800874" y="582041"/>
                  </a:lnTo>
                  <a:close/>
                </a:path>
                <a:path w="818515" h="660400">
                  <a:moveTo>
                    <a:pt x="817994" y="0"/>
                  </a:moveTo>
                  <a:lnTo>
                    <a:pt x="516318" y="0"/>
                  </a:lnTo>
                  <a:lnTo>
                    <a:pt x="516318" y="99098"/>
                  </a:lnTo>
                  <a:lnTo>
                    <a:pt x="817994" y="99098"/>
                  </a:lnTo>
                  <a:lnTo>
                    <a:pt x="817994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419596" y="8237918"/>
              <a:ext cx="179070" cy="409575"/>
            </a:xfrm>
            <a:custGeom>
              <a:avLst/>
              <a:gdLst/>
              <a:ahLst/>
              <a:cxnLst/>
              <a:rect l="l" t="t" r="r" b="b"/>
              <a:pathLst>
                <a:path w="179070" h="409575">
                  <a:moveTo>
                    <a:pt x="0" y="0"/>
                  </a:moveTo>
                  <a:lnTo>
                    <a:pt x="0" y="399059"/>
                  </a:lnTo>
                  <a:lnTo>
                    <a:pt x="178587" y="409079"/>
                  </a:lnTo>
                  <a:lnTo>
                    <a:pt x="178587" y="7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297295" y="8196961"/>
              <a:ext cx="304165" cy="13970"/>
            </a:xfrm>
            <a:custGeom>
              <a:avLst/>
              <a:gdLst/>
              <a:ahLst/>
              <a:cxnLst/>
              <a:rect l="l" t="t" r="r" b="b"/>
              <a:pathLst>
                <a:path w="304165" h="13970">
                  <a:moveTo>
                    <a:pt x="0" y="13842"/>
                  </a:moveTo>
                  <a:lnTo>
                    <a:pt x="303961" y="13842"/>
                  </a:lnTo>
                  <a:lnTo>
                    <a:pt x="303961" y="0"/>
                  </a:lnTo>
                  <a:lnTo>
                    <a:pt x="0" y="0"/>
                  </a:lnTo>
                  <a:lnTo>
                    <a:pt x="0" y="1384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419596" y="8275116"/>
              <a:ext cx="40005" cy="176530"/>
            </a:xfrm>
            <a:custGeom>
              <a:avLst/>
              <a:gdLst/>
              <a:ahLst/>
              <a:cxnLst/>
              <a:rect l="l" t="t" r="r" b="b"/>
              <a:pathLst>
                <a:path w="40004" h="176529">
                  <a:moveTo>
                    <a:pt x="0" y="0"/>
                  </a:moveTo>
                  <a:lnTo>
                    <a:pt x="0" y="174231"/>
                  </a:lnTo>
                  <a:lnTo>
                    <a:pt x="39979" y="176187"/>
                  </a:lnTo>
                  <a:lnTo>
                    <a:pt x="39979" y="17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419596" y="8275116"/>
              <a:ext cx="40005" cy="176530"/>
            </a:xfrm>
            <a:custGeom>
              <a:avLst/>
              <a:gdLst/>
              <a:ahLst/>
              <a:cxnLst/>
              <a:rect l="l" t="t" r="r" b="b"/>
              <a:pathLst>
                <a:path w="40004" h="176529">
                  <a:moveTo>
                    <a:pt x="39979" y="1701"/>
                  </a:moveTo>
                  <a:lnTo>
                    <a:pt x="0" y="0"/>
                  </a:lnTo>
                  <a:lnTo>
                    <a:pt x="0" y="174231"/>
                  </a:lnTo>
                  <a:lnTo>
                    <a:pt x="39979" y="176187"/>
                  </a:lnTo>
                  <a:lnTo>
                    <a:pt x="39979" y="170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419596" y="8449348"/>
              <a:ext cx="40005" cy="175260"/>
            </a:xfrm>
            <a:custGeom>
              <a:avLst/>
              <a:gdLst/>
              <a:ahLst/>
              <a:cxnLst/>
              <a:rect l="l" t="t" r="r" b="b"/>
              <a:pathLst>
                <a:path w="40004" h="175259">
                  <a:moveTo>
                    <a:pt x="0" y="0"/>
                  </a:moveTo>
                  <a:lnTo>
                    <a:pt x="0" y="172732"/>
                  </a:lnTo>
                  <a:lnTo>
                    <a:pt x="39979" y="174942"/>
                  </a:lnTo>
                  <a:lnTo>
                    <a:pt x="39979" y="19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6419596" y="8449348"/>
              <a:ext cx="40005" cy="175260"/>
            </a:xfrm>
            <a:custGeom>
              <a:avLst/>
              <a:gdLst/>
              <a:ahLst/>
              <a:cxnLst/>
              <a:rect l="l" t="t" r="r" b="b"/>
              <a:pathLst>
                <a:path w="40004" h="175259">
                  <a:moveTo>
                    <a:pt x="0" y="0"/>
                  </a:moveTo>
                  <a:lnTo>
                    <a:pt x="0" y="172732"/>
                  </a:lnTo>
                  <a:lnTo>
                    <a:pt x="39979" y="174942"/>
                  </a:lnTo>
                  <a:lnTo>
                    <a:pt x="39979" y="1955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6227216" y="8302434"/>
              <a:ext cx="19685" cy="168275"/>
            </a:xfrm>
            <a:custGeom>
              <a:avLst/>
              <a:gdLst/>
              <a:ahLst/>
              <a:cxnLst/>
              <a:rect l="l" t="t" r="r" b="b"/>
              <a:pathLst>
                <a:path w="19685" h="168275">
                  <a:moveTo>
                    <a:pt x="0" y="168211"/>
                  </a:moveTo>
                  <a:lnTo>
                    <a:pt x="19634" y="168211"/>
                  </a:lnTo>
                  <a:lnTo>
                    <a:pt x="19634" y="0"/>
                  </a:lnTo>
                  <a:lnTo>
                    <a:pt x="0" y="0"/>
                  </a:lnTo>
                  <a:lnTo>
                    <a:pt x="0" y="168211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24930" y="8300148"/>
              <a:ext cx="89839" cy="344398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227216" y="8470645"/>
              <a:ext cx="85725" cy="26034"/>
            </a:xfrm>
            <a:custGeom>
              <a:avLst/>
              <a:gdLst/>
              <a:ahLst/>
              <a:cxnLst/>
              <a:rect l="l" t="t" r="r" b="b"/>
              <a:pathLst>
                <a:path w="85725" h="26034">
                  <a:moveTo>
                    <a:pt x="0" y="25971"/>
                  </a:moveTo>
                  <a:lnTo>
                    <a:pt x="85267" y="25971"/>
                  </a:lnTo>
                  <a:lnTo>
                    <a:pt x="85267" y="0"/>
                  </a:lnTo>
                  <a:lnTo>
                    <a:pt x="0" y="0"/>
                  </a:lnTo>
                  <a:lnTo>
                    <a:pt x="0" y="2597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90844" y="8289874"/>
              <a:ext cx="88315" cy="34136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01830" y="8281593"/>
              <a:ext cx="87134" cy="338886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6459575" y="8276818"/>
              <a:ext cx="13970" cy="635"/>
            </a:xfrm>
            <a:custGeom>
              <a:avLst/>
              <a:gdLst/>
              <a:ahLst/>
              <a:cxnLst/>
              <a:rect l="l" t="t" r="r" b="b"/>
              <a:pathLst>
                <a:path w="13970" h="634">
                  <a:moveTo>
                    <a:pt x="-2286" y="298"/>
                  </a:moveTo>
                  <a:lnTo>
                    <a:pt x="16154" y="298"/>
                  </a:lnTo>
                </a:path>
              </a:pathLst>
            </a:custGeom>
            <a:ln w="516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6459575" y="8363686"/>
              <a:ext cx="13970" cy="1270"/>
            </a:xfrm>
            <a:custGeom>
              <a:avLst/>
              <a:gdLst/>
              <a:ahLst/>
              <a:cxnLst/>
              <a:rect l="l" t="t" r="r" b="b"/>
              <a:pathLst>
                <a:path w="13970" h="1270">
                  <a:moveTo>
                    <a:pt x="-2286" y="323"/>
                  </a:moveTo>
                  <a:lnTo>
                    <a:pt x="16154" y="323"/>
                  </a:lnTo>
                </a:path>
              </a:pathLst>
            </a:custGeom>
            <a:ln w="521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6459575" y="8450554"/>
              <a:ext cx="13970" cy="1270"/>
            </a:xfrm>
            <a:custGeom>
              <a:avLst/>
              <a:gdLst/>
              <a:ahLst/>
              <a:cxnLst/>
              <a:rect l="l" t="t" r="r" b="b"/>
              <a:pathLst>
                <a:path w="13970" h="1270">
                  <a:moveTo>
                    <a:pt x="-2286" y="342"/>
                  </a:moveTo>
                  <a:lnTo>
                    <a:pt x="16154" y="342"/>
                  </a:lnTo>
                </a:path>
              </a:pathLst>
            </a:custGeom>
            <a:ln w="525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6459575" y="8537422"/>
              <a:ext cx="13970" cy="1270"/>
            </a:xfrm>
            <a:custGeom>
              <a:avLst/>
              <a:gdLst/>
              <a:ahLst/>
              <a:cxnLst/>
              <a:rect l="l" t="t" r="r" b="b"/>
              <a:pathLst>
                <a:path w="13970" h="1270">
                  <a:moveTo>
                    <a:pt x="-2286" y="368"/>
                  </a:moveTo>
                  <a:lnTo>
                    <a:pt x="16154" y="368"/>
                  </a:lnTo>
                </a:path>
              </a:pathLst>
            </a:custGeom>
            <a:ln w="530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6459575" y="8624290"/>
              <a:ext cx="13970" cy="1270"/>
            </a:xfrm>
            <a:custGeom>
              <a:avLst/>
              <a:gdLst/>
              <a:ahLst/>
              <a:cxnLst/>
              <a:rect l="l" t="t" r="r" b="b"/>
              <a:pathLst>
                <a:path w="13970" h="1270">
                  <a:moveTo>
                    <a:pt x="-2286" y="387"/>
                  </a:moveTo>
                  <a:lnTo>
                    <a:pt x="16154" y="387"/>
                  </a:lnTo>
                </a:path>
              </a:pathLst>
            </a:custGeom>
            <a:ln w="534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5809221" y="8144941"/>
              <a:ext cx="768350" cy="599440"/>
            </a:xfrm>
            <a:custGeom>
              <a:avLst/>
              <a:gdLst/>
              <a:ahLst/>
              <a:cxnLst/>
              <a:rect l="l" t="t" r="r" b="b"/>
              <a:pathLst>
                <a:path w="768350" h="599440">
                  <a:moveTo>
                    <a:pt x="21818" y="551738"/>
                  </a:moveTo>
                  <a:lnTo>
                    <a:pt x="21767" y="540931"/>
                  </a:lnTo>
                  <a:lnTo>
                    <a:pt x="19088" y="538607"/>
                  </a:lnTo>
                  <a:lnTo>
                    <a:pt x="7683" y="535292"/>
                  </a:lnTo>
                  <a:lnTo>
                    <a:pt x="6070" y="534784"/>
                  </a:lnTo>
                  <a:lnTo>
                    <a:pt x="4445" y="533933"/>
                  </a:lnTo>
                  <a:lnTo>
                    <a:pt x="4406" y="527469"/>
                  </a:lnTo>
                  <a:lnTo>
                    <a:pt x="8318" y="527050"/>
                  </a:lnTo>
                  <a:lnTo>
                    <a:pt x="13741" y="527392"/>
                  </a:lnTo>
                  <a:lnTo>
                    <a:pt x="17272" y="528955"/>
                  </a:lnTo>
                  <a:lnTo>
                    <a:pt x="17487" y="533184"/>
                  </a:lnTo>
                  <a:lnTo>
                    <a:pt x="20955" y="533400"/>
                  </a:lnTo>
                  <a:lnTo>
                    <a:pt x="20789" y="530390"/>
                  </a:lnTo>
                  <a:lnTo>
                    <a:pt x="19799" y="524598"/>
                  </a:lnTo>
                  <a:lnTo>
                    <a:pt x="3568" y="523595"/>
                  </a:lnTo>
                  <a:lnTo>
                    <a:pt x="825" y="527608"/>
                  </a:lnTo>
                  <a:lnTo>
                    <a:pt x="876" y="536651"/>
                  </a:lnTo>
                  <a:lnTo>
                    <a:pt x="4927" y="538149"/>
                  </a:lnTo>
                  <a:lnTo>
                    <a:pt x="16852" y="541667"/>
                  </a:lnTo>
                  <a:lnTo>
                    <a:pt x="18186" y="542658"/>
                  </a:lnTo>
                  <a:lnTo>
                    <a:pt x="18211" y="549440"/>
                  </a:lnTo>
                  <a:lnTo>
                    <a:pt x="13741" y="549859"/>
                  </a:lnTo>
                  <a:lnTo>
                    <a:pt x="7543" y="549478"/>
                  </a:lnTo>
                  <a:lnTo>
                    <a:pt x="3505" y="547763"/>
                  </a:lnTo>
                  <a:lnTo>
                    <a:pt x="3467" y="542798"/>
                  </a:lnTo>
                  <a:lnTo>
                    <a:pt x="0" y="542594"/>
                  </a:lnTo>
                  <a:lnTo>
                    <a:pt x="0" y="545160"/>
                  </a:lnTo>
                  <a:lnTo>
                    <a:pt x="482" y="547446"/>
                  </a:lnTo>
                  <a:lnTo>
                    <a:pt x="4051" y="550887"/>
                  </a:lnTo>
                  <a:lnTo>
                    <a:pt x="6032" y="552538"/>
                  </a:lnTo>
                  <a:lnTo>
                    <a:pt x="15811" y="553135"/>
                  </a:lnTo>
                  <a:lnTo>
                    <a:pt x="21818" y="551738"/>
                  </a:lnTo>
                  <a:close/>
                </a:path>
                <a:path w="768350" h="599440">
                  <a:moveTo>
                    <a:pt x="43383" y="548360"/>
                  </a:moveTo>
                  <a:lnTo>
                    <a:pt x="43319" y="537997"/>
                  </a:lnTo>
                  <a:lnTo>
                    <a:pt x="41833" y="535787"/>
                  </a:lnTo>
                  <a:lnTo>
                    <a:pt x="40271" y="533450"/>
                  </a:lnTo>
                  <a:lnTo>
                    <a:pt x="39865" y="533438"/>
                  </a:lnTo>
                  <a:lnTo>
                    <a:pt x="39865" y="548360"/>
                  </a:lnTo>
                  <a:lnTo>
                    <a:pt x="38201" y="551522"/>
                  </a:lnTo>
                  <a:lnTo>
                    <a:pt x="34518" y="551281"/>
                  </a:lnTo>
                  <a:lnTo>
                    <a:pt x="32600" y="551180"/>
                  </a:lnTo>
                  <a:lnTo>
                    <a:pt x="32372" y="551167"/>
                  </a:lnTo>
                  <a:lnTo>
                    <a:pt x="29032" y="549541"/>
                  </a:lnTo>
                  <a:lnTo>
                    <a:pt x="28994" y="540994"/>
                  </a:lnTo>
                  <a:lnTo>
                    <a:pt x="29464" y="536143"/>
                  </a:lnTo>
                  <a:lnTo>
                    <a:pt x="29502" y="535787"/>
                  </a:lnTo>
                  <a:lnTo>
                    <a:pt x="39573" y="536422"/>
                  </a:lnTo>
                  <a:lnTo>
                    <a:pt x="39839" y="540994"/>
                  </a:lnTo>
                  <a:lnTo>
                    <a:pt x="39865" y="548360"/>
                  </a:lnTo>
                  <a:lnTo>
                    <a:pt x="39865" y="533438"/>
                  </a:lnTo>
                  <a:lnTo>
                    <a:pt x="31292" y="532904"/>
                  </a:lnTo>
                  <a:lnTo>
                    <a:pt x="29806" y="535051"/>
                  </a:lnTo>
                  <a:lnTo>
                    <a:pt x="28994" y="536143"/>
                  </a:lnTo>
                  <a:lnTo>
                    <a:pt x="28892" y="533323"/>
                  </a:lnTo>
                  <a:lnTo>
                    <a:pt x="25730" y="533120"/>
                  </a:lnTo>
                  <a:lnTo>
                    <a:pt x="25895" y="560946"/>
                  </a:lnTo>
                  <a:lnTo>
                    <a:pt x="29260" y="561149"/>
                  </a:lnTo>
                  <a:lnTo>
                    <a:pt x="29210" y="551180"/>
                  </a:lnTo>
                  <a:lnTo>
                    <a:pt x="30175" y="552640"/>
                  </a:lnTo>
                  <a:lnTo>
                    <a:pt x="31940" y="554012"/>
                  </a:lnTo>
                  <a:lnTo>
                    <a:pt x="41440" y="554621"/>
                  </a:lnTo>
                  <a:lnTo>
                    <a:pt x="42392" y="551522"/>
                  </a:lnTo>
                  <a:lnTo>
                    <a:pt x="43383" y="548360"/>
                  </a:lnTo>
                  <a:close/>
                </a:path>
                <a:path w="768350" h="599440">
                  <a:moveTo>
                    <a:pt x="64693" y="546633"/>
                  </a:moveTo>
                  <a:lnTo>
                    <a:pt x="64681" y="545719"/>
                  </a:lnTo>
                  <a:lnTo>
                    <a:pt x="64668" y="543725"/>
                  </a:lnTo>
                  <a:lnTo>
                    <a:pt x="64655" y="539534"/>
                  </a:lnTo>
                  <a:lnTo>
                    <a:pt x="63246" y="537222"/>
                  </a:lnTo>
                  <a:lnTo>
                    <a:pt x="61772" y="534771"/>
                  </a:lnTo>
                  <a:lnTo>
                    <a:pt x="61175" y="534746"/>
                  </a:lnTo>
                  <a:lnTo>
                    <a:pt x="61175" y="543725"/>
                  </a:lnTo>
                  <a:lnTo>
                    <a:pt x="49999" y="543026"/>
                  </a:lnTo>
                  <a:lnTo>
                    <a:pt x="49987" y="539915"/>
                  </a:lnTo>
                  <a:lnTo>
                    <a:pt x="52412" y="537222"/>
                  </a:lnTo>
                  <a:lnTo>
                    <a:pt x="59651" y="537654"/>
                  </a:lnTo>
                  <a:lnTo>
                    <a:pt x="60972" y="540600"/>
                  </a:lnTo>
                  <a:lnTo>
                    <a:pt x="61175" y="543725"/>
                  </a:lnTo>
                  <a:lnTo>
                    <a:pt x="61175" y="534746"/>
                  </a:lnTo>
                  <a:lnTo>
                    <a:pt x="49326" y="534009"/>
                  </a:lnTo>
                  <a:lnTo>
                    <a:pt x="46367" y="538734"/>
                  </a:lnTo>
                  <a:lnTo>
                    <a:pt x="46431" y="550710"/>
                  </a:lnTo>
                  <a:lnTo>
                    <a:pt x="49796" y="555142"/>
                  </a:lnTo>
                  <a:lnTo>
                    <a:pt x="58674" y="555713"/>
                  </a:lnTo>
                  <a:lnTo>
                    <a:pt x="59982" y="555040"/>
                  </a:lnTo>
                  <a:lnTo>
                    <a:pt x="60883" y="554469"/>
                  </a:lnTo>
                  <a:lnTo>
                    <a:pt x="63411" y="552945"/>
                  </a:lnTo>
                  <a:lnTo>
                    <a:pt x="64325" y="550189"/>
                  </a:lnTo>
                  <a:lnTo>
                    <a:pt x="64439" y="549249"/>
                  </a:lnTo>
                  <a:lnTo>
                    <a:pt x="61048" y="549021"/>
                  </a:lnTo>
                  <a:lnTo>
                    <a:pt x="60947" y="550506"/>
                  </a:lnTo>
                  <a:lnTo>
                    <a:pt x="59080" y="552831"/>
                  </a:lnTo>
                  <a:lnTo>
                    <a:pt x="52019" y="552411"/>
                  </a:lnTo>
                  <a:lnTo>
                    <a:pt x="50025" y="549859"/>
                  </a:lnTo>
                  <a:lnTo>
                    <a:pt x="50012" y="545719"/>
                  </a:lnTo>
                  <a:lnTo>
                    <a:pt x="64693" y="546633"/>
                  </a:lnTo>
                  <a:close/>
                </a:path>
                <a:path w="768350" h="599440">
                  <a:moveTo>
                    <a:pt x="86131" y="547966"/>
                  </a:moveTo>
                  <a:lnTo>
                    <a:pt x="86118" y="547052"/>
                  </a:lnTo>
                  <a:lnTo>
                    <a:pt x="86106" y="545071"/>
                  </a:lnTo>
                  <a:lnTo>
                    <a:pt x="86080" y="540867"/>
                  </a:lnTo>
                  <a:lnTo>
                    <a:pt x="84658" y="538530"/>
                  </a:lnTo>
                  <a:lnTo>
                    <a:pt x="83197" y="536092"/>
                  </a:lnTo>
                  <a:lnTo>
                    <a:pt x="82588" y="536054"/>
                  </a:lnTo>
                  <a:lnTo>
                    <a:pt x="82588" y="545071"/>
                  </a:lnTo>
                  <a:lnTo>
                    <a:pt x="71386" y="544372"/>
                  </a:lnTo>
                  <a:lnTo>
                    <a:pt x="71361" y="541261"/>
                  </a:lnTo>
                  <a:lnTo>
                    <a:pt x="73812" y="538530"/>
                  </a:lnTo>
                  <a:lnTo>
                    <a:pt x="81064" y="538975"/>
                  </a:lnTo>
                  <a:lnTo>
                    <a:pt x="82384" y="541947"/>
                  </a:lnTo>
                  <a:lnTo>
                    <a:pt x="82588" y="545071"/>
                  </a:lnTo>
                  <a:lnTo>
                    <a:pt x="82588" y="536054"/>
                  </a:lnTo>
                  <a:lnTo>
                    <a:pt x="70713" y="535305"/>
                  </a:lnTo>
                  <a:lnTo>
                    <a:pt x="67729" y="540067"/>
                  </a:lnTo>
                  <a:lnTo>
                    <a:pt x="67805" y="552056"/>
                  </a:lnTo>
                  <a:lnTo>
                    <a:pt x="71170" y="556514"/>
                  </a:lnTo>
                  <a:lnTo>
                    <a:pt x="80073" y="557060"/>
                  </a:lnTo>
                  <a:lnTo>
                    <a:pt x="81381" y="556387"/>
                  </a:lnTo>
                  <a:lnTo>
                    <a:pt x="84848" y="554304"/>
                  </a:lnTo>
                  <a:lnTo>
                    <a:pt x="85750" y="551522"/>
                  </a:lnTo>
                  <a:lnTo>
                    <a:pt x="85864" y="550583"/>
                  </a:lnTo>
                  <a:lnTo>
                    <a:pt x="82461" y="550354"/>
                  </a:lnTo>
                  <a:lnTo>
                    <a:pt x="82359" y="551865"/>
                  </a:lnTo>
                  <a:lnTo>
                    <a:pt x="80479" y="554202"/>
                  </a:lnTo>
                  <a:lnTo>
                    <a:pt x="77304" y="553974"/>
                  </a:lnTo>
                  <a:lnTo>
                    <a:pt x="73393" y="553745"/>
                  </a:lnTo>
                  <a:lnTo>
                    <a:pt x="71399" y="551218"/>
                  </a:lnTo>
                  <a:lnTo>
                    <a:pt x="71386" y="547052"/>
                  </a:lnTo>
                  <a:lnTo>
                    <a:pt x="86131" y="547966"/>
                  </a:lnTo>
                  <a:close/>
                </a:path>
                <a:path w="768350" h="599440">
                  <a:moveTo>
                    <a:pt x="106997" y="558190"/>
                  </a:moveTo>
                  <a:lnTo>
                    <a:pt x="106972" y="555218"/>
                  </a:lnTo>
                  <a:lnTo>
                    <a:pt x="106908" y="540753"/>
                  </a:lnTo>
                  <a:lnTo>
                    <a:pt x="106870" y="530644"/>
                  </a:lnTo>
                  <a:lnTo>
                    <a:pt x="103543" y="530453"/>
                  </a:lnTo>
                  <a:lnTo>
                    <a:pt x="103543" y="554215"/>
                  </a:lnTo>
                  <a:lnTo>
                    <a:pt x="100177" y="555434"/>
                  </a:lnTo>
                  <a:lnTo>
                    <a:pt x="94297" y="555066"/>
                  </a:lnTo>
                  <a:lnTo>
                    <a:pt x="92557" y="551611"/>
                  </a:lnTo>
                  <a:lnTo>
                    <a:pt x="92506" y="544652"/>
                  </a:lnTo>
                  <a:lnTo>
                    <a:pt x="92773" y="539711"/>
                  </a:lnTo>
                  <a:lnTo>
                    <a:pt x="102933" y="540346"/>
                  </a:lnTo>
                  <a:lnTo>
                    <a:pt x="103517" y="545630"/>
                  </a:lnTo>
                  <a:lnTo>
                    <a:pt x="103543" y="554215"/>
                  </a:lnTo>
                  <a:lnTo>
                    <a:pt x="103543" y="530453"/>
                  </a:lnTo>
                  <a:lnTo>
                    <a:pt x="103441" y="540753"/>
                  </a:lnTo>
                  <a:lnTo>
                    <a:pt x="102730" y="539711"/>
                  </a:lnTo>
                  <a:lnTo>
                    <a:pt x="101053" y="537210"/>
                  </a:lnTo>
                  <a:lnTo>
                    <a:pt x="92011" y="536638"/>
                  </a:lnTo>
                  <a:lnTo>
                    <a:pt x="89039" y="540753"/>
                  </a:lnTo>
                  <a:lnTo>
                    <a:pt x="89027" y="551243"/>
                  </a:lnTo>
                  <a:lnTo>
                    <a:pt x="91071" y="557745"/>
                  </a:lnTo>
                  <a:lnTo>
                    <a:pt x="99910" y="558317"/>
                  </a:lnTo>
                  <a:lnTo>
                    <a:pt x="102247" y="557860"/>
                  </a:lnTo>
                  <a:lnTo>
                    <a:pt x="103581" y="555434"/>
                  </a:lnTo>
                  <a:lnTo>
                    <a:pt x="103708" y="555218"/>
                  </a:lnTo>
                  <a:lnTo>
                    <a:pt x="103797" y="557999"/>
                  </a:lnTo>
                  <a:lnTo>
                    <a:pt x="106997" y="558190"/>
                  </a:lnTo>
                  <a:close/>
                </a:path>
                <a:path w="768350" h="599440">
                  <a:moveTo>
                    <a:pt x="205041" y="554215"/>
                  </a:moveTo>
                  <a:lnTo>
                    <a:pt x="201345" y="553986"/>
                  </a:lnTo>
                  <a:lnTo>
                    <a:pt x="200075" y="560362"/>
                  </a:lnTo>
                  <a:lnTo>
                    <a:pt x="195808" y="561238"/>
                  </a:lnTo>
                  <a:lnTo>
                    <a:pt x="186347" y="560628"/>
                  </a:lnTo>
                  <a:lnTo>
                    <a:pt x="183997" y="555485"/>
                  </a:lnTo>
                  <a:lnTo>
                    <a:pt x="183921" y="541655"/>
                  </a:lnTo>
                  <a:lnTo>
                    <a:pt x="188010" y="538213"/>
                  </a:lnTo>
                  <a:lnTo>
                    <a:pt x="195821" y="538695"/>
                  </a:lnTo>
                  <a:lnTo>
                    <a:pt x="199961" y="539826"/>
                  </a:lnTo>
                  <a:lnTo>
                    <a:pt x="201028" y="544766"/>
                  </a:lnTo>
                  <a:lnTo>
                    <a:pt x="204724" y="544995"/>
                  </a:lnTo>
                  <a:lnTo>
                    <a:pt x="204152" y="540334"/>
                  </a:lnTo>
                  <a:lnTo>
                    <a:pt x="200355" y="535635"/>
                  </a:lnTo>
                  <a:lnTo>
                    <a:pt x="184899" y="534695"/>
                  </a:lnTo>
                  <a:lnTo>
                    <a:pt x="179984" y="540308"/>
                  </a:lnTo>
                  <a:lnTo>
                    <a:pt x="180073" y="559485"/>
                  </a:lnTo>
                  <a:lnTo>
                    <a:pt x="186372" y="563968"/>
                  </a:lnTo>
                  <a:lnTo>
                    <a:pt x="194881" y="564476"/>
                  </a:lnTo>
                  <a:lnTo>
                    <a:pt x="203517" y="564565"/>
                  </a:lnTo>
                  <a:lnTo>
                    <a:pt x="205041" y="554215"/>
                  </a:lnTo>
                  <a:close/>
                </a:path>
                <a:path w="768350" h="599440">
                  <a:moveTo>
                    <a:pt x="225958" y="565721"/>
                  </a:moveTo>
                  <a:lnTo>
                    <a:pt x="225856" y="545490"/>
                  </a:lnTo>
                  <a:lnTo>
                    <a:pt x="222389" y="545287"/>
                  </a:lnTo>
                  <a:lnTo>
                    <a:pt x="222453" y="559371"/>
                  </a:lnTo>
                  <a:lnTo>
                    <a:pt x="221183" y="563079"/>
                  </a:lnTo>
                  <a:lnTo>
                    <a:pt x="214566" y="562660"/>
                  </a:lnTo>
                  <a:lnTo>
                    <a:pt x="212813" y="561416"/>
                  </a:lnTo>
                  <a:lnTo>
                    <a:pt x="212737" y="544664"/>
                  </a:lnTo>
                  <a:lnTo>
                    <a:pt x="209283" y="544474"/>
                  </a:lnTo>
                  <a:lnTo>
                    <a:pt x="209384" y="563829"/>
                  </a:lnTo>
                  <a:lnTo>
                    <a:pt x="213029" y="565480"/>
                  </a:lnTo>
                  <a:lnTo>
                    <a:pt x="219379" y="565899"/>
                  </a:lnTo>
                  <a:lnTo>
                    <a:pt x="221145" y="564769"/>
                  </a:lnTo>
                  <a:lnTo>
                    <a:pt x="222592" y="562495"/>
                  </a:lnTo>
                  <a:lnTo>
                    <a:pt x="222669" y="565505"/>
                  </a:lnTo>
                  <a:lnTo>
                    <a:pt x="225958" y="565721"/>
                  </a:lnTo>
                  <a:close/>
                </a:path>
                <a:path w="768350" h="599440">
                  <a:moveTo>
                    <a:pt x="241642" y="549529"/>
                  </a:moveTo>
                  <a:lnTo>
                    <a:pt x="241617" y="545985"/>
                  </a:lnTo>
                  <a:lnTo>
                    <a:pt x="241147" y="545846"/>
                  </a:lnTo>
                  <a:lnTo>
                    <a:pt x="238099" y="545655"/>
                  </a:lnTo>
                  <a:lnTo>
                    <a:pt x="236308" y="547128"/>
                  </a:lnTo>
                  <a:lnTo>
                    <a:pt x="234924" y="549427"/>
                  </a:lnTo>
                  <a:lnTo>
                    <a:pt x="234823" y="546036"/>
                  </a:lnTo>
                  <a:lnTo>
                    <a:pt x="231559" y="545846"/>
                  </a:lnTo>
                  <a:lnTo>
                    <a:pt x="231648" y="566077"/>
                  </a:lnTo>
                  <a:lnTo>
                    <a:pt x="235115" y="566305"/>
                  </a:lnTo>
                  <a:lnTo>
                    <a:pt x="235051" y="551586"/>
                  </a:lnTo>
                  <a:lnTo>
                    <a:pt x="237096" y="549249"/>
                  </a:lnTo>
                  <a:lnTo>
                    <a:pt x="241642" y="549529"/>
                  </a:lnTo>
                  <a:close/>
                </a:path>
                <a:path w="768350" h="599440">
                  <a:moveTo>
                    <a:pt x="254825" y="550354"/>
                  </a:moveTo>
                  <a:lnTo>
                    <a:pt x="254800" y="546798"/>
                  </a:lnTo>
                  <a:lnTo>
                    <a:pt x="254330" y="546658"/>
                  </a:lnTo>
                  <a:lnTo>
                    <a:pt x="251282" y="546468"/>
                  </a:lnTo>
                  <a:lnTo>
                    <a:pt x="249478" y="547966"/>
                  </a:lnTo>
                  <a:lnTo>
                    <a:pt x="248081" y="550227"/>
                  </a:lnTo>
                  <a:lnTo>
                    <a:pt x="247992" y="546849"/>
                  </a:lnTo>
                  <a:lnTo>
                    <a:pt x="244716" y="546658"/>
                  </a:lnTo>
                  <a:lnTo>
                    <a:pt x="244792" y="566928"/>
                  </a:lnTo>
                  <a:lnTo>
                    <a:pt x="248272" y="567143"/>
                  </a:lnTo>
                  <a:lnTo>
                    <a:pt x="248208" y="552386"/>
                  </a:lnTo>
                  <a:lnTo>
                    <a:pt x="250266" y="550062"/>
                  </a:lnTo>
                  <a:lnTo>
                    <a:pt x="254825" y="550354"/>
                  </a:lnTo>
                  <a:close/>
                </a:path>
                <a:path w="768350" h="599440">
                  <a:moveTo>
                    <a:pt x="275374" y="559828"/>
                  </a:moveTo>
                  <a:lnTo>
                    <a:pt x="275361" y="558863"/>
                  </a:lnTo>
                  <a:lnTo>
                    <a:pt x="275361" y="556869"/>
                  </a:lnTo>
                  <a:lnTo>
                    <a:pt x="275361" y="552615"/>
                  </a:lnTo>
                  <a:lnTo>
                    <a:pt x="273900" y="550240"/>
                  </a:lnTo>
                  <a:lnTo>
                    <a:pt x="272402" y="547763"/>
                  </a:lnTo>
                  <a:lnTo>
                    <a:pt x="271741" y="547725"/>
                  </a:lnTo>
                  <a:lnTo>
                    <a:pt x="271741" y="556869"/>
                  </a:lnTo>
                  <a:lnTo>
                    <a:pt x="260184" y="556133"/>
                  </a:lnTo>
                  <a:lnTo>
                    <a:pt x="260184" y="553008"/>
                  </a:lnTo>
                  <a:lnTo>
                    <a:pt x="262712" y="550240"/>
                  </a:lnTo>
                  <a:lnTo>
                    <a:pt x="270154" y="550697"/>
                  </a:lnTo>
                  <a:lnTo>
                    <a:pt x="271538" y="553707"/>
                  </a:lnTo>
                  <a:lnTo>
                    <a:pt x="271741" y="556869"/>
                  </a:lnTo>
                  <a:lnTo>
                    <a:pt x="271741" y="547725"/>
                  </a:lnTo>
                  <a:lnTo>
                    <a:pt x="259537" y="546976"/>
                  </a:lnTo>
                  <a:lnTo>
                    <a:pt x="256463" y="551789"/>
                  </a:lnTo>
                  <a:lnTo>
                    <a:pt x="256501" y="563943"/>
                  </a:lnTo>
                  <a:lnTo>
                    <a:pt x="259969" y="568452"/>
                  </a:lnTo>
                  <a:lnTo>
                    <a:pt x="269138" y="569023"/>
                  </a:lnTo>
                  <a:lnTo>
                    <a:pt x="270471" y="568350"/>
                  </a:lnTo>
                  <a:lnTo>
                    <a:pt x="274053" y="566254"/>
                  </a:lnTo>
                  <a:lnTo>
                    <a:pt x="274091" y="566115"/>
                  </a:lnTo>
                  <a:lnTo>
                    <a:pt x="275005" y="563448"/>
                  </a:lnTo>
                  <a:lnTo>
                    <a:pt x="275107" y="562470"/>
                  </a:lnTo>
                  <a:lnTo>
                    <a:pt x="271614" y="562254"/>
                  </a:lnTo>
                  <a:lnTo>
                    <a:pt x="271487" y="563778"/>
                  </a:lnTo>
                  <a:lnTo>
                    <a:pt x="269532" y="566115"/>
                  </a:lnTo>
                  <a:lnTo>
                    <a:pt x="262267" y="565658"/>
                  </a:lnTo>
                  <a:lnTo>
                    <a:pt x="260223" y="563079"/>
                  </a:lnTo>
                  <a:lnTo>
                    <a:pt x="260210" y="558863"/>
                  </a:lnTo>
                  <a:lnTo>
                    <a:pt x="275374" y="559828"/>
                  </a:lnTo>
                  <a:close/>
                </a:path>
                <a:path w="768350" h="599440">
                  <a:moveTo>
                    <a:pt x="296545" y="570191"/>
                  </a:moveTo>
                  <a:lnTo>
                    <a:pt x="296468" y="550545"/>
                  </a:lnTo>
                  <a:lnTo>
                    <a:pt x="292392" y="549021"/>
                  </a:lnTo>
                  <a:lnTo>
                    <a:pt x="285584" y="548576"/>
                  </a:lnTo>
                  <a:lnTo>
                    <a:pt x="283641" y="550849"/>
                  </a:lnTo>
                  <a:lnTo>
                    <a:pt x="282879" y="551878"/>
                  </a:lnTo>
                  <a:lnTo>
                    <a:pt x="282790" y="548995"/>
                  </a:lnTo>
                  <a:lnTo>
                    <a:pt x="279514" y="548805"/>
                  </a:lnTo>
                  <a:lnTo>
                    <a:pt x="279577" y="569112"/>
                  </a:lnTo>
                  <a:lnTo>
                    <a:pt x="283070" y="569328"/>
                  </a:lnTo>
                  <a:lnTo>
                    <a:pt x="282994" y="552754"/>
                  </a:lnTo>
                  <a:lnTo>
                    <a:pt x="286512" y="551713"/>
                  </a:lnTo>
                  <a:lnTo>
                    <a:pt x="291934" y="552056"/>
                  </a:lnTo>
                  <a:lnTo>
                    <a:pt x="292976" y="553897"/>
                  </a:lnTo>
                  <a:lnTo>
                    <a:pt x="293052" y="569976"/>
                  </a:lnTo>
                  <a:lnTo>
                    <a:pt x="296545" y="570191"/>
                  </a:lnTo>
                  <a:close/>
                </a:path>
                <a:path w="768350" h="599440">
                  <a:moveTo>
                    <a:pt x="309397" y="568325"/>
                  </a:moveTo>
                  <a:lnTo>
                    <a:pt x="306044" y="568121"/>
                  </a:lnTo>
                  <a:lnTo>
                    <a:pt x="305993" y="553288"/>
                  </a:lnTo>
                  <a:lnTo>
                    <a:pt x="309333" y="553478"/>
                  </a:lnTo>
                  <a:lnTo>
                    <a:pt x="309321" y="550646"/>
                  </a:lnTo>
                  <a:lnTo>
                    <a:pt x="305968" y="550443"/>
                  </a:lnTo>
                  <a:lnTo>
                    <a:pt x="305943" y="544753"/>
                  </a:lnTo>
                  <a:lnTo>
                    <a:pt x="302437" y="544525"/>
                  </a:lnTo>
                  <a:lnTo>
                    <a:pt x="302450" y="550214"/>
                  </a:lnTo>
                  <a:lnTo>
                    <a:pt x="299605" y="550037"/>
                  </a:lnTo>
                  <a:lnTo>
                    <a:pt x="299631" y="552869"/>
                  </a:lnTo>
                  <a:lnTo>
                    <a:pt x="302463" y="553034"/>
                  </a:lnTo>
                  <a:lnTo>
                    <a:pt x="302514" y="568947"/>
                  </a:lnTo>
                  <a:lnTo>
                    <a:pt x="303288" y="570903"/>
                  </a:lnTo>
                  <a:lnTo>
                    <a:pt x="307124" y="571131"/>
                  </a:lnTo>
                  <a:lnTo>
                    <a:pt x="308114" y="571042"/>
                  </a:lnTo>
                  <a:lnTo>
                    <a:pt x="309397" y="571004"/>
                  </a:lnTo>
                  <a:lnTo>
                    <a:pt x="309397" y="568325"/>
                  </a:lnTo>
                  <a:close/>
                </a:path>
                <a:path w="768350" h="599440">
                  <a:moveTo>
                    <a:pt x="410222" y="549198"/>
                  </a:moveTo>
                  <a:lnTo>
                    <a:pt x="386588" y="547763"/>
                  </a:lnTo>
                  <a:lnTo>
                    <a:pt x="386600" y="551141"/>
                  </a:lnTo>
                  <a:lnTo>
                    <a:pt x="396430" y="551738"/>
                  </a:lnTo>
                  <a:lnTo>
                    <a:pt x="396506" y="576529"/>
                  </a:lnTo>
                  <a:lnTo>
                    <a:pt x="400431" y="576783"/>
                  </a:lnTo>
                  <a:lnTo>
                    <a:pt x="400367" y="551980"/>
                  </a:lnTo>
                  <a:lnTo>
                    <a:pt x="410222" y="552577"/>
                  </a:lnTo>
                  <a:lnTo>
                    <a:pt x="410222" y="549198"/>
                  </a:lnTo>
                  <a:close/>
                </a:path>
                <a:path w="768350" h="599440">
                  <a:moveTo>
                    <a:pt x="427126" y="573481"/>
                  </a:moveTo>
                  <a:lnTo>
                    <a:pt x="427101" y="562864"/>
                  </a:lnTo>
                  <a:lnTo>
                    <a:pt x="425208" y="559396"/>
                  </a:lnTo>
                  <a:lnTo>
                    <a:pt x="423989" y="557149"/>
                  </a:lnTo>
                  <a:lnTo>
                    <a:pt x="423430" y="557123"/>
                  </a:lnTo>
                  <a:lnTo>
                    <a:pt x="423430" y="570699"/>
                  </a:lnTo>
                  <a:lnTo>
                    <a:pt x="422389" y="575729"/>
                  </a:lnTo>
                  <a:lnTo>
                    <a:pt x="412140" y="575094"/>
                  </a:lnTo>
                  <a:lnTo>
                    <a:pt x="411073" y="569912"/>
                  </a:lnTo>
                  <a:lnTo>
                    <a:pt x="411060" y="564426"/>
                  </a:lnTo>
                  <a:lnTo>
                    <a:pt x="412089" y="559396"/>
                  </a:lnTo>
                  <a:lnTo>
                    <a:pt x="422351" y="560019"/>
                  </a:lnTo>
                  <a:lnTo>
                    <a:pt x="423405" y="565200"/>
                  </a:lnTo>
                  <a:lnTo>
                    <a:pt x="423430" y="570699"/>
                  </a:lnTo>
                  <a:lnTo>
                    <a:pt x="423430" y="557123"/>
                  </a:lnTo>
                  <a:lnTo>
                    <a:pt x="410438" y="556285"/>
                  </a:lnTo>
                  <a:lnTo>
                    <a:pt x="407377" y="561644"/>
                  </a:lnTo>
                  <a:lnTo>
                    <a:pt x="407377" y="572236"/>
                  </a:lnTo>
                  <a:lnTo>
                    <a:pt x="410502" y="577964"/>
                  </a:lnTo>
                  <a:lnTo>
                    <a:pt x="424053" y="578827"/>
                  </a:lnTo>
                  <a:lnTo>
                    <a:pt x="425831" y="575729"/>
                  </a:lnTo>
                  <a:lnTo>
                    <a:pt x="427126" y="573481"/>
                  </a:lnTo>
                  <a:close/>
                </a:path>
                <a:path w="768350" h="599440">
                  <a:moveTo>
                    <a:pt x="442036" y="558355"/>
                  </a:moveTo>
                  <a:lnTo>
                    <a:pt x="441553" y="558215"/>
                  </a:lnTo>
                  <a:lnTo>
                    <a:pt x="438416" y="558025"/>
                  </a:lnTo>
                  <a:lnTo>
                    <a:pt x="436537" y="559523"/>
                  </a:lnTo>
                  <a:lnTo>
                    <a:pt x="435114" y="561835"/>
                  </a:lnTo>
                  <a:lnTo>
                    <a:pt x="435025" y="558406"/>
                  </a:lnTo>
                  <a:lnTo>
                    <a:pt x="431660" y="558190"/>
                  </a:lnTo>
                  <a:lnTo>
                    <a:pt x="431711" y="578751"/>
                  </a:lnTo>
                  <a:lnTo>
                    <a:pt x="435279" y="578993"/>
                  </a:lnTo>
                  <a:lnTo>
                    <a:pt x="435229" y="564032"/>
                  </a:lnTo>
                  <a:lnTo>
                    <a:pt x="437349" y="561657"/>
                  </a:lnTo>
                  <a:lnTo>
                    <a:pt x="442036" y="561936"/>
                  </a:lnTo>
                  <a:lnTo>
                    <a:pt x="442036" y="558355"/>
                  </a:lnTo>
                  <a:close/>
                </a:path>
                <a:path w="768350" h="599440">
                  <a:moveTo>
                    <a:pt x="462318" y="588835"/>
                  </a:moveTo>
                  <a:lnTo>
                    <a:pt x="462292" y="578294"/>
                  </a:lnTo>
                  <a:lnTo>
                    <a:pt x="462292" y="577850"/>
                  </a:lnTo>
                  <a:lnTo>
                    <a:pt x="462254" y="562800"/>
                  </a:lnTo>
                  <a:lnTo>
                    <a:pt x="462254" y="560082"/>
                  </a:lnTo>
                  <a:lnTo>
                    <a:pt x="458851" y="559879"/>
                  </a:lnTo>
                  <a:lnTo>
                    <a:pt x="458863" y="562800"/>
                  </a:lnTo>
                  <a:lnTo>
                    <a:pt x="458851" y="576618"/>
                  </a:lnTo>
                  <a:lnTo>
                    <a:pt x="455307" y="577850"/>
                  </a:lnTo>
                  <a:lnTo>
                    <a:pt x="449097" y="577469"/>
                  </a:lnTo>
                  <a:lnTo>
                    <a:pt x="447243" y="573925"/>
                  </a:lnTo>
                  <a:lnTo>
                    <a:pt x="447230" y="566762"/>
                  </a:lnTo>
                  <a:lnTo>
                    <a:pt x="447497" y="561682"/>
                  </a:lnTo>
                  <a:lnTo>
                    <a:pt x="458228" y="562381"/>
                  </a:lnTo>
                  <a:lnTo>
                    <a:pt x="458825" y="567804"/>
                  </a:lnTo>
                  <a:lnTo>
                    <a:pt x="458851" y="576618"/>
                  </a:lnTo>
                  <a:lnTo>
                    <a:pt x="458851" y="562800"/>
                  </a:lnTo>
                  <a:lnTo>
                    <a:pt x="457987" y="561682"/>
                  </a:lnTo>
                  <a:lnTo>
                    <a:pt x="456272" y="559117"/>
                  </a:lnTo>
                  <a:lnTo>
                    <a:pt x="446722" y="558546"/>
                  </a:lnTo>
                  <a:lnTo>
                    <a:pt x="443522" y="562800"/>
                  </a:lnTo>
                  <a:lnTo>
                    <a:pt x="443547" y="573532"/>
                  </a:lnTo>
                  <a:lnTo>
                    <a:pt x="445681" y="580212"/>
                  </a:lnTo>
                  <a:lnTo>
                    <a:pt x="455790" y="580859"/>
                  </a:lnTo>
                  <a:lnTo>
                    <a:pt x="457669" y="579678"/>
                  </a:lnTo>
                  <a:lnTo>
                    <a:pt x="458597" y="578294"/>
                  </a:lnTo>
                  <a:lnTo>
                    <a:pt x="458711" y="588606"/>
                  </a:lnTo>
                  <a:lnTo>
                    <a:pt x="462318" y="588835"/>
                  </a:lnTo>
                  <a:close/>
                </a:path>
                <a:path w="768350" h="599440">
                  <a:moveTo>
                    <a:pt x="484860" y="582117"/>
                  </a:moveTo>
                  <a:lnTo>
                    <a:pt x="484822" y="561479"/>
                  </a:lnTo>
                  <a:lnTo>
                    <a:pt x="481203" y="561251"/>
                  </a:lnTo>
                  <a:lnTo>
                    <a:pt x="481215" y="575627"/>
                  </a:lnTo>
                  <a:lnTo>
                    <a:pt x="479894" y="579399"/>
                  </a:lnTo>
                  <a:lnTo>
                    <a:pt x="472998" y="578980"/>
                  </a:lnTo>
                  <a:lnTo>
                    <a:pt x="471208" y="577697"/>
                  </a:lnTo>
                  <a:lnTo>
                    <a:pt x="471144" y="560641"/>
                  </a:lnTo>
                  <a:lnTo>
                    <a:pt x="467563" y="560425"/>
                  </a:lnTo>
                  <a:lnTo>
                    <a:pt x="467588" y="580161"/>
                  </a:lnTo>
                  <a:lnTo>
                    <a:pt x="471411" y="581863"/>
                  </a:lnTo>
                  <a:lnTo>
                    <a:pt x="478002" y="582269"/>
                  </a:lnTo>
                  <a:lnTo>
                    <a:pt x="479856" y="581139"/>
                  </a:lnTo>
                  <a:lnTo>
                    <a:pt x="481355" y="578815"/>
                  </a:lnTo>
                  <a:lnTo>
                    <a:pt x="481444" y="581914"/>
                  </a:lnTo>
                  <a:lnTo>
                    <a:pt x="484860" y="582117"/>
                  </a:lnTo>
                  <a:close/>
                </a:path>
                <a:path w="768350" h="599440">
                  <a:moveTo>
                    <a:pt x="494779" y="12598"/>
                  </a:moveTo>
                  <a:lnTo>
                    <a:pt x="494753" y="3987"/>
                  </a:lnTo>
                  <a:lnTo>
                    <a:pt x="494195" y="3403"/>
                  </a:lnTo>
                  <a:lnTo>
                    <a:pt x="491451" y="482"/>
                  </a:lnTo>
                  <a:lnTo>
                    <a:pt x="490639" y="469"/>
                  </a:lnTo>
                  <a:lnTo>
                    <a:pt x="490639" y="4927"/>
                  </a:lnTo>
                  <a:lnTo>
                    <a:pt x="490639" y="12407"/>
                  </a:lnTo>
                  <a:lnTo>
                    <a:pt x="488226" y="13614"/>
                  </a:lnTo>
                  <a:lnTo>
                    <a:pt x="476694" y="13309"/>
                  </a:lnTo>
                  <a:lnTo>
                    <a:pt x="476656" y="3403"/>
                  </a:lnTo>
                  <a:lnTo>
                    <a:pt x="488073" y="3683"/>
                  </a:lnTo>
                  <a:lnTo>
                    <a:pt x="490639" y="4927"/>
                  </a:lnTo>
                  <a:lnTo>
                    <a:pt x="490639" y="469"/>
                  </a:lnTo>
                  <a:lnTo>
                    <a:pt x="472668" y="0"/>
                  </a:lnTo>
                  <a:lnTo>
                    <a:pt x="472744" y="28549"/>
                  </a:lnTo>
                  <a:lnTo>
                    <a:pt x="476707" y="28651"/>
                  </a:lnTo>
                  <a:lnTo>
                    <a:pt x="476694" y="16598"/>
                  </a:lnTo>
                  <a:lnTo>
                    <a:pt x="492429" y="17030"/>
                  </a:lnTo>
                  <a:lnTo>
                    <a:pt x="492658" y="16598"/>
                  </a:lnTo>
                  <a:lnTo>
                    <a:pt x="494233" y="13614"/>
                  </a:lnTo>
                  <a:lnTo>
                    <a:pt x="494779" y="12598"/>
                  </a:lnTo>
                  <a:close/>
                </a:path>
                <a:path w="768350" h="599440">
                  <a:moveTo>
                    <a:pt x="508800" y="574421"/>
                  </a:moveTo>
                  <a:lnTo>
                    <a:pt x="508787" y="573443"/>
                  </a:lnTo>
                  <a:lnTo>
                    <a:pt x="508787" y="571436"/>
                  </a:lnTo>
                  <a:lnTo>
                    <a:pt x="508787" y="567118"/>
                  </a:lnTo>
                  <a:lnTo>
                    <a:pt x="507250" y="564667"/>
                  </a:lnTo>
                  <a:lnTo>
                    <a:pt x="505701" y="562178"/>
                  </a:lnTo>
                  <a:lnTo>
                    <a:pt x="505053" y="562140"/>
                  </a:lnTo>
                  <a:lnTo>
                    <a:pt x="505053" y="571436"/>
                  </a:lnTo>
                  <a:lnTo>
                    <a:pt x="493077" y="570687"/>
                  </a:lnTo>
                  <a:lnTo>
                    <a:pt x="493077" y="567486"/>
                  </a:lnTo>
                  <a:lnTo>
                    <a:pt x="495693" y="564667"/>
                  </a:lnTo>
                  <a:lnTo>
                    <a:pt x="503428" y="565162"/>
                  </a:lnTo>
                  <a:lnTo>
                    <a:pt x="504837" y="568210"/>
                  </a:lnTo>
                  <a:lnTo>
                    <a:pt x="505053" y="571436"/>
                  </a:lnTo>
                  <a:lnTo>
                    <a:pt x="505053" y="562140"/>
                  </a:lnTo>
                  <a:lnTo>
                    <a:pt x="492404" y="561352"/>
                  </a:lnTo>
                  <a:lnTo>
                    <a:pt x="489191" y="566242"/>
                  </a:lnTo>
                  <a:lnTo>
                    <a:pt x="489229" y="578612"/>
                  </a:lnTo>
                  <a:lnTo>
                    <a:pt x="492823" y="583209"/>
                  </a:lnTo>
                  <a:lnTo>
                    <a:pt x="502310" y="583819"/>
                  </a:lnTo>
                  <a:lnTo>
                    <a:pt x="503707" y="583120"/>
                  </a:lnTo>
                  <a:lnTo>
                    <a:pt x="507415" y="580974"/>
                  </a:lnTo>
                  <a:lnTo>
                    <a:pt x="507453" y="580847"/>
                  </a:lnTo>
                  <a:lnTo>
                    <a:pt x="508393" y="578116"/>
                  </a:lnTo>
                  <a:lnTo>
                    <a:pt x="508520" y="577126"/>
                  </a:lnTo>
                  <a:lnTo>
                    <a:pt x="504875" y="576910"/>
                  </a:lnTo>
                  <a:lnTo>
                    <a:pt x="504774" y="578446"/>
                  </a:lnTo>
                  <a:lnTo>
                    <a:pt x="502742" y="580847"/>
                  </a:lnTo>
                  <a:lnTo>
                    <a:pt x="495198" y="580377"/>
                  </a:lnTo>
                  <a:lnTo>
                    <a:pt x="493090" y="577735"/>
                  </a:lnTo>
                  <a:lnTo>
                    <a:pt x="493077" y="573443"/>
                  </a:lnTo>
                  <a:lnTo>
                    <a:pt x="508800" y="574421"/>
                  </a:lnTo>
                  <a:close/>
                </a:path>
                <a:path w="768350" h="599440">
                  <a:moveTo>
                    <a:pt x="523367" y="29959"/>
                  </a:moveTo>
                  <a:lnTo>
                    <a:pt x="523328" y="1308"/>
                  </a:lnTo>
                  <a:lnTo>
                    <a:pt x="519290" y="1193"/>
                  </a:lnTo>
                  <a:lnTo>
                    <a:pt x="519328" y="13055"/>
                  </a:lnTo>
                  <a:lnTo>
                    <a:pt x="503796" y="12636"/>
                  </a:lnTo>
                  <a:lnTo>
                    <a:pt x="503783" y="787"/>
                  </a:lnTo>
                  <a:lnTo>
                    <a:pt x="499783" y="698"/>
                  </a:lnTo>
                  <a:lnTo>
                    <a:pt x="499833" y="29298"/>
                  </a:lnTo>
                  <a:lnTo>
                    <a:pt x="503834" y="29425"/>
                  </a:lnTo>
                  <a:lnTo>
                    <a:pt x="503809" y="16065"/>
                  </a:lnTo>
                  <a:lnTo>
                    <a:pt x="519328" y="16497"/>
                  </a:lnTo>
                  <a:lnTo>
                    <a:pt x="519353" y="29857"/>
                  </a:lnTo>
                  <a:lnTo>
                    <a:pt x="523367" y="29959"/>
                  </a:lnTo>
                  <a:close/>
                </a:path>
                <a:path w="768350" h="599440">
                  <a:moveTo>
                    <a:pt x="534314" y="30264"/>
                  </a:moveTo>
                  <a:lnTo>
                    <a:pt x="534276" y="1612"/>
                  </a:lnTo>
                  <a:lnTo>
                    <a:pt x="530263" y="1485"/>
                  </a:lnTo>
                  <a:lnTo>
                    <a:pt x="530313" y="30162"/>
                  </a:lnTo>
                  <a:lnTo>
                    <a:pt x="534314" y="30264"/>
                  </a:lnTo>
                  <a:close/>
                </a:path>
                <a:path w="768350" h="599440">
                  <a:moveTo>
                    <a:pt x="566381" y="20612"/>
                  </a:moveTo>
                  <a:lnTo>
                    <a:pt x="562470" y="20497"/>
                  </a:lnTo>
                  <a:lnTo>
                    <a:pt x="561098" y="27152"/>
                  </a:lnTo>
                  <a:lnTo>
                    <a:pt x="556552" y="28219"/>
                  </a:lnTo>
                  <a:lnTo>
                    <a:pt x="546519" y="27940"/>
                  </a:lnTo>
                  <a:lnTo>
                    <a:pt x="544017" y="22682"/>
                  </a:lnTo>
                  <a:lnTo>
                    <a:pt x="543991" y="8382"/>
                  </a:lnTo>
                  <a:lnTo>
                    <a:pt x="548360" y="4635"/>
                  </a:lnTo>
                  <a:lnTo>
                    <a:pt x="556641" y="4851"/>
                  </a:lnTo>
                  <a:lnTo>
                    <a:pt x="561035" y="5892"/>
                  </a:lnTo>
                  <a:lnTo>
                    <a:pt x="562152" y="10972"/>
                  </a:lnTo>
                  <a:lnTo>
                    <a:pt x="566077" y="11074"/>
                  </a:lnTo>
                  <a:lnTo>
                    <a:pt x="565480" y="6248"/>
                  </a:lnTo>
                  <a:lnTo>
                    <a:pt x="561467" y="1536"/>
                  </a:lnTo>
                  <a:lnTo>
                    <a:pt x="545071" y="1130"/>
                  </a:lnTo>
                  <a:lnTo>
                    <a:pt x="539838" y="7099"/>
                  </a:lnTo>
                  <a:lnTo>
                    <a:pt x="539877" y="26962"/>
                  </a:lnTo>
                  <a:lnTo>
                    <a:pt x="546531" y="31381"/>
                  </a:lnTo>
                  <a:lnTo>
                    <a:pt x="555561" y="31623"/>
                  </a:lnTo>
                  <a:lnTo>
                    <a:pt x="564718" y="31407"/>
                  </a:lnTo>
                  <a:lnTo>
                    <a:pt x="566381" y="20612"/>
                  </a:lnTo>
                  <a:close/>
                </a:path>
                <a:path w="768350" h="599440">
                  <a:moveTo>
                    <a:pt x="607898" y="23990"/>
                  </a:moveTo>
                  <a:lnTo>
                    <a:pt x="607885" y="9194"/>
                  </a:lnTo>
                  <a:lnTo>
                    <a:pt x="605472" y="6286"/>
                  </a:lnTo>
                  <a:lnTo>
                    <a:pt x="603732" y="4191"/>
                  </a:lnTo>
                  <a:lnTo>
                    <a:pt x="603732" y="24930"/>
                  </a:lnTo>
                  <a:lnTo>
                    <a:pt x="600290" y="28803"/>
                  </a:lnTo>
                  <a:lnTo>
                    <a:pt x="587133" y="28435"/>
                  </a:lnTo>
                  <a:lnTo>
                    <a:pt x="587121" y="6286"/>
                  </a:lnTo>
                  <a:lnTo>
                    <a:pt x="600202" y="6642"/>
                  </a:lnTo>
                  <a:lnTo>
                    <a:pt x="603707" y="10375"/>
                  </a:lnTo>
                  <a:lnTo>
                    <a:pt x="603732" y="24930"/>
                  </a:lnTo>
                  <a:lnTo>
                    <a:pt x="603732" y="4191"/>
                  </a:lnTo>
                  <a:lnTo>
                    <a:pt x="603059" y="3378"/>
                  </a:lnTo>
                  <a:lnTo>
                    <a:pt x="583057" y="2844"/>
                  </a:lnTo>
                  <a:lnTo>
                    <a:pt x="583095" y="31635"/>
                  </a:lnTo>
                  <a:lnTo>
                    <a:pt x="604989" y="32258"/>
                  </a:lnTo>
                  <a:lnTo>
                    <a:pt x="606196" y="28803"/>
                  </a:lnTo>
                  <a:lnTo>
                    <a:pt x="607898" y="23990"/>
                  </a:lnTo>
                  <a:close/>
                </a:path>
                <a:path w="768350" h="599440">
                  <a:moveTo>
                    <a:pt x="617829" y="32600"/>
                  </a:moveTo>
                  <a:lnTo>
                    <a:pt x="617804" y="3746"/>
                  </a:lnTo>
                  <a:lnTo>
                    <a:pt x="613727" y="3657"/>
                  </a:lnTo>
                  <a:lnTo>
                    <a:pt x="613752" y="32512"/>
                  </a:lnTo>
                  <a:lnTo>
                    <a:pt x="617829" y="32600"/>
                  </a:lnTo>
                  <a:close/>
                </a:path>
                <a:path w="768350" h="599440">
                  <a:moveTo>
                    <a:pt x="631863" y="583133"/>
                  </a:moveTo>
                  <a:lnTo>
                    <a:pt x="631850" y="568452"/>
                  </a:lnTo>
                  <a:lnTo>
                    <a:pt x="628929" y="564832"/>
                  </a:lnTo>
                  <a:lnTo>
                    <a:pt x="627684" y="563283"/>
                  </a:lnTo>
                  <a:lnTo>
                    <a:pt x="627684" y="583907"/>
                  </a:lnTo>
                  <a:lnTo>
                    <a:pt x="624243" y="587629"/>
                  </a:lnTo>
                  <a:lnTo>
                    <a:pt x="611111" y="586816"/>
                  </a:lnTo>
                  <a:lnTo>
                    <a:pt x="611098" y="564832"/>
                  </a:lnTo>
                  <a:lnTo>
                    <a:pt x="624205" y="565632"/>
                  </a:lnTo>
                  <a:lnTo>
                    <a:pt x="627672" y="569468"/>
                  </a:lnTo>
                  <a:lnTo>
                    <a:pt x="627684" y="583907"/>
                  </a:lnTo>
                  <a:lnTo>
                    <a:pt x="627684" y="563283"/>
                  </a:lnTo>
                  <a:lnTo>
                    <a:pt x="627037" y="562470"/>
                  </a:lnTo>
                  <a:lnTo>
                    <a:pt x="607021" y="561238"/>
                  </a:lnTo>
                  <a:lnTo>
                    <a:pt x="607060" y="589851"/>
                  </a:lnTo>
                  <a:lnTo>
                    <a:pt x="628954" y="591248"/>
                  </a:lnTo>
                  <a:lnTo>
                    <a:pt x="630250" y="587629"/>
                  </a:lnTo>
                  <a:lnTo>
                    <a:pt x="631863" y="583133"/>
                  </a:lnTo>
                  <a:close/>
                </a:path>
                <a:path w="768350" h="599440">
                  <a:moveTo>
                    <a:pt x="647725" y="20904"/>
                  </a:moveTo>
                  <a:lnTo>
                    <a:pt x="644779" y="18567"/>
                  </a:lnTo>
                  <a:lnTo>
                    <a:pt x="630428" y="14998"/>
                  </a:lnTo>
                  <a:lnTo>
                    <a:pt x="628624" y="14135"/>
                  </a:lnTo>
                  <a:lnTo>
                    <a:pt x="628611" y="7289"/>
                  </a:lnTo>
                  <a:lnTo>
                    <a:pt x="632942" y="6731"/>
                  </a:lnTo>
                  <a:lnTo>
                    <a:pt x="638937" y="6896"/>
                  </a:lnTo>
                  <a:lnTo>
                    <a:pt x="642810" y="8394"/>
                  </a:lnTo>
                  <a:lnTo>
                    <a:pt x="643026" y="12877"/>
                  </a:lnTo>
                  <a:lnTo>
                    <a:pt x="646874" y="12966"/>
                  </a:lnTo>
                  <a:lnTo>
                    <a:pt x="646696" y="9791"/>
                  </a:lnTo>
                  <a:lnTo>
                    <a:pt x="645629" y="3721"/>
                  </a:lnTo>
                  <a:lnTo>
                    <a:pt x="627722" y="3263"/>
                  </a:lnTo>
                  <a:lnTo>
                    <a:pt x="624662" y="7607"/>
                  </a:lnTo>
                  <a:lnTo>
                    <a:pt x="624674" y="17145"/>
                  </a:lnTo>
                  <a:lnTo>
                    <a:pt x="629132" y="18580"/>
                  </a:lnTo>
                  <a:lnTo>
                    <a:pt x="637298" y="20599"/>
                  </a:lnTo>
                  <a:lnTo>
                    <a:pt x="642264" y="21894"/>
                  </a:lnTo>
                  <a:lnTo>
                    <a:pt x="643750" y="22872"/>
                  </a:lnTo>
                  <a:lnTo>
                    <a:pt x="643763" y="30048"/>
                  </a:lnTo>
                  <a:lnTo>
                    <a:pt x="638797" y="30645"/>
                  </a:lnTo>
                  <a:lnTo>
                    <a:pt x="631952" y="30454"/>
                  </a:lnTo>
                  <a:lnTo>
                    <a:pt x="627507" y="28803"/>
                  </a:lnTo>
                  <a:lnTo>
                    <a:pt x="627507" y="23558"/>
                  </a:lnTo>
                  <a:lnTo>
                    <a:pt x="623671" y="23456"/>
                  </a:lnTo>
                  <a:lnTo>
                    <a:pt x="623671" y="26149"/>
                  </a:lnTo>
                  <a:lnTo>
                    <a:pt x="624179" y="28562"/>
                  </a:lnTo>
                  <a:lnTo>
                    <a:pt x="628091" y="32054"/>
                  </a:lnTo>
                  <a:lnTo>
                    <a:pt x="630275" y="33731"/>
                  </a:lnTo>
                  <a:lnTo>
                    <a:pt x="641057" y="34048"/>
                  </a:lnTo>
                  <a:lnTo>
                    <a:pt x="647725" y="32346"/>
                  </a:lnTo>
                  <a:lnTo>
                    <a:pt x="647725" y="20904"/>
                  </a:lnTo>
                  <a:close/>
                </a:path>
                <a:path w="768350" h="599440">
                  <a:moveTo>
                    <a:pt x="662520" y="582828"/>
                  </a:moveTo>
                  <a:lnTo>
                    <a:pt x="658558" y="582561"/>
                  </a:lnTo>
                  <a:lnTo>
                    <a:pt x="657186" y="589153"/>
                  </a:lnTo>
                  <a:lnTo>
                    <a:pt x="652589" y="590067"/>
                  </a:lnTo>
                  <a:lnTo>
                    <a:pt x="642454" y="589419"/>
                  </a:lnTo>
                  <a:lnTo>
                    <a:pt x="639914" y="584085"/>
                  </a:lnTo>
                  <a:lnTo>
                    <a:pt x="639914" y="569772"/>
                  </a:lnTo>
                  <a:lnTo>
                    <a:pt x="644321" y="566216"/>
                  </a:lnTo>
                  <a:lnTo>
                    <a:pt x="652665" y="566712"/>
                  </a:lnTo>
                  <a:lnTo>
                    <a:pt x="657098" y="567931"/>
                  </a:lnTo>
                  <a:lnTo>
                    <a:pt x="658253" y="573024"/>
                  </a:lnTo>
                  <a:lnTo>
                    <a:pt x="662228" y="573265"/>
                  </a:lnTo>
                  <a:lnTo>
                    <a:pt x="661631" y="568439"/>
                  </a:lnTo>
                  <a:lnTo>
                    <a:pt x="657567" y="563587"/>
                  </a:lnTo>
                  <a:lnTo>
                    <a:pt x="640994" y="562559"/>
                  </a:lnTo>
                  <a:lnTo>
                    <a:pt x="635723" y="568363"/>
                  </a:lnTo>
                  <a:lnTo>
                    <a:pt x="635749" y="588213"/>
                  </a:lnTo>
                  <a:lnTo>
                    <a:pt x="642454" y="592848"/>
                  </a:lnTo>
                  <a:lnTo>
                    <a:pt x="651586" y="593432"/>
                  </a:lnTo>
                  <a:lnTo>
                    <a:pt x="660844" y="593547"/>
                  </a:lnTo>
                  <a:lnTo>
                    <a:pt x="662520" y="582828"/>
                  </a:lnTo>
                  <a:close/>
                </a:path>
                <a:path w="768350" h="599440">
                  <a:moveTo>
                    <a:pt x="676021" y="17462"/>
                  </a:moveTo>
                  <a:lnTo>
                    <a:pt x="675995" y="8737"/>
                  </a:lnTo>
                  <a:lnTo>
                    <a:pt x="675411" y="8128"/>
                  </a:lnTo>
                  <a:lnTo>
                    <a:pt x="672604" y="5168"/>
                  </a:lnTo>
                  <a:lnTo>
                    <a:pt x="671766" y="5156"/>
                  </a:lnTo>
                  <a:lnTo>
                    <a:pt x="671766" y="9690"/>
                  </a:lnTo>
                  <a:lnTo>
                    <a:pt x="671766" y="17272"/>
                  </a:lnTo>
                  <a:lnTo>
                    <a:pt x="669277" y="18503"/>
                  </a:lnTo>
                  <a:lnTo>
                    <a:pt x="657428" y="18173"/>
                  </a:lnTo>
                  <a:lnTo>
                    <a:pt x="657415" y="8128"/>
                  </a:lnTo>
                  <a:lnTo>
                    <a:pt x="669137" y="8458"/>
                  </a:lnTo>
                  <a:lnTo>
                    <a:pt x="671766" y="9690"/>
                  </a:lnTo>
                  <a:lnTo>
                    <a:pt x="671766" y="5156"/>
                  </a:lnTo>
                  <a:lnTo>
                    <a:pt x="653326" y="4686"/>
                  </a:lnTo>
                  <a:lnTo>
                    <a:pt x="653364" y="33616"/>
                  </a:lnTo>
                  <a:lnTo>
                    <a:pt x="657440" y="33731"/>
                  </a:lnTo>
                  <a:lnTo>
                    <a:pt x="657428" y="21526"/>
                  </a:lnTo>
                  <a:lnTo>
                    <a:pt x="673595" y="21971"/>
                  </a:lnTo>
                  <a:lnTo>
                    <a:pt x="673823" y="21526"/>
                  </a:lnTo>
                  <a:lnTo>
                    <a:pt x="675449" y="18503"/>
                  </a:lnTo>
                  <a:lnTo>
                    <a:pt x="676021" y="17462"/>
                  </a:lnTo>
                  <a:close/>
                </a:path>
                <a:path w="768350" h="599440">
                  <a:moveTo>
                    <a:pt x="700722" y="31470"/>
                  </a:moveTo>
                  <a:lnTo>
                    <a:pt x="685253" y="31051"/>
                  </a:lnTo>
                  <a:lnTo>
                    <a:pt x="685241" y="5524"/>
                  </a:lnTo>
                  <a:lnTo>
                    <a:pt x="681139" y="5410"/>
                  </a:lnTo>
                  <a:lnTo>
                    <a:pt x="681151" y="34404"/>
                  </a:lnTo>
                  <a:lnTo>
                    <a:pt x="700722" y="34950"/>
                  </a:lnTo>
                  <a:lnTo>
                    <a:pt x="700722" y="31470"/>
                  </a:lnTo>
                  <a:close/>
                </a:path>
                <a:path w="768350" h="599440">
                  <a:moveTo>
                    <a:pt x="702475" y="582472"/>
                  </a:moveTo>
                  <a:lnTo>
                    <a:pt x="699706" y="581253"/>
                  </a:lnTo>
                  <a:lnTo>
                    <a:pt x="698373" y="580656"/>
                  </a:lnTo>
                  <a:lnTo>
                    <a:pt x="698373" y="583018"/>
                  </a:lnTo>
                  <a:lnTo>
                    <a:pt x="698373" y="590270"/>
                  </a:lnTo>
                  <a:lnTo>
                    <a:pt x="696214" y="592162"/>
                  </a:lnTo>
                  <a:lnTo>
                    <a:pt x="683196" y="591362"/>
                  </a:lnTo>
                  <a:lnTo>
                    <a:pt x="683171" y="581253"/>
                  </a:lnTo>
                  <a:lnTo>
                    <a:pt x="694588" y="581964"/>
                  </a:lnTo>
                  <a:lnTo>
                    <a:pt x="698373" y="583018"/>
                  </a:lnTo>
                  <a:lnTo>
                    <a:pt x="698373" y="580656"/>
                  </a:lnTo>
                  <a:lnTo>
                    <a:pt x="696976" y="580009"/>
                  </a:lnTo>
                  <a:lnTo>
                    <a:pt x="700176" y="578802"/>
                  </a:lnTo>
                  <a:lnTo>
                    <a:pt x="700316" y="578751"/>
                  </a:lnTo>
                  <a:lnTo>
                    <a:pt x="701027" y="576148"/>
                  </a:lnTo>
                  <a:lnTo>
                    <a:pt x="701027" y="570331"/>
                  </a:lnTo>
                  <a:lnTo>
                    <a:pt x="700125" y="569252"/>
                  </a:lnTo>
                  <a:lnTo>
                    <a:pt x="698106" y="566826"/>
                  </a:lnTo>
                  <a:lnTo>
                    <a:pt x="696912" y="566762"/>
                  </a:lnTo>
                  <a:lnTo>
                    <a:pt x="696912" y="571601"/>
                  </a:lnTo>
                  <a:lnTo>
                    <a:pt x="696912" y="577824"/>
                  </a:lnTo>
                  <a:lnTo>
                    <a:pt x="694499" y="578802"/>
                  </a:lnTo>
                  <a:lnTo>
                    <a:pt x="683171" y="578116"/>
                  </a:lnTo>
                  <a:lnTo>
                    <a:pt x="683171" y="569252"/>
                  </a:lnTo>
                  <a:lnTo>
                    <a:pt x="695198" y="569976"/>
                  </a:lnTo>
                  <a:lnTo>
                    <a:pt x="696912" y="571601"/>
                  </a:lnTo>
                  <a:lnTo>
                    <a:pt x="696912" y="566762"/>
                  </a:lnTo>
                  <a:lnTo>
                    <a:pt x="679081" y="565683"/>
                  </a:lnTo>
                  <a:lnTo>
                    <a:pt x="679107" y="594410"/>
                  </a:lnTo>
                  <a:lnTo>
                    <a:pt x="698868" y="595668"/>
                  </a:lnTo>
                  <a:lnTo>
                    <a:pt x="702322" y="592162"/>
                  </a:lnTo>
                  <a:lnTo>
                    <a:pt x="702475" y="592010"/>
                  </a:lnTo>
                  <a:lnTo>
                    <a:pt x="702475" y="582472"/>
                  </a:lnTo>
                  <a:close/>
                </a:path>
                <a:path w="768350" h="599440">
                  <a:moveTo>
                    <a:pt x="720458" y="492036"/>
                  </a:moveTo>
                  <a:lnTo>
                    <a:pt x="715479" y="488505"/>
                  </a:lnTo>
                  <a:lnTo>
                    <a:pt x="707961" y="488086"/>
                  </a:lnTo>
                  <a:lnTo>
                    <a:pt x="706158" y="488810"/>
                  </a:lnTo>
                  <a:lnTo>
                    <a:pt x="704850" y="489635"/>
                  </a:lnTo>
                  <a:lnTo>
                    <a:pt x="706158" y="481977"/>
                  </a:lnTo>
                  <a:lnTo>
                    <a:pt x="718807" y="482727"/>
                  </a:lnTo>
                  <a:lnTo>
                    <a:pt x="718807" y="479272"/>
                  </a:lnTo>
                  <a:lnTo>
                    <a:pt x="703351" y="478332"/>
                  </a:lnTo>
                  <a:lnTo>
                    <a:pt x="701090" y="493356"/>
                  </a:lnTo>
                  <a:lnTo>
                    <a:pt x="704303" y="493712"/>
                  </a:lnTo>
                  <a:lnTo>
                    <a:pt x="705726" y="492074"/>
                  </a:lnTo>
                  <a:lnTo>
                    <a:pt x="707656" y="491236"/>
                  </a:lnTo>
                  <a:lnTo>
                    <a:pt x="713524" y="491578"/>
                  </a:lnTo>
                  <a:lnTo>
                    <a:pt x="716457" y="493979"/>
                  </a:lnTo>
                  <a:lnTo>
                    <a:pt x="716457" y="501573"/>
                  </a:lnTo>
                  <a:lnTo>
                    <a:pt x="714057" y="504342"/>
                  </a:lnTo>
                  <a:lnTo>
                    <a:pt x="706843" y="503897"/>
                  </a:lnTo>
                  <a:lnTo>
                    <a:pt x="704240" y="502310"/>
                  </a:lnTo>
                  <a:lnTo>
                    <a:pt x="703846" y="498983"/>
                  </a:lnTo>
                  <a:lnTo>
                    <a:pt x="699998" y="498754"/>
                  </a:lnTo>
                  <a:lnTo>
                    <a:pt x="700722" y="505091"/>
                  </a:lnTo>
                  <a:lnTo>
                    <a:pt x="705739" y="506895"/>
                  </a:lnTo>
                  <a:lnTo>
                    <a:pt x="718959" y="507707"/>
                  </a:lnTo>
                  <a:lnTo>
                    <a:pt x="720458" y="500989"/>
                  </a:lnTo>
                  <a:lnTo>
                    <a:pt x="720458" y="492036"/>
                  </a:lnTo>
                  <a:close/>
                </a:path>
                <a:path w="768350" h="599440">
                  <a:moveTo>
                    <a:pt x="720699" y="128295"/>
                  </a:moveTo>
                  <a:lnTo>
                    <a:pt x="700024" y="127609"/>
                  </a:lnTo>
                  <a:lnTo>
                    <a:pt x="700024" y="131064"/>
                  </a:lnTo>
                  <a:lnTo>
                    <a:pt x="716495" y="131622"/>
                  </a:lnTo>
                  <a:lnTo>
                    <a:pt x="712292" y="136880"/>
                  </a:lnTo>
                  <a:lnTo>
                    <a:pt x="708596" y="142989"/>
                  </a:lnTo>
                  <a:lnTo>
                    <a:pt x="705789" y="149402"/>
                  </a:lnTo>
                  <a:lnTo>
                    <a:pt x="704278" y="155536"/>
                  </a:lnTo>
                  <a:lnTo>
                    <a:pt x="708393" y="155676"/>
                  </a:lnTo>
                  <a:lnTo>
                    <a:pt x="710819" y="146977"/>
                  </a:lnTo>
                  <a:lnTo>
                    <a:pt x="714248" y="139890"/>
                  </a:lnTo>
                  <a:lnTo>
                    <a:pt x="717829" y="134645"/>
                  </a:lnTo>
                  <a:lnTo>
                    <a:pt x="720699" y="131419"/>
                  </a:lnTo>
                  <a:lnTo>
                    <a:pt x="720699" y="128295"/>
                  </a:lnTo>
                  <a:close/>
                </a:path>
                <a:path w="768350" h="599440">
                  <a:moveTo>
                    <a:pt x="724941" y="576313"/>
                  </a:moveTo>
                  <a:lnTo>
                    <a:pt x="721182" y="576072"/>
                  </a:lnTo>
                  <a:lnTo>
                    <a:pt x="721182" y="590727"/>
                  </a:lnTo>
                  <a:lnTo>
                    <a:pt x="719785" y="594550"/>
                  </a:lnTo>
                  <a:lnTo>
                    <a:pt x="712660" y="594106"/>
                  </a:lnTo>
                  <a:lnTo>
                    <a:pt x="710780" y="592810"/>
                  </a:lnTo>
                  <a:lnTo>
                    <a:pt x="710768" y="575437"/>
                  </a:lnTo>
                  <a:lnTo>
                    <a:pt x="707034" y="575221"/>
                  </a:lnTo>
                  <a:lnTo>
                    <a:pt x="707047" y="595312"/>
                  </a:lnTo>
                  <a:lnTo>
                    <a:pt x="710996" y="597027"/>
                  </a:lnTo>
                  <a:lnTo>
                    <a:pt x="717842" y="597484"/>
                  </a:lnTo>
                  <a:lnTo>
                    <a:pt x="719734" y="596328"/>
                  </a:lnTo>
                  <a:lnTo>
                    <a:pt x="721334" y="593953"/>
                  </a:lnTo>
                  <a:lnTo>
                    <a:pt x="721398" y="597090"/>
                  </a:lnTo>
                  <a:lnTo>
                    <a:pt x="724941" y="597319"/>
                  </a:lnTo>
                  <a:lnTo>
                    <a:pt x="724941" y="576313"/>
                  </a:lnTo>
                  <a:close/>
                </a:path>
                <a:path w="768350" h="599440">
                  <a:moveTo>
                    <a:pt x="729399" y="35763"/>
                  </a:moveTo>
                  <a:lnTo>
                    <a:pt x="725995" y="26733"/>
                  </a:lnTo>
                  <a:lnTo>
                    <a:pt x="724801" y="23558"/>
                  </a:lnTo>
                  <a:lnTo>
                    <a:pt x="720356" y="11811"/>
                  </a:lnTo>
                  <a:lnTo>
                    <a:pt x="720356" y="23558"/>
                  </a:lnTo>
                  <a:lnTo>
                    <a:pt x="710857" y="23304"/>
                  </a:lnTo>
                  <a:lnTo>
                    <a:pt x="715772" y="10629"/>
                  </a:lnTo>
                  <a:lnTo>
                    <a:pt x="720356" y="23558"/>
                  </a:lnTo>
                  <a:lnTo>
                    <a:pt x="720356" y="11811"/>
                  </a:lnTo>
                  <a:lnTo>
                    <a:pt x="719912" y="10629"/>
                  </a:lnTo>
                  <a:lnTo>
                    <a:pt x="718312" y="6375"/>
                  </a:lnTo>
                  <a:lnTo>
                    <a:pt x="713638" y="6248"/>
                  </a:lnTo>
                  <a:lnTo>
                    <a:pt x="702157" y="34988"/>
                  </a:lnTo>
                  <a:lnTo>
                    <a:pt x="706399" y="35115"/>
                  </a:lnTo>
                  <a:lnTo>
                    <a:pt x="709587" y="26733"/>
                  </a:lnTo>
                  <a:lnTo>
                    <a:pt x="721855" y="27076"/>
                  </a:lnTo>
                  <a:lnTo>
                    <a:pt x="724903" y="35636"/>
                  </a:lnTo>
                  <a:lnTo>
                    <a:pt x="729399" y="35763"/>
                  </a:lnTo>
                  <a:close/>
                </a:path>
                <a:path w="768350" h="599440">
                  <a:moveTo>
                    <a:pt x="744296" y="137210"/>
                  </a:moveTo>
                  <a:lnTo>
                    <a:pt x="743140" y="131191"/>
                  </a:lnTo>
                  <a:lnTo>
                    <a:pt x="742619" y="128435"/>
                  </a:lnTo>
                  <a:lnTo>
                    <a:pt x="740257" y="128358"/>
                  </a:lnTo>
                  <a:lnTo>
                    <a:pt x="740257" y="135839"/>
                  </a:lnTo>
                  <a:lnTo>
                    <a:pt x="740257" y="150075"/>
                  </a:lnTo>
                  <a:lnTo>
                    <a:pt x="738301" y="154317"/>
                  </a:lnTo>
                  <a:lnTo>
                    <a:pt x="733996" y="154139"/>
                  </a:lnTo>
                  <a:lnTo>
                    <a:pt x="729678" y="154025"/>
                  </a:lnTo>
                  <a:lnTo>
                    <a:pt x="727722" y="149644"/>
                  </a:lnTo>
                  <a:lnTo>
                    <a:pt x="727722" y="135407"/>
                  </a:lnTo>
                  <a:lnTo>
                    <a:pt x="729678" y="131191"/>
                  </a:lnTo>
                  <a:lnTo>
                    <a:pt x="738301" y="131470"/>
                  </a:lnTo>
                  <a:lnTo>
                    <a:pt x="740257" y="135839"/>
                  </a:lnTo>
                  <a:lnTo>
                    <a:pt x="740257" y="128358"/>
                  </a:lnTo>
                  <a:lnTo>
                    <a:pt x="725360" y="127850"/>
                  </a:lnTo>
                  <a:lnTo>
                    <a:pt x="723836" y="135839"/>
                  </a:lnTo>
                  <a:lnTo>
                    <a:pt x="723722" y="148297"/>
                  </a:lnTo>
                  <a:lnTo>
                    <a:pt x="725373" y="157060"/>
                  </a:lnTo>
                  <a:lnTo>
                    <a:pt x="742619" y="157657"/>
                  </a:lnTo>
                  <a:lnTo>
                    <a:pt x="743267" y="154317"/>
                  </a:lnTo>
                  <a:lnTo>
                    <a:pt x="744181" y="149644"/>
                  </a:lnTo>
                  <a:lnTo>
                    <a:pt x="744296" y="137210"/>
                  </a:lnTo>
                  <a:close/>
                </a:path>
                <a:path w="768350" h="599440">
                  <a:moveTo>
                    <a:pt x="744385" y="488835"/>
                  </a:moveTo>
                  <a:lnTo>
                    <a:pt x="743153" y="482511"/>
                  </a:lnTo>
                  <a:lnTo>
                    <a:pt x="742696" y="480085"/>
                  </a:lnTo>
                  <a:lnTo>
                    <a:pt x="740359" y="479958"/>
                  </a:lnTo>
                  <a:lnTo>
                    <a:pt x="740359" y="487400"/>
                  </a:lnTo>
                  <a:lnTo>
                    <a:pt x="740359" y="501573"/>
                  </a:lnTo>
                  <a:lnTo>
                    <a:pt x="738365" y="505739"/>
                  </a:lnTo>
                  <a:lnTo>
                    <a:pt x="729792" y="505206"/>
                  </a:lnTo>
                  <a:lnTo>
                    <a:pt x="727811" y="500811"/>
                  </a:lnTo>
                  <a:lnTo>
                    <a:pt x="727811" y="486651"/>
                  </a:lnTo>
                  <a:lnTo>
                    <a:pt x="729767" y="482511"/>
                  </a:lnTo>
                  <a:lnTo>
                    <a:pt x="734072" y="482739"/>
                  </a:lnTo>
                  <a:lnTo>
                    <a:pt x="738365" y="483019"/>
                  </a:lnTo>
                  <a:lnTo>
                    <a:pt x="740359" y="487400"/>
                  </a:lnTo>
                  <a:lnTo>
                    <a:pt x="740359" y="479958"/>
                  </a:lnTo>
                  <a:lnTo>
                    <a:pt x="725487" y="479082"/>
                  </a:lnTo>
                  <a:lnTo>
                    <a:pt x="723861" y="487400"/>
                  </a:lnTo>
                  <a:lnTo>
                    <a:pt x="723823" y="499376"/>
                  </a:lnTo>
                  <a:lnTo>
                    <a:pt x="725487" y="508114"/>
                  </a:lnTo>
                  <a:lnTo>
                    <a:pt x="742696" y="509181"/>
                  </a:lnTo>
                  <a:lnTo>
                    <a:pt x="743369" y="505739"/>
                  </a:lnTo>
                  <a:lnTo>
                    <a:pt x="744347" y="500811"/>
                  </a:lnTo>
                  <a:lnTo>
                    <a:pt x="744385" y="488835"/>
                  </a:lnTo>
                  <a:close/>
                </a:path>
                <a:path w="768350" h="599440">
                  <a:moveTo>
                    <a:pt x="747534" y="589534"/>
                  </a:moveTo>
                  <a:lnTo>
                    <a:pt x="745934" y="587832"/>
                  </a:lnTo>
                  <a:lnTo>
                    <a:pt x="734631" y="584454"/>
                  </a:lnTo>
                  <a:lnTo>
                    <a:pt x="733488" y="583996"/>
                  </a:lnTo>
                  <a:lnTo>
                    <a:pt x="733488" y="579653"/>
                  </a:lnTo>
                  <a:lnTo>
                    <a:pt x="736765" y="579501"/>
                  </a:lnTo>
                  <a:lnTo>
                    <a:pt x="742632" y="579856"/>
                  </a:lnTo>
                  <a:lnTo>
                    <a:pt x="743140" y="582104"/>
                  </a:lnTo>
                  <a:lnTo>
                    <a:pt x="743191" y="583425"/>
                  </a:lnTo>
                  <a:lnTo>
                    <a:pt x="746823" y="583666"/>
                  </a:lnTo>
                  <a:lnTo>
                    <a:pt x="746823" y="582625"/>
                  </a:lnTo>
                  <a:lnTo>
                    <a:pt x="746252" y="577011"/>
                  </a:lnTo>
                  <a:lnTo>
                    <a:pt x="733907" y="576262"/>
                  </a:lnTo>
                  <a:lnTo>
                    <a:pt x="729881" y="578091"/>
                  </a:lnTo>
                  <a:lnTo>
                    <a:pt x="729881" y="585609"/>
                  </a:lnTo>
                  <a:lnTo>
                    <a:pt x="731901" y="587235"/>
                  </a:lnTo>
                  <a:lnTo>
                    <a:pt x="742556" y="590410"/>
                  </a:lnTo>
                  <a:lnTo>
                    <a:pt x="743788" y="591032"/>
                  </a:lnTo>
                  <a:lnTo>
                    <a:pt x="743788" y="595058"/>
                  </a:lnTo>
                  <a:lnTo>
                    <a:pt x="741362" y="595922"/>
                  </a:lnTo>
                  <a:lnTo>
                    <a:pt x="733399" y="595401"/>
                  </a:lnTo>
                  <a:lnTo>
                    <a:pt x="732878" y="592709"/>
                  </a:lnTo>
                  <a:lnTo>
                    <a:pt x="732751" y="591083"/>
                  </a:lnTo>
                  <a:lnTo>
                    <a:pt x="729132" y="590867"/>
                  </a:lnTo>
                  <a:lnTo>
                    <a:pt x="729272" y="593356"/>
                  </a:lnTo>
                  <a:lnTo>
                    <a:pt x="729919" y="598220"/>
                  </a:lnTo>
                  <a:lnTo>
                    <a:pt x="743750" y="599122"/>
                  </a:lnTo>
                  <a:lnTo>
                    <a:pt x="747534" y="596747"/>
                  </a:lnTo>
                  <a:lnTo>
                    <a:pt x="747534" y="589534"/>
                  </a:lnTo>
                  <a:close/>
                </a:path>
                <a:path w="768350" h="599440">
                  <a:moveTo>
                    <a:pt x="753643" y="7289"/>
                  </a:moveTo>
                  <a:lnTo>
                    <a:pt x="748753" y="7162"/>
                  </a:lnTo>
                  <a:lnTo>
                    <a:pt x="739940" y="20929"/>
                  </a:lnTo>
                  <a:lnTo>
                    <a:pt x="731126" y="6705"/>
                  </a:lnTo>
                  <a:lnTo>
                    <a:pt x="726287" y="6565"/>
                  </a:lnTo>
                  <a:lnTo>
                    <a:pt x="737882" y="24269"/>
                  </a:lnTo>
                  <a:lnTo>
                    <a:pt x="737882" y="35979"/>
                  </a:lnTo>
                  <a:lnTo>
                    <a:pt x="742035" y="36118"/>
                  </a:lnTo>
                  <a:lnTo>
                    <a:pt x="742035" y="24396"/>
                  </a:lnTo>
                  <a:lnTo>
                    <a:pt x="753643" y="7289"/>
                  </a:lnTo>
                  <a:close/>
                </a:path>
                <a:path w="768350" h="599440">
                  <a:moveTo>
                    <a:pt x="768134" y="490270"/>
                  </a:moveTo>
                  <a:lnTo>
                    <a:pt x="766914" y="483908"/>
                  </a:lnTo>
                  <a:lnTo>
                    <a:pt x="766457" y="481507"/>
                  </a:lnTo>
                  <a:lnTo>
                    <a:pt x="764120" y="481380"/>
                  </a:lnTo>
                  <a:lnTo>
                    <a:pt x="764120" y="488835"/>
                  </a:lnTo>
                  <a:lnTo>
                    <a:pt x="764120" y="503021"/>
                  </a:lnTo>
                  <a:lnTo>
                    <a:pt x="762127" y="507174"/>
                  </a:lnTo>
                  <a:lnTo>
                    <a:pt x="753516" y="506641"/>
                  </a:lnTo>
                  <a:lnTo>
                    <a:pt x="751535" y="502259"/>
                  </a:lnTo>
                  <a:lnTo>
                    <a:pt x="751535" y="488086"/>
                  </a:lnTo>
                  <a:lnTo>
                    <a:pt x="753503" y="483908"/>
                  </a:lnTo>
                  <a:lnTo>
                    <a:pt x="762127" y="484428"/>
                  </a:lnTo>
                  <a:lnTo>
                    <a:pt x="764120" y="488835"/>
                  </a:lnTo>
                  <a:lnTo>
                    <a:pt x="764120" y="481380"/>
                  </a:lnTo>
                  <a:lnTo>
                    <a:pt x="749173" y="480479"/>
                  </a:lnTo>
                  <a:lnTo>
                    <a:pt x="747547" y="488835"/>
                  </a:lnTo>
                  <a:lnTo>
                    <a:pt x="747522" y="500786"/>
                  </a:lnTo>
                  <a:lnTo>
                    <a:pt x="749173" y="509562"/>
                  </a:lnTo>
                  <a:lnTo>
                    <a:pt x="766457" y="510641"/>
                  </a:lnTo>
                  <a:lnTo>
                    <a:pt x="767130" y="507174"/>
                  </a:lnTo>
                  <a:lnTo>
                    <a:pt x="768083" y="502259"/>
                  </a:lnTo>
                  <a:lnTo>
                    <a:pt x="768134" y="490270"/>
                  </a:lnTo>
                  <a:close/>
                </a:path>
                <a:path w="768350" h="599440">
                  <a:moveTo>
                    <a:pt x="768134" y="138023"/>
                  </a:moveTo>
                  <a:lnTo>
                    <a:pt x="766991" y="132003"/>
                  </a:lnTo>
                  <a:lnTo>
                    <a:pt x="766457" y="129222"/>
                  </a:lnTo>
                  <a:lnTo>
                    <a:pt x="764082" y="129146"/>
                  </a:lnTo>
                  <a:lnTo>
                    <a:pt x="764082" y="136652"/>
                  </a:lnTo>
                  <a:lnTo>
                    <a:pt x="764082" y="150926"/>
                  </a:lnTo>
                  <a:lnTo>
                    <a:pt x="762127" y="155168"/>
                  </a:lnTo>
                  <a:lnTo>
                    <a:pt x="753452" y="154863"/>
                  </a:lnTo>
                  <a:lnTo>
                    <a:pt x="751484" y="150495"/>
                  </a:lnTo>
                  <a:lnTo>
                    <a:pt x="751484" y="136232"/>
                  </a:lnTo>
                  <a:lnTo>
                    <a:pt x="753452" y="132003"/>
                  </a:lnTo>
                  <a:lnTo>
                    <a:pt x="762127" y="132295"/>
                  </a:lnTo>
                  <a:lnTo>
                    <a:pt x="764082" y="136652"/>
                  </a:lnTo>
                  <a:lnTo>
                    <a:pt x="764082" y="129146"/>
                  </a:lnTo>
                  <a:lnTo>
                    <a:pt x="749122" y="128651"/>
                  </a:lnTo>
                  <a:lnTo>
                    <a:pt x="747585" y="136652"/>
                  </a:lnTo>
                  <a:lnTo>
                    <a:pt x="747471" y="149136"/>
                  </a:lnTo>
                  <a:lnTo>
                    <a:pt x="749122" y="157911"/>
                  </a:lnTo>
                  <a:lnTo>
                    <a:pt x="766457" y="158521"/>
                  </a:lnTo>
                  <a:lnTo>
                    <a:pt x="767105" y="155168"/>
                  </a:lnTo>
                  <a:lnTo>
                    <a:pt x="768007" y="150495"/>
                  </a:lnTo>
                  <a:lnTo>
                    <a:pt x="768134" y="13802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5736933" y="8093544"/>
              <a:ext cx="864235" cy="721360"/>
            </a:xfrm>
            <a:custGeom>
              <a:avLst/>
              <a:gdLst/>
              <a:ahLst/>
              <a:cxnLst/>
              <a:rect l="l" t="t" r="r" b="b"/>
              <a:pathLst>
                <a:path w="864234" h="721359">
                  <a:moveTo>
                    <a:pt x="862025" y="696721"/>
                  </a:moveTo>
                  <a:lnTo>
                    <a:pt x="862025" y="37820"/>
                  </a:lnTo>
                  <a:lnTo>
                    <a:pt x="862025" y="21958"/>
                  </a:lnTo>
                  <a:lnTo>
                    <a:pt x="863980" y="22021"/>
                  </a:lnTo>
                  <a:lnTo>
                    <a:pt x="850099" y="21653"/>
                  </a:lnTo>
                  <a:lnTo>
                    <a:pt x="15849" y="393"/>
                  </a:lnTo>
                  <a:lnTo>
                    <a:pt x="5943" y="152"/>
                  </a:lnTo>
                  <a:lnTo>
                    <a:pt x="0" y="0"/>
                  </a:lnTo>
                  <a:lnTo>
                    <a:pt x="0" y="15112"/>
                  </a:lnTo>
                  <a:lnTo>
                    <a:pt x="0" y="645794"/>
                  </a:lnTo>
                  <a:lnTo>
                    <a:pt x="1837" y="655938"/>
                  </a:lnTo>
                  <a:lnTo>
                    <a:pt x="6772" y="663574"/>
                  </a:lnTo>
                  <a:lnTo>
                    <a:pt x="13941" y="668429"/>
                  </a:lnTo>
                  <a:lnTo>
                    <a:pt x="22479" y="670229"/>
                  </a:lnTo>
                  <a:lnTo>
                    <a:pt x="836815" y="720737"/>
                  </a:lnTo>
                  <a:lnTo>
                    <a:pt x="848014" y="720001"/>
                  </a:lnTo>
                  <a:lnTo>
                    <a:pt x="855873" y="716535"/>
                  </a:lnTo>
                  <a:lnTo>
                    <a:pt x="860506" y="709166"/>
                  </a:lnTo>
                  <a:lnTo>
                    <a:pt x="862025" y="69672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4685157" y="7295095"/>
              <a:ext cx="1562100" cy="1304290"/>
            </a:xfrm>
            <a:custGeom>
              <a:avLst/>
              <a:gdLst/>
              <a:ahLst/>
              <a:cxnLst/>
              <a:rect l="l" t="t" r="r" b="b"/>
              <a:pathLst>
                <a:path w="1562100" h="1304290">
                  <a:moveTo>
                    <a:pt x="1537779" y="0"/>
                  </a:moveTo>
                  <a:lnTo>
                    <a:pt x="0" y="12903"/>
                  </a:lnTo>
                  <a:lnTo>
                    <a:pt x="0" y="1200467"/>
                  </a:lnTo>
                  <a:lnTo>
                    <a:pt x="34531" y="1219060"/>
                  </a:lnTo>
                  <a:lnTo>
                    <a:pt x="1529816" y="1304048"/>
                  </a:lnTo>
                  <a:lnTo>
                    <a:pt x="1548245" y="1302887"/>
                  </a:lnTo>
                  <a:lnTo>
                    <a:pt x="1557708" y="1298738"/>
                  </a:lnTo>
                  <a:lnTo>
                    <a:pt x="1561195" y="1290605"/>
                  </a:lnTo>
                  <a:lnTo>
                    <a:pt x="1561693" y="1277492"/>
                  </a:lnTo>
                  <a:lnTo>
                    <a:pt x="1561693" y="26555"/>
                  </a:lnTo>
                  <a:lnTo>
                    <a:pt x="1560198" y="13442"/>
                  </a:lnTo>
                  <a:lnTo>
                    <a:pt x="1555713" y="5310"/>
                  </a:lnTo>
                  <a:lnTo>
                    <a:pt x="1548240" y="1161"/>
                  </a:lnTo>
                  <a:lnTo>
                    <a:pt x="15377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4685157" y="7295095"/>
              <a:ext cx="1562100" cy="1304290"/>
            </a:xfrm>
            <a:custGeom>
              <a:avLst/>
              <a:gdLst/>
              <a:ahLst/>
              <a:cxnLst/>
              <a:rect l="l" t="t" r="r" b="b"/>
              <a:pathLst>
                <a:path w="1562100" h="1304290">
                  <a:moveTo>
                    <a:pt x="1537779" y="0"/>
                  </a:moveTo>
                  <a:lnTo>
                    <a:pt x="0" y="12903"/>
                  </a:lnTo>
                  <a:lnTo>
                    <a:pt x="0" y="1200467"/>
                  </a:lnTo>
                  <a:lnTo>
                    <a:pt x="34531" y="1219060"/>
                  </a:lnTo>
                  <a:lnTo>
                    <a:pt x="1529816" y="1304048"/>
                  </a:lnTo>
                  <a:lnTo>
                    <a:pt x="1548245" y="1302887"/>
                  </a:lnTo>
                  <a:lnTo>
                    <a:pt x="1557708" y="1298738"/>
                  </a:lnTo>
                  <a:lnTo>
                    <a:pt x="1561195" y="1290605"/>
                  </a:lnTo>
                  <a:lnTo>
                    <a:pt x="1561693" y="1277492"/>
                  </a:lnTo>
                  <a:lnTo>
                    <a:pt x="1561693" y="26555"/>
                  </a:lnTo>
                  <a:lnTo>
                    <a:pt x="1560198" y="13442"/>
                  </a:lnTo>
                  <a:lnTo>
                    <a:pt x="1555713" y="5310"/>
                  </a:lnTo>
                  <a:lnTo>
                    <a:pt x="1548240" y="1161"/>
                  </a:lnTo>
                  <a:lnTo>
                    <a:pt x="1537779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6246850" y="7360221"/>
              <a:ext cx="50800" cy="1136650"/>
            </a:xfrm>
            <a:custGeom>
              <a:avLst/>
              <a:gdLst/>
              <a:ahLst/>
              <a:cxnLst/>
              <a:rect l="l" t="t" r="r" b="b"/>
              <a:pathLst>
                <a:path w="50800" h="1136650">
                  <a:moveTo>
                    <a:pt x="0" y="0"/>
                  </a:moveTo>
                  <a:lnTo>
                    <a:pt x="0" y="1136396"/>
                  </a:lnTo>
                  <a:lnTo>
                    <a:pt x="42481" y="1119403"/>
                  </a:lnTo>
                  <a:lnTo>
                    <a:pt x="42481" y="1073594"/>
                  </a:lnTo>
                  <a:lnTo>
                    <a:pt x="50444" y="1067612"/>
                  </a:lnTo>
                  <a:lnTo>
                    <a:pt x="50444" y="863549"/>
                  </a:lnTo>
                  <a:lnTo>
                    <a:pt x="32524" y="868426"/>
                  </a:lnTo>
                  <a:lnTo>
                    <a:pt x="32524" y="850506"/>
                  </a:lnTo>
                  <a:lnTo>
                    <a:pt x="50444" y="845642"/>
                  </a:lnTo>
                  <a:lnTo>
                    <a:pt x="50444" y="814971"/>
                  </a:lnTo>
                  <a:lnTo>
                    <a:pt x="32524" y="819454"/>
                  </a:lnTo>
                  <a:lnTo>
                    <a:pt x="32524" y="801535"/>
                  </a:lnTo>
                  <a:lnTo>
                    <a:pt x="50444" y="797064"/>
                  </a:lnTo>
                  <a:lnTo>
                    <a:pt x="50444" y="766394"/>
                  </a:lnTo>
                  <a:lnTo>
                    <a:pt x="32524" y="770496"/>
                  </a:lnTo>
                  <a:lnTo>
                    <a:pt x="32524" y="752563"/>
                  </a:lnTo>
                  <a:lnTo>
                    <a:pt x="50444" y="748474"/>
                  </a:lnTo>
                  <a:lnTo>
                    <a:pt x="50444" y="717816"/>
                  </a:lnTo>
                  <a:lnTo>
                    <a:pt x="32524" y="721525"/>
                  </a:lnTo>
                  <a:lnTo>
                    <a:pt x="32524" y="703592"/>
                  </a:lnTo>
                  <a:lnTo>
                    <a:pt x="50444" y="699897"/>
                  </a:lnTo>
                  <a:lnTo>
                    <a:pt x="50444" y="669226"/>
                  </a:lnTo>
                  <a:lnTo>
                    <a:pt x="32524" y="672553"/>
                  </a:lnTo>
                  <a:lnTo>
                    <a:pt x="32524" y="654621"/>
                  </a:lnTo>
                  <a:lnTo>
                    <a:pt x="50444" y="651306"/>
                  </a:lnTo>
                  <a:lnTo>
                    <a:pt x="50444" y="620649"/>
                  </a:lnTo>
                  <a:lnTo>
                    <a:pt x="32524" y="623582"/>
                  </a:lnTo>
                  <a:lnTo>
                    <a:pt x="32524" y="605650"/>
                  </a:lnTo>
                  <a:lnTo>
                    <a:pt x="50444" y="602716"/>
                  </a:lnTo>
                  <a:lnTo>
                    <a:pt x="50444" y="59702"/>
                  </a:lnTo>
                  <a:lnTo>
                    <a:pt x="42481" y="59702"/>
                  </a:lnTo>
                  <a:lnTo>
                    <a:pt x="42481" y="43764"/>
                  </a:lnTo>
                  <a:lnTo>
                    <a:pt x="38604" y="24688"/>
                  </a:lnTo>
                  <a:lnTo>
                    <a:pt x="28603" y="11156"/>
                  </a:lnTo>
                  <a:lnTo>
                    <a:pt x="14920" y="2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6246850" y="7360221"/>
              <a:ext cx="50800" cy="1136650"/>
            </a:xfrm>
            <a:custGeom>
              <a:avLst/>
              <a:gdLst/>
              <a:ahLst/>
              <a:cxnLst/>
              <a:rect l="l" t="t" r="r" b="b"/>
              <a:pathLst>
                <a:path w="50800" h="1136650">
                  <a:moveTo>
                    <a:pt x="32524" y="868426"/>
                  </a:moveTo>
                  <a:lnTo>
                    <a:pt x="32524" y="850506"/>
                  </a:lnTo>
                  <a:lnTo>
                    <a:pt x="50444" y="845642"/>
                  </a:lnTo>
                  <a:lnTo>
                    <a:pt x="50444" y="814971"/>
                  </a:lnTo>
                  <a:lnTo>
                    <a:pt x="32524" y="819454"/>
                  </a:lnTo>
                  <a:lnTo>
                    <a:pt x="32524" y="801535"/>
                  </a:lnTo>
                  <a:lnTo>
                    <a:pt x="50444" y="797064"/>
                  </a:lnTo>
                  <a:lnTo>
                    <a:pt x="50444" y="766394"/>
                  </a:lnTo>
                  <a:lnTo>
                    <a:pt x="32524" y="770496"/>
                  </a:lnTo>
                  <a:lnTo>
                    <a:pt x="32524" y="752563"/>
                  </a:lnTo>
                  <a:lnTo>
                    <a:pt x="50444" y="748474"/>
                  </a:lnTo>
                  <a:lnTo>
                    <a:pt x="50444" y="717816"/>
                  </a:lnTo>
                  <a:lnTo>
                    <a:pt x="32524" y="721525"/>
                  </a:lnTo>
                  <a:lnTo>
                    <a:pt x="32524" y="703592"/>
                  </a:lnTo>
                  <a:lnTo>
                    <a:pt x="50444" y="699897"/>
                  </a:lnTo>
                  <a:lnTo>
                    <a:pt x="50444" y="669226"/>
                  </a:lnTo>
                  <a:lnTo>
                    <a:pt x="32524" y="672553"/>
                  </a:lnTo>
                  <a:lnTo>
                    <a:pt x="32524" y="654621"/>
                  </a:lnTo>
                  <a:lnTo>
                    <a:pt x="50444" y="651306"/>
                  </a:lnTo>
                  <a:lnTo>
                    <a:pt x="50444" y="620649"/>
                  </a:lnTo>
                  <a:lnTo>
                    <a:pt x="32524" y="623582"/>
                  </a:lnTo>
                  <a:lnTo>
                    <a:pt x="32524" y="605650"/>
                  </a:lnTo>
                  <a:lnTo>
                    <a:pt x="50444" y="602716"/>
                  </a:lnTo>
                  <a:lnTo>
                    <a:pt x="50444" y="79629"/>
                  </a:lnTo>
                  <a:lnTo>
                    <a:pt x="50444" y="69659"/>
                  </a:lnTo>
                  <a:lnTo>
                    <a:pt x="50444" y="59702"/>
                  </a:lnTo>
                  <a:lnTo>
                    <a:pt x="42481" y="59702"/>
                  </a:lnTo>
                  <a:lnTo>
                    <a:pt x="42481" y="43764"/>
                  </a:lnTo>
                  <a:lnTo>
                    <a:pt x="38604" y="24688"/>
                  </a:lnTo>
                  <a:lnTo>
                    <a:pt x="28603" y="11156"/>
                  </a:lnTo>
                  <a:lnTo>
                    <a:pt x="14920" y="2987"/>
                  </a:lnTo>
                  <a:lnTo>
                    <a:pt x="0" y="0"/>
                  </a:lnTo>
                  <a:lnTo>
                    <a:pt x="0" y="1136396"/>
                  </a:lnTo>
                  <a:lnTo>
                    <a:pt x="42481" y="1119403"/>
                  </a:lnTo>
                  <a:lnTo>
                    <a:pt x="42481" y="1073594"/>
                  </a:lnTo>
                  <a:lnTo>
                    <a:pt x="50444" y="1067612"/>
                  </a:lnTo>
                  <a:lnTo>
                    <a:pt x="50444" y="863549"/>
                  </a:lnTo>
                  <a:lnTo>
                    <a:pt x="32524" y="868426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4787417" y="7317358"/>
              <a:ext cx="1308100" cy="1186180"/>
            </a:xfrm>
            <a:custGeom>
              <a:avLst/>
              <a:gdLst/>
              <a:ahLst/>
              <a:cxnLst/>
              <a:rect l="l" t="t" r="r" b="b"/>
              <a:pathLst>
                <a:path w="1308100" h="1186179">
                  <a:moveTo>
                    <a:pt x="0" y="1752"/>
                  </a:moveTo>
                  <a:lnTo>
                    <a:pt x="0" y="67487"/>
                  </a:lnTo>
                  <a:lnTo>
                    <a:pt x="209143" y="65735"/>
                  </a:lnTo>
                  <a:lnTo>
                    <a:pt x="209143" y="0"/>
                  </a:lnTo>
                  <a:lnTo>
                    <a:pt x="0" y="1752"/>
                  </a:lnTo>
                  <a:close/>
                </a:path>
                <a:path w="1308100" h="1186179">
                  <a:moveTo>
                    <a:pt x="6642" y="76009"/>
                  </a:moveTo>
                  <a:lnTo>
                    <a:pt x="6642" y="1114463"/>
                  </a:lnTo>
                  <a:lnTo>
                    <a:pt x="1308036" y="1186167"/>
                  </a:lnTo>
                  <a:lnTo>
                    <a:pt x="1308036" y="65379"/>
                  </a:lnTo>
                  <a:lnTo>
                    <a:pt x="219113" y="65379"/>
                  </a:lnTo>
                </a:path>
                <a:path w="1308100" h="1186179">
                  <a:moveTo>
                    <a:pt x="711784" y="198628"/>
                  </a:moveTo>
                  <a:lnTo>
                    <a:pt x="1199134" y="199961"/>
                  </a:lnTo>
                  <a:lnTo>
                    <a:pt x="1199134" y="112306"/>
                  </a:lnTo>
                  <a:lnTo>
                    <a:pt x="711784" y="112306"/>
                  </a:lnTo>
                  <a:lnTo>
                    <a:pt x="711784" y="19862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5516143" y="7445197"/>
              <a:ext cx="448945" cy="56515"/>
            </a:xfrm>
            <a:custGeom>
              <a:avLst/>
              <a:gdLst/>
              <a:ahLst/>
              <a:cxnLst/>
              <a:rect l="l" t="t" r="r" b="b"/>
              <a:pathLst>
                <a:path w="448945" h="56515">
                  <a:moveTo>
                    <a:pt x="32562" y="32918"/>
                  </a:moveTo>
                  <a:lnTo>
                    <a:pt x="30683" y="29337"/>
                  </a:lnTo>
                  <a:lnTo>
                    <a:pt x="8547" y="21005"/>
                  </a:lnTo>
                  <a:lnTo>
                    <a:pt x="6896" y="18719"/>
                  </a:lnTo>
                  <a:lnTo>
                    <a:pt x="6896" y="10833"/>
                  </a:lnTo>
                  <a:lnTo>
                    <a:pt x="7823" y="5372"/>
                  </a:lnTo>
                  <a:lnTo>
                    <a:pt x="22453" y="5372"/>
                  </a:lnTo>
                  <a:lnTo>
                    <a:pt x="25463" y="9613"/>
                  </a:lnTo>
                  <a:lnTo>
                    <a:pt x="25031" y="15201"/>
                  </a:lnTo>
                  <a:lnTo>
                    <a:pt x="30975" y="15201"/>
                  </a:lnTo>
                  <a:lnTo>
                    <a:pt x="31559" y="5092"/>
                  </a:lnTo>
                  <a:lnTo>
                    <a:pt x="25527" y="0"/>
                  </a:lnTo>
                  <a:lnTo>
                    <a:pt x="6959" y="0"/>
                  </a:lnTo>
                  <a:lnTo>
                    <a:pt x="711" y="5803"/>
                  </a:lnTo>
                  <a:lnTo>
                    <a:pt x="711" y="20002"/>
                  </a:lnTo>
                  <a:lnTo>
                    <a:pt x="2006" y="24307"/>
                  </a:lnTo>
                  <a:lnTo>
                    <a:pt x="9969" y="28397"/>
                  </a:lnTo>
                  <a:lnTo>
                    <a:pt x="14706" y="29908"/>
                  </a:lnTo>
                  <a:lnTo>
                    <a:pt x="23088" y="33134"/>
                  </a:lnTo>
                  <a:lnTo>
                    <a:pt x="26390" y="33197"/>
                  </a:lnTo>
                  <a:lnTo>
                    <a:pt x="26390" y="47688"/>
                  </a:lnTo>
                  <a:lnTo>
                    <a:pt x="22161" y="50774"/>
                  </a:lnTo>
                  <a:lnTo>
                    <a:pt x="7175" y="50774"/>
                  </a:lnTo>
                  <a:lnTo>
                    <a:pt x="5664" y="45758"/>
                  </a:lnTo>
                  <a:lnTo>
                    <a:pt x="5956" y="37795"/>
                  </a:lnTo>
                  <a:lnTo>
                    <a:pt x="0" y="37795"/>
                  </a:lnTo>
                  <a:lnTo>
                    <a:pt x="76" y="40652"/>
                  </a:lnTo>
                  <a:lnTo>
                    <a:pt x="0" y="44958"/>
                  </a:lnTo>
                  <a:lnTo>
                    <a:pt x="4229" y="54648"/>
                  </a:lnTo>
                  <a:lnTo>
                    <a:pt x="10553" y="56146"/>
                  </a:lnTo>
                  <a:lnTo>
                    <a:pt x="26187" y="56146"/>
                  </a:lnTo>
                  <a:lnTo>
                    <a:pt x="32562" y="50203"/>
                  </a:lnTo>
                  <a:lnTo>
                    <a:pt x="32562" y="32918"/>
                  </a:lnTo>
                  <a:close/>
                </a:path>
                <a:path w="448945" h="56515">
                  <a:moveTo>
                    <a:pt x="48907" y="1079"/>
                  </a:moveTo>
                  <a:lnTo>
                    <a:pt x="42951" y="1079"/>
                  </a:lnTo>
                  <a:lnTo>
                    <a:pt x="42951" y="54864"/>
                  </a:lnTo>
                  <a:lnTo>
                    <a:pt x="48907" y="54864"/>
                  </a:lnTo>
                  <a:lnTo>
                    <a:pt x="48907" y="1079"/>
                  </a:lnTo>
                  <a:close/>
                </a:path>
                <a:path w="448945" h="56515">
                  <a:moveTo>
                    <a:pt x="105918" y="1079"/>
                  </a:moveTo>
                  <a:lnTo>
                    <a:pt x="95440" y="1079"/>
                  </a:lnTo>
                  <a:lnTo>
                    <a:pt x="84112" y="45605"/>
                  </a:lnTo>
                  <a:lnTo>
                    <a:pt x="83400" y="50990"/>
                  </a:lnTo>
                  <a:lnTo>
                    <a:pt x="83261" y="50990"/>
                  </a:lnTo>
                  <a:lnTo>
                    <a:pt x="82981" y="47536"/>
                  </a:lnTo>
                  <a:lnTo>
                    <a:pt x="82677" y="45326"/>
                  </a:lnTo>
                  <a:lnTo>
                    <a:pt x="71564" y="1079"/>
                  </a:lnTo>
                  <a:lnTo>
                    <a:pt x="61036" y="1079"/>
                  </a:lnTo>
                  <a:lnTo>
                    <a:pt x="61036" y="54864"/>
                  </a:lnTo>
                  <a:lnTo>
                    <a:pt x="66979" y="54864"/>
                  </a:lnTo>
                  <a:lnTo>
                    <a:pt x="66979" y="8394"/>
                  </a:lnTo>
                  <a:lnTo>
                    <a:pt x="66827" y="6019"/>
                  </a:lnTo>
                  <a:lnTo>
                    <a:pt x="66827" y="3733"/>
                  </a:lnTo>
                  <a:lnTo>
                    <a:pt x="66979" y="3733"/>
                  </a:lnTo>
                  <a:lnTo>
                    <a:pt x="67627" y="6667"/>
                  </a:lnTo>
                  <a:lnTo>
                    <a:pt x="79819" y="54864"/>
                  </a:lnTo>
                  <a:lnTo>
                    <a:pt x="86918" y="54864"/>
                  </a:lnTo>
                  <a:lnTo>
                    <a:pt x="99174" y="6883"/>
                  </a:lnTo>
                  <a:lnTo>
                    <a:pt x="99822" y="3733"/>
                  </a:lnTo>
                  <a:lnTo>
                    <a:pt x="99961" y="3733"/>
                  </a:lnTo>
                  <a:lnTo>
                    <a:pt x="100114" y="6019"/>
                  </a:lnTo>
                  <a:lnTo>
                    <a:pt x="99961" y="8242"/>
                  </a:lnTo>
                  <a:lnTo>
                    <a:pt x="99961" y="54864"/>
                  </a:lnTo>
                  <a:lnTo>
                    <a:pt x="105918" y="54864"/>
                  </a:lnTo>
                  <a:lnTo>
                    <a:pt x="105918" y="1079"/>
                  </a:lnTo>
                  <a:close/>
                </a:path>
                <a:path w="448945" h="56515">
                  <a:moveTo>
                    <a:pt x="150228" y="54864"/>
                  </a:moveTo>
                  <a:lnTo>
                    <a:pt x="145859" y="39370"/>
                  </a:lnTo>
                  <a:lnTo>
                    <a:pt x="144348" y="33985"/>
                  </a:lnTo>
                  <a:lnTo>
                    <a:pt x="138049" y="11569"/>
                  </a:lnTo>
                  <a:lnTo>
                    <a:pt x="138049" y="33985"/>
                  </a:lnTo>
                  <a:lnTo>
                    <a:pt x="123837" y="33985"/>
                  </a:lnTo>
                  <a:lnTo>
                    <a:pt x="130937" y="5372"/>
                  </a:lnTo>
                  <a:lnTo>
                    <a:pt x="131076" y="5372"/>
                  </a:lnTo>
                  <a:lnTo>
                    <a:pt x="138049" y="33985"/>
                  </a:lnTo>
                  <a:lnTo>
                    <a:pt x="138049" y="11569"/>
                  </a:lnTo>
                  <a:lnTo>
                    <a:pt x="136309" y="5372"/>
                  </a:lnTo>
                  <a:lnTo>
                    <a:pt x="135102" y="1079"/>
                  </a:lnTo>
                  <a:lnTo>
                    <a:pt x="127215" y="1079"/>
                  </a:lnTo>
                  <a:lnTo>
                    <a:pt x="111861" y="54864"/>
                  </a:lnTo>
                  <a:lnTo>
                    <a:pt x="118465" y="54864"/>
                  </a:lnTo>
                  <a:lnTo>
                    <a:pt x="122415" y="39370"/>
                  </a:lnTo>
                  <a:lnTo>
                    <a:pt x="139395" y="39370"/>
                  </a:lnTo>
                  <a:lnTo>
                    <a:pt x="143637" y="54864"/>
                  </a:lnTo>
                  <a:lnTo>
                    <a:pt x="150228" y="54864"/>
                  </a:lnTo>
                  <a:close/>
                </a:path>
                <a:path w="448945" h="56515">
                  <a:moveTo>
                    <a:pt x="181584" y="1079"/>
                  </a:moveTo>
                  <a:lnTo>
                    <a:pt x="147802" y="1079"/>
                  </a:lnTo>
                  <a:lnTo>
                    <a:pt x="147802" y="6451"/>
                  </a:lnTo>
                  <a:lnTo>
                    <a:pt x="161709" y="6451"/>
                  </a:lnTo>
                  <a:lnTo>
                    <a:pt x="161709" y="54864"/>
                  </a:lnTo>
                  <a:lnTo>
                    <a:pt x="167665" y="54864"/>
                  </a:lnTo>
                  <a:lnTo>
                    <a:pt x="167665" y="6451"/>
                  </a:lnTo>
                  <a:lnTo>
                    <a:pt x="181584" y="6451"/>
                  </a:lnTo>
                  <a:lnTo>
                    <a:pt x="181584" y="1079"/>
                  </a:lnTo>
                  <a:close/>
                </a:path>
                <a:path w="448945" h="56515">
                  <a:moveTo>
                    <a:pt x="195275" y="1079"/>
                  </a:moveTo>
                  <a:lnTo>
                    <a:pt x="189318" y="1079"/>
                  </a:lnTo>
                  <a:lnTo>
                    <a:pt x="189318" y="54864"/>
                  </a:lnTo>
                  <a:lnTo>
                    <a:pt x="195275" y="54864"/>
                  </a:lnTo>
                  <a:lnTo>
                    <a:pt x="195275" y="1079"/>
                  </a:lnTo>
                  <a:close/>
                </a:path>
                <a:path w="448945" h="56515">
                  <a:moveTo>
                    <a:pt x="238290" y="7594"/>
                  </a:moveTo>
                  <a:lnTo>
                    <a:pt x="232981" y="0"/>
                  </a:lnTo>
                  <a:lnTo>
                    <a:pt x="222821" y="0"/>
                  </a:lnTo>
                  <a:lnTo>
                    <a:pt x="213690" y="2565"/>
                  </a:lnTo>
                  <a:lnTo>
                    <a:pt x="208546" y="9118"/>
                  </a:lnTo>
                  <a:lnTo>
                    <a:pt x="206248" y="17945"/>
                  </a:lnTo>
                  <a:lnTo>
                    <a:pt x="205740" y="27317"/>
                  </a:lnTo>
                  <a:lnTo>
                    <a:pt x="206082" y="37249"/>
                  </a:lnTo>
                  <a:lnTo>
                    <a:pt x="208089" y="46558"/>
                  </a:lnTo>
                  <a:lnTo>
                    <a:pt x="213207" y="53454"/>
                  </a:lnTo>
                  <a:lnTo>
                    <a:pt x="222885" y="56146"/>
                  </a:lnTo>
                  <a:lnTo>
                    <a:pt x="228041" y="56146"/>
                  </a:lnTo>
                  <a:lnTo>
                    <a:pt x="231775" y="54000"/>
                  </a:lnTo>
                  <a:lnTo>
                    <a:pt x="237147" y="46393"/>
                  </a:lnTo>
                  <a:lnTo>
                    <a:pt x="237858" y="37642"/>
                  </a:lnTo>
                  <a:lnTo>
                    <a:pt x="237858" y="36499"/>
                  </a:lnTo>
                  <a:lnTo>
                    <a:pt x="238010" y="35420"/>
                  </a:lnTo>
                  <a:lnTo>
                    <a:pt x="232067" y="35420"/>
                  </a:lnTo>
                  <a:lnTo>
                    <a:pt x="231851" y="37858"/>
                  </a:lnTo>
                  <a:lnTo>
                    <a:pt x="230974" y="44958"/>
                  </a:lnTo>
                  <a:lnTo>
                    <a:pt x="229476" y="50774"/>
                  </a:lnTo>
                  <a:lnTo>
                    <a:pt x="222377" y="50774"/>
                  </a:lnTo>
                  <a:lnTo>
                    <a:pt x="216103" y="48120"/>
                  </a:lnTo>
                  <a:lnTo>
                    <a:pt x="212940" y="41719"/>
                  </a:lnTo>
                  <a:lnTo>
                    <a:pt x="211874" y="33959"/>
                  </a:lnTo>
                  <a:lnTo>
                    <a:pt x="212051" y="5372"/>
                  </a:lnTo>
                  <a:lnTo>
                    <a:pt x="229831" y="5372"/>
                  </a:lnTo>
                  <a:lnTo>
                    <a:pt x="231914" y="10833"/>
                  </a:lnTo>
                  <a:lnTo>
                    <a:pt x="232067" y="17208"/>
                  </a:lnTo>
                  <a:lnTo>
                    <a:pt x="238010" y="17208"/>
                  </a:lnTo>
                  <a:lnTo>
                    <a:pt x="238290" y="7594"/>
                  </a:lnTo>
                  <a:close/>
                </a:path>
                <a:path w="448945" h="56515">
                  <a:moveTo>
                    <a:pt x="296367" y="11760"/>
                  </a:moveTo>
                  <a:lnTo>
                    <a:pt x="295236" y="7594"/>
                  </a:lnTo>
                  <a:lnTo>
                    <a:pt x="293839" y="6311"/>
                  </a:lnTo>
                  <a:lnTo>
                    <a:pt x="291998" y="4597"/>
                  </a:lnTo>
                  <a:lnTo>
                    <a:pt x="290283" y="2946"/>
                  </a:lnTo>
                  <a:lnTo>
                    <a:pt x="290283" y="25463"/>
                  </a:lnTo>
                  <a:lnTo>
                    <a:pt x="285267" y="26606"/>
                  </a:lnTo>
                  <a:lnTo>
                    <a:pt x="277088" y="26670"/>
                  </a:lnTo>
                  <a:lnTo>
                    <a:pt x="271284" y="26670"/>
                  </a:lnTo>
                  <a:lnTo>
                    <a:pt x="271284" y="6451"/>
                  </a:lnTo>
                  <a:lnTo>
                    <a:pt x="277456" y="6451"/>
                  </a:lnTo>
                  <a:lnTo>
                    <a:pt x="284683" y="6311"/>
                  </a:lnTo>
                  <a:lnTo>
                    <a:pt x="290207" y="7531"/>
                  </a:lnTo>
                  <a:lnTo>
                    <a:pt x="290283" y="25463"/>
                  </a:lnTo>
                  <a:lnTo>
                    <a:pt x="290283" y="2946"/>
                  </a:lnTo>
                  <a:lnTo>
                    <a:pt x="288861" y="1574"/>
                  </a:lnTo>
                  <a:lnTo>
                    <a:pt x="283616" y="1079"/>
                  </a:lnTo>
                  <a:lnTo>
                    <a:pt x="265328" y="1079"/>
                  </a:lnTo>
                  <a:lnTo>
                    <a:pt x="265328" y="54864"/>
                  </a:lnTo>
                  <a:lnTo>
                    <a:pt x="271284" y="54864"/>
                  </a:lnTo>
                  <a:lnTo>
                    <a:pt x="271284" y="32054"/>
                  </a:lnTo>
                  <a:lnTo>
                    <a:pt x="285051" y="32054"/>
                  </a:lnTo>
                  <a:lnTo>
                    <a:pt x="288772" y="30480"/>
                  </a:lnTo>
                  <a:lnTo>
                    <a:pt x="294589" y="27825"/>
                  </a:lnTo>
                  <a:lnTo>
                    <a:pt x="294932" y="26670"/>
                  </a:lnTo>
                  <a:lnTo>
                    <a:pt x="296367" y="22009"/>
                  </a:lnTo>
                  <a:lnTo>
                    <a:pt x="296367" y="11760"/>
                  </a:lnTo>
                  <a:close/>
                </a:path>
                <a:path w="448945" h="56515">
                  <a:moveTo>
                    <a:pt x="335267" y="54864"/>
                  </a:moveTo>
                  <a:lnTo>
                    <a:pt x="330898" y="39370"/>
                  </a:lnTo>
                  <a:lnTo>
                    <a:pt x="329387" y="33985"/>
                  </a:lnTo>
                  <a:lnTo>
                    <a:pt x="323075" y="11557"/>
                  </a:lnTo>
                  <a:lnTo>
                    <a:pt x="323075" y="33985"/>
                  </a:lnTo>
                  <a:lnTo>
                    <a:pt x="308864" y="33985"/>
                  </a:lnTo>
                  <a:lnTo>
                    <a:pt x="315976" y="5372"/>
                  </a:lnTo>
                  <a:lnTo>
                    <a:pt x="316115" y="5372"/>
                  </a:lnTo>
                  <a:lnTo>
                    <a:pt x="323075" y="33985"/>
                  </a:lnTo>
                  <a:lnTo>
                    <a:pt x="323075" y="11557"/>
                  </a:lnTo>
                  <a:lnTo>
                    <a:pt x="321335" y="5372"/>
                  </a:lnTo>
                  <a:lnTo>
                    <a:pt x="320128" y="1079"/>
                  </a:lnTo>
                  <a:lnTo>
                    <a:pt x="312229" y="1079"/>
                  </a:lnTo>
                  <a:lnTo>
                    <a:pt x="296887" y="54864"/>
                  </a:lnTo>
                  <a:lnTo>
                    <a:pt x="303491" y="54864"/>
                  </a:lnTo>
                  <a:lnTo>
                    <a:pt x="307441" y="39370"/>
                  </a:lnTo>
                  <a:lnTo>
                    <a:pt x="324434" y="39370"/>
                  </a:lnTo>
                  <a:lnTo>
                    <a:pt x="328663" y="54864"/>
                  </a:lnTo>
                  <a:lnTo>
                    <a:pt x="335267" y="54864"/>
                  </a:lnTo>
                  <a:close/>
                </a:path>
                <a:path w="448945" h="56515">
                  <a:moveTo>
                    <a:pt x="373976" y="1079"/>
                  </a:moveTo>
                  <a:lnTo>
                    <a:pt x="368033" y="1079"/>
                  </a:lnTo>
                  <a:lnTo>
                    <a:pt x="368033" y="44958"/>
                  </a:lnTo>
                  <a:lnTo>
                    <a:pt x="368173" y="50990"/>
                  </a:lnTo>
                  <a:lnTo>
                    <a:pt x="368033" y="50990"/>
                  </a:lnTo>
                  <a:lnTo>
                    <a:pt x="366801" y="46748"/>
                  </a:lnTo>
                  <a:lnTo>
                    <a:pt x="366166" y="45110"/>
                  </a:lnTo>
                  <a:lnTo>
                    <a:pt x="350888" y="1079"/>
                  </a:lnTo>
                  <a:lnTo>
                    <a:pt x="341210" y="1079"/>
                  </a:lnTo>
                  <a:lnTo>
                    <a:pt x="341210" y="54864"/>
                  </a:lnTo>
                  <a:lnTo>
                    <a:pt x="347167" y="54864"/>
                  </a:lnTo>
                  <a:lnTo>
                    <a:pt x="347167" y="11976"/>
                  </a:lnTo>
                  <a:lnTo>
                    <a:pt x="347027" y="3733"/>
                  </a:lnTo>
                  <a:lnTo>
                    <a:pt x="347167" y="3733"/>
                  </a:lnTo>
                  <a:lnTo>
                    <a:pt x="347662" y="6959"/>
                  </a:lnTo>
                  <a:lnTo>
                    <a:pt x="348310" y="9398"/>
                  </a:lnTo>
                  <a:lnTo>
                    <a:pt x="364223" y="54864"/>
                  </a:lnTo>
                  <a:lnTo>
                    <a:pt x="373976" y="54864"/>
                  </a:lnTo>
                  <a:lnTo>
                    <a:pt x="373976" y="1079"/>
                  </a:lnTo>
                  <a:close/>
                </a:path>
                <a:path w="448945" h="56515">
                  <a:moveTo>
                    <a:pt x="411543" y="49479"/>
                  </a:moveTo>
                  <a:lnTo>
                    <a:pt x="390474" y="49479"/>
                  </a:lnTo>
                  <a:lnTo>
                    <a:pt x="390474" y="29616"/>
                  </a:lnTo>
                  <a:lnTo>
                    <a:pt x="410121" y="29616"/>
                  </a:lnTo>
                  <a:lnTo>
                    <a:pt x="410121" y="24244"/>
                  </a:lnTo>
                  <a:lnTo>
                    <a:pt x="390474" y="24244"/>
                  </a:lnTo>
                  <a:lnTo>
                    <a:pt x="390474" y="6451"/>
                  </a:lnTo>
                  <a:lnTo>
                    <a:pt x="411403" y="6451"/>
                  </a:lnTo>
                  <a:lnTo>
                    <a:pt x="411403" y="1079"/>
                  </a:lnTo>
                  <a:lnTo>
                    <a:pt x="384517" y="1079"/>
                  </a:lnTo>
                  <a:lnTo>
                    <a:pt x="384517" y="54864"/>
                  </a:lnTo>
                  <a:lnTo>
                    <a:pt x="411543" y="54864"/>
                  </a:lnTo>
                  <a:lnTo>
                    <a:pt x="411543" y="49479"/>
                  </a:lnTo>
                  <a:close/>
                </a:path>
                <a:path w="448945" h="56515">
                  <a:moveTo>
                    <a:pt x="448627" y="49479"/>
                  </a:moveTo>
                  <a:lnTo>
                    <a:pt x="426681" y="49479"/>
                  </a:lnTo>
                  <a:lnTo>
                    <a:pt x="426681" y="1079"/>
                  </a:lnTo>
                  <a:lnTo>
                    <a:pt x="420738" y="1079"/>
                  </a:lnTo>
                  <a:lnTo>
                    <a:pt x="420738" y="54864"/>
                  </a:lnTo>
                  <a:lnTo>
                    <a:pt x="448627" y="54864"/>
                  </a:lnTo>
                  <a:lnTo>
                    <a:pt x="448627" y="4947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4900955" y="7532865"/>
              <a:ext cx="1054100" cy="750570"/>
            </a:xfrm>
            <a:custGeom>
              <a:avLst/>
              <a:gdLst/>
              <a:ahLst/>
              <a:cxnLst/>
              <a:rect l="l" t="t" r="r" b="b"/>
              <a:pathLst>
                <a:path w="1054100" h="750570">
                  <a:moveTo>
                    <a:pt x="113537" y="50850"/>
                  </a:moveTo>
                  <a:lnTo>
                    <a:pt x="105881" y="36608"/>
                  </a:lnTo>
                  <a:lnTo>
                    <a:pt x="83658" y="22082"/>
                  </a:lnTo>
                  <a:lnTo>
                    <a:pt x="47990" y="9227"/>
                  </a:lnTo>
                  <a:lnTo>
                    <a:pt x="0" y="0"/>
                  </a:lnTo>
                  <a:lnTo>
                    <a:pt x="1053731" y="3759"/>
                  </a:lnTo>
                  <a:lnTo>
                    <a:pt x="1030133" y="13104"/>
                  </a:lnTo>
                  <a:lnTo>
                    <a:pt x="1005422" y="27497"/>
                  </a:lnTo>
                  <a:lnTo>
                    <a:pt x="985942" y="42787"/>
                  </a:lnTo>
                  <a:lnTo>
                    <a:pt x="978039" y="54825"/>
                  </a:lnTo>
                </a:path>
                <a:path w="1054100" h="750570">
                  <a:moveTo>
                    <a:pt x="978090" y="725779"/>
                  </a:moveTo>
                  <a:lnTo>
                    <a:pt x="978090" y="66878"/>
                  </a:lnTo>
                  <a:lnTo>
                    <a:pt x="978090" y="51028"/>
                  </a:lnTo>
                  <a:lnTo>
                    <a:pt x="980071" y="51041"/>
                  </a:lnTo>
                  <a:lnTo>
                    <a:pt x="966139" y="50965"/>
                  </a:lnTo>
                  <a:lnTo>
                    <a:pt x="129463" y="45859"/>
                  </a:lnTo>
                  <a:lnTo>
                    <a:pt x="119519" y="45796"/>
                  </a:lnTo>
                  <a:lnTo>
                    <a:pt x="113576" y="45758"/>
                  </a:lnTo>
                  <a:lnTo>
                    <a:pt x="113576" y="60883"/>
                  </a:lnTo>
                  <a:lnTo>
                    <a:pt x="113576" y="691578"/>
                  </a:lnTo>
                  <a:lnTo>
                    <a:pt x="115416" y="701679"/>
                  </a:lnTo>
                  <a:lnTo>
                    <a:pt x="120361" y="709215"/>
                  </a:lnTo>
                  <a:lnTo>
                    <a:pt x="127549" y="713927"/>
                  </a:lnTo>
                  <a:lnTo>
                    <a:pt x="136118" y="715556"/>
                  </a:lnTo>
                  <a:lnTo>
                    <a:pt x="952817" y="750277"/>
                  </a:lnTo>
                  <a:lnTo>
                    <a:pt x="964042" y="749332"/>
                  </a:lnTo>
                  <a:lnTo>
                    <a:pt x="971921" y="745715"/>
                  </a:lnTo>
                  <a:lnTo>
                    <a:pt x="976566" y="738254"/>
                  </a:lnTo>
                  <a:lnTo>
                    <a:pt x="978090" y="72577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4799330" y="7337348"/>
              <a:ext cx="183515" cy="29845"/>
            </a:xfrm>
            <a:custGeom>
              <a:avLst/>
              <a:gdLst/>
              <a:ahLst/>
              <a:cxnLst/>
              <a:rect l="l" t="t" r="r" b="b"/>
              <a:pathLst>
                <a:path w="183514" h="29845">
                  <a:moveTo>
                    <a:pt x="21983" y="14020"/>
                  </a:moveTo>
                  <a:lnTo>
                    <a:pt x="15481" y="11849"/>
                  </a:lnTo>
                  <a:lnTo>
                    <a:pt x="13157" y="10922"/>
                  </a:lnTo>
                  <a:lnTo>
                    <a:pt x="10375" y="9766"/>
                  </a:lnTo>
                  <a:lnTo>
                    <a:pt x="7734" y="7899"/>
                  </a:lnTo>
                  <a:lnTo>
                    <a:pt x="7975" y="7442"/>
                  </a:lnTo>
                  <a:lnTo>
                    <a:pt x="7975" y="6515"/>
                  </a:lnTo>
                  <a:lnTo>
                    <a:pt x="9512" y="5270"/>
                  </a:lnTo>
                  <a:lnTo>
                    <a:pt x="14478" y="5118"/>
                  </a:lnTo>
                  <a:lnTo>
                    <a:pt x="18643" y="6362"/>
                  </a:lnTo>
                  <a:lnTo>
                    <a:pt x="19812" y="6667"/>
                  </a:lnTo>
                  <a:lnTo>
                    <a:pt x="19812" y="5118"/>
                  </a:lnTo>
                  <a:lnTo>
                    <a:pt x="19812" y="1168"/>
                  </a:lnTo>
                  <a:lnTo>
                    <a:pt x="15709" y="165"/>
                  </a:lnTo>
                  <a:lnTo>
                    <a:pt x="7975" y="0"/>
                  </a:lnTo>
                  <a:lnTo>
                    <a:pt x="0" y="1625"/>
                  </a:lnTo>
                  <a:lnTo>
                    <a:pt x="0" y="15024"/>
                  </a:lnTo>
                  <a:lnTo>
                    <a:pt x="6426" y="16573"/>
                  </a:lnTo>
                  <a:lnTo>
                    <a:pt x="9283" y="17881"/>
                  </a:lnTo>
                  <a:lnTo>
                    <a:pt x="8128" y="17195"/>
                  </a:lnTo>
                  <a:lnTo>
                    <a:pt x="12179" y="19227"/>
                  </a:lnTo>
                  <a:lnTo>
                    <a:pt x="13703" y="19748"/>
                  </a:lnTo>
                  <a:lnTo>
                    <a:pt x="13703" y="22847"/>
                  </a:lnTo>
                  <a:lnTo>
                    <a:pt x="11303" y="23609"/>
                  </a:lnTo>
                  <a:lnTo>
                    <a:pt x="6959" y="23609"/>
                  </a:lnTo>
                  <a:lnTo>
                    <a:pt x="381" y="22225"/>
                  </a:lnTo>
                  <a:lnTo>
                    <a:pt x="381" y="27952"/>
                  </a:lnTo>
                  <a:lnTo>
                    <a:pt x="2857" y="28879"/>
                  </a:lnTo>
                  <a:lnTo>
                    <a:pt x="16256" y="29337"/>
                  </a:lnTo>
                  <a:lnTo>
                    <a:pt x="21983" y="26098"/>
                  </a:lnTo>
                  <a:lnTo>
                    <a:pt x="21983" y="23609"/>
                  </a:lnTo>
                  <a:lnTo>
                    <a:pt x="21983" y="17195"/>
                  </a:lnTo>
                  <a:lnTo>
                    <a:pt x="21983" y="14020"/>
                  </a:lnTo>
                  <a:close/>
                </a:path>
                <a:path w="183514" h="29845">
                  <a:moveTo>
                    <a:pt x="34290" y="635"/>
                  </a:moveTo>
                  <a:lnTo>
                    <a:pt x="25692" y="635"/>
                  </a:lnTo>
                  <a:lnTo>
                    <a:pt x="25692" y="28422"/>
                  </a:lnTo>
                  <a:lnTo>
                    <a:pt x="34290" y="28422"/>
                  </a:lnTo>
                  <a:lnTo>
                    <a:pt x="34290" y="635"/>
                  </a:lnTo>
                  <a:close/>
                </a:path>
                <a:path w="183514" h="29845">
                  <a:moveTo>
                    <a:pt x="61531" y="22999"/>
                  </a:moveTo>
                  <a:lnTo>
                    <a:pt x="48844" y="22999"/>
                  </a:lnTo>
                  <a:lnTo>
                    <a:pt x="48844" y="16649"/>
                  </a:lnTo>
                  <a:lnTo>
                    <a:pt x="59677" y="16649"/>
                  </a:lnTo>
                  <a:lnTo>
                    <a:pt x="59677" y="11849"/>
                  </a:lnTo>
                  <a:lnTo>
                    <a:pt x="48844" y="11849"/>
                  </a:lnTo>
                  <a:lnTo>
                    <a:pt x="48844" y="6121"/>
                  </a:lnTo>
                  <a:lnTo>
                    <a:pt x="61455" y="6121"/>
                  </a:lnTo>
                  <a:lnTo>
                    <a:pt x="61455" y="711"/>
                  </a:lnTo>
                  <a:lnTo>
                    <a:pt x="40640" y="711"/>
                  </a:lnTo>
                  <a:lnTo>
                    <a:pt x="40640" y="28422"/>
                  </a:lnTo>
                  <a:lnTo>
                    <a:pt x="61531" y="28422"/>
                  </a:lnTo>
                  <a:lnTo>
                    <a:pt x="61531" y="22999"/>
                  </a:lnTo>
                  <a:close/>
                </a:path>
                <a:path w="183514" h="29845">
                  <a:moveTo>
                    <a:pt x="100241" y="635"/>
                  </a:moveTo>
                  <a:lnTo>
                    <a:pt x="90411" y="635"/>
                  </a:lnTo>
                  <a:lnTo>
                    <a:pt x="83134" y="16725"/>
                  </a:lnTo>
                  <a:lnTo>
                    <a:pt x="76327" y="635"/>
                  </a:lnTo>
                  <a:lnTo>
                    <a:pt x="65951" y="635"/>
                  </a:lnTo>
                  <a:lnTo>
                    <a:pt x="65951" y="28422"/>
                  </a:lnTo>
                  <a:lnTo>
                    <a:pt x="71831" y="28422"/>
                  </a:lnTo>
                  <a:lnTo>
                    <a:pt x="71831" y="11239"/>
                  </a:lnTo>
                  <a:lnTo>
                    <a:pt x="79032" y="28727"/>
                  </a:lnTo>
                  <a:lnTo>
                    <a:pt x="84683" y="28727"/>
                  </a:lnTo>
                  <a:lnTo>
                    <a:pt x="92036" y="11239"/>
                  </a:lnTo>
                  <a:lnTo>
                    <a:pt x="92036" y="28422"/>
                  </a:lnTo>
                  <a:lnTo>
                    <a:pt x="100241" y="28422"/>
                  </a:lnTo>
                  <a:lnTo>
                    <a:pt x="100241" y="635"/>
                  </a:lnTo>
                  <a:close/>
                </a:path>
                <a:path w="183514" h="29845">
                  <a:moveTo>
                    <a:pt x="127495" y="22999"/>
                  </a:moveTo>
                  <a:lnTo>
                    <a:pt x="114795" y="22999"/>
                  </a:lnTo>
                  <a:lnTo>
                    <a:pt x="114795" y="16649"/>
                  </a:lnTo>
                  <a:lnTo>
                    <a:pt x="125628" y="16649"/>
                  </a:lnTo>
                  <a:lnTo>
                    <a:pt x="125628" y="11849"/>
                  </a:lnTo>
                  <a:lnTo>
                    <a:pt x="114795" y="11849"/>
                  </a:lnTo>
                  <a:lnTo>
                    <a:pt x="114795" y="6121"/>
                  </a:lnTo>
                  <a:lnTo>
                    <a:pt x="127419" y="6121"/>
                  </a:lnTo>
                  <a:lnTo>
                    <a:pt x="127419" y="711"/>
                  </a:lnTo>
                  <a:lnTo>
                    <a:pt x="106591" y="711"/>
                  </a:lnTo>
                  <a:lnTo>
                    <a:pt x="106591" y="28422"/>
                  </a:lnTo>
                  <a:lnTo>
                    <a:pt x="127495" y="28422"/>
                  </a:lnTo>
                  <a:lnTo>
                    <a:pt x="127495" y="22999"/>
                  </a:lnTo>
                  <a:close/>
                </a:path>
                <a:path w="183514" h="29845">
                  <a:moveTo>
                    <a:pt x="156591" y="711"/>
                  </a:moveTo>
                  <a:lnTo>
                    <a:pt x="150787" y="711"/>
                  </a:lnTo>
                  <a:lnTo>
                    <a:pt x="150787" y="17272"/>
                  </a:lnTo>
                  <a:lnTo>
                    <a:pt x="141351" y="711"/>
                  </a:lnTo>
                  <a:lnTo>
                    <a:pt x="131902" y="711"/>
                  </a:lnTo>
                  <a:lnTo>
                    <a:pt x="131902" y="28422"/>
                  </a:lnTo>
                  <a:lnTo>
                    <a:pt x="137718" y="28422"/>
                  </a:lnTo>
                  <a:lnTo>
                    <a:pt x="137718" y="10998"/>
                  </a:lnTo>
                  <a:lnTo>
                    <a:pt x="147383" y="28422"/>
                  </a:lnTo>
                  <a:lnTo>
                    <a:pt x="156591" y="28422"/>
                  </a:lnTo>
                  <a:lnTo>
                    <a:pt x="156591" y="711"/>
                  </a:lnTo>
                  <a:close/>
                </a:path>
                <a:path w="183514" h="29845">
                  <a:moveTo>
                    <a:pt x="182994" y="14020"/>
                  </a:moveTo>
                  <a:lnTo>
                    <a:pt x="176491" y="11849"/>
                  </a:lnTo>
                  <a:lnTo>
                    <a:pt x="174180" y="10922"/>
                  </a:lnTo>
                  <a:lnTo>
                    <a:pt x="171386" y="9766"/>
                  </a:lnTo>
                  <a:lnTo>
                    <a:pt x="168744" y="7899"/>
                  </a:lnTo>
                  <a:lnTo>
                    <a:pt x="168986" y="7442"/>
                  </a:lnTo>
                  <a:lnTo>
                    <a:pt x="168986" y="6515"/>
                  </a:lnTo>
                  <a:lnTo>
                    <a:pt x="170535" y="5270"/>
                  </a:lnTo>
                  <a:lnTo>
                    <a:pt x="175488" y="5118"/>
                  </a:lnTo>
                  <a:lnTo>
                    <a:pt x="179666" y="6362"/>
                  </a:lnTo>
                  <a:lnTo>
                    <a:pt x="180835" y="6667"/>
                  </a:lnTo>
                  <a:lnTo>
                    <a:pt x="180835" y="5118"/>
                  </a:lnTo>
                  <a:lnTo>
                    <a:pt x="180835" y="1168"/>
                  </a:lnTo>
                  <a:lnTo>
                    <a:pt x="176733" y="165"/>
                  </a:lnTo>
                  <a:lnTo>
                    <a:pt x="168986" y="0"/>
                  </a:lnTo>
                  <a:lnTo>
                    <a:pt x="161010" y="1625"/>
                  </a:lnTo>
                  <a:lnTo>
                    <a:pt x="161010" y="15024"/>
                  </a:lnTo>
                  <a:lnTo>
                    <a:pt x="167436" y="16573"/>
                  </a:lnTo>
                  <a:lnTo>
                    <a:pt x="170307" y="17881"/>
                  </a:lnTo>
                  <a:lnTo>
                    <a:pt x="169138" y="17195"/>
                  </a:lnTo>
                  <a:lnTo>
                    <a:pt x="173202" y="19227"/>
                  </a:lnTo>
                  <a:lnTo>
                    <a:pt x="174713" y="19748"/>
                  </a:lnTo>
                  <a:lnTo>
                    <a:pt x="174713" y="22847"/>
                  </a:lnTo>
                  <a:lnTo>
                    <a:pt x="172313" y="23609"/>
                  </a:lnTo>
                  <a:lnTo>
                    <a:pt x="167982" y="23609"/>
                  </a:lnTo>
                  <a:lnTo>
                    <a:pt x="161404" y="22225"/>
                  </a:lnTo>
                  <a:lnTo>
                    <a:pt x="161404" y="27952"/>
                  </a:lnTo>
                  <a:lnTo>
                    <a:pt x="163880" y="28879"/>
                  </a:lnTo>
                  <a:lnTo>
                    <a:pt x="177266" y="29337"/>
                  </a:lnTo>
                  <a:lnTo>
                    <a:pt x="182994" y="26098"/>
                  </a:lnTo>
                  <a:lnTo>
                    <a:pt x="182994" y="23609"/>
                  </a:lnTo>
                  <a:lnTo>
                    <a:pt x="182994" y="17195"/>
                  </a:lnTo>
                  <a:lnTo>
                    <a:pt x="182994" y="1402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5014531" y="7578623"/>
              <a:ext cx="423545" cy="687070"/>
            </a:xfrm>
            <a:custGeom>
              <a:avLst/>
              <a:gdLst/>
              <a:ahLst/>
              <a:cxnLst/>
              <a:rect l="l" t="t" r="r" b="b"/>
              <a:pathLst>
                <a:path w="423545" h="687070">
                  <a:moveTo>
                    <a:pt x="15887" y="101"/>
                  </a:moveTo>
                  <a:lnTo>
                    <a:pt x="0" y="0"/>
                  </a:lnTo>
                  <a:lnTo>
                    <a:pt x="0" y="645820"/>
                  </a:lnTo>
                  <a:lnTo>
                    <a:pt x="423011" y="686828"/>
                  </a:lnTo>
                  <a:lnTo>
                    <a:pt x="423011" y="2578"/>
                  </a:lnTo>
                  <a:lnTo>
                    <a:pt x="15887" y="101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5437543" y="7581201"/>
              <a:ext cx="443865" cy="702310"/>
            </a:xfrm>
            <a:custGeom>
              <a:avLst/>
              <a:gdLst/>
              <a:ahLst/>
              <a:cxnLst/>
              <a:rect l="l" t="t" r="r" b="b"/>
              <a:pathLst>
                <a:path w="443864" h="702309">
                  <a:moveTo>
                    <a:pt x="429552" y="2628"/>
                  </a:moveTo>
                  <a:lnTo>
                    <a:pt x="0" y="0"/>
                  </a:lnTo>
                  <a:lnTo>
                    <a:pt x="0" y="684250"/>
                  </a:lnTo>
                  <a:lnTo>
                    <a:pt x="416229" y="701941"/>
                  </a:lnTo>
                  <a:lnTo>
                    <a:pt x="427454" y="700996"/>
                  </a:lnTo>
                  <a:lnTo>
                    <a:pt x="435333" y="697379"/>
                  </a:lnTo>
                  <a:lnTo>
                    <a:pt x="439979" y="689918"/>
                  </a:lnTo>
                  <a:lnTo>
                    <a:pt x="441502" y="677443"/>
                  </a:lnTo>
                  <a:lnTo>
                    <a:pt x="441502" y="18542"/>
                  </a:lnTo>
                  <a:lnTo>
                    <a:pt x="441502" y="2692"/>
                  </a:lnTo>
                  <a:lnTo>
                    <a:pt x="443483" y="2705"/>
                  </a:lnTo>
                  <a:lnTo>
                    <a:pt x="429552" y="262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5444083" y="7593533"/>
              <a:ext cx="159385" cy="309880"/>
            </a:xfrm>
            <a:custGeom>
              <a:avLst/>
              <a:gdLst/>
              <a:ahLst/>
              <a:cxnLst/>
              <a:rect l="l" t="t" r="r" b="b"/>
              <a:pathLst>
                <a:path w="159385" h="309879">
                  <a:moveTo>
                    <a:pt x="4597" y="304380"/>
                  </a:moveTo>
                  <a:lnTo>
                    <a:pt x="0" y="304279"/>
                  </a:lnTo>
                  <a:lnTo>
                    <a:pt x="0" y="309181"/>
                  </a:lnTo>
                  <a:lnTo>
                    <a:pt x="4597" y="309270"/>
                  </a:lnTo>
                  <a:lnTo>
                    <a:pt x="4597" y="304380"/>
                  </a:lnTo>
                  <a:close/>
                </a:path>
                <a:path w="159385" h="309879">
                  <a:moveTo>
                    <a:pt x="4597" y="280974"/>
                  </a:moveTo>
                  <a:lnTo>
                    <a:pt x="0" y="280860"/>
                  </a:lnTo>
                  <a:lnTo>
                    <a:pt x="0" y="285762"/>
                  </a:lnTo>
                  <a:lnTo>
                    <a:pt x="4597" y="285864"/>
                  </a:lnTo>
                  <a:lnTo>
                    <a:pt x="4597" y="280974"/>
                  </a:lnTo>
                  <a:close/>
                </a:path>
                <a:path w="159385" h="309879">
                  <a:moveTo>
                    <a:pt x="4597" y="257556"/>
                  </a:moveTo>
                  <a:lnTo>
                    <a:pt x="0" y="257467"/>
                  </a:lnTo>
                  <a:lnTo>
                    <a:pt x="0" y="262356"/>
                  </a:lnTo>
                  <a:lnTo>
                    <a:pt x="4597" y="262458"/>
                  </a:lnTo>
                  <a:lnTo>
                    <a:pt x="4597" y="257556"/>
                  </a:lnTo>
                  <a:close/>
                </a:path>
                <a:path w="159385" h="309879">
                  <a:moveTo>
                    <a:pt x="4597" y="234162"/>
                  </a:moveTo>
                  <a:lnTo>
                    <a:pt x="0" y="234061"/>
                  </a:lnTo>
                  <a:lnTo>
                    <a:pt x="0" y="238963"/>
                  </a:lnTo>
                  <a:lnTo>
                    <a:pt x="4597" y="239039"/>
                  </a:lnTo>
                  <a:lnTo>
                    <a:pt x="4597" y="234162"/>
                  </a:lnTo>
                  <a:close/>
                </a:path>
                <a:path w="159385" h="309879">
                  <a:moveTo>
                    <a:pt x="4597" y="210743"/>
                  </a:moveTo>
                  <a:lnTo>
                    <a:pt x="0" y="210654"/>
                  </a:lnTo>
                  <a:lnTo>
                    <a:pt x="0" y="215544"/>
                  </a:lnTo>
                  <a:lnTo>
                    <a:pt x="4597" y="215646"/>
                  </a:lnTo>
                  <a:lnTo>
                    <a:pt x="4597" y="210743"/>
                  </a:lnTo>
                  <a:close/>
                </a:path>
                <a:path w="159385" h="309879">
                  <a:moveTo>
                    <a:pt x="4597" y="187337"/>
                  </a:moveTo>
                  <a:lnTo>
                    <a:pt x="0" y="187261"/>
                  </a:lnTo>
                  <a:lnTo>
                    <a:pt x="0" y="192138"/>
                  </a:lnTo>
                  <a:lnTo>
                    <a:pt x="4597" y="192214"/>
                  </a:lnTo>
                  <a:lnTo>
                    <a:pt x="4597" y="187337"/>
                  </a:lnTo>
                  <a:close/>
                </a:path>
                <a:path w="159385" h="309879">
                  <a:moveTo>
                    <a:pt x="4597" y="163918"/>
                  </a:moveTo>
                  <a:lnTo>
                    <a:pt x="0" y="163842"/>
                  </a:lnTo>
                  <a:lnTo>
                    <a:pt x="0" y="168744"/>
                  </a:lnTo>
                  <a:lnTo>
                    <a:pt x="4597" y="168821"/>
                  </a:lnTo>
                  <a:lnTo>
                    <a:pt x="4597" y="163918"/>
                  </a:lnTo>
                  <a:close/>
                </a:path>
                <a:path w="159385" h="309879">
                  <a:moveTo>
                    <a:pt x="4597" y="140525"/>
                  </a:moveTo>
                  <a:lnTo>
                    <a:pt x="0" y="140436"/>
                  </a:lnTo>
                  <a:lnTo>
                    <a:pt x="0" y="145338"/>
                  </a:lnTo>
                  <a:lnTo>
                    <a:pt x="4597" y="145402"/>
                  </a:lnTo>
                  <a:lnTo>
                    <a:pt x="4597" y="140525"/>
                  </a:lnTo>
                  <a:close/>
                </a:path>
                <a:path w="159385" h="309879">
                  <a:moveTo>
                    <a:pt x="4597" y="117106"/>
                  </a:moveTo>
                  <a:lnTo>
                    <a:pt x="0" y="117030"/>
                  </a:lnTo>
                  <a:lnTo>
                    <a:pt x="0" y="121907"/>
                  </a:lnTo>
                  <a:lnTo>
                    <a:pt x="4597" y="121996"/>
                  </a:lnTo>
                  <a:lnTo>
                    <a:pt x="4597" y="117106"/>
                  </a:lnTo>
                  <a:close/>
                </a:path>
                <a:path w="159385" h="309879">
                  <a:moveTo>
                    <a:pt x="4597" y="93687"/>
                  </a:moveTo>
                  <a:lnTo>
                    <a:pt x="0" y="93624"/>
                  </a:lnTo>
                  <a:lnTo>
                    <a:pt x="0" y="98513"/>
                  </a:lnTo>
                  <a:lnTo>
                    <a:pt x="4597" y="98590"/>
                  </a:lnTo>
                  <a:lnTo>
                    <a:pt x="4597" y="93687"/>
                  </a:lnTo>
                  <a:close/>
                </a:path>
                <a:path w="159385" h="309879">
                  <a:moveTo>
                    <a:pt x="4597" y="70307"/>
                  </a:moveTo>
                  <a:lnTo>
                    <a:pt x="0" y="70231"/>
                  </a:lnTo>
                  <a:lnTo>
                    <a:pt x="0" y="75120"/>
                  </a:lnTo>
                  <a:lnTo>
                    <a:pt x="4597" y="75184"/>
                  </a:lnTo>
                  <a:lnTo>
                    <a:pt x="4597" y="70307"/>
                  </a:lnTo>
                  <a:close/>
                </a:path>
                <a:path w="159385" h="309879">
                  <a:moveTo>
                    <a:pt x="4597" y="46875"/>
                  </a:moveTo>
                  <a:lnTo>
                    <a:pt x="0" y="46824"/>
                  </a:lnTo>
                  <a:lnTo>
                    <a:pt x="0" y="51714"/>
                  </a:lnTo>
                  <a:lnTo>
                    <a:pt x="4597" y="51765"/>
                  </a:lnTo>
                  <a:lnTo>
                    <a:pt x="4597" y="46875"/>
                  </a:lnTo>
                  <a:close/>
                </a:path>
                <a:path w="159385" h="309879">
                  <a:moveTo>
                    <a:pt x="4597" y="23469"/>
                  </a:moveTo>
                  <a:lnTo>
                    <a:pt x="0" y="23406"/>
                  </a:lnTo>
                  <a:lnTo>
                    <a:pt x="0" y="28295"/>
                  </a:lnTo>
                  <a:lnTo>
                    <a:pt x="4597" y="28371"/>
                  </a:lnTo>
                  <a:lnTo>
                    <a:pt x="4597" y="23469"/>
                  </a:lnTo>
                  <a:close/>
                </a:path>
                <a:path w="159385" h="309879">
                  <a:moveTo>
                    <a:pt x="4597" y="63"/>
                  </a:moveTo>
                  <a:lnTo>
                    <a:pt x="0" y="0"/>
                  </a:lnTo>
                  <a:lnTo>
                    <a:pt x="0" y="4889"/>
                  </a:lnTo>
                  <a:lnTo>
                    <a:pt x="4597" y="4953"/>
                  </a:lnTo>
                  <a:lnTo>
                    <a:pt x="4597" y="63"/>
                  </a:lnTo>
                  <a:close/>
                </a:path>
                <a:path w="159385" h="309879">
                  <a:moveTo>
                    <a:pt x="26568" y="281457"/>
                  </a:moveTo>
                  <a:lnTo>
                    <a:pt x="21971" y="281343"/>
                  </a:lnTo>
                  <a:lnTo>
                    <a:pt x="21971" y="286245"/>
                  </a:lnTo>
                  <a:lnTo>
                    <a:pt x="26568" y="286346"/>
                  </a:lnTo>
                  <a:lnTo>
                    <a:pt x="26568" y="281457"/>
                  </a:lnTo>
                  <a:close/>
                </a:path>
                <a:path w="159385" h="309879">
                  <a:moveTo>
                    <a:pt x="26568" y="258000"/>
                  </a:moveTo>
                  <a:lnTo>
                    <a:pt x="21971" y="257911"/>
                  </a:lnTo>
                  <a:lnTo>
                    <a:pt x="21971" y="262813"/>
                  </a:lnTo>
                  <a:lnTo>
                    <a:pt x="26568" y="262915"/>
                  </a:lnTo>
                  <a:lnTo>
                    <a:pt x="26568" y="258000"/>
                  </a:lnTo>
                  <a:close/>
                </a:path>
                <a:path w="159385" h="309879">
                  <a:moveTo>
                    <a:pt x="26568" y="234581"/>
                  </a:moveTo>
                  <a:lnTo>
                    <a:pt x="21971" y="234492"/>
                  </a:lnTo>
                  <a:lnTo>
                    <a:pt x="21971" y="239395"/>
                  </a:lnTo>
                  <a:lnTo>
                    <a:pt x="26568" y="239483"/>
                  </a:lnTo>
                  <a:lnTo>
                    <a:pt x="26568" y="234581"/>
                  </a:lnTo>
                  <a:close/>
                </a:path>
                <a:path w="159385" h="309879">
                  <a:moveTo>
                    <a:pt x="26568" y="211162"/>
                  </a:moveTo>
                  <a:lnTo>
                    <a:pt x="21971" y="211061"/>
                  </a:lnTo>
                  <a:lnTo>
                    <a:pt x="21971" y="215950"/>
                  </a:lnTo>
                  <a:lnTo>
                    <a:pt x="26568" y="216065"/>
                  </a:lnTo>
                  <a:lnTo>
                    <a:pt x="26568" y="211162"/>
                  </a:lnTo>
                  <a:close/>
                </a:path>
                <a:path w="159385" h="309879">
                  <a:moveTo>
                    <a:pt x="26568" y="187718"/>
                  </a:moveTo>
                  <a:lnTo>
                    <a:pt x="21971" y="187642"/>
                  </a:lnTo>
                  <a:lnTo>
                    <a:pt x="21971" y="192532"/>
                  </a:lnTo>
                  <a:lnTo>
                    <a:pt x="26568" y="192608"/>
                  </a:lnTo>
                  <a:lnTo>
                    <a:pt x="26568" y="187718"/>
                  </a:lnTo>
                  <a:close/>
                </a:path>
                <a:path w="159385" h="309879">
                  <a:moveTo>
                    <a:pt x="26568" y="164299"/>
                  </a:moveTo>
                  <a:lnTo>
                    <a:pt x="21971" y="164223"/>
                  </a:lnTo>
                  <a:lnTo>
                    <a:pt x="21971" y="169113"/>
                  </a:lnTo>
                  <a:lnTo>
                    <a:pt x="26568" y="169189"/>
                  </a:lnTo>
                  <a:lnTo>
                    <a:pt x="26568" y="164299"/>
                  </a:lnTo>
                  <a:close/>
                </a:path>
                <a:path w="159385" h="309879">
                  <a:moveTo>
                    <a:pt x="26568" y="140868"/>
                  </a:moveTo>
                  <a:lnTo>
                    <a:pt x="21971" y="140792"/>
                  </a:lnTo>
                  <a:lnTo>
                    <a:pt x="21971" y="145681"/>
                  </a:lnTo>
                  <a:lnTo>
                    <a:pt x="26568" y="145757"/>
                  </a:lnTo>
                  <a:lnTo>
                    <a:pt x="26568" y="140868"/>
                  </a:lnTo>
                  <a:close/>
                </a:path>
                <a:path w="159385" h="309879">
                  <a:moveTo>
                    <a:pt x="26568" y="117449"/>
                  </a:moveTo>
                  <a:lnTo>
                    <a:pt x="21971" y="117373"/>
                  </a:lnTo>
                  <a:lnTo>
                    <a:pt x="21971" y="122250"/>
                  </a:lnTo>
                  <a:lnTo>
                    <a:pt x="26568" y="122339"/>
                  </a:lnTo>
                  <a:lnTo>
                    <a:pt x="26568" y="117449"/>
                  </a:lnTo>
                  <a:close/>
                </a:path>
                <a:path w="159385" h="309879">
                  <a:moveTo>
                    <a:pt x="26568" y="94018"/>
                  </a:moveTo>
                  <a:lnTo>
                    <a:pt x="21971" y="93929"/>
                  </a:lnTo>
                  <a:lnTo>
                    <a:pt x="21971" y="98856"/>
                  </a:lnTo>
                  <a:lnTo>
                    <a:pt x="26568" y="98907"/>
                  </a:lnTo>
                  <a:lnTo>
                    <a:pt x="26568" y="94018"/>
                  </a:lnTo>
                  <a:close/>
                </a:path>
                <a:path w="159385" h="309879">
                  <a:moveTo>
                    <a:pt x="26568" y="70586"/>
                  </a:moveTo>
                  <a:lnTo>
                    <a:pt x="21971" y="70523"/>
                  </a:lnTo>
                  <a:lnTo>
                    <a:pt x="21971" y="75425"/>
                  </a:lnTo>
                  <a:lnTo>
                    <a:pt x="26568" y="75476"/>
                  </a:lnTo>
                  <a:lnTo>
                    <a:pt x="26568" y="70586"/>
                  </a:lnTo>
                  <a:close/>
                </a:path>
                <a:path w="159385" h="309879">
                  <a:moveTo>
                    <a:pt x="26568" y="47155"/>
                  </a:moveTo>
                  <a:lnTo>
                    <a:pt x="21971" y="47091"/>
                  </a:lnTo>
                  <a:lnTo>
                    <a:pt x="21971" y="51981"/>
                  </a:lnTo>
                  <a:lnTo>
                    <a:pt x="26568" y="52044"/>
                  </a:lnTo>
                  <a:lnTo>
                    <a:pt x="26568" y="47155"/>
                  </a:lnTo>
                  <a:close/>
                </a:path>
                <a:path w="159385" h="309879">
                  <a:moveTo>
                    <a:pt x="26568" y="23723"/>
                  </a:moveTo>
                  <a:lnTo>
                    <a:pt x="21971" y="23660"/>
                  </a:lnTo>
                  <a:lnTo>
                    <a:pt x="21971" y="28562"/>
                  </a:lnTo>
                  <a:lnTo>
                    <a:pt x="26568" y="28613"/>
                  </a:lnTo>
                  <a:lnTo>
                    <a:pt x="26568" y="23723"/>
                  </a:lnTo>
                  <a:close/>
                </a:path>
                <a:path w="159385" h="309879">
                  <a:moveTo>
                    <a:pt x="26568" y="292"/>
                  </a:moveTo>
                  <a:lnTo>
                    <a:pt x="21971" y="254"/>
                  </a:lnTo>
                  <a:lnTo>
                    <a:pt x="21971" y="5130"/>
                  </a:lnTo>
                  <a:lnTo>
                    <a:pt x="26568" y="5194"/>
                  </a:lnTo>
                  <a:lnTo>
                    <a:pt x="26568" y="292"/>
                  </a:lnTo>
                  <a:close/>
                </a:path>
                <a:path w="159385" h="309879">
                  <a:moveTo>
                    <a:pt x="48577" y="281914"/>
                  </a:moveTo>
                  <a:lnTo>
                    <a:pt x="43980" y="281800"/>
                  </a:lnTo>
                  <a:lnTo>
                    <a:pt x="43980" y="286715"/>
                  </a:lnTo>
                  <a:lnTo>
                    <a:pt x="48577" y="286816"/>
                  </a:lnTo>
                  <a:lnTo>
                    <a:pt x="48577" y="281914"/>
                  </a:lnTo>
                  <a:close/>
                </a:path>
                <a:path w="159385" h="309879">
                  <a:moveTo>
                    <a:pt x="48577" y="258457"/>
                  </a:moveTo>
                  <a:lnTo>
                    <a:pt x="43980" y="258381"/>
                  </a:lnTo>
                  <a:lnTo>
                    <a:pt x="43980" y="263271"/>
                  </a:lnTo>
                  <a:lnTo>
                    <a:pt x="48577" y="263372"/>
                  </a:lnTo>
                  <a:lnTo>
                    <a:pt x="48577" y="258457"/>
                  </a:lnTo>
                  <a:close/>
                </a:path>
                <a:path w="159385" h="309879">
                  <a:moveTo>
                    <a:pt x="48577" y="235013"/>
                  </a:moveTo>
                  <a:lnTo>
                    <a:pt x="43980" y="234911"/>
                  </a:lnTo>
                  <a:lnTo>
                    <a:pt x="43980" y="239826"/>
                  </a:lnTo>
                  <a:lnTo>
                    <a:pt x="48577" y="239915"/>
                  </a:lnTo>
                  <a:lnTo>
                    <a:pt x="48577" y="235013"/>
                  </a:lnTo>
                  <a:close/>
                </a:path>
                <a:path w="159385" h="309879">
                  <a:moveTo>
                    <a:pt x="48577" y="141224"/>
                  </a:moveTo>
                  <a:lnTo>
                    <a:pt x="43980" y="141147"/>
                  </a:lnTo>
                  <a:lnTo>
                    <a:pt x="43980" y="146037"/>
                  </a:lnTo>
                  <a:lnTo>
                    <a:pt x="48577" y="146113"/>
                  </a:lnTo>
                  <a:lnTo>
                    <a:pt x="48577" y="141224"/>
                  </a:lnTo>
                  <a:close/>
                </a:path>
                <a:path w="159385" h="309879">
                  <a:moveTo>
                    <a:pt x="48577" y="117779"/>
                  </a:moveTo>
                  <a:lnTo>
                    <a:pt x="43980" y="117690"/>
                  </a:lnTo>
                  <a:lnTo>
                    <a:pt x="43980" y="122593"/>
                  </a:lnTo>
                  <a:lnTo>
                    <a:pt x="48577" y="122669"/>
                  </a:lnTo>
                  <a:lnTo>
                    <a:pt x="48577" y="117779"/>
                  </a:lnTo>
                  <a:close/>
                </a:path>
                <a:path w="159385" h="309879">
                  <a:moveTo>
                    <a:pt x="48577" y="94322"/>
                  </a:moveTo>
                  <a:lnTo>
                    <a:pt x="43980" y="94259"/>
                  </a:lnTo>
                  <a:lnTo>
                    <a:pt x="43980" y="99148"/>
                  </a:lnTo>
                  <a:lnTo>
                    <a:pt x="48577" y="99225"/>
                  </a:lnTo>
                  <a:lnTo>
                    <a:pt x="48577" y="94322"/>
                  </a:lnTo>
                  <a:close/>
                </a:path>
                <a:path w="159385" h="309879">
                  <a:moveTo>
                    <a:pt x="48577" y="70878"/>
                  </a:moveTo>
                  <a:lnTo>
                    <a:pt x="43980" y="70815"/>
                  </a:lnTo>
                  <a:lnTo>
                    <a:pt x="43980" y="75704"/>
                  </a:lnTo>
                  <a:lnTo>
                    <a:pt x="48577" y="75780"/>
                  </a:lnTo>
                  <a:lnTo>
                    <a:pt x="48577" y="70878"/>
                  </a:lnTo>
                  <a:close/>
                </a:path>
                <a:path w="159385" h="309879">
                  <a:moveTo>
                    <a:pt x="48577" y="47434"/>
                  </a:moveTo>
                  <a:lnTo>
                    <a:pt x="43980" y="47371"/>
                  </a:lnTo>
                  <a:lnTo>
                    <a:pt x="43980" y="52273"/>
                  </a:lnTo>
                  <a:lnTo>
                    <a:pt x="48577" y="52336"/>
                  </a:lnTo>
                  <a:lnTo>
                    <a:pt x="48577" y="47434"/>
                  </a:lnTo>
                  <a:close/>
                </a:path>
                <a:path w="159385" h="309879">
                  <a:moveTo>
                    <a:pt x="48577" y="23977"/>
                  </a:moveTo>
                  <a:lnTo>
                    <a:pt x="43980" y="23926"/>
                  </a:lnTo>
                  <a:lnTo>
                    <a:pt x="43980" y="28829"/>
                  </a:lnTo>
                  <a:lnTo>
                    <a:pt x="48577" y="28879"/>
                  </a:lnTo>
                  <a:lnTo>
                    <a:pt x="48577" y="23977"/>
                  </a:lnTo>
                  <a:close/>
                </a:path>
                <a:path w="159385" h="309879">
                  <a:moveTo>
                    <a:pt x="48577" y="520"/>
                  </a:moveTo>
                  <a:lnTo>
                    <a:pt x="43980" y="495"/>
                  </a:lnTo>
                  <a:lnTo>
                    <a:pt x="43980" y="5384"/>
                  </a:lnTo>
                  <a:lnTo>
                    <a:pt x="48577" y="5422"/>
                  </a:lnTo>
                  <a:lnTo>
                    <a:pt x="48577" y="520"/>
                  </a:lnTo>
                  <a:close/>
                </a:path>
                <a:path w="159385" h="309879">
                  <a:moveTo>
                    <a:pt x="70637" y="282384"/>
                  </a:moveTo>
                  <a:lnTo>
                    <a:pt x="66027" y="282282"/>
                  </a:lnTo>
                  <a:lnTo>
                    <a:pt x="66027" y="287185"/>
                  </a:lnTo>
                  <a:lnTo>
                    <a:pt x="70637" y="287286"/>
                  </a:lnTo>
                  <a:lnTo>
                    <a:pt x="70637" y="282384"/>
                  </a:lnTo>
                  <a:close/>
                </a:path>
                <a:path w="159385" h="309879">
                  <a:moveTo>
                    <a:pt x="70637" y="258914"/>
                  </a:moveTo>
                  <a:lnTo>
                    <a:pt x="66027" y="258826"/>
                  </a:lnTo>
                  <a:lnTo>
                    <a:pt x="66027" y="263728"/>
                  </a:lnTo>
                  <a:lnTo>
                    <a:pt x="70637" y="263829"/>
                  </a:lnTo>
                  <a:lnTo>
                    <a:pt x="70637" y="258914"/>
                  </a:lnTo>
                  <a:close/>
                </a:path>
                <a:path w="159385" h="309879">
                  <a:moveTo>
                    <a:pt x="70637" y="235432"/>
                  </a:moveTo>
                  <a:lnTo>
                    <a:pt x="66027" y="235356"/>
                  </a:lnTo>
                  <a:lnTo>
                    <a:pt x="66027" y="240271"/>
                  </a:lnTo>
                  <a:lnTo>
                    <a:pt x="70637" y="240360"/>
                  </a:lnTo>
                  <a:lnTo>
                    <a:pt x="70637" y="235432"/>
                  </a:lnTo>
                  <a:close/>
                </a:path>
                <a:path w="159385" h="309879">
                  <a:moveTo>
                    <a:pt x="70637" y="141566"/>
                  </a:moveTo>
                  <a:lnTo>
                    <a:pt x="66027" y="141503"/>
                  </a:lnTo>
                  <a:lnTo>
                    <a:pt x="66027" y="146405"/>
                  </a:lnTo>
                  <a:lnTo>
                    <a:pt x="70637" y="146481"/>
                  </a:lnTo>
                  <a:lnTo>
                    <a:pt x="70637" y="141566"/>
                  </a:lnTo>
                  <a:close/>
                </a:path>
                <a:path w="159385" h="309879">
                  <a:moveTo>
                    <a:pt x="70637" y="118110"/>
                  </a:moveTo>
                  <a:lnTo>
                    <a:pt x="66027" y="118046"/>
                  </a:lnTo>
                  <a:lnTo>
                    <a:pt x="66027" y="122936"/>
                  </a:lnTo>
                  <a:lnTo>
                    <a:pt x="70637" y="123012"/>
                  </a:lnTo>
                  <a:lnTo>
                    <a:pt x="70637" y="118110"/>
                  </a:lnTo>
                  <a:close/>
                </a:path>
                <a:path w="159385" h="309879">
                  <a:moveTo>
                    <a:pt x="70637" y="94627"/>
                  </a:moveTo>
                  <a:lnTo>
                    <a:pt x="66027" y="94576"/>
                  </a:lnTo>
                  <a:lnTo>
                    <a:pt x="66027" y="99466"/>
                  </a:lnTo>
                  <a:lnTo>
                    <a:pt x="70637" y="99555"/>
                  </a:lnTo>
                  <a:lnTo>
                    <a:pt x="70637" y="94627"/>
                  </a:lnTo>
                  <a:close/>
                </a:path>
                <a:path w="159385" h="309879">
                  <a:moveTo>
                    <a:pt x="70637" y="71170"/>
                  </a:moveTo>
                  <a:lnTo>
                    <a:pt x="66027" y="71120"/>
                  </a:lnTo>
                  <a:lnTo>
                    <a:pt x="66027" y="76009"/>
                  </a:lnTo>
                  <a:lnTo>
                    <a:pt x="70637" y="76060"/>
                  </a:lnTo>
                  <a:lnTo>
                    <a:pt x="70637" y="71170"/>
                  </a:lnTo>
                  <a:close/>
                </a:path>
                <a:path w="159385" h="309879">
                  <a:moveTo>
                    <a:pt x="70637" y="47713"/>
                  </a:moveTo>
                  <a:lnTo>
                    <a:pt x="66027" y="47650"/>
                  </a:lnTo>
                  <a:lnTo>
                    <a:pt x="66027" y="52552"/>
                  </a:lnTo>
                  <a:lnTo>
                    <a:pt x="70637" y="52603"/>
                  </a:lnTo>
                  <a:lnTo>
                    <a:pt x="70637" y="47713"/>
                  </a:lnTo>
                  <a:close/>
                </a:path>
                <a:path w="159385" h="309879">
                  <a:moveTo>
                    <a:pt x="70637" y="24244"/>
                  </a:moveTo>
                  <a:lnTo>
                    <a:pt x="66027" y="24180"/>
                  </a:lnTo>
                  <a:lnTo>
                    <a:pt x="66027" y="29095"/>
                  </a:lnTo>
                  <a:lnTo>
                    <a:pt x="70637" y="29146"/>
                  </a:lnTo>
                  <a:lnTo>
                    <a:pt x="70637" y="24244"/>
                  </a:lnTo>
                  <a:close/>
                </a:path>
                <a:path w="159385" h="309879">
                  <a:moveTo>
                    <a:pt x="70637" y="787"/>
                  </a:moveTo>
                  <a:lnTo>
                    <a:pt x="66027" y="723"/>
                  </a:lnTo>
                  <a:lnTo>
                    <a:pt x="66027" y="5626"/>
                  </a:lnTo>
                  <a:lnTo>
                    <a:pt x="70637" y="5676"/>
                  </a:lnTo>
                  <a:lnTo>
                    <a:pt x="70637" y="787"/>
                  </a:lnTo>
                  <a:close/>
                </a:path>
                <a:path w="159385" h="309879">
                  <a:moveTo>
                    <a:pt x="92722" y="282854"/>
                  </a:moveTo>
                  <a:lnTo>
                    <a:pt x="88112" y="282752"/>
                  </a:lnTo>
                  <a:lnTo>
                    <a:pt x="88112" y="287655"/>
                  </a:lnTo>
                  <a:lnTo>
                    <a:pt x="92722" y="287769"/>
                  </a:lnTo>
                  <a:lnTo>
                    <a:pt x="92722" y="282854"/>
                  </a:lnTo>
                  <a:close/>
                </a:path>
                <a:path w="159385" h="309879">
                  <a:moveTo>
                    <a:pt x="92722" y="259359"/>
                  </a:moveTo>
                  <a:lnTo>
                    <a:pt x="88112" y="259283"/>
                  </a:lnTo>
                  <a:lnTo>
                    <a:pt x="88112" y="264172"/>
                  </a:lnTo>
                  <a:lnTo>
                    <a:pt x="92722" y="264261"/>
                  </a:lnTo>
                  <a:lnTo>
                    <a:pt x="92722" y="259359"/>
                  </a:lnTo>
                  <a:close/>
                </a:path>
                <a:path w="159385" h="309879">
                  <a:moveTo>
                    <a:pt x="92722" y="235877"/>
                  </a:moveTo>
                  <a:lnTo>
                    <a:pt x="88112" y="235788"/>
                  </a:lnTo>
                  <a:lnTo>
                    <a:pt x="88112" y="240690"/>
                  </a:lnTo>
                  <a:lnTo>
                    <a:pt x="92722" y="240779"/>
                  </a:lnTo>
                  <a:lnTo>
                    <a:pt x="92722" y="235877"/>
                  </a:lnTo>
                  <a:close/>
                </a:path>
                <a:path w="159385" h="309879">
                  <a:moveTo>
                    <a:pt x="92722" y="141935"/>
                  </a:moveTo>
                  <a:lnTo>
                    <a:pt x="88112" y="141846"/>
                  </a:lnTo>
                  <a:lnTo>
                    <a:pt x="88112" y="146761"/>
                  </a:lnTo>
                  <a:lnTo>
                    <a:pt x="92722" y="146837"/>
                  </a:lnTo>
                  <a:lnTo>
                    <a:pt x="92722" y="141935"/>
                  </a:lnTo>
                  <a:close/>
                </a:path>
                <a:path w="159385" h="309879">
                  <a:moveTo>
                    <a:pt x="92722" y="118440"/>
                  </a:moveTo>
                  <a:lnTo>
                    <a:pt x="88112" y="118364"/>
                  </a:lnTo>
                  <a:lnTo>
                    <a:pt x="88112" y="123266"/>
                  </a:lnTo>
                  <a:lnTo>
                    <a:pt x="92722" y="123355"/>
                  </a:lnTo>
                  <a:lnTo>
                    <a:pt x="92722" y="118440"/>
                  </a:lnTo>
                  <a:close/>
                </a:path>
                <a:path w="159385" h="309879">
                  <a:moveTo>
                    <a:pt x="92722" y="94957"/>
                  </a:moveTo>
                  <a:lnTo>
                    <a:pt x="88112" y="94907"/>
                  </a:lnTo>
                  <a:lnTo>
                    <a:pt x="88112" y="99796"/>
                  </a:lnTo>
                  <a:lnTo>
                    <a:pt x="92722" y="99860"/>
                  </a:lnTo>
                  <a:lnTo>
                    <a:pt x="92722" y="94957"/>
                  </a:lnTo>
                  <a:close/>
                </a:path>
                <a:path w="159385" h="309879">
                  <a:moveTo>
                    <a:pt x="114846" y="283311"/>
                  </a:moveTo>
                  <a:lnTo>
                    <a:pt x="110223" y="283235"/>
                  </a:lnTo>
                  <a:lnTo>
                    <a:pt x="110223" y="288150"/>
                  </a:lnTo>
                  <a:lnTo>
                    <a:pt x="114846" y="288239"/>
                  </a:lnTo>
                  <a:lnTo>
                    <a:pt x="114846" y="283311"/>
                  </a:lnTo>
                  <a:close/>
                </a:path>
                <a:path w="159385" h="309879">
                  <a:moveTo>
                    <a:pt x="114846" y="259816"/>
                  </a:moveTo>
                  <a:lnTo>
                    <a:pt x="110223" y="259715"/>
                  </a:lnTo>
                  <a:lnTo>
                    <a:pt x="110223" y="264629"/>
                  </a:lnTo>
                  <a:lnTo>
                    <a:pt x="114846" y="264718"/>
                  </a:lnTo>
                  <a:lnTo>
                    <a:pt x="114846" y="259816"/>
                  </a:lnTo>
                  <a:close/>
                </a:path>
                <a:path w="159385" h="309879">
                  <a:moveTo>
                    <a:pt x="114846" y="236308"/>
                  </a:moveTo>
                  <a:lnTo>
                    <a:pt x="110223" y="236220"/>
                  </a:lnTo>
                  <a:lnTo>
                    <a:pt x="110223" y="241134"/>
                  </a:lnTo>
                  <a:lnTo>
                    <a:pt x="114846" y="241223"/>
                  </a:lnTo>
                  <a:lnTo>
                    <a:pt x="114846" y="236308"/>
                  </a:lnTo>
                  <a:close/>
                </a:path>
                <a:path w="159385" h="309879">
                  <a:moveTo>
                    <a:pt x="114846" y="142290"/>
                  </a:moveTo>
                  <a:lnTo>
                    <a:pt x="110223" y="142214"/>
                  </a:lnTo>
                  <a:lnTo>
                    <a:pt x="110223" y="147116"/>
                  </a:lnTo>
                  <a:lnTo>
                    <a:pt x="114846" y="147193"/>
                  </a:lnTo>
                  <a:lnTo>
                    <a:pt x="114846" y="142290"/>
                  </a:lnTo>
                  <a:close/>
                </a:path>
                <a:path w="159385" h="309879">
                  <a:moveTo>
                    <a:pt x="114846" y="118770"/>
                  </a:moveTo>
                  <a:lnTo>
                    <a:pt x="110223" y="118706"/>
                  </a:lnTo>
                  <a:lnTo>
                    <a:pt x="110223" y="123621"/>
                  </a:lnTo>
                  <a:lnTo>
                    <a:pt x="114846" y="123685"/>
                  </a:lnTo>
                  <a:lnTo>
                    <a:pt x="114846" y="118770"/>
                  </a:lnTo>
                  <a:close/>
                </a:path>
                <a:path w="159385" h="309879">
                  <a:moveTo>
                    <a:pt x="114846" y="95262"/>
                  </a:moveTo>
                  <a:lnTo>
                    <a:pt x="110223" y="95211"/>
                  </a:lnTo>
                  <a:lnTo>
                    <a:pt x="110223" y="100126"/>
                  </a:lnTo>
                  <a:lnTo>
                    <a:pt x="114846" y="100203"/>
                  </a:lnTo>
                  <a:lnTo>
                    <a:pt x="114846" y="95262"/>
                  </a:lnTo>
                  <a:close/>
                </a:path>
                <a:path w="159385" h="309879">
                  <a:moveTo>
                    <a:pt x="136982" y="283794"/>
                  </a:moveTo>
                  <a:lnTo>
                    <a:pt x="132372" y="283705"/>
                  </a:lnTo>
                  <a:lnTo>
                    <a:pt x="132372" y="288620"/>
                  </a:lnTo>
                  <a:lnTo>
                    <a:pt x="136982" y="288721"/>
                  </a:lnTo>
                  <a:lnTo>
                    <a:pt x="136982" y="283794"/>
                  </a:lnTo>
                  <a:close/>
                </a:path>
                <a:path w="159385" h="309879">
                  <a:moveTo>
                    <a:pt x="136982" y="260261"/>
                  </a:moveTo>
                  <a:lnTo>
                    <a:pt x="132372" y="260184"/>
                  </a:lnTo>
                  <a:lnTo>
                    <a:pt x="132372" y="265087"/>
                  </a:lnTo>
                  <a:lnTo>
                    <a:pt x="136982" y="265176"/>
                  </a:lnTo>
                  <a:lnTo>
                    <a:pt x="136982" y="260261"/>
                  </a:lnTo>
                  <a:close/>
                </a:path>
                <a:path w="159385" h="309879">
                  <a:moveTo>
                    <a:pt x="136982" y="236753"/>
                  </a:moveTo>
                  <a:lnTo>
                    <a:pt x="132372" y="236651"/>
                  </a:lnTo>
                  <a:lnTo>
                    <a:pt x="132372" y="241566"/>
                  </a:lnTo>
                  <a:lnTo>
                    <a:pt x="136982" y="241668"/>
                  </a:lnTo>
                  <a:lnTo>
                    <a:pt x="136982" y="236753"/>
                  </a:lnTo>
                  <a:close/>
                </a:path>
                <a:path w="159385" h="309879">
                  <a:moveTo>
                    <a:pt x="136982" y="142646"/>
                  </a:moveTo>
                  <a:lnTo>
                    <a:pt x="132372" y="142557"/>
                  </a:lnTo>
                  <a:lnTo>
                    <a:pt x="132372" y="147485"/>
                  </a:lnTo>
                  <a:lnTo>
                    <a:pt x="136982" y="147548"/>
                  </a:lnTo>
                  <a:lnTo>
                    <a:pt x="136982" y="142646"/>
                  </a:lnTo>
                  <a:close/>
                </a:path>
                <a:path w="159385" h="309879">
                  <a:moveTo>
                    <a:pt x="136982" y="119113"/>
                  </a:moveTo>
                  <a:lnTo>
                    <a:pt x="132372" y="119049"/>
                  </a:lnTo>
                  <a:lnTo>
                    <a:pt x="132372" y="123952"/>
                  </a:lnTo>
                  <a:lnTo>
                    <a:pt x="136982" y="124028"/>
                  </a:lnTo>
                  <a:lnTo>
                    <a:pt x="136982" y="119113"/>
                  </a:lnTo>
                  <a:close/>
                </a:path>
                <a:path w="159385" h="309879">
                  <a:moveTo>
                    <a:pt x="136982" y="95580"/>
                  </a:moveTo>
                  <a:lnTo>
                    <a:pt x="132372" y="95516"/>
                  </a:lnTo>
                  <a:lnTo>
                    <a:pt x="132372" y="100444"/>
                  </a:lnTo>
                  <a:lnTo>
                    <a:pt x="136982" y="100520"/>
                  </a:lnTo>
                  <a:lnTo>
                    <a:pt x="136982" y="95580"/>
                  </a:lnTo>
                  <a:close/>
                </a:path>
                <a:path w="159385" h="309879">
                  <a:moveTo>
                    <a:pt x="159194" y="284276"/>
                  </a:moveTo>
                  <a:lnTo>
                    <a:pt x="154559" y="284162"/>
                  </a:lnTo>
                  <a:lnTo>
                    <a:pt x="154559" y="289090"/>
                  </a:lnTo>
                  <a:lnTo>
                    <a:pt x="159194" y="289191"/>
                  </a:lnTo>
                  <a:lnTo>
                    <a:pt x="159194" y="284276"/>
                  </a:lnTo>
                  <a:close/>
                </a:path>
                <a:path w="159385" h="309879">
                  <a:moveTo>
                    <a:pt x="159194" y="260718"/>
                  </a:moveTo>
                  <a:lnTo>
                    <a:pt x="154559" y="260616"/>
                  </a:lnTo>
                  <a:lnTo>
                    <a:pt x="154559" y="265531"/>
                  </a:lnTo>
                  <a:lnTo>
                    <a:pt x="159194" y="265633"/>
                  </a:lnTo>
                  <a:lnTo>
                    <a:pt x="159194" y="260718"/>
                  </a:lnTo>
                  <a:close/>
                </a:path>
                <a:path w="159385" h="309879">
                  <a:moveTo>
                    <a:pt x="159194" y="237172"/>
                  </a:moveTo>
                  <a:lnTo>
                    <a:pt x="154559" y="237083"/>
                  </a:lnTo>
                  <a:lnTo>
                    <a:pt x="154559" y="241998"/>
                  </a:lnTo>
                  <a:lnTo>
                    <a:pt x="159194" y="242100"/>
                  </a:lnTo>
                  <a:lnTo>
                    <a:pt x="159194" y="237172"/>
                  </a:lnTo>
                  <a:close/>
                </a:path>
                <a:path w="159385" h="309879">
                  <a:moveTo>
                    <a:pt x="159194" y="143002"/>
                  </a:moveTo>
                  <a:lnTo>
                    <a:pt x="154559" y="142913"/>
                  </a:lnTo>
                  <a:lnTo>
                    <a:pt x="154559" y="147840"/>
                  </a:lnTo>
                  <a:lnTo>
                    <a:pt x="159194" y="147916"/>
                  </a:lnTo>
                  <a:lnTo>
                    <a:pt x="159194" y="143002"/>
                  </a:lnTo>
                  <a:close/>
                </a:path>
                <a:path w="159385" h="309879">
                  <a:moveTo>
                    <a:pt x="159194" y="119456"/>
                  </a:moveTo>
                  <a:lnTo>
                    <a:pt x="154559" y="119380"/>
                  </a:lnTo>
                  <a:lnTo>
                    <a:pt x="154559" y="124294"/>
                  </a:lnTo>
                  <a:lnTo>
                    <a:pt x="159194" y="124371"/>
                  </a:lnTo>
                  <a:lnTo>
                    <a:pt x="159194" y="119456"/>
                  </a:lnTo>
                  <a:close/>
                </a:path>
                <a:path w="159385" h="309879">
                  <a:moveTo>
                    <a:pt x="159194" y="95897"/>
                  </a:moveTo>
                  <a:lnTo>
                    <a:pt x="154559" y="95834"/>
                  </a:lnTo>
                  <a:lnTo>
                    <a:pt x="154559" y="100761"/>
                  </a:lnTo>
                  <a:lnTo>
                    <a:pt x="159194" y="100838"/>
                  </a:lnTo>
                  <a:lnTo>
                    <a:pt x="159194" y="9589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5444083" y="7897812"/>
              <a:ext cx="159385" cy="262890"/>
            </a:xfrm>
            <a:custGeom>
              <a:avLst/>
              <a:gdLst/>
              <a:ahLst/>
              <a:cxnLst/>
              <a:rect l="l" t="t" r="r" b="b"/>
              <a:pathLst>
                <a:path w="159385" h="262890">
                  <a:moveTo>
                    <a:pt x="4597" y="257594"/>
                  </a:moveTo>
                  <a:lnTo>
                    <a:pt x="0" y="257454"/>
                  </a:lnTo>
                  <a:lnTo>
                    <a:pt x="0" y="262356"/>
                  </a:lnTo>
                  <a:lnTo>
                    <a:pt x="4597" y="262483"/>
                  </a:lnTo>
                  <a:lnTo>
                    <a:pt x="4597" y="257594"/>
                  </a:lnTo>
                  <a:close/>
                </a:path>
                <a:path w="159385" h="262890">
                  <a:moveTo>
                    <a:pt x="4597" y="234200"/>
                  </a:moveTo>
                  <a:lnTo>
                    <a:pt x="0" y="234073"/>
                  </a:lnTo>
                  <a:lnTo>
                    <a:pt x="0" y="238937"/>
                  </a:lnTo>
                  <a:lnTo>
                    <a:pt x="4597" y="239090"/>
                  </a:lnTo>
                  <a:lnTo>
                    <a:pt x="4597" y="234200"/>
                  </a:lnTo>
                  <a:close/>
                </a:path>
                <a:path w="159385" h="262890">
                  <a:moveTo>
                    <a:pt x="4597" y="210781"/>
                  </a:moveTo>
                  <a:lnTo>
                    <a:pt x="0" y="210642"/>
                  </a:lnTo>
                  <a:lnTo>
                    <a:pt x="0" y="215544"/>
                  </a:lnTo>
                  <a:lnTo>
                    <a:pt x="4597" y="215684"/>
                  </a:lnTo>
                  <a:lnTo>
                    <a:pt x="4597" y="210781"/>
                  </a:lnTo>
                  <a:close/>
                </a:path>
                <a:path w="159385" h="262890">
                  <a:moveTo>
                    <a:pt x="4597" y="187375"/>
                  </a:moveTo>
                  <a:lnTo>
                    <a:pt x="0" y="187261"/>
                  </a:lnTo>
                  <a:lnTo>
                    <a:pt x="0" y="192151"/>
                  </a:lnTo>
                  <a:lnTo>
                    <a:pt x="4597" y="192278"/>
                  </a:lnTo>
                  <a:lnTo>
                    <a:pt x="4597" y="187375"/>
                  </a:lnTo>
                  <a:close/>
                </a:path>
                <a:path w="159385" h="262890">
                  <a:moveTo>
                    <a:pt x="4597" y="163957"/>
                  </a:moveTo>
                  <a:lnTo>
                    <a:pt x="0" y="163842"/>
                  </a:lnTo>
                  <a:lnTo>
                    <a:pt x="0" y="168719"/>
                  </a:lnTo>
                  <a:lnTo>
                    <a:pt x="4597" y="168859"/>
                  </a:lnTo>
                  <a:lnTo>
                    <a:pt x="4597" y="163957"/>
                  </a:lnTo>
                  <a:close/>
                </a:path>
                <a:path w="159385" h="262890">
                  <a:moveTo>
                    <a:pt x="4597" y="140563"/>
                  </a:moveTo>
                  <a:lnTo>
                    <a:pt x="0" y="140436"/>
                  </a:lnTo>
                  <a:lnTo>
                    <a:pt x="0" y="145313"/>
                  </a:lnTo>
                  <a:lnTo>
                    <a:pt x="4597" y="145453"/>
                  </a:lnTo>
                  <a:lnTo>
                    <a:pt x="4597" y="140563"/>
                  </a:lnTo>
                  <a:close/>
                </a:path>
                <a:path w="159385" h="262890">
                  <a:moveTo>
                    <a:pt x="4597" y="117144"/>
                  </a:moveTo>
                  <a:lnTo>
                    <a:pt x="0" y="117017"/>
                  </a:lnTo>
                  <a:lnTo>
                    <a:pt x="0" y="121920"/>
                  </a:lnTo>
                  <a:lnTo>
                    <a:pt x="4597" y="122047"/>
                  </a:lnTo>
                  <a:lnTo>
                    <a:pt x="4597" y="117144"/>
                  </a:lnTo>
                  <a:close/>
                </a:path>
                <a:path w="159385" h="262890">
                  <a:moveTo>
                    <a:pt x="4597" y="93751"/>
                  </a:moveTo>
                  <a:lnTo>
                    <a:pt x="0" y="93611"/>
                  </a:lnTo>
                  <a:lnTo>
                    <a:pt x="0" y="98513"/>
                  </a:lnTo>
                  <a:lnTo>
                    <a:pt x="4597" y="98628"/>
                  </a:lnTo>
                  <a:lnTo>
                    <a:pt x="4597" y="93751"/>
                  </a:lnTo>
                  <a:close/>
                </a:path>
                <a:path w="159385" h="262890">
                  <a:moveTo>
                    <a:pt x="4597" y="70332"/>
                  </a:moveTo>
                  <a:lnTo>
                    <a:pt x="0" y="70218"/>
                  </a:lnTo>
                  <a:lnTo>
                    <a:pt x="0" y="75107"/>
                  </a:lnTo>
                  <a:lnTo>
                    <a:pt x="4597" y="75222"/>
                  </a:lnTo>
                  <a:lnTo>
                    <a:pt x="4597" y="70332"/>
                  </a:lnTo>
                  <a:close/>
                </a:path>
                <a:path w="159385" h="262890">
                  <a:moveTo>
                    <a:pt x="4597" y="46926"/>
                  </a:moveTo>
                  <a:lnTo>
                    <a:pt x="0" y="46812"/>
                  </a:lnTo>
                  <a:lnTo>
                    <a:pt x="0" y="51701"/>
                  </a:lnTo>
                  <a:lnTo>
                    <a:pt x="4597" y="51803"/>
                  </a:lnTo>
                  <a:lnTo>
                    <a:pt x="4597" y="46926"/>
                  </a:lnTo>
                  <a:close/>
                </a:path>
                <a:path w="159385" h="262890">
                  <a:moveTo>
                    <a:pt x="4597" y="23507"/>
                  </a:moveTo>
                  <a:lnTo>
                    <a:pt x="0" y="23406"/>
                  </a:lnTo>
                  <a:lnTo>
                    <a:pt x="0" y="28308"/>
                  </a:lnTo>
                  <a:lnTo>
                    <a:pt x="4597" y="28397"/>
                  </a:lnTo>
                  <a:lnTo>
                    <a:pt x="4597" y="23507"/>
                  </a:lnTo>
                  <a:close/>
                </a:path>
                <a:path w="159385" h="262890">
                  <a:moveTo>
                    <a:pt x="4597" y="101"/>
                  </a:moveTo>
                  <a:lnTo>
                    <a:pt x="0" y="0"/>
                  </a:lnTo>
                  <a:lnTo>
                    <a:pt x="0" y="4902"/>
                  </a:lnTo>
                  <a:lnTo>
                    <a:pt x="4597" y="4991"/>
                  </a:lnTo>
                  <a:lnTo>
                    <a:pt x="4597" y="101"/>
                  </a:lnTo>
                  <a:close/>
                </a:path>
                <a:path w="159385" h="262890">
                  <a:moveTo>
                    <a:pt x="26568" y="234886"/>
                  </a:moveTo>
                  <a:lnTo>
                    <a:pt x="21971" y="234759"/>
                  </a:lnTo>
                  <a:lnTo>
                    <a:pt x="21971" y="239649"/>
                  </a:lnTo>
                  <a:lnTo>
                    <a:pt x="26568" y="239788"/>
                  </a:lnTo>
                  <a:lnTo>
                    <a:pt x="26568" y="234886"/>
                  </a:lnTo>
                  <a:close/>
                </a:path>
                <a:path w="159385" h="262890">
                  <a:moveTo>
                    <a:pt x="26568" y="211455"/>
                  </a:moveTo>
                  <a:lnTo>
                    <a:pt x="21971" y="211315"/>
                  </a:lnTo>
                  <a:lnTo>
                    <a:pt x="21971" y="216217"/>
                  </a:lnTo>
                  <a:lnTo>
                    <a:pt x="26568" y="216344"/>
                  </a:lnTo>
                  <a:lnTo>
                    <a:pt x="26568" y="211455"/>
                  </a:lnTo>
                  <a:close/>
                </a:path>
                <a:path w="159385" h="262890">
                  <a:moveTo>
                    <a:pt x="26568" y="188023"/>
                  </a:moveTo>
                  <a:lnTo>
                    <a:pt x="21971" y="187883"/>
                  </a:lnTo>
                  <a:lnTo>
                    <a:pt x="21971" y="192773"/>
                  </a:lnTo>
                  <a:lnTo>
                    <a:pt x="26568" y="192913"/>
                  </a:lnTo>
                  <a:lnTo>
                    <a:pt x="26568" y="188023"/>
                  </a:lnTo>
                  <a:close/>
                </a:path>
                <a:path w="159385" h="262890">
                  <a:moveTo>
                    <a:pt x="26568" y="164592"/>
                  </a:moveTo>
                  <a:lnTo>
                    <a:pt x="21971" y="164477"/>
                  </a:lnTo>
                  <a:lnTo>
                    <a:pt x="21971" y="169367"/>
                  </a:lnTo>
                  <a:lnTo>
                    <a:pt x="26568" y="169481"/>
                  </a:lnTo>
                  <a:lnTo>
                    <a:pt x="26568" y="164592"/>
                  </a:lnTo>
                  <a:close/>
                </a:path>
                <a:path w="159385" h="262890">
                  <a:moveTo>
                    <a:pt x="26568" y="141160"/>
                  </a:moveTo>
                  <a:lnTo>
                    <a:pt x="21971" y="141033"/>
                  </a:lnTo>
                  <a:lnTo>
                    <a:pt x="21971" y="145923"/>
                  </a:lnTo>
                  <a:lnTo>
                    <a:pt x="26568" y="146062"/>
                  </a:lnTo>
                  <a:lnTo>
                    <a:pt x="26568" y="141160"/>
                  </a:lnTo>
                  <a:close/>
                </a:path>
                <a:path w="159385" h="262890">
                  <a:moveTo>
                    <a:pt x="26568" y="117741"/>
                  </a:moveTo>
                  <a:lnTo>
                    <a:pt x="21971" y="117602"/>
                  </a:lnTo>
                  <a:lnTo>
                    <a:pt x="21971" y="122516"/>
                  </a:lnTo>
                  <a:lnTo>
                    <a:pt x="26568" y="122618"/>
                  </a:lnTo>
                  <a:lnTo>
                    <a:pt x="26568" y="117741"/>
                  </a:lnTo>
                  <a:close/>
                </a:path>
                <a:path w="159385" h="262890">
                  <a:moveTo>
                    <a:pt x="26568" y="94297"/>
                  </a:moveTo>
                  <a:lnTo>
                    <a:pt x="21971" y="94195"/>
                  </a:lnTo>
                  <a:lnTo>
                    <a:pt x="21971" y="99098"/>
                  </a:lnTo>
                  <a:lnTo>
                    <a:pt x="26568" y="99199"/>
                  </a:lnTo>
                  <a:lnTo>
                    <a:pt x="26568" y="94297"/>
                  </a:lnTo>
                  <a:close/>
                </a:path>
                <a:path w="159385" h="262890">
                  <a:moveTo>
                    <a:pt x="26568" y="70866"/>
                  </a:moveTo>
                  <a:lnTo>
                    <a:pt x="21971" y="70764"/>
                  </a:lnTo>
                  <a:lnTo>
                    <a:pt x="21971" y="75666"/>
                  </a:lnTo>
                  <a:lnTo>
                    <a:pt x="26568" y="75768"/>
                  </a:lnTo>
                  <a:lnTo>
                    <a:pt x="26568" y="70866"/>
                  </a:lnTo>
                  <a:close/>
                </a:path>
                <a:path w="159385" h="262890">
                  <a:moveTo>
                    <a:pt x="26568" y="47447"/>
                  </a:moveTo>
                  <a:lnTo>
                    <a:pt x="21971" y="47332"/>
                  </a:lnTo>
                  <a:lnTo>
                    <a:pt x="21971" y="52235"/>
                  </a:lnTo>
                  <a:lnTo>
                    <a:pt x="26568" y="52336"/>
                  </a:lnTo>
                  <a:lnTo>
                    <a:pt x="26568" y="47447"/>
                  </a:lnTo>
                  <a:close/>
                </a:path>
                <a:path w="159385" h="262890">
                  <a:moveTo>
                    <a:pt x="26568" y="24015"/>
                  </a:moveTo>
                  <a:lnTo>
                    <a:pt x="21971" y="23914"/>
                  </a:lnTo>
                  <a:lnTo>
                    <a:pt x="21971" y="28803"/>
                  </a:lnTo>
                  <a:lnTo>
                    <a:pt x="26568" y="28905"/>
                  </a:lnTo>
                  <a:lnTo>
                    <a:pt x="26568" y="24015"/>
                  </a:lnTo>
                  <a:close/>
                </a:path>
                <a:path w="159385" h="262890">
                  <a:moveTo>
                    <a:pt x="26568" y="596"/>
                  </a:moveTo>
                  <a:lnTo>
                    <a:pt x="21971" y="482"/>
                  </a:lnTo>
                  <a:lnTo>
                    <a:pt x="21971" y="5384"/>
                  </a:lnTo>
                  <a:lnTo>
                    <a:pt x="26568" y="5486"/>
                  </a:lnTo>
                  <a:lnTo>
                    <a:pt x="26568" y="596"/>
                  </a:lnTo>
                  <a:close/>
                </a:path>
                <a:path w="159385" h="262890">
                  <a:moveTo>
                    <a:pt x="48577" y="235572"/>
                  </a:moveTo>
                  <a:lnTo>
                    <a:pt x="43980" y="235394"/>
                  </a:lnTo>
                  <a:lnTo>
                    <a:pt x="43980" y="240334"/>
                  </a:lnTo>
                  <a:lnTo>
                    <a:pt x="48577" y="240474"/>
                  </a:lnTo>
                  <a:lnTo>
                    <a:pt x="48577" y="235572"/>
                  </a:lnTo>
                  <a:close/>
                </a:path>
                <a:path w="159385" h="262890">
                  <a:moveTo>
                    <a:pt x="48577" y="212128"/>
                  </a:moveTo>
                  <a:lnTo>
                    <a:pt x="43980" y="211975"/>
                  </a:lnTo>
                  <a:lnTo>
                    <a:pt x="43980" y="216852"/>
                  </a:lnTo>
                  <a:lnTo>
                    <a:pt x="48577" y="217004"/>
                  </a:lnTo>
                  <a:lnTo>
                    <a:pt x="48577" y="212128"/>
                  </a:lnTo>
                  <a:close/>
                </a:path>
                <a:path w="159385" h="262890">
                  <a:moveTo>
                    <a:pt x="48577" y="188671"/>
                  </a:moveTo>
                  <a:lnTo>
                    <a:pt x="43980" y="188556"/>
                  </a:lnTo>
                  <a:lnTo>
                    <a:pt x="43980" y="193433"/>
                  </a:lnTo>
                  <a:lnTo>
                    <a:pt x="48577" y="193573"/>
                  </a:lnTo>
                  <a:lnTo>
                    <a:pt x="48577" y="188671"/>
                  </a:lnTo>
                  <a:close/>
                </a:path>
                <a:path w="159385" h="262890">
                  <a:moveTo>
                    <a:pt x="48577" y="165214"/>
                  </a:moveTo>
                  <a:lnTo>
                    <a:pt x="43980" y="165061"/>
                  </a:lnTo>
                  <a:lnTo>
                    <a:pt x="43980" y="169976"/>
                  </a:lnTo>
                  <a:lnTo>
                    <a:pt x="48577" y="170116"/>
                  </a:lnTo>
                  <a:lnTo>
                    <a:pt x="48577" y="165214"/>
                  </a:lnTo>
                  <a:close/>
                </a:path>
                <a:path w="159385" h="262890">
                  <a:moveTo>
                    <a:pt x="48577" y="141757"/>
                  </a:moveTo>
                  <a:lnTo>
                    <a:pt x="43980" y="141643"/>
                  </a:lnTo>
                  <a:lnTo>
                    <a:pt x="43980" y="146558"/>
                  </a:lnTo>
                  <a:lnTo>
                    <a:pt x="48577" y="146685"/>
                  </a:lnTo>
                  <a:lnTo>
                    <a:pt x="48577" y="141757"/>
                  </a:lnTo>
                  <a:close/>
                </a:path>
                <a:path w="159385" h="262890">
                  <a:moveTo>
                    <a:pt x="48577" y="118325"/>
                  </a:moveTo>
                  <a:lnTo>
                    <a:pt x="43980" y="118198"/>
                  </a:lnTo>
                  <a:lnTo>
                    <a:pt x="43980" y="123088"/>
                  </a:lnTo>
                  <a:lnTo>
                    <a:pt x="48577" y="123228"/>
                  </a:lnTo>
                  <a:lnTo>
                    <a:pt x="48577" y="118325"/>
                  </a:lnTo>
                  <a:close/>
                </a:path>
                <a:path w="159385" h="262890">
                  <a:moveTo>
                    <a:pt x="48577" y="24523"/>
                  </a:moveTo>
                  <a:lnTo>
                    <a:pt x="43980" y="24422"/>
                  </a:lnTo>
                  <a:lnTo>
                    <a:pt x="43980" y="29324"/>
                  </a:lnTo>
                  <a:lnTo>
                    <a:pt x="48577" y="29413"/>
                  </a:lnTo>
                  <a:lnTo>
                    <a:pt x="48577" y="24523"/>
                  </a:lnTo>
                  <a:close/>
                </a:path>
                <a:path w="159385" h="262890">
                  <a:moveTo>
                    <a:pt x="48577" y="1079"/>
                  </a:moveTo>
                  <a:lnTo>
                    <a:pt x="43980" y="977"/>
                  </a:lnTo>
                  <a:lnTo>
                    <a:pt x="43980" y="5880"/>
                  </a:lnTo>
                  <a:lnTo>
                    <a:pt x="48577" y="5969"/>
                  </a:lnTo>
                  <a:lnTo>
                    <a:pt x="48577" y="1079"/>
                  </a:lnTo>
                  <a:close/>
                </a:path>
                <a:path w="159385" h="262890">
                  <a:moveTo>
                    <a:pt x="70637" y="236258"/>
                  </a:moveTo>
                  <a:lnTo>
                    <a:pt x="66027" y="236105"/>
                  </a:lnTo>
                  <a:lnTo>
                    <a:pt x="66027" y="240982"/>
                  </a:lnTo>
                  <a:lnTo>
                    <a:pt x="70637" y="241147"/>
                  </a:lnTo>
                  <a:lnTo>
                    <a:pt x="70637" y="236258"/>
                  </a:lnTo>
                  <a:close/>
                </a:path>
                <a:path w="159385" h="262890">
                  <a:moveTo>
                    <a:pt x="70637" y="212788"/>
                  </a:moveTo>
                  <a:lnTo>
                    <a:pt x="66027" y="212636"/>
                  </a:lnTo>
                  <a:lnTo>
                    <a:pt x="66027" y="217538"/>
                  </a:lnTo>
                  <a:lnTo>
                    <a:pt x="70637" y="217690"/>
                  </a:lnTo>
                  <a:lnTo>
                    <a:pt x="70637" y="212788"/>
                  </a:lnTo>
                  <a:close/>
                </a:path>
                <a:path w="159385" h="262890">
                  <a:moveTo>
                    <a:pt x="70637" y="189318"/>
                  </a:moveTo>
                  <a:lnTo>
                    <a:pt x="66027" y="189166"/>
                  </a:lnTo>
                  <a:lnTo>
                    <a:pt x="66027" y="194081"/>
                  </a:lnTo>
                  <a:lnTo>
                    <a:pt x="70637" y="194208"/>
                  </a:lnTo>
                  <a:lnTo>
                    <a:pt x="70637" y="189318"/>
                  </a:lnTo>
                  <a:close/>
                </a:path>
                <a:path w="159385" h="262890">
                  <a:moveTo>
                    <a:pt x="70637" y="165836"/>
                  </a:moveTo>
                  <a:lnTo>
                    <a:pt x="66027" y="165709"/>
                  </a:lnTo>
                  <a:lnTo>
                    <a:pt x="66027" y="170611"/>
                  </a:lnTo>
                  <a:lnTo>
                    <a:pt x="70637" y="170764"/>
                  </a:lnTo>
                  <a:lnTo>
                    <a:pt x="70637" y="165836"/>
                  </a:lnTo>
                  <a:close/>
                </a:path>
                <a:path w="159385" h="262890">
                  <a:moveTo>
                    <a:pt x="70637" y="142379"/>
                  </a:moveTo>
                  <a:lnTo>
                    <a:pt x="66027" y="142240"/>
                  </a:lnTo>
                  <a:lnTo>
                    <a:pt x="66027" y="147154"/>
                  </a:lnTo>
                  <a:lnTo>
                    <a:pt x="70637" y="147281"/>
                  </a:lnTo>
                  <a:lnTo>
                    <a:pt x="70637" y="142379"/>
                  </a:lnTo>
                  <a:close/>
                </a:path>
                <a:path w="159385" h="262890">
                  <a:moveTo>
                    <a:pt x="70637" y="118910"/>
                  </a:moveTo>
                  <a:lnTo>
                    <a:pt x="66027" y="118770"/>
                  </a:lnTo>
                  <a:lnTo>
                    <a:pt x="66027" y="123685"/>
                  </a:lnTo>
                  <a:lnTo>
                    <a:pt x="70637" y="123812"/>
                  </a:lnTo>
                  <a:lnTo>
                    <a:pt x="70637" y="118910"/>
                  </a:lnTo>
                  <a:close/>
                </a:path>
                <a:path w="159385" h="262890">
                  <a:moveTo>
                    <a:pt x="70637" y="25044"/>
                  </a:moveTo>
                  <a:lnTo>
                    <a:pt x="66027" y="24930"/>
                  </a:lnTo>
                  <a:lnTo>
                    <a:pt x="66027" y="29845"/>
                  </a:lnTo>
                  <a:lnTo>
                    <a:pt x="70637" y="29933"/>
                  </a:lnTo>
                  <a:lnTo>
                    <a:pt x="70637" y="25044"/>
                  </a:lnTo>
                  <a:close/>
                </a:path>
                <a:path w="159385" h="262890">
                  <a:moveTo>
                    <a:pt x="70637" y="1574"/>
                  </a:moveTo>
                  <a:lnTo>
                    <a:pt x="66027" y="1460"/>
                  </a:lnTo>
                  <a:lnTo>
                    <a:pt x="66027" y="6375"/>
                  </a:lnTo>
                  <a:lnTo>
                    <a:pt x="70637" y="6477"/>
                  </a:lnTo>
                  <a:lnTo>
                    <a:pt x="70637" y="1574"/>
                  </a:lnTo>
                  <a:close/>
                </a:path>
                <a:path w="159385" h="262890">
                  <a:moveTo>
                    <a:pt x="92722" y="236931"/>
                  </a:moveTo>
                  <a:lnTo>
                    <a:pt x="88099" y="236778"/>
                  </a:lnTo>
                  <a:lnTo>
                    <a:pt x="88099" y="241693"/>
                  </a:lnTo>
                  <a:lnTo>
                    <a:pt x="92722" y="241833"/>
                  </a:lnTo>
                  <a:lnTo>
                    <a:pt x="92722" y="236931"/>
                  </a:lnTo>
                  <a:close/>
                </a:path>
                <a:path w="159385" h="262890">
                  <a:moveTo>
                    <a:pt x="92722" y="213436"/>
                  </a:moveTo>
                  <a:lnTo>
                    <a:pt x="88099" y="213296"/>
                  </a:lnTo>
                  <a:lnTo>
                    <a:pt x="88099" y="218224"/>
                  </a:lnTo>
                  <a:lnTo>
                    <a:pt x="92722" y="218363"/>
                  </a:lnTo>
                  <a:lnTo>
                    <a:pt x="92722" y="213436"/>
                  </a:lnTo>
                  <a:close/>
                </a:path>
                <a:path w="159385" h="262890">
                  <a:moveTo>
                    <a:pt x="92722" y="189941"/>
                  </a:moveTo>
                  <a:lnTo>
                    <a:pt x="88099" y="189826"/>
                  </a:lnTo>
                  <a:lnTo>
                    <a:pt x="88099" y="194716"/>
                  </a:lnTo>
                  <a:lnTo>
                    <a:pt x="92722" y="194881"/>
                  </a:lnTo>
                  <a:lnTo>
                    <a:pt x="92722" y="189941"/>
                  </a:lnTo>
                  <a:close/>
                </a:path>
                <a:path w="159385" h="262890">
                  <a:moveTo>
                    <a:pt x="92722" y="166458"/>
                  </a:moveTo>
                  <a:lnTo>
                    <a:pt x="88099" y="166331"/>
                  </a:lnTo>
                  <a:lnTo>
                    <a:pt x="88099" y="171246"/>
                  </a:lnTo>
                  <a:lnTo>
                    <a:pt x="92722" y="171361"/>
                  </a:lnTo>
                  <a:lnTo>
                    <a:pt x="92722" y="166458"/>
                  </a:lnTo>
                  <a:close/>
                </a:path>
                <a:path w="159385" h="262890">
                  <a:moveTo>
                    <a:pt x="92722" y="142976"/>
                  </a:moveTo>
                  <a:lnTo>
                    <a:pt x="88099" y="142862"/>
                  </a:lnTo>
                  <a:lnTo>
                    <a:pt x="88099" y="147764"/>
                  </a:lnTo>
                  <a:lnTo>
                    <a:pt x="92722" y="147878"/>
                  </a:lnTo>
                  <a:lnTo>
                    <a:pt x="92722" y="142976"/>
                  </a:lnTo>
                  <a:close/>
                </a:path>
                <a:path w="159385" h="262890">
                  <a:moveTo>
                    <a:pt x="92722" y="119494"/>
                  </a:moveTo>
                  <a:lnTo>
                    <a:pt x="88099" y="119367"/>
                  </a:lnTo>
                  <a:lnTo>
                    <a:pt x="88099" y="124282"/>
                  </a:lnTo>
                  <a:lnTo>
                    <a:pt x="92722" y="124396"/>
                  </a:lnTo>
                  <a:lnTo>
                    <a:pt x="92722" y="119494"/>
                  </a:lnTo>
                  <a:close/>
                </a:path>
                <a:path w="159385" h="262890">
                  <a:moveTo>
                    <a:pt x="92722" y="25552"/>
                  </a:moveTo>
                  <a:lnTo>
                    <a:pt x="88112" y="25450"/>
                  </a:lnTo>
                  <a:lnTo>
                    <a:pt x="88112" y="30340"/>
                  </a:lnTo>
                  <a:lnTo>
                    <a:pt x="92722" y="30454"/>
                  </a:lnTo>
                  <a:lnTo>
                    <a:pt x="92722" y="25552"/>
                  </a:lnTo>
                  <a:close/>
                </a:path>
                <a:path w="159385" h="262890">
                  <a:moveTo>
                    <a:pt x="92722" y="2057"/>
                  </a:moveTo>
                  <a:lnTo>
                    <a:pt x="88112" y="1955"/>
                  </a:lnTo>
                  <a:lnTo>
                    <a:pt x="88112" y="6870"/>
                  </a:lnTo>
                  <a:lnTo>
                    <a:pt x="92722" y="6959"/>
                  </a:lnTo>
                  <a:lnTo>
                    <a:pt x="92722" y="2057"/>
                  </a:lnTo>
                  <a:close/>
                </a:path>
                <a:path w="159385" h="262890">
                  <a:moveTo>
                    <a:pt x="114846" y="237629"/>
                  </a:moveTo>
                  <a:lnTo>
                    <a:pt x="110223" y="237477"/>
                  </a:lnTo>
                  <a:lnTo>
                    <a:pt x="110223" y="242392"/>
                  </a:lnTo>
                  <a:lnTo>
                    <a:pt x="114846" y="242531"/>
                  </a:lnTo>
                  <a:lnTo>
                    <a:pt x="114846" y="237629"/>
                  </a:lnTo>
                  <a:close/>
                </a:path>
                <a:path w="159385" h="262890">
                  <a:moveTo>
                    <a:pt x="114846" y="214109"/>
                  </a:moveTo>
                  <a:lnTo>
                    <a:pt x="110223" y="213969"/>
                  </a:lnTo>
                  <a:lnTo>
                    <a:pt x="110223" y="218871"/>
                  </a:lnTo>
                  <a:lnTo>
                    <a:pt x="114846" y="219036"/>
                  </a:lnTo>
                  <a:lnTo>
                    <a:pt x="114846" y="214109"/>
                  </a:lnTo>
                  <a:close/>
                </a:path>
                <a:path w="159385" h="262890">
                  <a:moveTo>
                    <a:pt x="114846" y="190588"/>
                  </a:moveTo>
                  <a:lnTo>
                    <a:pt x="110223" y="190461"/>
                  </a:lnTo>
                  <a:lnTo>
                    <a:pt x="110223" y="195389"/>
                  </a:lnTo>
                  <a:lnTo>
                    <a:pt x="114846" y="195503"/>
                  </a:lnTo>
                  <a:lnTo>
                    <a:pt x="114846" y="190588"/>
                  </a:lnTo>
                  <a:close/>
                </a:path>
                <a:path w="159385" h="262890">
                  <a:moveTo>
                    <a:pt x="114846" y="167119"/>
                  </a:moveTo>
                  <a:lnTo>
                    <a:pt x="110223" y="166954"/>
                  </a:lnTo>
                  <a:lnTo>
                    <a:pt x="110223" y="171881"/>
                  </a:lnTo>
                  <a:lnTo>
                    <a:pt x="114846" y="172008"/>
                  </a:lnTo>
                  <a:lnTo>
                    <a:pt x="114846" y="167119"/>
                  </a:lnTo>
                  <a:close/>
                </a:path>
                <a:path w="159385" h="262890">
                  <a:moveTo>
                    <a:pt x="114846" y="143598"/>
                  </a:moveTo>
                  <a:lnTo>
                    <a:pt x="110223" y="143459"/>
                  </a:lnTo>
                  <a:lnTo>
                    <a:pt x="110223" y="148374"/>
                  </a:lnTo>
                  <a:lnTo>
                    <a:pt x="114846" y="148501"/>
                  </a:lnTo>
                  <a:lnTo>
                    <a:pt x="114846" y="143598"/>
                  </a:lnTo>
                  <a:close/>
                </a:path>
                <a:path w="159385" h="262890">
                  <a:moveTo>
                    <a:pt x="114846" y="120078"/>
                  </a:moveTo>
                  <a:lnTo>
                    <a:pt x="110223" y="119964"/>
                  </a:lnTo>
                  <a:lnTo>
                    <a:pt x="110223" y="124879"/>
                  </a:lnTo>
                  <a:lnTo>
                    <a:pt x="114846" y="125006"/>
                  </a:lnTo>
                  <a:lnTo>
                    <a:pt x="114846" y="120078"/>
                  </a:lnTo>
                  <a:close/>
                </a:path>
                <a:path w="159385" h="262890">
                  <a:moveTo>
                    <a:pt x="114846" y="26060"/>
                  </a:moveTo>
                  <a:lnTo>
                    <a:pt x="110223" y="25946"/>
                  </a:lnTo>
                  <a:lnTo>
                    <a:pt x="110223" y="30848"/>
                  </a:lnTo>
                  <a:lnTo>
                    <a:pt x="114846" y="30962"/>
                  </a:lnTo>
                  <a:lnTo>
                    <a:pt x="114846" y="26060"/>
                  </a:lnTo>
                  <a:close/>
                </a:path>
                <a:path w="159385" h="262890">
                  <a:moveTo>
                    <a:pt x="114846" y="2565"/>
                  </a:moveTo>
                  <a:lnTo>
                    <a:pt x="110223" y="2438"/>
                  </a:lnTo>
                  <a:lnTo>
                    <a:pt x="110223" y="7366"/>
                  </a:lnTo>
                  <a:lnTo>
                    <a:pt x="114846" y="7454"/>
                  </a:lnTo>
                  <a:lnTo>
                    <a:pt x="114846" y="2565"/>
                  </a:lnTo>
                  <a:close/>
                </a:path>
                <a:path w="159385" h="262890">
                  <a:moveTo>
                    <a:pt x="136982" y="238315"/>
                  </a:moveTo>
                  <a:lnTo>
                    <a:pt x="132372" y="238150"/>
                  </a:lnTo>
                  <a:lnTo>
                    <a:pt x="132372" y="243078"/>
                  </a:lnTo>
                  <a:lnTo>
                    <a:pt x="136982" y="243230"/>
                  </a:lnTo>
                  <a:lnTo>
                    <a:pt x="136982" y="238315"/>
                  </a:lnTo>
                  <a:close/>
                </a:path>
                <a:path w="159385" h="262890">
                  <a:moveTo>
                    <a:pt x="136982" y="214769"/>
                  </a:moveTo>
                  <a:lnTo>
                    <a:pt x="132372" y="214630"/>
                  </a:lnTo>
                  <a:lnTo>
                    <a:pt x="132372" y="219544"/>
                  </a:lnTo>
                  <a:lnTo>
                    <a:pt x="136982" y="219684"/>
                  </a:lnTo>
                  <a:lnTo>
                    <a:pt x="136982" y="214769"/>
                  </a:lnTo>
                  <a:close/>
                </a:path>
                <a:path w="159385" h="262890">
                  <a:moveTo>
                    <a:pt x="136982" y="191236"/>
                  </a:moveTo>
                  <a:lnTo>
                    <a:pt x="132372" y="191122"/>
                  </a:lnTo>
                  <a:lnTo>
                    <a:pt x="132372" y="196037"/>
                  </a:lnTo>
                  <a:lnTo>
                    <a:pt x="136982" y="196164"/>
                  </a:lnTo>
                  <a:lnTo>
                    <a:pt x="136982" y="191236"/>
                  </a:lnTo>
                  <a:close/>
                </a:path>
                <a:path w="159385" h="262890">
                  <a:moveTo>
                    <a:pt x="136982" y="167728"/>
                  </a:moveTo>
                  <a:lnTo>
                    <a:pt x="132372" y="167576"/>
                  </a:lnTo>
                  <a:lnTo>
                    <a:pt x="132372" y="172504"/>
                  </a:lnTo>
                  <a:lnTo>
                    <a:pt x="136982" y="172643"/>
                  </a:lnTo>
                  <a:lnTo>
                    <a:pt x="136982" y="167728"/>
                  </a:lnTo>
                  <a:close/>
                </a:path>
                <a:path w="159385" h="262890">
                  <a:moveTo>
                    <a:pt x="136982" y="144195"/>
                  </a:moveTo>
                  <a:lnTo>
                    <a:pt x="132372" y="144068"/>
                  </a:lnTo>
                  <a:lnTo>
                    <a:pt x="132372" y="148996"/>
                  </a:lnTo>
                  <a:lnTo>
                    <a:pt x="136982" y="149123"/>
                  </a:lnTo>
                  <a:lnTo>
                    <a:pt x="136982" y="144195"/>
                  </a:lnTo>
                  <a:close/>
                </a:path>
                <a:path w="159385" h="262890">
                  <a:moveTo>
                    <a:pt x="136982" y="120675"/>
                  </a:moveTo>
                  <a:lnTo>
                    <a:pt x="132372" y="120548"/>
                  </a:lnTo>
                  <a:lnTo>
                    <a:pt x="132372" y="125463"/>
                  </a:lnTo>
                  <a:lnTo>
                    <a:pt x="136982" y="125590"/>
                  </a:lnTo>
                  <a:lnTo>
                    <a:pt x="136982" y="120675"/>
                  </a:lnTo>
                  <a:close/>
                </a:path>
                <a:path w="159385" h="262890">
                  <a:moveTo>
                    <a:pt x="136982" y="26581"/>
                  </a:moveTo>
                  <a:lnTo>
                    <a:pt x="132372" y="26479"/>
                  </a:lnTo>
                  <a:lnTo>
                    <a:pt x="132372" y="31369"/>
                  </a:lnTo>
                  <a:lnTo>
                    <a:pt x="136982" y="31483"/>
                  </a:lnTo>
                  <a:lnTo>
                    <a:pt x="136982" y="26581"/>
                  </a:lnTo>
                  <a:close/>
                </a:path>
                <a:path w="159385" h="262890">
                  <a:moveTo>
                    <a:pt x="136982" y="3035"/>
                  </a:moveTo>
                  <a:lnTo>
                    <a:pt x="132372" y="2946"/>
                  </a:lnTo>
                  <a:lnTo>
                    <a:pt x="132372" y="7848"/>
                  </a:lnTo>
                  <a:lnTo>
                    <a:pt x="136982" y="7950"/>
                  </a:lnTo>
                  <a:lnTo>
                    <a:pt x="136982" y="3035"/>
                  </a:lnTo>
                  <a:close/>
                </a:path>
                <a:path w="159385" h="262890">
                  <a:moveTo>
                    <a:pt x="159194" y="239014"/>
                  </a:moveTo>
                  <a:lnTo>
                    <a:pt x="154559" y="238848"/>
                  </a:lnTo>
                  <a:lnTo>
                    <a:pt x="154559" y="243763"/>
                  </a:lnTo>
                  <a:lnTo>
                    <a:pt x="159194" y="243903"/>
                  </a:lnTo>
                  <a:lnTo>
                    <a:pt x="159194" y="239014"/>
                  </a:lnTo>
                  <a:close/>
                </a:path>
                <a:path w="159385" h="262890">
                  <a:moveTo>
                    <a:pt x="159194" y="215455"/>
                  </a:moveTo>
                  <a:lnTo>
                    <a:pt x="154559" y="215315"/>
                  </a:lnTo>
                  <a:lnTo>
                    <a:pt x="154559" y="220230"/>
                  </a:lnTo>
                  <a:lnTo>
                    <a:pt x="159194" y="220357"/>
                  </a:lnTo>
                  <a:lnTo>
                    <a:pt x="159194" y="215455"/>
                  </a:lnTo>
                  <a:close/>
                </a:path>
                <a:path w="159385" h="262890">
                  <a:moveTo>
                    <a:pt x="159194" y="191897"/>
                  </a:moveTo>
                  <a:lnTo>
                    <a:pt x="154559" y="191770"/>
                  </a:lnTo>
                  <a:lnTo>
                    <a:pt x="154559" y="196684"/>
                  </a:lnTo>
                  <a:lnTo>
                    <a:pt x="159194" y="196824"/>
                  </a:lnTo>
                  <a:lnTo>
                    <a:pt x="159194" y="191897"/>
                  </a:lnTo>
                  <a:close/>
                </a:path>
                <a:path w="159385" h="262890">
                  <a:moveTo>
                    <a:pt x="159194" y="168363"/>
                  </a:moveTo>
                  <a:lnTo>
                    <a:pt x="154559" y="168224"/>
                  </a:lnTo>
                  <a:lnTo>
                    <a:pt x="154559" y="173139"/>
                  </a:lnTo>
                  <a:lnTo>
                    <a:pt x="159194" y="173266"/>
                  </a:lnTo>
                  <a:lnTo>
                    <a:pt x="159194" y="168363"/>
                  </a:lnTo>
                  <a:close/>
                </a:path>
                <a:path w="159385" h="262890">
                  <a:moveTo>
                    <a:pt x="159194" y="144830"/>
                  </a:moveTo>
                  <a:lnTo>
                    <a:pt x="154559" y="144691"/>
                  </a:lnTo>
                  <a:lnTo>
                    <a:pt x="154559" y="149606"/>
                  </a:lnTo>
                  <a:lnTo>
                    <a:pt x="159194" y="149720"/>
                  </a:lnTo>
                  <a:lnTo>
                    <a:pt x="159194" y="144830"/>
                  </a:lnTo>
                  <a:close/>
                </a:path>
                <a:path w="159385" h="262890">
                  <a:moveTo>
                    <a:pt x="159194" y="121246"/>
                  </a:moveTo>
                  <a:lnTo>
                    <a:pt x="154559" y="121132"/>
                  </a:lnTo>
                  <a:lnTo>
                    <a:pt x="154559" y="126072"/>
                  </a:lnTo>
                  <a:lnTo>
                    <a:pt x="159194" y="126187"/>
                  </a:lnTo>
                  <a:lnTo>
                    <a:pt x="159194" y="121246"/>
                  </a:lnTo>
                  <a:close/>
                </a:path>
                <a:path w="159385" h="262890">
                  <a:moveTo>
                    <a:pt x="159194" y="27089"/>
                  </a:moveTo>
                  <a:lnTo>
                    <a:pt x="154559" y="26974"/>
                  </a:lnTo>
                  <a:lnTo>
                    <a:pt x="154559" y="31889"/>
                  </a:lnTo>
                  <a:lnTo>
                    <a:pt x="159194" y="32004"/>
                  </a:lnTo>
                  <a:lnTo>
                    <a:pt x="159194" y="27089"/>
                  </a:lnTo>
                  <a:close/>
                </a:path>
                <a:path w="159385" h="262890">
                  <a:moveTo>
                    <a:pt x="159194" y="3530"/>
                  </a:moveTo>
                  <a:lnTo>
                    <a:pt x="154559" y="3429"/>
                  </a:lnTo>
                  <a:lnTo>
                    <a:pt x="154559" y="8343"/>
                  </a:lnTo>
                  <a:lnTo>
                    <a:pt x="159194" y="8458"/>
                  </a:lnTo>
                  <a:lnTo>
                    <a:pt x="159194" y="35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5444083" y="7673352"/>
              <a:ext cx="428625" cy="584835"/>
            </a:xfrm>
            <a:custGeom>
              <a:avLst/>
              <a:gdLst/>
              <a:ahLst/>
              <a:cxnLst/>
              <a:rect l="l" t="t" r="r" b="b"/>
              <a:pathLst>
                <a:path w="428625" h="584834">
                  <a:moveTo>
                    <a:pt x="4597" y="575665"/>
                  </a:moveTo>
                  <a:lnTo>
                    <a:pt x="0" y="575538"/>
                  </a:lnTo>
                  <a:lnTo>
                    <a:pt x="0" y="580402"/>
                  </a:lnTo>
                  <a:lnTo>
                    <a:pt x="4597" y="580580"/>
                  </a:lnTo>
                  <a:lnTo>
                    <a:pt x="4597" y="575665"/>
                  </a:lnTo>
                  <a:close/>
                </a:path>
                <a:path w="428625" h="584834">
                  <a:moveTo>
                    <a:pt x="4597" y="552297"/>
                  </a:moveTo>
                  <a:lnTo>
                    <a:pt x="0" y="552145"/>
                  </a:lnTo>
                  <a:lnTo>
                    <a:pt x="0" y="557009"/>
                  </a:lnTo>
                  <a:lnTo>
                    <a:pt x="4597" y="557187"/>
                  </a:lnTo>
                  <a:lnTo>
                    <a:pt x="4597" y="552297"/>
                  </a:lnTo>
                  <a:close/>
                </a:path>
                <a:path w="428625" h="584834">
                  <a:moveTo>
                    <a:pt x="4597" y="528891"/>
                  </a:moveTo>
                  <a:lnTo>
                    <a:pt x="0" y="528739"/>
                  </a:lnTo>
                  <a:lnTo>
                    <a:pt x="0" y="533615"/>
                  </a:lnTo>
                  <a:lnTo>
                    <a:pt x="4597" y="533768"/>
                  </a:lnTo>
                  <a:lnTo>
                    <a:pt x="4597" y="528891"/>
                  </a:lnTo>
                  <a:close/>
                </a:path>
                <a:path w="428625" h="584834">
                  <a:moveTo>
                    <a:pt x="4597" y="505472"/>
                  </a:moveTo>
                  <a:lnTo>
                    <a:pt x="0" y="505333"/>
                  </a:lnTo>
                  <a:lnTo>
                    <a:pt x="0" y="510197"/>
                  </a:lnTo>
                  <a:lnTo>
                    <a:pt x="4597" y="510362"/>
                  </a:lnTo>
                  <a:lnTo>
                    <a:pt x="4597" y="505472"/>
                  </a:lnTo>
                  <a:close/>
                </a:path>
                <a:path w="428625" h="584834">
                  <a:moveTo>
                    <a:pt x="4597" y="482053"/>
                  </a:moveTo>
                  <a:lnTo>
                    <a:pt x="0" y="481914"/>
                  </a:lnTo>
                  <a:lnTo>
                    <a:pt x="0" y="486816"/>
                  </a:lnTo>
                  <a:lnTo>
                    <a:pt x="4597" y="486943"/>
                  </a:lnTo>
                  <a:lnTo>
                    <a:pt x="4597" y="482053"/>
                  </a:lnTo>
                  <a:close/>
                </a:path>
                <a:path w="428625" h="584834">
                  <a:moveTo>
                    <a:pt x="26568" y="576453"/>
                  </a:moveTo>
                  <a:lnTo>
                    <a:pt x="21971" y="576275"/>
                  </a:lnTo>
                  <a:lnTo>
                    <a:pt x="21971" y="581190"/>
                  </a:lnTo>
                  <a:lnTo>
                    <a:pt x="26568" y="581380"/>
                  </a:lnTo>
                  <a:lnTo>
                    <a:pt x="26568" y="576453"/>
                  </a:lnTo>
                  <a:close/>
                </a:path>
                <a:path w="428625" h="584834">
                  <a:moveTo>
                    <a:pt x="26568" y="553059"/>
                  </a:moveTo>
                  <a:lnTo>
                    <a:pt x="21971" y="552881"/>
                  </a:lnTo>
                  <a:lnTo>
                    <a:pt x="21971" y="557771"/>
                  </a:lnTo>
                  <a:lnTo>
                    <a:pt x="26568" y="557949"/>
                  </a:lnTo>
                  <a:lnTo>
                    <a:pt x="26568" y="553059"/>
                  </a:lnTo>
                  <a:close/>
                </a:path>
                <a:path w="428625" h="584834">
                  <a:moveTo>
                    <a:pt x="26568" y="529628"/>
                  </a:moveTo>
                  <a:lnTo>
                    <a:pt x="21971" y="529488"/>
                  </a:lnTo>
                  <a:lnTo>
                    <a:pt x="21971" y="534365"/>
                  </a:lnTo>
                  <a:lnTo>
                    <a:pt x="26568" y="534530"/>
                  </a:lnTo>
                  <a:lnTo>
                    <a:pt x="26568" y="529628"/>
                  </a:lnTo>
                  <a:close/>
                </a:path>
                <a:path w="428625" h="584834">
                  <a:moveTo>
                    <a:pt x="26568" y="506196"/>
                  </a:moveTo>
                  <a:lnTo>
                    <a:pt x="21971" y="506018"/>
                  </a:lnTo>
                  <a:lnTo>
                    <a:pt x="21971" y="510959"/>
                  </a:lnTo>
                  <a:lnTo>
                    <a:pt x="26568" y="511086"/>
                  </a:lnTo>
                  <a:lnTo>
                    <a:pt x="26568" y="506196"/>
                  </a:lnTo>
                  <a:close/>
                </a:path>
                <a:path w="428625" h="584834">
                  <a:moveTo>
                    <a:pt x="26568" y="482752"/>
                  </a:moveTo>
                  <a:lnTo>
                    <a:pt x="21971" y="482612"/>
                  </a:lnTo>
                  <a:lnTo>
                    <a:pt x="21971" y="487514"/>
                  </a:lnTo>
                  <a:lnTo>
                    <a:pt x="26568" y="487680"/>
                  </a:lnTo>
                  <a:lnTo>
                    <a:pt x="26568" y="482752"/>
                  </a:lnTo>
                  <a:close/>
                </a:path>
                <a:path w="428625" h="584834">
                  <a:moveTo>
                    <a:pt x="48577" y="577253"/>
                  </a:moveTo>
                  <a:lnTo>
                    <a:pt x="43980" y="577100"/>
                  </a:lnTo>
                  <a:lnTo>
                    <a:pt x="43980" y="582002"/>
                  </a:lnTo>
                  <a:lnTo>
                    <a:pt x="48577" y="582129"/>
                  </a:lnTo>
                  <a:lnTo>
                    <a:pt x="48577" y="577253"/>
                  </a:lnTo>
                  <a:close/>
                </a:path>
                <a:path w="428625" h="584834">
                  <a:moveTo>
                    <a:pt x="48577" y="553796"/>
                  </a:moveTo>
                  <a:lnTo>
                    <a:pt x="43980" y="553643"/>
                  </a:lnTo>
                  <a:lnTo>
                    <a:pt x="43980" y="558558"/>
                  </a:lnTo>
                  <a:lnTo>
                    <a:pt x="48577" y="558711"/>
                  </a:lnTo>
                  <a:lnTo>
                    <a:pt x="48577" y="553796"/>
                  </a:lnTo>
                  <a:close/>
                </a:path>
                <a:path w="428625" h="584834">
                  <a:moveTo>
                    <a:pt x="48577" y="530364"/>
                  </a:moveTo>
                  <a:lnTo>
                    <a:pt x="43980" y="530212"/>
                  </a:lnTo>
                  <a:lnTo>
                    <a:pt x="43980" y="535101"/>
                  </a:lnTo>
                  <a:lnTo>
                    <a:pt x="48577" y="535254"/>
                  </a:lnTo>
                  <a:lnTo>
                    <a:pt x="48577" y="530364"/>
                  </a:lnTo>
                  <a:close/>
                </a:path>
                <a:path w="428625" h="584834">
                  <a:moveTo>
                    <a:pt x="48577" y="506920"/>
                  </a:moveTo>
                  <a:lnTo>
                    <a:pt x="43980" y="506755"/>
                  </a:lnTo>
                  <a:lnTo>
                    <a:pt x="43980" y="511683"/>
                  </a:lnTo>
                  <a:lnTo>
                    <a:pt x="48577" y="511810"/>
                  </a:lnTo>
                  <a:lnTo>
                    <a:pt x="48577" y="506920"/>
                  </a:lnTo>
                  <a:close/>
                </a:path>
                <a:path w="428625" h="584834">
                  <a:moveTo>
                    <a:pt x="48577" y="483463"/>
                  </a:moveTo>
                  <a:lnTo>
                    <a:pt x="43980" y="483336"/>
                  </a:lnTo>
                  <a:lnTo>
                    <a:pt x="43980" y="488238"/>
                  </a:lnTo>
                  <a:lnTo>
                    <a:pt x="48577" y="488378"/>
                  </a:lnTo>
                  <a:lnTo>
                    <a:pt x="48577" y="483463"/>
                  </a:lnTo>
                  <a:close/>
                </a:path>
                <a:path w="428625" h="584834">
                  <a:moveTo>
                    <a:pt x="70637" y="577989"/>
                  </a:moveTo>
                  <a:lnTo>
                    <a:pt x="66027" y="577875"/>
                  </a:lnTo>
                  <a:lnTo>
                    <a:pt x="66027" y="582777"/>
                  </a:lnTo>
                  <a:lnTo>
                    <a:pt x="70637" y="582942"/>
                  </a:lnTo>
                  <a:lnTo>
                    <a:pt x="70637" y="577989"/>
                  </a:lnTo>
                  <a:close/>
                </a:path>
                <a:path w="428625" h="584834">
                  <a:moveTo>
                    <a:pt x="70637" y="554558"/>
                  </a:moveTo>
                  <a:lnTo>
                    <a:pt x="66027" y="554393"/>
                  </a:lnTo>
                  <a:lnTo>
                    <a:pt x="66027" y="559320"/>
                  </a:lnTo>
                  <a:lnTo>
                    <a:pt x="70637" y="559460"/>
                  </a:lnTo>
                  <a:lnTo>
                    <a:pt x="70637" y="554558"/>
                  </a:lnTo>
                  <a:close/>
                </a:path>
                <a:path w="428625" h="584834">
                  <a:moveTo>
                    <a:pt x="70637" y="531114"/>
                  </a:moveTo>
                  <a:lnTo>
                    <a:pt x="66027" y="530948"/>
                  </a:lnTo>
                  <a:lnTo>
                    <a:pt x="66027" y="535851"/>
                  </a:lnTo>
                  <a:lnTo>
                    <a:pt x="70637" y="536003"/>
                  </a:lnTo>
                  <a:lnTo>
                    <a:pt x="70637" y="531114"/>
                  </a:lnTo>
                  <a:close/>
                </a:path>
                <a:path w="428625" h="584834">
                  <a:moveTo>
                    <a:pt x="70637" y="507631"/>
                  </a:moveTo>
                  <a:lnTo>
                    <a:pt x="66027" y="507492"/>
                  </a:lnTo>
                  <a:lnTo>
                    <a:pt x="66027" y="512394"/>
                  </a:lnTo>
                  <a:lnTo>
                    <a:pt x="70637" y="512533"/>
                  </a:lnTo>
                  <a:lnTo>
                    <a:pt x="70637" y="507631"/>
                  </a:lnTo>
                  <a:close/>
                </a:path>
                <a:path w="428625" h="584834">
                  <a:moveTo>
                    <a:pt x="70637" y="484174"/>
                  </a:moveTo>
                  <a:lnTo>
                    <a:pt x="66027" y="484022"/>
                  </a:lnTo>
                  <a:lnTo>
                    <a:pt x="66027" y="488950"/>
                  </a:lnTo>
                  <a:lnTo>
                    <a:pt x="70637" y="489077"/>
                  </a:lnTo>
                  <a:lnTo>
                    <a:pt x="70637" y="484174"/>
                  </a:lnTo>
                  <a:close/>
                </a:path>
                <a:path w="428625" h="584834">
                  <a:moveTo>
                    <a:pt x="92722" y="578789"/>
                  </a:moveTo>
                  <a:lnTo>
                    <a:pt x="88099" y="578637"/>
                  </a:lnTo>
                  <a:lnTo>
                    <a:pt x="88099" y="583539"/>
                  </a:lnTo>
                  <a:lnTo>
                    <a:pt x="92722" y="583704"/>
                  </a:lnTo>
                  <a:lnTo>
                    <a:pt x="92722" y="578789"/>
                  </a:lnTo>
                  <a:close/>
                </a:path>
                <a:path w="428625" h="584834">
                  <a:moveTo>
                    <a:pt x="92722" y="555320"/>
                  </a:moveTo>
                  <a:lnTo>
                    <a:pt x="88099" y="555155"/>
                  </a:lnTo>
                  <a:lnTo>
                    <a:pt x="88099" y="560082"/>
                  </a:lnTo>
                  <a:lnTo>
                    <a:pt x="92722" y="560235"/>
                  </a:lnTo>
                  <a:lnTo>
                    <a:pt x="92722" y="555320"/>
                  </a:lnTo>
                  <a:close/>
                </a:path>
                <a:path w="428625" h="584834">
                  <a:moveTo>
                    <a:pt x="92722" y="531850"/>
                  </a:moveTo>
                  <a:lnTo>
                    <a:pt x="88099" y="531698"/>
                  </a:lnTo>
                  <a:lnTo>
                    <a:pt x="88099" y="536625"/>
                  </a:lnTo>
                  <a:lnTo>
                    <a:pt x="92722" y="536765"/>
                  </a:lnTo>
                  <a:lnTo>
                    <a:pt x="92722" y="531850"/>
                  </a:lnTo>
                  <a:close/>
                </a:path>
                <a:path w="428625" h="584834">
                  <a:moveTo>
                    <a:pt x="92722" y="508368"/>
                  </a:moveTo>
                  <a:lnTo>
                    <a:pt x="88099" y="508215"/>
                  </a:lnTo>
                  <a:lnTo>
                    <a:pt x="88099" y="513118"/>
                  </a:lnTo>
                  <a:lnTo>
                    <a:pt x="92722" y="513283"/>
                  </a:lnTo>
                  <a:lnTo>
                    <a:pt x="92722" y="508368"/>
                  </a:lnTo>
                  <a:close/>
                </a:path>
                <a:path w="428625" h="584834">
                  <a:moveTo>
                    <a:pt x="92722" y="484873"/>
                  </a:moveTo>
                  <a:lnTo>
                    <a:pt x="88099" y="484720"/>
                  </a:lnTo>
                  <a:lnTo>
                    <a:pt x="88099" y="489648"/>
                  </a:lnTo>
                  <a:lnTo>
                    <a:pt x="92722" y="489775"/>
                  </a:lnTo>
                  <a:lnTo>
                    <a:pt x="92722" y="484873"/>
                  </a:lnTo>
                  <a:close/>
                </a:path>
                <a:path w="428625" h="584834">
                  <a:moveTo>
                    <a:pt x="114846" y="579615"/>
                  </a:moveTo>
                  <a:lnTo>
                    <a:pt x="110223" y="579424"/>
                  </a:lnTo>
                  <a:lnTo>
                    <a:pt x="110223" y="584327"/>
                  </a:lnTo>
                  <a:lnTo>
                    <a:pt x="114846" y="584542"/>
                  </a:lnTo>
                  <a:lnTo>
                    <a:pt x="114846" y="579615"/>
                  </a:lnTo>
                  <a:close/>
                </a:path>
                <a:path w="428625" h="584834">
                  <a:moveTo>
                    <a:pt x="114846" y="556094"/>
                  </a:moveTo>
                  <a:lnTo>
                    <a:pt x="110223" y="555929"/>
                  </a:lnTo>
                  <a:lnTo>
                    <a:pt x="110223" y="560844"/>
                  </a:lnTo>
                  <a:lnTo>
                    <a:pt x="114846" y="560997"/>
                  </a:lnTo>
                  <a:lnTo>
                    <a:pt x="114846" y="556094"/>
                  </a:lnTo>
                  <a:close/>
                </a:path>
                <a:path w="428625" h="584834">
                  <a:moveTo>
                    <a:pt x="114846" y="532587"/>
                  </a:moveTo>
                  <a:lnTo>
                    <a:pt x="110223" y="532447"/>
                  </a:lnTo>
                  <a:lnTo>
                    <a:pt x="110223" y="537349"/>
                  </a:lnTo>
                  <a:lnTo>
                    <a:pt x="114846" y="537514"/>
                  </a:lnTo>
                  <a:lnTo>
                    <a:pt x="114846" y="532587"/>
                  </a:lnTo>
                  <a:close/>
                </a:path>
                <a:path w="428625" h="584834">
                  <a:moveTo>
                    <a:pt x="114846" y="509092"/>
                  </a:moveTo>
                  <a:lnTo>
                    <a:pt x="110223" y="508927"/>
                  </a:lnTo>
                  <a:lnTo>
                    <a:pt x="110223" y="513842"/>
                  </a:lnTo>
                  <a:lnTo>
                    <a:pt x="114846" y="513994"/>
                  </a:lnTo>
                  <a:lnTo>
                    <a:pt x="114846" y="509092"/>
                  </a:lnTo>
                  <a:close/>
                </a:path>
                <a:path w="428625" h="584834">
                  <a:moveTo>
                    <a:pt x="114846" y="485584"/>
                  </a:moveTo>
                  <a:lnTo>
                    <a:pt x="110223" y="485419"/>
                  </a:lnTo>
                  <a:lnTo>
                    <a:pt x="110223" y="490359"/>
                  </a:lnTo>
                  <a:lnTo>
                    <a:pt x="114846" y="490486"/>
                  </a:lnTo>
                  <a:lnTo>
                    <a:pt x="114846" y="485584"/>
                  </a:lnTo>
                  <a:close/>
                </a:path>
                <a:path w="428625" h="584834">
                  <a:moveTo>
                    <a:pt x="136982" y="509676"/>
                  </a:moveTo>
                  <a:lnTo>
                    <a:pt x="132372" y="509676"/>
                  </a:lnTo>
                  <a:lnTo>
                    <a:pt x="132372" y="510197"/>
                  </a:lnTo>
                  <a:lnTo>
                    <a:pt x="136982" y="510197"/>
                  </a:lnTo>
                  <a:lnTo>
                    <a:pt x="136982" y="509676"/>
                  </a:lnTo>
                  <a:close/>
                </a:path>
                <a:path w="428625" h="584834">
                  <a:moveTo>
                    <a:pt x="136982" y="486283"/>
                  </a:moveTo>
                  <a:lnTo>
                    <a:pt x="132372" y="486130"/>
                  </a:lnTo>
                  <a:lnTo>
                    <a:pt x="132372" y="491058"/>
                  </a:lnTo>
                  <a:lnTo>
                    <a:pt x="136982" y="491223"/>
                  </a:lnTo>
                  <a:lnTo>
                    <a:pt x="136982" y="486283"/>
                  </a:lnTo>
                  <a:close/>
                </a:path>
                <a:path w="428625" h="584834">
                  <a:moveTo>
                    <a:pt x="159194" y="487006"/>
                  </a:moveTo>
                  <a:lnTo>
                    <a:pt x="154559" y="486841"/>
                  </a:lnTo>
                  <a:lnTo>
                    <a:pt x="154559" y="491794"/>
                  </a:lnTo>
                  <a:lnTo>
                    <a:pt x="159194" y="491921"/>
                  </a:lnTo>
                  <a:lnTo>
                    <a:pt x="159194" y="487006"/>
                  </a:lnTo>
                  <a:close/>
                </a:path>
                <a:path w="428625" h="584834">
                  <a:moveTo>
                    <a:pt x="360667" y="208749"/>
                  </a:moveTo>
                  <a:lnTo>
                    <a:pt x="355917" y="208648"/>
                  </a:lnTo>
                  <a:lnTo>
                    <a:pt x="355917" y="213601"/>
                  </a:lnTo>
                  <a:lnTo>
                    <a:pt x="360667" y="213715"/>
                  </a:lnTo>
                  <a:lnTo>
                    <a:pt x="360667" y="208749"/>
                  </a:lnTo>
                  <a:close/>
                </a:path>
                <a:path w="428625" h="584834">
                  <a:moveTo>
                    <a:pt x="360667" y="185026"/>
                  </a:moveTo>
                  <a:lnTo>
                    <a:pt x="355917" y="184924"/>
                  </a:lnTo>
                  <a:lnTo>
                    <a:pt x="355917" y="189877"/>
                  </a:lnTo>
                  <a:lnTo>
                    <a:pt x="360667" y="189966"/>
                  </a:lnTo>
                  <a:lnTo>
                    <a:pt x="360667" y="185026"/>
                  </a:lnTo>
                  <a:close/>
                </a:path>
                <a:path w="428625" h="584834">
                  <a:moveTo>
                    <a:pt x="360667" y="161302"/>
                  </a:moveTo>
                  <a:lnTo>
                    <a:pt x="355917" y="161201"/>
                  </a:lnTo>
                  <a:lnTo>
                    <a:pt x="355917" y="166154"/>
                  </a:lnTo>
                  <a:lnTo>
                    <a:pt x="360667" y="166255"/>
                  </a:lnTo>
                  <a:lnTo>
                    <a:pt x="360667" y="161302"/>
                  </a:lnTo>
                  <a:close/>
                </a:path>
                <a:path w="428625" h="584834">
                  <a:moveTo>
                    <a:pt x="360667" y="137579"/>
                  </a:moveTo>
                  <a:lnTo>
                    <a:pt x="355917" y="137477"/>
                  </a:lnTo>
                  <a:lnTo>
                    <a:pt x="355917" y="142430"/>
                  </a:lnTo>
                  <a:lnTo>
                    <a:pt x="360667" y="142532"/>
                  </a:lnTo>
                  <a:lnTo>
                    <a:pt x="360667" y="137579"/>
                  </a:lnTo>
                  <a:close/>
                </a:path>
                <a:path w="428625" h="584834">
                  <a:moveTo>
                    <a:pt x="360667" y="113842"/>
                  </a:moveTo>
                  <a:lnTo>
                    <a:pt x="355917" y="113766"/>
                  </a:lnTo>
                  <a:lnTo>
                    <a:pt x="355917" y="118719"/>
                  </a:lnTo>
                  <a:lnTo>
                    <a:pt x="360667" y="118821"/>
                  </a:lnTo>
                  <a:lnTo>
                    <a:pt x="360667" y="113842"/>
                  </a:lnTo>
                  <a:close/>
                </a:path>
                <a:path w="428625" h="584834">
                  <a:moveTo>
                    <a:pt x="360667" y="90131"/>
                  </a:moveTo>
                  <a:lnTo>
                    <a:pt x="355917" y="90043"/>
                  </a:lnTo>
                  <a:lnTo>
                    <a:pt x="355917" y="95008"/>
                  </a:lnTo>
                  <a:lnTo>
                    <a:pt x="360667" y="95097"/>
                  </a:lnTo>
                  <a:lnTo>
                    <a:pt x="360667" y="90131"/>
                  </a:lnTo>
                  <a:close/>
                </a:path>
                <a:path w="428625" h="584834">
                  <a:moveTo>
                    <a:pt x="360667" y="66408"/>
                  </a:moveTo>
                  <a:lnTo>
                    <a:pt x="355917" y="66332"/>
                  </a:lnTo>
                  <a:lnTo>
                    <a:pt x="355917" y="71297"/>
                  </a:lnTo>
                  <a:lnTo>
                    <a:pt x="360667" y="71348"/>
                  </a:lnTo>
                  <a:lnTo>
                    <a:pt x="360667" y="66408"/>
                  </a:lnTo>
                  <a:close/>
                </a:path>
                <a:path w="428625" h="584834">
                  <a:moveTo>
                    <a:pt x="360667" y="42684"/>
                  </a:moveTo>
                  <a:lnTo>
                    <a:pt x="355917" y="42608"/>
                  </a:lnTo>
                  <a:lnTo>
                    <a:pt x="355917" y="47561"/>
                  </a:lnTo>
                  <a:lnTo>
                    <a:pt x="360667" y="47650"/>
                  </a:lnTo>
                  <a:lnTo>
                    <a:pt x="360667" y="42684"/>
                  </a:lnTo>
                  <a:close/>
                </a:path>
                <a:path w="428625" h="584834">
                  <a:moveTo>
                    <a:pt x="360667" y="18961"/>
                  </a:moveTo>
                  <a:lnTo>
                    <a:pt x="355917" y="18897"/>
                  </a:lnTo>
                  <a:lnTo>
                    <a:pt x="355917" y="23850"/>
                  </a:lnTo>
                  <a:lnTo>
                    <a:pt x="360667" y="23926"/>
                  </a:lnTo>
                  <a:lnTo>
                    <a:pt x="360667" y="18961"/>
                  </a:lnTo>
                  <a:close/>
                </a:path>
                <a:path w="428625" h="584834">
                  <a:moveTo>
                    <a:pt x="360667" y="0"/>
                  </a:moveTo>
                  <a:lnTo>
                    <a:pt x="355917" y="0"/>
                  </a:lnTo>
                  <a:lnTo>
                    <a:pt x="355917" y="203"/>
                  </a:lnTo>
                  <a:lnTo>
                    <a:pt x="360667" y="203"/>
                  </a:lnTo>
                  <a:lnTo>
                    <a:pt x="360667" y="0"/>
                  </a:lnTo>
                  <a:close/>
                </a:path>
                <a:path w="428625" h="584834">
                  <a:moveTo>
                    <a:pt x="383222" y="209219"/>
                  </a:moveTo>
                  <a:lnTo>
                    <a:pt x="378523" y="209130"/>
                  </a:lnTo>
                  <a:lnTo>
                    <a:pt x="378523" y="214083"/>
                  </a:lnTo>
                  <a:lnTo>
                    <a:pt x="383222" y="214198"/>
                  </a:lnTo>
                  <a:lnTo>
                    <a:pt x="383222" y="209219"/>
                  </a:lnTo>
                  <a:close/>
                </a:path>
                <a:path w="428625" h="584834">
                  <a:moveTo>
                    <a:pt x="383222" y="185483"/>
                  </a:moveTo>
                  <a:lnTo>
                    <a:pt x="378523" y="185381"/>
                  </a:lnTo>
                  <a:lnTo>
                    <a:pt x="378523" y="190334"/>
                  </a:lnTo>
                  <a:lnTo>
                    <a:pt x="383222" y="190423"/>
                  </a:lnTo>
                  <a:lnTo>
                    <a:pt x="383222" y="185483"/>
                  </a:lnTo>
                  <a:close/>
                </a:path>
                <a:path w="428625" h="584834">
                  <a:moveTo>
                    <a:pt x="383222" y="161734"/>
                  </a:moveTo>
                  <a:lnTo>
                    <a:pt x="378523" y="161632"/>
                  </a:lnTo>
                  <a:lnTo>
                    <a:pt x="378523" y="166611"/>
                  </a:lnTo>
                  <a:lnTo>
                    <a:pt x="383222" y="166700"/>
                  </a:lnTo>
                  <a:lnTo>
                    <a:pt x="383222" y="161734"/>
                  </a:lnTo>
                  <a:close/>
                </a:path>
                <a:path w="428625" h="584834">
                  <a:moveTo>
                    <a:pt x="383222" y="138010"/>
                  </a:moveTo>
                  <a:lnTo>
                    <a:pt x="378523" y="137909"/>
                  </a:lnTo>
                  <a:lnTo>
                    <a:pt x="378523" y="142862"/>
                  </a:lnTo>
                  <a:lnTo>
                    <a:pt x="383222" y="142951"/>
                  </a:lnTo>
                  <a:lnTo>
                    <a:pt x="383222" y="138010"/>
                  </a:lnTo>
                  <a:close/>
                </a:path>
                <a:path w="428625" h="584834">
                  <a:moveTo>
                    <a:pt x="383222" y="114236"/>
                  </a:moveTo>
                  <a:lnTo>
                    <a:pt x="378523" y="114160"/>
                  </a:lnTo>
                  <a:lnTo>
                    <a:pt x="378523" y="119126"/>
                  </a:lnTo>
                  <a:lnTo>
                    <a:pt x="383222" y="119227"/>
                  </a:lnTo>
                  <a:lnTo>
                    <a:pt x="383222" y="114236"/>
                  </a:lnTo>
                  <a:close/>
                </a:path>
                <a:path w="428625" h="584834">
                  <a:moveTo>
                    <a:pt x="383222" y="90500"/>
                  </a:moveTo>
                  <a:lnTo>
                    <a:pt x="378523" y="90424"/>
                  </a:lnTo>
                  <a:lnTo>
                    <a:pt x="378523" y="95402"/>
                  </a:lnTo>
                  <a:lnTo>
                    <a:pt x="383222" y="95465"/>
                  </a:lnTo>
                  <a:lnTo>
                    <a:pt x="383222" y="90500"/>
                  </a:lnTo>
                  <a:close/>
                </a:path>
                <a:path w="428625" h="584834">
                  <a:moveTo>
                    <a:pt x="383222" y="66776"/>
                  </a:moveTo>
                  <a:lnTo>
                    <a:pt x="378523" y="66700"/>
                  </a:lnTo>
                  <a:lnTo>
                    <a:pt x="378523" y="71653"/>
                  </a:lnTo>
                  <a:lnTo>
                    <a:pt x="383222" y="71729"/>
                  </a:lnTo>
                  <a:lnTo>
                    <a:pt x="383222" y="66776"/>
                  </a:lnTo>
                  <a:close/>
                </a:path>
                <a:path w="428625" h="584834">
                  <a:moveTo>
                    <a:pt x="383222" y="43027"/>
                  </a:moveTo>
                  <a:lnTo>
                    <a:pt x="378523" y="42951"/>
                  </a:lnTo>
                  <a:lnTo>
                    <a:pt x="378523" y="47904"/>
                  </a:lnTo>
                  <a:lnTo>
                    <a:pt x="383222" y="47980"/>
                  </a:lnTo>
                  <a:lnTo>
                    <a:pt x="383222" y="43027"/>
                  </a:lnTo>
                  <a:close/>
                </a:path>
                <a:path w="428625" h="584834">
                  <a:moveTo>
                    <a:pt x="383222" y="19278"/>
                  </a:moveTo>
                  <a:lnTo>
                    <a:pt x="378523" y="19215"/>
                  </a:lnTo>
                  <a:lnTo>
                    <a:pt x="378523" y="24180"/>
                  </a:lnTo>
                  <a:lnTo>
                    <a:pt x="383222" y="24244"/>
                  </a:lnTo>
                  <a:lnTo>
                    <a:pt x="383222" y="19278"/>
                  </a:lnTo>
                  <a:close/>
                </a:path>
                <a:path w="428625" h="584834">
                  <a:moveTo>
                    <a:pt x="383222" y="0"/>
                  </a:moveTo>
                  <a:lnTo>
                    <a:pt x="378523" y="0"/>
                  </a:lnTo>
                  <a:lnTo>
                    <a:pt x="378523" y="495"/>
                  </a:lnTo>
                  <a:lnTo>
                    <a:pt x="383222" y="495"/>
                  </a:lnTo>
                  <a:lnTo>
                    <a:pt x="383222" y="0"/>
                  </a:lnTo>
                  <a:close/>
                </a:path>
                <a:path w="428625" h="584834">
                  <a:moveTo>
                    <a:pt x="405841" y="185940"/>
                  </a:moveTo>
                  <a:lnTo>
                    <a:pt x="401091" y="185851"/>
                  </a:lnTo>
                  <a:lnTo>
                    <a:pt x="401091" y="190792"/>
                  </a:lnTo>
                  <a:lnTo>
                    <a:pt x="405841" y="190919"/>
                  </a:lnTo>
                  <a:lnTo>
                    <a:pt x="405841" y="185940"/>
                  </a:lnTo>
                  <a:close/>
                </a:path>
                <a:path w="428625" h="584834">
                  <a:moveTo>
                    <a:pt x="405841" y="162179"/>
                  </a:moveTo>
                  <a:lnTo>
                    <a:pt x="401091" y="162090"/>
                  </a:lnTo>
                  <a:lnTo>
                    <a:pt x="401091" y="167043"/>
                  </a:lnTo>
                  <a:lnTo>
                    <a:pt x="405841" y="167157"/>
                  </a:lnTo>
                  <a:lnTo>
                    <a:pt x="405841" y="162179"/>
                  </a:lnTo>
                  <a:close/>
                </a:path>
                <a:path w="428625" h="584834">
                  <a:moveTo>
                    <a:pt x="405841" y="138417"/>
                  </a:moveTo>
                  <a:lnTo>
                    <a:pt x="401091" y="138328"/>
                  </a:lnTo>
                  <a:lnTo>
                    <a:pt x="401091" y="143268"/>
                  </a:lnTo>
                  <a:lnTo>
                    <a:pt x="405841" y="143370"/>
                  </a:lnTo>
                  <a:lnTo>
                    <a:pt x="405841" y="138417"/>
                  </a:lnTo>
                  <a:close/>
                </a:path>
                <a:path w="428625" h="584834">
                  <a:moveTo>
                    <a:pt x="405841" y="114642"/>
                  </a:moveTo>
                  <a:lnTo>
                    <a:pt x="401091" y="114566"/>
                  </a:lnTo>
                  <a:lnTo>
                    <a:pt x="401091" y="119545"/>
                  </a:lnTo>
                  <a:lnTo>
                    <a:pt x="405841" y="119608"/>
                  </a:lnTo>
                  <a:lnTo>
                    <a:pt x="405841" y="114642"/>
                  </a:lnTo>
                  <a:close/>
                </a:path>
                <a:path w="428625" h="584834">
                  <a:moveTo>
                    <a:pt x="405841" y="90893"/>
                  </a:moveTo>
                  <a:lnTo>
                    <a:pt x="401091" y="90805"/>
                  </a:lnTo>
                  <a:lnTo>
                    <a:pt x="401091" y="95783"/>
                  </a:lnTo>
                  <a:lnTo>
                    <a:pt x="405841" y="95859"/>
                  </a:lnTo>
                  <a:lnTo>
                    <a:pt x="405841" y="90893"/>
                  </a:lnTo>
                  <a:close/>
                </a:path>
                <a:path w="428625" h="584834">
                  <a:moveTo>
                    <a:pt x="405841" y="67132"/>
                  </a:moveTo>
                  <a:lnTo>
                    <a:pt x="401091" y="67056"/>
                  </a:lnTo>
                  <a:lnTo>
                    <a:pt x="401091" y="72021"/>
                  </a:lnTo>
                  <a:lnTo>
                    <a:pt x="405841" y="72085"/>
                  </a:lnTo>
                  <a:lnTo>
                    <a:pt x="405841" y="67132"/>
                  </a:lnTo>
                  <a:close/>
                </a:path>
                <a:path w="428625" h="584834">
                  <a:moveTo>
                    <a:pt x="405841" y="43370"/>
                  </a:moveTo>
                  <a:lnTo>
                    <a:pt x="401091" y="43281"/>
                  </a:lnTo>
                  <a:lnTo>
                    <a:pt x="401091" y="48260"/>
                  </a:lnTo>
                  <a:lnTo>
                    <a:pt x="405841" y="48336"/>
                  </a:lnTo>
                  <a:lnTo>
                    <a:pt x="405841" y="43370"/>
                  </a:lnTo>
                  <a:close/>
                </a:path>
                <a:path w="428625" h="584834">
                  <a:moveTo>
                    <a:pt x="405841" y="19596"/>
                  </a:moveTo>
                  <a:lnTo>
                    <a:pt x="401091" y="19532"/>
                  </a:lnTo>
                  <a:lnTo>
                    <a:pt x="401091" y="24498"/>
                  </a:lnTo>
                  <a:lnTo>
                    <a:pt x="405841" y="24574"/>
                  </a:lnTo>
                  <a:lnTo>
                    <a:pt x="405841" y="19596"/>
                  </a:lnTo>
                  <a:close/>
                </a:path>
                <a:path w="428625" h="584834">
                  <a:moveTo>
                    <a:pt x="405841" y="0"/>
                  </a:moveTo>
                  <a:lnTo>
                    <a:pt x="401091" y="0"/>
                  </a:lnTo>
                  <a:lnTo>
                    <a:pt x="401091" y="800"/>
                  </a:lnTo>
                  <a:lnTo>
                    <a:pt x="405841" y="800"/>
                  </a:lnTo>
                  <a:lnTo>
                    <a:pt x="405841" y="0"/>
                  </a:lnTo>
                  <a:close/>
                </a:path>
                <a:path w="428625" h="584834">
                  <a:moveTo>
                    <a:pt x="428472" y="186410"/>
                  </a:moveTo>
                  <a:lnTo>
                    <a:pt x="423722" y="186309"/>
                  </a:lnTo>
                  <a:lnTo>
                    <a:pt x="423722" y="191287"/>
                  </a:lnTo>
                  <a:lnTo>
                    <a:pt x="428472" y="191376"/>
                  </a:lnTo>
                  <a:lnTo>
                    <a:pt x="428472" y="186410"/>
                  </a:lnTo>
                  <a:close/>
                </a:path>
                <a:path w="428625" h="584834">
                  <a:moveTo>
                    <a:pt x="428472" y="162610"/>
                  </a:moveTo>
                  <a:lnTo>
                    <a:pt x="423722" y="162521"/>
                  </a:lnTo>
                  <a:lnTo>
                    <a:pt x="423722" y="167500"/>
                  </a:lnTo>
                  <a:lnTo>
                    <a:pt x="428472" y="167589"/>
                  </a:lnTo>
                  <a:lnTo>
                    <a:pt x="428472" y="162610"/>
                  </a:lnTo>
                  <a:close/>
                </a:path>
                <a:path w="428625" h="584834">
                  <a:moveTo>
                    <a:pt x="428472" y="138836"/>
                  </a:moveTo>
                  <a:lnTo>
                    <a:pt x="423722" y="138760"/>
                  </a:lnTo>
                  <a:lnTo>
                    <a:pt x="423722" y="143725"/>
                  </a:lnTo>
                  <a:lnTo>
                    <a:pt x="428472" y="143802"/>
                  </a:lnTo>
                  <a:lnTo>
                    <a:pt x="428472" y="138836"/>
                  </a:lnTo>
                  <a:close/>
                </a:path>
                <a:path w="428625" h="584834">
                  <a:moveTo>
                    <a:pt x="428472" y="115049"/>
                  </a:moveTo>
                  <a:lnTo>
                    <a:pt x="423722" y="114985"/>
                  </a:lnTo>
                  <a:lnTo>
                    <a:pt x="423722" y="119938"/>
                  </a:lnTo>
                  <a:lnTo>
                    <a:pt x="428472" y="120015"/>
                  </a:lnTo>
                  <a:lnTo>
                    <a:pt x="428472" y="115049"/>
                  </a:lnTo>
                  <a:close/>
                </a:path>
                <a:path w="428625" h="584834">
                  <a:moveTo>
                    <a:pt x="428472" y="91274"/>
                  </a:moveTo>
                  <a:lnTo>
                    <a:pt x="423722" y="91198"/>
                  </a:lnTo>
                  <a:lnTo>
                    <a:pt x="423722" y="96164"/>
                  </a:lnTo>
                  <a:lnTo>
                    <a:pt x="428472" y="96240"/>
                  </a:lnTo>
                  <a:lnTo>
                    <a:pt x="428472" y="91274"/>
                  </a:lnTo>
                  <a:close/>
                </a:path>
                <a:path w="428625" h="584834">
                  <a:moveTo>
                    <a:pt x="428472" y="67487"/>
                  </a:moveTo>
                  <a:lnTo>
                    <a:pt x="423722" y="67424"/>
                  </a:lnTo>
                  <a:lnTo>
                    <a:pt x="423722" y="72377"/>
                  </a:lnTo>
                  <a:lnTo>
                    <a:pt x="428472" y="72466"/>
                  </a:lnTo>
                  <a:lnTo>
                    <a:pt x="428472" y="67487"/>
                  </a:lnTo>
                  <a:close/>
                </a:path>
                <a:path w="428625" h="584834">
                  <a:moveTo>
                    <a:pt x="428472" y="43700"/>
                  </a:moveTo>
                  <a:lnTo>
                    <a:pt x="423722" y="43649"/>
                  </a:lnTo>
                  <a:lnTo>
                    <a:pt x="423722" y="48602"/>
                  </a:lnTo>
                  <a:lnTo>
                    <a:pt x="428472" y="48679"/>
                  </a:lnTo>
                  <a:lnTo>
                    <a:pt x="428472" y="43700"/>
                  </a:lnTo>
                  <a:close/>
                </a:path>
                <a:path w="428625" h="584834">
                  <a:moveTo>
                    <a:pt x="428472" y="19926"/>
                  </a:moveTo>
                  <a:lnTo>
                    <a:pt x="423722" y="19850"/>
                  </a:lnTo>
                  <a:lnTo>
                    <a:pt x="423722" y="24828"/>
                  </a:lnTo>
                  <a:lnTo>
                    <a:pt x="428472" y="24904"/>
                  </a:lnTo>
                  <a:lnTo>
                    <a:pt x="428472" y="19926"/>
                  </a:lnTo>
                  <a:close/>
                </a:path>
                <a:path w="428625" h="584834">
                  <a:moveTo>
                    <a:pt x="428472" y="0"/>
                  </a:moveTo>
                  <a:lnTo>
                    <a:pt x="423722" y="0"/>
                  </a:lnTo>
                  <a:lnTo>
                    <a:pt x="423722" y="1130"/>
                  </a:lnTo>
                  <a:lnTo>
                    <a:pt x="428472" y="1130"/>
                  </a:lnTo>
                  <a:lnTo>
                    <a:pt x="42847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5620868" y="7689684"/>
              <a:ext cx="252095" cy="579755"/>
            </a:xfrm>
            <a:custGeom>
              <a:avLst/>
              <a:gdLst/>
              <a:ahLst/>
              <a:cxnLst/>
              <a:rect l="l" t="t" r="r" b="b"/>
              <a:pathLst>
                <a:path w="252095" h="579754">
                  <a:moveTo>
                    <a:pt x="4648" y="63"/>
                  </a:moveTo>
                  <a:lnTo>
                    <a:pt x="0" y="0"/>
                  </a:lnTo>
                  <a:lnTo>
                    <a:pt x="0" y="4927"/>
                  </a:lnTo>
                  <a:lnTo>
                    <a:pt x="4648" y="4991"/>
                  </a:lnTo>
                  <a:lnTo>
                    <a:pt x="4648" y="63"/>
                  </a:lnTo>
                  <a:close/>
                </a:path>
                <a:path w="252095" h="579754">
                  <a:moveTo>
                    <a:pt x="26924" y="393"/>
                  </a:moveTo>
                  <a:lnTo>
                    <a:pt x="22275" y="330"/>
                  </a:lnTo>
                  <a:lnTo>
                    <a:pt x="22275" y="5270"/>
                  </a:lnTo>
                  <a:lnTo>
                    <a:pt x="26924" y="5321"/>
                  </a:lnTo>
                  <a:lnTo>
                    <a:pt x="26924" y="393"/>
                  </a:lnTo>
                  <a:close/>
                </a:path>
                <a:path w="252095" h="579754">
                  <a:moveTo>
                    <a:pt x="49225" y="711"/>
                  </a:moveTo>
                  <a:lnTo>
                    <a:pt x="44551" y="635"/>
                  </a:lnTo>
                  <a:lnTo>
                    <a:pt x="44551" y="5588"/>
                  </a:lnTo>
                  <a:lnTo>
                    <a:pt x="49225" y="5638"/>
                  </a:lnTo>
                  <a:lnTo>
                    <a:pt x="49225" y="711"/>
                  </a:lnTo>
                  <a:close/>
                </a:path>
                <a:path w="252095" h="579754">
                  <a:moveTo>
                    <a:pt x="71564" y="1028"/>
                  </a:moveTo>
                  <a:lnTo>
                    <a:pt x="66890" y="939"/>
                  </a:lnTo>
                  <a:lnTo>
                    <a:pt x="66890" y="5905"/>
                  </a:lnTo>
                  <a:lnTo>
                    <a:pt x="71564" y="5969"/>
                  </a:lnTo>
                  <a:lnTo>
                    <a:pt x="71564" y="1028"/>
                  </a:lnTo>
                  <a:close/>
                </a:path>
                <a:path w="252095" h="579754">
                  <a:moveTo>
                    <a:pt x="183883" y="571944"/>
                  </a:moveTo>
                  <a:lnTo>
                    <a:pt x="179133" y="571830"/>
                  </a:lnTo>
                  <a:lnTo>
                    <a:pt x="179133" y="576770"/>
                  </a:lnTo>
                  <a:lnTo>
                    <a:pt x="183883" y="576910"/>
                  </a:lnTo>
                  <a:lnTo>
                    <a:pt x="183883" y="571944"/>
                  </a:lnTo>
                  <a:close/>
                </a:path>
                <a:path w="252095" h="579754">
                  <a:moveTo>
                    <a:pt x="183883" y="548246"/>
                  </a:moveTo>
                  <a:lnTo>
                    <a:pt x="179133" y="548093"/>
                  </a:lnTo>
                  <a:lnTo>
                    <a:pt x="179133" y="553046"/>
                  </a:lnTo>
                  <a:lnTo>
                    <a:pt x="183883" y="553199"/>
                  </a:lnTo>
                  <a:lnTo>
                    <a:pt x="183883" y="548246"/>
                  </a:lnTo>
                  <a:close/>
                </a:path>
                <a:path w="252095" h="579754">
                  <a:moveTo>
                    <a:pt x="183883" y="524535"/>
                  </a:moveTo>
                  <a:lnTo>
                    <a:pt x="179133" y="524370"/>
                  </a:lnTo>
                  <a:lnTo>
                    <a:pt x="179133" y="529336"/>
                  </a:lnTo>
                  <a:lnTo>
                    <a:pt x="183883" y="529488"/>
                  </a:lnTo>
                  <a:lnTo>
                    <a:pt x="183883" y="524535"/>
                  </a:lnTo>
                  <a:close/>
                </a:path>
                <a:path w="252095" h="579754">
                  <a:moveTo>
                    <a:pt x="183883" y="500824"/>
                  </a:moveTo>
                  <a:lnTo>
                    <a:pt x="179133" y="500659"/>
                  </a:lnTo>
                  <a:lnTo>
                    <a:pt x="179133" y="505599"/>
                  </a:lnTo>
                  <a:lnTo>
                    <a:pt x="183883" y="505752"/>
                  </a:lnTo>
                  <a:lnTo>
                    <a:pt x="183883" y="500824"/>
                  </a:lnTo>
                  <a:close/>
                </a:path>
                <a:path w="252095" h="579754">
                  <a:moveTo>
                    <a:pt x="183883" y="477088"/>
                  </a:moveTo>
                  <a:lnTo>
                    <a:pt x="179133" y="476923"/>
                  </a:lnTo>
                  <a:lnTo>
                    <a:pt x="179133" y="481914"/>
                  </a:lnTo>
                  <a:lnTo>
                    <a:pt x="183883" y="482041"/>
                  </a:lnTo>
                  <a:lnTo>
                    <a:pt x="183883" y="477088"/>
                  </a:lnTo>
                  <a:close/>
                </a:path>
                <a:path w="252095" h="579754">
                  <a:moveTo>
                    <a:pt x="183883" y="453364"/>
                  </a:moveTo>
                  <a:lnTo>
                    <a:pt x="179133" y="453224"/>
                  </a:lnTo>
                  <a:lnTo>
                    <a:pt x="179133" y="458190"/>
                  </a:lnTo>
                  <a:lnTo>
                    <a:pt x="183883" y="458330"/>
                  </a:lnTo>
                  <a:lnTo>
                    <a:pt x="183883" y="453364"/>
                  </a:lnTo>
                  <a:close/>
                </a:path>
                <a:path w="252095" h="579754">
                  <a:moveTo>
                    <a:pt x="183883" y="429641"/>
                  </a:moveTo>
                  <a:lnTo>
                    <a:pt x="179133" y="429514"/>
                  </a:lnTo>
                  <a:lnTo>
                    <a:pt x="179133" y="434454"/>
                  </a:lnTo>
                  <a:lnTo>
                    <a:pt x="183883" y="434594"/>
                  </a:lnTo>
                  <a:lnTo>
                    <a:pt x="183883" y="429641"/>
                  </a:lnTo>
                  <a:close/>
                </a:path>
                <a:path w="252095" h="579754">
                  <a:moveTo>
                    <a:pt x="183883" y="405942"/>
                  </a:moveTo>
                  <a:lnTo>
                    <a:pt x="179133" y="405777"/>
                  </a:lnTo>
                  <a:lnTo>
                    <a:pt x="179133" y="410730"/>
                  </a:lnTo>
                  <a:lnTo>
                    <a:pt x="183883" y="410883"/>
                  </a:lnTo>
                  <a:lnTo>
                    <a:pt x="183883" y="405942"/>
                  </a:lnTo>
                  <a:close/>
                </a:path>
                <a:path w="252095" h="579754">
                  <a:moveTo>
                    <a:pt x="183883" y="382193"/>
                  </a:moveTo>
                  <a:lnTo>
                    <a:pt x="179133" y="382054"/>
                  </a:lnTo>
                  <a:lnTo>
                    <a:pt x="179133" y="387045"/>
                  </a:lnTo>
                  <a:lnTo>
                    <a:pt x="183883" y="387159"/>
                  </a:lnTo>
                  <a:lnTo>
                    <a:pt x="183883" y="382193"/>
                  </a:lnTo>
                  <a:close/>
                </a:path>
                <a:path w="252095" h="579754">
                  <a:moveTo>
                    <a:pt x="183883" y="358470"/>
                  </a:moveTo>
                  <a:lnTo>
                    <a:pt x="179133" y="358343"/>
                  </a:lnTo>
                  <a:lnTo>
                    <a:pt x="179133" y="363283"/>
                  </a:lnTo>
                  <a:lnTo>
                    <a:pt x="183883" y="363423"/>
                  </a:lnTo>
                  <a:lnTo>
                    <a:pt x="183883" y="358470"/>
                  </a:lnTo>
                  <a:close/>
                </a:path>
                <a:path w="252095" h="579754">
                  <a:moveTo>
                    <a:pt x="183883" y="334746"/>
                  </a:moveTo>
                  <a:lnTo>
                    <a:pt x="179133" y="334632"/>
                  </a:lnTo>
                  <a:lnTo>
                    <a:pt x="179133" y="339598"/>
                  </a:lnTo>
                  <a:lnTo>
                    <a:pt x="183883" y="339712"/>
                  </a:lnTo>
                  <a:lnTo>
                    <a:pt x="183883" y="334746"/>
                  </a:lnTo>
                  <a:close/>
                </a:path>
                <a:path w="252095" h="579754">
                  <a:moveTo>
                    <a:pt x="183883" y="311035"/>
                  </a:moveTo>
                  <a:lnTo>
                    <a:pt x="179133" y="310908"/>
                  </a:lnTo>
                  <a:lnTo>
                    <a:pt x="179133" y="315861"/>
                  </a:lnTo>
                  <a:lnTo>
                    <a:pt x="183883" y="315988"/>
                  </a:lnTo>
                  <a:lnTo>
                    <a:pt x="183883" y="311035"/>
                  </a:lnTo>
                  <a:close/>
                </a:path>
                <a:path w="252095" h="579754">
                  <a:moveTo>
                    <a:pt x="183883" y="287299"/>
                  </a:moveTo>
                  <a:lnTo>
                    <a:pt x="179133" y="287172"/>
                  </a:lnTo>
                  <a:lnTo>
                    <a:pt x="179133" y="292150"/>
                  </a:lnTo>
                  <a:lnTo>
                    <a:pt x="183883" y="292252"/>
                  </a:lnTo>
                  <a:lnTo>
                    <a:pt x="183883" y="287299"/>
                  </a:lnTo>
                  <a:close/>
                </a:path>
                <a:path w="252095" h="579754">
                  <a:moveTo>
                    <a:pt x="183883" y="263575"/>
                  </a:moveTo>
                  <a:lnTo>
                    <a:pt x="179133" y="263474"/>
                  </a:lnTo>
                  <a:lnTo>
                    <a:pt x="179133" y="268427"/>
                  </a:lnTo>
                  <a:lnTo>
                    <a:pt x="183883" y="268541"/>
                  </a:lnTo>
                  <a:lnTo>
                    <a:pt x="183883" y="263575"/>
                  </a:lnTo>
                  <a:close/>
                </a:path>
                <a:path w="252095" h="579754">
                  <a:moveTo>
                    <a:pt x="183883" y="239864"/>
                  </a:moveTo>
                  <a:lnTo>
                    <a:pt x="179133" y="239750"/>
                  </a:lnTo>
                  <a:lnTo>
                    <a:pt x="179133" y="244703"/>
                  </a:lnTo>
                  <a:lnTo>
                    <a:pt x="183883" y="244805"/>
                  </a:lnTo>
                  <a:lnTo>
                    <a:pt x="183883" y="239864"/>
                  </a:lnTo>
                  <a:close/>
                </a:path>
                <a:path w="252095" h="579754">
                  <a:moveTo>
                    <a:pt x="183883" y="216115"/>
                  </a:moveTo>
                  <a:lnTo>
                    <a:pt x="179133" y="216027"/>
                  </a:lnTo>
                  <a:lnTo>
                    <a:pt x="179133" y="220980"/>
                  </a:lnTo>
                  <a:lnTo>
                    <a:pt x="183883" y="221094"/>
                  </a:lnTo>
                  <a:lnTo>
                    <a:pt x="183883" y="216115"/>
                  </a:lnTo>
                  <a:close/>
                </a:path>
                <a:path w="252095" h="579754">
                  <a:moveTo>
                    <a:pt x="206438" y="572782"/>
                  </a:moveTo>
                  <a:lnTo>
                    <a:pt x="201739" y="572592"/>
                  </a:lnTo>
                  <a:lnTo>
                    <a:pt x="201739" y="577570"/>
                  </a:lnTo>
                  <a:lnTo>
                    <a:pt x="206438" y="577735"/>
                  </a:lnTo>
                  <a:lnTo>
                    <a:pt x="206438" y="572782"/>
                  </a:lnTo>
                  <a:close/>
                </a:path>
                <a:path w="252095" h="579754">
                  <a:moveTo>
                    <a:pt x="206438" y="549046"/>
                  </a:moveTo>
                  <a:lnTo>
                    <a:pt x="201739" y="548881"/>
                  </a:lnTo>
                  <a:lnTo>
                    <a:pt x="201739" y="553821"/>
                  </a:lnTo>
                  <a:lnTo>
                    <a:pt x="206438" y="553999"/>
                  </a:lnTo>
                  <a:lnTo>
                    <a:pt x="206438" y="549046"/>
                  </a:lnTo>
                  <a:close/>
                </a:path>
                <a:path w="252095" h="579754">
                  <a:moveTo>
                    <a:pt x="206438" y="525310"/>
                  </a:moveTo>
                  <a:lnTo>
                    <a:pt x="201739" y="525119"/>
                  </a:lnTo>
                  <a:lnTo>
                    <a:pt x="201739" y="530110"/>
                  </a:lnTo>
                  <a:lnTo>
                    <a:pt x="206438" y="530263"/>
                  </a:lnTo>
                  <a:lnTo>
                    <a:pt x="206438" y="525310"/>
                  </a:lnTo>
                  <a:close/>
                </a:path>
                <a:path w="252095" h="579754">
                  <a:moveTo>
                    <a:pt x="206438" y="501561"/>
                  </a:moveTo>
                  <a:lnTo>
                    <a:pt x="201739" y="501383"/>
                  </a:lnTo>
                  <a:lnTo>
                    <a:pt x="201739" y="506361"/>
                  </a:lnTo>
                  <a:lnTo>
                    <a:pt x="206438" y="506526"/>
                  </a:lnTo>
                  <a:lnTo>
                    <a:pt x="206438" y="501561"/>
                  </a:lnTo>
                  <a:close/>
                </a:path>
                <a:path w="252095" h="579754">
                  <a:moveTo>
                    <a:pt x="206438" y="477799"/>
                  </a:moveTo>
                  <a:lnTo>
                    <a:pt x="201739" y="477659"/>
                  </a:lnTo>
                  <a:lnTo>
                    <a:pt x="201739" y="482638"/>
                  </a:lnTo>
                  <a:lnTo>
                    <a:pt x="206438" y="482777"/>
                  </a:lnTo>
                  <a:lnTo>
                    <a:pt x="206438" y="477799"/>
                  </a:lnTo>
                  <a:close/>
                </a:path>
                <a:path w="252095" h="579754">
                  <a:moveTo>
                    <a:pt x="206438" y="454063"/>
                  </a:moveTo>
                  <a:lnTo>
                    <a:pt x="201739" y="453910"/>
                  </a:lnTo>
                  <a:lnTo>
                    <a:pt x="201739" y="458889"/>
                  </a:lnTo>
                  <a:lnTo>
                    <a:pt x="206438" y="459028"/>
                  </a:lnTo>
                  <a:lnTo>
                    <a:pt x="206438" y="454063"/>
                  </a:lnTo>
                  <a:close/>
                </a:path>
                <a:path w="252095" h="579754">
                  <a:moveTo>
                    <a:pt x="206438" y="430326"/>
                  </a:moveTo>
                  <a:lnTo>
                    <a:pt x="201739" y="430187"/>
                  </a:lnTo>
                  <a:lnTo>
                    <a:pt x="201739" y="435127"/>
                  </a:lnTo>
                  <a:lnTo>
                    <a:pt x="206438" y="435267"/>
                  </a:lnTo>
                  <a:lnTo>
                    <a:pt x="206438" y="430326"/>
                  </a:lnTo>
                  <a:close/>
                </a:path>
                <a:path w="252095" h="579754">
                  <a:moveTo>
                    <a:pt x="206438" y="406577"/>
                  </a:moveTo>
                  <a:lnTo>
                    <a:pt x="201739" y="406425"/>
                  </a:lnTo>
                  <a:lnTo>
                    <a:pt x="201739" y="411403"/>
                  </a:lnTo>
                  <a:lnTo>
                    <a:pt x="206438" y="411543"/>
                  </a:lnTo>
                  <a:lnTo>
                    <a:pt x="206438" y="406577"/>
                  </a:lnTo>
                  <a:close/>
                </a:path>
                <a:path w="252095" h="579754">
                  <a:moveTo>
                    <a:pt x="206438" y="382841"/>
                  </a:moveTo>
                  <a:lnTo>
                    <a:pt x="201739" y="382714"/>
                  </a:lnTo>
                  <a:lnTo>
                    <a:pt x="201739" y="387654"/>
                  </a:lnTo>
                  <a:lnTo>
                    <a:pt x="206438" y="387807"/>
                  </a:lnTo>
                  <a:lnTo>
                    <a:pt x="206438" y="382841"/>
                  </a:lnTo>
                  <a:close/>
                </a:path>
                <a:path w="252095" h="579754">
                  <a:moveTo>
                    <a:pt x="206438" y="359079"/>
                  </a:moveTo>
                  <a:lnTo>
                    <a:pt x="201739" y="358965"/>
                  </a:lnTo>
                  <a:lnTo>
                    <a:pt x="201739" y="363918"/>
                  </a:lnTo>
                  <a:lnTo>
                    <a:pt x="206438" y="364058"/>
                  </a:lnTo>
                  <a:lnTo>
                    <a:pt x="206438" y="359079"/>
                  </a:lnTo>
                  <a:close/>
                </a:path>
                <a:path w="252095" h="579754">
                  <a:moveTo>
                    <a:pt x="206438" y="335356"/>
                  </a:moveTo>
                  <a:lnTo>
                    <a:pt x="201739" y="335229"/>
                  </a:lnTo>
                  <a:lnTo>
                    <a:pt x="201739" y="340182"/>
                  </a:lnTo>
                  <a:lnTo>
                    <a:pt x="206438" y="340309"/>
                  </a:lnTo>
                  <a:lnTo>
                    <a:pt x="206438" y="335356"/>
                  </a:lnTo>
                  <a:close/>
                </a:path>
                <a:path w="252095" h="579754">
                  <a:moveTo>
                    <a:pt x="206438" y="311619"/>
                  </a:moveTo>
                  <a:lnTo>
                    <a:pt x="201739" y="311492"/>
                  </a:lnTo>
                  <a:lnTo>
                    <a:pt x="201739" y="316445"/>
                  </a:lnTo>
                  <a:lnTo>
                    <a:pt x="206438" y="316560"/>
                  </a:lnTo>
                  <a:lnTo>
                    <a:pt x="206438" y="311619"/>
                  </a:lnTo>
                  <a:close/>
                </a:path>
                <a:path w="252095" h="579754">
                  <a:moveTo>
                    <a:pt x="206438" y="287858"/>
                  </a:moveTo>
                  <a:lnTo>
                    <a:pt x="201739" y="287731"/>
                  </a:lnTo>
                  <a:lnTo>
                    <a:pt x="201739" y="292709"/>
                  </a:lnTo>
                  <a:lnTo>
                    <a:pt x="206438" y="292823"/>
                  </a:lnTo>
                  <a:lnTo>
                    <a:pt x="206438" y="287858"/>
                  </a:lnTo>
                  <a:close/>
                </a:path>
                <a:path w="252095" h="579754">
                  <a:moveTo>
                    <a:pt x="206438" y="264134"/>
                  </a:moveTo>
                  <a:lnTo>
                    <a:pt x="201739" y="264007"/>
                  </a:lnTo>
                  <a:lnTo>
                    <a:pt x="201739" y="268973"/>
                  </a:lnTo>
                  <a:lnTo>
                    <a:pt x="206438" y="269100"/>
                  </a:lnTo>
                  <a:lnTo>
                    <a:pt x="206438" y="264134"/>
                  </a:lnTo>
                  <a:close/>
                </a:path>
                <a:path w="252095" h="579754">
                  <a:moveTo>
                    <a:pt x="206438" y="240398"/>
                  </a:moveTo>
                  <a:lnTo>
                    <a:pt x="201739" y="240271"/>
                  </a:lnTo>
                  <a:lnTo>
                    <a:pt x="201739" y="245211"/>
                  </a:lnTo>
                  <a:lnTo>
                    <a:pt x="206438" y="245338"/>
                  </a:lnTo>
                  <a:lnTo>
                    <a:pt x="206438" y="240398"/>
                  </a:lnTo>
                  <a:close/>
                </a:path>
                <a:path w="252095" h="579754">
                  <a:moveTo>
                    <a:pt x="206438" y="216636"/>
                  </a:moveTo>
                  <a:lnTo>
                    <a:pt x="201739" y="216522"/>
                  </a:lnTo>
                  <a:lnTo>
                    <a:pt x="201739" y="221500"/>
                  </a:lnTo>
                  <a:lnTo>
                    <a:pt x="206438" y="221589"/>
                  </a:lnTo>
                  <a:lnTo>
                    <a:pt x="206438" y="216636"/>
                  </a:lnTo>
                  <a:close/>
                </a:path>
                <a:path w="252095" h="579754">
                  <a:moveTo>
                    <a:pt x="206438" y="192887"/>
                  </a:moveTo>
                  <a:lnTo>
                    <a:pt x="201739" y="192798"/>
                  </a:lnTo>
                  <a:lnTo>
                    <a:pt x="201739" y="197751"/>
                  </a:lnTo>
                  <a:lnTo>
                    <a:pt x="206438" y="197866"/>
                  </a:lnTo>
                  <a:lnTo>
                    <a:pt x="206438" y="192887"/>
                  </a:lnTo>
                  <a:close/>
                </a:path>
                <a:path w="252095" h="579754">
                  <a:moveTo>
                    <a:pt x="229057" y="573557"/>
                  </a:moveTo>
                  <a:lnTo>
                    <a:pt x="224307" y="573392"/>
                  </a:lnTo>
                  <a:lnTo>
                    <a:pt x="224307" y="578358"/>
                  </a:lnTo>
                  <a:lnTo>
                    <a:pt x="229057" y="578535"/>
                  </a:lnTo>
                  <a:lnTo>
                    <a:pt x="229057" y="573557"/>
                  </a:lnTo>
                  <a:close/>
                </a:path>
                <a:path w="252095" h="579754">
                  <a:moveTo>
                    <a:pt x="229057" y="549821"/>
                  </a:moveTo>
                  <a:lnTo>
                    <a:pt x="224307" y="549630"/>
                  </a:lnTo>
                  <a:lnTo>
                    <a:pt x="224307" y="554609"/>
                  </a:lnTo>
                  <a:lnTo>
                    <a:pt x="229057" y="554786"/>
                  </a:lnTo>
                  <a:lnTo>
                    <a:pt x="229057" y="549821"/>
                  </a:lnTo>
                  <a:close/>
                </a:path>
                <a:path w="252095" h="579754">
                  <a:moveTo>
                    <a:pt x="229057" y="526046"/>
                  </a:moveTo>
                  <a:lnTo>
                    <a:pt x="224307" y="525868"/>
                  </a:lnTo>
                  <a:lnTo>
                    <a:pt x="224307" y="530860"/>
                  </a:lnTo>
                  <a:lnTo>
                    <a:pt x="229057" y="531025"/>
                  </a:lnTo>
                  <a:lnTo>
                    <a:pt x="229057" y="526046"/>
                  </a:lnTo>
                  <a:close/>
                </a:path>
                <a:path w="252095" h="579754">
                  <a:moveTo>
                    <a:pt x="229057" y="502297"/>
                  </a:moveTo>
                  <a:lnTo>
                    <a:pt x="224307" y="502132"/>
                  </a:lnTo>
                  <a:lnTo>
                    <a:pt x="224307" y="507111"/>
                  </a:lnTo>
                  <a:lnTo>
                    <a:pt x="229057" y="507250"/>
                  </a:lnTo>
                  <a:lnTo>
                    <a:pt x="229057" y="502297"/>
                  </a:lnTo>
                  <a:close/>
                </a:path>
                <a:path w="252095" h="579754">
                  <a:moveTo>
                    <a:pt x="229057" y="478523"/>
                  </a:moveTo>
                  <a:lnTo>
                    <a:pt x="224307" y="478383"/>
                  </a:lnTo>
                  <a:lnTo>
                    <a:pt x="224307" y="483362"/>
                  </a:lnTo>
                  <a:lnTo>
                    <a:pt x="229057" y="483489"/>
                  </a:lnTo>
                  <a:lnTo>
                    <a:pt x="229057" y="478523"/>
                  </a:lnTo>
                  <a:close/>
                </a:path>
                <a:path w="252095" h="579754">
                  <a:moveTo>
                    <a:pt x="229057" y="454761"/>
                  </a:moveTo>
                  <a:lnTo>
                    <a:pt x="224307" y="454634"/>
                  </a:lnTo>
                  <a:lnTo>
                    <a:pt x="224307" y="459574"/>
                  </a:lnTo>
                  <a:lnTo>
                    <a:pt x="229057" y="459727"/>
                  </a:lnTo>
                  <a:lnTo>
                    <a:pt x="229057" y="454761"/>
                  </a:lnTo>
                  <a:close/>
                </a:path>
                <a:path w="252095" h="579754">
                  <a:moveTo>
                    <a:pt x="229057" y="431012"/>
                  </a:moveTo>
                  <a:lnTo>
                    <a:pt x="224307" y="430860"/>
                  </a:lnTo>
                  <a:lnTo>
                    <a:pt x="224307" y="435825"/>
                  </a:lnTo>
                  <a:lnTo>
                    <a:pt x="229057" y="435952"/>
                  </a:lnTo>
                  <a:lnTo>
                    <a:pt x="229057" y="431012"/>
                  </a:lnTo>
                  <a:close/>
                </a:path>
                <a:path w="252095" h="579754">
                  <a:moveTo>
                    <a:pt x="229057" y="407225"/>
                  </a:moveTo>
                  <a:lnTo>
                    <a:pt x="224307" y="407085"/>
                  </a:lnTo>
                  <a:lnTo>
                    <a:pt x="224307" y="412064"/>
                  </a:lnTo>
                  <a:lnTo>
                    <a:pt x="229057" y="412203"/>
                  </a:lnTo>
                  <a:lnTo>
                    <a:pt x="229057" y="407225"/>
                  </a:lnTo>
                  <a:close/>
                </a:path>
                <a:path w="252095" h="579754">
                  <a:moveTo>
                    <a:pt x="229057" y="383463"/>
                  </a:moveTo>
                  <a:lnTo>
                    <a:pt x="224307" y="383349"/>
                  </a:lnTo>
                  <a:lnTo>
                    <a:pt x="224307" y="388302"/>
                  </a:lnTo>
                  <a:lnTo>
                    <a:pt x="229057" y="388454"/>
                  </a:lnTo>
                  <a:lnTo>
                    <a:pt x="229057" y="383463"/>
                  </a:lnTo>
                  <a:close/>
                </a:path>
                <a:path w="252095" h="579754">
                  <a:moveTo>
                    <a:pt x="229057" y="359714"/>
                  </a:moveTo>
                  <a:lnTo>
                    <a:pt x="224307" y="359575"/>
                  </a:lnTo>
                  <a:lnTo>
                    <a:pt x="224307" y="364540"/>
                  </a:lnTo>
                  <a:lnTo>
                    <a:pt x="229057" y="364680"/>
                  </a:lnTo>
                  <a:lnTo>
                    <a:pt x="229057" y="359714"/>
                  </a:lnTo>
                  <a:close/>
                </a:path>
                <a:path w="252095" h="579754">
                  <a:moveTo>
                    <a:pt x="229057" y="335953"/>
                  </a:moveTo>
                  <a:lnTo>
                    <a:pt x="224307" y="335826"/>
                  </a:lnTo>
                  <a:lnTo>
                    <a:pt x="224307" y="340804"/>
                  </a:lnTo>
                  <a:lnTo>
                    <a:pt x="229057" y="340906"/>
                  </a:lnTo>
                  <a:lnTo>
                    <a:pt x="229057" y="335953"/>
                  </a:lnTo>
                  <a:close/>
                </a:path>
                <a:path w="252095" h="579754">
                  <a:moveTo>
                    <a:pt x="229057" y="312191"/>
                  </a:moveTo>
                  <a:lnTo>
                    <a:pt x="224307" y="312077"/>
                  </a:lnTo>
                  <a:lnTo>
                    <a:pt x="224307" y="317030"/>
                  </a:lnTo>
                  <a:lnTo>
                    <a:pt x="229057" y="317157"/>
                  </a:lnTo>
                  <a:lnTo>
                    <a:pt x="229057" y="312191"/>
                  </a:lnTo>
                  <a:close/>
                </a:path>
                <a:path w="252095" h="579754">
                  <a:moveTo>
                    <a:pt x="229057" y="288417"/>
                  </a:moveTo>
                  <a:lnTo>
                    <a:pt x="224307" y="288302"/>
                  </a:lnTo>
                  <a:lnTo>
                    <a:pt x="224307" y="293281"/>
                  </a:lnTo>
                  <a:lnTo>
                    <a:pt x="229057" y="293395"/>
                  </a:lnTo>
                  <a:lnTo>
                    <a:pt x="229057" y="288417"/>
                  </a:lnTo>
                  <a:close/>
                </a:path>
                <a:path w="252095" h="579754">
                  <a:moveTo>
                    <a:pt x="229057" y="264668"/>
                  </a:moveTo>
                  <a:lnTo>
                    <a:pt x="224307" y="264553"/>
                  </a:lnTo>
                  <a:lnTo>
                    <a:pt x="224307" y="269519"/>
                  </a:lnTo>
                  <a:lnTo>
                    <a:pt x="229057" y="269633"/>
                  </a:lnTo>
                  <a:lnTo>
                    <a:pt x="229057" y="264668"/>
                  </a:lnTo>
                  <a:close/>
                </a:path>
                <a:path w="252095" h="579754">
                  <a:moveTo>
                    <a:pt x="229057" y="240906"/>
                  </a:moveTo>
                  <a:lnTo>
                    <a:pt x="224307" y="240792"/>
                  </a:lnTo>
                  <a:lnTo>
                    <a:pt x="224307" y="245757"/>
                  </a:lnTo>
                  <a:lnTo>
                    <a:pt x="229057" y="245859"/>
                  </a:lnTo>
                  <a:lnTo>
                    <a:pt x="229057" y="240906"/>
                  </a:lnTo>
                  <a:close/>
                </a:path>
                <a:path w="252095" h="579754">
                  <a:moveTo>
                    <a:pt x="229057" y="217131"/>
                  </a:moveTo>
                  <a:lnTo>
                    <a:pt x="224307" y="217030"/>
                  </a:lnTo>
                  <a:lnTo>
                    <a:pt x="224307" y="222008"/>
                  </a:lnTo>
                  <a:lnTo>
                    <a:pt x="229057" y="222097"/>
                  </a:lnTo>
                  <a:lnTo>
                    <a:pt x="229057" y="217131"/>
                  </a:lnTo>
                  <a:close/>
                </a:path>
                <a:path w="252095" h="579754">
                  <a:moveTo>
                    <a:pt x="229057" y="193370"/>
                  </a:moveTo>
                  <a:lnTo>
                    <a:pt x="224307" y="193255"/>
                  </a:lnTo>
                  <a:lnTo>
                    <a:pt x="224307" y="198247"/>
                  </a:lnTo>
                  <a:lnTo>
                    <a:pt x="229057" y="198335"/>
                  </a:lnTo>
                  <a:lnTo>
                    <a:pt x="229057" y="193370"/>
                  </a:lnTo>
                  <a:close/>
                </a:path>
                <a:path w="252095" h="579754">
                  <a:moveTo>
                    <a:pt x="251688" y="574357"/>
                  </a:moveTo>
                  <a:lnTo>
                    <a:pt x="246938" y="574255"/>
                  </a:lnTo>
                  <a:lnTo>
                    <a:pt x="246938" y="579170"/>
                  </a:lnTo>
                  <a:lnTo>
                    <a:pt x="251688" y="579348"/>
                  </a:lnTo>
                  <a:lnTo>
                    <a:pt x="251688" y="574357"/>
                  </a:lnTo>
                  <a:close/>
                </a:path>
                <a:path w="252095" h="579754">
                  <a:moveTo>
                    <a:pt x="251688" y="550583"/>
                  </a:moveTo>
                  <a:lnTo>
                    <a:pt x="246938" y="550456"/>
                  </a:lnTo>
                  <a:lnTo>
                    <a:pt x="246938" y="555409"/>
                  </a:lnTo>
                  <a:lnTo>
                    <a:pt x="251688" y="555561"/>
                  </a:lnTo>
                  <a:lnTo>
                    <a:pt x="251688" y="550583"/>
                  </a:lnTo>
                  <a:close/>
                </a:path>
                <a:path w="252095" h="579754">
                  <a:moveTo>
                    <a:pt x="251688" y="526821"/>
                  </a:moveTo>
                  <a:lnTo>
                    <a:pt x="246938" y="526669"/>
                  </a:lnTo>
                  <a:lnTo>
                    <a:pt x="246938" y="531622"/>
                  </a:lnTo>
                  <a:lnTo>
                    <a:pt x="251688" y="531799"/>
                  </a:lnTo>
                  <a:lnTo>
                    <a:pt x="251688" y="526821"/>
                  </a:lnTo>
                  <a:close/>
                </a:path>
                <a:path w="252095" h="579754">
                  <a:moveTo>
                    <a:pt x="251688" y="503034"/>
                  </a:moveTo>
                  <a:lnTo>
                    <a:pt x="246938" y="502881"/>
                  </a:lnTo>
                  <a:lnTo>
                    <a:pt x="246938" y="507860"/>
                  </a:lnTo>
                  <a:lnTo>
                    <a:pt x="251688" y="508000"/>
                  </a:lnTo>
                  <a:lnTo>
                    <a:pt x="251688" y="503034"/>
                  </a:lnTo>
                  <a:close/>
                </a:path>
                <a:path w="252095" h="579754">
                  <a:moveTo>
                    <a:pt x="251688" y="479247"/>
                  </a:moveTo>
                  <a:lnTo>
                    <a:pt x="246938" y="479120"/>
                  </a:lnTo>
                  <a:lnTo>
                    <a:pt x="246938" y="484085"/>
                  </a:lnTo>
                  <a:lnTo>
                    <a:pt x="251688" y="484212"/>
                  </a:lnTo>
                  <a:lnTo>
                    <a:pt x="251688" y="479247"/>
                  </a:lnTo>
                  <a:close/>
                </a:path>
                <a:path w="252095" h="579754">
                  <a:moveTo>
                    <a:pt x="251688" y="455472"/>
                  </a:moveTo>
                  <a:lnTo>
                    <a:pt x="246938" y="455333"/>
                  </a:lnTo>
                  <a:lnTo>
                    <a:pt x="246938" y="460286"/>
                  </a:lnTo>
                  <a:lnTo>
                    <a:pt x="251688" y="460438"/>
                  </a:lnTo>
                  <a:lnTo>
                    <a:pt x="251688" y="455472"/>
                  </a:lnTo>
                  <a:close/>
                </a:path>
                <a:path w="252095" h="579754">
                  <a:moveTo>
                    <a:pt x="251688" y="431698"/>
                  </a:moveTo>
                  <a:lnTo>
                    <a:pt x="246938" y="431520"/>
                  </a:lnTo>
                  <a:lnTo>
                    <a:pt x="246938" y="436499"/>
                  </a:lnTo>
                  <a:lnTo>
                    <a:pt x="251688" y="436638"/>
                  </a:lnTo>
                  <a:lnTo>
                    <a:pt x="251688" y="431698"/>
                  </a:lnTo>
                  <a:close/>
                </a:path>
                <a:path w="252095" h="579754">
                  <a:moveTo>
                    <a:pt x="251688" y="407898"/>
                  </a:moveTo>
                  <a:lnTo>
                    <a:pt x="246938" y="407771"/>
                  </a:lnTo>
                  <a:lnTo>
                    <a:pt x="246938" y="412737"/>
                  </a:lnTo>
                  <a:lnTo>
                    <a:pt x="251688" y="412877"/>
                  </a:lnTo>
                  <a:lnTo>
                    <a:pt x="251688" y="407898"/>
                  </a:lnTo>
                  <a:close/>
                </a:path>
                <a:path w="252095" h="579754">
                  <a:moveTo>
                    <a:pt x="251688" y="384124"/>
                  </a:moveTo>
                  <a:lnTo>
                    <a:pt x="246938" y="383984"/>
                  </a:lnTo>
                  <a:lnTo>
                    <a:pt x="246938" y="388962"/>
                  </a:lnTo>
                  <a:lnTo>
                    <a:pt x="251688" y="389089"/>
                  </a:lnTo>
                  <a:lnTo>
                    <a:pt x="251688" y="384124"/>
                  </a:lnTo>
                  <a:close/>
                </a:path>
                <a:path w="252095" h="579754">
                  <a:moveTo>
                    <a:pt x="251688" y="360324"/>
                  </a:moveTo>
                  <a:lnTo>
                    <a:pt x="246938" y="360210"/>
                  </a:lnTo>
                  <a:lnTo>
                    <a:pt x="246938" y="365175"/>
                  </a:lnTo>
                  <a:lnTo>
                    <a:pt x="251688" y="365302"/>
                  </a:lnTo>
                  <a:lnTo>
                    <a:pt x="251688" y="360324"/>
                  </a:lnTo>
                  <a:close/>
                </a:path>
                <a:path w="252095" h="579754">
                  <a:moveTo>
                    <a:pt x="251688" y="336550"/>
                  </a:moveTo>
                  <a:lnTo>
                    <a:pt x="246938" y="336423"/>
                  </a:lnTo>
                  <a:lnTo>
                    <a:pt x="246938" y="341401"/>
                  </a:lnTo>
                  <a:lnTo>
                    <a:pt x="251688" y="341528"/>
                  </a:lnTo>
                  <a:lnTo>
                    <a:pt x="251688" y="336550"/>
                  </a:lnTo>
                  <a:close/>
                </a:path>
                <a:path w="252095" h="579754">
                  <a:moveTo>
                    <a:pt x="251688" y="312775"/>
                  </a:moveTo>
                  <a:lnTo>
                    <a:pt x="246938" y="312648"/>
                  </a:lnTo>
                  <a:lnTo>
                    <a:pt x="246938" y="317614"/>
                  </a:lnTo>
                  <a:lnTo>
                    <a:pt x="251688" y="317741"/>
                  </a:lnTo>
                  <a:lnTo>
                    <a:pt x="251688" y="312775"/>
                  </a:lnTo>
                  <a:close/>
                </a:path>
                <a:path w="252095" h="579754">
                  <a:moveTo>
                    <a:pt x="251688" y="288988"/>
                  </a:moveTo>
                  <a:lnTo>
                    <a:pt x="246938" y="288874"/>
                  </a:lnTo>
                  <a:lnTo>
                    <a:pt x="246938" y="293839"/>
                  </a:lnTo>
                  <a:lnTo>
                    <a:pt x="251688" y="293966"/>
                  </a:lnTo>
                  <a:lnTo>
                    <a:pt x="251688" y="288988"/>
                  </a:lnTo>
                  <a:close/>
                </a:path>
                <a:path w="252095" h="579754">
                  <a:moveTo>
                    <a:pt x="251688" y="265214"/>
                  </a:moveTo>
                  <a:lnTo>
                    <a:pt x="246938" y="265087"/>
                  </a:lnTo>
                  <a:lnTo>
                    <a:pt x="246938" y="270065"/>
                  </a:lnTo>
                  <a:lnTo>
                    <a:pt x="251688" y="270179"/>
                  </a:lnTo>
                  <a:lnTo>
                    <a:pt x="251688" y="265214"/>
                  </a:lnTo>
                  <a:close/>
                </a:path>
                <a:path w="252095" h="579754">
                  <a:moveTo>
                    <a:pt x="251688" y="241427"/>
                  </a:moveTo>
                  <a:lnTo>
                    <a:pt x="246938" y="241312"/>
                  </a:lnTo>
                  <a:lnTo>
                    <a:pt x="246938" y="246278"/>
                  </a:lnTo>
                  <a:lnTo>
                    <a:pt x="251688" y="246380"/>
                  </a:lnTo>
                  <a:lnTo>
                    <a:pt x="251688" y="241427"/>
                  </a:lnTo>
                  <a:close/>
                </a:path>
                <a:path w="252095" h="579754">
                  <a:moveTo>
                    <a:pt x="251688" y="217639"/>
                  </a:moveTo>
                  <a:lnTo>
                    <a:pt x="246938" y="217538"/>
                  </a:lnTo>
                  <a:lnTo>
                    <a:pt x="246938" y="222516"/>
                  </a:lnTo>
                  <a:lnTo>
                    <a:pt x="251688" y="222618"/>
                  </a:lnTo>
                  <a:lnTo>
                    <a:pt x="251688" y="217639"/>
                  </a:lnTo>
                  <a:close/>
                </a:path>
                <a:path w="252095" h="579754">
                  <a:moveTo>
                    <a:pt x="251688" y="193865"/>
                  </a:moveTo>
                  <a:lnTo>
                    <a:pt x="246938" y="193751"/>
                  </a:lnTo>
                  <a:lnTo>
                    <a:pt x="246938" y="198742"/>
                  </a:lnTo>
                  <a:lnTo>
                    <a:pt x="251688" y="198831"/>
                  </a:lnTo>
                  <a:lnTo>
                    <a:pt x="251688" y="19386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5620868" y="7690624"/>
              <a:ext cx="161925" cy="242570"/>
            </a:xfrm>
            <a:custGeom>
              <a:avLst/>
              <a:gdLst/>
              <a:ahLst/>
              <a:cxnLst/>
              <a:rect l="l" t="t" r="r" b="b"/>
              <a:pathLst>
                <a:path w="161925" h="242570">
                  <a:moveTo>
                    <a:pt x="4648" y="234683"/>
                  </a:moveTo>
                  <a:lnTo>
                    <a:pt x="0" y="234683"/>
                  </a:lnTo>
                  <a:lnTo>
                    <a:pt x="0" y="239191"/>
                  </a:lnTo>
                  <a:lnTo>
                    <a:pt x="4648" y="239191"/>
                  </a:lnTo>
                  <a:lnTo>
                    <a:pt x="4648" y="234683"/>
                  </a:lnTo>
                  <a:close/>
                </a:path>
                <a:path w="161925" h="242570">
                  <a:moveTo>
                    <a:pt x="4648" y="211213"/>
                  </a:moveTo>
                  <a:lnTo>
                    <a:pt x="0" y="211112"/>
                  </a:lnTo>
                  <a:lnTo>
                    <a:pt x="0" y="216027"/>
                  </a:lnTo>
                  <a:lnTo>
                    <a:pt x="4648" y="216141"/>
                  </a:lnTo>
                  <a:lnTo>
                    <a:pt x="4648" y="211213"/>
                  </a:lnTo>
                  <a:close/>
                </a:path>
                <a:path w="161925" h="242570">
                  <a:moveTo>
                    <a:pt x="4648" y="187655"/>
                  </a:moveTo>
                  <a:lnTo>
                    <a:pt x="0" y="187553"/>
                  </a:lnTo>
                  <a:lnTo>
                    <a:pt x="0" y="192481"/>
                  </a:lnTo>
                  <a:lnTo>
                    <a:pt x="4648" y="192582"/>
                  </a:lnTo>
                  <a:lnTo>
                    <a:pt x="4648" y="187655"/>
                  </a:lnTo>
                  <a:close/>
                </a:path>
                <a:path w="161925" h="242570">
                  <a:moveTo>
                    <a:pt x="4648" y="164084"/>
                  </a:moveTo>
                  <a:lnTo>
                    <a:pt x="0" y="163995"/>
                  </a:lnTo>
                  <a:lnTo>
                    <a:pt x="0" y="168910"/>
                  </a:lnTo>
                  <a:lnTo>
                    <a:pt x="4648" y="169011"/>
                  </a:lnTo>
                  <a:lnTo>
                    <a:pt x="4648" y="164084"/>
                  </a:lnTo>
                  <a:close/>
                </a:path>
                <a:path w="161925" h="242570">
                  <a:moveTo>
                    <a:pt x="4648" y="140525"/>
                  </a:moveTo>
                  <a:lnTo>
                    <a:pt x="0" y="140436"/>
                  </a:lnTo>
                  <a:lnTo>
                    <a:pt x="0" y="145351"/>
                  </a:lnTo>
                  <a:lnTo>
                    <a:pt x="4648" y="145453"/>
                  </a:lnTo>
                  <a:lnTo>
                    <a:pt x="4648" y="140525"/>
                  </a:lnTo>
                  <a:close/>
                </a:path>
                <a:path w="161925" h="242570">
                  <a:moveTo>
                    <a:pt x="4648" y="46266"/>
                  </a:moveTo>
                  <a:lnTo>
                    <a:pt x="0" y="46177"/>
                  </a:lnTo>
                  <a:lnTo>
                    <a:pt x="0" y="51130"/>
                  </a:lnTo>
                  <a:lnTo>
                    <a:pt x="4648" y="51181"/>
                  </a:lnTo>
                  <a:lnTo>
                    <a:pt x="4648" y="46266"/>
                  </a:lnTo>
                  <a:close/>
                </a:path>
                <a:path w="161925" h="242570">
                  <a:moveTo>
                    <a:pt x="4648" y="22707"/>
                  </a:moveTo>
                  <a:lnTo>
                    <a:pt x="0" y="22618"/>
                  </a:lnTo>
                  <a:lnTo>
                    <a:pt x="0" y="27546"/>
                  </a:lnTo>
                  <a:lnTo>
                    <a:pt x="4648" y="27609"/>
                  </a:lnTo>
                  <a:lnTo>
                    <a:pt x="4648" y="22707"/>
                  </a:lnTo>
                  <a:close/>
                </a:path>
                <a:path w="161925" h="242570">
                  <a:moveTo>
                    <a:pt x="26924" y="235191"/>
                  </a:moveTo>
                  <a:lnTo>
                    <a:pt x="22275" y="235191"/>
                  </a:lnTo>
                  <a:lnTo>
                    <a:pt x="22275" y="239191"/>
                  </a:lnTo>
                  <a:lnTo>
                    <a:pt x="26924" y="239191"/>
                  </a:lnTo>
                  <a:lnTo>
                    <a:pt x="26924" y="235191"/>
                  </a:lnTo>
                  <a:close/>
                </a:path>
                <a:path w="161925" h="242570">
                  <a:moveTo>
                    <a:pt x="26924" y="211709"/>
                  </a:moveTo>
                  <a:lnTo>
                    <a:pt x="22275" y="211607"/>
                  </a:lnTo>
                  <a:lnTo>
                    <a:pt x="22275" y="216535"/>
                  </a:lnTo>
                  <a:lnTo>
                    <a:pt x="26924" y="216636"/>
                  </a:lnTo>
                  <a:lnTo>
                    <a:pt x="26924" y="211709"/>
                  </a:lnTo>
                  <a:close/>
                </a:path>
                <a:path w="161925" h="242570">
                  <a:moveTo>
                    <a:pt x="26924" y="188137"/>
                  </a:moveTo>
                  <a:lnTo>
                    <a:pt x="22275" y="188023"/>
                  </a:lnTo>
                  <a:lnTo>
                    <a:pt x="22275" y="192963"/>
                  </a:lnTo>
                  <a:lnTo>
                    <a:pt x="26924" y="193065"/>
                  </a:lnTo>
                  <a:lnTo>
                    <a:pt x="26924" y="188137"/>
                  </a:lnTo>
                  <a:close/>
                </a:path>
                <a:path w="161925" h="242570">
                  <a:moveTo>
                    <a:pt x="26924" y="164553"/>
                  </a:moveTo>
                  <a:lnTo>
                    <a:pt x="22275" y="164452"/>
                  </a:lnTo>
                  <a:lnTo>
                    <a:pt x="22275" y="169379"/>
                  </a:lnTo>
                  <a:lnTo>
                    <a:pt x="26924" y="169468"/>
                  </a:lnTo>
                  <a:lnTo>
                    <a:pt x="26924" y="164553"/>
                  </a:lnTo>
                  <a:close/>
                </a:path>
                <a:path w="161925" h="242570">
                  <a:moveTo>
                    <a:pt x="26924" y="140944"/>
                  </a:moveTo>
                  <a:lnTo>
                    <a:pt x="22275" y="140855"/>
                  </a:lnTo>
                  <a:lnTo>
                    <a:pt x="22275" y="145796"/>
                  </a:lnTo>
                  <a:lnTo>
                    <a:pt x="26924" y="145897"/>
                  </a:lnTo>
                  <a:lnTo>
                    <a:pt x="26924" y="140944"/>
                  </a:lnTo>
                  <a:close/>
                </a:path>
                <a:path w="161925" h="242570">
                  <a:moveTo>
                    <a:pt x="26924" y="46621"/>
                  </a:moveTo>
                  <a:lnTo>
                    <a:pt x="22275" y="46545"/>
                  </a:lnTo>
                  <a:lnTo>
                    <a:pt x="22275" y="51473"/>
                  </a:lnTo>
                  <a:lnTo>
                    <a:pt x="26924" y="51536"/>
                  </a:lnTo>
                  <a:lnTo>
                    <a:pt x="26924" y="46621"/>
                  </a:lnTo>
                  <a:close/>
                </a:path>
                <a:path w="161925" h="242570">
                  <a:moveTo>
                    <a:pt x="26924" y="23037"/>
                  </a:moveTo>
                  <a:lnTo>
                    <a:pt x="22275" y="22974"/>
                  </a:lnTo>
                  <a:lnTo>
                    <a:pt x="22275" y="27889"/>
                  </a:lnTo>
                  <a:lnTo>
                    <a:pt x="26924" y="27952"/>
                  </a:lnTo>
                  <a:lnTo>
                    <a:pt x="26924" y="23037"/>
                  </a:lnTo>
                  <a:close/>
                </a:path>
                <a:path w="161925" h="242570">
                  <a:moveTo>
                    <a:pt x="49225" y="235712"/>
                  </a:moveTo>
                  <a:lnTo>
                    <a:pt x="44551" y="235712"/>
                  </a:lnTo>
                  <a:lnTo>
                    <a:pt x="44551" y="239191"/>
                  </a:lnTo>
                  <a:lnTo>
                    <a:pt x="49225" y="239191"/>
                  </a:lnTo>
                  <a:lnTo>
                    <a:pt x="49225" y="235712"/>
                  </a:lnTo>
                  <a:close/>
                </a:path>
                <a:path w="161925" h="242570">
                  <a:moveTo>
                    <a:pt x="49225" y="212191"/>
                  </a:moveTo>
                  <a:lnTo>
                    <a:pt x="44551" y="212102"/>
                  </a:lnTo>
                  <a:lnTo>
                    <a:pt x="44551" y="217043"/>
                  </a:lnTo>
                  <a:lnTo>
                    <a:pt x="49225" y="217144"/>
                  </a:lnTo>
                  <a:lnTo>
                    <a:pt x="49225" y="212191"/>
                  </a:lnTo>
                  <a:close/>
                </a:path>
                <a:path w="161925" h="242570">
                  <a:moveTo>
                    <a:pt x="49225" y="188595"/>
                  </a:moveTo>
                  <a:lnTo>
                    <a:pt x="44551" y="188506"/>
                  </a:lnTo>
                  <a:lnTo>
                    <a:pt x="44551" y="193433"/>
                  </a:lnTo>
                  <a:lnTo>
                    <a:pt x="49225" y="193535"/>
                  </a:lnTo>
                  <a:lnTo>
                    <a:pt x="49225" y="188595"/>
                  </a:lnTo>
                  <a:close/>
                </a:path>
                <a:path w="161925" h="242570">
                  <a:moveTo>
                    <a:pt x="49225" y="164998"/>
                  </a:moveTo>
                  <a:lnTo>
                    <a:pt x="44551" y="164909"/>
                  </a:lnTo>
                  <a:lnTo>
                    <a:pt x="44551" y="169824"/>
                  </a:lnTo>
                  <a:lnTo>
                    <a:pt x="49225" y="169926"/>
                  </a:lnTo>
                  <a:lnTo>
                    <a:pt x="49225" y="164998"/>
                  </a:lnTo>
                  <a:close/>
                </a:path>
                <a:path w="161925" h="242570">
                  <a:moveTo>
                    <a:pt x="49225" y="141401"/>
                  </a:moveTo>
                  <a:lnTo>
                    <a:pt x="44551" y="141287"/>
                  </a:lnTo>
                  <a:lnTo>
                    <a:pt x="44551" y="146227"/>
                  </a:lnTo>
                  <a:lnTo>
                    <a:pt x="49225" y="146329"/>
                  </a:lnTo>
                  <a:lnTo>
                    <a:pt x="49225" y="141401"/>
                  </a:lnTo>
                  <a:close/>
                </a:path>
                <a:path w="161925" h="242570">
                  <a:moveTo>
                    <a:pt x="49225" y="46990"/>
                  </a:moveTo>
                  <a:lnTo>
                    <a:pt x="44551" y="46901"/>
                  </a:lnTo>
                  <a:lnTo>
                    <a:pt x="44551" y="51841"/>
                  </a:lnTo>
                  <a:lnTo>
                    <a:pt x="49225" y="51904"/>
                  </a:lnTo>
                  <a:lnTo>
                    <a:pt x="49225" y="46990"/>
                  </a:lnTo>
                  <a:close/>
                </a:path>
                <a:path w="161925" h="242570">
                  <a:moveTo>
                    <a:pt x="49225" y="23368"/>
                  </a:moveTo>
                  <a:lnTo>
                    <a:pt x="44551" y="23304"/>
                  </a:lnTo>
                  <a:lnTo>
                    <a:pt x="44551" y="28232"/>
                  </a:lnTo>
                  <a:lnTo>
                    <a:pt x="49225" y="28295"/>
                  </a:lnTo>
                  <a:lnTo>
                    <a:pt x="49225" y="23368"/>
                  </a:lnTo>
                  <a:close/>
                </a:path>
                <a:path w="161925" h="242570">
                  <a:moveTo>
                    <a:pt x="71564" y="236220"/>
                  </a:moveTo>
                  <a:lnTo>
                    <a:pt x="66890" y="236220"/>
                  </a:lnTo>
                  <a:lnTo>
                    <a:pt x="66890" y="239191"/>
                  </a:lnTo>
                  <a:lnTo>
                    <a:pt x="71564" y="239191"/>
                  </a:lnTo>
                  <a:lnTo>
                    <a:pt x="71564" y="236220"/>
                  </a:lnTo>
                  <a:close/>
                </a:path>
                <a:path w="161925" h="242570">
                  <a:moveTo>
                    <a:pt x="71564" y="212699"/>
                  </a:moveTo>
                  <a:lnTo>
                    <a:pt x="66890" y="212598"/>
                  </a:lnTo>
                  <a:lnTo>
                    <a:pt x="66890" y="217538"/>
                  </a:lnTo>
                  <a:lnTo>
                    <a:pt x="71564" y="217627"/>
                  </a:lnTo>
                  <a:lnTo>
                    <a:pt x="71564" y="212699"/>
                  </a:lnTo>
                  <a:close/>
                </a:path>
                <a:path w="161925" h="242570">
                  <a:moveTo>
                    <a:pt x="71564" y="189077"/>
                  </a:moveTo>
                  <a:lnTo>
                    <a:pt x="66890" y="188976"/>
                  </a:lnTo>
                  <a:lnTo>
                    <a:pt x="66890" y="193929"/>
                  </a:lnTo>
                  <a:lnTo>
                    <a:pt x="71564" y="194017"/>
                  </a:lnTo>
                  <a:lnTo>
                    <a:pt x="71564" y="189077"/>
                  </a:lnTo>
                  <a:close/>
                </a:path>
                <a:path w="161925" h="242570">
                  <a:moveTo>
                    <a:pt x="71564" y="165455"/>
                  </a:moveTo>
                  <a:lnTo>
                    <a:pt x="66890" y="165366"/>
                  </a:lnTo>
                  <a:lnTo>
                    <a:pt x="66890" y="170294"/>
                  </a:lnTo>
                  <a:lnTo>
                    <a:pt x="71564" y="170383"/>
                  </a:lnTo>
                  <a:lnTo>
                    <a:pt x="71564" y="165455"/>
                  </a:lnTo>
                  <a:close/>
                </a:path>
                <a:path w="161925" h="242570">
                  <a:moveTo>
                    <a:pt x="71564" y="141833"/>
                  </a:moveTo>
                  <a:lnTo>
                    <a:pt x="66890" y="141732"/>
                  </a:lnTo>
                  <a:lnTo>
                    <a:pt x="66890" y="146685"/>
                  </a:lnTo>
                  <a:lnTo>
                    <a:pt x="71564" y="146773"/>
                  </a:lnTo>
                  <a:lnTo>
                    <a:pt x="71564" y="141833"/>
                  </a:lnTo>
                  <a:close/>
                </a:path>
                <a:path w="161925" h="242570">
                  <a:moveTo>
                    <a:pt x="71564" y="47332"/>
                  </a:moveTo>
                  <a:lnTo>
                    <a:pt x="66890" y="47256"/>
                  </a:lnTo>
                  <a:lnTo>
                    <a:pt x="66890" y="52197"/>
                  </a:lnTo>
                  <a:lnTo>
                    <a:pt x="71564" y="52273"/>
                  </a:lnTo>
                  <a:lnTo>
                    <a:pt x="71564" y="47332"/>
                  </a:lnTo>
                  <a:close/>
                </a:path>
                <a:path w="161925" h="242570">
                  <a:moveTo>
                    <a:pt x="71564" y="23710"/>
                  </a:moveTo>
                  <a:lnTo>
                    <a:pt x="66890" y="23634"/>
                  </a:lnTo>
                  <a:lnTo>
                    <a:pt x="66890" y="28587"/>
                  </a:lnTo>
                  <a:lnTo>
                    <a:pt x="71564" y="28638"/>
                  </a:lnTo>
                  <a:lnTo>
                    <a:pt x="71564" y="23710"/>
                  </a:lnTo>
                  <a:close/>
                </a:path>
                <a:path w="161925" h="242570">
                  <a:moveTo>
                    <a:pt x="71564" y="88"/>
                  </a:moveTo>
                  <a:lnTo>
                    <a:pt x="66890" y="0"/>
                  </a:lnTo>
                  <a:lnTo>
                    <a:pt x="66890" y="4965"/>
                  </a:lnTo>
                  <a:lnTo>
                    <a:pt x="71564" y="5029"/>
                  </a:lnTo>
                  <a:lnTo>
                    <a:pt x="71564" y="88"/>
                  </a:lnTo>
                  <a:close/>
                </a:path>
                <a:path w="161925" h="242570">
                  <a:moveTo>
                    <a:pt x="93941" y="236842"/>
                  </a:moveTo>
                  <a:lnTo>
                    <a:pt x="89281" y="236740"/>
                  </a:lnTo>
                  <a:lnTo>
                    <a:pt x="89281" y="241668"/>
                  </a:lnTo>
                  <a:lnTo>
                    <a:pt x="93941" y="241769"/>
                  </a:lnTo>
                  <a:lnTo>
                    <a:pt x="93941" y="236842"/>
                  </a:lnTo>
                  <a:close/>
                </a:path>
                <a:path w="161925" h="242570">
                  <a:moveTo>
                    <a:pt x="93941" y="213194"/>
                  </a:moveTo>
                  <a:lnTo>
                    <a:pt x="89281" y="213093"/>
                  </a:lnTo>
                  <a:lnTo>
                    <a:pt x="89281" y="218033"/>
                  </a:lnTo>
                  <a:lnTo>
                    <a:pt x="93941" y="218135"/>
                  </a:lnTo>
                  <a:lnTo>
                    <a:pt x="93941" y="213194"/>
                  </a:lnTo>
                  <a:close/>
                </a:path>
                <a:path w="161925" h="242570">
                  <a:moveTo>
                    <a:pt x="93941" y="189560"/>
                  </a:moveTo>
                  <a:lnTo>
                    <a:pt x="89281" y="189445"/>
                  </a:lnTo>
                  <a:lnTo>
                    <a:pt x="89281" y="194411"/>
                  </a:lnTo>
                  <a:lnTo>
                    <a:pt x="93941" y="194500"/>
                  </a:lnTo>
                  <a:lnTo>
                    <a:pt x="93941" y="189560"/>
                  </a:lnTo>
                  <a:close/>
                </a:path>
                <a:path w="161925" h="242570">
                  <a:moveTo>
                    <a:pt x="93941" y="165912"/>
                  </a:moveTo>
                  <a:lnTo>
                    <a:pt x="89281" y="165811"/>
                  </a:lnTo>
                  <a:lnTo>
                    <a:pt x="89281" y="170751"/>
                  </a:lnTo>
                  <a:lnTo>
                    <a:pt x="93941" y="170853"/>
                  </a:lnTo>
                  <a:lnTo>
                    <a:pt x="93941" y="165912"/>
                  </a:lnTo>
                  <a:close/>
                </a:path>
                <a:path w="161925" h="242570">
                  <a:moveTo>
                    <a:pt x="93941" y="142252"/>
                  </a:moveTo>
                  <a:lnTo>
                    <a:pt x="89281" y="142163"/>
                  </a:lnTo>
                  <a:lnTo>
                    <a:pt x="89281" y="147104"/>
                  </a:lnTo>
                  <a:lnTo>
                    <a:pt x="93941" y="147205"/>
                  </a:lnTo>
                  <a:lnTo>
                    <a:pt x="93941" y="142252"/>
                  </a:lnTo>
                  <a:close/>
                </a:path>
                <a:path w="161925" h="242570">
                  <a:moveTo>
                    <a:pt x="93941" y="118630"/>
                  </a:moveTo>
                  <a:lnTo>
                    <a:pt x="89281" y="118541"/>
                  </a:lnTo>
                  <a:lnTo>
                    <a:pt x="89281" y="123482"/>
                  </a:lnTo>
                  <a:lnTo>
                    <a:pt x="93941" y="123558"/>
                  </a:lnTo>
                  <a:lnTo>
                    <a:pt x="93941" y="118630"/>
                  </a:lnTo>
                  <a:close/>
                </a:path>
                <a:path w="161925" h="242570">
                  <a:moveTo>
                    <a:pt x="93941" y="94983"/>
                  </a:moveTo>
                  <a:lnTo>
                    <a:pt x="89281" y="94894"/>
                  </a:lnTo>
                  <a:lnTo>
                    <a:pt x="89281" y="99834"/>
                  </a:lnTo>
                  <a:lnTo>
                    <a:pt x="93941" y="99910"/>
                  </a:lnTo>
                  <a:lnTo>
                    <a:pt x="93941" y="94983"/>
                  </a:lnTo>
                  <a:close/>
                </a:path>
                <a:path w="161925" h="242570">
                  <a:moveTo>
                    <a:pt x="93941" y="71335"/>
                  </a:moveTo>
                  <a:lnTo>
                    <a:pt x="89281" y="71247"/>
                  </a:lnTo>
                  <a:lnTo>
                    <a:pt x="89281" y="76187"/>
                  </a:lnTo>
                  <a:lnTo>
                    <a:pt x="93941" y="76276"/>
                  </a:lnTo>
                  <a:lnTo>
                    <a:pt x="93941" y="71335"/>
                  </a:lnTo>
                  <a:close/>
                </a:path>
                <a:path w="161925" h="242570">
                  <a:moveTo>
                    <a:pt x="93941" y="47688"/>
                  </a:moveTo>
                  <a:lnTo>
                    <a:pt x="89281" y="47612"/>
                  </a:lnTo>
                  <a:lnTo>
                    <a:pt x="89281" y="52565"/>
                  </a:lnTo>
                  <a:lnTo>
                    <a:pt x="93941" y="52628"/>
                  </a:lnTo>
                  <a:lnTo>
                    <a:pt x="93941" y="47688"/>
                  </a:lnTo>
                  <a:close/>
                </a:path>
                <a:path w="161925" h="242570">
                  <a:moveTo>
                    <a:pt x="93941" y="24053"/>
                  </a:moveTo>
                  <a:lnTo>
                    <a:pt x="89281" y="23964"/>
                  </a:lnTo>
                  <a:lnTo>
                    <a:pt x="89281" y="28917"/>
                  </a:lnTo>
                  <a:lnTo>
                    <a:pt x="93941" y="28981"/>
                  </a:lnTo>
                  <a:lnTo>
                    <a:pt x="93941" y="24053"/>
                  </a:lnTo>
                  <a:close/>
                </a:path>
                <a:path w="161925" h="242570">
                  <a:moveTo>
                    <a:pt x="93941" y="393"/>
                  </a:moveTo>
                  <a:lnTo>
                    <a:pt x="89281" y="330"/>
                  </a:lnTo>
                  <a:lnTo>
                    <a:pt x="89281" y="5283"/>
                  </a:lnTo>
                  <a:lnTo>
                    <a:pt x="93941" y="5346"/>
                  </a:lnTo>
                  <a:lnTo>
                    <a:pt x="93941" y="393"/>
                  </a:lnTo>
                  <a:close/>
                </a:path>
                <a:path w="161925" h="242570">
                  <a:moveTo>
                    <a:pt x="116382" y="237363"/>
                  </a:moveTo>
                  <a:lnTo>
                    <a:pt x="111683" y="237261"/>
                  </a:lnTo>
                  <a:lnTo>
                    <a:pt x="111683" y="242189"/>
                  </a:lnTo>
                  <a:lnTo>
                    <a:pt x="116382" y="242303"/>
                  </a:lnTo>
                  <a:lnTo>
                    <a:pt x="116382" y="237363"/>
                  </a:lnTo>
                  <a:close/>
                </a:path>
                <a:path w="161925" h="242570">
                  <a:moveTo>
                    <a:pt x="116382" y="213702"/>
                  </a:moveTo>
                  <a:lnTo>
                    <a:pt x="111683" y="213588"/>
                  </a:lnTo>
                  <a:lnTo>
                    <a:pt x="111683" y="218528"/>
                  </a:lnTo>
                  <a:lnTo>
                    <a:pt x="116382" y="218630"/>
                  </a:lnTo>
                  <a:lnTo>
                    <a:pt x="116382" y="213702"/>
                  </a:lnTo>
                  <a:close/>
                </a:path>
                <a:path w="161925" h="242570">
                  <a:moveTo>
                    <a:pt x="116382" y="190030"/>
                  </a:moveTo>
                  <a:lnTo>
                    <a:pt x="111683" y="189941"/>
                  </a:lnTo>
                  <a:lnTo>
                    <a:pt x="111683" y="194881"/>
                  </a:lnTo>
                  <a:lnTo>
                    <a:pt x="116382" y="194983"/>
                  </a:lnTo>
                  <a:lnTo>
                    <a:pt x="116382" y="190030"/>
                  </a:lnTo>
                  <a:close/>
                </a:path>
                <a:path w="161925" h="242570">
                  <a:moveTo>
                    <a:pt x="116382" y="166357"/>
                  </a:moveTo>
                  <a:lnTo>
                    <a:pt x="111683" y="166281"/>
                  </a:lnTo>
                  <a:lnTo>
                    <a:pt x="111683" y="171208"/>
                  </a:lnTo>
                  <a:lnTo>
                    <a:pt x="116382" y="171310"/>
                  </a:lnTo>
                  <a:lnTo>
                    <a:pt x="116382" y="166357"/>
                  </a:lnTo>
                  <a:close/>
                </a:path>
                <a:path w="161925" h="242570">
                  <a:moveTo>
                    <a:pt x="116382" y="142709"/>
                  </a:moveTo>
                  <a:lnTo>
                    <a:pt x="111683" y="142608"/>
                  </a:lnTo>
                  <a:lnTo>
                    <a:pt x="111683" y="147548"/>
                  </a:lnTo>
                  <a:lnTo>
                    <a:pt x="116382" y="147650"/>
                  </a:lnTo>
                  <a:lnTo>
                    <a:pt x="116382" y="142709"/>
                  </a:lnTo>
                  <a:close/>
                </a:path>
                <a:path w="161925" h="242570">
                  <a:moveTo>
                    <a:pt x="116382" y="119049"/>
                  </a:moveTo>
                  <a:lnTo>
                    <a:pt x="111683" y="118948"/>
                  </a:lnTo>
                  <a:lnTo>
                    <a:pt x="111683" y="123901"/>
                  </a:lnTo>
                  <a:lnTo>
                    <a:pt x="116382" y="123977"/>
                  </a:lnTo>
                  <a:lnTo>
                    <a:pt x="116382" y="119049"/>
                  </a:lnTo>
                  <a:close/>
                </a:path>
                <a:path w="161925" h="242570">
                  <a:moveTo>
                    <a:pt x="116382" y="95364"/>
                  </a:moveTo>
                  <a:lnTo>
                    <a:pt x="111683" y="95288"/>
                  </a:lnTo>
                  <a:lnTo>
                    <a:pt x="111683" y="100241"/>
                  </a:lnTo>
                  <a:lnTo>
                    <a:pt x="116382" y="100317"/>
                  </a:lnTo>
                  <a:lnTo>
                    <a:pt x="116382" y="95364"/>
                  </a:lnTo>
                  <a:close/>
                </a:path>
                <a:path w="161925" h="242570">
                  <a:moveTo>
                    <a:pt x="116382" y="71704"/>
                  </a:moveTo>
                  <a:lnTo>
                    <a:pt x="111683" y="71640"/>
                  </a:lnTo>
                  <a:lnTo>
                    <a:pt x="111683" y="76581"/>
                  </a:lnTo>
                  <a:lnTo>
                    <a:pt x="116382" y="76657"/>
                  </a:lnTo>
                  <a:lnTo>
                    <a:pt x="116382" y="71704"/>
                  </a:lnTo>
                  <a:close/>
                </a:path>
                <a:path w="161925" h="242570">
                  <a:moveTo>
                    <a:pt x="116382" y="48056"/>
                  </a:moveTo>
                  <a:lnTo>
                    <a:pt x="111683" y="47980"/>
                  </a:lnTo>
                  <a:lnTo>
                    <a:pt x="111683" y="52920"/>
                  </a:lnTo>
                  <a:lnTo>
                    <a:pt x="116382" y="52997"/>
                  </a:lnTo>
                  <a:lnTo>
                    <a:pt x="116382" y="48056"/>
                  </a:lnTo>
                  <a:close/>
                </a:path>
                <a:path w="161925" h="242570">
                  <a:moveTo>
                    <a:pt x="116382" y="24384"/>
                  </a:moveTo>
                  <a:lnTo>
                    <a:pt x="111683" y="24320"/>
                  </a:lnTo>
                  <a:lnTo>
                    <a:pt x="111683" y="29273"/>
                  </a:lnTo>
                  <a:lnTo>
                    <a:pt x="116382" y="29337"/>
                  </a:lnTo>
                  <a:lnTo>
                    <a:pt x="116382" y="24384"/>
                  </a:lnTo>
                  <a:close/>
                </a:path>
                <a:path w="161925" h="242570">
                  <a:moveTo>
                    <a:pt x="116382" y="711"/>
                  </a:moveTo>
                  <a:lnTo>
                    <a:pt x="111683" y="647"/>
                  </a:lnTo>
                  <a:lnTo>
                    <a:pt x="111683" y="5613"/>
                  </a:lnTo>
                  <a:lnTo>
                    <a:pt x="116382" y="5676"/>
                  </a:lnTo>
                  <a:lnTo>
                    <a:pt x="116382" y="711"/>
                  </a:lnTo>
                  <a:close/>
                </a:path>
                <a:path w="161925" h="242570">
                  <a:moveTo>
                    <a:pt x="138811" y="214198"/>
                  </a:moveTo>
                  <a:lnTo>
                    <a:pt x="134137" y="214096"/>
                  </a:lnTo>
                  <a:lnTo>
                    <a:pt x="134137" y="219036"/>
                  </a:lnTo>
                  <a:lnTo>
                    <a:pt x="138811" y="219138"/>
                  </a:lnTo>
                  <a:lnTo>
                    <a:pt x="138811" y="214198"/>
                  </a:lnTo>
                  <a:close/>
                </a:path>
                <a:path w="161925" h="242570">
                  <a:moveTo>
                    <a:pt x="138811" y="190512"/>
                  </a:moveTo>
                  <a:lnTo>
                    <a:pt x="134137" y="190398"/>
                  </a:lnTo>
                  <a:lnTo>
                    <a:pt x="134137" y="195364"/>
                  </a:lnTo>
                  <a:lnTo>
                    <a:pt x="138811" y="195478"/>
                  </a:lnTo>
                  <a:lnTo>
                    <a:pt x="138811" y="190512"/>
                  </a:lnTo>
                  <a:close/>
                </a:path>
                <a:path w="161925" h="242570">
                  <a:moveTo>
                    <a:pt x="138811" y="166827"/>
                  </a:moveTo>
                  <a:lnTo>
                    <a:pt x="134137" y="166725"/>
                  </a:lnTo>
                  <a:lnTo>
                    <a:pt x="134137" y="171678"/>
                  </a:lnTo>
                  <a:lnTo>
                    <a:pt x="138811" y="171767"/>
                  </a:lnTo>
                  <a:lnTo>
                    <a:pt x="138811" y="166827"/>
                  </a:lnTo>
                  <a:close/>
                </a:path>
                <a:path w="161925" h="242570">
                  <a:moveTo>
                    <a:pt x="138811" y="143154"/>
                  </a:moveTo>
                  <a:lnTo>
                    <a:pt x="134137" y="143040"/>
                  </a:lnTo>
                  <a:lnTo>
                    <a:pt x="134137" y="147993"/>
                  </a:lnTo>
                  <a:lnTo>
                    <a:pt x="138811" y="148107"/>
                  </a:lnTo>
                  <a:lnTo>
                    <a:pt x="138811" y="143154"/>
                  </a:lnTo>
                  <a:close/>
                </a:path>
                <a:path w="161925" h="242570">
                  <a:moveTo>
                    <a:pt x="138811" y="119468"/>
                  </a:moveTo>
                  <a:lnTo>
                    <a:pt x="134137" y="119367"/>
                  </a:lnTo>
                  <a:lnTo>
                    <a:pt x="134137" y="124320"/>
                  </a:lnTo>
                  <a:lnTo>
                    <a:pt x="138811" y="124409"/>
                  </a:lnTo>
                  <a:lnTo>
                    <a:pt x="138811" y="119468"/>
                  </a:lnTo>
                  <a:close/>
                </a:path>
                <a:path w="161925" h="242570">
                  <a:moveTo>
                    <a:pt x="138811" y="95783"/>
                  </a:moveTo>
                  <a:lnTo>
                    <a:pt x="134137" y="95694"/>
                  </a:lnTo>
                  <a:lnTo>
                    <a:pt x="134137" y="100634"/>
                  </a:lnTo>
                  <a:lnTo>
                    <a:pt x="138811" y="100711"/>
                  </a:lnTo>
                  <a:lnTo>
                    <a:pt x="138811" y="95783"/>
                  </a:lnTo>
                  <a:close/>
                </a:path>
                <a:path w="161925" h="242570">
                  <a:moveTo>
                    <a:pt x="138811" y="72097"/>
                  </a:moveTo>
                  <a:lnTo>
                    <a:pt x="134137" y="72009"/>
                  </a:lnTo>
                  <a:lnTo>
                    <a:pt x="134137" y="76962"/>
                  </a:lnTo>
                  <a:lnTo>
                    <a:pt x="138811" y="77050"/>
                  </a:lnTo>
                  <a:lnTo>
                    <a:pt x="138811" y="72097"/>
                  </a:lnTo>
                  <a:close/>
                </a:path>
                <a:path w="161925" h="242570">
                  <a:moveTo>
                    <a:pt x="138811" y="48425"/>
                  </a:moveTo>
                  <a:lnTo>
                    <a:pt x="134137" y="48336"/>
                  </a:lnTo>
                  <a:lnTo>
                    <a:pt x="134137" y="53301"/>
                  </a:lnTo>
                  <a:lnTo>
                    <a:pt x="138811" y="53352"/>
                  </a:lnTo>
                  <a:lnTo>
                    <a:pt x="138811" y="48425"/>
                  </a:lnTo>
                  <a:close/>
                </a:path>
                <a:path w="161925" h="242570">
                  <a:moveTo>
                    <a:pt x="138811" y="24739"/>
                  </a:moveTo>
                  <a:lnTo>
                    <a:pt x="134137" y="24650"/>
                  </a:lnTo>
                  <a:lnTo>
                    <a:pt x="134137" y="29603"/>
                  </a:lnTo>
                  <a:lnTo>
                    <a:pt x="138811" y="29692"/>
                  </a:lnTo>
                  <a:lnTo>
                    <a:pt x="138811" y="24739"/>
                  </a:lnTo>
                  <a:close/>
                </a:path>
                <a:path w="161925" h="242570">
                  <a:moveTo>
                    <a:pt x="138811" y="1041"/>
                  </a:moveTo>
                  <a:lnTo>
                    <a:pt x="134137" y="977"/>
                  </a:lnTo>
                  <a:lnTo>
                    <a:pt x="134137" y="5930"/>
                  </a:lnTo>
                  <a:lnTo>
                    <a:pt x="138811" y="5994"/>
                  </a:lnTo>
                  <a:lnTo>
                    <a:pt x="138811" y="1041"/>
                  </a:lnTo>
                  <a:close/>
                </a:path>
                <a:path w="161925" h="242570">
                  <a:moveTo>
                    <a:pt x="161315" y="214680"/>
                  </a:moveTo>
                  <a:lnTo>
                    <a:pt x="156616" y="214591"/>
                  </a:lnTo>
                  <a:lnTo>
                    <a:pt x="156616" y="219532"/>
                  </a:lnTo>
                  <a:lnTo>
                    <a:pt x="161315" y="219646"/>
                  </a:lnTo>
                  <a:lnTo>
                    <a:pt x="161315" y="214680"/>
                  </a:lnTo>
                  <a:close/>
                </a:path>
                <a:path w="161925" h="242570">
                  <a:moveTo>
                    <a:pt x="161315" y="190995"/>
                  </a:moveTo>
                  <a:lnTo>
                    <a:pt x="156616" y="190893"/>
                  </a:lnTo>
                  <a:lnTo>
                    <a:pt x="156616" y="195846"/>
                  </a:lnTo>
                  <a:lnTo>
                    <a:pt x="161315" y="195948"/>
                  </a:lnTo>
                  <a:lnTo>
                    <a:pt x="161315" y="190995"/>
                  </a:lnTo>
                  <a:close/>
                </a:path>
                <a:path w="161925" h="242570">
                  <a:moveTo>
                    <a:pt x="161315" y="167284"/>
                  </a:moveTo>
                  <a:lnTo>
                    <a:pt x="156616" y="167195"/>
                  </a:lnTo>
                  <a:lnTo>
                    <a:pt x="156616" y="172123"/>
                  </a:lnTo>
                  <a:lnTo>
                    <a:pt x="161315" y="172237"/>
                  </a:lnTo>
                  <a:lnTo>
                    <a:pt x="161315" y="167284"/>
                  </a:lnTo>
                  <a:close/>
                </a:path>
                <a:path w="161925" h="242570">
                  <a:moveTo>
                    <a:pt x="161315" y="143586"/>
                  </a:moveTo>
                  <a:lnTo>
                    <a:pt x="156616" y="143484"/>
                  </a:lnTo>
                  <a:lnTo>
                    <a:pt x="156616" y="148437"/>
                  </a:lnTo>
                  <a:lnTo>
                    <a:pt x="161315" y="148539"/>
                  </a:lnTo>
                  <a:lnTo>
                    <a:pt x="161315" y="143586"/>
                  </a:lnTo>
                  <a:close/>
                </a:path>
                <a:path w="161925" h="242570">
                  <a:moveTo>
                    <a:pt x="161315" y="119875"/>
                  </a:moveTo>
                  <a:lnTo>
                    <a:pt x="156616" y="119786"/>
                  </a:lnTo>
                  <a:lnTo>
                    <a:pt x="156616" y="124739"/>
                  </a:lnTo>
                  <a:lnTo>
                    <a:pt x="161315" y="124841"/>
                  </a:lnTo>
                  <a:lnTo>
                    <a:pt x="161315" y="119875"/>
                  </a:lnTo>
                  <a:close/>
                </a:path>
                <a:path w="161925" h="242570">
                  <a:moveTo>
                    <a:pt x="161315" y="96177"/>
                  </a:moveTo>
                  <a:lnTo>
                    <a:pt x="156616" y="96088"/>
                  </a:lnTo>
                  <a:lnTo>
                    <a:pt x="156616" y="101053"/>
                  </a:lnTo>
                  <a:lnTo>
                    <a:pt x="161315" y="101142"/>
                  </a:lnTo>
                  <a:lnTo>
                    <a:pt x="161315" y="96177"/>
                  </a:lnTo>
                  <a:close/>
                </a:path>
                <a:path w="161925" h="242570">
                  <a:moveTo>
                    <a:pt x="161315" y="72466"/>
                  </a:moveTo>
                  <a:lnTo>
                    <a:pt x="156616" y="72390"/>
                  </a:lnTo>
                  <a:lnTo>
                    <a:pt x="156616" y="77343"/>
                  </a:lnTo>
                  <a:lnTo>
                    <a:pt x="161315" y="77431"/>
                  </a:lnTo>
                  <a:lnTo>
                    <a:pt x="161315" y="72466"/>
                  </a:lnTo>
                  <a:close/>
                </a:path>
                <a:path w="161925" h="242570">
                  <a:moveTo>
                    <a:pt x="161315" y="48780"/>
                  </a:moveTo>
                  <a:lnTo>
                    <a:pt x="156616" y="48704"/>
                  </a:lnTo>
                  <a:lnTo>
                    <a:pt x="156616" y="53644"/>
                  </a:lnTo>
                  <a:lnTo>
                    <a:pt x="161315" y="53721"/>
                  </a:lnTo>
                  <a:lnTo>
                    <a:pt x="161315" y="48780"/>
                  </a:lnTo>
                  <a:close/>
                </a:path>
                <a:path w="161925" h="242570">
                  <a:moveTo>
                    <a:pt x="161315" y="25057"/>
                  </a:moveTo>
                  <a:lnTo>
                    <a:pt x="156616" y="24993"/>
                  </a:lnTo>
                  <a:lnTo>
                    <a:pt x="156616" y="29959"/>
                  </a:lnTo>
                  <a:lnTo>
                    <a:pt x="161315" y="30010"/>
                  </a:lnTo>
                  <a:lnTo>
                    <a:pt x="161315" y="25057"/>
                  </a:lnTo>
                  <a:close/>
                </a:path>
                <a:path w="161925" h="242570">
                  <a:moveTo>
                    <a:pt x="161315" y="1358"/>
                  </a:moveTo>
                  <a:lnTo>
                    <a:pt x="156616" y="1295"/>
                  </a:lnTo>
                  <a:lnTo>
                    <a:pt x="156616" y="6248"/>
                  </a:lnTo>
                  <a:lnTo>
                    <a:pt x="161315" y="6324"/>
                  </a:lnTo>
                  <a:lnTo>
                    <a:pt x="161315" y="135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5620868" y="7927886"/>
              <a:ext cx="161925" cy="243204"/>
            </a:xfrm>
            <a:custGeom>
              <a:avLst/>
              <a:gdLst/>
              <a:ahLst/>
              <a:cxnLst/>
              <a:rect l="l" t="t" r="r" b="b"/>
              <a:pathLst>
                <a:path w="161925" h="243204">
                  <a:moveTo>
                    <a:pt x="4648" y="233172"/>
                  </a:moveTo>
                  <a:lnTo>
                    <a:pt x="0" y="233006"/>
                  </a:lnTo>
                  <a:lnTo>
                    <a:pt x="0" y="237959"/>
                  </a:lnTo>
                  <a:lnTo>
                    <a:pt x="4648" y="238112"/>
                  </a:lnTo>
                  <a:lnTo>
                    <a:pt x="4648" y="233172"/>
                  </a:lnTo>
                  <a:close/>
                </a:path>
                <a:path w="161925" h="243204">
                  <a:moveTo>
                    <a:pt x="4648" y="209600"/>
                  </a:moveTo>
                  <a:lnTo>
                    <a:pt x="0" y="209448"/>
                  </a:lnTo>
                  <a:lnTo>
                    <a:pt x="0" y="214388"/>
                  </a:lnTo>
                  <a:lnTo>
                    <a:pt x="4648" y="214541"/>
                  </a:lnTo>
                  <a:lnTo>
                    <a:pt x="4648" y="209600"/>
                  </a:lnTo>
                  <a:close/>
                </a:path>
                <a:path w="161925" h="243204">
                  <a:moveTo>
                    <a:pt x="4648" y="186042"/>
                  </a:moveTo>
                  <a:lnTo>
                    <a:pt x="0" y="185902"/>
                  </a:lnTo>
                  <a:lnTo>
                    <a:pt x="0" y="190855"/>
                  </a:lnTo>
                  <a:lnTo>
                    <a:pt x="4648" y="190957"/>
                  </a:lnTo>
                  <a:lnTo>
                    <a:pt x="4648" y="186042"/>
                  </a:lnTo>
                  <a:close/>
                </a:path>
                <a:path w="161925" h="243204">
                  <a:moveTo>
                    <a:pt x="4648" y="162483"/>
                  </a:moveTo>
                  <a:lnTo>
                    <a:pt x="0" y="162331"/>
                  </a:lnTo>
                  <a:lnTo>
                    <a:pt x="0" y="167259"/>
                  </a:lnTo>
                  <a:lnTo>
                    <a:pt x="4648" y="167411"/>
                  </a:lnTo>
                  <a:lnTo>
                    <a:pt x="4648" y="162483"/>
                  </a:lnTo>
                  <a:close/>
                </a:path>
                <a:path w="161925" h="243204">
                  <a:moveTo>
                    <a:pt x="4648" y="138912"/>
                  </a:moveTo>
                  <a:lnTo>
                    <a:pt x="0" y="138772"/>
                  </a:lnTo>
                  <a:lnTo>
                    <a:pt x="0" y="143687"/>
                  </a:lnTo>
                  <a:lnTo>
                    <a:pt x="4648" y="143827"/>
                  </a:lnTo>
                  <a:lnTo>
                    <a:pt x="4648" y="138912"/>
                  </a:lnTo>
                  <a:close/>
                </a:path>
                <a:path w="161925" h="243204">
                  <a:moveTo>
                    <a:pt x="4648" y="115341"/>
                  </a:moveTo>
                  <a:lnTo>
                    <a:pt x="0" y="115214"/>
                  </a:lnTo>
                  <a:lnTo>
                    <a:pt x="0" y="120154"/>
                  </a:lnTo>
                  <a:lnTo>
                    <a:pt x="4648" y="120269"/>
                  </a:lnTo>
                  <a:lnTo>
                    <a:pt x="4648" y="115341"/>
                  </a:lnTo>
                  <a:close/>
                </a:path>
                <a:path w="161925" h="243204">
                  <a:moveTo>
                    <a:pt x="4648" y="91770"/>
                  </a:moveTo>
                  <a:lnTo>
                    <a:pt x="0" y="91655"/>
                  </a:lnTo>
                  <a:lnTo>
                    <a:pt x="0" y="96570"/>
                  </a:lnTo>
                  <a:lnTo>
                    <a:pt x="4648" y="96723"/>
                  </a:lnTo>
                  <a:lnTo>
                    <a:pt x="4648" y="91770"/>
                  </a:lnTo>
                  <a:close/>
                </a:path>
                <a:path w="161925" h="243204">
                  <a:moveTo>
                    <a:pt x="26924" y="233895"/>
                  </a:moveTo>
                  <a:lnTo>
                    <a:pt x="22275" y="233730"/>
                  </a:lnTo>
                  <a:lnTo>
                    <a:pt x="22275" y="238671"/>
                  </a:lnTo>
                  <a:lnTo>
                    <a:pt x="26924" y="238810"/>
                  </a:lnTo>
                  <a:lnTo>
                    <a:pt x="26924" y="233895"/>
                  </a:lnTo>
                  <a:close/>
                </a:path>
                <a:path w="161925" h="243204">
                  <a:moveTo>
                    <a:pt x="26924" y="210286"/>
                  </a:moveTo>
                  <a:lnTo>
                    <a:pt x="22275" y="210146"/>
                  </a:lnTo>
                  <a:lnTo>
                    <a:pt x="22275" y="215074"/>
                  </a:lnTo>
                  <a:lnTo>
                    <a:pt x="26924" y="215226"/>
                  </a:lnTo>
                  <a:lnTo>
                    <a:pt x="26924" y="210286"/>
                  </a:lnTo>
                  <a:close/>
                </a:path>
                <a:path w="161925" h="243204">
                  <a:moveTo>
                    <a:pt x="26924" y="186702"/>
                  </a:moveTo>
                  <a:lnTo>
                    <a:pt x="22275" y="186575"/>
                  </a:lnTo>
                  <a:lnTo>
                    <a:pt x="22275" y="191503"/>
                  </a:lnTo>
                  <a:lnTo>
                    <a:pt x="26924" y="191630"/>
                  </a:lnTo>
                  <a:lnTo>
                    <a:pt x="26924" y="186702"/>
                  </a:lnTo>
                  <a:close/>
                </a:path>
                <a:path w="161925" h="243204">
                  <a:moveTo>
                    <a:pt x="26924" y="163131"/>
                  </a:moveTo>
                  <a:lnTo>
                    <a:pt x="22275" y="162979"/>
                  </a:lnTo>
                  <a:lnTo>
                    <a:pt x="22275" y="167906"/>
                  </a:lnTo>
                  <a:lnTo>
                    <a:pt x="26924" y="168059"/>
                  </a:lnTo>
                  <a:lnTo>
                    <a:pt x="26924" y="163131"/>
                  </a:lnTo>
                  <a:close/>
                </a:path>
                <a:path w="161925" h="243204">
                  <a:moveTo>
                    <a:pt x="26924" y="139534"/>
                  </a:moveTo>
                  <a:lnTo>
                    <a:pt x="22275" y="139407"/>
                  </a:lnTo>
                  <a:lnTo>
                    <a:pt x="22275" y="144335"/>
                  </a:lnTo>
                  <a:lnTo>
                    <a:pt x="26924" y="144475"/>
                  </a:lnTo>
                  <a:lnTo>
                    <a:pt x="26924" y="139534"/>
                  </a:lnTo>
                  <a:close/>
                </a:path>
                <a:path w="161925" h="243204">
                  <a:moveTo>
                    <a:pt x="26924" y="115951"/>
                  </a:moveTo>
                  <a:lnTo>
                    <a:pt x="22275" y="115836"/>
                  </a:lnTo>
                  <a:lnTo>
                    <a:pt x="22275" y="120751"/>
                  </a:lnTo>
                  <a:lnTo>
                    <a:pt x="26924" y="120878"/>
                  </a:lnTo>
                  <a:lnTo>
                    <a:pt x="26924" y="115951"/>
                  </a:lnTo>
                  <a:close/>
                </a:path>
                <a:path w="161925" h="243204">
                  <a:moveTo>
                    <a:pt x="26924" y="92379"/>
                  </a:moveTo>
                  <a:lnTo>
                    <a:pt x="22275" y="92252"/>
                  </a:lnTo>
                  <a:lnTo>
                    <a:pt x="22275" y="97180"/>
                  </a:lnTo>
                  <a:lnTo>
                    <a:pt x="26924" y="97307"/>
                  </a:lnTo>
                  <a:lnTo>
                    <a:pt x="26924" y="92379"/>
                  </a:lnTo>
                  <a:close/>
                </a:path>
                <a:path w="161925" h="243204">
                  <a:moveTo>
                    <a:pt x="49225" y="234581"/>
                  </a:moveTo>
                  <a:lnTo>
                    <a:pt x="44551" y="234429"/>
                  </a:lnTo>
                  <a:lnTo>
                    <a:pt x="44551" y="239382"/>
                  </a:lnTo>
                  <a:lnTo>
                    <a:pt x="49225" y="239534"/>
                  </a:lnTo>
                  <a:lnTo>
                    <a:pt x="49225" y="234581"/>
                  </a:lnTo>
                  <a:close/>
                </a:path>
                <a:path w="161925" h="243204">
                  <a:moveTo>
                    <a:pt x="49225" y="210985"/>
                  </a:moveTo>
                  <a:lnTo>
                    <a:pt x="44551" y="210845"/>
                  </a:lnTo>
                  <a:lnTo>
                    <a:pt x="44551" y="215773"/>
                  </a:lnTo>
                  <a:lnTo>
                    <a:pt x="49225" y="215912"/>
                  </a:lnTo>
                  <a:lnTo>
                    <a:pt x="49225" y="210985"/>
                  </a:lnTo>
                  <a:close/>
                </a:path>
                <a:path w="161925" h="243204">
                  <a:moveTo>
                    <a:pt x="49225" y="187401"/>
                  </a:moveTo>
                  <a:lnTo>
                    <a:pt x="44551" y="187261"/>
                  </a:lnTo>
                  <a:lnTo>
                    <a:pt x="44551" y="192176"/>
                  </a:lnTo>
                  <a:lnTo>
                    <a:pt x="49225" y="192303"/>
                  </a:lnTo>
                  <a:lnTo>
                    <a:pt x="49225" y="187401"/>
                  </a:lnTo>
                  <a:close/>
                </a:path>
                <a:path w="161925" h="243204">
                  <a:moveTo>
                    <a:pt x="49225" y="163766"/>
                  </a:moveTo>
                  <a:lnTo>
                    <a:pt x="44551" y="163626"/>
                  </a:lnTo>
                  <a:lnTo>
                    <a:pt x="44551" y="168567"/>
                  </a:lnTo>
                  <a:lnTo>
                    <a:pt x="49225" y="168719"/>
                  </a:lnTo>
                  <a:lnTo>
                    <a:pt x="49225" y="163766"/>
                  </a:lnTo>
                  <a:close/>
                </a:path>
                <a:path w="161925" h="243204">
                  <a:moveTo>
                    <a:pt x="49225" y="140195"/>
                  </a:moveTo>
                  <a:lnTo>
                    <a:pt x="44551" y="140055"/>
                  </a:lnTo>
                  <a:lnTo>
                    <a:pt x="44551" y="144983"/>
                  </a:lnTo>
                  <a:lnTo>
                    <a:pt x="49225" y="145122"/>
                  </a:lnTo>
                  <a:lnTo>
                    <a:pt x="49225" y="140195"/>
                  </a:lnTo>
                  <a:close/>
                </a:path>
                <a:path w="161925" h="243204">
                  <a:moveTo>
                    <a:pt x="49225" y="116586"/>
                  </a:moveTo>
                  <a:lnTo>
                    <a:pt x="44551" y="116446"/>
                  </a:lnTo>
                  <a:lnTo>
                    <a:pt x="44551" y="121373"/>
                  </a:lnTo>
                  <a:lnTo>
                    <a:pt x="49225" y="121500"/>
                  </a:lnTo>
                  <a:lnTo>
                    <a:pt x="49225" y="116586"/>
                  </a:lnTo>
                  <a:close/>
                </a:path>
                <a:path w="161925" h="243204">
                  <a:moveTo>
                    <a:pt x="49225" y="92964"/>
                  </a:moveTo>
                  <a:lnTo>
                    <a:pt x="44551" y="92837"/>
                  </a:lnTo>
                  <a:lnTo>
                    <a:pt x="44551" y="97777"/>
                  </a:lnTo>
                  <a:lnTo>
                    <a:pt x="49225" y="97917"/>
                  </a:lnTo>
                  <a:lnTo>
                    <a:pt x="49225" y="92964"/>
                  </a:lnTo>
                  <a:close/>
                </a:path>
                <a:path w="161925" h="243204">
                  <a:moveTo>
                    <a:pt x="71564" y="235305"/>
                  </a:moveTo>
                  <a:lnTo>
                    <a:pt x="66890" y="235127"/>
                  </a:lnTo>
                  <a:lnTo>
                    <a:pt x="66890" y="240106"/>
                  </a:lnTo>
                  <a:lnTo>
                    <a:pt x="71564" y="240245"/>
                  </a:lnTo>
                  <a:lnTo>
                    <a:pt x="71564" y="235305"/>
                  </a:lnTo>
                  <a:close/>
                </a:path>
                <a:path w="161925" h="243204">
                  <a:moveTo>
                    <a:pt x="71564" y="211683"/>
                  </a:moveTo>
                  <a:lnTo>
                    <a:pt x="66890" y="211556"/>
                  </a:lnTo>
                  <a:lnTo>
                    <a:pt x="66890" y="216484"/>
                  </a:lnTo>
                  <a:lnTo>
                    <a:pt x="71564" y="216611"/>
                  </a:lnTo>
                  <a:lnTo>
                    <a:pt x="71564" y="211683"/>
                  </a:lnTo>
                  <a:close/>
                </a:path>
                <a:path w="161925" h="243204">
                  <a:moveTo>
                    <a:pt x="71564" y="188061"/>
                  </a:moveTo>
                  <a:lnTo>
                    <a:pt x="66890" y="187909"/>
                  </a:lnTo>
                  <a:lnTo>
                    <a:pt x="66890" y="192862"/>
                  </a:lnTo>
                  <a:lnTo>
                    <a:pt x="71564" y="193001"/>
                  </a:lnTo>
                  <a:lnTo>
                    <a:pt x="71564" y="188061"/>
                  </a:lnTo>
                  <a:close/>
                </a:path>
                <a:path w="161925" h="243204">
                  <a:moveTo>
                    <a:pt x="71564" y="164414"/>
                  </a:moveTo>
                  <a:lnTo>
                    <a:pt x="66890" y="164299"/>
                  </a:lnTo>
                  <a:lnTo>
                    <a:pt x="66890" y="169240"/>
                  </a:lnTo>
                  <a:lnTo>
                    <a:pt x="71564" y="169379"/>
                  </a:lnTo>
                  <a:lnTo>
                    <a:pt x="71564" y="164414"/>
                  </a:lnTo>
                  <a:close/>
                </a:path>
                <a:path w="161925" h="243204">
                  <a:moveTo>
                    <a:pt x="71564" y="140817"/>
                  </a:moveTo>
                  <a:lnTo>
                    <a:pt x="66890" y="140665"/>
                  </a:lnTo>
                  <a:lnTo>
                    <a:pt x="66890" y="145592"/>
                  </a:lnTo>
                  <a:lnTo>
                    <a:pt x="71564" y="145745"/>
                  </a:lnTo>
                  <a:lnTo>
                    <a:pt x="71564" y="140817"/>
                  </a:lnTo>
                  <a:close/>
                </a:path>
                <a:path w="161925" h="243204">
                  <a:moveTo>
                    <a:pt x="71564" y="117157"/>
                  </a:moveTo>
                  <a:lnTo>
                    <a:pt x="66890" y="117055"/>
                  </a:lnTo>
                  <a:lnTo>
                    <a:pt x="66890" y="121983"/>
                  </a:lnTo>
                  <a:lnTo>
                    <a:pt x="71564" y="122123"/>
                  </a:lnTo>
                  <a:lnTo>
                    <a:pt x="71564" y="117157"/>
                  </a:lnTo>
                  <a:close/>
                </a:path>
                <a:path w="161925" h="243204">
                  <a:moveTo>
                    <a:pt x="71564" y="93560"/>
                  </a:moveTo>
                  <a:lnTo>
                    <a:pt x="66890" y="93433"/>
                  </a:lnTo>
                  <a:lnTo>
                    <a:pt x="66890" y="98386"/>
                  </a:lnTo>
                  <a:lnTo>
                    <a:pt x="71564" y="98501"/>
                  </a:lnTo>
                  <a:lnTo>
                    <a:pt x="71564" y="93560"/>
                  </a:lnTo>
                  <a:close/>
                </a:path>
                <a:path w="161925" h="243204">
                  <a:moveTo>
                    <a:pt x="93941" y="236029"/>
                  </a:moveTo>
                  <a:lnTo>
                    <a:pt x="89281" y="235864"/>
                  </a:lnTo>
                  <a:lnTo>
                    <a:pt x="89281" y="240830"/>
                  </a:lnTo>
                  <a:lnTo>
                    <a:pt x="93941" y="240969"/>
                  </a:lnTo>
                  <a:lnTo>
                    <a:pt x="93941" y="236029"/>
                  </a:lnTo>
                  <a:close/>
                </a:path>
                <a:path w="161925" h="243204">
                  <a:moveTo>
                    <a:pt x="93941" y="212382"/>
                  </a:moveTo>
                  <a:lnTo>
                    <a:pt x="89281" y="212242"/>
                  </a:lnTo>
                  <a:lnTo>
                    <a:pt x="89281" y="217170"/>
                  </a:lnTo>
                  <a:lnTo>
                    <a:pt x="93941" y="217297"/>
                  </a:lnTo>
                  <a:lnTo>
                    <a:pt x="93941" y="212382"/>
                  </a:lnTo>
                  <a:close/>
                </a:path>
                <a:path w="161925" h="243204">
                  <a:moveTo>
                    <a:pt x="93941" y="188734"/>
                  </a:moveTo>
                  <a:lnTo>
                    <a:pt x="89281" y="188595"/>
                  </a:lnTo>
                  <a:lnTo>
                    <a:pt x="89281" y="193509"/>
                  </a:lnTo>
                  <a:lnTo>
                    <a:pt x="93941" y="193662"/>
                  </a:lnTo>
                  <a:lnTo>
                    <a:pt x="93941" y="188734"/>
                  </a:lnTo>
                  <a:close/>
                </a:path>
                <a:path w="161925" h="243204">
                  <a:moveTo>
                    <a:pt x="93941" y="165074"/>
                  </a:moveTo>
                  <a:lnTo>
                    <a:pt x="89281" y="164960"/>
                  </a:lnTo>
                  <a:lnTo>
                    <a:pt x="89281" y="169887"/>
                  </a:lnTo>
                  <a:lnTo>
                    <a:pt x="93941" y="170014"/>
                  </a:lnTo>
                  <a:lnTo>
                    <a:pt x="93941" y="165074"/>
                  </a:lnTo>
                  <a:close/>
                </a:path>
                <a:path w="161925" h="243204">
                  <a:moveTo>
                    <a:pt x="93941" y="141452"/>
                  </a:moveTo>
                  <a:lnTo>
                    <a:pt x="89281" y="141312"/>
                  </a:lnTo>
                  <a:lnTo>
                    <a:pt x="89281" y="146227"/>
                  </a:lnTo>
                  <a:lnTo>
                    <a:pt x="93941" y="146392"/>
                  </a:lnTo>
                  <a:lnTo>
                    <a:pt x="93941" y="141452"/>
                  </a:lnTo>
                  <a:close/>
                </a:path>
                <a:path w="161925" h="243204">
                  <a:moveTo>
                    <a:pt x="93941" y="117805"/>
                  </a:moveTo>
                  <a:lnTo>
                    <a:pt x="89281" y="117678"/>
                  </a:lnTo>
                  <a:lnTo>
                    <a:pt x="89281" y="122605"/>
                  </a:lnTo>
                  <a:lnTo>
                    <a:pt x="93941" y="122732"/>
                  </a:lnTo>
                  <a:lnTo>
                    <a:pt x="93941" y="117805"/>
                  </a:lnTo>
                  <a:close/>
                </a:path>
                <a:path w="161925" h="243204">
                  <a:moveTo>
                    <a:pt x="93941" y="94170"/>
                  </a:moveTo>
                  <a:lnTo>
                    <a:pt x="89281" y="94030"/>
                  </a:lnTo>
                  <a:lnTo>
                    <a:pt x="89281" y="98971"/>
                  </a:lnTo>
                  <a:lnTo>
                    <a:pt x="93941" y="99085"/>
                  </a:lnTo>
                  <a:lnTo>
                    <a:pt x="93941" y="94170"/>
                  </a:lnTo>
                  <a:close/>
                </a:path>
                <a:path w="161925" h="243204">
                  <a:moveTo>
                    <a:pt x="93941" y="70523"/>
                  </a:moveTo>
                  <a:lnTo>
                    <a:pt x="89281" y="70408"/>
                  </a:lnTo>
                  <a:lnTo>
                    <a:pt x="89281" y="75323"/>
                  </a:lnTo>
                  <a:lnTo>
                    <a:pt x="93941" y="75463"/>
                  </a:lnTo>
                  <a:lnTo>
                    <a:pt x="93941" y="70523"/>
                  </a:lnTo>
                  <a:close/>
                </a:path>
                <a:path w="161925" h="243204">
                  <a:moveTo>
                    <a:pt x="93941" y="46863"/>
                  </a:moveTo>
                  <a:lnTo>
                    <a:pt x="89281" y="46761"/>
                  </a:lnTo>
                  <a:lnTo>
                    <a:pt x="89281" y="51689"/>
                  </a:lnTo>
                  <a:lnTo>
                    <a:pt x="93941" y="51803"/>
                  </a:lnTo>
                  <a:lnTo>
                    <a:pt x="93941" y="46863"/>
                  </a:lnTo>
                  <a:close/>
                </a:path>
                <a:path w="161925" h="243204">
                  <a:moveTo>
                    <a:pt x="93941" y="23228"/>
                  </a:moveTo>
                  <a:lnTo>
                    <a:pt x="89281" y="23126"/>
                  </a:lnTo>
                  <a:lnTo>
                    <a:pt x="89281" y="28054"/>
                  </a:lnTo>
                  <a:lnTo>
                    <a:pt x="93941" y="28168"/>
                  </a:lnTo>
                  <a:lnTo>
                    <a:pt x="93941" y="23228"/>
                  </a:lnTo>
                  <a:close/>
                </a:path>
                <a:path w="161925" h="243204">
                  <a:moveTo>
                    <a:pt x="116382" y="236740"/>
                  </a:moveTo>
                  <a:lnTo>
                    <a:pt x="111683" y="236588"/>
                  </a:lnTo>
                  <a:lnTo>
                    <a:pt x="111683" y="241528"/>
                  </a:lnTo>
                  <a:lnTo>
                    <a:pt x="116382" y="241693"/>
                  </a:lnTo>
                  <a:lnTo>
                    <a:pt x="116382" y="236740"/>
                  </a:lnTo>
                  <a:close/>
                </a:path>
                <a:path w="161925" h="243204">
                  <a:moveTo>
                    <a:pt x="116382" y="213080"/>
                  </a:moveTo>
                  <a:lnTo>
                    <a:pt x="111683" y="212940"/>
                  </a:lnTo>
                  <a:lnTo>
                    <a:pt x="111683" y="217868"/>
                  </a:lnTo>
                  <a:lnTo>
                    <a:pt x="116382" y="218008"/>
                  </a:lnTo>
                  <a:lnTo>
                    <a:pt x="116382" y="213080"/>
                  </a:lnTo>
                  <a:close/>
                </a:path>
                <a:path w="161925" h="243204">
                  <a:moveTo>
                    <a:pt x="116382" y="189420"/>
                  </a:moveTo>
                  <a:lnTo>
                    <a:pt x="111683" y="189268"/>
                  </a:lnTo>
                  <a:lnTo>
                    <a:pt x="111683" y="194183"/>
                  </a:lnTo>
                  <a:lnTo>
                    <a:pt x="116382" y="194348"/>
                  </a:lnTo>
                  <a:lnTo>
                    <a:pt x="116382" y="189420"/>
                  </a:lnTo>
                  <a:close/>
                </a:path>
                <a:path w="161925" h="243204">
                  <a:moveTo>
                    <a:pt x="116382" y="165735"/>
                  </a:moveTo>
                  <a:lnTo>
                    <a:pt x="111683" y="165633"/>
                  </a:lnTo>
                  <a:lnTo>
                    <a:pt x="111683" y="170548"/>
                  </a:lnTo>
                  <a:lnTo>
                    <a:pt x="116382" y="170688"/>
                  </a:lnTo>
                  <a:lnTo>
                    <a:pt x="116382" y="165735"/>
                  </a:lnTo>
                  <a:close/>
                </a:path>
                <a:path w="161925" h="243204">
                  <a:moveTo>
                    <a:pt x="116382" y="142062"/>
                  </a:moveTo>
                  <a:lnTo>
                    <a:pt x="111683" y="141935"/>
                  </a:lnTo>
                  <a:lnTo>
                    <a:pt x="111683" y="146888"/>
                  </a:lnTo>
                  <a:lnTo>
                    <a:pt x="116382" y="147027"/>
                  </a:lnTo>
                  <a:lnTo>
                    <a:pt x="116382" y="142062"/>
                  </a:lnTo>
                  <a:close/>
                </a:path>
                <a:path w="161925" h="243204">
                  <a:moveTo>
                    <a:pt x="116382" y="118414"/>
                  </a:moveTo>
                  <a:lnTo>
                    <a:pt x="111683" y="118300"/>
                  </a:lnTo>
                  <a:lnTo>
                    <a:pt x="111683" y="123228"/>
                  </a:lnTo>
                  <a:lnTo>
                    <a:pt x="116382" y="123355"/>
                  </a:lnTo>
                  <a:lnTo>
                    <a:pt x="116382" y="118414"/>
                  </a:lnTo>
                  <a:close/>
                </a:path>
                <a:path w="161925" h="243204">
                  <a:moveTo>
                    <a:pt x="116382" y="94742"/>
                  </a:moveTo>
                  <a:lnTo>
                    <a:pt x="111683" y="94615"/>
                  </a:lnTo>
                  <a:lnTo>
                    <a:pt x="111683" y="99580"/>
                  </a:lnTo>
                  <a:lnTo>
                    <a:pt x="116382" y="99695"/>
                  </a:lnTo>
                  <a:lnTo>
                    <a:pt x="116382" y="94742"/>
                  </a:lnTo>
                  <a:close/>
                </a:path>
                <a:path w="161925" h="243204">
                  <a:moveTo>
                    <a:pt x="116382" y="71094"/>
                  </a:moveTo>
                  <a:lnTo>
                    <a:pt x="111683" y="70967"/>
                  </a:lnTo>
                  <a:lnTo>
                    <a:pt x="111683" y="75920"/>
                  </a:lnTo>
                  <a:lnTo>
                    <a:pt x="116382" y="76034"/>
                  </a:lnTo>
                  <a:lnTo>
                    <a:pt x="116382" y="71094"/>
                  </a:lnTo>
                  <a:close/>
                </a:path>
                <a:path w="161925" h="243204">
                  <a:moveTo>
                    <a:pt x="116382" y="47434"/>
                  </a:moveTo>
                  <a:lnTo>
                    <a:pt x="111683" y="47307"/>
                  </a:lnTo>
                  <a:lnTo>
                    <a:pt x="111683" y="52247"/>
                  </a:lnTo>
                  <a:lnTo>
                    <a:pt x="116382" y="52362"/>
                  </a:lnTo>
                  <a:lnTo>
                    <a:pt x="116382" y="47434"/>
                  </a:lnTo>
                  <a:close/>
                </a:path>
                <a:path w="161925" h="243204">
                  <a:moveTo>
                    <a:pt x="116382" y="23749"/>
                  </a:moveTo>
                  <a:lnTo>
                    <a:pt x="111683" y="23660"/>
                  </a:lnTo>
                  <a:lnTo>
                    <a:pt x="111683" y="28613"/>
                  </a:lnTo>
                  <a:lnTo>
                    <a:pt x="116382" y="28714"/>
                  </a:lnTo>
                  <a:lnTo>
                    <a:pt x="116382" y="23749"/>
                  </a:lnTo>
                  <a:close/>
                </a:path>
                <a:path w="161925" h="243204">
                  <a:moveTo>
                    <a:pt x="116382" y="101"/>
                  </a:moveTo>
                  <a:lnTo>
                    <a:pt x="111683" y="0"/>
                  </a:lnTo>
                  <a:lnTo>
                    <a:pt x="111683" y="4927"/>
                  </a:lnTo>
                  <a:lnTo>
                    <a:pt x="116382" y="5041"/>
                  </a:lnTo>
                  <a:lnTo>
                    <a:pt x="116382" y="101"/>
                  </a:lnTo>
                  <a:close/>
                </a:path>
                <a:path w="161925" h="243204">
                  <a:moveTo>
                    <a:pt x="138811" y="237451"/>
                  </a:moveTo>
                  <a:lnTo>
                    <a:pt x="134137" y="237299"/>
                  </a:lnTo>
                  <a:lnTo>
                    <a:pt x="134137" y="242252"/>
                  </a:lnTo>
                  <a:lnTo>
                    <a:pt x="138811" y="242392"/>
                  </a:lnTo>
                  <a:lnTo>
                    <a:pt x="138811" y="237451"/>
                  </a:lnTo>
                  <a:close/>
                </a:path>
                <a:path w="161925" h="243204">
                  <a:moveTo>
                    <a:pt x="138811" y="213766"/>
                  </a:moveTo>
                  <a:lnTo>
                    <a:pt x="134137" y="213626"/>
                  </a:lnTo>
                  <a:lnTo>
                    <a:pt x="134137" y="218592"/>
                  </a:lnTo>
                  <a:lnTo>
                    <a:pt x="138811" y="218719"/>
                  </a:lnTo>
                  <a:lnTo>
                    <a:pt x="138811" y="213766"/>
                  </a:lnTo>
                  <a:close/>
                </a:path>
                <a:path w="161925" h="243204">
                  <a:moveTo>
                    <a:pt x="138811" y="190106"/>
                  </a:moveTo>
                  <a:lnTo>
                    <a:pt x="134137" y="189953"/>
                  </a:lnTo>
                  <a:lnTo>
                    <a:pt x="134137" y="194868"/>
                  </a:lnTo>
                  <a:lnTo>
                    <a:pt x="138811" y="195033"/>
                  </a:lnTo>
                  <a:lnTo>
                    <a:pt x="138811" y="190106"/>
                  </a:lnTo>
                  <a:close/>
                </a:path>
                <a:path w="161925" h="243204">
                  <a:moveTo>
                    <a:pt x="138811" y="166408"/>
                  </a:moveTo>
                  <a:lnTo>
                    <a:pt x="134137" y="166243"/>
                  </a:lnTo>
                  <a:lnTo>
                    <a:pt x="134137" y="171221"/>
                  </a:lnTo>
                  <a:lnTo>
                    <a:pt x="138811" y="171361"/>
                  </a:lnTo>
                  <a:lnTo>
                    <a:pt x="138811" y="166408"/>
                  </a:lnTo>
                  <a:close/>
                </a:path>
                <a:path w="161925" h="243204">
                  <a:moveTo>
                    <a:pt x="138811" y="142722"/>
                  </a:moveTo>
                  <a:lnTo>
                    <a:pt x="134137" y="142595"/>
                  </a:lnTo>
                  <a:lnTo>
                    <a:pt x="134137" y="147535"/>
                  </a:lnTo>
                  <a:lnTo>
                    <a:pt x="138811" y="147650"/>
                  </a:lnTo>
                  <a:lnTo>
                    <a:pt x="138811" y="142722"/>
                  </a:lnTo>
                  <a:close/>
                </a:path>
                <a:path w="161925" h="243204">
                  <a:moveTo>
                    <a:pt x="138811" y="119037"/>
                  </a:moveTo>
                  <a:lnTo>
                    <a:pt x="134137" y="118897"/>
                  </a:lnTo>
                  <a:lnTo>
                    <a:pt x="134137" y="123850"/>
                  </a:lnTo>
                  <a:lnTo>
                    <a:pt x="138811" y="123977"/>
                  </a:lnTo>
                  <a:lnTo>
                    <a:pt x="138811" y="119037"/>
                  </a:lnTo>
                  <a:close/>
                </a:path>
                <a:path w="161925" h="243204">
                  <a:moveTo>
                    <a:pt x="138811" y="95338"/>
                  </a:moveTo>
                  <a:lnTo>
                    <a:pt x="134137" y="95224"/>
                  </a:lnTo>
                  <a:lnTo>
                    <a:pt x="134137" y="100177"/>
                  </a:lnTo>
                  <a:lnTo>
                    <a:pt x="138811" y="100304"/>
                  </a:lnTo>
                  <a:lnTo>
                    <a:pt x="138811" y="95338"/>
                  </a:lnTo>
                  <a:close/>
                </a:path>
                <a:path w="161925" h="243204">
                  <a:moveTo>
                    <a:pt x="138811" y="71666"/>
                  </a:moveTo>
                  <a:lnTo>
                    <a:pt x="134137" y="71551"/>
                  </a:lnTo>
                  <a:lnTo>
                    <a:pt x="134137" y="76492"/>
                  </a:lnTo>
                  <a:lnTo>
                    <a:pt x="138811" y="76619"/>
                  </a:lnTo>
                  <a:lnTo>
                    <a:pt x="138811" y="71666"/>
                  </a:lnTo>
                  <a:close/>
                </a:path>
                <a:path w="161925" h="243204">
                  <a:moveTo>
                    <a:pt x="138811" y="47980"/>
                  </a:moveTo>
                  <a:lnTo>
                    <a:pt x="134137" y="47866"/>
                  </a:lnTo>
                  <a:lnTo>
                    <a:pt x="134137" y="52819"/>
                  </a:lnTo>
                  <a:lnTo>
                    <a:pt x="138811" y="52933"/>
                  </a:lnTo>
                  <a:lnTo>
                    <a:pt x="138811" y="47980"/>
                  </a:lnTo>
                  <a:close/>
                </a:path>
                <a:path w="161925" h="243204">
                  <a:moveTo>
                    <a:pt x="138811" y="24295"/>
                  </a:moveTo>
                  <a:lnTo>
                    <a:pt x="134137" y="24180"/>
                  </a:lnTo>
                  <a:lnTo>
                    <a:pt x="134137" y="29146"/>
                  </a:lnTo>
                  <a:lnTo>
                    <a:pt x="138811" y="29260"/>
                  </a:lnTo>
                  <a:lnTo>
                    <a:pt x="138811" y="24295"/>
                  </a:lnTo>
                  <a:close/>
                </a:path>
                <a:path w="161925" h="243204">
                  <a:moveTo>
                    <a:pt x="138811" y="622"/>
                  </a:moveTo>
                  <a:lnTo>
                    <a:pt x="134137" y="520"/>
                  </a:lnTo>
                  <a:lnTo>
                    <a:pt x="134137" y="5461"/>
                  </a:lnTo>
                  <a:lnTo>
                    <a:pt x="138811" y="5562"/>
                  </a:lnTo>
                  <a:lnTo>
                    <a:pt x="138811" y="622"/>
                  </a:lnTo>
                  <a:close/>
                </a:path>
                <a:path w="161925" h="243204">
                  <a:moveTo>
                    <a:pt x="161315" y="238163"/>
                  </a:moveTo>
                  <a:lnTo>
                    <a:pt x="156616" y="238036"/>
                  </a:lnTo>
                  <a:lnTo>
                    <a:pt x="156616" y="242989"/>
                  </a:lnTo>
                  <a:lnTo>
                    <a:pt x="161315" y="243116"/>
                  </a:lnTo>
                  <a:lnTo>
                    <a:pt x="161315" y="238163"/>
                  </a:lnTo>
                  <a:close/>
                </a:path>
                <a:path w="161925" h="243204">
                  <a:moveTo>
                    <a:pt x="161315" y="214464"/>
                  </a:moveTo>
                  <a:lnTo>
                    <a:pt x="156616" y="214337"/>
                  </a:lnTo>
                  <a:lnTo>
                    <a:pt x="156616" y="219278"/>
                  </a:lnTo>
                  <a:lnTo>
                    <a:pt x="161315" y="219417"/>
                  </a:lnTo>
                  <a:lnTo>
                    <a:pt x="161315" y="214464"/>
                  </a:lnTo>
                  <a:close/>
                </a:path>
                <a:path w="161925" h="243204">
                  <a:moveTo>
                    <a:pt x="161315" y="190779"/>
                  </a:moveTo>
                  <a:lnTo>
                    <a:pt x="156616" y="190627"/>
                  </a:lnTo>
                  <a:lnTo>
                    <a:pt x="156616" y="195554"/>
                  </a:lnTo>
                  <a:lnTo>
                    <a:pt x="161315" y="195719"/>
                  </a:lnTo>
                  <a:lnTo>
                    <a:pt x="161315" y="190779"/>
                  </a:lnTo>
                  <a:close/>
                </a:path>
                <a:path w="161925" h="243204">
                  <a:moveTo>
                    <a:pt x="161315" y="167068"/>
                  </a:moveTo>
                  <a:lnTo>
                    <a:pt x="156616" y="166916"/>
                  </a:lnTo>
                  <a:lnTo>
                    <a:pt x="156616" y="171869"/>
                  </a:lnTo>
                  <a:lnTo>
                    <a:pt x="161315" y="172021"/>
                  </a:lnTo>
                  <a:lnTo>
                    <a:pt x="161315" y="167068"/>
                  </a:lnTo>
                  <a:close/>
                </a:path>
                <a:path w="161925" h="243204">
                  <a:moveTo>
                    <a:pt x="161315" y="143370"/>
                  </a:moveTo>
                  <a:lnTo>
                    <a:pt x="156616" y="143230"/>
                  </a:lnTo>
                  <a:lnTo>
                    <a:pt x="156616" y="148183"/>
                  </a:lnTo>
                  <a:lnTo>
                    <a:pt x="161315" y="148297"/>
                  </a:lnTo>
                  <a:lnTo>
                    <a:pt x="161315" y="143370"/>
                  </a:lnTo>
                  <a:close/>
                </a:path>
                <a:path w="161925" h="243204">
                  <a:moveTo>
                    <a:pt x="161315" y="119646"/>
                  </a:moveTo>
                  <a:lnTo>
                    <a:pt x="156616" y="119532"/>
                  </a:lnTo>
                  <a:lnTo>
                    <a:pt x="156616" y="124472"/>
                  </a:lnTo>
                  <a:lnTo>
                    <a:pt x="161315" y="124599"/>
                  </a:lnTo>
                  <a:lnTo>
                    <a:pt x="161315" y="119646"/>
                  </a:lnTo>
                  <a:close/>
                </a:path>
                <a:path w="161925" h="243204">
                  <a:moveTo>
                    <a:pt x="161315" y="95948"/>
                  </a:moveTo>
                  <a:lnTo>
                    <a:pt x="156616" y="95834"/>
                  </a:lnTo>
                  <a:lnTo>
                    <a:pt x="156616" y="100787"/>
                  </a:lnTo>
                  <a:lnTo>
                    <a:pt x="161315" y="100901"/>
                  </a:lnTo>
                  <a:lnTo>
                    <a:pt x="161315" y="95948"/>
                  </a:lnTo>
                  <a:close/>
                </a:path>
                <a:path w="161925" h="243204">
                  <a:moveTo>
                    <a:pt x="161315" y="72250"/>
                  </a:moveTo>
                  <a:lnTo>
                    <a:pt x="156616" y="72123"/>
                  </a:lnTo>
                  <a:lnTo>
                    <a:pt x="156616" y="77076"/>
                  </a:lnTo>
                  <a:lnTo>
                    <a:pt x="161315" y="77203"/>
                  </a:lnTo>
                  <a:lnTo>
                    <a:pt x="161315" y="72250"/>
                  </a:lnTo>
                  <a:close/>
                </a:path>
                <a:path w="161925" h="243204">
                  <a:moveTo>
                    <a:pt x="161315" y="48539"/>
                  </a:moveTo>
                  <a:lnTo>
                    <a:pt x="156616" y="48425"/>
                  </a:lnTo>
                  <a:lnTo>
                    <a:pt x="156616" y="53390"/>
                  </a:lnTo>
                  <a:lnTo>
                    <a:pt x="161315" y="53492"/>
                  </a:lnTo>
                  <a:lnTo>
                    <a:pt x="161315" y="48539"/>
                  </a:lnTo>
                  <a:close/>
                </a:path>
                <a:path w="161925" h="243204">
                  <a:moveTo>
                    <a:pt x="161315" y="24841"/>
                  </a:moveTo>
                  <a:lnTo>
                    <a:pt x="156616" y="24726"/>
                  </a:lnTo>
                  <a:lnTo>
                    <a:pt x="156616" y="29679"/>
                  </a:lnTo>
                  <a:lnTo>
                    <a:pt x="161315" y="29794"/>
                  </a:lnTo>
                  <a:lnTo>
                    <a:pt x="161315" y="24841"/>
                  </a:lnTo>
                  <a:close/>
                </a:path>
                <a:path w="161925" h="243204">
                  <a:moveTo>
                    <a:pt x="161315" y="1143"/>
                  </a:moveTo>
                  <a:lnTo>
                    <a:pt x="156616" y="1028"/>
                  </a:lnTo>
                  <a:lnTo>
                    <a:pt x="156616" y="5981"/>
                  </a:lnTo>
                  <a:lnTo>
                    <a:pt x="161315" y="6083"/>
                  </a:lnTo>
                  <a:lnTo>
                    <a:pt x="161315" y="114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5687758" y="8165922"/>
              <a:ext cx="94615" cy="100330"/>
            </a:xfrm>
            <a:custGeom>
              <a:avLst/>
              <a:gdLst/>
              <a:ahLst/>
              <a:cxnLst/>
              <a:rect l="l" t="t" r="r" b="b"/>
              <a:pathLst>
                <a:path w="94614" h="100329">
                  <a:moveTo>
                    <a:pt x="4673" y="95859"/>
                  </a:moveTo>
                  <a:lnTo>
                    <a:pt x="0" y="95859"/>
                  </a:lnTo>
                  <a:lnTo>
                    <a:pt x="0" y="96710"/>
                  </a:lnTo>
                  <a:lnTo>
                    <a:pt x="4673" y="96710"/>
                  </a:lnTo>
                  <a:lnTo>
                    <a:pt x="4673" y="95859"/>
                  </a:lnTo>
                  <a:close/>
                </a:path>
                <a:path w="94614" h="100329">
                  <a:moveTo>
                    <a:pt x="27051" y="95859"/>
                  </a:moveTo>
                  <a:lnTo>
                    <a:pt x="22390" y="95859"/>
                  </a:lnTo>
                  <a:lnTo>
                    <a:pt x="22390" y="97459"/>
                  </a:lnTo>
                  <a:lnTo>
                    <a:pt x="27051" y="97459"/>
                  </a:lnTo>
                  <a:lnTo>
                    <a:pt x="27051" y="95859"/>
                  </a:lnTo>
                  <a:close/>
                </a:path>
                <a:path w="94614" h="100329">
                  <a:moveTo>
                    <a:pt x="49491" y="95859"/>
                  </a:moveTo>
                  <a:lnTo>
                    <a:pt x="44792" y="95859"/>
                  </a:lnTo>
                  <a:lnTo>
                    <a:pt x="44792" y="98285"/>
                  </a:lnTo>
                  <a:lnTo>
                    <a:pt x="49491" y="98285"/>
                  </a:lnTo>
                  <a:lnTo>
                    <a:pt x="49491" y="95859"/>
                  </a:lnTo>
                  <a:close/>
                </a:path>
                <a:path w="94614" h="100329">
                  <a:moveTo>
                    <a:pt x="71920" y="95859"/>
                  </a:moveTo>
                  <a:lnTo>
                    <a:pt x="67246" y="95859"/>
                  </a:lnTo>
                  <a:lnTo>
                    <a:pt x="67246" y="99085"/>
                  </a:lnTo>
                  <a:lnTo>
                    <a:pt x="71920" y="99085"/>
                  </a:lnTo>
                  <a:lnTo>
                    <a:pt x="71920" y="95859"/>
                  </a:lnTo>
                  <a:close/>
                </a:path>
                <a:path w="94614" h="100329">
                  <a:moveTo>
                    <a:pt x="94424" y="95859"/>
                  </a:moveTo>
                  <a:lnTo>
                    <a:pt x="89725" y="95859"/>
                  </a:lnTo>
                  <a:lnTo>
                    <a:pt x="89725" y="99898"/>
                  </a:lnTo>
                  <a:lnTo>
                    <a:pt x="94424" y="99898"/>
                  </a:lnTo>
                  <a:lnTo>
                    <a:pt x="94424" y="95859"/>
                  </a:lnTo>
                  <a:close/>
                </a:path>
                <a:path w="94614" h="100329">
                  <a:moveTo>
                    <a:pt x="94424" y="127"/>
                  </a:moveTo>
                  <a:lnTo>
                    <a:pt x="89725" y="0"/>
                  </a:lnTo>
                  <a:lnTo>
                    <a:pt x="89725" y="4953"/>
                  </a:lnTo>
                  <a:lnTo>
                    <a:pt x="94424" y="5080"/>
                  </a:lnTo>
                  <a:lnTo>
                    <a:pt x="94424" y="12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5018354" y="7716405"/>
              <a:ext cx="422275" cy="413384"/>
            </a:xfrm>
            <a:custGeom>
              <a:avLst/>
              <a:gdLst/>
              <a:ahLst/>
              <a:cxnLst/>
              <a:rect l="l" t="t" r="r" b="b"/>
              <a:pathLst>
                <a:path w="422275" h="413384">
                  <a:moveTo>
                    <a:pt x="421919" y="6616"/>
                  </a:moveTo>
                  <a:lnTo>
                    <a:pt x="0" y="0"/>
                  </a:lnTo>
                </a:path>
                <a:path w="422275" h="413384">
                  <a:moveTo>
                    <a:pt x="421919" y="142138"/>
                  </a:moveTo>
                  <a:lnTo>
                    <a:pt x="0" y="133350"/>
                  </a:lnTo>
                </a:path>
                <a:path w="422275" h="413384">
                  <a:moveTo>
                    <a:pt x="421919" y="277647"/>
                  </a:moveTo>
                  <a:lnTo>
                    <a:pt x="0" y="266700"/>
                  </a:lnTo>
                </a:path>
                <a:path w="422275" h="413384">
                  <a:moveTo>
                    <a:pt x="421919" y="413156"/>
                  </a:moveTo>
                  <a:lnTo>
                    <a:pt x="0" y="400062"/>
                  </a:lnTo>
                </a:path>
                <a:path w="422275" h="413384">
                  <a:moveTo>
                    <a:pt x="210388" y="3314"/>
                  </a:moveTo>
                  <a:lnTo>
                    <a:pt x="210388" y="40660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5526913" y="7582217"/>
              <a:ext cx="351790" cy="91440"/>
            </a:xfrm>
            <a:custGeom>
              <a:avLst/>
              <a:gdLst/>
              <a:ahLst/>
              <a:cxnLst/>
              <a:rect l="l" t="t" r="r" b="b"/>
              <a:pathLst>
                <a:path w="351789" h="91440">
                  <a:moveTo>
                    <a:pt x="0" y="0"/>
                  </a:moveTo>
                  <a:lnTo>
                    <a:pt x="0" y="86334"/>
                  </a:lnTo>
                  <a:lnTo>
                    <a:pt x="351485" y="91135"/>
                  </a:lnTo>
                  <a:lnTo>
                    <a:pt x="351485" y="37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6" name="object 6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94781" y="7675562"/>
              <a:ext cx="243801" cy="157302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5485054" y="7861312"/>
              <a:ext cx="393700" cy="351155"/>
            </a:xfrm>
            <a:custGeom>
              <a:avLst/>
              <a:gdLst/>
              <a:ahLst/>
              <a:cxnLst/>
              <a:rect l="l" t="t" r="r" b="b"/>
              <a:pathLst>
                <a:path w="393700" h="351154">
                  <a:moveTo>
                    <a:pt x="372846" y="77203"/>
                  </a:moveTo>
                  <a:lnTo>
                    <a:pt x="281698" y="75069"/>
                  </a:lnTo>
                  <a:lnTo>
                    <a:pt x="281698" y="4038"/>
                  </a:lnTo>
                  <a:lnTo>
                    <a:pt x="88087" y="0"/>
                  </a:lnTo>
                  <a:lnTo>
                    <a:pt x="88087" y="70523"/>
                  </a:lnTo>
                  <a:lnTo>
                    <a:pt x="217614" y="73571"/>
                  </a:lnTo>
                  <a:lnTo>
                    <a:pt x="217614" y="155841"/>
                  </a:lnTo>
                  <a:lnTo>
                    <a:pt x="372846" y="159956"/>
                  </a:lnTo>
                  <a:lnTo>
                    <a:pt x="372846" y="77203"/>
                  </a:lnTo>
                  <a:close/>
                </a:path>
                <a:path w="393700" h="351154">
                  <a:moveTo>
                    <a:pt x="393344" y="216662"/>
                  </a:moveTo>
                  <a:lnTo>
                    <a:pt x="0" y="205409"/>
                  </a:lnTo>
                  <a:lnTo>
                    <a:pt x="0" y="337489"/>
                  </a:lnTo>
                  <a:lnTo>
                    <a:pt x="88480" y="340474"/>
                  </a:lnTo>
                  <a:lnTo>
                    <a:pt x="393344" y="350697"/>
                  </a:lnTo>
                  <a:lnTo>
                    <a:pt x="393344" y="216662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5573534" y="8183549"/>
              <a:ext cx="217170" cy="78740"/>
            </a:xfrm>
            <a:custGeom>
              <a:avLst/>
              <a:gdLst/>
              <a:ahLst/>
              <a:cxnLst/>
              <a:rect l="l" t="t" r="r" b="b"/>
              <a:pathLst>
                <a:path w="217170" h="78740">
                  <a:moveTo>
                    <a:pt x="0" y="0"/>
                  </a:moveTo>
                  <a:lnTo>
                    <a:pt x="0" y="70535"/>
                  </a:lnTo>
                  <a:lnTo>
                    <a:pt x="217106" y="78231"/>
                  </a:lnTo>
                  <a:lnTo>
                    <a:pt x="217106" y="7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5573534" y="8183549"/>
              <a:ext cx="217170" cy="78740"/>
            </a:xfrm>
            <a:custGeom>
              <a:avLst/>
              <a:gdLst/>
              <a:ahLst/>
              <a:cxnLst/>
              <a:rect l="l" t="t" r="r" b="b"/>
              <a:pathLst>
                <a:path w="217170" h="78740">
                  <a:moveTo>
                    <a:pt x="217106" y="78231"/>
                  </a:moveTo>
                  <a:lnTo>
                    <a:pt x="0" y="70535"/>
                  </a:lnTo>
                  <a:lnTo>
                    <a:pt x="0" y="0"/>
                  </a:lnTo>
                  <a:lnTo>
                    <a:pt x="217106" y="7137"/>
                  </a:lnTo>
                  <a:lnTo>
                    <a:pt x="217106" y="7823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5486971" y="7744371"/>
              <a:ext cx="215900" cy="74930"/>
            </a:xfrm>
            <a:custGeom>
              <a:avLst/>
              <a:gdLst/>
              <a:ahLst/>
              <a:cxnLst/>
              <a:rect l="l" t="t" r="r" b="b"/>
              <a:pathLst>
                <a:path w="215900" h="74929">
                  <a:moveTo>
                    <a:pt x="0" y="0"/>
                  </a:moveTo>
                  <a:lnTo>
                    <a:pt x="0" y="70294"/>
                  </a:lnTo>
                  <a:lnTo>
                    <a:pt x="215696" y="74421"/>
                  </a:lnTo>
                  <a:lnTo>
                    <a:pt x="215696" y="35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5486971" y="7744371"/>
              <a:ext cx="215900" cy="74930"/>
            </a:xfrm>
            <a:custGeom>
              <a:avLst/>
              <a:gdLst/>
              <a:ahLst/>
              <a:cxnLst/>
              <a:rect l="l" t="t" r="r" b="b"/>
              <a:pathLst>
                <a:path w="215900" h="74929">
                  <a:moveTo>
                    <a:pt x="215696" y="74421"/>
                  </a:moveTo>
                  <a:lnTo>
                    <a:pt x="0" y="70294"/>
                  </a:lnTo>
                  <a:lnTo>
                    <a:pt x="0" y="0"/>
                  </a:lnTo>
                  <a:lnTo>
                    <a:pt x="215696" y="3568"/>
                  </a:lnTo>
                  <a:lnTo>
                    <a:pt x="215696" y="74421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5486971" y="7929816"/>
              <a:ext cx="215900" cy="76200"/>
            </a:xfrm>
            <a:custGeom>
              <a:avLst/>
              <a:gdLst/>
              <a:ahLst/>
              <a:cxnLst/>
              <a:rect l="l" t="t" r="r" b="b"/>
              <a:pathLst>
                <a:path w="215900" h="76200">
                  <a:moveTo>
                    <a:pt x="0" y="0"/>
                  </a:moveTo>
                  <a:lnTo>
                    <a:pt x="0" y="70294"/>
                  </a:lnTo>
                  <a:lnTo>
                    <a:pt x="215696" y="75933"/>
                  </a:lnTo>
                  <a:lnTo>
                    <a:pt x="215696" y="50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5486971" y="7929816"/>
              <a:ext cx="215900" cy="76200"/>
            </a:xfrm>
            <a:custGeom>
              <a:avLst/>
              <a:gdLst/>
              <a:ahLst/>
              <a:cxnLst/>
              <a:rect l="l" t="t" r="r" b="b"/>
              <a:pathLst>
                <a:path w="215900" h="76200">
                  <a:moveTo>
                    <a:pt x="215696" y="75933"/>
                  </a:moveTo>
                  <a:lnTo>
                    <a:pt x="0" y="70294"/>
                  </a:lnTo>
                  <a:lnTo>
                    <a:pt x="0" y="0"/>
                  </a:lnTo>
                  <a:lnTo>
                    <a:pt x="215696" y="5067"/>
                  </a:lnTo>
                  <a:lnTo>
                    <a:pt x="215696" y="75933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4" name="object 7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497" y="7608506"/>
              <a:ext cx="219659" cy="91325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48859" y="7744091"/>
              <a:ext cx="139700" cy="93776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5242560" y="7771371"/>
              <a:ext cx="170180" cy="35560"/>
            </a:xfrm>
            <a:custGeom>
              <a:avLst/>
              <a:gdLst/>
              <a:ahLst/>
              <a:cxnLst/>
              <a:rect l="l" t="t" r="r" b="b"/>
              <a:pathLst>
                <a:path w="170179" h="35559">
                  <a:moveTo>
                    <a:pt x="28841" y="10210"/>
                  </a:moveTo>
                  <a:lnTo>
                    <a:pt x="26644" y="3860"/>
                  </a:lnTo>
                  <a:lnTo>
                    <a:pt x="25438" y="355"/>
                  </a:lnTo>
                  <a:lnTo>
                    <a:pt x="24714" y="355"/>
                  </a:lnTo>
                  <a:lnTo>
                    <a:pt x="24714" y="9512"/>
                  </a:lnTo>
                  <a:lnTo>
                    <a:pt x="24714" y="24358"/>
                  </a:lnTo>
                  <a:lnTo>
                    <a:pt x="20828" y="29692"/>
                  </a:lnTo>
                  <a:lnTo>
                    <a:pt x="7988" y="29464"/>
                  </a:lnTo>
                  <a:lnTo>
                    <a:pt x="4114" y="24015"/>
                  </a:lnTo>
                  <a:lnTo>
                    <a:pt x="4114" y="9194"/>
                  </a:lnTo>
                  <a:lnTo>
                    <a:pt x="7988" y="3860"/>
                  </a:lnTo>
                  <a:lnTo>
                    <a:pt x="20828" y="4064"/>
                  </a:lnTo>
                  <a:lnTo>
                    <a:pt x="24714" y="9512"/>
                  </a:lnTo>
                  <a:lnTo>
                    <a:pt x="24714" y="355"/>
                  </a:lnTo>
                  <a:lnTo>
                    <a:pt x="3378" y="0"/>
                  </a:lnTo>
                  <a:lnTo>
                    <a:pt x="76" y="9512"/>
                  </a:lnTo>
                  <a:lnTo>
                    <a:pt x="0" y="23342"/>
                  </a:lnTo>
                  <a:lnTo>
                    <a:pt x="3378" y="33185"/>
                  </a:lnTo>
                  <a:lnTo>
                    <a:pt x="25438" y="33553"/>
                  </a:lnTo>
                  <a:lnTo>
                    <a:pt x="26784" y="29692"/>
                  </a:lnTo>
                  <a:lnTo>
                    <a:pt x="28765" y="24015"/>
                  </a:lnTo>
                  <a:lnTo>
                    <a:pt x="28841" y="10210"/>
                  </a:lnTo>
                  <a:close/>
                </a:path>
                <a:path w="170179" h="35559">
                  <a:moveTo>
                    <a:pt x="50723" y="10160"/>
                  </a:moveTo>
                  <a:lnTo>
                    <a:pt x="46774" y="10083"/>
                  </a:lnTo>
                  <a:lnTo>
                    <a:pt x="40652" y="28714"/>
                  </a:lnTo>
                  <a:lnTo>
                    <a:pt x="34975" y="9906"/>
                  </a:lnTo>
                  <a:lnTo>
                    <a:pt x="30772" y="9842"/>
                  </a:lnTo>
                  <a:lnTo>
                    <a:pt x="38633" y="32931"/>
                  </a:lnTo>
                  <a:lnTo>
                    <a:pt x="42532" y="32994"/>
                  </a:lnTo>
                  <a:lnTo>
                    <a:pt x="50723" y="10160"/>
                  </a:lnTo>
                  <a:close/>
                </a:path>
                <a:path w="170179" h="35559">
                  <a:moveTo>
                    <a:pt x="71335" y="15100"/>
                  </a:moveTo>
                  <a:lnTo>
                    <a:pt x="70180" y="13093"/>
                  </a:lnTo>
                  <a:lnTo>
                    <a:pt x="68287" y="9779"/>
                  </a:lnTo>
                  <a:lnTo>
                    <a:pt x="67589" y="9779"/>
                  </a:lnTo>
                  <a:lnTo>
                    <a:pt x="67589" y="20104"/>
                  </a:lnTo>
                  <a:lnTo>
                    <a:pt x="55575" y="19900"/>
                  </a:lnTo>
                  <a:lnTo>
                    <a:pt x="55575" y="16344"/>
                  </a:lnTo>
                  <a:lnTo>
                    <a:pt x="58204" y="13093"/>
                  </a:lnTo>
                  <a:lnTo>
                    <a:pt x="65976" y="13208"/>
                  </a:lnTo>
                  <a:lnTo>
                    <a:pt x="67373" y="16535"/>
                  </a:lnTo>
                  <a:lnTo>
                    <a:pt x="67589" y="20104"/>
                  </a:lnTo>
                  <a:lnTo>
                    <a:pt x="67589" y="9779"/>
                  </a:lnTo>
                  <a:lnTo>
                    <a:pt x="54902" y="9563"/>
                  </a:lnTo>
                  <a:lnTo>
                    <a:pt x="51727" y="15100"/>
                  </a:lnTo>
                  <a:lnTo>
                    <a:pt x="51689" y="28943"/>
                  </a:lnTo>
                  <a:lnTo>
                    <a:pt x="55283" y="33870"/>
                  </a:lnTo>
                  <a:lnTo>
                    <a:pt x="64808" y="34023"/>
                  </a:lnTo>
                  <a:lnTo>
                    <a:pt x="66230" y="33185"/>
                  </a:lnTo>
                  <a:lnTo>
                    <a:pt x="69799" y="30708"/>
                  </a:lnTo>
                  <a:lnTo>
                    <a:pt x="69951" y="30607"/>
                  </a:lnTo>
                  <a:lnTo>
                    <a:pt x="70929" y="27368"/>
                  </a:lnTo>
                  <a:lnTo>
                    <a:pt x="71056" y="26263"/>
                  </a:lnTo>
                  <a:lnTo>
                    <a:pt x="67411" y="26200"/>
                  </a:lnTo>
                  <a:lnTo>
                    <a:pt x="67297" y="27927"/>
                  </a:lnTo>
                  <a:lnTo>
                    <a:pt x="65265" y="30708"/>
                  </a:lnTo>
                  <a:lnTo>
                    <a:pt x="57683" y="30568"/>
                  </a:lnTo>
                  <a:lnTo>
                    <a:pt x="55689" y="27927"/>
                  </a:lnTo>
                  <a:lnTo>
                    <a:pt x="55575" y="22987"/>
                  </a:lnTo>
                  <a:lnTo>
                    <a:pt x="71335" y="23241"/>
                  </a:lnTo>
                  <a:lnTo>
                    <a:pt x="71335" y="22987"/>
                  </a:lnTo>
                  <a:lnTo>
                    <a:pt x="71335" y="20104"/>
                  </a:lnTo>
                  <a:lnTo>
                    <a:pt x="71335" y="15100"/>
                  </a:lnTo>
                  <a:close/>
                </a:path>
                <a:path w="170179" h="35559">
                  <a:moveTo>
                    <a:pt x="86728" y="10210"/>
                  </a:moveTo>
                  <a:lnTo>
                    <a:pt x="86233" y="10071"/>
                  </a:lnTo>
                  <a:lnTo>
                    <a:pt x="83045" y="10020"/>
                  </a:lnTo>
                  <a:lnTo>
                    <a:pt x="81153" y="11772"/>
                  </a:lnTo>
                  <a:lnTo>
                    <a:pt x="79705" y="14452"/>
                  </a:lnTo>
                  <a:lnTo>
                    <a:pt x="79603" y="10617"/>
                  </a:lnTo>
                  <a:lnTo>
                    <a:pt x="76187" y="10566"/>
                  </a:lnTo>
                  <a:lnTo>
                    <a:pt x="76187" y="33566"/>
                  </a:lnTo>
                  <a:lnTo>
                    <a:pt x="79819" y="33629"/>
                  </a:lnTo>
                  <a:lnTo>
                    <a:pt x="79819" y="20256"/>
                  </a:lnTo>
                  <a:lnTo>
                    <a:pt x="79819" y="16929"/>
                  </a:lnTo>
                  <a:lnTo>
                    <a:pt x="81978" y="14135"/>
                  </a:lnTo>
                  <a:lnTo>
                    <a:pt x="86728" y="14211"/>
                  </a:lnTo>
                  <a:lnTo>
                    <a:pt x="86728" y="10210"/>
                  </a:lnTo>
                  <a:close/>
                </a:path>
                <a:path w="170179" h="35559">
                  <a:moveTo>
                    <a:pt x="108369" y="11087"/>
                  </a:moveTo>
                  <a:lnTo>
                    <a:pt x="104394" y="11036"/>
                  </a:lnTo>
                  <a:lnTo>
                    <a:pt x="98259" y="29667"/>
                  </a:lnTo>
                  <a:lnTo>
                    <a:pt x="92544" y="10833"/>
                  </a:lnTo>
                  <a:lnTo>
                    <a:pt x="88328" y="10756"/>
                  </a:lnTo>
                  <a:lnTo>
                    <a:pt x="96227" y="33909"/>
                  </a:lnTo>
                  <a:lnTo>
                    <a:pt x="100114" y="33959"/>
                  </a:lnTo>
                  <a:lnTo>
                    <a:pt x="108369" y="11087"/>
                  </a:lnTo>
                  <a:close/>
                </a:path>
                <a:path w="170179" h="35559">
                  <a:moveTo>
                    <a:pt x="115125" y="11188"/>
                  </a:moveTo>
                  <a:lnTo>
                    <a:pt x="111480" y="11125"/>
                  </a:lnTo>
                  <a:lnTo>
                    <a:pt x="111480" y="34150"/>
                  </a:lnTo>
                  <a:lnTo>
                    <a:pt x="115125" y="34213"/>
                  </a:lnTo>
                  <a:lnTo>
                    <a:pt x="115125" y="11188"/>
                  </a:lnTo>
                  <a:close/>
                </a:path>
                <a:path w="170179" h="35559">
                  <a:moveTo>
                    <a:pt x="115125" y="2603"/>
                  </a:moveTo>
                  <a:lnTo>
                    <a:pt x="111480" y="2552"/>
                  </a:lnTo>
                  <a:lnTo>
                    <a:pt x="111480" y="6959"/>
                  </a:lnTo>
                  <a:lnTo>
                    <a:pt x="115125" y="7010"/>
                  </a:lnTo>
                  <a:lnTo>
                    <a:pt x="115125" y="2603"/>
                  </a:lnTo>
                  <a:close/>
                </a:path>
                <a:path w="170179" h="35559">
                  <a:moveTo>
                    <a:pt x="139293" y="16205"/>
                  </a:moveTo>
                  <a:lnTo>
                    <a:pt x="138137" y="14198"/>
                  </a:lnTo>
                  <a:lnTo>
                    <a:pt x="136232" y="10871"/>
                  </a:lnTo>
                  <a:lnTo>
                    <a:pt x="135509" y="10871"/>
                  </a:lnTo>
                  <a:lnTo>
                    <a:pt x="135509" y="21209"/>
                  </a:lnTo>
                  <a:lnTo>
                    <a:pt x="123456" y="21018"/>
                  </a:lnTo>
                  <a:lnTo>
                    <a:pt x="123456" y="17449"/>
                  </a:lnTo>
                  <a:lnTo>
                    <a:pt x="126098" y="14198"/>
                  </a:lnTo>
                  <a:lnTo>
                    <a:pt x="133896" y="14312"/>
                  </a:lnTo>
                  <a:lnTo>
                    <a:pt x="135305" y="17640"/>
                  </a:lnTo>
                  <a:lnTo>
                    <a:pt x="135509" y="21209"/>
                  </a:lnTo>
                  <a:lnTo>
                    <a:pt x="135509" y="10871"/>
                  </a:lnTo>
                  <a:lnTo>
                    <a:pt x="122783" y="10655"/>
                  </a:lnTo>
                  <a:lnTo>
                    <a:pt x="119608" y="16205"/>
                  </a:lnTo>
                  <a:lnTo>
                    <a:pt x="119557" y="30086"/>
                  </a:lnTo>
                  <a:lnTo>
                    <a:pt x="123151" y="35001"/>
                  </a:lnTo>
                  <a:lnTo>
                    <a:pt x="132740" y="35166"/>
                  </a:lnTo>
                  <a:lnTo>
                    <a:pt x="134150" y="34328"/>
                  </a:lnTo>
                  <a:lnTo>
                    <a:pt x="137731" y="31851"/>
                  </a:lnTo>
                  <a:lnTo>
                    <a:pt x="137883" y="31750"/>
                  </a:lnTo>
                  <a:lnTo>
                    <a:pt x="138874" y="28486"/>
                  </a:lnTo>
                  <a:lnTo>
                    <a:pt x="139001" y="27393"/>
                  </a:lnTo>
                  <a:lnTo>
                    <a:pt x="135343" y="27343"/>
                  </a:lnTo>
                  <a:lnTo>
                    <a:pt x="135229" y="29057"/>
                  </a:lnTo>
                  <a:lnTo>
                    <a:pt x="133184" y="31851"/>
                  </a:lnTo>
                  <a:lnTo>
                    <a:pt x="125564" y="31699"/>
                  </a:lnTo>
                  <a:lnTo>
                    <a:pt x="123571" y="29057"/>
                  </a:lnTo>
                  <a:lnTo>
                    <a:pt x="123456" y="24091"/>
                  </a:lnTo>
                  <a:lnTo>
                    <a:pt x="139293" y="24345"/>
                  </a:lnTo>
                  <a:lnTo>
                    <a:pt x="139293" y="24091"/>
                  </a:lnTo>
                  <a:lnTo>
                    <a:pt x="139293" y="21209"/>
                  </a:lnTo>
                  <a:lnTo>
                    <a:pt x="139293" y="16205"/>
                  </a:lnTo>
                  <a:close/>
                </a:path>
                <a:path w="170179" h="35559">
                  <a:moveTo>
                    <a:pt x="169583" y="12065"/>
                  </a:moveTo>
                  <a:lnTo>
                    <a:pt x="165925" y="11988"/>
                  </a:lnTo>
                  <a:lnTo>
                    <a:pt x="161505" y="30048"/>
                  </a:lnTo>
                  <a:lnTo>
                    <a:pt x="157200" y="11874"/>
                  </a:lnTo>
                  <a:lnTo>
                    <a:pt x="153123" y="11798"/>
                  </a:lnTo>
                  <a:lnTo>
                    <a:pt x="148920" y="29845"/>
                  </a:lnTo>
                  <a:lnTo>
                    <a:pt x="144691" y="11671"/>
                  </a:lnTo>
                  <a:lnTo>
                    <a:pt x="140716" y="11607"/>
                  </a:lnTo>
                  <a:lnTo>
                    <a:pt x="146977" y="34759"/>
                  </a:lnTo>
                  <a:lnTo>
                    <a:pt x="150749" y="34810"/>
                  </a:lnTo>
                  <a:lnTo>
                    <a:pt x="154990" y="17030"/>
                  </a:lnTo>
                  <a:lnTo>
                    <a:pt x="159486" y="34963"/>
                  </a:lnTo>
                  <a:lnTo>
                    <a:pt x="163258" y="35026"/>
                  </a:lnTo>
                  <a:lnTo>
                    <a:pt x="169583" y="1206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7" name="object 7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43982" y="7880604"/>
              <a:ext cx="155194" cy="84759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79339" y="7885163"/>
              <a:ext cx="103543" cy="84353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73053" y="8016887"/>
              <a:ext cx="97548" cy="84480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281904" y="8021688"/>
              <a:ext cx="92938" cy="93725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5092840" y="7612290"/>
              <a:ext cx="755650" cy="632460"/>
            </a:xfrm>
            <a:custGeom>
              <a:avLst/>
              <a:gdLst/>
              <a:ahLst/>
              <a:cxnLst/>
              <a:rect l="l" t="t" r="r" b="b"/>
              <a:pathLst>
                <a:path w="755650" h="632459">
                  <a:moveTo>
                    <a:pt x="23799" y="564197"/>
                  </a:moveTo>
                  <a:lnTo>
                    <a:pt x="0" y="563511"/>
                  </a:lnTo>
                  <a:lnTo>
                    <a:pt x="0" y="567270"/>
                  </a:lnTo>
                  <a:lnTo>
                    <a:pt x="9931" y="567550"/>
                  </a:lnTo>
                  <a:lnTo>
                    <a:pt x="9931" y="595160"/>
                  </a:lnTo>
                  <a:lnTo>
                    <a:pt x="13868" y="595274"/>
                  </a:lnTo>
                  <a:lnTo>
                    <a:pt x="13868" y="567651"/>
                  </a:lnTo>
                  <a:lnTo>
                    <a:pt x="23799" y="567931"/>
                  </a:lnTo>
                  <a:lnTo>
                    <a:pt x="23799" y="564197"/>
                  </a:lnTo>
                  <a:close/>
                </a:path>
                <a:path w="755650" h="632459">
                  <a:moveTo>
                    <a:pt x="40767" y="578700"/>
                  </a:moveTo>
                  <a:lnTo>
                    <a:pt x="39128" y="575437"/>
                  </a:lnTo>
                  <a:lnTo>
                    <a:pt x="37655" y="572465"/>
                  </a:lnTo>
                  <a:lnTo>
                    <a:pt x="37045" y="572452"/>
                  </a:lnTo>
                  <a:lnTo>
                    <a:pt x="37045" y="587578"/>
                  </a:lnTo>
                  <a:lnTo>
                    <a:pt x="35966" y="593217"/>
                  </a:lnTo>
                  <a:lnTo>
                    <a:pt x="25679" y="592912"/>
                  </a:lnTo>
                  <a:lnTo>
                    <a:pt x="24676" y="587578"/>
                  </a:lnTo>
                  <a:lnTo>
                    <a:pt x="24612" y="581088"/>
                  </a:lnTo>
                  <a:lnTo>
                    <a:pt x="25679" y="575437"/>
                  </a:lnTo>
                  <a:lnTo>
                    <a:pt x="35966" y="575729"/>
                  </a:lnTo>
                  <a:lnTo>
                    <a:pt x="36969" y="581088"/>
                  </a:lnTo>
                  <a:lnTo>
                    <a:pt x="37045" y="587578"/>
                  </a:lnTo>
                  <a:lnTo>
                    <a:pt x="37045" y="572452"/>
                  </a:lnTo>
                  <a:lnTo>
                    <a:pt x="24015" y="572058"/>
                  </a:lnTo>
                  <a:lnTo>
                    <a:pt x="20916" y="578154"/>
                  </a:lnTo>
                  <a:lnTo>
                    <a:pt x="20916" y="589940"/>
                  </a:lnTo>
                  <a:lnTo>
                    <a:pt x="24015" y="596201"/>
                  </a:lnTo>
                  <a:lnTo>
                    <a:pt x="37655" y="596595"/>
                  </a:lnTo>
                  <a:lnTo>
                    <a:pt x="39382" y="593217"/>
                  </a:lnTo>
                  <a:lnTo>
                    <a:pt x="40767" y="590511"/>
                  </a:lnTo>
                  <a:lnTo>
                    <a:pt x="40767" y="578700"/>
                  </a:lnTo>
                  <a:close/>
                </a:path>
                <a:path w="755650" h="632459">
                  <a:moveTo>
                    <a:pt x="78955" y="583514"/>
                  </a:moveTo>
                  <a:lnTo>
                    <a:pt x="76085" y="580986"/>
                  </a:lnTo>
                  <a:lnTo>
                    <a:pt x="62153" y="577126"/>
                  </a:lnTo>
                  <a:lnTo>
                    <a:pt x="60401" y="576186"/>
                  </a:lnTo>
                  <a:lnTo>
                    <a:pt x="60401" y="568769"/>
                  </a:lnTo>
                  <a:lnTo>
                    <a:pt x="64617" y="568147"/>
                  </a:lnTo>
                  <a:lnTo>
                    <a:pt x="70421" y="568286"/>
                  </a:lnTo>
                  <a:lnTo>
                    <a:pt x="74206" y="569925"/>
                  </a:lnTo>
                  <a:lnTo>
                    <a:pt x="74409" y="574814"/>
                  </a:lnTo>
                  <a:lnTo>
                    <a:pt x="78130" y="574916"/>
                  </a:lnTo>
                  <a:lnTo>
                    <a:pt x="77965" y="571436"/>
                  </a:lnTo>
                  <a:lnTo>
                    <a:pt x="76936" y="564857"/>
                  </a:lnTo>
                  <a:lnTo>
                    <a:pt x="59537" y="564375"/>
                  </a:lnTo>
                  <a:lnTo>
                    <a:pt x="56540" y="569087"/>
                  </a:lnTo>
                  <a:lnTo>
                    <a:pt x="56540" y="579450"/>
                  </a:lnTo>
                  <a:lnTo>
                    <a:pt x="60896" y="581037"/>
                  </a:lnTo>
                  <a:lnTo>
                    <a:pt x="73672" y="584593"/>
                  </a:lnTo>
                  <a:lnTo>
                    <a:pt x="75107" y="585685"/>
                  </a:lnTo>
                  <a:lnTo>
                    <a:pt x="75107" y="593483"/>
                  </a:lnTo>
                  <a:lnTo>
                    <a:pt x="70269" y="594118"/>
                  </a:lnTo>
                  <a:lnTo>
                    <a:pt x="63639" y="593928"/>
                  </a:lnTo>
                  <a:lnTo>
                    <a:pt x="59296" y="592150"/>
                  </a:lnTo>
                  <a:lnTo>
                    <a:pt x="59296" y="586460"/>
                  </a:lnTo>
                  <a:lnTo>
                    <a:pt x="55562" y="586333"/>
                  </a:lnTo>
                  <a:lnTo>
                    <a:pt x="55562" y="589267"/>
                  </a:lnTo>
                  <a:lnTo>
                    <a:pt x="56057" y="591908"/>
                  </a:lnTo>
                  <a:lnTo>
                    <a:pt x="59867" y="595693"/>
                  </a:lnTo>
                  <a:lnTo>
                    <a:pt x="61988" y="597509"/>
                  </a:lnTo>
                  <a:lnTo>
                    <a:pt x="72478" y="597814"/>
                  </a:lnTo>
                  <a:lnTo>
                    <a:pt x="78955" y="595947"/>
                  </a:lnTo>
                  <a:lnTo>
                    <a:pt x="78955" y="583514"/>
                  </a:lnTo>
                  <a:close/>
                </a:path>
                <a:path w="755650" h="632459">
                  <a:moveTo>
                    <a:pt x="91414" y="574624"/>
                  </a:moveTo>
                  <a:lnTo>
                    <a:pt x="87972" y="574509"/>
                  </a:lnTo>
                  <a:lnTo>
                    <a:pt x="87972" y="568134"/>
                  </a:lnTo>
                  <a:lnTo>
                    <a:pt x="84353" y="568032"/>
                  </a:lnTo>
                  <a:lnTo>
                    <a:pt x="84353" y="574421"/>
                  </a:lnTo>
                  <a:lnTo>
                    <a:pt x="81457" y="574344"/>
                  </a:lnTo>
                  <a:lnTo>
                    <a:pt x="81457" y="577532"/>
                  </a:lnTo>
                  <a:lnTo>
                    <a:pt x="84353" y="577621"/>
                  </a:lnTo>
                  <a:lnTo>
                    <a:pt x="84353" y="595503"/>
                  </a:lnTo>
                  <a:lnTo>
                    <a:pt x="85140" y="597662"/>
                  </a:lnTo>
                  <a:lnTo>
                    <a:pt x="89065" y="597763"/>
                  </a:lnTo>
                  <a:lnTo>
                    <a:pt x="90093" y="597611"/>
                  </a:lnTo>
                  <a:lnTo>
                    <a:pt x="91414" y="597547"/>
                  </a:lnTo>
                  <a:lnTo>
                    <a:pt x="91414" y="594499"/>
                  </a:lnTo>
                  <a:lnTo>
                    <a:pt x="87972" y="594436"/>
                  </a:lnTo>
                  <a:lnTo>
                    <a:pt x="87972" y="577723"/>
                  </a:lnTo>
                  <a:lnTo>
                    <a:pt x="91414" y="577824"/>
                  </a:lnTo>
                  <a:lnTo>
                    <a:pt x="91414" y="574624"/>
                  </a:lnTo>
                  <a:close/>
                </a:path>
                <a:path w="755650" h="632459">
                  <a:moveTo>
                    <a:pt x="114020" y="595388"/>
                  </a:moveTo>
                  <a:lnTo>
                    <a:pt x="113207" y="595541"/>
                  </a:lnTo>
                  <a:lnTo>
                    <a:pt x="112090" y="595515"/>
                  </a:lnTo>
                  <a:lnTo>
                    <a:pt x="111747" y="595210"/>
                  </a:lnTo>
                  <a:lnTo>
                    <a:pt x="111645" y="594956"/>
                  </a:lnTo>
                  <a:lnTo>
                    <a:pt x="111645" y="586308"/>
                  </a:lnTo>
                  <a:lnTo>
                    <a:pt x="111645" y="577380"/>
                  </a:lnTo>
                  <a:lnTo>
                    <a:pt x="111645" y="575081"/>
                  </a:lnTo>
                  <a:lnTo>
                    <a:pt x="105397" y="574357"/>
                  </a:lnTo>
                  <a:lnTo>
                    <a:pt x="98386" y="574167"/>
                  </a:lnTo>
                  <a:lnTo>
                    <a:pt x="94970" y="576211"/>
                  </a:lnTo>
                  <a:lnTo>
                    <a:pt x="94818" y="581685"/>
                  </a:lnTo>
                  <a:lnTo>
                    <a:pt x="98145" y="581787"/>
                  </a:lnTo>
                  <a:lnTo>
                    <a:pt x="98386" y="580034"/>
                  </a:lnTo>
                  <a:lnTo>
                    <a:pt x="98958" y="577380"/>
                  </a:lnTo>
                  <a:lnTo>
                    <a:pt x="106476" y="577583"/>
                  </a:lnTo>
                  <a:lnTo>
                    <a:pt x="108115" y="578942"/>
                  </a:lnTo>
                  <a:lnTo>
                    <a:pt x="108115" y="583641"/>
                  </a:lnTo>
                  <a:lnTo>
                    <a:pt x="108038" y="586308"/>
                  </a:lnTo>
                  <a:lnTo>
                    <a:pt x="108038" y="593166"/>
                  </a:lnTo>
                  <a:lnTo>
                    <a:pt x="104749" y="595376"/>
                  </a:lnTo>
                  <a:lnTo>
                    <a:pt x="98679" y="595210"/>
                  </a:lnTo>
                  <a:lnTo>
                    <a:pt x="97472" y="593674"/>
                  </a:lnTo>
                  <a:lnTo>
                    <a:pt x="97472" y="588289"/>
                  </a:lnTo>
                  <a:lnTo>
                    <a:pt x="100304" y="587794"/>
                  </a:lnTo>
                  <a:lnTo>
                    <a:pt x="106553" y="587095"/>
                  </a:lnTo>
                  <a:lnTo>
                    <a:pt x="107454" y="586803"/>
                  </a:lnTo>
                  <a:lnTo>
                    <a:pt x="108038" y="586308"/>
                  </a:lnTo>
                  <a:lnTo>
                    <a:pt x="108038" y="583666"/>
                  </a:lnTo>
                  <a:lnTo>
                    <a:pt x="107086" y="583958"/>
                  </a:lnTo>
                  <a:lnTo>
                    <a:pt x="106222" y="584060"/>
                  </a:lnTo>
                  <a:lnTo>
                    <a:pt x="94272" y="585266"/>
                  </a:lnTo>
                  <a:lnTo>
                    <a:pt x="93751" y="589711"/>
                  </a:lnTo>
                  <a:lnTo>
                    <a:pt x="93751" y="595579"/>
                  </a:lnTo>
                  <a:lnTo>
                    <a:pt x="96545" y="598322"/>
                  </a:lnTo>
                  <a:lnTo>
                    <a:pt x="104660" y="598576"/>
                  </a:lnTo>
                  <a:lnTo>
                    <a:pt x="106845" y="596531"/>
                  </a:lnTo>
                  <a:lnTo>
                    <a:pt x="107848" y="595376"/>
                  </a:lnTo>
                  <a:lnTo>
                    <a:pt x="108229" y="594956"/>
                  </a:lnTo>
                  <a:lnTo>
                    <a:pt x="108356" y="596709"/>
                  </a:lnTo>
                  <a:lnTo>
                    <a:pt x="108851" y="598474"/>
                  </a:lnTo>
                  <a:lnTo>
                    <a:pt x="112864" y="598601"/>
                  </a:lnTo>
                  <a:lnTo>
                    <a:pt x="113398" y="598347"/>
                  </a:lnTo>
                  <a:lnTo>
                    <a:pt x="114020" y="598170"/>
                  </a:lnTo>
                  <a:lnTo>
                    <a:pt x="114020" y="595541"/>
                  </a:lnTo>
                  <a:lnTo>
                    <a:pt x="114020" y="595388"/>
                  </a:lnTo>
                  <a:close/>
                </a:path>
                <a:path w="755650" h="632459">
                  <a:moveTo>
                    <a:pt x="128727" y="575144"/>
                  </a:moveTo>
                  <a:lnTo>
                    <a:pt x="128231" y="575017"/>
                  </a:lnTo>
                  <a:lnTo>
                    <a:pt x="125069" y="574916"/>
                  </a:lnTo>
                  <a:lnTo>
                    <a:pt x="123190" y="576643"/>
                  </a:lnTo>
                  <a:lnTo>
                    <a:pt x="121754" y="579310"/>
                  </a:lnTo>
                  <a:lnTo>
                    <a:pt x="121666" y="575475"/>
                  </a:lnTo>
                  <a:lnTo>
                    <a:pt x="118262" y="575386"/>
                  </a:lnTo>
                  <a:lnTo>
                    <a:pt x="118262" y="598322"/>
                  </a:lnTo>
                  <a:lnTo>
                    <a:pt x="121856" y="598411"/>
                  </a:lnTo>
                  <a:lnTo>
                    <a:pt x="121856" y="581761"/>
                  </a:lnTo>
                  <a:lnTo>
                    <a:pt x="124015" y="579005"/>
                  </a:lnTo>
                  <a:lnTo>
                    <a:pt x="128727" y="579145"/>
                  </a:lnTo>
                  <a:lnTo>
                    <a:pt x="128727" y="575144"/>
                  </a:lnTo>
                  <a:close/>
                </a:path>
                <a:path w="755650" h="632459">
                  <a:moveTo>
                    <a:pt x="140970" y="576008"/>
                  </a:moveTo>
                  <a:lnTo>
                    <a:pt x="137515" y="575932"/>
                  </a:lnTo>
                  <a:lnTo>
                    <a:pt x="137515" y="569518"/>
                  </a:lnTo>
                  <a:lnTo>
                    <a:pt x="133896" y="569429"/>
                  </a:lnTo>
                  <a:lnTo>
                    <a:pt x="133896" y="575830"/>
                  </a:lnTo>
                  <a:lnTo>
                    <a:pt x="130975" y="575754"/>
                  </a:lnTo>
                  <a:lnTo>
                    <a:pt x="130975" y="578967"/>
                  </a:lnTo>
                  <a:lnTo>
                    <a:pt x="133896" y="579043"/>
                  </a:lnTo>
                  <a:lnTo>
                    <a:pt x="133896" y="596925"/>
                  </a:lnTo>
                  <a:lnTo>
                    <a:pt x="134683" y="599084"/>
                  </a:lnTo>
                  <a:lnTo>
                    <a:pt x="138633" y="599211"/>
                  </a:lnTo>
                  <a:lnTo>
                    <a:pt x="139661" y="599059"/>
                  </a:lnTo>
                  <a:lnTo>
                    <a:pt x="140970" y="598982"/>
                  </a:lnTo>
                  <a:lnTo>
                    <a:pt x="140970" y="595934"/>
                  </a:lnTo>
                  <a:lnTo>
                    <a:pt x="137515" y="595833"/>
                  </a:lnTo>
                  <a:lnTo>
                    <a:pt x="137515" y="579132"/>
                  </a:lnTo>
                  <a:lnTo>
                    <a:pt x="140970" y="579247"/>
                  </a:lnTo>
                  <a:lnTo>
                    <a:pt x="140970" y="576008"/>
                  </a:lnTo>
                  <a:close/>
                </a:path>
                <a:path w="755650" h="632459">
                  <a:moveTo>
                    <a:pt x="181038" y="574827"/>
                  </a:moveTo>
                  <a:lnTo>
                    <a:pt x="178676" y="571665"/>
                  </a:lnTo>
                  <a:lnTo>
                    <a:pt x="176923" y="569315"/>
                  </a:lnTo>
                  <a:lnTo>
                    <a:pt x="176923" y="576122"/>
                  </a:lnTo>
                  <a:lnTo>
                    <a:pt x="176923" y="592023"/>
                  </a:lnTo>
                  <a:lnTo>
                    <a:pt x="173532" y="596277"/>
                  </a:lnTo>
                  <a:lnTo>
                    <a:pt x="160604" y="595884"/>
                  </a:lnTo>
                  <a:lnTo>
                    <a:pt x="160604" y="571665"/>
                  </a:lnTo>
                  <a:lnTo>
                    <a:pt x="173494" y="572033"/>
                  </a:lnTo>
                  <a:lnTo>
                    <a:pt x="176923" y="576122"/>
                  </a:lnTo>
                  <a:lnTo>
                    <a:pt x="176923" y="569315"/>
                  </a:lnTo>
                  <a:lnTo>
                    <a:pt x="176301" y="568477"/>
                  </a:lnTo>
                  <a:lnTo>
                    <a:pt x="156603" y="567918"/>
                  </a:lnTo>
                  <a:lnTo>
                    <a:pt x="156603" y="599414"/>
                  </a:lnTo>
                  <a:lnTo>
                    <a:pt x="178155" y="600062"/>
                  </a:lnTo>
                  <a:lnTo>
                    <a:pt x="179349" y="596277"/>
                  </a:lnTo>
                  <a:lnTo>
                    <a:pt x="181038" y="591007"/>
                  </a:lnTo>
                  <a:lnTo>
                    <a:pt x="181038" y="574827"/>
                  </a:lnTo>
                  <a:close/>
                </a:path>
                <a:path w="755650" h="632459">
                  <a:moveTo>
                    <a:pt x="196710" y="577075"/>
                  </a:moveTo>
                  <a:lnTo>
                    <a:pt x="196430" y="576986"/>
                  </a:lnTo>
                  <a:lnTo>
                    <a:pt x="195770" y="576910"/>
                  </a:lnTo>
                  <a:lnTo>
                    <a:pt x="193040" y="576859"/>
                  </a:lnTo>
                  <a:lnTo>
                    <a:pt x="191147" y="578612"/>
                  </a:lnTo>
                  <a:lnTo>
                    <a:pt x="189699" y="581228"/>
                  </a:lnTo>
                  <a:lnTo>
                    <a:pt x="189611" y="577392"/>
                  </a:lnTo>
                  <a:lnTo>
                    <a:pt x="186194" y="577316"/>
                  </a:lnTo>
                  <a:lnTo>
                    <a:pt x="186194" y="600265"/>
                  </a:lnTo>
                  <a:lnTo>
                    <a:pt x="189826" y="600379"/>
                  </a:lnTo>
                  <a:lnTo>
                    <a:pt x="189826" y="583679"/>
                  </a:lnTo>
                  <a:lnTo>
                    <a:pt x="191960" y="580961"/>
                  </a:lnTo>
                  <a:lnTo>
                    <a:pt x="196710" y="581063"/>
                  </a:lnTo>
                  <a:lnTo>
                    <a:pt x="196710" y="577075"/>
                  </a:lnTo>
                  <a:close/>
                </a:path>
                <a:path w="755650" h="632459">
                  <a:moveTo>
                    <a:pt x="203771" y="577786"/>
                  </a:moveTo>
                  <a:lnTo>
                    <a:pt x="200139" y="577697"/>
                  </a:lnTo>
                  <a:lnTo>
                    <a:pt x="200139" y="600671"/>
                  </a:lnTo>
                  <a:lnTo>
                    <a:pt x="203771" y="600798"/>
                  </a:lnTo>
                  <a:lnTo>
                    <a:pt x="203771" y="577786"/>
                  </a:lnTo>
                  <a:close/>
                </a:path>
                <a:path w="755650" h="632459">
                  <a:moveTo>
                    <a:pt x="203771" y="569252"/>
                  </a:moveTo>
                  <a:lnTo>
                    <a:pt x="200139" y="569125"/>
                  </a:lnTo>
                  <a:lnTo>
                    <a:pt x="200139" y="573519"/>
                  </a:lnTo>
                  <a:lnTo>
                    <a:pt x="203771" y="573620"/>
                  </a:lnTo>
                  <a:lnTo>
                    <a:pt x="203771" y="569252"/>
                  </a:lnTo>
                  <a:close/>
                </a:path>
                <a:path w="755650" h="632459">
                  <a:moveTo>
                    <a:pt x="226860" y="578446"/>
                  </a:moveTo>
                  <a:lnTo>
                    <a:pt x="222885" y="578345"/>
                  </a:lnTo>
                  <a:lnTo>
                    <a:pt x="216776" y="596912"/>
                  </a:lnTo>
                  <a:lnTo>
                    <a:pt x="211074" y="578015"/>
                  </a:lnTo>
                  <a:lnTo>
                    <a:pt x="206857" y="577900"/>
                  </a:lnTo>
                  <a:lnTo>
                    <a:pt x="214757" y="601116"/>
                  </a:lnTo>
                  <a:lnTo>
                    <a:pt x="218643" y="601205"/>
                  </a:lnTo>
                  <a:lnTo>
                    <a:pt x="226860" y="578446"/>
                  </a:lnTo>
                  <a:close/>
                </a:path>
                <a:path w="755650" h="632459">
                  <a:moveTo>
                    <a:pt x="247510" y="588632"/>
                  </a:moveTo>
                  <a:lnTo>
                    <a:pt x="247408" y="583488"/>
                  </a:lnTo>
                  <a:lnTo>
                    <a:pt x="246253" y="581482"/>
                  </a:lnTo>
                  <a:lnTo>
                    <a:pt x="244436" y="578294"/>
                  </a:lnTo>
                  <a:lnTo>
                    <a:pt x="243751" y="578281"/>
                  </a:lnTo>
                  <a:lnTo>
                    <a:pt x="243751" y="588632"/>
                  </a:lnTo>
                  <a:lnTo>
                    <a:pt x="231698" y="588289"/>
                  </a:lnTo>
                  <a:lnTo>
                    <a:pt x="231698" y="584708"/>
                  </a:lnTo>
                  <a:lnTo>
                    <a:pt x="234353" y="581482"/>
                  </a:lnTo>
                  <a:lnTo>
                    <a:pt x="242112" y="581710"/>
                  </a:lnTo>
                  <a:lnTo>
                    <a:pt x="243535" y="585038"/>
                  </a:lnTo>
                  <a:lnTo>
                    <a:pt x="243751" y="588632"/>
                  </a:lnTo>
                  <a:lnTo>
                    <a:pt x="243751" y="578281"/>
                  </a:lnTo>
                  <a:lnTo>
                    <a:pt x="231038" y="577938"/>
                  </a:lnTo>
                  <a:lnTo>
                    <a:pt x="227812" y="583488"/>
                  </a:lnTo>
                  <a:lnTo>
                    <a:pt x="227812" y="597268"/>
                  </a:lnTo>
                  <a:lnTo>
                    <a:pt x="231406" y="602234"/>
                  </a:lnTo>
                  <a:lnTo>
                    <a:pt x="240957" y="602526"/>
                  </a:lnTo>
                  <a:lnTo>
                    <a:pt x="242379" y="601687"/>
                  </a:lnTo>
                  <a:lnTo>
                    <a:pt x="246011" y="599211"/>
                  </a:lnTo>
                  <a:lnTo>
                    <a:pt x="246126" y="599084"/>
                  </a:lnTo>
                  <a:lnTo>
                    <a:pt x="247091" y="595934"/>
                  </a:lnTo>
                  <a:lnTo>
                    <a:pt x="247218" y="594804"/>
                  </a:lnTo>
                  <a:lnTo>
                    <a:pt x="243573" y="594715"/>
                  </a:lnTo>
                  <a:lnTo>
                    <a:pt x="243446" y="596442"/>
                  </a:lnTo>
                  <a:lnTo>
                    <a:pt x="241427" y="599211"/>
                  </a:lnTo>
                  <a:lnTo>
                    <a:pt x="237985" y="599084"/>
                  </a:lnTo>
                  <a:lnTo>
                    <a:pt x="233807" y="598995"/>
                  </a:lnTo>
                  <a:lnTo>
                    <a:pt x="231698" y="596138"/>
                  </a:lnTo>
                  <a:lnTo>
                    <a:pt x="231698" y="591362"/>
                  </a:lnTo>
                  <a:lnTo>
                    <a:pt x="247510" y="591807"/>
                  </a:lnTo>
                  <a:lnTo>
                    <a:pt x="247510" y="591362"/>
                  </a:lnTo>
                  <a:lnTo>
                    <a:pt x="247510" y="588632"/>
                  </a:lnTo>
                  <a:close/>
                </a:path>
                <a:path w="755650" h="632459">
                  <a:moveTo>
                    <a:pt x="433412" y="471627"/>
                  </a:moveTo>
                  <a:lnTo>
                    <a:pt x="429361" y="471525"/>
                  </a:lnTo>
                  <a:lnTo>
                    <a:pt x="429361" y="503288"/>
                  </a:lnTo>
                  <a:lnTo>
                    <a:pt x="433412" y="503377"/>
                  </a:lnTo>
                  <a:lnTo>
                    <a:pt x="433412" y="471627"/>
                  </a:lnTo>
                  <a:close/>
                </a:path>
                <a:path w="755650" h="632459">
                  <a:moveTo>
                    <a:pt x="434022" y="159893"/>
                  </a:moveTo>
                  <a:lnTo>
                    <a:pt x="413613" y="168732"/>
                  </a:lnTo>
                  <a:lnTo>
                    <a:pt x="413613" y="171831"/>
                  </a:lnTo>
                  <a:lnTo>
                    <a:pt x="434022" y="181317"/>
                  </a:lnTo>
                  <a:lnTo>
                    <a:pt x="434022" y="177774"/>
                  </a:lnTo>
                  <a:lnTo>
                    <a:pt x="417728" y="170357"/>
                  </a:lnTo>
                  <a:lnTo>
                    <a:pt x="434022" y="163436"/>
                  </a:lnTo>
                  <a:lnTo>
                    <a:pt x="434022" y="159893"/>
                  </a:lnTo>
                  <a:close/>
                </a:path>
                <a:path w="755650" h="632459">
                  <a:moveTo>
                    <a:pt x="451497" y="540956"/>
                  </a:moveTo>
                  <a:lnTo>
                    <a:pt x="448576" y="538391"/>
                  </a:lnTo>
                  <a:lnTo>
                    <a:pt x="434327" y="534517"/>
                  </a:lnTo>
                  <a:lnTo>
                    <a:pt x="432536" y="533577"/>
                  </a:lnTo>
                  <a:lnTo>
                    <a:pt x="432536" y="526059"/>
                  </a:lnTo>
                  <a:lnTo>
                    <a:pt x="436854" y="525437"/>
                  </a:lnTo>
                  <a:lnTo>
                    <a:pt x="442798" y="525564"/>
                  </a:lnTo>
                  <a:lnTo>
                    <a:pt x="446659" y="527240"/>
                  </a:lnTo>
                  <a:lnTo>
                    <a:pt x="446849" y="532155"/>
                  </a:lnTo>
                  <a:lnTo>
                    <a:pt x="450659" y="532257"/>
                  </a:lnTo>
                  <a:lnTo>
                    <a:pt x="450494" y="528751"/>
                  </a:lnTo>
                  <a:lnTo>
                    <a:pt x="449453" y="522084"/>
                  </a:lnTo>
                  <a:lnTo>
                    <a:pt x="431660" y="521627"/>
                  </a:lnTo>
                  <a:lnTo>
                    <a:pt x="428599" y="526389"/>
                  </a:lnTo>
                  <a:lnTo>
                    <a:pt x="428599" y="536879"/>
                  </a:lnTo>
                  <a:lnTo>
                    <a:pt x="433031" y="538454"/>
                  </a:lnTo>
                  <a:lnTo>
                    <a:pt x="446100" y="542048"/>
                  </a:lnTo>
                  <a:lnTo>
                    <a:pt x="447560" y="543140"/>
                  </a:lnTo>
                  <a:lnTo>
                    <a:pt x="447560" y="551027"/>
                  </a:lnTo>
                  <a:lnTo>
                    <a:pt x="442633" y="551700"/>
                  </a:lnTo>
                  <a:lnTo>
                    <a:pt x="435838" y="551510"/>
                  </a:lnTo>
                  <a:lnTo>
                    <a:pt x="431406" y="549694"/>
                  </a:lnTo>
                  <a:lnTo>
                    <a:pt x="431406" y="543953"/>
                  </a:lnTo>
                  <a:lnTo>
                    <a:pt x="427596" y="543839"/>
                  </a:lnTo>
                  <a:lnTo>
                    <a:pt x="427596" y="546798"/>
                  </a:lnTo>
                  <a:lnTo>
                    <a:pt x="428091" y="549478"/>
                  </a:lnTo>
                  <a:lnTo>
                    <a:pt x="431977" y="553300"/>
                  </a:lnTo>
                  <a:lnTo>
                    <a:pt x="434162" y="555129"/>
                  </a:lnTo>
                  <a:lnTo>
                    <a:pt x="444893" y="555434"/>
                  </a:lnTo>
                  <a:lnTo>
                    <a:pt x="451497" y="553516"/>
                  </a:lnTo>
                  <a:lnTo>
                    <a:pt x="451497" y="540956"/>
                  </a:lnTo>
                  <a:close/>
                </a:path>
                <a:path w="755650" h="632459">
                  <a:moveTo>
                    <a:pt x="457746" y="481647"/>
                  </a:moveTo>
                  <a:lnTo>
                    <a:pt x="453478" y="480085"/>
                  </a:lnTo>
                  <a:lnTo>
                    <a:pt x="446303" y="479894"/>
                  </a:lnTo>
                  <a:lnTo>
                    <a:pt x="444258" y="482561"/>
                  </a:lnTo>
                  <a:lnTo>
                    <a:pt x="443471" y="483755"/>
                  </a:lnTo>
                  <a:lnTo>
                    <a:pt x="443382" y="480491"/>
                  </a:lnTo>
                  <a:lnTo>
                    <a:pt x="439902" y="480428"/>
                  </a:lnTo>
                  <a:lnTo>
                    <a:pt x="439902" y="503555"/>
                  </a:lnTo>
                  <a:lnTo>
                    <a:pt x="443598" y="503656"/>
                  </a:lnTo>
                  <a:lnTo>
                    <a:pt x="443598" y="484746"/>
                  </a:lnTo>
                  <a:lnTo>
                    <a:pt x="447281" y="483450"/>
                  </a:lnTo>
                  <a:lnTo>
                    <a:pt x="452983" y="483577"/>
                  </a:lnTo>
                  <a:lnTo>
                    <a:pt x="454063" y="485635"/>
                  </a:lnTo>
                  <a:lnTo>
                    <a:pt x="454063" y="503936"/>
                  </a:lnTo>
                  <a:lnTo>
                    <a:pt x="457746" y="504024"/>
                  </a:lnTo>
                  <a:lnTo>
                    <a:pt x="457746" y="488264"/>
                  </a:lnTo>
                  <a:lnTo>
                    <a:pt x="457746" y="481647"/>
                  </a:lnTo>
                  <a:close/>
                </a:path>
                <a:path w="755650" h="632459">
                  <a:moveTo>
                    <a:pt x="457771" y="173507"/>
                  </a:moveTo>
                  <a:lnTo>
                    <a:pt x="457708" y="160261"/>
                  </a:lnTo>
                  <a:lnTo>
                    <a:pt x="456704" y="154330"/>
                  </a:lnTo>
                  <a:lnTo>
                    <a:pt x="456145" y="151028"/>
                  </a:lnTo>
                  <a:lnTo>
                    <a:pt x="453821" y="151003"/>
                  </a:lnTo>
                  <a:lnTo>
                    <a:pt x="453821" y="174764"/>
                  </a:lnTo>
                  <a:lnTo>
                    <a:pt x="451904" y="179438"/>
                  </a:lnTo>
                  <a:lnTo>
                    <a:pt x="443445" y="179298"/>
                  </a:lnTo>
                  <a:lnTo>
                    <a:pt x="441617" y="174764"/>
                  </a:lnTo>
                  <a:lnTo>
                    <a:pt x="441540" y="159004"/>
                  </a:lnTo>
                  <a:lnTo>
                    <a:pt x="443445" y="154330"/>
                  </a:lnTo>
                  <a:lnTo>
                    <a:pt x="451904" y="154470"/>
                  </a:lnTo>
                  <a:lnTo>
                    <a:pt x="453732" y="159004"/>
                  </a:lnTo>
                  <a:lnTo>
                    <a:pt x="453821" y="174764"/>
                  </a:lnTo>
                  <a:lnTo>
                    <a:pt x="453821" y="151003"/>
                  </a:lnTo>
                  <a:lnTo>
                    <a:pt x="439229" y="150774"/>
                  </a:lnTo>
                  <a:lnTo>
                    <a:pt x="437578" y="160261"/>
                  </a:lnTo>
                  <a:lnTo>
                    <a:pt x="437629" y="173507"/>
                  </a:lnTo>
                  <a:lnTo>
                    <a:pt x="439229" y="182727"/>
                  </a:lnTo>
                  <a:lnTo>
                    <a:pt x="456145" y="182994"/>
                  </a:lnTo>
                  <a:lnTo>
                    <a:pt x="456742" y="179438"/>
                  </a:lnTo>
                  <a:lnTo>
                    <a:pt x="457771" y="173507"/>
                  </a:lnTo>
                  <a:close/>
                </a:path>
                <a:path w="755650" h="632459">
                  <a:moveTo>
                    <a:pt x="475145" y="536625"/>
                  </a:moveTo>
                  <a:lnTo>
                    <a:pt x="473875" y="534670"/>
                  </a:lnTo>
                  <a:lnTo>
                    <a:pt x="471830" y="531495"/>
                  </a:lnTo>
                  <a:lnTo>
                    <a:pt x="471347" y="531482"/>
                  </a:lnTo>
                  <a:lnTo>
                    <a:pt x="471347" y="540677"/>
                  </a:lnTo>
                  <a:lnTo>
                    <a:pt x="471347" y="548741"/>
                  </a:lnTo>
                  <a:lnTo>
                    <a:pt x="469455" y="552551"/>
                  </a:lnTo>
                  <a:lnTo>
                    <a:pt x="465429" y="552437"/>
                  </a:lnTo>
                  <a:lnTo>
                    <a:pt x="463067" y="552399"/>
                  </a:lnTo>
                  <a:lnTo>
                    <a:pt x="459409" y="550646"/>
                  </a:lnTo>
                  <a:lnTo>
                    <a:pt x="459409" y="540677"/>
                  </a:lnTo>
                  <a:lnTo>
                    <a:pt x="459968" y="535101"/>
                  </a:lnTo>
                  <a:lnTo>
                    <a:pt x="460019" y="534670"/>
                  </a:lnTo>
                  <a:lnTo>
                    <a:pt x="471043" y="534974"/>
                  </a:lnTo>
                  <a:lnTo>
                    <a:pt x="471347" y="540677"/>
                  </a:lnTo>
                  <a:lnTo>
                    <a:pt x="471347" y="531482"/>
                  </a:lnTo>
                  <a:lnTo>
                    <a:pt x="462026" y="531228"/>
                  </a:lnTo>
                  <a:lnTo>
                    <a:pt x="459473" y="535101"/>
                  </a:lnTo>
                  <a:lnTo>
                    <a:pt x="459384" y="531825"/>
                  </a:lnTo>
                  <a:lnTo>
                    <a:pt x="455904" y="531736"/>
                  </a:lnTo>
                  <a:lnTo>
                    <a:pt x="455904" y="564032"/>
                  </a:lnTo>
                  <a:lnTo>
                    <a:pt x="459600" y="564172"/>
                  </a:lnTo>
                  <a:lnTo>
                    <a:pt x="459600" y="552551"/>
                  </a:lnTo>
                  <a:lnTo>
                    <a:pt x="460641" y="554228"/>
                  </a:lnTo>
                  <a:lnTo>
                    <a:pt x="462559" y="555726"/>
                  </a:lnTo>
                  <a:lnTo>
                    <a:pt x="472960" y="556018"/>
                  </a:lnTo>
                  <a:lnTo>
                    <a:pt x="475119" y="548741"/>
                  </a:lnTo>
                  <a:lnTo>
                    <a:pt x="475145" y="536625"/>
                  </a:lnTo>
                  <a:close/>
                </a:path>
                <a:path w="755650" h="632459">
                  <a:moveTo>
                    <a:pt x="481088" y="173888"/>
                  </a:moveTo>
                  <a:lnTo>
                    <a:pt x="481025" y="160642"/>
                  </a:lnTo>
                  <a:lnTo>
                    <a:pt x="480021" y="154686"/>
                  </a:lnTo>
                  <a:lnTo>
                    <a:pt x="479463" y="151396"/>
                  </a:lnTo>
                  <a:lnTo>
                    <a:pt x="477151" y="151371"/>
                  </a:lnTo>
                  <a:lnTo>
                    <a:pt x="477151" y="175145"/>
                  </a:lnTo>
                  <a:lnTo>
                    <a:pt x="475208" y="179806"/>
                  </a:lnTo>
                  <a:lnTo>
                    <a:pt x="466763" y="179666"/>
                  </a:lnTo>
                  <a:lnTo>
                    <a:pt x="464896" y="175145"/>
                  </a:lnTo>
                  <a:lnTo>
                    <a:pt x="464820" y="159359"/>
                  </a:lnTo>
                  <a:lnTo>
                    <a:pt x="466763" y="154686"/>
                  </a:lnTo>
                  <a:lnTo>
                    <a:pt x="475208" y="154825"/>
                  </a:lnTo>
                  <a:lnTo>
                    <a:pt x="477062" y="159359"/>
                  </a:lnTo>
                  <a:lnTo>
                    <a:pt x="477151" y="175145"/>
                  </a:lnTo>
                  <a:lnTo>
                    <a:pt x="477151" y="151371"/>
                  </a:lnTo>
                  <a:lnTo>
                    <a:pt x="462508" y="151142"/>
                  </a:lnTo>
                  <a:lnTo>
                    <a:pt x="460883" y="160642"/>
                  </a:lnTo>
                  <a:lnTo>
                    <a:pt x="460933" y="173888"/>
                  </a:lnTo>
                  <a:lnTo>
                    <a:pt x="462508" y="183095"/>
                  </a:lnTo>
                  <a:lnTo>
                    <a:pt x="479463" y="183388"/>
                  </a:lnTo>
                  <a:lnTo>
                    <a:pt x="480072" y="179806"/>
                  </a:lnTo>
                  <a:lnTo>
                    <a:pt x="481088" y="173888"/>
                  </a:lnTo>
                  <a:close/>
                </a:path>
                <a:path w="755650" h="632459">
                  <a:moveTo>
                    <a:pt x="482142" y="485851"/>
                  </a:moveTo>
                  <a:lnTo>
                    <a:pt x="480898" y="483933"/>
                  </a:lnTo>
                  <a:lnTo>
                    <a:pt x="478828" y="480733"/>
                  </a:lnTo>
                  <a:lnTo>
                    <a:pt x="478345" y="480733"/>
                  </a:lnTo>
                  <a:lnTo>
                    <a:pt x="478345" y="489940"/>
                  </a:lnTo>
                  <a:lnTo>
                    <a:pt x="478345" y="498005"/>
                  </a:lnTo>
                  <a:lnTo>
                    <a:pt x="476440" y="501815"/>
                  </a:lnTo>
                  <a:lnTo>
                    <a:pt x="470077" y="501637"/>
                  </a:lnTo>
                  <a:lnTo>
                    <a:pt x="466420" y="499897"/>
                  </a:lnTo>
                  <a:lnTo>
                    <a:pt x="466420" y="489940"/>
                  </a:lnTo>
                  <a:lnTo>
                    <a:pt x="466953" y="484365"/>
                  </a:lnTo>
                  <a:lnTo>
                    <a:pt x="467004" y="483933"/>
                  </a:lnTo>
                  <a:lnTo>
                    <a:pt x="478053" y="484212"/>
                  </a:lnTo>
                  <a:lnTo>
                    <a:pt x="478345" y="489940"/>
                  </a:lnTo>
                  <a:lnTo>
                    <a:pt x="478345" y="480733"/>
                  </a:lnTo>
                  <a:lnTo>
                    <a:pt x="469023" y="480491"/>
                  </a:lnTo>
                  <a:lnTo>
                    <a:pt x="467360" y="483044"/>
                  </a:lnTo>
                  <a:lnTo>
                    <a:pt x="466471" y="484352"/>
                  </a:lnTo>
                  <a:lnTo>
                    <a:pt x="466382" y="481088"/>
                  </a:lnTo>
                  <a:lnTo>
                    <a:pt x="462915" y="480987"/>
                  </a:lnTo>
                  <a:lnTo>
                    <a:pt x="462915" y="513321"/>
                  </a:lnTo>
                  <a:lnTo>
                    <a:pt x="466610" y="513422"/>
                  </a:lnTo>
                  <a:lnTo>
                    <a:pt x="466610" y="501827"/>
                  </a:lnTo>
                  <a:lnTo>
                    <a:pt x="467652" y="503478"/>
                  </a:lnTo>
                  <a:lnTo>
                    <a:pt x="469569" y="505002"/>
                  </a:lnTo>
                  <a:lnTo>
                    <a:pt x="479971" y="505244"/>
                  </a:lnTo>
                  <a:lnTo>
                    <a:pt x="480974" y="501827"/>
                  </a:lnTo>
                  <a:lnTo>
                    <a:pt x="482117" y="498005"/>
                  </a:lnTo>
                  <a:lnTo>
                    <a:pt x="482142" y="485851"/>
                  </a:lnTo>
                  <a:close/>
                </a:path>
                <a:path w="755650" h="632459">
                  <a:moveTo>
                    <a:pt x="487946" y="6565"/>
                  </a:moveTo>
                  <a:lnTo>
                    <a:pt x="485775" y="3721"/>
                  </a:lnTo>
                  <a:lnTo>
                    <a:pt x="483755" y="1079"/>
                  </a:lnTo>
                  <a:lnTo>
                    <a:pt x="483755" y="7950"/>
                  </a:lnTo>
                  <a:lnTo>
                    <a:pt x="483755" y="23977"/>
                  </a:lnTo>
                  <a:lnTo>
                    <a:pt x="480326" y="28321"/>
                  </a:lnTo>
                  <a:lnTo>
                    <a:pt x="467156" y="28155"/>
                  </a:lnTo>
                  <a:lnTo>
                    <a:pt x="467156" y="3721"/>
                  </a:lnTo>
                  <a:lnTo>
                    <a:pt x="480263" y="3860"/>
                  </a:lnTo>
                  <a:lnTo>
                    <a:pt x="483755" y="7950"/>
                  </a:lnTo>
                  <a:lnTo>
                    <a:pt x="483755" y="1079"/>
                  </a:lnTo>
                  <a:lnTo>
                    <a:pt x="483108" y="215"/>
                  </a:lnTo>
                  <a:lnTo>
                    <a:pt x="463067" y="0"/>
                  </a:lnTo>
                  <a:lnTo>
                    <a:pt x="463067" y="31800"/>
                  </a:lnTo>
                  <a:lnTo>
                    <a:pt x="485013" y="32042"/>
                  </a:lnTo>
                  <a:lnTo>
                    <a:pt x="486194" y="28321"/>
                  </a:lnTo>
                  <a:lnTo>
                    <a:pt x="487946" y="22872"/>
                  </a:lnTo>
                  <a:lnTo>
                    <a:pt x="487946" y="6565"/>
                  </a:lnTo>
                  <a:close/>
                </a:path>
                <a:path w="755650" h="632459">
                  <a:moveTo>
                    <a:pt x="498462" y="542518"/>
                  </a:moveTo>
                  <a:lnTo>
                    <a:pt x="498360" y="537362"/>
                  </a:lnTo>
                  <a:lnTo>
                    <a:pt x="497192" y="535343"/>
                  </a:lnTo>
                  <a:lnTo>
                    <a:pt x="495338" y="532117"/>
                  </a:lnTo>
                  <a:lnTo>
                    <a:pt x="494639" y="532104"/>
                  </a:lnTo>
                  <a:lnTo>
                    <a:pt x="494639" y="542518"/>
                  </a:lnTo>
                  <a:lnTo>
                    <a:pt x="482409" y="542175"/>
                  </a:lnTo>
                  <a:lnTo>
                    <a:pt x="482409" y="538594"/>
                  </a:lnTo>
                  <a:lnTo>
                    <a:pt x="485101" y="535343"/>
                  </a:lnTo>
                  <a:lnTo>
                    <a:pt x="493001" y="535559"/>
                  </a:lnTo>
                  <a:lnTo>
                    <a:pt x="494423" y="538911"/>
                  </a:lnTo>
                  <a:lnTo>
                    <a:pt x="494639" y="542518"/>
                  </a:lnTo>
                  <a:lnTo>
                    <a:pt x="494639" y="532104"/>
                  </a:lnTo>
                  <a:lnTo>
                    <a:pt x="481736" y="531761"/>
                  </a:lnTo>
                  <a:lnTo>
                    <a:pt x="478459" y="537362"/>
                  </a:lnTo>
                  <a:lnTo>
                    <a:pt x="478459" y="551243"/>
                  </a:lnTo>
                  <a:lnTo>
                    <a:pt x="482104" y="556272"/>
                  </a:lnTo>
                  <a:lnTo>
                    <a:pt x="491820" y="556539"/>
                  </a:lnTo>
                  <a:lnTo>
                    <a:pt x="493255" y="555688"/>
                  </a:lnTo>
                  <a:lnTo>
                    <a:pt x="496938" y="553186"/>
                  </a:lnTo>
                  <a:lnTo>
                    <a:pt x="498017" y="549859"/>
                  </a:lnTo>
                  <a:lnTo>
                    <a:pt x="498170" y="548767"/>
                  </a:lnTo>
                  <a:lnTo>
                    <a:pt x="494461" y="548678"/>
                  </a:lnTo>
                  <a:lnTo>
                    <a:pt x="494334" y="550405"/>
                  </a:lnTo>
                  <a:lnTo>
                    <a:pt x="492277" y="553186"/>
                  </a:lnTo>
                  <a:lnTo>
                    <a:pt x="484543" y="552958"/>
                  </a:lnTo>
                  <a:lnTo>
                    <a:pt x="482409" y="550113"/>
                  </a:lnTo>
                  <a:lnTo>
                    <a:pt x="482409" y="545274"/>
                  </a:lnTo>
                  <a:lnTo>
                    <a:pt x="498462" y="545706"/>
                  </a:lnTo>
                  <a:lnTo>
                    <a:pt x="498462" y="545274"/>
                  </a:lnTo>
                  <a:lnTo>
                    <a:pt x="498462" y="542518"/>
                  </a:lnTo>
                  <a:close/>
                </a:path>
                <a:path w="755650" h="632459">
                  <a:moveTo>
                    <a:pt x="504329" y="482028"/>
                  </a:moveTo>
                  <a:lnTo>
                    <a:pt x="500634" y="481926"/>
                  </a:lnTo>
                  <a:lnTo>
                    <a:pt x="500634" y="498094"/>
                  </a:lnTo>
                  <a:lnTo>
                    <a:pt x="499237" y="502386"/>
                  </a:lnTo>
                  <a:lnTo>
                    <a:pt x="492175" y="502221"/>
                  </a:lnTo>
                  <a:lnTo>
                    <a:pt x="490334" y="500862"/>
                  </a:lnTo>
                  <a:lnTo>
                    <a:pt x="490334" y="481672"/>
                  </a:lnTo>
                  <a:lnTo>
                    <a:pt x="486651" y="481584"/>
                  </a:lnTo>
                  <a:lnTo>
                    <a:pt x="486651" y="503796"/>
                  </a:lnTo>
                  <a:lnTo>
                    <a:pt x="490562" y="505536"/>
                  </a:lnTo>
                  <a:lnTo>
                    <a:pt x="497319" y="505714"/>
                  </a:lnTo>
                  <a:lnTo>
                    <a:pt x="499198" y="504355"/>
                  </a:lnTo>
                  <a:lnTo>
                    <a:pt x="500773" y="501675"/>
                  </a:lnTo>
                  <a:lnTo>
                    <a:pt x="500862" y="505142"/>
                  </a:lnTo>
                  <a:lnTo>
                    <a:pt x="504329" y="505218"/>
                  </a:lnTo>
                  <a:lnTo>
                    <a:pt x="504329" y="482028"/>
                  </a:lnTo>
                  <a:close/>
                </a:path>
                <a:path w="755650" h="632459">
                  <a:moveTo>
                    <a:pt x="504444" y="174269"/>
                  </a:moveTo>
                  <a:lnTo>
                    <a:pt x="504380" y="160997"/>
                  </a:lnTo>
                  <a:lnTo>
                    <a:pt x="503377" y="155054"/>
                  </a:lnTo>
                  <a:lnTo>
                    <a:pt x="502818" y="151752"/>
                  </a:lnTo>
                  <a:lnTo>
                    <a:pt x="500507" y="151726"/>
                  </a:lnTo>
                  <a:lnTo>
                    <a:pt x="500507" y="175514"/>
                  </a:lnTo>
                  <a:lnTo>
                    <a:pt x="498576" y="180187"/>
                  </a:lnTo>
                  <a:lnTo>
                    <a:pt x="490080" y="180047"/>
                  </a:lnTo>
                  <a:lnTo>
                    <a:pt x="488213" y="175514"/>
                  </a:lnTo>
                  <a:lnTo>
                    <a:pt x="488137" y="159727"/>
                  </a:lnTo>
                  <a:lnTo>
                    <a:pt x="490080" y="155054"/>
                  </a:lnTo>
                  <a:lnTo>
                    <a:pt x="498576" y="155194"/>
                  </a:lnTo>
                  <a:lnTo>
                    <a:pt x="500418" y="159727"/>
                  </a:lnTo>
                  <a:lnTo>
                    <a:pt x="500507" y="175514"/>
                  </a:lnTo>
                  <a:lnTo>
                    <a:pt x="500507" y="151726"/>
                  </a:lnTo>
                  <a:lnTo>
                    <a:pt x="485838" y="151498"/>
                  </a:lnTo>
                  <a:lnTo>
                    <a:pt x="484187" y="160997"/>
                  </a:lnTo>
                  <a:lnTo>
                    <a:pt x="484238" y="174269"/>
                  </a:lnTo>
                  <a:lnTo>
                    <a:pt x="485838" y="183476"/>
                  </a:lnTo>
                  <a:lnTo>
                    <a:pt x="502818" y="183756"/>
                  </a:lnTo>
                  <a:lnTo>
                    <a:pt x="503428" y="180187"/>
                  </a:lnTo>
                  <a:lnTo>
                    <a:pt x="504444" y="174269"/>
                  </a:lnTo>
                  <a:close/>
                </a:path>
                <a:path w="755650" h="632459">
                  <a:moveTo>
                    <a:pt x="517956" y="482358"/>
                  </a:moveTo>
                  <a:lnTo>
                    <a:pt x="514426" y="482295"/>
                  </a:lnTo>
                  <a:lnTo>
                    <a:pt x="514426" y="475818"/>
                  </a:lnTo>
                  <a:lnTo>
                    <a:pt x="510730" y="475716"/>
                  </a:lnTo>
                  <a:lnTo>
                    <a:pt x="510730" y="482193"/>
                  </a:lnTo>
                  <a:lnTo>
                    <a:pt x="507733" y="482117"/>
                  </a:lnTo>
                  <a:lnTo>
                    <a:pt x="507733" y="485355"/>
                  </a:lnTo>
                  <a:lnTo>
                    <a:pt x="510730" y="485432"/>
                  </a:lnTo>
                  <a:lnTo>
                    <a:pt x="510730" y="503516"/>
                  </a:lnTo>
                  <a:lnTo>
                    <a:pt x="511517" y="505726"/>
                  </a:lnTo>
                  <a:lnTo>
                    <a:pt x="515556" y="505841"/>
                  </a:lnTo>
                  <a:lnTo>
                    <a:pt x="517956" y="505574"/>
                  </a:lnTo>
                  <a:lnTo>
                    <a:pt x="517956" y="502539"/>
                  </a:lnTo>
                  <a:lnTo>
                    <a:pt x="514426" y="502424"/>
                  </a:lnTo>
                  <a:lnTo>
                    <a:pt x="514426" y="485521"/>
                  </a:lnTo>
                  <a:lnTo>
                    <a:pt x="517956" y="485622"/>
                  </a:lnTo>
                  <a:lnTo>
                    <a:pt x="517956" y="482358"/>
                  </a:lnTo>
                  <a:close/>
                </a:path>
                <a:path w="755650" h="632459">
                  <a:moveTo>
                    <a:pt x="518706" y="31750"/>
                  </a:moveTo>
                  <a:lnTo>
                    <a:pt x="517461" y="30988"/>
                  </a:lnTo>
                  <a:lnTo>
                    <a:pt x="517271" y="30429"/>
                  </a:lnTo>
                  <a:lnTo>
                    <a:pt x="516763" y="18554"/>
                  </a:lnTo>
                  <a:lnTo>
                    <a:pt x="516763" y="18351"/>
                  </a:lnTo>
                  <a:lnTo>
                    <a:pt x="515048" y="17513"/>
                  </a:lnTo>
                  <a:lnTo>
                    <a:pt x="513334" y="16725"/>
                  </a:lnTo>
                  <a:lnTo>
                    <a:pt x="515264" y="15557"/>
                  </a:lnTo>
                  <a:lnTo>
                    <a:pt x="515975" y="15024"/>
                  </a:lnTo>
                  <a:lnTo>
                    <a:pt x="517537" y="13855"/>
                  </a:lnTo>
                  <a:lnTo>
                    <a:pt x="517537" y="4051"/>
                  </a:lnTo>
                  <a:lnTo>
                    <a:pt x="517537" y="2425"/>
                  </a:lnTo>
                  <a:lnTo>
                    <a:pt x="513334" y="838"/>
                  </a:lnTo>
                  <a:lnTo>
                    <a:pt x="513334" y="4622"/>
                  </a:lnTo>
                  <a:lnTo>
                    <a:pt x="513334" y="14249"/>
                  </a:lnTo>
                  <a:lnTo>
                    <a:pt x="510159" y="15024"/>
                  </a:lnTo>
                  <a:lnTo>
                    <a:pt x="497738" y="14884"/>
                  </a:lnTo>
                  <a:lnTo>
                    <a:pt x="497738" y="4051"/>
                  </a:lnTo>
                  <a:lnTo>
                    <a:pt x="509930" y="4191"/>
                  </a:lnTo>
                  <a:lnTo>
                    <a:pt x="513334" y="4622"/>
                  </a:lnTo>
                  <a:lnTo>
                    <a:pt x="513334" y="838"/>
                  </a:lnTo>
                  <a:lnTo>
                    <a:pt x="512584" y="546"/>
                  </a:lnTo>
                  <a:lnTo>
                    <a:pt x="493661" y="342"/>
                  </a:lnTo>
                  <a:lnTo>
                    <a:pt x="493661" y="32156"/>
                  </a:lnTo>
                  <a:lnTo>
                    <a:pt x="497738" y="32219"/>
                  </a:lnTo>
                  <a:lnTo>
                    <a:pt x="497738" y="18554"/>
                  </a:lnTo>
                  <a:lnTo>
                    <a:pt x="512483" y="18732"/>
                  </a:lnTo>
                  <a:lnTo>
                    <a:pt x="513003" y="21767"/>
                  </a:lnTo>
                  <a:lnTo>
                    <a:pt x="513080" y="28549"/>
                  </a:lnTo>
                  <a:lnTo>
                    <a:pt x="513130" y="30429"/>
                  </a:lnTo>
                  <a:lnTo>
                    <a:pt x="513702" y="32397"/>
                  </a:lnTo>
                  <a:lnTo>
                    <a:pt x="518706" y="32461"/>
                  </a:lnTo>
                  <a:lnTo>
                    <a:pt x="518706" y="31750"/>
                  </a:lnTo>
                  <a:close/>
                </a:path>
                <a:path w="755650" h="632459">
                  <a:moveTo>
                    <a:pt x="521449" y="604875"/>
                  </a:moveTo>
                  <a:lnTo>
                    <a:pt x="500926" y="613460"/>
                  </a:lnTo>
                  <a:lnTo>
                    <a:pt x="500926" y="616585"/>
                  </a:lnTo>
                  <a:lnTo>
                    <a:pt x="521449" y="626325"/>
                  </a:lnTo>
                  <a:lnTo>
                    <a:pt x="521449" y="622808"/>
                  </a:lnTo>
                  <a:lnTo>
                    <a:pt x="505040" y="615137"/>
                  </a:lnTo>
                  <a:lnTo>
                    <a:pt x="521449" y="608418"/>
                  </a:lnTo>
                  <a:lnTo>
                    <a:pt x="521449" y="604875"/>
                  </a:lnTo>
                  <a:close/>
                </a:path>
                <a:path w="755650" h="632459">
                  <a:moveTo>
                    <a:pt x="521830" y="543140"/>
                  </a:moveTo>
                  <a:lnTo>
                    <a:pt x="521754" y="538010"/>
                  </a:lnTo>
                  <a:lnTo>
                    <a:pt x="520573" y="535965"/>
                  </a:lnTo>
                  <a:lnTo>
                    <a:pt x="518706" y="532739"/>
                  </a:lnTo>
                  <a:lnTo>
                    <a:pt x="517994" y="532726"/>
                  </a:lnTo>
                  <a:lnTo>
                    <a:pt x="517994" y="543140"/>
                  </a:lnTo>
                  <a:lnTo>
                    <a:pt x="505752" y="542810"/>
                  </a:lnTo>
                  <a:lnTo>
                    <a:pt x="505752" y="539229"/>
                  </a:lnTo>
                  <a:lnTo>
                    <a:pt x="508444" y="535965"/>
                  </a:lnTo>
                  <a:lnTo>
                    <a:pt x="516356" y="536194"/>
                  </a:lnTo>
                  <a:lnTo>
                    <a:pt x="517791" y="539546"/>
                  </a:lnTo>
                  <a:lnTo>
                    <a:pt x="517994" y="543140"/>
                  </a:lnTo>
                  <a:lnTo>
                    <a:pt x="517994" y="532726"/>
                  </a:lnTo>
                  <a:lnTo>
                    <a:pt x="505079" y="532384"/>
                  </a:lnTo>
                  <a:lnTo>
                    <a:pt x="501802" y="538010"/>
                  </a:lnTo>
                  <a:lnTo>
                    <a:pt x="501802" y="551891"/>
                  </a:lnTo>
                  <a:lnTo>
                    <a:pt x="505460" y="556920"/>
                  </a:lnTo>
                  <a:lnTo>
                    <a:pt x="515175" y="557161"/>
                  </a:lnTo>
                  <a:lnTo>
                    <a:pt x="516597" y="556336"/>
                  </a:lnTo>
                  <a:lnTo>
                    <a:pt x="520280" y="553821"/>
                  </a:lnTo>
                  <a:lnTo>
                    <a:pt x="521411" y="550506"/>
                  </a:lnTo>
                  <a:lnTo>
                    <a:pt x="521538" y="549414"/>
                  </a:lnTo>
                  <a:lnTo>
                    <a:pt x="517829" y="549325"/>
                  </a:lnTo>
                  <a:lnTo>
                    <a:pt x="517702" y="551040"/>
                  </a:lnTo>
                  <a:lnTo>
                    <a:pt x="515632" y="553821"/>
                  </a:lnTo>
                  <a:lnTo>
                    <a:pt x="507911" y="553593"/>
                  </a:lnTo>
                  <a:lnTo>
                    <a:pt x="505752" y="550760"/>
                  </a:lnTo>
                  <a:lnTo>
                    <a:pt x="505752" y="545922"/>
                  </a:lnTo>
                  <a:lnTo>
                    <a:pt x="521830" y="546354"/>
                  </a:lnTo>
                  <a:lnTo>
                    <a:pt x="521830" y="545922"/>
                  </a:lnTo>
                  <a:lnTo>
                    <a:pt x="521830" y="543140"/>
                  </a:lnTo>
                  <a:close/>
                </a:path>
                <a:path w="755650" h="632459">
                  <a:moveTo>
                    <a:pt x="527824" y="174625"/>
                  </a:moveTo>
                  <a:lnTo>
                    <a:pt x="527761" y="161366"/>
                  </a:lnTo>
                  <a:lnTo>
                    <a:pt x="526745" y="155422"/>
                  </a:lnTo>
                  <a:lnTo>
                    <a:pt x="526186" y="152107"/>
                  </a:lnTo>
                  <a:lnTo>
                    <a:pt x="523887" y="152082"/>
                  </a:lnTo>
                  <a:lnTo>
                    <a:pt x="523887" y="175895"/>
                  </a:lnTo>
                  <a:lnTo>
                    <a:pt x="521944" y="180581"/>
                  </a:lnTo>
                  <a:lnTo>
                    <a:pt x="513435" y="180428"/>
                  </a:lnTo>
                  <a:lnTo>
                    <a:pt x="511581" y="175895"/>
                  </a:lnTo>
                  <a:lnTo>
                    <a:pt x="511505" y="160096"/>
                  </a:lnTo>
                  <a:lnTo>
                    <a:pt x="513435" y="155422"/>
                  </a:lnTo>
                  <a:lnTo>
                    <a:pt x="521944" y="155549"/>
                  </a:lnTo>
                  <a:lnTo>
                    <a:pt x="523798" y="160096"/>
                  </a:lnTo>
                  <a:lnTo>
                    <a:pt x="523887" y="175895"/>
                  </a:lnTo>
                  <a:lnTo>
                    <a:pt x="523887" y="152082"/>
                  </a:lnTo>
                  <a:lnTo>
                    <a:pt x="509193" y="151853"/>
                  </a:lnTo>
                  <a:lnTo>
                    <a:pt x="507555" y="161366"/>
                  </a:lnTo>
                  <a:lnTo>
                    <a:pt x="507606" y="174625"/>
                  </a:lnTo>
                  <a:lnTo>
                    <a:pt x="509193" y="183870"/>
                  </a:lnTo>
                  <a:lnTo>
                    <a:pt x="526186" y="184150"/>
                  </a:lnTo>
                  <a:lnTo>
                    <a:pt x="526796" y="180581"/>
                  </a:lnTo>
                  <a:lnTo>
                    <a:pt x="527824" y="174625"/>
                  </a:lnTo>
                  <a:close/>
                </a:path>
                <a:path w="755650" h="632459">
                  <a:moveTo>
                    <a:pt x="528205" y="711"/>
                  </a:moveTo>
                  <a:lnTo>
                    <a:pt x="524129" y="685"/>
                  </a:lnTo>
                  <a:lnTo>
                    <a:pt x="524129" y="32537"/>
                  </a:lnTo>
                  <a:lnTo>
                    <a:pt x="528205" y="32575"/>
                  </a:lnTo>
                  <a:lnTo>
                    <a:pt x="528205" y="711"/>
                  </a:lnTo>
                  <a:close/>
                </a:path>
                <a:path w="755650" h="632459">
                  <a:moveTo>
                    <a:pt x="544512" y="525449"/>
                  </a:moveTo>
                  <a:lnTo>
                    <a:pt x="540816" y="525335"/>
                  </a:lnTo>
                  <a:lnTo>
                    <a:pt x="540766" y="532168"/>
                  </a:lnTo>
                  <a:lnTo>
                    <a:pt x="540766" y="552856"/>
                  </a:lnTo>
                  <a:lnTo>
                    <a:pt x="537095" y="554393"/>
                  </a:lnTo>
                  <a:lnTo>
                    <a:pt x="530694" y="554228"/>
                  </a:lnTo>
                  <a:lnTo>
                    <a:pt x="528815" y="550329"/>
                  </a:lnTo>
                  <a:lnTo>
                    <a:pt x="528815" y="542239"/>
                  </a:lnTo>
                  <a:lnTo>
                    <a:pt x="529107" y="536536"/>
                  </a:lnTo>
                  <a:lnTo>
                    <a:pt x="534835" y="536663"/>
                  </a:lnTo>
                  <a:lnTo>
                    <a:pt x="540169" y="536841"/>
                  </a:lnTo>
                  <a:lnTo>
                    <a:pt x="540689" y="542239"/>
                  </a:lnTo>
                  <a:lnTo>
                    <a:pt x="540766" y="552856"/>
                  </a:lnTo>
                  <a:lnTo>
                    <a:pt x="540766" y="532168"/>
                  </a:lnTo>
                  <a:lnTo>
                    <a:pt x="540727" y="537286"/>
                  </a:lnTo>
                  <a:lnTo>
                    <a:pt x="540232" y="536536"/>
                  </a:lnTo>
                  <a:lnTo>
                    <a:pt x="538162" y="533247"/>
                  </a:lnTo>
                  <a:lnTo>
                    <a:pt x="528307" y="533006"/>
                  </a:lnTo>
                  <a:lnTo>
                    <a:pt x="524979" y="537972"/>
                  </a:lnTo>
                  <a:lnTo>
                    <a:pt x="525056" y="550329"/>
                  </a:lnTo>
                  <a:lnTo>
                    <a:pt x="527164" y="557504"/>
                  </a:lnTo>
                  <a:lnTo>
                    <a:pt x="536803" y="557771"/>
                  </a:lnTo>
                  <a:lnTo>
                    <a:pt x="539330" y="557123"/>
                  </a:lnTo>
                  <a:lnTo>
                    <a:pt x="540727" y="554393"/>
                  </a:lnTo>
                  <a:lnTo>
                    <a:pt x="540931" y="553999"/>
                  </a:lnTo>
                  <a:lnTo>
                    <a:pt x="541007" y="557212"/>
                  </a:lnTo>
                  <a:lnTo>
                    <a:pt x="544512" y="557314"/>
                  </a:lnTo>
                  <a:lnTo>
                    <a:pt x="544512" y="553999"/>
                  </a:lnTo>
                  <a:lnTo>
                    <a:pt x="544512" y="537286"/>
                  </a:lnTo>
                  <a:lnTo>
                    <a:pt x="544512" y="525449"/>
                  </a:lnTo>
                  <a:close/>
                </a:path>
                <a:path w="755650" h="632459">
                  <a:moveTo>
                    <a:pt x="545312" y="618832"/>
                  </a:moveTo>
                  <a:lnTo>
                    <a:pt x="545198" y="605282"/>
                  </a:lnTo>
                  <a:lnTo>
                    <a:pt x="544207" y="599427"/>
                  </a:lnTo>
                  <a:lnTo>
                    <a:pt x="543687" y="596277"/>
                  </a:lnTo>
                  <a:lnTo>
                    <a:pt x="541337" y="596214"/>
                  </a:lnTo>
                  <a:lnTo>
                    <a:pt x="541337" y="604431"/>
                  </a:lnTo>
                  <a:lnTo>
                    <a:pt x="541337" y="620064"/>
                  </a:lnTo>
                  <a:lnTo>
                    <a:pt x="539419" y="624674"/>
                  </a:lnTo>
                  <a:lnTo>
                    <a:pt x="530923" y="624446"/>
                  </a:lnTo>
                  <a:lnTo>
                    <a:pt x="528980" y="619683"/>
                  </a:lnTo>
                  <a:lnTo>
                    <a:pt x="528980" y="604088"/>
                  </a:lnTo>
                  <a:lnTo>
                    <a:pt x="530923" y="599427"/>
                  </a:lnTo>
                  <a:lnTo>
                    <a:pt x="539419" y="599668"/>
                  </a:lnTo>
                  <a:lnTo>
                    <a:pt x="541337" y="604431"/>
                  </a:lnTo>
                  <a:lnTo>
                    <a:pt x="541337" y="596214"/>
                  </a:lnTo>
                  <a:lnTo>
                    <a:pt x="526669" y="595807"/>
                  </a:lnTo>
                  <a:lnTo>
                    <a:pt x="525233" y="604088"/>
                  </a:lnTo>
                  <a:lnTo>
                    <a:pt x="525119" y="618832"/>
                  </a:lnTo>
                  <a:lnTo>
                    <a:pt x="526669" y="627837"/>
                  </a:lnTo>
                  <a:lnTo>
                    <a:pt x="543687" y="628345"/>
                  </a:lnTo>
                  <a:lnTo>
                    <a:pt x="544309" y="624674"/>
                  </a:lnTo>
                  <a:lnTo>
                    <a:pt x="545312" y="618832"/>
                  </a:lnTo>
                  <a:close/>
                </a:path>
                <a:path w="755650" h="632459">
                  <a:moveTo>
                    <a:pt x="548767" y="97485"/>
                  </a:moveTo>
                  <a:lnTo>
                    <a:pt x="545820" y="94945"/>
                  </a:lnTo>
                  <a:lnTo>
                    <a:pt x="531495" y="91249"/>
                  </a:lnTo>
                  <a:lnTo>
                    <a:pt x="529691" y="90335"/>
                  </a:lnTo>
                  <a:lnTo>
                    <a:pt x="529691" y="82791"/>
                  </a:lnTo>
                  <a:lnTo>
                    <a:pt x="534022" y="82105"/>
                  </a:lnTo>
                  <a:lnTo>
                    <a:pt x="540004" y="82181"/>
                  </a:lnTo>
                  <a:lnTo>
                    <a:pt x="543877" y="83794"/>
                  </a:lnTo>
                  <a:lnTo>
                    <a:pt x="544080" y="88709"/>
                  </a:lnTo>
                  <a:lnTo>
                    <a:pt x="547928" y="88760"/>
                  </a:lnTo>
                  <a:lnTo>
                    <a:pt x="547763" y="85255"/>
                  </a:lnTo>
                  <a:lnTo>
                    <a:pt x="546709" y="78600"/>
                  </a:lnTo>
                  <a:lnTo>
                    <a:pt x="528815" y="78346"/>
                  </a:lnTo>
                  <a:lnTo>
                    <a:pt x="525741" y="83197"/>
                  </a:lnTo>
                  <a:lnTo>
                    <a:pt x="525741" y="93700"/>
                  </a:lnTo>
                  <a:lnTo>
                    <a:pt x="530186" y="95224"/>
                  </a:lnTo>
                  <a:lnTo>
                    <a:pt x="543318" y="98640"/>
                  </a:lnTo>
                  <a:lnTo>
                    <a:pt x="544804" y="99745"/>
                  </a:lnTo>
                  <a:lnTo>
                    <a:pt x="544804" y="107632"/>
                  </a:lnTo>
                  <a:lnTo>
                    <a:pt x="539838" y="108381"/>
                  </a:lnTo>
                  <a:lnTo>
                    <a:pt x="533031" y="108267"/>
                  </a:lnTo>
                  <a:lnTo>
                    <a:pt x="528561" y="106527"/>
                  </a:lnTo>
                  <a:lnTo>
                    <a:pt x="528561" y="100749"/>
                  </a:lnTo>
                  <a:lnTo>
                    <a:pt x="524738" y="100698"/>
                  </a:lnTo>
                  <a:lnTo>
                    <a:pt x="524738" y="103670"/>
                  </a:lnTo>
                  <a:lnTo>
                    <a:pt x="525233" y="106337"/>
                  </a:lnTo>
                  <a:lnTo>
                    <a:pt x="529145" y="110121"/>
                  </a:lnTo>
                  <a:lnTo>
                    <a:pt x="531317" y="111937"/>
                  </a:lnTo>
                  <a:lnTo>
                    <a:pt x="542112" y="112077"/>
                  </a:lnTo>
                  <a:lnTo>
                    <a:pt x="548767" y="110083"/>
                  </a:lnTo>
                  <a:lnTo>
                    <a:pt x="548767" y="97485"/>
                  </a:lnTo>
                  <a:close/>
                </a:path>
                <a:path w="755650" h="632459">
                  <a:moveTo>
                    <a:pt x="551243" y="175006"/>
                  </a:moveTo>
                  <a:lnTo>
                    <a:pt x="551180" y="161734"/>
                  </a:lnTo>
                  <a:lnTo>
                    <a:pt x="550164" y="155778"/>
                  </a:lnTo>
                  <a:lnTo>
                    <a:pt x="549605" y="152476"/>
                  </a:lnTo>
                  <a:lnTo>
                    <a:pt x="547281" y="152450"/>
                  </a:lnTo>
                  <a:lnTo>
                    <a:pt x="547281" y="176276"/>
                  </a:lnTo>
                  <a:lnTo>
                    <a:pt x="545338" y="180949"/>
                  </a:lnTo>
                  <a:lnTo>
                    <a:pt x="536816" y="180809"/>
                  </a:lnTo>
                  <a:lnTo>
                    <a:pt x="534974" y="176276"/>
                  </a:lnTo>
                  <a:lnTo>
                    <a:pt x="534898" y="160451"/>
                  </a:lnTo>
                  <a:lnTo>
                    <a:pt x="536816" y="155778"/>
                  </a:lnTo>
                  <a:lnTo>
                    <a:pt x="545338" y="155917"/>
                  </a:lnTo>
                  <a:lnTo>
                    <a:pt x="547192" y="160451"/>
                  </a:lnTo>
                  <a:lnTo>
                    <a:pt x="547281" y="176276"/>
                  </a:lnTo>
                  <a:lnTo>
                    <a:pt x="547281" y="152450"/>
                  </a:lnTo>
                  <a:lnTo>
                    <a:pt x="532587" y="152222"/>
                  </a:lnTo>
                  <a:lnTo>
                    <a:pt x="530936" y="161734"/>
                  </a:lnTo>
                  <a:lnTo>
                    <a:pt x="530987" y="175006"/>
                  </a:lnTo>
                  <a:lnTo>
                    <a:pt x="532587" y="184251"/>
                  </a:lnTo>
                  <a:lnTo>
                    <a:pt x="549605" y="184531"/>
                  </a:lnTo>
                  <a:lnTo>
                    <a:pt x="550214" y="180949"/>
                  </a:lnTo>
                  <a:lnTo>
                    <a:pt x="551243" y="175006"/>
                  </a:lnTo>
                  <a:close/>
                </a:path>
                <a:path w="755650" h="632459">
                  <a:moveTo>
                    <a:pt x="553161" y="502678"/>
                  </a:moveTo>
                  <a:lnTo>
                    <a:pt x="537819" y="502285"/>
                  </a:lnTo>
                  <a:lnTo>
                    <a:pt x="537819" y="474230"/>
                  </a:lnTo>
                  <a:lnTo>
                    <a:pt x="533730" y="474154"/>
                  </a:lnTo>
                  <a:lnTo>
                    <a:pt x="533730" y="505993"/>
                  </a:lnTo>
                  <a:lnTo>
                    <a:pt x="553161" y="506514"/>
                  </a:lnTo>
                  <a:lnTo>
                    <a:pt x="553161" y="502678"/>
                  </a:lnTo>
                  <a:close/>
                </a:path>
                <a:path w="755650" h="632459">
                  <a:moveTo>
                    <a:pt x="559244" y="1054"/>
                  </a:moveTo>
                  <a:lnTo>
                    <a:pt x="554672" y="990"/>
                  </a:lnTo>
                  <a:lnTo>
                    <a:pt x="546125" y="28079"/>
                  </a:lnTo>
                  <a:lnTo>
                    <a:pt x="537400" y="812"/>
                  </a:lnTo>
                  <a:lnTo>
                    <a:pt x="532853" y="762"/>
                  </a:lnTo>
                  <a:lnTo>
                    <a:pt x="543877" y="32753"/>
                  </a:lnTo>
                  <a:lnTo>
                    <a:pt x="548208" y="32804"/>
                  </a:lnTo>
                  <a:lnTo>
                    <a:pt x="559244" y="1054"/>
                  </a:lnTo>
                  <a:close/>
                </a:path>
                <a:path w="755650" h="632459">
                  <a:moveTo>
                    <a:pt x="560857" y="179171"/>
                  </a:moveTo>
                  <a:lnTo>
                    <a:pt x="556488" y="179095"/>
                  </a:lnTo>
                  <a:lnTo>
                    <a:pt x="556488" y="183794"/>
                  </a:lnTo>
                  <a:lnTo>
                    <a:pt x="560857" y="183883"/>
                  </a:lnTo>
                  <a:lnTo>
                    <a:pt x="560857" y="179171"/>
                  </a:lnTo>
                  <a:close/>
                </a:path>
                <a:path w="755650" h="632459">
                  <a:moveTo>
                    <a:pt x="568756" y="619518"/>
                  </a:moveTo>
                  <a:lnTo>
                    <a:pt x="568655" y="605967"/>
                  </a:lnTo>
                  <a:lnTo>
                    <a:pt x="567639" y="600087"/>
                  </a:lnTo>
                  <a:lnTo>
                    <a:pt x="567105" y="596950"/>
                  </a:lnTo>
                  <a:lnTo>
                    <a:pt x="564781" y="596887"/>
                  </a:lnTo>
                  <a:lnTo>
                    <a:pt x="564781" y="605116"/>
                  </a:lnTo>
                  <a:lnTo>
                    <a:pt x="564781" y="620750"/>
                  </a:lnTo>
                  <a:lnTo>
                    <a:pt x="562851" y="625386"/>
                  </a:lnTo>
                  <a:lnTo>
                    <a:pt x="554342" y="625132"/>
                  </a:lnTo>
                  <a:lnTo>
                    <a:pt x="552399" y="620382"/>
                  </a:lnTo>
                  <a:lnTo>
                    <a:pt x="552399" y="604761"/>
                  </a:lnTo>
                  <a:lnTo>
                    <a:pt x="554342" y="600087"/>
                  </a:lnTo>
                  <a:lnTo>
                    <a:pt x="558596" y="600240"/>
                  </a:lnTo>
                  <a:lnTo>
                    <a:pt x="562851" y="600341"/>
                  </a:lnTo>
                  <a:lnTo>
                    <a:pt x="564781" y="605116"/>
                  </a:lnTo>
                  <a:lnTo>
                    <a:pt x="564781" y="596887"/>
                  </a:lnTo>
                  <a:lnTo>
                    <a:pt x="550087" y="596455"/>
                  </a:lnTo>
                  <a:lnTo>
                    <a:pt x="548640" y="604761"/>
                  </a:lnTo>
                  <a:lnTo>
                    <a:pt x="548525" y="619518"/>
                  </a:lnTo>
                  <a:lnTo>
                    <a:pt x="550087" y="628510"/>
                  </a:lnTo>
                  <a:lnTo>
                    <a:pt x="567105" y="629018"/>
                  </a:lnTo>
                  <a:lnTo>
                    <a:pt x="567728" y="625386"/>
                  </a:lnTo>
                  <a:lnTo>
                    <a:pt x="568756" y="619518"/>
                  </a:lnTo>
                  <a:close/>
                </a:path>
                <a:path w="755650" h="632459">
                  <a:moveTo>
                    <a:pt x="572566" y="92837"/>
                  </a:moveTo>
                  <a:lnTo>
                    <a:pt x="571398" y="91071"/>
                  </a:lnTo>
                  <a:lnTo>
                    <a:pt x="569214" y="87731"/>
                  </a:lnTo>
                  <a:lnTo>
                    <a:pt x="568718" y="87731"/>
                  </a:lnTo>
                  <a:lnTo>
                    <a:pt x="568718" y="96964"/>
                  </a:lnTo>
                  <a:lnTo>
                    <a:pt x="568718" y="105041"/>
                  </a:lnTo>
                  <a:lnTo>
                    <a:pt x="566813" y="108877"/>
                  </a:lnTo>
                  <a:lnTo>
                    <a:pt x="560400" y="108788"/>
                  </a:lnTo>
                  <a:lnTo>
                    <a:pt x="556729" y="107086"/>
                  </a:lnTo>
                  <a:lnTo>
                    <a:pt x="556742" y="96964"/>
                  </a:lnTo>
                  <a:lnTo>
                    <a:pt x="557263" y="91516"/>
                  </a:lnTo>
                  <a:lnTo>
                    <a:pt x="557314" y="91071"/>
                  </a:lnTo>
                  <a:lnTo>
                    <a:pt x="568426" y="91236"/>
                  </a:lnTo>
                  <a:lnTo>
                    <a:pt x="568718" y="96964"/>
                  </a:lnTo>
                  <a:lnTo>
                    <a:pt x="568718" y="87731"/>
                  </a:lnTo>
                  <a:lnTo>
                    <a:pt x="559333" y="87591"/>
                  </a:lnTo>
                  <a:lnTo>
                    <a:pt x="556780" y="91516"/>
                  </a:lnTo>
                  <a:lnTo>
                    <a:pt x="556691" y="88214"/>
                  </a:lnTo>
                  <a:lnTo>
                    <a:pt x="553199" y="88176"/>
                  </a:lnTo>
                  <a:lnTo>
                    <a:pt x="553199" y="120586"/>
                  </a:lnTo>
                  <a:lnTo>
                    <a:pt x="556907" y="120650"/>
                  </a:lnTo>
                  <a:lnTo>
                    <a:pt x="556907" y="109004"/>
                  </a:lnTo>
                  <a:lnTo>
                    <a:pt x="557936" y="110667"/>
                  </a:lnTo>
                  <a:lnTo>
                    <a:pt x="559892" y="112141"/>
                  </a:lnTo>
                  <a:lnTo>
                    <a:pt x="570369" y="112293"/>
                  </a:lnTo>
                  <a:lnTo>
                    <a:pt x="571347" y="109004"/>
                  </a:lnTo>
                  <a:lnTo>
                    <a:pt x="571385" y="108877"/>
                  </a:lnTo>
                  <a:lnTo>
                    <a:pt x="572528" y="105041"/>
                  </a:lnTo>
                  <a:lnTo>
                    <a:pt x="572566" y="92837"/>
                  </a:lnTo>
                  <a:close/>
                </a:path>
                <a:path w="755650" h="632459">
                  <a:moveTo>
                    <a:pt x="575919" y="489445"/>
                  </a:moveTo>
                  <a:lnTo>
                    <a:pt x="574243" y="486143"/>
                  </a:lnTo>
                  <a:lnTo>
                    <a:pt x="572719" y="483095"/>
                  </a:lnTo>
                  <a:lnTo>
                    <a:pt x="572096" y="483082"/>
                  </a:lnTo>
                  <a:lnTo>
                    <a:pt x="572096" y="498449"/>
                  </a:lnTo>
                  <a:lnTo>
                    <a:pt x="570979" y="504190"/>
                  </a:lnTo>
                  <a:lnTo>
                    <a:pt x="560362" y="503936"/>
                  </a:lnTo>
                  <a:lnTo>
                    <a:pt x="559308" y="498449"/>
                  </a:lnTo>
                  <a:lnTo>
                    <a:pt x="559257" y="491909"/>
                  </a:lnTo>
                  <a:lnTo>
                    <a:pt x="560362" y="486143"/>
                  </a:lnTo>
                  <a:lnTo>
                    <a:pt x="570979" y="486448"/>
                  </a:lnTo>
                  <a:lnTo>
                    <a:pt x="572020" y="491909"/>
                  </a:lnTo>
                  <a:lnTo>
                    <a:pt x="572096" y="498449"/>
                  </a:lnTo>
                  <a:lnTo>
                    <a:pt x="572096" y="483082"/>
                  </a:lnTo>
                  <a:lnTo>
                    <a:pt x="558622" y="482739"/>
                  </a:lnTo>
                  <a:lnTo>
                    <a:pt x="555421" y="488911"/>
                  </a:lnTo>
                  <a:lnTo>
                    <a:pt x="555421" y="500926"/>
                  </a:lnTo>
                  <a:lnTo>
                    <a:pt x="558622" y="507250"/>
                  </a:lnTo>
                  <a:lnTo>
                    <a:pt x="572719" y="507619"/>
                  </a:lnTo>
                  <a:lnTo>
                    <a:pt x="574484" y="504190"/>
                  </a:lnTo>
                  <a:lnTo>
                    <a:pt x="575919" y="501434"/>
                  </a:lnTo>
                  <a:lnTo>
                    <a:pt x="575919" y="489445"/>
                  </a:lnTo>
                  <a:close/>
                </a:path>
                <a:path w="755650" h="632459">
                  <a:moveTo>
                    <a:pt x="586117" y="29451"/>
                  </a:moveTo>
                  <a:lnTo>
                    <a:pt x="567817" y="29222"/>
                  </a:lnTo>
                  <a:lnTo>
                    <a:pt x="567817" y="18567"/>
                  </a:lnTo>
                  <a:lnTo>
                    <a:pt x="584415" y="18757"/>
                  </a:lnTo>
                  <a:lnTo>
                    <a:pt x="584415" y="14935"/>
                  </a:lnTo>
                  <a:lnTo>
                    <a:pt x="567817" y="14744"/>
                  </a:lnTo>
                  <a:lnTo>
                    <a:pt x="567817" y="4965"/>
                  </a:lnTo>
                  <a:lnTo>
                    <a:pt x="585800" y="5156"/>
                  </a:lnTo>
                  <a:lnTo>
                    <a:pt x="585800" y="1333"/>
                  </a:lnTo>
                  <a:lnTo>
                    <a:pt x="563727" y="1104"/>
                  </a:lnTo>
                  <a:lnTo>
                    <a:pt x="563727" y="32994"/>
                  </a:lnTo>
                  <a:lnTo>
                    <a:pt x="586117" y="33261"/>
                  </a:lnTo>
                  <a:lnTo>
                    <a:pt x="586117" y="29451"/>
                  </a:lnTo>
                  <a:close/>
                </a:path>
                <a:path w="755650" h="632459">
                  <a:moveTo>
                    <a:pt x="586435" y="175590"/>
                  </a:moveTo>
                  <a:lnTo>
                    <a:pt x="586371" y="162293"/>
                  </a:lnTo>
                  <a:lnTo>
                    <a:pt x="585343" y="156324"/>
                  </a:lnTo>
                  <a:lnTo>
                    <a:pt x="584771" y="153009"/>
                  </a:lnTo>
                  <a:lnTo>
                    <a:pt x="582447" y="152984"/>
                  </a:lnTo>
                  <a:lnTo>
                    <a:pt x="582447" y="176847"/>
                  </a:lnTo>
                  <a:lnTo>
                    <a:pt x="580517" y="181533"/>
                  </a:lnTo>
                  <a:lnTo>
                    <a:pt x="572020" y="181394"/>
                  </a:lnTo>
                  <a:lnTo>
                    <a:pt x="570115" y="176847"/>
                  </a:lnTo>
                  <a:lnTo>
                    <a:pt x="570039" y="161023"/>
                  </a:lnTo>
                  <a:lnTo>
                    <a:pt x="572020" y="156324"/>
                  </a:lnTo>
                  <a:lnTo>
                    <a:pt x="580517" y="156464"/>
                  </a:lnTo>
                  <a:lnTo>
                    <a:pt x="582358" y="161023"/>
                  </a:lnTo>
                  <a:lnTo>
                    <a:pt x="582447" y="176847"/>
                  </a:lnTo>
                  <a:lnTo>
                    <a:pt x="582447" y="152984"/>
                  </a:lnTo>
                  <a:lnTo>
                    <a:pt x="567728" y="152755"/>
                  </a:lnTo>
                  <a:lnTo>
                    <a:pt x="566267" y="161226"/>
                  </a:lnTo>
                  <a:lnTo>
                    <a:pt x="566140" y="175590"/>
                  </a:lnTo>
                  <a:lnTo>
                    <a:pt x="567728" y="184835"/>
                  </a:lnTo>
                  <a:lnTo>
                    <a:pt x="584771" y="185115"/>
                  </a:lnTo>
                  <a:lnTo>
                    <a:pt x="585393" y="181533"/>
                  </a:lnTo>
                  <a:lnTo>
                    <a:pt x="586435" y="175590"/>
                  </a:lnTo>
                  <a:close/>
                </a:path>
                <a:path w="755650" h="632459">
                  <a:moveTo>
                    <a:pt x="587502" y="557784"/>
                  </a:moveTo>
                  <a:lnTo>
                    <a:pt x="586232" y="556996"/>
                  </a:lnTo>
                  <a:lnTo>
                    <a:pt x="586028" y="556387"/>
                  </a:lnTo>
                  <a:lnTo>
                    <a:pt x="585978" y="554545"/>
                  </a:lnTo>
                  <a:lnTo>
                    <a:pt x="585711" y="548754"/>
                  </a:lnTo>
                  <a:lnTo>
                    <a:pt x="585571" y="544296"/>
                  </a:lnTo>
                  <a:lnTo>
                    <a:pt x="583806" y="543445"/>
                  </a:lnTo>
                  <a:lnTo>
                    <a:pt x="582079" y="542645"/>
                  </a:lnTo>
                  <a:lnTo>
                    <a:pt x="584034" y="541502"/>
                  </a:lnTo>
                  <a:lnTo>
                    <a:pt x="584898" y="540867"/>
                  </a:lnTo>
                  <a:lnTo>
                    <a:pt x="586320" y="539826"/>
                  </a:lnTo>
                  <a:lnTo>
                    <a:pt x="586320" y="529704"/>
                  </a:lnTo>
                  <a:lnTo>
                    <a:pt x="586320" y="528370"/>
                  </a:lnTo>
                  <a:lnTo>
                    <a:pt x="582079" y="526694"/>
                  </a:lnTo>
                  <a:lnTo>
                    <a:pt x="582079" y="530517"/>
                  </a:lnTo>
                  <a:lnTo>
                    <a:pt x="582079" y="540143"/>
                  </a:lnTo>
                  <a:lnTo>
                    <a:pt x="578929" y="540867"/>
                  </a:lnTo>
                  <a:lnTo>
                    <a:pt x="566432" y="540524"/>
                  </a:lnTo>
                  <a:lnTo>
                    <a:pt x="566432" y="529704"/>
                  </a:lnTo>
                  <a:lnTo>
                    <a:pt x="578662" y="530034"/>
                  </a:lnTo>
                  <a:lnTo>
                    <a:pt x="582079" y="530517"/>
                  </a:lnTo>
                  <a:lnTo>
                    <a:pt x="582079" y="526694"/>
                  </a:lnTo>
                  <a:lnTo>
                    <a:pt x="581329" y="526389"/>
                  </a:lnTo>
                  <a:lnTo>
                    <a:pt x="562343" y="525907"/>
                  </a:lnTo>
                  <a:lnTo>
                    <a:pt x="562343" y="557809"/>
                  </a:lnTo>
                  <a:lnTo>
                    <a:pt x="566432" y="557898"/>
                  </a:lnTo>
                  <a:lnTo>
                    <a:pt x="566432" y="544245"/>
                  </a:lnTo>
                  <a:lnTo>
                    <a:pt x="581240" y="544626"/>
                  </a:lnTo>
                  <a:lnTo>
                    <a:pt x="581761" y="547712"/>
                  </a:lnTo>
                  <a:lnTo>
                    <a:pt x="581888" y="556387"/>
                  </a:lnTo>
                  <a:lnTo>
                    <a:pt x="582472" y="558368"/>
                  </a:lnTo>
                  <a:lnTo>
                    <a:pt x="587502" y="558507"/>
                  </a:lnTo>
                  <a:lnTo>
                    <a:pt x="587502" y="557784"/>
                  </a:lnTo>
                  <a:close/>
                </a:path>
                <a:path w="755650" h="632459">
                  <a:moveTo>
                    <a:pt x="592239" y="620204"/>
                  </a:moveTo>
                  <a:lnTo>
                    <a:pt x="592137" y="606653"/>
                  </a:lnTo>
                  <a:lnTo>
                    <a:pt x="591108" y="600773"/>
                  </a:lnTo>
                  <a:lnTo>
                    <a:pt x="590575" y="597623"/>
                  </a:lnTo>
                  <a:lnTo>
                    <a:pt x="588251" y="597560"/>
                  </a:lnTo>
                  <a:lnTo>
                    <a:pt x="588251" y="605802"/>
                  </a:lnTo>
                  <a:lnTo>
                    <a:pt x="588251" y="621436"/>
                  </a:lnTo>
                  <a:lnTo>
                    <a:pt x="586320" y="626071"/>
                  </a:lnTo>
                  <a:lnTo>
                    <a:pt x="577786" y="625843"/>
                  </a:lnTo>
                  <a:lnTo>
                    <a:pt x="575856" y="621068"/>
                  </a:lnTo>
                  <a:lnTo>
                    <a:pt x="575856" y="605447"/>
                  </a:lnTo>
                  <a:lnTo>
                    <a:pt x="577786" y="600773"/>
                  </a:lnTo>
                  <a:lnTo>
                    <a:pt x="586320" y="601014"/>
                  </a:lnTo>
                  <a:lnTo>
                    <a:pt x="588251" y="605802"/>
                  </a:lnTo>
                  <a:lnTo>
                    <a:pt x="588251" y="597560"/>
                  </a:lnTo>
                  <a:lnTo>
                    <a:pt x="573532" y="597141"/>
                  </a:lnTo>
                  <a:lnTo>
                    <a:pt x="572071" y="605447"/>
                  </a:lnTo>
                  <a:lnTo>
                    <a:pt x="571969" y="620204"/>
                  </a:lnTo>
                  <a:lnTo>
                    <a:pt x="573532" y="629208"/>
                  </a:lnTo>
                  <a:lnTo>
                    <a:pt x="590575" y="629742"/>
                  </a:lnTo>
                  <a:lnTo>
                    <a:pt x="591210" y="626071"/>
                  </a:lnTo>
                  <a:lnTo>
                    <a:pt x="592239" y="620204"/>
                  </a:lnTo>
                  <a:close/>
                </a:path>
                <a:path w="755650" h="632459">
                  <a:moveTo>
                    <a:pt x="595985" y="93408"/>
                  </a:moveTo>
                  <a:lnTo>
                    <a:pt x="594817" y="91427"/>
                  </a:lnTo>
                  <a:lnTo>
                    <a:pt x="592836" y="88049"/>
                  </a:lnTo>
                  <a:lnTo>
                    <a:pt x="592150" y="88049"/>
                  </a:lnTo>
                  <a:lnTo>
                    <a:pt x="592150" y="98475"/>
                  </a:lnTo>
                  <a:lnTo>
                    <a:pt x="579856" y="98310"/>
                  </a:lnTo>
                  <a:lnTo>
                    <a:pt x="579856" y="94703"/>
                  </a:lnTo>
                  <a:lnTo>
                    <a:pt x="582561" y="91427"/>
                  </a:lnTo>
                  <a:lnTo>
                    <a:pt x="590499" y="91528"/>
                  </a:lnTo>
                  <a:lnTo>
                    <a:pt x="591934" y="94869"/>
                  </a:lnTo>
                  <a:lnTo>
                    <a:pt x="592150" y="98475"/>
                  </a:lnTo>
                  <a:lnTo>
                    <a:pt x="592150" y="88049"/>
                  </a:lnTo>
                  <a:lnTo>
                    <a:pt x="579183" y="87858"/>
                  </a:lnTo>
                  <a:lnTo>
                    <a:pt x="575970" y="93408"/>
                  </a:lnTo>
                  <a:lnTo>
                    <a:pt x="575894" y="107454"/>
                  </a:lnTo>
                  <a:lnTo>
                    <a:pt x="579551" y="112433"/>
                  </a:lnTo>
                  <a:lnTo>
                    <a:pt x="589292" y="112572"/>
                  </a:lnTo>
                  <a:lnTo>
                    <a:pt x="590765" y="111709"/>
                  </a:lnTo>
                  <a:lnTo>
                    <a:pt x="594372" y="109207"/>
                  </a:lnTo>
                  <a:lnTo>
                    <a:pt x="594550" y="109093"/>
                  </a:lnTo>
                  <a:lnTo>
                    <a:pt x="595553" y="105829"/>
                  </a:lnTo>
                  <a:lnTo>
                    <a:pt x="595680" y="104711"/>
                  </a:lnTo>
                  <a:lnTo>
                    <a:pt x="591972" y="104660"/>
                  </a:lnTo>
                  <a:lnTo>
                    <a:pt x="591832" y="106400"/>
                  </a:lnTo>
                  <a:lnTo>
                    <a:pt x="589775" y="109207"/>
                  </a:lnTo>
                  <a:lnTo>
                    <a:pt x="581990" y="109093"/>
                  </a:lnTo>
                  <a:lnTo>
                    <a:pt x="579958" y="106400"/>
                  </a:lnTo>
                  <a:lnTo>
                    <a:pt x="579856" y="101409"/>
                  </a:lnTo>
                  <a:lnTo>
                    <a:pt x="595985" y="101650"/>
                  </a:lnTo>
                  <a:lnTo>
                    <a:pt x="595985" y="101409"/>
                  </a:lnTo>
                  <a:lnTo>
                    <a:pt x="595985" y="98475"/>
                  </a:lnTo>
                  <a:lnTo>
                    <a:pt x="595985" y="93408"/>
                  </a:lnTo>
                  <a:close/>
                </a:path>
                <a:path w="755650" h="632459">
                  <a:moveTo>
                    <a:pt x="597547" y="492226"/>
                  </a:moveTo>
                  <a:lnTo>
                    <a:pt x="597242" y="488162"/>
                  </a:lnTo>
                  <a:lnTo>
                    <a:pt x="595045" y="483654"/>
                  </a:lnTo>
                  <a:lnTo>
                    <a:pt x="581964" y="483323"/>
                  </a:lnTo>
                  <a:lnTo>
                    <a:pt x="578688" y="488975"/>
                  </a:lnTo>
                  <a:lnTo>
                    <a:pt x="578688" y="502894"/>
                  </a:lnTo>
                  <a:lnTo>
                    <a:pt x="582345" y="507911"/>
                  </a:lnTo>
                  <a:lnTo>
                    <a:pt x="595020" y="508254"/>
                  </a:lnTo>
                  <a:lnTo>
                    <a:pt x="597166" y="503085"/>
                  </a:lnTo>
                  <a:lnTo>
                    <a:pt x="597547" y="499427"/>
                  </a:lnTo>
                  <a:lnTo>
                    <a:pt x="593979" y="499325"/>
                  </a:lnTo>
                  <a:lnTo>
                    <a:pt x="593318" y="502856"/>
                  </a:lnTo>
                  <a:lnTo>
                    <a:pt x="591159" y="504761"/>
                  </a:lnTo>
                  <a:lnTo>
                    <a:pt x="583552" y="504571"/>
                  </a:lnTo>
                  <a:lnTo>
                    <a:pt x="582663" y="499618"/>
                  </a:lnTo>
                  <a:lnTo>
                    <a:pt x="582663" y="491490"/>
                  </a:lnTo>
                  <a:lnTo>
                    <a:pt x="584098" y="486892"/>
                  </a:lnTo>
                  <a:lnTo>
                    <a:pt x="591858" y="487095"/>
                  </a:lnTo>
                  <a:lnTo>
                    <a:pt x="593509" y="488988"/>
                  </a:lnTo>
                  <a:lnTo>
                    <a:pt x="593979" y="492099"/>
                  </a:lnTo>
                  <a:lnTo>
                    <a:pt x="597547" y="492226"/>
                  </a:lnTo>
                  <a:close/>
                </a:path>
                <a:path w="755650" h="632459">
                  <a:moveTo>
                    <a:pt x="610908" y="545553"/>
                  </a:moveTo>
                  <a:lnTo>
                    <a:pt x="610819" y="540385"/>
                  </a:lnTo>
                  <a:lnTo>
                    <a:pt x="609650" y="538353"/>
                  </a:lnTo>
                  <a:lnTo>
                    <a:pt x="607783" y="535127"/>
                  </a:lnTo>
                  <a:lnTo>
                    <a:pt x="607085" y="535114"/>
                  </a:lnTo>
                  <a:lnTo>
                    <a:pt x="607085" y="545553"/>
                  </a:lnTo>
                  <a:lnTo>
                    <a:pt x="594753" y="545211"/>
                  </a:lnTo>
                  <a:lnTo>
                    <a:pt x="594753" y="541604"/>
                  </a:lnTo>
                  <a:lnTo>
                    <a:pt x="597458" y="538353"/>
                  </a:lnTo>
                  <a:lnTo>
                    <a:pt x="605421" y="538581"/>
                  </a:lnTo>
                  <a:lnTo>
                    <a:pt x="606869" y="541934"/>
                  </a:lnTo>
                  <a:lnTo>
                    <a:pt x="607085" y="545553"/>
                  </a:lnTo>
                  <a:lnTo>
                    <a:pt x="607085" y="535114"/>
                  </a:lnTo>
                  <a:lnTo>
                    <a:pt x="594093" y="534771"/>
                  </a:lnTo>
                  <a:lnTo>
                    <a:pt x="590804" y="540385"/>
                  </a:lnTo>
                  <a:lnTo>
                    <a:pt x="590804" y="554304"/>
                  </a:lnTo>
                  <a:lnTo>
                    <a:pt x="594474" y="559346"/>
                  </a:lnTo>
                  <a:lnTo>
                    <a:pt x="604215" y="559612"/>
                  </a:lnTo>
                  <a:lnTo>
                    <a:pt x="605688" y="558761"/>
                  </a:lnTo>
                  <a:lnTo>
                    <a:pt x="609371" y="556260"/>
                  </a:lnTo>
                  <a:lnTo>
                    <a:pt x="610489" y="552945"/>
                  </a:lnTo>
                  <a:lnTo>
                    <a:pt x="610603" y="551840"/>
                  </a:lnTo>
                  <a:lnTo>
                    <a:pt x="606894" y="551738"/>
                  </a:lnTo>
                  <a:lnTo>
                    <a:pt x="606780" y="553466"/>
                  </a:lnTo>
                  <a:lnTo>
                    <a:pt x="604697" y="556260"/>
                  </a:lnTo>
                  <a:lnTo>
                    <a:pt x="596925" y="556031"/>
                  </a:lnTo>
                  <a:lnTo>
                    <a:pt x="594753" y="553173"/>
                  </a:lnTo>
                  <a:lnTo>
                    <a:pt x="594753" y="548335"/>
                  </a:lnTo>
                  <a:lnTo>
                    <a:pt x="610908" y="548767"/>
                  </a:lnTo>
                  <a:lnTo>
                    <a:pt x="610908" y="548335"/>
                  </a:lnTo>
                  <a:lnTo>
                    <a:pt x="610908" y="545553"/>
                  </a:lnTo>
                  <a:close/>
                </a:path>
                <a:path w="755650" h="632459">
                  <a:moveTo>
                    <a:pt x="615721" y="620903"/>
                  </a:moveTo>
                  <a:lnTo>
                    <a:pt x="615619" y="607326"/>
                  </a:lnTo>
                  <a:lnTo>
                    <a:pt x="614616" y="601446"/>
                  </a:lnTo>
                  <a:lnTo>
                    <a:pt x="614083" y="598309"/>
                  </a:lnTo>
                  <a:lnTo>
                    <a:pt x="611733" y="598246"/>
                  </a:lnTo>
                  <a:lnTo>
                    <a:pt x="611733" y="606463"/>
                  </a:lnTo>
                  <a:lnTo>
                    <a:pt x="611733" y="622122"/>
                  </a:lnTo>
                  <a:lnTo>
                    <a:pt x="609815" y="626757"/>
                  </a:lnTo>
                  <a:lnTo>
                    <a:pt x="601281" y="626529"/>
                  </a:lnTo>
                  <a:lnTo>
                    <a:pt x="599338" y="621766"/>
                  </a:lnTo>
                  <a:lnTo>
                    <a:pt x="599338" y="606120"/>
                  </a:lnTo>
                  <a:lnTo>
                    <a:pt x="601281" y="601446"/>
                  </a:lnTo>
                  <a:lnTo>
                    <a:pt x="609815" y="601700"/>
                  </a:lnTo>
                  <a:lnTo>
                    <a:pt x="611733" y="606463"/>
                  </a:lnTo>
                  <a:lnTo>
                    <a:pt x="611733" y="598246"/>
                  </a:lnTo>
                  <a:lnTo>
                    <a:pt x="597001" y="597814"/>
                  </a:lnTo>
                  <a:lnTo>
                    <a:pt x="595553" y="606120"/>
                  </a:lnTo>
                  <a:lnTo>
                    <a:pt x="595439" y="620903"/>
                  </a:lnTo>
                  <a:lnTo>
                    <a:pt x="597001" y="629907"/>
                  </a:lnTo>
                  <a:lnTo>
                    <a:pt x="614083" y="630415"/>
                  </a:lnTo>
                  <a:lnTo>
                    <a:pt x="614705" y="626757"/>
                  </a:lnTo>
                  <a:lnTo>
                    <a:pt x="615721" y="620903"/>
                  </a:lnTo>
                  <a:close/>
                </a:path>
                <a:path w="755650" h="632459">
                  <a:moveTo>
                    <a:pt x="619493" y="93738"/>
                  </a:moveTo>
                  <a:lnTo>
                    <a:pt x="618337" y="91744"/>
                  </a:lnTo>
                  <a:lnTo>
                    <a:pt x="616394" y="88366"/>
                  </a:lnTo>
                  <a:lnTo>
                    <a:pt x="615645" y="88366"/>
                  </a:lnTo>
                  <a:lnTo>
                    <a:pt x="615645" y="98806"/>
                  </a:lnTo>
                  <a:lnTo>
                    <a:pt x="603338" y="98628"/>
                  </a:lnTo>
                  <a:lnTo>
                    <a:pt x="603338" y="95021"/>
                  </a:lnTo>
                  <a:lnTo>
                    <a:pt x="606056" y="91744"/>
                  </a:lnTo>
                  <a:lnTo>
                    <a:pt x="613994" y="91846"/>
                  </a:lnTo>
                  <a:lnTo>
                    <a:pt x="615429" y="95186"/>
                  </a:lnTo>
                  <a:lnTo>
                    <a:pt x="615645" y="98806"/>
                  </a:lnTo>
                  <a:lnTo>
                    <a:pt x="615645" y="88366"/>
                  </a:lnTo>
                  <a:lnTo>
                    <a:pt x="602678" y="88176"/>
                  </a:lnTo>
                  <a:lnTo>
                    <a:pt x="599452" y="93738"/>
                  </a:lnTo>
                  <a:lnTo>
                    <a:pt x="599376" y="107784"/>
                  </a:lnTo>
                  <a:lnTo>
                    <a:pt x="603046" y="112763"/>
                  </a:lnTo>
                  <a:lnTo>
                    <a:pt x="612787" y="112915"/>
                  </a:lnTo>
                  <a:lnTo>
                    <a:pt x="614248" y="112039"/>
                  </a:lnTo>
                  <a:lnTo>
                    <a:pt x="617905" y="109537"/>
                  </a:lnTo>
                  <a:lnTo>
                    <a:pt x="618058" y="109423"/>
                  </a:lnTo>
                  <a:lnTo>
                    <a:pt x="619061" y="106146"/>
                  </a:lnTo>
                  <a:lnTo>
                    <a:pt x="619201" y="105041"/>
                  </a:lnTo>
                  <a:lnTo>
                    <a:pt x="615480" y="104990"/>
                  </a:lnTo>
                  <a:lnTo>
                    <a:pt x="615365" y="106730"/>
                  </a:lnTo>
                  <a:lnTo>
                    <a:pt x="613283" y="109537"/>
                  </a:lnTo>
                  <a:lnTo>
                    <a:pt x="605497" y="109423"/>
                  </a:lnTo>
                  <a:lnTo>
                    <a:pt x="603440" y="106730"/>
                  </a:lnTo>
                  <a:lnTo>
                    <a:pt x="603338" y="101752"/>
                  </a:lnTo>
                  <a:lnTo>
                    <a:pt x="619493" y="101993"/>
                  </a:lnTo>
                  <a:lnTo>
                    <a:pt x="619493" y="101752"/>
                  </a:lnTo>
                  <a:lnTo>
                    <a:pt x="619493" y="98806"/>
                  </a:lnTo>
                  <a:lnTo>
                    <a:pt x="619493" y="93738"/>
                  </a:lnTo>
                  <a:close/>
                </a:path>
                <a:path w="755650" h="632459">
                  <a:moveTo>
                    <a:pt x="620928" y="505421"/>
                  </a:moveTo>
                  <a:lnTo>
                    <a:pt x="620090" y="505561"/>
                  </a:lnTo>
                  <a:lnTo>
                    <a:pt x="618934" y="505536"/>
                  </a:lnTo>
                  <a:lnTo>
                    <a:pt x="618604" y="505244"/>
                  </a:lnTo>
                  <a:lnTo>
                    <a:pt x="618490" y="504990"/>
                  </a:lnTo>
                  <a:lnTo>
                    <a:pt x="618490" y="496189"/>
                  </a:lnTo>
                  <a:lnTo>
                    <a:pt x="618490" y="487146"/>
                  </a:lnTo>
                  <a:lnTo>
                    <a:pt x="618490" y="484784"/>
                  </a:lnTo>
                  <a:lnTo>
                    <a:pt x="612038" y="484085"/>
                  </a:lnTo>
                  <a:lnTo>
                    <a:pt x="604824" y="483908"/>
                  </a:lnTo>
                  <a:lnTo>
                    <a:pt x="601306" y="486003"/>
                  </a:lnTo>
                  <a:lnTo>
                    <a:pt x="601154" y="491553"/>
                  </a:lnTo>
                  <a:lnTo>
                    <a:pt x="604570" y="491642"/>
                  </a:lnTo>
                  <a:lnTo>
                    <a:pt x="604824" y="489864"/>
                  </a:lnTo>
                  <a:lnTo>
                    <a:pt x="605421" y="487146"/>
                  </a:lnTo>
                  <a:lnTo>
                    <a:pt x="613156" y="487362"/>
                  </a:lnTo>
                  <a:lnTo>
                    <a:pt x="614845" y="488734"/>
                  </a:lnTo>
                  <a:lnTo>
                    <a:pt x="614845" y="493483"/>
                  </a:lnTo>
                  <a:lnTo>
                    <a:pt x="614756" y="496189"/>
                  </a:lnTo>
                  <a:lnTo>
                    <a:pt x="614756" y="503148"/>
                  </a:lnTo>
                  <a:lnTo>
                    <a:pt x="611378" y="505421"/>
                  </a:lnTo>
                  <a:lnTo>
                    <a:pt x="605129" y="505244"/>
                  </a:lnTo>
                  <a:lnTo>
                    <a:pt x="603885" y="503707"/>
                  </a:lnTo>
                  <a:lnTo>
                    <a:pt x="603885" y="498259"/>
                  </a:lnTo>
                  <a:lnTo>
                    <a:pt x="606818" y="497751"/>
                  </a:lnTo>
                  <a:lnTo>
                    <a:pt x="608609" y="497535"/>
                  </a:lnTo>
                  <a:lnTo>
                    <a:pt x="613244" y="497039"/>
                  </a:lnTo>
                  <a:lnTo>
                    <a:pt x="614159" y="496697"/>
                  </a:lnTo>
                  <a:lnTo>
                    <a:pt x="614756" y="496189"/>
                  </a:lnTo>
                  <a:lnTo>
                    <a:pt x="614756" y="493522"/>
                  </a:lnTo>
                  <a:lnTo>
                    <a:pt x="613778" y="493814"/>
                  </a:lnTo>
                  <a:lnTo>
                    <a:pt x="600595" y="495185"/>
                  </a:lnTo>
                  <a:lnTo>
                    <a:pt x="600049" y="499694"/>
                  </a:lnTo>
                  <a:lnTo>
                    <a:pt x="600049" y="505675"/>
                  </a:lnTo>
                  <a:lnTo>
                    <a:pt x="602907" y="508457"/>
                  </a:lnTo>
                  <a:lnTo>
                    <a:pt x="611301" y="508647"/>
                  </a:lnTo>
                  <a:lnTo>
                    <a:pt x="613537" y="506577"/>
                  </a:lnTo>
                  <a:lnTo>
                    <a:pt x="614578" y="505421"/>
                  </a:lnTo>
                  <a:lnTo>
                    <a:pt x="614972" y="504990"/>
                  </a:lnTo>
                  <a:lnTo>
                    <a:pt x="615111" y="506780"/>
                  </a:lnTo>
                  <a:lnTo>
                    <a:pt x="615594" y="508558"/>
                  </a:lnTo>
                  <a:lnTo>
                    <a:pt x="619747" y="508647"/>
                  </a:lnTo>
                  <a:lnTo>
                    <a:pt x="620306" y="508393"/>
                  </a:lnTo>
                  <a:lnTo>
                    <a:pt x="620928" y="508241"/>
                  </a:lnTo>
                  <a:lnTo>
                    <a:pt x="620928" y="505561"/>
                  </a:lnTo>
                  <a:lnTo>
                    <a:pt x="620928" y="505421"/>
                  </a:lnTo>
                  <a:close/>
                </a:path>
                <a:path w="755650" h="632459">
                  <a:moveTo>
                    <a:pt x="623684" y="527202"/>
                  </a:moveTo>
                  <a:lnTo>
                    <a:pt x="623087" y="527113"/>
                  </a:lnTo>
                  <a:lnTo>
                    <a:pt x="618337" y="526948"/>
                  </a:lnTo>
                  <a:lnTo>
                    <a:pt x="616242" y="528497"/>
                  </a:lnTo>
                  <a:lnTo>
                    <a:pt x="616242" y="536003"/>
                  </a:lnTo>
                  <a:lnTo>
                    <a:pt x="613194" y="535927"/>
                  </a:lnTo>
                  <a:lnTo>
                    <a:pt x="613194" y="539178"/>
                  </a:lnTo>
                  <a:lnTo>
                    <a:pt x="616242" y="539280"/>
                  </a:lnTo>
                  <a:lnTo>
                    <a:pt x="616242" y="559282"/>
                  </a:lnTo>
                  <a:lnTo>
                    <a:pt x="619963" y="559384"/>
                  </a:lnTo>
                  <a:lnTo>
                    <a:pt x="619963" y="539369"/>
                  </a:lnTo>
                  <a:lnTo>
                    <a:pt x="623684" y="539457"/>
                  </a:lnTo>
                  <a:lnTo>
                    <a:pt x="623684" y="536206"/>
                  </a:lnTo>
                  <a:lnTo>
                    <a:pt x="619963" y="536105"/>
                  </a:lnTo>
                  <a:lnTo>
                    <a:pt x="619963" y="531342"/>
                  </a:lnTo>
                  <a:lnTo>
                    <a:pt x="620547" y="530517"/>
                  </a:lnTo>
                  <a:lnTo>
                    <a:pt x="622160" y="530555"/>
                  </a:lnTo>
                  <a:lnTo>
                    <a:pt x="623684" y="530694"/>
                  </a:lnTo>
                  <a:lnTo>
                    <a:pt x="623684" y="527202"/>
                  </a:lnTo>
                  <a:close/>
                </a:path>
                <a:path w="755650" h="632459">
                  <a:moveTo>
                    <a:pt x="626224" y="19850"/>
                  </a:moveTo>
                  <a:lnTo>
                    <a:pt x="623265" y="17335"/>
                  </a:lnTo>
                  <a:lnTo>
                    <a:pt x="619328" y="16294"/>
                  </a:lnTo>
                  <a:lnTo>
                    <a:pt x="608876" y="13639"/>
                  </a:lnTo>
                  <a:lnTo>
                    <a:pt x="607085" y="12738"/>
                  </a:lnTo>
                  <a:lnTo>
                    <a:pt x="607085" y="5168"/>
                  </a:lnTo>
                  <a:lnTo>
                    <a:pt x="611416" y="4470"/>
                  </a:lnTo>
                  <a:lnTo>
                    <a:pt x="617423" y="4546"/>
                  </a:lnTo>
                  <a:lnTo>
                    <a:pt x="621309" y="6134"/>
                  </a:lnTo>
                  <a:lnTo>
                    <a:pt x="621525" y="11087"/>
                  </a:lnTo>
                  <a:lnTo>
                    <a:pt x="625386" y="11125"/>
                  </a:lnTo>
                  <a:lnTo>
                    <a:pt x="625195" y="7594"/>
                  </a:lnTo>
                  <a:lnTo>
                    <a:pt x="624141" y="927"/>
                  </a:lnTo>
                  <a:lnTo>
                    <a:pt x="606171" y="723"/>
                  </a:lnTo>
                  <a:lnTo>
                    <a:pt x="603084" y="5588"/>
                  </a:lnTo>
                  <a:lnTo>
                    <a:pt x="603084" y="16129"/>
                  </a:lnTo>
                  <a:lnTo>
                    <a:pt x="607568" y="17627"/>
                  </a:lnTo>
                  <a:lnTo>
                    <a:pt x="620776" y="21031"/>
                  </a:lnTo>
                  <a:lnTo>
                    <a:pt x="622236" y="22123"/>
                  </a:lnTo>
                  <a:lnTo>
                    <a:pt x="622236" y="30048"/>
                  </a:lnTo>
                  <a:lnTo>
                    <a:pt x="617245" y="30784"/>
                  </a:lnTo>
                  <a:lnTo>
                    <a:pt x="610412" y="30695"/>
                  </a:lnTo>
                  <a:lnTo>
                    <a:pt x="605904" y="28956"/>
                  </a:lnTo>
                  <a:lnTo>
                    <a:pt x="605904" y="23164"/>
                  </a:lnTo>
                  <a:lnTo>
                    <a:pt x="602056" y="23126"/>
                  </a:lnTo>
                  <a:lnTo>
                    <a:pt x="602056" y="26111"/>
                  </a:lnTo>
                  <a:lnTo>
                    <a:pt x="602576" y="28790"/>
                  </a:lnTo>
                  <a:lnTo>
                    <a:pt x="606501" y="32575"/>
                  </a:lnTo>
                  <a:lnTo>
                    <a:pt x="608711" y="34378"/>
                  </a:lnTo>
                  <a:lnTo>
                    <a:pt x="619531" y="34505"/>
                  </a:lnTo>
                  <a:lnTo>
                    <a:pt x="626224" y="32486"/>
                  </a:lnTo>
                  <a:lnTo>
                    <a:pt x="626224" y="19850"/>
                  </a:lnTo>
                  <a:close/>
                </a:path>
                <a:path w="755650" h="632459">
                  <a:moveTo>
                    <a:pt x="628599" y="476491"/>
                  </a:moveTo>
                  <a:lnTo>
                    <a:pt x="624878" y="476402"/>
                  </a:lnTo>
                  <a:lnTo>
                    <a:pt x="624878" y="508355"/>
                  </a:lnTo>
                  <a:lnTo>
                    <a:pt x="628599" y="508431"/>
                  </a:lnTo>
                  <a:lnTo>
                    <a:pt x="628599" y="476491"/>
                  </a:lnTo>
                  <a:close/>
                </a:path>
                <a:path w="755650" h="632459">
                  <a:moveTo>
                    <a:pt x="639254" y="621576"/>
                  </a:moveTo>
                  <a:lnTo>
                    <a:pt x="639140" y="607999"/>
                  </a:lnTo>
                  <a:lnTo>
                    <a:pt x="638136" y="602107"/>
                  </a:lnTo>
                  <a:lnTo>
                    <a:pt x="637603" y="598970"/>
                  </a:lnTo>
                  <a:lnTo>
                    <a:pt x="635279" y="598906"/>
                  </a:lnTo>
                  <a:lnTo>
                    <a:pt x="635279" y="607123"/>
                  </a:lnTo>
                  <a:lnTo>
                    <a:pt x="635279" y="622820"/>
                  </a:lnTo>
                  <a:lnTo>
                    <a:pt x="633336" y="627443"/>
                  </a:lnTo>
                  <a:lnTo>
                    <a:pt x="624801" y="627202"/>
                  </a:lnTo>
                  <a:lnTo>
                    <a:pt x="622858" y="622439"/>
                  </a:lnTo>
                  <a:lnTo>
                    <a:pt x="622858" y="606767"/>
                  </a:lnTo>
                  <a:lnTo>
                    <a:pt x="624801" y="602107"/>
                  </a:lnTo>
                  <a:lnTo>
                    <a:pt x="633336" y="602373"/>
                  </a:lnTo>
                  <a:lnTo>
                    <a:pt x="635279" y="607123"/>
                  </a:lnTo>
                  <a:lnTo>
                    <a:pt x="635279" y="598906"/>
                  </a:lnTo>
                  <a:lnTo>
                    <a:pt x="620522" y="598487"/>
                  </a:lnTo>
                  <a:lnTo>
                    <a:pt x="619074" y="606767"/>
                  </a:lnTo>
                  <a:lnTo>
                    <a:pt x="618959" y="621576"/>
                  </a:lnTo>
                  <a:lnTo>
                    <a:pt x="620522" y="630605"/>
                  </a:lnTo>
                  <a:lnTo>
                    <a:pt x="637603" y="631101"/>
                  </a:lnTo>
                  <a:lnTo>
                    <a:pt x="638225" y="627443"/>
                  </a:lnTo>
                  <a:lnTo>
                    <a:pt x="639254" y="621576"/>
                  </a:lnTo>
                  <a:close/>
                </a:path>
                <a:path w="755650" h="632459">
                  <a:moveTo>
                    <a:pt x="642327" y="80708"/>
                  </a:moveTo>
                  <a:lnTo>
                    <a:pt x="638606" y="80645"/>
                  </a:lnTo>
                  <a:lnTo>
                    <a:pt x="638543" y="88125"/>
                  </a:lnTo>
                  <a:lnTo>
                    <a:pt x="638543" y="108242"/>
                  </a:lnTo>
                  <a:lnTo>
                    <a:pt x="634885" y="109842"/>
                  </a:lnTo>
                  <a:lnTo>
                    <a:pt x="628421" y="109740"/>
                  </a:lnTo>
                  <a:lnTo>
                    <a:pt x="626516" y="105854"/>
                  </a:lnTo>
                  <a:lnTo>
                    <a:pt x="626516" y="97751"/>
                  </a:lnTo>
                  <a:lnTo>
                    <a:pt x="626833" y="92011"/>
                  </a:lnTo>
                  <a:lnTo>
                    <a:pt x="637946" y="92176"/>
                  </a:lnTo>
                  <a:lnTo>
                    <a:pt x="638479" y="97751"/>
                  </a:lnTo>
                  <a:lnTo>
                    <a:pt x="638543" y="108242"/>
                  </a:lnTo>
                  <a:lnTo>
                    <a:pt x="638543" y="88125"/>
                  </a:lnTo>
                  <a:lnTo>
                    <a:pt x="638505" y="92608"/>
                  </a:lnTo>
                  <a:lnTo>
                    <a:pt x="638098" y="92011"/>
                  </a:lnTo>
                  <a:lnTo>
                    <a:pt x="637603" y="91274"/>
                  </a:lnTo>
                  <a:lnTo>
                    <a:pt x="635914" y="88620"/>
                  </a:lnTo>
                  <a:lnTo>
                    <a:pt x="626021" y="88493"/>
                  </a:lnTo>
                  <a:lnTo>
                    <a:pt x="622681" y="93522"/>
                  </a:lnTo>
                  <a:lnTo>
                    <a:pt x="622744" y="105854"/>
                  </a:lnTo>
                  <a:lnTo>
                    <a:pt x="624878" y="113080"/>
                  </a:lnTo>
                  <a:lnTo>
                    <a:pt x="634555" y="113207"/>
                  </a:lnTo>
                  <a:lnTo>
                    <a:pt x="637108" y="112534"/>
                  </a:lnTo>
                  <a:lnTo>
                    <a:pt x="638492" y="109842"/>
                  </a:lnTo>
                  <a:lnTo>
                    <a:pt x="638721" y="109397"/>
                  </a:lnTo>
                  <a:lnTo>
                    <a:pt x="638810" y="112623"/>
                  </a:lnTo>
                  <a:lnTo>
                    <a:pt x="642327" y="112674"/>
                  </a:lnTo>
                  <a:lnTo>
                    <a:pt x="642327" y="109397"/>
                  </a:lnTo>
                  <a:lnTo>
                    <a:pt x="642327" y="92608"/>
                  </a:lnTo>
                  <a:lnTo>
                    <a:pt x="642327" y="80708"/>
                  </a:lnTo>
                  <a:close/>
                </a:path>
                <a:path w="755650" h="632459">
                  <a:moveTo>
                    <a:pt x="644956" y="546455"/>
                  </a:moveTo>
                  <a:lnTo>
                    <a:pt x="644867" y="541312"/>
                  </a:lnTo>
                  <a:lnTo>
                    <a:pt x="643686" y="539280"/>
                  </a:lnTo>
                  <a:lnTo>
                    <a:pt x="641819" y="536041"/>
                  </a:lnTo>
                  <a:lnTo>
                    <a:pt x="641083" y="536028"/>
                  </a:lnTo>
                  <a:lnTo>
                    <a:pt x="641083" y="546455"/>
                  </a:lnTo>
                  <a:lnTo>
                    <a:pt x="628777" y="546125"/>
                  </a:lnTo>
                  <a:lnTo>
                    <a:pt x="628777" y="542531"/>
                  </a:lnTo>
                  <a:lnTo>
                    <a:pt x="631494" y="539280"/>
                  </a:lnTo>
                  <a:lnTo>
                    <a:pt x="639445" y="539483"/>
                  </a:lnTo>
                  <a:lnTo>
                    <a:pt x="640892" y="542848"/>
                  </a:lnTo>
                  <a:lnTo>
                    <a:pt x="641083" y="546455"/>
                  </a:lnTo>
                  <a:lnTo>
                    <a:pt x="641083" y="536028"/>
                  </a:lnTo>
                  <a:lnTo>
                    <a:pt x="628091" y="535660"/>
                  </a:lnTo>
                  <a:lnTo>
                    <a:pt x="624801" y="541312"/>
                  </a:lnTo>
                  <a:lnTo>
                    <a:pt x="624801" y="555256"/>
                  </a:lnTo>
                  <a:lnTo>
                    <a:pt x="628497" y="560273"/>
                  </a:lnTo>
                  <a:lnTo>
                    <a:pt x="638251" y="560552"/>
                  </a:lnTo>
                  <a:lnTo>
                    <a:pt x="639711" y="559714"/>
                  </a:lnTo>
                  <a:lnTo>
                    <a:pt x="643445" y="557161"/>
                  </a:lnTo>
                  <a:lnTo>
                    <a:pt x="643547" y="556983"/>
                  </a:lnTo>
                  <a:lnTo>
                    <a:pt x="644525" y="553872"/>
                  </a:lnTo>
                  <a:lnTo>
                    <a:pt x="644652" y="552742"/>
                  </a:lnTo>
                  <a:lnTo>
                    <a:pt x="640943" y="552640"/>
                  </a:lnTo>
                  <a:lnTo>
                    <a:pt x="640791" y="554393"/>
                  </a:lnTo>
                  <a:lnTo>
                    <a:pt x="638746" y="557161"/>
                  </a:lnTo>
                  <a:lnTo>
                    <a:pt x="630948" y="556983"/>
                  </a:lnTo>
                  <a:lnTo>
                    <a:pt x="628777" y="554088"/>
                  </a:lnTo>
                  <a:lnTo>
                    <a:pt x="628777" y="549236"/>
                  </a:lnTo>
                  <a:lnTo>
                    <a:pt x="644956" y="549694"/>
                  </a:lnTo>
                  <a:lnTo>
                    <a:pt x="644956" y="549236"/>
                  </a:lnTo>
                  <a:lnTo>
                    <a:pt x="644956" y="546455"/>
                  </a:lnTo>
                  <a:close/>
                </a:path>
                <a:path w="755650" h="632459">
                  <a:moveTo>
                    <a:pt x="648931" y="625894"/>
                  </a:moveTo>
                  <a:lnTo>
                    <a:pt x="644512" y="625741"/>
                  </a:lnTo>
                  <a:lnTo>
                    <a:pt x="644512" y="630478"/>
                  </a:lnTo>
                  <a:lnTo>
                    <a:pt x="648931" y="630580"/>
                  </a:lnTo>
                  <a:lnTo>
                    <a:pt x="648931" y="625894"/>
                  </a:lnTo>
                  <a:close/>
                </a:path>
                <a:path w="755650" h="632459">
                  <a:moveTo>
                    <a:pt x="653516" y="2095"/>
                  </a:moveTo>
                  <a:lnTo>
                    <a:pt x="628802" y="1816"/>
                  </a:lnTo>
                  <a:lnTo>
                    <a:pt x="628802" y="5638"/>
                  </a:lnTo>
                  <a:lnTo>
                    <a:pt x="639102" y="5753"/>
                  </a:lnTo>
                  <a:lnTo>
                    <a:pt x="639102" y="33883"/>
                  </a:lnTo>
                  <a:lnTo>
                    <a:pt x="643216" y="33947"/>
                  </a:lnTo>
                  <a:lnTo>
                    <a:pt x="643216" y="5803"/>
                  </a:lnTo>
                  <a:lnTo>
                    <a:pt x="653516" y="5918"/>
                  </a:lnTo>
                  <a:lnTo>
                    <a:pt x="653516" y="2095"/>
                  </a:lnTo>
                  <a:close/>
                </a:path>
                <a:path w="755650" h="632459">
                  <a:moveTo>
                    <a:pt x="660298" y="181495"/>
                  </a:moveTo>
                  <a:lnTo>
                    <a:pt x="659015" y="180708"/>
                  </a:lnTo>
                  <a:lnTo>
                    <a:pt x="658850" y="180162"/>
                  </a:lnTo>
                  <a:lnTo>
                    <a:pt x="658469" y="171462"/>
                  </a:lnTo>
                  <a:lnTo>
                    <a:pt x="658342" y="168148"/>
                  </a:lnTo>
                  <a:lnTo>
                    <a:pt x="658342" y="168021"/>
                  </a:lnTo>
                  <a:lnTo>
                    <a:pt x="656602" y="167170"/>
                  </a:lnTo>
                  <a:lnTo>
                    <a:pt x="654862" y="166408"/>
                  </a:lnTo>
                  <a:lnTo>
                    <a:pt x="656818" y="165227"/>
                  </a:lnTo>
                  <a:lnTo>
                    <a:pt x="657593" y="164642"/>
                  </a:lnTo>
                  <a:lnTo>
                    <a:pt x="659104" y="163525"/>
                  </a:lnTo>
                  <a:lnTo>
                    <a:pt x="659104" y="153581"/>
                  </a:lnTo>
                  <a:lnTo>
                    <a:pt x="659104" y="152031"/>
                  </a:lnTo>
                  <a:lnTo>
                    <a:pt x="654862" y="150418"/>
                  </a:lnTo>
                  <a:lnTo>
                    <a:pt x="654862" y="154228"/>
                  </a:lnTo>
                  <a:lnTo>
                    <a:pt x="654862" y="163906"/>
                  </a:lnTo>
                  <a:lnTo>
                    <a:pt x="651687" y="164642"/>
                  </a:lnTo>
                  <a:lnTo>
                    <a:pt x="639127" y="164452"/>
                  </a:lnTo>
                  <a:lnTo>
                    <a:pt x="639127" y="153581"/>
                  </a:lnTo>
                  <a:lnTo>
                    <a:pt x="651433" y="153784"/>
                  </a:lnTo>
                  <a:lnTo>
                    <a:pt x="654862" y="154228"/>
                  </a:lnTo>
                  <a:lnTo>
                    <a:pt x="654862" y="150418"/>
                  </a:lnTo>
                  <a:lnTo>
                    <a:pt x="654113" y="150126"/>
                  </a:lnTo>
                  <a:lnTo>
                    <a:pt x="635038" y="149834"/>
                  </a:lnTo>
                  <a:lnTo>
                    <a:pt x="635038" y="181787"/>
                  </a:lnTo>
                  <a:lnTo>
                    <a:pt x="639127" y="181851"/>
                  </a:lnTo>
                  <a:lnTo>
                    <a:pt x="639127" y="168148"/>
                  </a:lnTo>
                  <a:lnTo>
                    <a:pt x="654024" y="168376"/>
                  </a:lnTo>
                  <a:lnTo>
                    <a:pt x="654532" y="171462"/>
                  </a:lnTo>
                  <a:lnTo>
                    <a:pt x="654646" y="180162"/>
                  </a:lnTo>
                  <a:lnTo>
                    <a:pt x="655256" y="182118"/>
                  </a:lnTo>
                  <a:lnTo>
                    <a:pt x="660298" y="182194"/>
                  </a:lnTo>
                  <a:lnTo>
                    <a:pt x="660298" y="181495"/>
                  </a:lnTo>
                  <a:close/>
                </a:path>
                <a:path w="755650" h="632459">
                  <a:moveTo>
                    <a:pt x="660742" y="536651"/>
                  </a:moveTo>
                  <a:lnTo>
                    <a:pt x="660222" y="536524"/>
                  </a:lnTo>
                  <a:lnTo>
                    <a:pt x="656945" y="536435"/>
                  </a:lnTo>
                  <a:lnTo>
                    <a:pt x="654989" y="538200"/>
                  </a:lnTo>
                  <a:lnTo>
                    <a:pt x="653529" y="540880"/>
                  </a:lnTo>
                  <a:lnTo>
                    <a:pt x="653440" y="537006"/>
                  </a:lnTo>
                  <a:lnTo>
                    <a:pt x="649909" y="536905"/>
                  </a:lnTo>
                  <a:lnTo>
                    <a:pt x="649909" y="560197"/>
                  </a:lnTo>
                  <a:lnTo>
                    <a:pt x="653643" y="560298"/>
                  </a:lnTo>
                  <a:lnTo>
                    <a:pt x="653643" y="543369"/>
                  </a:lnTo>
                  <a:lnTo>
                    <a:pt x="655853" y="540562"/>
                  </a:lnTo>
                  <a:lnTo>
                    <a:pt x="660742" y="540715"/>
                  </a:lnTo>
                  <a:lnTo>
                    <a:pt x="660742" y="536651"/>
                  </a:lnTo>
                  <a:close/>
                </a:path>
                <a:path w="755650" h="632459">
                  <a:moveTo>
                    <a:pt x="674649" y="622617"/>
                  </a:moveTo>
                  <a:lnTo>
                    <a:pt x="674547" y="609028"/>
                  </a:lnTo>
                  <a:lnTo>
                    <a:pt x="673531" y="603123"/>
                  </a:lnTo>
                  <a:lnTo>
                    <a:pt x="672998" y="599986"/>
                  </a:lnTo>
                  <a:lnTo>
                    <a:pt x="670648" y="599922"/>
                  </a:lnTo>
                  <a:lnTo>
                    <a:pt x="670648" y="608139"/>
                  </a:lnTo>
                  <a:lnTo>
                    <a:pt x="670648" y="623849"/>
                  </a:lnTo>
                  <a:lnTo>
                    <a:pt x="668705" y="628497"/>
                  </a:lnTo>
                  <a:lnTo>
                    <a:pt x="664425" y="628396"/>
                  </a:lnTo>
                  <a:lnTo>
                    <a:pt x="660133" y="628230"/>
                  </a:lnTo>
                  <a:lnTo>
                    <a:pt x="658177" y="623481"/>
                  </a:lnTo>
                  <a:lnTo>
                    <a:pt x="658177" y="607783"/>
                  </a:lnTo>
                  <a:lnTo>
                    <a:pt x="660133" y="603123"/>
                  </a:lnTo>
                  <a:lnTo>
                    <a:pt x="668705" y="603364"/>
                  </a:lnTo>
                  <a:lnTo>
                    <a:pt x="670648" y="608139"/>
                  </a:lnTo>
                  <a:lnTo>
                    <a:pt x="670648" y="599922"/>
                  </a:lnTo>
                  <a:lnTo>
                    <a:pt x="655828" y="599490"/>
                  </a:lnTo>
                  <a:lnTo>
                    <a:pt x="654392" y="607783"/>
                  </a:lnTo>
                  <a:lnTo>
                    <a:pt x="654278" y="622617"/>
                  </a:lnTo>
                  <a:lnTo>
                    <a:pt x="655828" y="631647"/>
                  </a:lnTo>
                  <a:lnTo>
                    <a:pt x="672998" y="632167"/>
                  </a:lnTo>
                  <a:lnTo>
                    <a:pt x="673620" y="628497"/>
                  </a:lnTo>
                  <a:lnTo>
                    <a:pt x="674649" y="622617"/>
                  </a:lnTo>
                  <a:close/>
                </a:path>
                <a:path w="755650" h="632459">
                  <a:moveTo>
                    <a:pt x="676757" y="34340"/>
                  </a:moveTo>
                  <a:lnTo>
                    <a:pt x="673481" y="24803"/>
                  </a:lnTo>
                  <a:lnTo>
                    <a:pt x="672198" y="21082"/>
                  </a:lnTo>
                  <a:lnTo>
                    <a:pt x="667766" y="8153"/>
                  </a:lnTo>
                  <a:lnTo>
                    <a:pt x="667766" y="21082"/>
                  </a:lnTo>
                  <a:lnTo>
                    <a:pt x="658291" y="20980"/>
                  </a:lnTo>
                  <a:lnTo>
                    <a:pt x="663194" y="6959"/>
                  </a:lnTo>
                  <a:lnTo>
                    <a:pt x="667766" y="21082"/>
                  </a:lnTo>
                  <a:lnTo>
                    <a:pt x="667766" y="8153"/>
                  </a:lnTo>
                  <a:lnTo>
                    <a:pt x="667359" y="6959"/>
                  </a:lnTo>
                  <a:lnTo>
                    <a:pt x="665734" y="2209"/>
                  </a:lnTo>
                  <a:lnTo>
                    <a:pt x="661060" y="2171"/>
                  </a:lnTo>
                  <a:lnTo>
                    <a:pt x="649617" y="34023"/>
                  </a:lnTo>
                  <a:lnTo>
                    <a:pt x="653834" y="34061"/>
                  </a:lnTo>
                  <a:lnTo>
                    <a:pt x="657047" y="24803"/>
                  </a:lnTo>
                  <a:lnTo>
                    <a:pt x="669239" y="24942"/>
                  </a:lnTo>
                  <a:lnTo>
                    <a:pt x="672249" y="34290"/>
                  </a:lnTo>
                  <a:lnTo>
                    <a:pt x="676757" y="34340"/>
                  </a:lnTo>
                  <a:close/>
                </a:path>
                <a:path w="755650" h="632459">
                  <a:moveTo>
                    <a:pt x="682663" y="547484"/>
                  </a:moveTo>
                  <a:lnTo>
                    <a:pt x="682561" y="542315"/>
                  </a:lnTo>
                  <a:lnTo>
                    <a:pt x="681380" y="540258"/>
                  </a:lnTo>
                  <a:lnTo>
                    <a:pt x="679526" y="537032"/>
                  </a:lnTo>
                  <a:lnTo>
                    <a:pt x="678789" y="537019"/>
                  </a:lnTo>
                  <a:lnTo>
                    <a:pt x="678789" y="547484"/>
                  </a:lnTo>
                  <a:lnTo>
                    <a:pt x="666445" y="547141"/>
                  </a:lnTo>
                  <a:lnTo>
                    <a:pt x="666445" y="543547"/>
                  </a:lnTo>
                  <a:lnTo>
                    <a:pt x="669163" y="540258"/>
                  </a:lnTo>
                  <a:lnTo>
                    <a:pt x="677151" y="540486"/>
                  </a:lnTo>
                  <a:lnTo>
                    <a:pt x="678599" y="543864"/>
                  </a:lnTo>
                  <a:lnTo>
                    <a:pt x="678789" y="547484"/>
                  </a:lnTo>
                  <a:lnTo>
                    <a:pt x="678789" y="537019"/>
                  </a:lnTo>
                  <a:lnTo>
                    <a:pt x="665759" y="536676"/>
                  </a:lnTo>
                  <a:lnTo>
                    <a:pt x="662470" y="542315"/>
                  </a:lnTo>
                  <a:lnTo>
                    <a:pt x="662470" y="556272"/>
                  </a:lnTo>
                  <a:lnTo>
                    <a:pt x="666178" y="561301"/>
                  </a:lnTo>
                  <a:lnTo>
                    <a:pt x="675944" y="561594"/>
                  </a:lnTo>
                  <a:lnTo>
                    <a:pt x="677405" y="560717"/>
                  </a:lnTo>
                  <a:lnTo>
                    <a:pt x="681126" y="558215"/>
                  </a:lnTo>
                  <a:lnTo>
                    <a:pt x="682244" y="554888"/>
                  </a:lnTo>
                  <a:lnTo>
                    <a:pt x="682371" y="553770"/>
                  </a:lnTo>
                  <a:lnTo>
                    <a:pt x="678649" y="553681"/>
                  </a:lnTo>
                  <a:lnTo>
                    <a:pt x="678522" y="555409"/>
                  </a:lnTo>
                  <a:lnTo>
                    <a:pt x="676414" y="558215"/>
                  </a:lnTo>
                  <a:lnTo>
                    <a:pt x="672909" y="558101"/>
                  </a:lnTo>
                  <a:lnTo>
                    <a:pt x="668629" y="558012"/>
                  </a:lnTo>
                  <a:lnTo>
                    <a:pt x="666445" y="555129"/>
                  </a:lnTo>
                  <a:lnTo>
                    <a:pt x="666445" y="550252"/>
                  </a:lnTo>
                  <a:lnTo>
                    <a:pt x="682663" y="550697"/>
                  </a:lnTo>
                  <a:lnTo>
                    <a:pt x="682663" y="550252"/>
                  </a:lnTo>
                  <a:lnTo>
                    <a:pt x="682663" y="547484"/>
                  </a:lnTo>
                  <a:close/>
                </a:path>
                <a:path w="755650" h="632459">
                  <a:moveTo>
                    <a:pt x="688301" y="154482"/>
                  </a:moveTo>
                  <a:lnTo>
                    <a:pt x="687933" y="154063"/>
                  </a:lnTo>
                  <a:lnTo>
                    <a:pt x="684923" y="150583"/>
                  </a:lnTo>
                  <a:lnTo>
                    <a:pt x="684060" y="150583"/>
                  </a:lnTo>
                  <a:lnTo>
                    <a:pt x="684060" y="155575"/>
                  </a:lnTo>
                  <a:lnTo>
                    <a:pt x="684060" y="163957"/>
                  </a:lnTo>
                  <a:lnTo>
                    <a:pt x="681570" y="165341"/>
                  </a:lnTo>
                  <a:lnTo>
                    <a:pt x="669683" y="165150"/>
                  </a:lnTo>
                  <a:lnTo>
                    <a:pt x="669683" y="154063"/>
                  </a:lnTo>
                  <a:lnTo>
                    <a:pt x="681431" y="154254"/>
                  </a:lnTo>
                  <a:lnTo>
                    <a:pt x="684060" y="155575"/>
                  </a:lnTo>
                  <a:lnTo>
                    <a:pt x="684060" y="150583"/>
                  </a:lnTo>
                  <a:lnTo>
                    <a:pt x="665543" y="150317"/>
                  </a:lnTo>
                  <a:lnTo>
                    <a:pt x="665543" y="182283"/>
                  </a:lnTo>
                  <a:lnTo>
                    <a:pt x="669683" y="182359"/>
                  </a:lnTo>
                  <a:lnTo>
                    <a:pt x="669683" y="168859"/>
                  </a:lnTo>
                  <a:lnTo>
                    <a:pt x="685888" y="169113"/>
                  </a:lnTo>
                  <a:lnTo>
                    <a:pt x="686003" y="168859"/>
                  </a:lnTo>
                  <a:lnTo>
                    <a:pt x="687705" y="165341"/>
                  </a:lnTo>
                  <a:lnTo>
                    <a:pt x="688301" y="164109"/>
                  </a:lnTo>
                  <a:lnTo>
                    <a:pt x="688301" y="154482"/>
                  </a:lnTo>
                  <a:close/>
                </a:path>
                <a:path w="755650" h="632459">
                  <a:moveTo>
                    <a:pt x="697598" y="2565"/>
                  </a:moveTo>
                  <a:lnTo>
                    <a:pt x="672833" y="2311"/>
                  </a:lnTo>
                  <a:lnTo>
                    <a:pt x="672833" y="6121"/>
                  </a:lnTo>
                  <a:lnTo>
                    <a:pt x="683145" y="6248"/>
                  </a:lnTo>
                  <a:lnTo>
                    <a:pt x="683145" y="34417"/>
                  </a:lnTo>
                  <a:lnTo>
                    <a:pt x="687235" y="34455"/>
                  </a:lnTo>
                  <a:lnTo>
                    <a:pt x="687235" y="6286"/>
                  </a:lnTo>
                  <a:lnTo>
                    <a:pt x="697598" y="6388"/>
                  </a:lnTo>
                  <a:lnTo>
                    <a:pt x="697598" y="2565"/>
                  </a:lnTo>
                  <a:close/>
                </a:path>
                <a:path w="755650" h="632459">
                  <a:moveTo>
                    <a:pt x="705243" y="539178"/>
                  </a:moveTo>
                  <a:lnTo>
                    <a:pt x="700887" y="537603"/>
                  </a:lnTo>
                  <a:lnTo>
                    <a:pt x="693635" y="537425"/>
                  </a:lnTo>
                  <a:lnTo>
                    <a:pt x="691540" y="540080"/>
                  </a:lnTo>
                  <a:lnTo>
                    <a:pt x="690727" y="541286"/>
                  </a:lnTo>
                  <a:lnTo>
                    <a:pt x="690664" y="538010"/>
                  </a:lnTo>
                  <a:lnTo>
                    <a:pt x="687133" y="537895"/>
                  </a:lnTo>
                  <a:lnTo>
                    <a:pt x="687133" y="561225"/>
                  </a:lnTo>
                  <a:lnTo>
                    <a:pt x="690867" y="561314"/>
                  </a:lnTo>
                  <a:lnTo>
                    <a:pt x="690867" y="542277"/>
                  </a:lnTo>
                  <a:lnTo>
                    <a:pt x="694626" y="540943"/>
                  </a:lnTo>
                  <a:lnTo>
                    <a:pt x="700392" y="541108"/>
                  </a:lnTo>
                  <a:lnTo>
                    <a:pt x="701497" y="543191"/>
                  </a:lnTo>
                  <a:lnTo>
                    <a:pt x="701497" y="561619"/>
                  </a:lnTo>
                  <a:lnTo>
                    <a:pt x="705243" y="561708"/>
                  </a:lnTo>
                  <a:lnTo>
                    <a:pt x="705243" y="545833"/>
                  </a:lnTo>
                  <a:lnTo>
                    <a:pt x="705243" y="539178"/>
                  </a:lnTo>
                  <a:close/>
                </a:path>
                <a:path w="755650" h="632459">
                  <a:moveTo>
                    <a:pt x="722579" y="151180"/>
                  </a:moveTo>
                  <a:lnTo>
                    <a:pt x="716724" y="151091"/>
                  </a:lnTo>
                  <a:lnTo>
                    <a:pt x="708050" y="178028"/>
                  </a:lnTo>
                  <a:lnTo>
                    <a:pt x="699223" y="150799"/>
                  </a:lnTo>
                  <a:lnTo>
                    <a:pt x="693331" y="150736"/>
                  </a:lnTo>
                  <a:lnTo>
                    <a:pt x="693331" y="182740"/>
                  </a:lnTo>
                  <a:lnTo>
                    <a:pt x="697318" y="182803"/>
                  </a:lnTo>
                  <a:lnTo>
                    <a:pt x="697318" y="163906"/>
                  </a:lnTo>
                  <a:lnTo>
                    <a:pt x="697242" y="155956"/>
                  </a:lnTo>
                  <a:lnTo>
                    <a:pt x="705916" y="182930"/>
                  </a:lnTo>
                  <a:lnTo>
                    <a:pt x="709980" y="183007"/>
                  </a:lnTo>
                  <a:lnTo>
                    <a:pt x="718604" y="156248"/>
                  </a:lnTo>
                  <a:lnTo>
                    <a:pt x="718604" y="163296"/>
                  </a:lnTo>
                  <a:lnTo>
                    <a:pt x="718604" y="183146"/>
                  </a:lnTo>
                  <a:lnTo>
                    <a:pt x="722579" y="183222"/>
                  </a:lnTo>
                  <a:lnTo>
                    <a:pt x="722579" y="151180"/>
                  </a:lnTo>
                  <a:close/>
                </a:path>
                <a:path w="755650" h="632459">
                  <a:moveTo>
                    <a:pt x="725563" y="2882"/>
                  </a:moveTo>
                  <a:lnTo>
                    <a:pt x="721448" y="2832"/>
                  </a:lnTo>
                  <a:lnTo>
                    <a:pt x="721448" y="30048"/>
                  </a:lnTo>
                  <a:lnTo>
                    <a:pt x="717194" y="31826"/>
                  </a:lnTo>
                  <a:lnTo>
                    <a:pt x="709714" y="31737"/>
                  </a:lnTo>
                  <a:lnTo>
                    <a:pt x="705662" y="29768"/>
                  </a:lnTo>
                  <a:lnTo>
                    <a:pt x="705662" y="2667"/>
                  </a:lnTo>
                  <a:lnTo>
                    <a:pt x="701522" y="2616"/>
                  </a:lnTo>
                  <a:lnTo>
                    <a:pt x="701522" y="29946"/>
                  </a:lnTo>
                  <a:lnTo>
                    <a:pt x="705065" y="35534"/>
                  </a:lnTo>
                  <a:lnTo>
                    <a:pt x="721664" y="35725"/>
                  </a:lnTo>
                  <a:lnTo>
                    <a:pt x="725563" y="30226"/>
                  </a:lnTo>
                  <a:lnTo>
                    <a:pt x="725563" y="2882"/>
                  </a:lnTo>
                  <a:close/>
                </a:path>
                <a:path w="755650" h="632459">
                  <a:moveTo>
                    <a:pt x="728319" y="546862"/>
                  </a:moveTo>
                  <a:lnTo>
                    <a:pt x="727989" y="542798"/>
                  </a:lnTo>
                  <a:lnTo>
                    <a:pt x="725805" y="538289"/>
                  </a:lnTo>
                  <a:lnTo>
                    <a:pt x="712597" y="537908"/>
                  </a:lnTo>
                  <a:lnTo>
                    <a:pt x="709282" y="543585"/>
                  </a:lnTo>
                  <a:lnTo>
                    <a:pt x="709282" y="557530"/>
                  </a:lnTo>
                  <a:lnTo>
                    <a:pt x="712978" y="562584"/>
                  </a:lnTo>
                  <a:lnTo>
                    <a:pt x="725741" y="562940"/>
                  </a:lnTo>
                  <a:lnTo>
                    <a:pt x="727925" y="557796"/>
                  </a:lnTo>
                  <a:lnTo>
                    <a:pt x="728319" y="554075"/>
                  </a:lnTo>
                  <a:lnTo>
                    <a:pt x="724687" y="553986"/>
                  </a:lnTo>
                  <a:lnTo>
                    <a:pt x="724052" y="557555"/>
                  </a:lnTo>
                  <a:lnTo>
                    <a:pt x="721855" y="559447"/>
                  </a:lnTo>
                  <a:lnTo>
                    <a:pt x="714235" y="559219"/>
                  </a:lnTo>
                  <a:lnTo>
                    <a:pt x="713270" y="554253"/>
                  </a:lnTo>
                  <a:lnTo>
                    <a:pt x="713270" y="546100"/>
                  </a:lnTo>
                  <a:lnTo>
                    <a:pt x="714781" y="541489"/>
                  </a:lnTo>
                  <a:lnTo>
                    <a:pt x="722553" y="541693"/>
                  </a:lnTo>
                  <a:lnTo>
                    <a:pt x="724217" y="543623"/>
                  </a:lnTo>
                  <a:lnTo>
                    <a:pt x="724687" y="546760"/>
                  </a:lnTo>
                  <a:lnTo>
                    <a:pt x="728319" y="546862"/>
                  </a:lnTo>
                  <a:close/>
                </a:path>
                <a:path w="755650" h="632459">
                  <a:moveTo>
                    <a:pt x="751281" y="549325"/>
                  </a:moveTo>
                  <a:lnTo>
                    <a:pt x="751179" y="544144"/>
                  </a:lnTo>
                  <a:lnTo>
                    <a:pt x="749985" y="542112"/>
                  </a:lnTo>
                  <a:lnTo>
                    <a:pt x="748093" y="538861"/>
                  </a:lnTo>
                  <a:lnTo>
                    <a:pt x="747395" y="538848"/>
                  </a:lnTo>
                  <a:lnTo>
                    <a:pt x="747395" y="549325"/>
                  </a:lnTo>
                  <a:lnTo>
                    <a:pt x="734974" y="548995"/>
                  </a:lnTo>
                  <a:lnTo>
                    <a:pt x="734974" y="545376"/>
                  </a:lnTo>
                  <a:lnTo>
                    <a:pt x="737717" y="542112"/>
                  </a:lnTo>
                  <a:lnTo>
                    <a:pt x="745731" y="542315"/>
                  </a:lnTo>
                  <a:lnTo>
                    <a:pt x="747179" y="545719"/>
                  </a:lnTo>
                  <a:lnTo>
                    <a:pt x="747395" y="549325"/>
                  </a:lnTo>
                  <a:lnTo>
                    <a:pt x="747395" y="538848"/>
                  </a:lnTo>
                  <a:lnTo>
                    <a:pt x="734301" y="538492"/>
                  </a:lnTo>
                  <a:lnTo>
                    <a:pt x="730999" y="544144"/>
                  </a:lnTo>
                  <a:lnTo>
                    <a:pt x="730999" y="558139"/>
                  </a:lnTo>
                  <a:lnTo>
                    <a:pt x="734695" y="563168"/>
                  </a:lnTo>
                  <a:lnTo>
                    <a:pt x="744537" y="563460"/>
                  </a:lnTo>
                  <a:lnTo>
                    <a:pt x="745985" y="562610"/>
                  </a:lnTo>
                  <a:lnTo>
                    <a:pt x="749744" y="560082"/>
                  </a:lnTo>
                  <a:lnTo>
                    <a:pt x="749858" y="559879"/>
                  </a:lnTo>
                  <a:lnTo>
                    <a:pt x="750849" y="556768"/>
                  </a:lnTo>
                  <a:lnTo>
                    <a:pt x="750976" y="555650"/>
                  </a:lnTo>
                  <a:lnTo>
                    <a:pt x="747217" y="555536"/>
                  </a:lnTo>
                  <a:lnTo>
                    <a:pt x="747077" y="557263"/>
                  </a:lnTo>
                  <a:lnTo>
                    <a:pt x="745007" y="560082"/>
                  </a:lnTo>
                  <a:lnTo>
                    <a:pt x="737158" y="559879"/>
                  </a:lnTo>
                  <a:lnTo>
                    <a:pt x="734974" y="556996"/>
                  </a:lnTo>
                  <a:lnTo>
                    <a:pt x="734974" y="552119"/>
                  </a:lnTo>
                  <a:lnTo>
                    <a:pt x="751281" y="552564"/>
                  </a:lnTo>
                  <a:lnTo>
                    <a:pt x="751281" y="552119"/>
                  </a:lnTo>
                  <a:lnTo>
                    <a:pt x="751281" y="549325"/>
                  </a:lnTo>
                  <a:close/>
                </a:path>
                <a:path w="755650" h="632459">
                  <a:moveTo>
                    <a:pt x="755319" y="21336"/>
                  </a:moveTo>
                  <a:lnTo>
                    <a:pt x="752335" y="18808"/>
                  </a:lnTo>
                  <a:lnTo>
                    <a:pt x="737831" y="15113"/>
                  </a:lnTo>
                  <a:lnTo>
                    <a:pt x="736015" y="14198"/>
                  </a:lnTo>
                  <a:lnTo>
                    <a:pt x="736015" y="6604"/>
                  </a:lnTo>
                  <a:lnTo>
                    <a:pt x="740397" y="5892"/>
                  </a:lnTo>
                  <a:lnTo>
                    <a:pt x="746455" y="5969"/>
                  </a:lnTo>
                  <a:lnTo>
                    <a:pt x="750379" y="7569"/>
                  </a:lnTo>
                  <a:lnTo>
                    <a:pt x="750582" y="12534"/>
                  </a:lnTo>
                  <a:lnTo>
                    <a:pt x="754468" y="12573"/>
                  </a:lnTo>
                  <a:lnTo>
                    <a:pt x="754303" y="9042"/>
                  </a:lnTo>
                  <a:lnTo>
                    <a:pt x="753224" y="2336"/>
                  </a:lnTo>
                  <a:lnTo>
                    <a:pt x="735101" y="2146"/>
                  </a:lnTo>
                  <a:lnTo>
                    <a:pt x="732015" y="7010"/>
                  </a:lnTo>
                  <a:lnTo>
                    <a:pt x="732015" y="17589"/>
                  </a:lnTo>
                  <a:lnTo>
                    <a:pt x="736511" y="19126"/>
                  </a:lnTo>
                  <a:lnTo>
                    <a:pt x="749820" y="22529"/>
                  </a:lnTo>
                  <a:lnTo>
                    <a:pt x="751319" y="23609"/>
                  </a:lnTo>
                  <a:lnTo>
                    <a:pt x="751319" y="31559"/>
                  </a:lnTo>
                  <a:lnTo>
                    <a:pt x="746277" y="32308"/>
                  </a:lnTo>
                  <a:lnTo>
                    <a:pt x="739381" y="32232"/>
                  </a:lnTo>
                  <a:lnTo>
                    <a:pt x="734872" y="30480"/>
                  </a:lnTo>
                  <a:lnTo>
                    <a:pt x="734872" y="24676"/>
                  </a:lnTo>
                  <a:lnTo>
                    <a:pt x="730999" y="24625"/>
                  </a:lnTo>
                  <a:lnTo>
                    <a:pt x="730999" y="27622"/>
                  </a:lnTo>
                  <a:lnTo>
                    <a:pt x="731494" y="30289"/>
                  </a:lnTo>
                  <a:lnTo>
                    <a:pt x="735469" y="34099"/>
                  </a:lnTo>
                  <a:lnTo>
                    <a:pt x="737692" y="35902"/>
                  </a:lnTo>
                  <a:lnTo>
                    <a:pt x="748601" y="36042"/>
                  </a:lnTo>
                  <a:lnTo>
                    <a:pt x="755319" y="34023"/>
                  </a:lnTo>
                  <a:lnTo>
                    <a:pt x="755319" y="2133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5506453" y="7765046"/>
              <a:ext cx="321310" cy="226695"/>
            </a:xfrm>
            <a:custGeom>
              <a:avLst/>
              <a:gdLst/>
              <a:ahLst/>
              <a:cxnLst/>
              <a:rect l="l" t="t" r="r" b="b"/>
              <a:pathLst>
                <a:path w="321310" h="226695">
                  <a:moveTo>
                    <a:pt x="20408" y="195186"/>
                  </a:moveTo>
                  <a:lnTo>
                    <a:pt x="0" y="203911"/>
                  </a:lnTo>
                  <a:lnTo>
                    <a:pt x="0" y="206997"/>
                  </a:lnTo>
                  <a:lnTo>
                    <a:pt x="20408" y="216598"/>
                  </a:lnTo>
                  <a:lnTo>
                    <a:pt x="20408" y="213067"/>
                  </a:lnTo>
                  <a:lnTo>
                    <a:pt x="4114" y="205536"/>
                  </a:lnTo>
                  <a:lnTo>
                    <a:pt x="20408" y="198729"/>
                  </a:lnTo>
                  <a:lnTo>
                    <a:pt x="20408" y="195186"/>
                  </a:lnTo>
                  <a:close/>
                </a:path>
                <a:path w="321310" h="226695">
                  <a:moveTo>
                    <a:pt x="44157" y="208927"/>
                  </a:moveTo>
                  <a:lnTo>
                    <a:pt x="44081" y="195580"/>
                  </a:lnTo>
                  <a:lnTo>
                    <a:pt x="43078" y="189674"/>
                  </a:lnTo>
                  <a:lnTo>
                    <a:pt x="42532" y="186448"/>
                  </a:lnTo>
                  <a:lnTo>
                    <a:pt x="40208" y="186410"/>
                  </a:lnTo>
                  <a:lnTo>
                    <a:pt x="40208" y="210172"/>
                  </a:lnTo>
                  <a:lnTo>
                    <a:pt x="38290" y="214820"/>
                  </a:lnTo>
                  <a:lnTo>
                    <a:pt x="29832" y="214630"/>
                  </a:lnTo>
                  <a:lnTo>
                    <a:pt x="28028" y="210172"/>
                  </a:lnTo>
                  <a:lnTo>
                    <a:pt x="27927" y="194335"/>
                  </a:lnTo>
                  <a:lnTo>
                    <a:pt x="29832" y="189674"/>
                  </a:lnTo>
                  <a:lnTo>
                    <a:pt x="38290" y="189865"/>
                  </a:lnTo>
                  <a:lnTo>
                    <a:pt x="40093" y="194335"/>
                  </a:lnTo>
                  <a:lnTo>
                    <a:pt x="40208" y="210172"/>
                  </a:lnTo>
                  <a:lnTo>
                    <a:pt x="40208" y="186410"/>
                  </a:lnTo>
                  <a:lnTo>
                    <a:pt x="25615" y="186093"/>
                  </a:lnTo>
                  <a:lnTo>
                    <a:pt x="24130" y="194589"/>
                  </a:lnTo>
                  <a:lnTo>
                    <a:pt x="24028" y="208927"/>
                  </a:lnTo>
                  <a:lnTo>
                    <a:pt x="25615" y="218046"/>
                  </a:lnTo>
                  <a:lnTo>
                    <a:pt x="42532" y="218414"/>
                  </a:lnTo>
                  <a:lnTo>
                    <a:pt x="43141" y="214820"/>
                  </a:lnTo>
                  <a:lnTo>
                    <a:pt x="44157" y="208927"/>
                  </a:lnTo>
                  <a:close/>
                </a:path>
                <a:path w="321310" h="226695">
                  <a:moveTo>
                    <a:pt x="67475" y="209435"/>
                  </a:moveTo>
                  <a:lnTo>
                    <a:pt x="67398" y="196075"/>
                  </a:lnTo>
                  <a:lnTo>
                    <a:pt x="66395" y="190169"/>
                  </a:lnTo>
                  <a:lnTo>
                    <a:pt x="65849" y="186944"/>
                  </a:lnTo>
                  <a:lnTo>
                    <a:pt x="63538" y="186905"/>
                  </a:lnTo>
                  <a:lnTo>
                    <a:pt x="63538" y="210680"/>
                  </a:lnTo>
                  <a:lnTo>
                    <a:pt x="61595" y="215341"/>
                  </a:lnTo>
                  <a:lnTo>
                    <a:pt x="53149" y="215163"/>
                  </a:lnTo>
                  <a:lnTo>
                    <a:pt x="51308" y="210680"/>
                  </a:lnTo>
                  <a:lnTo>
                    <a:pt x="51206" y="194818"/>
                  </a:lnTo>
                  <a:lnTo>
                    <a:pt x="53149" y="190169"/>
                  </a:lnTo>
                  <a:lnTo>
                    <a:pt x="61595" y="190347"/>
                  </a:lnTo>
                  <a:lnTo>
                    <a:pt x="63423" y="194818"/>
                  </a:lnTo>
                  <a:lnTo>
                    <a:pt x="63538" y="210680"/>
                  </a:lnTo>
                  <a:lnTo>
                    <a:pt x="63538" y="186905"/>
                  </a:lnTo>
                  <a:lnTo>
                    <a:pt x="48895" y="186588"/>
                  </a:lnTo>
                  <a:lnTo>
                    <a:pt x="47434" y="195084"/>
                  </a:lnTo>
                  <a:lnTo>
                    <a:pt x="47332" y="209435"/>
                  </a:lnTo>
                  <a:lnTo>
                    <a:pt x="48895" y="218554"/>
                  </a:lnTo>
                  <a:lnTo>
                    <a:pt x="65849" y="218935"/>
                  </a:lnTo>
                  <a:lnTo>
                    <a:pt x="66459" y="215341"/>
                  </a:lnTo>
                  <a:lnTo>
                    <a:pt x="67475" y="209435"/>
                  </a:lnTo>
                  <a:close/>
                </a:path>
                <a:path w="321310" h="226695">
                  <a:moveTo>
                    <a:pt x="90830" y="209943"/>
                  </a:moveTo>
                  <a:lnTo>
                    <a:pt x="90754" y="196570"/>
                  </a:lnTo>
                  <a:lnTo>
                    <a:pt x="89750" y="190665"/>
                  </a:lnTo>
                  <a:lnTo>
                    <a:pt x="89204" y="187426"/>
                  </a:lnTo>
                  <a:lnTo>
                    <a:pt x="86893" y="187388"/>
                  </a:lnTo>
                  <a:lnTo>
                    <a:pt x="86893" y="211188"/>
                  </a:lnTo>
                  <a:lnTo>
                    <a:pt x="84963" y="215849"/>
                  </a:lnTo>
                  <a:lnTo>
                    <a:pt x="76466" y="215671"/>
                  </a:lnTo>
                  <a:lnTo>
                    <a:pt x="74625" y="211188"/>
                  </a:lnTo>
                  <a:lnTo>
                    <a:pt x="74523" y="195326"/>
                  </a:lnTo>
                  <a:lnTo>
                    <a:pt x="76466" y="190665"/>
                  </a:lnTo>
                  <a:lnTo>
                    <a:pt x="84963" y="190842"/>
                  </a:lnTo>
                  <a:lnTo>
                    <a:pt x="86779" y="195326"/>
                  </a:lnTo>
                  <a:lnTo>
                    <a:pt x="86893" y="211188"/>
                  </a:lnTo>
                  <a:lnTo>
                    <a:pt x="86893" y="187388"/>
                  </a:lnTo>
                  <a:lnTo>
                    <a:pt x="72224" y="187058"/>
                  </a:lnTo>
                  <a:lnTo>
                    <a:pt x="70739" y="195580"/>
                  </a:lnTo>
                  <a:lnTo>
                    <a:pt x="70637" y="209943"/>
                  </a:lnTo>
                  <a:lnTo>
                    <a:pt x="72224" y="219062"/>
                  </a:lnTo>
                  <a:lnTo>
                    <a:pt x="89204" y="219443"/>
                  </a:lnTo>
                  <a:lnTo>
                    <a:pt x="89814" y="215849"/>
                  </a:lnTo>
                  <a:lnTo>
                    <a:pt x="90830" y="209943"/>
                  </a:lnTo>
                  <a:close/>
                </a:path>
                <a:path w="321310" h="226695">
                  <a:moveTo>
                    <a:pt x="114211" y="210439"/>
                  </a:moveTo>
                  <a:lnTo>
                    <a:pt x="114134" y="197065"/>
                  </a:lnTo>
                  <a:lnTo>
                    <a:pt x="113118" y="191160"/>
                  </a:lnTo>
                  <a:lnTo>
                    <a:pt x="112572" y="187921"/>
                  </a:lnTo>
                  <a:lnTo>
                    <a:pt x="110274" y="187883"/>
                  </a:lnTo>
                  <a:lnTo>
                    <a:pt x="110274" y="211696"/>
                  </a:lnTo>
                  <a:lnTo>
                    <a:pt x="108331" y="216357"/>
                  </a:lnTo>
                  <a:lnTo>
                    <a:pt x="99822" y="216166"/>
                  </a:lnTo>
                  <a:lnTo>
                    <a:pt x="97993" y="211696"/>
                  </a:lnTo>
                  <a:lnTo>
                    <a:pt x="97891" y="195821"/>
                  </a:lnTo>
                  <a:lnTo>
                    <a:pt x="99822" y="191160"/>
                  </a:lnTo>
                  <a:lnTo>
                    <a:pt x="108331" y="191338"/>
                  </a:lnTo>
                  <a:lnTo>
                    <a:pt x="110159" y="195821"/>
                  </a:lnTo>
                  <a:lnTo>
                    <a:pt x="110274" y="211696"/>
                  </a:lnTo>
                  <a:lnTo>
                    <a:pt x="110274" y="187883"/>
                  </a:lnTo>
                  <a:lnTo>
                    <a:pt x="95580" y="187553"/>
                  </a:lnTo>
                  <a:lnTo>
                    <a:pt x="94107" y="196088"/>
                  </a:lnTo>
                  <a:lnTo>
                    <a:pt x="94005" y="210439"/>
                  </a:lnTo>
                  <a:lnTo>
                    <a:pt x="95580" y="219583"/>
                  </a:lnTo>
                  <a:lnTo>
                    <a:pt x="112572" y="219951"/>
                  </a:lnTo>
                  <a:lnTo>
                    <a:pt x="113182" y="216357"/>
                  </a:lnTo>
                  <a:lnTo>
                    <a:pt x="114211" y="210439"/>
                  </a:lnTo>
                  <a:close/>
                </a:path>
                <a:path w="321310" h="226695">
                  <a:moveTo>
                    <a:pt x="118999" y="134416"/>
                  </a:moveTo>
                  <a:lnTo>
                    <a:pt x="115049" y="134340"/>
                  </a:lnTo>
                  <a:lnTo>
                    <a:pt x="113639" y="141719"/>
                  </a:lnTo>
                  <a:lnTo>
                    <a:pt x="109080" y="142963"/>
                  </a:lnTo>
                  <a:lnTo>
                    <a:pt x="98920" y="142748"/>
                  </a:lnTo>
                  <a:lnTo>
                    <a:pt x="96405" y="136944"/>
                  </a:lnTo>
                  <a:lnTo>
                    <a:pt x="96405" y="121069"/>
                  </a:lnTo>
                  <a:lnTo>
                    <a:pt x="100825" y="116890"/>
                  </a:lnTo>
                  <a:lnTo>
                    <a:pt x="109207" y="117055"/>
                  </a:lnTo>
                  <a:lnTo>
                    <a:pt x="113614" y="118160"/>
                  </a:lnTo>
                  <a:lnTo>
                    <a:pt x="114744" y="123761"/>
                  </a:lnTo>
                  <a:lnTo>
                    <a:pt x="118706" y="123850"/>
                  </a:lnTo>
                  <a:lnTo>
                    <a:pt x="118110" y="118503"/>
                  </a:lnTo>
                  <a:lnTo>
                    <a:pt x="114084" y="113322"/>
                  </a:lnTo>
                  <a:lnTo>
                    <a:pt x="97497" y="113017"/>
                  </a:lnTo>
                  <a:lnTo>
                    <a:pt x="92214" y="119697"/>
                  </a:lnTo>
                  <a:lnTo>
                    <a:pt x="92214" y="141732"/>
                  </a:lnTo>
                  <a:lnTo>
                    <a:pt x="98920" y="146570"/>
                  </a:lnTo>
                  <a:lnTo>
                    <a:pt x="108064" y="146761"/>
                  </a:lnTo>
                  <a:lnTo>
                    <a:pt x="117322" y="146405"/>
                  </a:lnTo>
                  <a:lnTo>
                    <a:pt x="118999" y="134416"/>
                  </a:lnTo>
                  <a:close/>
                </a:path>
                <a:path w="321310" h="226695">
                  <a:moveTo>
                    <a:pt x="137629" y="210959"/>
                  </a:moveTo>
                  <a:lnTo>
                    <a:pt x="137553" y="197573"/>
                  </a:lnTo>
                  <a:lnTo>
                    <a:pt x="136537" y="191655"/>
                  </a:lnTo>
                  <a:lnTo>
                    <a:pt x="135991" y="188417"/>
                  </a:lnTo>
                  <a:lnTo>
                    <a:pt x="133667" y="188379"/>
                  </a:lnTo>
                  <a:lnTo>
                    <a:pt x="133667" y="212204"/>
                  </a:lnTo>
                  <a:lnTo>
                    <a:pt x="131724" y="216865"/>
                  </a:lnTo>
                  <a:lnTo>
                    <a:pt x="123202" y="216674"/>
                  </a:lnTo>
                  <a:lnTo>
                    <a:pt x="121386" y="212204"/>
                  </a:lnTo>
                  <a:lnTo>
                    <a:pt x="121285" y="196316"/>
                  </a:lnTo>
                  <a:lnTo>
                    <a:pt x="123202" y="191655"/>
                  </a:lnTo>
                  <a:lnTo>
                    <a:pt x="131724" y="191833"/>
                  </a:lnTo>
                  <a:lnTo>
                    <a:pt x="133553" y="196316"/>
                  </a:lnTo>
                  <a:lnTo>
                    <a:pt x="133667" y="212204"/>
                  </a:lnTo>
                  <a:lnTo>
                    <a:pt x="133667" y="188379"/>
                  </a:lnTo>
                  <a:lnTo>
                    <a:pt x="118973" y="188061"/>
                  </a:lnTo>
                  <a:lnTo>
                    <a:pt x="117487" y="196583"/>
                  </a:lnTo>
                  <a:lnTo>
                    <a:pt x="117386" y="210959"/>
                  </a:lnTo>
                  <a:lnTo>
                    <a:pt x="118973" y="220091"/>
                  </a:lnTo>
                  <a:lnTo>
                    <a:pt x="135991" y="220472"/>
                  </a:lnTo>
                  <a:lnTo>
                    <a:pt x="136601" y="216865"/>
                  </a:lnTo>
                  <a:lnTo>
                    <a:pt x="137629" y="210959"/>
                  </a:lnTo>
                  <a:close/>
                </a:path>
                <a:path w="321310" h="226695">
                  <a:moveTo>
                    <a:pt x="141338" y="123342"/>
                  </a:moveTo>
                  <a:lnTo>
                    <a:pt x="137617" y="123278"/>
                  </a:lnTo>
                  <a:lnTo>
                    <a:pt x="137617" y="139433"/>
                  </a:lnTo>
                  <a:lnTo>
                    <a:pt x="136232" y="143751"/>
                  </a:lnTo>
                  <a:lnTo>
                    <a:pt x="129133" y="143624"/>
                  </a:lnTo>
                  <a:lnTo>
                    <a:pt x="127279" y="142290"/>
                  </a:lnTo>
                  <a:lnTo>
                    <a:pt x="127279" y="123075"/>
                  </a:lnTo>
                  <a:lnTo>
                    <a:pt x="123583" y="122999"/>
                  </a:lnTo>
                  <a:lnTo>
                    <a:pt x="123583" y="145249"/>
                  </a:lnTo>
                  <a:lnTo>
                    <a:pt x="127508" y="146964"/>
                  </a:lnTo>
                  <a:lnTo>
                    <a:pt x="134289" y="147091"/>
                  </a:lnTo>
                  <a:lnTo>
                    <a:pt x="136194" y="145707"/>
                  </a:lnTo>
                  <a:lnTo>
                    <a:pt x="137756" y="143040"/>
                  </a:lnTo>
                  <a:lnTo>
                    <a:pt x="137820" y="146507"/>
                  </a:lnTo>
                  <a:lnTo>
                    <a:pt x="141338" y="146570"/>
                  </a:lnTo>
                  <a:lnTo>
                    <a:pt x="141338" y="123342"/>
                  </a:lnTo>
                  <a:close/>
                </a:path>
                <a:path w="321310" h="226695">
                  <a:moveTo>
                    <a:pt x="147243" y="215176"/>
                  </a:moveTo>
                  <a:lnTo>
                    <a:pt x="142875" y="215074"/>
                  </a:lnTo>
                  <a:lnTo>
                    <a:pt x="142875" y="219773"/>
                  </a:lnTo>
                  <a:lnTo>
                    <a:pt x="147243" y="219875"/>
                  </a:lnTo>
                  <a:lnTo>
                    <a:pt x="147243" y="215176"/>
                  </a:lnTo>
                  <a:close/>
                </a:path>
                <a:path w="321310" h="226695">
                  <a:moveTo>
                    <a:pt x="158140" y="123126"/>
                  </a:moveTo>
                  <a:lnTo>
                    <a:pt x="157632" y="122986"/>
                  </a:lnTo>
                  <a:lnTo>
                    <a:pt x="154393" y="122923"/>
                  </a:lnTo>
                  <a:lnTo>
                    <a:pt x="152450" y="124714"/>
                  </a:lnTo>
                  <a:lnTo>
                    <a:pt x="150977" y="127393"/>
                  </a:lnTo>
                  <a:lnTo>
                    <a:pt x="150901" y="123532"/>
                  </a:lnTo>
                  <a:lnTo>
                    <a:pt x="147383" y="123456"/>
                  </a:lnTo>
                  <a:lnTo>
                    <a:pt x="147383" y="146685"/>
                  </a:lnTo>
                  <a:lnTo>
                    <a:pt x="151117" y="146761"/>
                  </a:lnTo>
                  <a:lnTo>
                    <a:pt x="151117" y="129882"/>
                  </a:lnTo>
                  <a:lnTo>
                    <a:pt x="153289" y="127088"/>
                  </a:lnTo>
                  <a:lnTo>
                    <a:pt x="158140" y="127165"/>
                  </a:lnTo>
                  <a:lnTo>
                    <a:pt x="158140" y="123126"/>
                  </a:lnTo>
                  <a:close/>
                </a:path>
                <a:path w="321310" h="226695">
                  <a:moveTo>
                    <a:pt x="172199" y="123393"/>
                  </a:moveTo>
                  <a:lnTo>
                    <a:pt x="171704" y="123266"/>
                  </a:lnTo>
                  <a:lnTo>
                    <a:pt x="168452" y="123190"/>
                  </a:lnTo>
                  <a:lnTo>
                    <a:pt x="166509" y="124980"/>
                  </a:lnTo>
                  <a:lnTo>
                    <a:pt x="165036" y="127660"/>
                  </a:lnTo>
                  <a:lnTo>
                    <a:pt x="164960" y="123799"/>
                  </a:lnTo>
                  <a:lnTo>
                    <a:pt x="161455" y="123723"/>
                  </a:lnTo>
                  <a:lnTo>
                    <a:pt x="161455" y="146977"/>
                  </a:lnTo>
                  <a:lnTo>
                    <a:pt x="165163" y="147027"/>
                  </a:lnTo>
                  <a:lnTo>
                    <a:pt x="165163" y="130162"/>
                  </a:lnTo>
                  <a:lnTo>
                    <a:pt x="167360" y="127342"/>
                  </a:lnTo>
                  <a:lnTo>
                    <a:pt x="172199" y="127444"/>
                  </a:lnTo>
                  <a:lnTo>
                    <a:pt x="172199" y="123393"/>
                  </a:lnTo>
                  <a:close/>
                </a:path>
                <a:path w="321310" h="226695">
                  <a:moveTo>
                    <a:pt x="172821" y="211721"/>
                  </a:moveTo>
                  <a:lnTo>
                    <a:pt x="172745" y="198310"/>
                  </a:lnTo>
                  <a:lnTo>
                    <a:pt x="171716" y="192392"/>
                  </a:lnTo>
                  <a:lnTo>
                    <a:pt x="171157" y="189153"/>
                  </a:lnTo>
                  <a:lnTo>
                    <a:pt x="168833" y="189115"/>
                  </a:lnTo>
                  <a:lnTo>
                    <a:pt x="168833" y="212966"/>
                  </a:lnTo>
                  <a:lnTo>
                    <a:pt x="166903" y="217627"/>
                  </a:lnTo>
                  <a:lnTo>
                    <a:pt x="158407" y="217449"/>
                  </a:lnTo>
                  <a:lnTo>
                    <a:pt x="156540" y="212966"/>
                  </a:lnTo>
                  <a:lnTo>
                    <a:pt x="156425" y="197065"/>
                  </a:lnTo>
                  <a:lnTo>
                    <a:pt x="158407" y="192392"/>
                  </a:lnTo>
                  <a:lnTo>
                    <a:pt x="166903" y="192557"/>
                  </a:lnTo>
                  <a:lnTo>
                    <a:pt x="168719" y="197065"/>
                  </a:lnTo>
                  <a:lnTo>
                    <a:pt x="168833" y="212966"/>
                  </a:lnTo>
                  <a:lnTo>
                    <a:pt x="168833" y="189115"/>
                  </a:lnTo>
                  <a:lnTo>
                    <a:pt x="154114" y="188798"/>
                  </a:lnTo>
                  <a:lnTo>
                    <a:pt x="152641" y="197332"/>
                  </a:lnTo>
                  <a:lnTo>
                    <a:pt x="152539" y="211721"/>
                  </a:lnTo>
                  <a:lnTo>
                    <a:pt x="154114" y="220853"/>
                  </a:lnTo>
                  <a:lnTo>
                    <a:pt x="171157" y="221246"/>
                  </a:lnTo>
                  <a:lnTo>
                    <a:pt x="171780" y="217627"/>
                  </a:lnTo>
                  <a:lnTo>
                    <a:pt x="172821" y="211721"/>
                  </a:lnTo>
                  <a:close/>
                </a:path>
                <a:path w="321310" h="226695">
                  <a:moveTo>
                    <a:pt x="172821" y="22834"/>
                  </a:moveTo>
                  <a:lnTo>
                    <a:pt x="172758" y="9537"/>
                  </a:lnTo>
                  <a:lnTo>
                    <a:pt x="171729" y="3568"/>
                  </a:lnTo>
                  <a:lnTo>
                    <a:pt x="171157" y="254"/>
                  </a:lnTo>
                  <a:lnTo>
                    <a:pt x="168833" y="228"/>
                  </a:lnTo>
                  <a:lnTo>
                    <a:pt x="168833" y="24091"/>
                  </a:lnTo>
                  <a:lnTo>
                    <a:pt x="166903" y="28778"/>
                  </a:lnTo>
                  <a:lnTo>
                    <a:pt x="158407" y="28638"/>
                  </a:lnTo>
                  <a:lnTo>
                    <a:pt x="156502" y="24091"/>
                  </a:lnTo>
                  <a:lnTo>
                    <a:pt x="156425" y="8267"/>
                  </a:lnTo>
                  <a:lnTo>
                    <a:pt x="158407" y="3568"/>
                  </a:lnTo>
                  <a:lnTo>
                    <a:pt x="166903" y="3708"/>
                  </a:lnTo>
                  <a:lnTo>
                    <a:pt x="168744" y="8267"/>
                  </a:lnTo>
                  <a:lnTo>
                    <a:pt x="168833" y="24091"/>
                  </a:lnTo>
                  <a:lnTo>
                    <a:pt x="168833" y="228"/>
                  </a:lnTo>
                  <a:lnTo>
                    <a:pt x="154114" y="0"/>
                  </a:lnTo>
                  <a:lnTo>
                    <a:pt x="152654" y="8470"/>
                  </a:lnTo>
                  <a:lnTo>
                    <a:pt x="152527" y="22834"/>
                  </a:lnTo>
                  <a:lnTo>
                    <a:pt x="154114" y="32080"/>
                  </a:lnTo>
                  <a:lnTo>
                    <a:pt x="171157" y="32359"/>
                  </a:lnTo>
                  <a:lnTo>
                    <a:pt x="171780" y="28778"/>
                  </a:lnTo>
                  <a:lnTo>
                    <a:pt x="172821" y="22834"/>
                  </a:lnTo>
                  <a:close/>
                </a:path>
                <a:path w="321310" h="226695">
                  <a:moveTo>
                    <a:pt x="194056" y="129019"/>
                  </a:moveTo>
                  <a:lnTo>
                    <a:pt x="192836" y="126936"/>
                  </a:lnTo>
                  <a:lnTo>
                    <a:pt x="190919" y="123634"/>
                  </a:lnTo>
                  <a:lnTo>
                    <a:pt x="190220" y="123621"/>
                  </a:lnTo>
                  <a:lnTo>
                    <a:pt x="190220" y="134048"/>
                  </a:lnTo>
                  <a:lnTo>
                    <a:pt x="177901" y="133832"/>
                  </a:lnTo>
                  <a:lnTo>
                    <a:pt x="177901" y="130225"/>
                  </a:lnTo>
                  <a:lnTo>
                    <a:pt x="180606" y="126936"/>
                  </a:lnTo>
                  <a:lnTo>
                    <a:pt x="188556" y="127088"/>
                  </a:lnTo>
                  <a:lnTo>
                    <a:pt x="190004" y="130454"/>
                  </a:lnTo>
                  <a:lnTo>
                    <a:pt x="190220" y="134048"/>
                  </a:lnTo>
                  <a:lnTo>
                    <a:pt x="190220" y="123621"/>
                  </a:lnTo>
                  <a:lnTo>
                    <a:pt x="177241" y="123367"/>
                  </a:lnTo>
                  <a:lnTo>
                    <a:pt x="173951" y="129019"/>
                  </a:lnTo>
                  <a:lnTo>
                    <a:pt x="173951" y="142938"/>
                  </a:lnTo>
                  <a:lnTo>
                    <a:pt x="177622" y="147942"/>
                  </a:lnTo>
                  <a:lnTo>
                    <a:pt x="187388" y="148132"/>
                  </a:lnTo>
                  <a:lnTo>
                    <a:pt x="188810" y="147269"/>
                  </a:lnTo>
                  <a:lnTo>
                    <a:pt x="192506" y="144767"/>
                  </a:lnTo>
                  <a:lnTo>
                    <a:pt x="193636" y="141427"/>
                  </a:lnTo>
                  <a:lnTo>
                    <a:pt x="193751" y="140309"/>
                  </a:lnTo>
                  <a:lnTo>
                    <a:pt x="190055" y="140233"/>
                  </a:lnTo>
                  <a:lnTo>
                    <a:pt x="189903" y="141973"/>
                  </a:lnTo>
                  <a:lnTo>
                    <a:pt x="187845" y="144767"/>
                  </a:lnTo>
                  <a:lnTo>
                    <a:pt x="180073" y="144627"/>
                  </a:lnTo>
                  <a:lnTo>
                    <a:pt x="177901" y="141782"/>
                  </a:lnTo>
                  <a:lnTo>
                    <a:pt x="177901" y="136931"/>
                  </a:lnTo>
                  <a:lnTo>
                    <a:pt x="194056" y="137236"/>
                  </a:lnTo>
                  <a:lnTo>
                    <a:pt x="194056" y="136931"/>
                  </a:lnTo>
                  <a:lnTo>
                    <a:pt x="194056" y="134048"/>
                  </a:lnTo>
                  <a:lnTo>
                    <a:pt x="194056" y="129019"/>
                  </a:lnTo>
                  <a:close/>
                </a:path>
                <a:path w="321310" h="226695">
                  <a:moveTo>
                    <a:pt x="216522" y="125577"/>
                  </a:moveTo>
                  <a:lnTo>
                    <a:pt x="212217" y="124040"/>
                  </a:lnTo>
                  <a:lnTo>
                    <a:pt x="204965" y="123888"/>
                  </a:lnTo>
                  <a:lnTo>
                    <a:pt x="202895" y="126555"/>
                  </a:lnTo>
                  <a:lnTo>
                    <a:pt x="202082" y="127800"/>
                  </a:lnTo>
                  <a:lnTo>
                    <a:pt x="202006" y="124510"/>
                  </a:lnTo>
                  <a:lnTo>
                    <a:pt x="198488" y="124421"/>
                  </a:lnTo>
                  <a:lnTo>
                    <a:pt x="198488" y="147701"/>
                  </a:lnTo>
                  <a:lnTo>
                    <a:pt x="202209" y="147764"/>
                  </a:lnTo>
                  <a:lnTo>
                    <a:pt x="202209" y="128778"/>
                  </a:lnTo>
                  <a:lnTo>
                    <a:pt x="205955" y="127431"/>
                  </a:lnTo>
                  <a:lnTo>
                    <a:pt x="211696" y="127533"/>
                  </a:lnTo>
                  <a:lnTo>
                    <a:pt x="212788" y="129603"/>
                  </a:lnTo>
                  <a:lnTo>
                    <a:pt x="212788" y="147967"/>
                  </a:lnTo>
                  <a:lnTo>
                    <a:pt x="216522" y="148056"/>
                  </a:lnTo>
                  <a:lnTo>
                    <a:pt x="216522" y="125577"/>
                  </a:lnTo>
                  <a:close/>
                </a:path>
                <a:path w="321310" h="226695">
                  <a:moveTo>
                    <a:pt x="230162" y="125044"/>
                  </a:moveTo>
                  <a:lnTo>
                    <a:pt x="226593" y="124968"/>
                  </a:lnTo>
                  <a:lnTo>
                    <a:pt x="226593" y="118452"/>
                  </a:lnTo>
                  <a:lnTo>
                    <a:pt x="222872" y="118402"/>
                  </a:lnTo>
                  <a:lnTo>
                    <a:pt x="222872" y="124891"/>
                  </a:lnTo>
                  <a:lnTo>
                    <a:pt x="219887" y="124841"/>
                  </a:lnTo>
                  <a:lnTo>
                    <a:pt x="219887" y="128092"/>
                  </a:lnTo>
                  <a:lnTo>
                    <a:pt x="222872" y="128143"/>
                  </a:lnTo>
                  <a:lnTo>
                    <a:pt x="222872" y="146304"/>
                  </a:lnTo>
                  <a:lnTo>
                    <a:pt x="223672" y="148501"/>
                  </a:lnTo>
                  <a:lnTo>
                    <a:pt x="227736" y="148590"/>
                  </a:lnTo>
                  <a:lnTo>
                    <a:pt x="228815" y="148424"/>
                  </a:lnTo>
                  <a:lnTo>
                    <a:pt x="230162" y="148323"/>
                  </a:lnTo>
                  <a:lnTo>
                    <a:pt x="230162" y="145249"/>
                  </a:lnTo>
                  <a:lnTo>
                    <a:pt x="226593" y="145173"/>
                  </a:lnTo>
                  <a:lnTo>
                    <a:pt x="226593" y="128219"/>
                  </a:lnTo>
                  <a:lnTo>
                    <a:pt x="230162" y="128282"/>
                  </a:lnTo>
                  <a:lnTo>
                    <a:pt x="230162" y="125044"/>
                  </a:lnTo>
                  <a:close/>
                </a:path>
                <a:path w="321310" h="226695">
                  <a:moveTo>
                    <a:pt x="241490" y="216166"/>
                  </a:moveTo>
                  <a:lnTo>
                    <a:pt x="238150" y="206438"/>
                  </a:lnTo>
                  <a:lnTo>
                    <a:pt x="236918" y="202844"/>
                  </a:lnTo>
                  <a:lnTo>
                    <a:pt x="232498" y="189966"/>
                  </a:lnTo>
                  <a:lnTo>
                    <a:pt x="232498" y="202844"/>
                  </a:lnTo>
                  <a:lnTo>
                    <a:pt x="223037" y="202641"/>
                  </a:lnTo>
                  <a:lnTo>
                    <a:pt x="227926" y="188671"/>
                  </a:lnTo>
                  <a:lnTo>
                    <a:pt x="232498" y="202844"/>
                  </a:lnTo>
                  <a:lnTo>
                    <a:pt x="232498" y="189966"/>
                  </a:lnTo>
                  <a:lnTo>
                    <a:pt x="232054" y="188671"/>
                  </a:lnTo>
                  <a:lnTo>
                    <a:pt x="230454" y="183972"/>
                  </a:lnTo>
                  <a:lnTo>
                    <a:pt x="225806" y="183870"/>
                  </a:lnTo>
                  <a:lnTo>
                    <a:pt x="214363" y="215595"/>
                  </a:lnTo>
                  <a:lnTo>
                    <a:pt x="218605" y="215671"/>
                  </a:lnTo>
                  <a:lnTo>
                    <a:pt x="221780" y="206438"/>
                  </a:lnTo>
                  <a:lnTo>
                    <a:pt x="233972" y="206717"/>
                  </a:lnTo>
                  <a:lnTo>
                    <a:pt x="236994" y="216090"/>
                  </a:lnTo>
                  <a:lnTo>
                    <a:pt x="241490" y="216166"/>
                  </a:lnTo>
                  <a:close/>
                </a:path>
                <a:path w="321310" h="226695">
                  <a:moveTo>
                    <a:pt x="274675" y="194208"/>
                  </a:moveTo>
                  <a:lnTo>
                    <a:pt x="270192" y="192824"/>
                  </a:lnTo>
                  <a:lnTo>
                    <a:pt x="264350" y="192709"/>
                  </a:lnTo>
                  <a:lnTo>
                    <a:pt x="262877" y="194271"/>
                  </a:lnTo>
                  <a:lnTo>
                    <a:pt x="261010" y="196418"/>
                  </a:lnTo>
                  <a:lnTo>
                    <a:pt x="259092" y="192582"/>
                  </a:lnTo>
                  <a:lnTo>
                    <a:pt x="251117" y="192417"/>
                  </a:lnTo>
                  <a:lnTo>
                    <a:pt x="249212" y="195084"/>
                  </a:lnTo>
                  <a:lnTo>
                    <a:pt x="248399" y="196329"/>
                  </a:lnTo>
                  <a:lnTo>
                    <a:pt x="248310" y="193040"/>
                  </a:lnTo>
                  <a:lnTo>
                    <a:pt x="244779" y="192951"/>
                  </a:lnTo>
                  <a:lnTo>
                    <a:pt x="244779" y="216255"/>
                  </a:lnTo>
                  <a:lnTo>
                    <a:pt x="248513" y="216331"/>
                  </a:lnTo>
                  <a:lnTo>
                    <a:pt x="248513" y="197307"/>
                  </a:lnTo>
                  <a:lnTo>
                    <a:pt x="252260" y="195986"/>
                  </a:lnTo>
                  <a:lnTo>
                    <a:pt x="257124" y="196075"/>
                  </a:lnTo>
                  <a:lnTo>
                    <a:pt x="257860" y="198437"/>
                  </a:lnTo>
                  <a:lnTo>
                    <a:pt x="257860" y="216522"/>
                  </a:lnTo>
                  <a:lnTo>
                    <a:pt x="261594" y="216611"/>
                  </a:lnTo>
                  <a:lnTo>
                    <a:pt x="261594" y="199288"/>
                  </a:lnTo>
                  <a:lnTo>
                    <a:pt x="263677" y="196215"/>
                  </a:lnTo>
                  <a:lnTo>
                    <a:pt x="270002" y="196342"/>
                  </a:lnTo>
                  <a:lnTo>
                    <a:pt x="270954" y="198539"/>
                  </a:lnTo>
                  <a:lnTo>
                    <a:pt x="270954" y="216814"/>
                  </a:lnTo>
                  <a:lnTo>
                    <a:pt x="274675" y="216903"/>
                  </a:lnTo>
                  <a:lnTo>
                    <a:pt x="274675" y="194208"/>
                  </a:lnTo>
                  <a:close/>
                </a:path>
                <a:path w="321310" h="226695">
                  <a:moveTo>
                    <a:pt x="299377" y="198513"/>
                  </a:moveTo>
                  <a:lnTo>
                    <a:pt x="298132" y="196621"/>
                  </a:lnTo>
                  <a:lnTo>
                    <a:pt x="296024" y="193370"/>
                  </a:lnTo>
                  <a:lnTo>
                    <a:pt x="295503" y="193370"/>
                  </a:lnTo>
                  <a:lnTo>
                    <a:pt x="295503" y="202641"/>
                  </a:lnTo>
                  <a:lnTo>
                    <a:pt x="295503" y="210756"/>
                  </a:lnTo>
                  <a:lnTo>
                    <a:pt x="293585" y="214604"/>
                  </a:lnTo>
                  <a:lnTo>
                    <a:pt x="289509" y="214490"/>
                  </a:lnTo>
                  <a:lnTo>
                    <a:pt x="287121" y="214452"/>
                  </a:lnTo>
                  <a:lnTo>
                    <a:pt x="283413" y="212712"/>
                  </a:lnTo>
                  <a:lnTo>
                    <a:pt x="283413" y="202641"/>
                  </a:lnTo>
                  <a:lnTo>
                    <a:pt x="283984" y="197078"/>
                  </a:lnTo>
                  <a:lnTo>
                    <a:pt x="284035" y="196621"/>
                  </a:lnTo>
                  <a:lnTo>
                    <a:pt x="295198" y="196875"/>
                  </a:lnTo>
                  <a:lnTo>
                    <a:pt x="295503" y="202641"/>
                  </a:lnTo>
                  <a:lnTo>
                    <a:pt x="295503" y="193370"/>
                  </a:lnTo>
                  <a:lnTo>
                    <a:pt x="286067" y="193154"/>
                  </a:lnTo>
                  <a:lnTo>
                    <a:pt x="283476" y="197078"/>
                  </a:lnTo>
                  <a:lnTo>
                    <a:pt x="283375" y="193763"/>
                  </a:lnTo>
                  <a:lnTo>
                    <a:pt x="279857" y="193687"/>
                  </a:lnTo>
                  <a:lnTo>
                    <a:pt x="279857" y="226237"/>
                  </a:lnTo>
                  <a:lnTo>
                    <a:pt x="283591" y="226326"/>
                  </a:lnTo>
                  <a:lnTo>
                    <a:pt x="283591" y="214642"/>
                  </a:lnTo>
                  <a:lnTo>
                    <a:pt x="284657" y="216319"/>
                  </a:lnTo>
                  <a:lnTo>
                    <a:pt x="286639" y="217830"/>
                  </a:lnTo>
                  <a:lnTo>
                    <a:pt x="297167" y="218059"/>
                  </a:lnTo>
                  <a:lnTo>
                    <a:pt x="298183" y="214642"/>
                  </a:lnTo>
                  <a:lnTo>
                    <a:pt x="299339" y="210756"/>
                  </a:lnTo>
                  <a:lnTo>
                    <a:pt x="299377" y="198513"/>
                  </a:lnTo>
                  <a:close/>
                </a:path>
                <a:path w="321310" h="226695">
                  <a:moveTo>
                    <a:pt x="320789" y="207670"/>
                  </a:moveTo>
                  <a:lnTo>
                    <a:pt x="319176" y="205854"/>
                  </a:lnTo>
                  <a:lnTo>
                    <a:pt x="307886" y="202666"/>
                  </a:lnTo>
                  <a:lnTo>
                    <a:pt x="306730" y="202196"/>
                  </a:lnTo>
                  <a:lnTo>
                    <a:pt x="306730" y="197396"/>
                  </a:lnTo>
                  <a:lnTo>
                    <a:pt x="310007" y="197053"/>
                  </a:lnTo>
                  <a:lnTo>
                    <a:pt x="315887" y="197167"/>
                  </a:lnTo>
                  <a:lnTo>
                    <a:pt x="316407" y="199631"/>
                  </a:lnTo>
                  <a:lnTo>
                    <a:pt x="316458" y="201129"/>
                  </a:lnTo>
                  <a:lnTo>
                    <a:pt x="320065" y="201206"/>
                  </a:lnTo>
                  <a:lnTo>
                    <a:pt x="320065" y="200025"/>
                  </a:lnTo>
                  <a:lnTo>
                    <a:pt x="319506" y="193852"/>
                  </a:lnTo>
                  <a:lnTo>
                    <a:pt x="307162" y="193598"/>
                  </a:lnTo>
                  <a:lnTo>
                    <a:pt x="303123" y="195834"/>
                  </a:lnTo>
                  <a:lnTo>
                    <a:pt x="303123" y="204177"/>
                  </a:lnTo>
                  <a:lnTo>
                    <a:pt x="305168" y="205879"/>
                  </a:lnTo>
                  <a:lnTo>
                    <a:pt x="315810" y="208864"/>
                  </a:lnTo>
                  <a:lnTo>
                    <a:pt x="317055" y="209524"/>
                  </a:lnTo>
                  <a:lnTo>
                    <a:pt x="317055" y="213982"/>
                  </a:lnTo>
                  <a:lnTo>
                    <a:pt x="314617" y="215049"/>
                  </a:lnTo>
                  <a:lnTo>
                    <a:pt x="306654" y="214884"/>
                  </a:lnTo>
                  <a:lnTo>
                    <a:pt x="306133" y="211912"/>
                  </a:lnTo>
                  <a:lnTo>
                    <a:pt x="306019" y="210096"/>
                  </a:lnTo>
                  <a:lnTo>
                    <a:pt x="302399" y="209994"/>
                  </a:lnTo>
                  <a:lnTo>
                    <a:pt x="302539" y="212826"/>
                  </a:lnTo>
                  <a:lnTo>
                    <a:pt x="303161" y="218186"/>
                  </a:lnTo>
                  <a:lnTo>
                    <a:pt x="317017" y="218490"/>
                  </a:lnTo>
                  <a:lnTo>
                    <a:pt x="320789" y="215671"/>
                  </a:lnTo>
                  <a:lnTo>
                    <a:pt x="320789" y="2076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5014531" y="7578623"/>
              <a:ext cx="866775" cy="704850"/>
            </a:xfrm>
            <a:custGeom>
              <a:avLst/>
              <a:gdLst/>
              <a:ahLst/>
              <a:cxnLst/>
              <a:rect l="l" t="t" r="r" b="b"/>
              <a:pathLst>
                <a:path w="866775" h="704850">
                  <a:moveTo>
                    <a:pt x="15887" y="101"/>
                  </a:moveTo>
                  <a:lnTo>
                    <a:pt x="5943" y="38"/>
                  </a:lnTo>
                  <a:lnTo>
                    <a:pt x="0" y="0"/>
                  </a:lnTo>
                  <a:lnTo>
                    <a:pt x="0" y="15125"/>
                  </a:lnTo>
                  <a:lnTo>
                    <a:pt x="0" y="645820"/>
                  </a:lnTo>
                  <a:lnTo>
                    <a:pt x="1839" y="655921"/>
                  </a:lnTo>
                  <a:lnTo>
                    <a:pt x="6784" y="663457"/>
                  </a:lnTo>
                  <a:lnTo>
                    <a:pt x="13973" y="668169"/>
                  </a:lnTo>
                  <a:lnTo>
                    <a:pt x="22542" y="669798"/>
                  </a:lnTo>
                  <a:lnTo>
                    <a:pt x="423011" y="686828"/>
                  </a:lnTo>
                  <a:lnTo>
                    <a:pt x="423011" y="2578"/>
                  </a:lnTo>
                  <a:lnTo>
                    <a:pt x="15887" y="101"/>
                  </a:lnTo>
                </a:path>
                <a:path w="866775" h="704850">
                  <a:moveTo>
                    <a:pt x="852563" y="5207"/>
                  </a:moveTo>
                  <a:lnTo>
                    <a:pt x="423011" y="2578"/>
                  </a:lnTo>
                  <a:lnTo>
                    <a:pt x="423011" y="686828"/>
                  </a:lnTo>
                  <a:lnTo>
                    <a:pt x="839241" y="704519"/>
                  </a:lnTo>
                  <a:lnTo>
                    <a:pt x="850466" y="703574"/>
                  </a:lnTo>
                  <a:lnTo>
                    <a:pt x="858345" y="699957"/>
                  </a:lnTo>
                  <a:lnTo>
                    <a:pt x="862990" y="692496"/>
                  </a:lnTo>
                  <a:lnTo>
                    <a:pt x="864514" y="680021"/>
                  </a:lnTo>
                  <a:lnTo>
                    <a:pt x="864514" y="21120"/>
                  </a:lnTo>
                  <a:lnTo>
                    <a:pt x="864514" y="5270"/>
                  </a:lnTo>
                  <a:lnTo>
                    <a:pt x="866495" y="5283"/>
                  </a:lnTo>
                  <a:lnTo>
                    <a:pt x="852563" y="520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4" name="object 84"/>
          <p:cNvGrpSpPr/>
          <p:nvPr/>
        </p:nvGrpSpPr>
        <p:grpSpPr>
          <a:xfrm>
            <a:off x="2927311" y="5820549"/>
            <a:ext cx="902969" cy="2206625"/>
            <a:chOff x="2927311" y="5820549"/>
            <a:chExt cx="902969" cy="2206625"/>
          </a:xfrm>
        </p:grpSpPr>
        <p:sp>
          <p:nvSpPr>
            <p:cNvPr id="85" name="object 85"/>
            <p:cNvSpPr/>
            <p:nvPr/>
          </p:nvSpPr>
          <p:spPr>
            <a:xfrm>
              <a:off x="2929597" y="5822835"/>
              <a:ext cx="898525" cy="2201545"/>
            </a:xfrm>
            <a:custGeom>
              <a:avLst/>
              <a:gdLst/>
              <a:ahLst/>
              <a:cxnLst/>
              <a:rect l="l" t="t" r="r" b="b"/>
              <a:pathLst>
                <a:path w="898525" h="2201545">
                  <a:moveTo>
                    <a:pt x="898220" y="47447"/>
                  </a:moveTo>
                  <a:lnTo>
                    <a:pt x="135242" y="106146"/>
                  </a:lnTo>
                  <a:lnTo>
                    <a:pt x="135242" y="712622"/>
                  </a:lnTo>
                  <a:lnTo>
                    <a:pt x="147114" y="751807"/>
                  </a:lnTo>
                  <a:lnTo>
                    <a:pt x="155415" y="795104"/>
                  </a:lnTo>
                  <a:lnTo>
                    <a:pt x="159913" y="841405"/>
                  </a:lnTo>
                  <a:lnTo>
                    <a:pt x="160377" y="889604"/>
                  </a:lnTo>
                  <a:lnTo>
                    <a:pt x="156574" y="938595"/>
                  </a:lnTo>
                  <a:lnTo>
                    <a:pt x="148273" y="987272"/>
                  </a:lnTo>
                  <a:lnTo>
                    <a:pt x="135242" y="1034529"/>
                  </a:lnTo>
                  <a:lnTo>
                    <a:pt x="132041" y="2201519"/>
                  </a:lnTo>
                  <a:lnTo>
                    <a:pt x="898220" y="2080310"/>
                  </a:lnTo>
                  <a:lnTo>
                    <a:pt x="898220" y="899096"/>
                  </a:lnTo>
                  <a:lnTo>
                    <a:pt x="879500" y="852655"/>
                  </a:lnTo>
                  <a:lnTo>
                    <a:pt x="870243" y="804722"/>
                  </a:lnTo>
                  <a:lnTo>
                    <a:pt x="870345" y="755295"/>
                  </a:lnTo>
                  <a:lnTo>
                    <a:pt x="879705" y="704369"/>
                  </a:lnTo>
                  <a:lnTo>
                    <a:pt x="898220" y="651941"/>
                  </a:lnTo>
                  <a:lnTo>
                    <a:pt x="898220" y="47447"/>
                  </a:lnTo>
                  <a:lnTo>
                    <a:pt x="767499" y="10096"/>
                  </a:lnTo>
                  <a:lnTo>
                    <a:pt x="21412" y="63461"/>
                  </a:lnTo>
                  <a:lnTo>
                    <a:pt x="21412" y="669937"/>
                  </a:lnTo>
                  <a:lnTo>
                    <a:pt x="34926" y="715416"/>
                  </a:lnTo>
                  <a:lnTo>
                    <a:pt x="43524" y="765239"/>
                  </a:lnTo>
                  <a:lnTo>
                    <a:pt x="46839" y="818151"/>
                  </a:lnTo>
                  <a:lnTo>
                    <a:pt x="44503" y="872894"/>
                  </a:lnTo>
                  <a:lnTo>
                    <a:pt x="36150" y="928214"/>
                  </a:lnTo>
                  <a:lnTo>
                    <a:pt x="21412" y="982852"/>
                  </a:lnTo>
                  <a:lnTo>
                    <a:pt x="20789" y="2136965"/>
                  </a:lnTo>
                  <a:lnTo>
                    <a:pt x="132041" y="2201519"/>
                  </a:lnTo>
                </a:path>
                <a:path w="898525" h="2201545">
                  <a:moveTo>
                    <a:pt x="767499" y="10096"/>
                  </a:moveTo>
                  <a:lnTo>
                    <a:pt x="736752" y="0"/>
                  </a:lnTo>
                  <a:lnTo>
                    <a:pt x="76" y="52781"/>
                  </a:lnTo>
                  <a:lnTo>
                    <a:pt x="0" y="2124900"/>
                  </a:lnTo>
                  <a:lnTo>
                    <a:pt x="20789" y="213696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6" name="object 8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44342" y="6063640"/>
              <a:ext cx="602157" cy="378066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48724" y="6490487"/>
              <a:ext cx="810171" cy="1384706"/>
            </a:xfrm>
            <a:prstGeom prst="rect">
              <a:avLst/>
            </a:prstGeom>
          </p:spPr>
        </p:pic>
      </p:grpSp>
      <p:grpSp>
        <p:nvGrpSpPr>
          <p:cNvPr id="88" name="object 88"/>
          <p:cNvGrpSpPr/>
          <p:nvPr/>
        </p:nvGrpSpPr>
        <p:grpSpPr>
          <a:xfrm>
            <a:off x="3370389" y="8078114"/>
            <a:ext cx="251460" cy="75565"/>
            <a:chOff x="3370389" y="8078114"/>
            <a:chExt cx="251460" cy="75565"/>
          </a:xfrm>
        </p:grpSpPr>
        <p:pic>
          <p:nvPicPr>
            <p:cNvPr id="89" name="object 8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370389" y="8078114"/>
              <a:ext cx="171881" cy="75501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3566083" y="8078114"/>
              <a:ext cx="55880" cy="75565"/>
            </a:xfrm>
            <a:custGeom>
              <a:avLst/>
              <a:gdLst/>
              <a:ahLst/>
              <a:cxnLst/>
              <a:rect l="l" t="t" r="r" b="b"/>
              <a:pathLst>
                <a:path w="55879" h="75565">
                  <a:moveTo>
                    <a:pt x="35991" y="0"/>
                  </a:moveTo>
                  <a:lnTo>
                    <a:pt x="19862" y="0"/>
                  </a:lnTo>
                  <a:lnTo>
                    <a:pt x="13106" y="1841"/>
                  </a:lnTo>
                  <a:lnTo>
                    <a:pt x="3251" y="9270"/>
                  </a:lnTo>
                  <a:lnTo>
                    <a:pt x="787" y="14300"/>
                  </a:lnTo>
                  <a:lnTo>
                    <a:pt x="787" y="23774"/>
                  </a:lnTo>
                  <a:lnTo>
                    <a:pt x="39395" y="44310"/>
                  </a:lnTo>
                  <a:lnTo>
                    <a:pt x="45085" y="48526"/>
                  </a:lnTo>
                  <a:lnTo>
                    <a:pt x="45085" y="58064"/>
                  </a:lnTo>
                  <a:lnTo>
                    <a:pt x="43497" y="61163"/>
                  </a:lnTo>
                  <a:lnTo>
                    <a:pt x="37147" y="65684"/>
                  </a:lnTo>
                  <a:lnTo>
                    <a:pt x="32816" y="66814"/>
                  </a:lnTo>
                  <a:lnTo>
                    <a:pt x="21666" y="66814"/>
                  </a:lnTo>
                  <a:lnTo>
                    <a:pt x="17487" y="65684"/>
                  </a:lnTo>
                  <a:lnTo>
                    <a:pt x="12014" y="61112"/>
                  </a:lnTo>
                  <a:lnTo>
                    <a:pt x="10579" y="57594"/>
                  </a:lnTo>
                  <a:lnTo>
                    <a:pt x="10413" y="52831"/>
                  </a:lnTo>
                  <a:lnTo>
                    <a:pt x="0" y="52831"/>
                  </a:lnTo>
                  <a:lnTo>
                    <a:pt x="0" y="61201"/>
                  </a:lnTo>
                  <a:lnTo>
                    <a:pt x="2247" y="66649"/>
                  </a:lnTo>
                  <a:lnTo>
                    <a:pt x="11290" y="73723"/>
                  </a:lnTo>
                  <a:lnTo>
                    <a:pt x="18237" y="75501"/>
                  </a:lnTo>
                  <a:lnTo>
                    <a:pt x="36296" y="75501"/>
                  </a:lnTo>
                  <a:lnTo>
                    <a:pt x="43078" y="73545"/>
                  </a:lnTo>
                  <a:lnTo>
                    <a:pt x="52832" y="65671"/>
                  </a:lnTo>
                  <a:lnTo>
                    <a:pt x="55270" y="60210"/>
                  </a:lnTo>
                  <a:lnTo>
                    <a:pt x="55270" y="47777"/>
                  </a:lnTo>
                  <a:lnTo>
                    <a:pt x="53695" y="43535"/>
                  </a:lnTo>
                  <a:lnTo>
                    <a:pt x="47409" y="37477"/>
                  </a:lnTo>
                  <a:lnTo>
                    <a:pt x="40944" y="34709"/>
                  </a:lnTo>
                  <a:lnTo>
                    <a:pt x="16624" y="28575"/>
                  </a:lnTo>
                  <a:lnTo>
                    <a:pt x="11150" y="24790"/>
                  </a:lnTo>
                  <a:lnTo>
                    <a:pt x="11150" y="16357"/>
                  </a:lnTo>
                  <a:lnTo>
                    <a:pt x="12623" y="13462"/>
                  </a:lnTo>
                  <a:lnTo>
                    <a:pt x="18554" y="9131"/>
                  </a:lnTo>
                  <a:lnTo>
                    <a:pt x="22529" y="8051"/>
                  </a:lnTo>
                  <a:lnTo>
                    <a:pt x="32321" y="8051"/>
                  </a:lnTo>
                  <a:lnTo>
                    <a:pt x="36042" y="9004"/>
                  </a:lnTo>
                  <a:lnTo>
                    <a:pt x="41376" y="12890"/>
                  </a:lnTo>
                  <a:lnTo>
                    <a:pt x="42786" y="15633"/>
                  </a:lnTo>
                  <a:lnTo>
                    <a:pt x="42951" y="19202"/>
                  </a:lnTo>
                  <a:lnTo>
                    <a:pt x="52832" y="19202"/>
                  </a:lnTo>
                  <a:lnTo>
                    <a:pt x="52832" y="12471"/>
                  </a:lnTo>
                  <a:lnTo>
                    <a:pt x="50660" y="8064"/>
                  </a:lnTo>
                  <a:lnTo>
                    <a:pt x="41960" y="1612"/>
                  </a:lnTo>
                  <a:lnTo>
                    <a:pt x="3599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91" name="object 9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426418" y="6914336"/>
            <a:ext cx="211531" cy="74294"/>
          </a:xfrm>
          <a:prstGeom prst="rect">
            <a:avLst/>
          </a:prstGeom>
        </p:spPr>
      </p:pic>
      <p:grpSp>
        <p:nvGrpSpPr>
          <p:cNvPr id="92" name="object 92"/>
          <p:cNvGrpSpPr/>
          <p:nvPr/>
        </p:nvGrpSpPr>
        <p:grpSpPr>
          <a:xfrm>
            <a:off x="4893183" y="8732139"/>
            <a:ext cx="361315" cy="74295"/>
            <a:chOff x="4893183" y="8732139"/>
            <a:chExt cx="361315" cy="74295"/>
          </a:xfrm>
        </p:grpSpPr>
        <p:pic>
          <p:nvPicPr>
            <p:cNvPr id="93" name="object 9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893183" y="8732139"/>
              <a:ext cx="159181" cy="73164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075224" y="8732139"/>
              <a:ext cx="179273" cy="74295"/>
            </a:xfrm>
            <a:prstGeom prst="rect">
              <a:avLst/>
            </a:prstGeom>
          </p:spPr>
        </p:pic>
      </p:grpSp>
      <p:sp>
        <p:nvSpPr>
          <p:cNvPr id="95" name="object 95"/>
          <p:cNvSpPr txBox="1"/>
          <p:nvPr/>
        </p:nvSpPr>
        <p:spPr>
          <a:xfrm>
            <a:off x="707395" y="478526"/>
            <a:ext cx="1298575" cy="403860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1150" spc="30" b="1">
                <a:latin typeface="Arial"/>
                <a:cs typeface="Arial"/>
              </a:rPr>
              <a:t>Programación</a:t>
            </a:r>
            <a:r>
              <a:rPr dirty="0" sz="1150" spc="-50" b="1">
                <a:latin typeface="Arial"/>
                <a:cs typeface="Arial"/>
              </a:rPr>
              <a:t> </a:t>
            </a:r>
            <a:r>
              <a:rPr dirty="0" sz="1150" spc="10" b="1">
                <a:latin typeface="Arial"/>
                <a:cs typeface="Arial"/>
              </a:rPr>
              <a:t>y</a:t>
            </a:r>
            <a:endParaRPr sz="1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dirty="0" sz="1050" spc="20" b="1">
                <a:latin typeface="Arial"/>
                <a:cs typeface="Arial"/>
              </a:rPr>
              <a:t>Fuentes</a:t>
            </a:r>
            <a:r>
              <a:rPr dirty="0" sz="1050" spc="-70" b="1">
                <a:latin typeface="Arial"/>
                <a:cs typeface="Arial"/>
              </a:rPr>
              <a:t> </a:t>
            </a:r>
            <a:r>
              <a:rPr dirty="0" sz="1050" spc="30" b="1">
                <a:latin typeface="Arial"/>
                <a:cs typeface="Arial"/>
              </a:rPr>
              <a:t>operativas</a:t>
            </a:r>
            <a:endParaRPr sz="105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2903219" y="491891"/>
            <a:ext cx="38608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100"/>
              </a:spcBef>
            </a:pPr>
            <a:r>
              <a:rPr dirty="0" sz="1100" spc="-65">
                <a:latin typeface="Microsoft Sans Serif"/>
                <a:cs typeface="Microsoft Sans Serif"/>
              </a:rPr>
              <a:t>Se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5">
                <a:latin typeface="Microsoft Sans Serif"/>
                <a:cs typeface="Microsoft Sans Serif"/>
              </a:rPr>
              <a:t>accede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5">
                <a:latin typeface="Microsoft Sans Serif"/>
                <a:cs typeface="Microsoft Sans Serif"/>
              </a:rPr>
              <a:t>a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-55">
                <a:latin typeface="Microsoft Sans Serif"/>
                <a:cs typeface="Microsoft Sans Serif"/>
              </a:rPr>
              <a:t>MASTERDRIVE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-90">
                <a:latin typeface="Microsoft Sans Serif"/>
                <a:cs typeface="Microsoft Sans Serif"/>
              </a:rPr>
              <a:t>VC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40">
                <a:latin typeface="Microsoft Sans Serif"/>
                <a:cs typeface="Microsoft Sans Serif"/>
              </a:rPr>
              <a:t>para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60">
                <a:latin typeface="Microsoft Sans Serif"/>
                <a:cs typeface="Microsoft Sans Serif"/>
              </a:rPr>
              <a:t>programar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45">
                <a:latin typeface="Microsoft Sans Serif"/>
                <a:cs typeface="Microsoft Sans Serif"/>
              </a:rPr>
              <a:t>parámetros </a:t>
            </a:r>
            <a:r>
              <a:rPr dirty="0" sz="1100" spc="-28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operativos </a:t>
            </a:r>
            <a:r>
              <a:rPr dirty="0" sz="1100" spc="10">
                <a:latin typeface="Microsoft Sans Serif"/>
                <a:cs typeface="Microsoft Sans Serif"/>
              </a:rPr>
              <a:t>y </a:t>
            </a:r>
            <a:r>
              <a:rPr dirty="0" sz="1100" spc="35">
                <a:latin typeface="Microsoft Sans Serif"/>
                <a:cs typeface="Microsoft Sans Serif"/>
              </a:rPr>
              <a:t>perfiles de </a:t>
            </a:r>
            <a:r>
              <a:rPr dirty="0" sz="1100" spc="55">
                <a:latin typeface="Microsoft Sans Serif"/>
                <a:cs typeface="Microsoft Sans Serif"/>
              </a:rPr>
              <a:t>movimiento </a:t>
            </a:r>
            <a:r>
              <a:rPr dirty="0" sz="1100" spc="20">
                <a:latin typeface="Microsoft Sans Serif"/>
                <a:cs typeface="Microsoft Sans Serif"/>
              </a:rPr>
              <a:t>desde </a:t>
            </a:r>
            <a:r>
              <a:rPr dirty="0" sz="1100" spc="5">
                <a:latin typeface="Microsoft Sans Serif"/>
                <a:cs typeface="Microsoft Sans Serif"/>
              </a:rPr>
              <a:t>las </a:t>
            </a:r>
            <a:r>
              <a:rPr dirty="0" sz="1100" spc="30">
                <a:latin typeface="Microsoft Sans Serif"/>
                <a:cs typeface="Microsoft Sans Serif"/>
              </a:rPr>
              <a:t>siguientes </a:t>
            </a:r>
            <a:r>
              <a:rPr dirty="0" sz="1100" spc="35">
                <a:latin typeface="Microsoft Sans Serif"/>
                <a:cs typeface="Microsoft Sans Serif"/>
              </a:rPr>
              <a:t> fuentes: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2903220" y="1218332"/>
            <a:ext cx="2009775" cy="758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5">
                <a:latin typeface="Microsoft Sans Serif"/>
                <a:cs typeface="Microsoft Sans Serif"/>
              </a:rPr>
              <a:t>Panel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control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operador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35">
                <a:latin typeface="Microsoft Sans Serif"/>
                <a:cs typeface="Microsoft Sans Serif"/>
              </a:rPr>
              <a:t>(OP1S)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Unidad de parametrización </a:t>
            </a:r>
            <a:r>
              <a:rPr dirty="0" sz="900" spc="-10">
                <a:latin typeface="Microsoft Sans Serif"/>
                <a:cs typeface="Microsoft Sans Serif"/>
              </a:rPr>
              <a:t>(PMU) 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Varias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interfaces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seriales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950" spc="25">
                <a:latin typeface="Microsoft Sans Serif"/>
                <a:cs typeface="Microsoft Sans Serif"/>
              </a:rPr>
              <a:t>Software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basado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75">
                <a:latin typeface="Microsoft Sans Serif"/>
                <a:cs typeface="Microsoft Sans Serif"/>
              </a:rPr>
              <a:t>PC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(Simovis)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707395" y="2146703"/>
            <a:ext cx="188595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15" b="1">
                <a:latin typeface="Arial"/>
                <a:cs typeface="Arial"/>
              </a:rPr>
              <a:t>Paneles</a:t>
            </a:r>
            <a:r>
              <a:rPr dirty="0" sz="1150" spc="-45" b="1">
                <a:latin typeface="Arial"/>
                <a:cs typeface="Arial"/>
              </a:rPr>
              <a:t> </a:t>
            </a:r>
            <a:r>
              <a:rPr dirty="0" sz="1150" spc="30" b="1">
                <a:latin typeface="Arial"/>
                <a:cs typeface="Arial"/>
              </a:rPr>
              <a:t>PMU,</a:t>
            </a:r>
            <a:r>
              <a:rPr dirty="0" sz="1150" spc="-45" b="1">
                <a:latin typeface="Arial"/>
                <a:cs typeface="Arial"/>
              </a:rPr>
              <a:t> </a:t>
            </a:r>
            <a:r>
              <a:rPr dirty="0" sz="1150" spc="-35" b="1">
                <a:latin typeface="Arial"/>
                <a:cs typeface="Arial"/>
              </a:rPr>
              <a:t>OP1S</a:t>
            </a:r>
            <a:r>
              <a:rPr dirty="0" sz="1150" spc="-40" b="1">
                <a:latin typeface="Arial"/>
                <a:cs typeface="Arial"/>
              </a:rPr>
              <a:t> </a:t>
            </a:r>
            <a:r>
              <a:rPr dirty="0" sz="1150" spc="10" b="1">
                <a:latin typeface="Arial"/>
                <a:cs typeface="Arial"/>
              </a:rPr>
              <a:t>y</a:t>
            </a:r>
            <a:r>
              <a:rPr dirty="0" sz="1150" spc="-45" b="1">
                <a:latin typeface="Arial"/>
                <a:cs typeface="Arial"/>
              </a:rPr>
              <a:t> </a:t>
            </a:r>
            <a:r>
              <a:rPr dirty="0" sz="1150" spc="100" b="1">
                <a:latin typeface="Arial"/>
                <a:cs typeface="Arial"/>
              </a:rPr>
              <a:t>HMI</a:t>
            </a:r>
            <a:endParaRPr sz="1150">
              <a:latin typeface="Arial"/>
              <a:cs typeface="Aria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2903219" y="2137812"/>
            <a:ext cx="416814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100"/>
              </a:spcBef>
            </a:pPr>
            <a:r>
              <a:rPr dirty="0" sz="1100" spc="-45">
                <a:latin typeface="Microsoft Sans Serif"/>
                <a:cs typeface="Microsoft Sans Serif"/>
              </a:rPr>
              <a:t>El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 spc="-55">
                <a:latin typeface="Microsoft Sans Serif"/>
                <a:cs typeface="Microsoft Sans Serif"/>
              </a:rPr>
              <a:t>MASTERDRIVE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40">
                <a:latin typeface="Microsoft Sans Serif"/>
                <a:cs typeface="Microsoft Sans Serif"/>
              </a:rPr>
              <a:t>puede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20">
                <a:latin typeface="Microsoft Sans Serif"/>
                <a:cs typeface="Microsoft Sans Serif"/>
              </a:rPr>
              <a:t>ser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60">
                <a:latin typeface="Microsoft Sans Serif"/>
                <a:cs typeface="Microsoft Sans Serif"/>
              </a:rPr>
              <a:t>programado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 spc="10">
                <a:latin typeface="Microsoft Sans Serif"/>
                <a:cs typeface="Microsoft Sans Serif"/>
              </a:rPr>
              <a:t>y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45">
                <a:latin typeface="Microsoft Sans Serif"/>
                <a:cs typeface="Microsoft Sans Serif"/>
              </a:rPr>
              <a:t>operado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65">
                <a:latin typeface="Microsoft Sans Serif"/>
                <a:cs typeface="Microsoft Sans Serif"/>
              </a:rPr>
              <a:t>por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15">
                <a:latin typeface="Microsoft Sans Serif"/>
                <a:cs typeface="Microsoft Sans Serif"/>
              </a:rPr>
              <a:t>la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>
                <a:latin typeface="Microsoft Sans Serif"/>
                <a:cs typeface="Microsoft Sans Serif"/>
              </a:rPr>
              <a:t>PMU, </a:t>
            </a:r>
            <a:r>
              <a:rPr dirty="0" sz="1100" spc="-275">
                <a:latin typeface="Microsoft Sans Serif"/>
                <a:cs typeface="Microsoft Sans Serif"/>
              </a:rPr>
              <a:t> </a:t>
            </a:r>
            <a:r>
              <a:rPr dirty="0" sz="1100" spc="-45">
                <a:latin typeface="Microsoft Sans Serif"/>
                <a:cs typeface="Microsoft Sans Serif"/>
              </a:rPr>
              <a:t>OP1S </a:t>
            </a:r>
            <a:r>
              <a:rPr dirty="0" sz="1100" spc="65">
                <a:latin typeface="Microsoft Sans Serif"/>
                <a:cs typeface="Microsoft Sans Serif"/>
              </a:rPr>
              <a:t>u </a:t>
            </a:r>
            <a:r>
              <a:rPr dirty="0" sz="1100" spc="70">
                <a:latin typeface="Microsoft Sans Serif"/>
                <a:cs typeface="Microsoft Sans Serif"/>
              </a:rPr>
              <a:t>otro </a:t>
            </a:r>
            <a:r>
              <a:rPr dirty="0" sz="1100" spc="35">
                <a:latin typeface="Microsoft Sans Serif"/>
                <a:cs typeface="Microsoft Sans Serif"/>
              </a:rPr>
              <a:t>dispositivo </a:t>
            </a:r>
            <a:r>
              <a:rPr dirty="0" sz="1100" spc="-15">
                <a:latin typeface="Microsoft Sans Serif"/>
                <a:cs typeface="Microsoft Sans Serif"/>
              </a:rPr>
              <a:t>SIMATIC </a:t>
            </a:r>
            <a:r>
              <a:rPr dirty="0" sz="1100" spc="55">
                <a:latin typeface="Microsoft Sans Serif"/>
                <a:cs typeface="Microsoft Sans Serif"/>
              </a:rPr>
              <a:t>HMI </a:t>
            </a:r>
            <a:r>
              <a:rPr dirty="0" sz="1100" spc="45">
                <a:latin typeface="Microsoft Sans Serif"/>
                <a:cs typeface="Microsoft Sans Serif"/>
              </a:rPr>
              <a:t>como </a:t>
            </a:r>
            <a:r>
              <a:rPr dirty="0" sz="1100" spc="20">
                <a:latin typeface="Microsoft Sans Serif"/>
                <a:cs typeface="Microsoft Sans Serif"/>
              </a:rPr>
              <a:t>el </a:t>
            </a:r>
            <a:r>
              <a:rPr dirty="0" sz="1100" spc="-20">
                <a:latin typeface="Microsoft Sans Serif"/>
                <a:cs typeface="Microsoft Sans Serif"/>
              </a:rPr>
              <a:t>TP170A </a:t>
            </a:r>
            <a:r>
              <a:rPr dirty="0" sz="1100" spc="10">
                <a:latin typeface="Microsoft Sans Serif"/>
                <a:cs typeface="Microsoft Sans Serif"/>
              </a:rPr>
              <a:t>(en </a:t>
            </a:r>
            <a:r>
              <a:rPr dirty="0" sz="1100" spc="15">
                <a:latin typeface="Microsoft Sans Serif"/>
                <a:cs typeface="Microsoft Sans Serif"/>
              </a:rPr>
              <a:t>la </a:t>
            </a:r>
            <a:r>
              <a:rPr dirty="0" sz="1100" spc="20">
                <a:latin typeface="Microsoft Sans Serif"/>
                <a:cs typeface="Microsoft Sans Serif"/>
              </a:rPr>
              <a:t> </a:t>
            </a:r>
            <a:r>
              <a:rPr dirty="0" sz="1100" spc="30">
                <a:latin typeface="Microsoft Sans Serif"/>
                <a:cs typeface="Microsoft Sans Serif"/>
              </a:rPr>
              <a:t>imagen),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 spc="-20">
                <a:latin typeface="Microsoft Sans Serif"/>
                <a:cs typeface="Microsoft Sans Serif"/>
              </a:rPr>
              <a:t>TP170B,</a:t>
            </a:r>
            <a:r>
              <a:rPr dirty="0" sz="1100" spc="-10">
                <a:latin typeface="Microsoft Sans Serif"/>
                <a:cs typeface="Microsoft Sans Serif"/>
              </a:rPr>
              <a:t> OP27 </a:t>
            </a:r>
            <a:r>
              <a:rPr dirty="0" sz="1100" spc="50">
                <a:latin typeface="Microsoft Sans Serif"/>
                <a:cs typeface="Microsoft Sans Serif"/>
              </a:rPr>
              <a:t>o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5">
                <a:latin typeface="Microsoft Sans Serif"/>
                <a:cs typeface="Microsoft Sans Serif"/>
              </a:rPr>
              <a:t>MP370.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2903220" y="2865523"/>
            <a:ext cx="4293870" cy="2585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5">
                <a:latin typeface="Microsoft Sans Serif"/>
                <a:cs typeface="Microsoft Sans Serif"/>
              </a:rPr>
              <a:t>Los </a:t>
            </a:r>
            <a:r>
              <a:rPr dirty="0" sz="950" spc="35">
                <a:latin typeface="Microsoft Sans Serif"/>
                <a:cs typeface="Microsoft Sans Serif"/>
              </a:rPr>
              <a:t>parámetros, </a:t>
            </a:r>
            <a:r>
              <a:rPr dirty="0" sz="950" spc="40">
                <a:latin typeface="Microsoft Sans Serif"/>
                <a:cs typeface="Microsoft Sans Serif"/>
              </a:rPr>
              <a:t>como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40">
                <a:latin typeface="Microsoft Sans Serif"/>
                <a:cs typeface="Microsoft Sans Serif"/>
              </a:rPr>
              <a:t>tiempos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rampa, </a:t>
            </a:r>
            <a:r>
              <a:rPr dirty="0" sz="950">
                <a:latin typeface="Microsoft Sans Serif"/>
                <a:cs typeface="Microsoft Sans Serif"/>
              </a:rPr>
              <a:t>las </a:t>
            </a:r>
            <a:r>
              <a:rPr dirty="0" sz="950" spc="20">
                <a:latin typeface="Microsoft Sans Serif"/>
                <a:cs typeface="Microsoft Sans Serif"/>
              </a:rPr>
              <a:t>frecuencias </a:t>
            </a:r>
            <a:r>
              <a:rPr dirty="0" sz="950" spc="50">
                <a:latin typeface="Microsoft Sans Serif"/>
                <a:cs typeface="Microsoft Sans Serif"/>
              </a:rPr>
              <a:t>mínima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máxima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45">
                <a:latin typeface="Microsoft Sans Serif"/>
                <a:cs typeface="Microsoft Sans Serif"/>
              </a:rPr>
              <a:t>modos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0">
                <a:latin typeface="Microsoft Sans Serif"/>
                <a:cs typeface="Microsoft Sans Serif"/>
              </a:rPr>
              <a:t>funcionamiento,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40">
                <a:latin typeface="Microsoft Sans Serif"/>
                <a:cs typeface="Microsoft Sans Serif"/>
              </a:rPr>
              <a:t>configuran </a:t>
            </a:r>
            <a:r>
              <a:rPr dirty="0" sz="950" spc="30">
                <a:latin typeface="Microsoft Sans Serif"/>
                <a:cs typeface="Microsoft Sans Serif"/>
              </a:rPr>
              <a:t>fácilmente. </a:t>
            </a: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tecla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cambio</a:t>
            </a:r>
            <a:r>
              <a:rPr dirty="0" sz="950" spc="-5">
                <a:latin typeface="Microsoft Sans Serif"/>
                <a:cs typeface="Microsoft Sans Serif"/>
              </a:rPr>
              <a:t> ("P") </a:t>
            </a:r>
            <a:r>
              <a:rPr dirty="0" sz="950" spc="35">
                <a:latin typeface="Microsoft Sans Serif"/>
                <a:cs typeface="Microsoft Sans Serif"/>
              </a:rPr>
              <a:t>alterna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pantalla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entre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número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parámetro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valor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40">
                <a:latin typeface="Microsoft Sans Serif"/>
                <a:cs typeface="Microsoft Sans Serif"/>
              </a:rPr>
              <a:t>parámetro. </a:t>
            </a:r>
            <a:r>
              <a:rPr dirty="0" sz="950" spc="-5">
                <a:latin typeface="Microsoft Sans Serif"/>
                <a:cs typeface="Microsoft Sans Serif"/>
              </a:rPr>
              <a:t>Los </a:t>
            </a:r>
            <a:r>
              <a:rPr dirty="0" sz="950" spc="35">
                <a:latin typeface="Microsoft Sans Serif"/>
                <a:cs typeface="Microsoft Sans Serif"/>
              </a:rPr>
              <a:t>botones </a:t>
            </a:r>
            <a:r>
              <a:rPr dirty="0" sz="950" spc="40">
                <a:latin typeface="Microsoft Sans Serif"/>
                <a:cs typeface="Microsoft Sans Serif"/>
              </a:rPr>
              <a:t>arriba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25">
                <a:latin typeface="Microsoft Sans Serif"/>
                <a:cs typeface="Microsoft Sans Serif"/>
              </a:rPr>
              <a:t>abajo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15">
                <a:latin typeface="Microsoft Sans Serif"/>
                <a:cs typeface="Microsoft Sans Serif"/>
              </a:rPr>
              <a:t>desplazan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25">
                <a:latin typeface="Microsoft Sans Serif"/>
                <a:cs typeface="Microsoft Sans Serif"/>
              </a:rPr>
              <a:t>través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parámetros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30">
                <a:latin typeface="Microsoft Sans Serif"/>
                <a:cs typeface="Microsoft Sans Serif"/>
              </a:rPr>
              <a:t>utilizan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15">
                <a:latin typeface="Microsoft Sans Serif"/>
                <a:cs typeface="Microsoft Sans Serif"/>
              </a:rPr>
              <a:t>seleccionar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30">
                <a:latin typeface="Microsoft Sans Serif"/>
                <a:cs typeface="Microsoft Sans Serif"/>
              </a:rPr>
              <a:t>valor de </a:t>
            </a:r>
            <a:r>
              <a:rPr dirty="0" sz="950" spc="40">
                <a:latin typeface="Microsoft Sans Serif"/>
                <a:cs typeface="Microsoft Sans Serif"/>
              </a:rPr>
              <a:t>parámetro, una </a:t>
            </a:r>
            <a:r>
              <a:rPr dirty="0" sz="950" spc="-5">
                <a:latin typeface="Microsoft Sans Serif"/>
                <a:cs typeface="Microsoft Sans Serif"/>
              </a:rPr>
              <a:t>vez 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tecla </a:t>
            </a:r>
            <a:r>
              <a:rPr dirty="0" sz="950" spc="10">
                <a:latin typeface="Microsoft Sans Serif"/>
                <a:cs typeface="Microsoft Sans Serif"/>
              </a:rPr>
              <a:t>"P" </a:t>
            </a:r>
            <a:r>
              <a:rPr dirty="0" sz="950" spc="15">
                <a:latin typeface="Microsoft Sans Serif"/>
                <a:cs typeface="Microsoft Sans Serif"/>
              </a:rPr>
              <a:t>establece el </a:t>
            </a:r>
            <a:r>
              <a:rPr dirty="0" sz="950" spc="40">
                <a:latin typeface="Microsoft Sans Serif"/>
                <a:cs typeface="Microsoft Sans Serif"/>
              </a:rPr>
              <a:t>parámetro. </a:t>
            </a:r>
            <a:r>
              <a:rPr dirty="0" sz="950" spc="-40">
                <a:latin typeface="Microsoft Sans Serif"/>
                <a:cs typeface="Microsoft Sans Serif"/>
              </a:rPr>
              <a:t>El OP1S </a:t>
            </a:r>
            <a:r>
              <a:rPr dirty="0" sz="950" spc="35">
                <a:latin typeface="Microsoft Sans Serif"/>
                <a:cs typeface="Microsoft Sans Serif"/>
              </a:rPr>
              <a:t>tiene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25">
                <a:latin typeface="Microsoft Sans Serif"/>
                <a:cs typeface="Microsoft Sans Serif"/>
              </a:rPr>
              <a:t>teclado </a:t>
            </a:r>
            <a:r>
              <a:rPr dirty="0" sz="950" spc="40">
                <a:latin typeface="Microsoft Sans Serif"/>
                <a:cs typeface="Microsoft Sans Serif"/>
              </a:rPr>
              <a:t>numérico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40">
                <a:latin typeface="Microsoft Sans Serif"/>
                <a:cs typeface="Microsoft Sans Serif"/>
              </a:rPr>
              <a:t>entrada </a:t>
            </a:r>
            <a:r>
              <a:rPr dirty="0" sz="950" spc="25">
                <a:latin typeface="Microsoft Sans Serif"/>
                <a:cs typeface="Microsoft Sans Serif"/>
              </a:rPr>
              <a:t>directa. </a:t>
            </a: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-20">
                <a:latin typeface="Microsoft Sans Serif"/>
                <a:cs typeface="Microsoft Sans Serif"/>
              </a:rPr>
              <a:t>TP170A </a:t>
            </a:r>
            <a:r>
              <a:rPr dirty="0" sz="950" spc="25">
                <a:latin typeface="Microsoft Sans Serif"/>
                <a:cs typeface="Microsoft Sans Serif"/>
              </a:rPr>
              <a:t>utiliza </a:t>
            </a:r>
            <a:r>
              <a:rPr dirty="0" sz="950" spc="40">
                <a:latin typeface="Microsoft Sans Serif"/>
                <a:cs typeface="Microsoft Sans Serif"/>
              </a:rPr>
              <a:t>una </a:t>
            </a:r>
            <a:r>
              <a:rPr dirty="0" sz="950" spc="30">
                <a:latin typeface="Microsoft Sans Serif"/>
                <a:cs typeface="Microsoft Sans Serif"/>
              </a:rPr>
              <a:t>pantalla </a:t>
            </a:r>
            <a:r>
              <a:rPr dirty="0" sz="950" spc="15">
                <a:latin typeface="Microsoft Sans Serif"/>
                <a:cs typeface="Microsoft Sans Serif"/>
              </a:rPr>
              <a:t>sensible al </a:t>
            </a:r>
            <a:r>
              <a:rPr dirty="0" sz="950" spc="35">
                <a:latin typeface="Microsoft Sans Serif"/>
                <a:cs typeface="Microsoft Sans Serif"/>
              </a:rPr>
              <a:t>tacto para </a:t>
            </a:r>
            <a:r>
              <a:rPr dirty="0" sz="950" spc="4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control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monitoreo.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42875">
              <a:lnSpc>
                <a:spcPct val="126299"/>
              </a:lnSpc>
            </a:pP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30">
                <a:latin typeface="Microsoft Sans Serif"/>
                <a:cs typeface="Microsoft Sans Serif"/>
              </a:rPr>
              <a:t>comunicación </a:t>
            </a:r>
            <a:r>
              <a:rPr dirty="0" sz="950" spc="20">
                <a:latin typeface="Microsoft Sans Serif"/>
                <a:cs typeface="Microsoft Sans Serif"/>
              </a:rPr>
              <a:t>serial </a:t>
            </a:r>
            <a:r>
              <a:rPr dirty="0" sz="950" spc="15">
                <a:latin typeface="Microsoft Sans Serif"/>
                <a:cs typeface="Microsoft Sans Serif"/>
              </a:rPr>
              <a:t>está </a:t>
            </a:r>
            <a:r>
              <a:rPr dirty="0" sz="950" spc="30">
                <a:latin typeface="Microsoft Sans Serif"/>
                <a:cs typeface="Microsoft Sans Serif"/>
              </a:rPr>
              <a:t>disponible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25">
                <a:latin typeface="Microsoft Sans Serif"/>
                <a:cs typeface="Microsoft Sans Serif"/>
              </a:rPr>
              <a:t>través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20">
                <a:latin typeface="Microsoft Sans Serif"/>
                <a:cs typeface="Microsoft Sans Serif"/>
              </a:rPr>
              <a:t>conexiones </a:t>
            </a:r>
            <a:r>
              <a:rPr dirty="0" sz="950" spc="-35">
                <a:latin typeface="Microsoft Sans Serif"/>
                <a:cs typeface="Microsoft Sans Serif"/>
              </a:rPr>
              <a:t>RS232 </a:t>
            </a:r>
            <a:r>
              <a:rPr dirty="0" sz="950" spc="45">
                <a:latin typeface="Microsoft Sans Serif"/>
                <a:cs typeface="Microsoft Sans Serif"/>
              </a:rPr>
              <a:t>o </a:t>
            </a:r>
            <a:r>
              <a:rPr dirty="0" sz="950" spc="50">
                <a:latin typeface="Microsoft Sans Serif"/>
                <a:cs typeface="Microsoft Sans Serif"/>
              </a:rPr>
              <a:t> </a:t>
            </a:r>
            <a:r>
              <a:rPr dirty="0" sz="950" spc="-30">
                <a:latin typeface="Microsoft Sans Serif"/>
                <a:cs typeface="Microsoft Sans Serif"/>
              </a:rPr>
              <a:t>RS485. </a:t>
            </a:r>
            <a:r>
              <a:rPr dirty="0" sz="950" spc="-40">
                <a:latin typeface="Microsoft Sans Serif"/>
                <a:cs typeface="Microsoft Sans Serif"/>
              </a:rPr>
              <a:t>El OP1S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35">
                <a:latin typeface="Microsoft Sans Serif"/>
                <a:cs typeface="Microsoft Sans Serif"/>
              </a:rPr>
              <a:t>puede </a:t>
            </a:r>
            <a:r>
              <a:rPr dirty="0" sz="950" spc="60">
                <a:latin typeface="Microsoft Sans Serif"/>
                <a:cs typeface="Microsoft Sans Serif"/>
              </a:rPr>
              <a:t>montar </a:t>
            </a:r>
            <a:r>
              <a:rPr dirty="0" sz="950" spc="40">
                <a:latin typeface="Microsoft Sans Serif"/>
                <a:cs typeface="Microsoft Sans Serif"/>
              </a:rPr>
              <a:t>directamente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5">
                <a:latin typeface="Microsoft Sans Serif"/>
                <a:cs typeface="Microsoft Sans Serif"/>
              </a:rPr>
              <a:t>PMU </a:t>
            </a:r>
            <a:r>
              <a:rPr dirty="0" sz="950" spc="45">
                <a:latin typeface="Microsoft Sans Serif"/>
                <a:cs typeface="Microsoft Sans Serif"/>
              </a:rPr>
              <a:t>o </a:t>
            </a:r>
            <a:r>
              <a:rPr dirty="0" sz="950" spc="25">
                <a:latin typeface="Microsoft Sans Serif"/>
                <a:cs typeface="Microsoft Sans Serif"/>
              </a:rPr>
              <a:t>hasta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15">
                <a:latin typeface="Microsoft Sans Serif"/>
                <a:cs typeface="Microsoft Sans Serif"/>
              </a:rPr>
              <a:t>200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metros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distancia.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55">
                <a:latin typeface="Microsoft Sans Serif"/>
                <a:cs typeface="Microsoft Sans Serif"/>
              </a:rPr>
              <a:t>Se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requiere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una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fuente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alimentación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adicional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5 </a:t>
            </a:r>
            <a:r>
              <a:rPr dirty="0" sz="950" spc="30">
                <a:latin typeface="Microsoft Sans Serif"/>
                <a:cs typeface="Microsoft Sans Serif"/>
              </a:rPr>
              <a:t>voltios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30">
                <a:latin typeface="Microsoft Sans Serif"/>
                <a:cs typeface="Microsoft Sans Serif"/>
              </a:rPr>
              <a:t>operación </a:t>
            </a:r>
            <a:r>
              <a:rPr dirty="0" sz="950" spc="50">
                <a:latin typeface="Microsoft Sans Serif"/>
                <a:cs typeface="Microsoft Sans Serif"/>
              </a:rPr>
              <a:t>remota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25">
                <a:latin typeface="Microsoft Sans Serif"/>
                <a:cs typeface="Microsoft Sans Serif"/>
              </a:rPr>
              <a:t>más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5 </a:t>
            </a:r>
            <a:r>
              <a:rPr dirty="0" sz="950" spc="35">
                <a:latin typeface="Microsoft Sans Serif"/>
                <a:cs typeface="Microsoft Sans Serif"/>
              </a:rPr>
              <a:t>metros. </a:t>
            </a: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-20">
                <a:latin typeface="Microsoft Sans Serif"/>
                <a:cs typeface="Microsoft Sans Serif"/>
              </a:rPr>
              <a:t>TP170A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alimenta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desde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variador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las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conexiones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40">
                <a:latin typeface="Microsoft Sans Serif"/>
                <a:cs typeface="Microsoft Sans Serif"/>
              </a:rPr>
              <a:t>PROFIBUS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estándar.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73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20183" y="6136640"/>
            <a:ext cx="706120" cy="117475"/>
          </a:xfrm>
          <a:custGeom>
            <a:avLst/>
            <a:gdLst/>
            <a:ahLst/>
            <a:cxnLst/>
            <a:rect l="l" t="t" r="r" b="b"/>
            <a:pathLst>
              <a:path w="706120" h="117475">
                <a:moveTo>
                  <a:pt x="0" y="0"/>
                </a:moveTo>
                <a:lnTo>
                  <a:pt x="9347" y="23291"/>
                </a:lnTo>
                <a:lnTo>
                  <a:pt x="687603" y="117221"/>
                </a:lnTo>
                <a:lnTo>
                  <a:pt x="705827" y="96964"/>
                </a:lnTo>
                <a:lnTo>
                  <a:pt x="0" y="0"/>
                </a:lnTo>
                <a:close/>
              </a:path>
            </a:pathLst>
          </a:custGeom>
          <a:ln w="394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949697" y="4445127"/>
            <a:ext cx="0" cy="170815"/>
          </a:xfrm>
          <a:custGeom>
            <a:avLst/>
            <a:gdLst/>
            <a:ahLst/>
            <a:cxnLst/>
            <a:rect l="l" t="t" r="r" b="b"/>
            <a:pathLst>
              <a:path w="0" h="170814">
                <a:moveTo>
                  <a:pt x="0" y="0"/>
                </a:moveTo>
                <a:lnTo>
                  <a:pt x="0" y="170383"/>
                </a:lnTo>
              </a:path>
            </a:pathLst>
          </a:custGeom>
          <a:ln w="3949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2743098" y="3361226"/>
            <a:ext cx="3306445" cy="2889250"/>
            <a:chOff x="2743098" y="3361226"/>
            <a:chExt cx="3306445" cy="2889250"/>
          </a:xfrm>
        </p:grpSpPr>
        <p:sp>
          <p:nvSpPr>
            <p:cNvPr id="5" name="object 5"/>
            <p:cNvSpPr/>
            <p:nvPr/>
          </p:nvSpPr>
          <p:spPr>
            <a:xfrm>
              <a:off x="4871237" y="4281170"/>
              <a:ext cx="391160" cy="81915"/>
            </a:xfrm>
            <a:custGeom>
              <a:avLst/>
              <a:gdLst/>
              <a:ahLst/>
              <a:cxnLst/>
              <a:rect l="l" t="t" r="r" b="b"/>
              <a:pathLst>
                <a:path w="391160" h="81914">
                  <a:moveTo>
                    <a:pt x="0" y="50088"/>
                  </a:moveTo>
                  <a:lnTo>
                    <a:pt x="0" y="18491"/>
                  </a:lnTo>
                </a:path>
                <a:path w="391160" h="81914">
                  <a:moveTo>
                    <a:pt x="0" y="18491"/>
                  </a:moveTo>
                  <a:lnTo>
                    <a:pt x="1530" y="10974"/>
                  </a:lnTo>
                  <a:lnTo>
                    <a:pt x="5548" y="5059"/>
                  </a:lnTo>
                  <a:lnTo>
                    <a:pt x="11506" y="1237"/>
                  </a:lnTo>
                  <a:lnTo>
                    <a:pt x="18859" y="0"/>
                  </a:lnTo>
                </a:path>
                <a:path w="391160" h="81914">
                  <a:moveTo>
                    <a:pt x="18859" y="0"/>
                  </a:moveTo>
                  <a:lnTo>
                    <a:pt x="368134" y="25704"/>
                  </a:lnTo>
                  <a:lnTo>
                    <a:pt x="370128" y="25857"/>
                  </a:lnTo>
                </a:path>
                <a:path w="391160" h="81914">
                  <a:moveTo>
                    <a:pt x="370128" y="25857"/>
                  </a:moveTo>
                  <a:lnTo>
                    <a:pt x="377631" y="28191"/>
                  </a:lnTo>
                  <a:lnTo>
                    <a:pt x="383924" y="32856"/>
                  </a:lnTo>
                  <a:lnTo>
                    <a:pt x="388488" y="39257"/>
                  </a:lnTo>
                  <a:lnTo>
                    <a:pt x="390804" y="46799"/>
                  </a:lnTo>
                </a:path>
                <a:path w="391160" h="81914">
                  <a:moveTo>
                    <a:pt x="390804" y="46799"/>
                  </a:moveTo>
                  <a:lnTo>
                    <a:pt x="390804" y="81533"/>
                  </a:lnTo>
                </a:path>
              </a:pathLst>
            </a:custGeom>
            <a:ln w="39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604893" y="3404463"/>
              <a:ext cx="1442085" cy="2843530"/>
            </a:xfrm>
            <a:custGeom>
              <a:avLst/>
              <a:gdLst/>
              <a:ahLst/>
              <a:cxnLst/>
              <a:rect l="l" t="t" r="r" b="b"/>
              <a:pathLst>
                <a:path w="1442085" h="2843529">
                  <a:moveTo>
                    <a:pt x="761136" y="2843326"/>
                  </a:moveTo>
                  <a:lnTo>
                    <a:pt x="761136" y="399249"/>
                  </a:lnTo>
                  <a:lnTo>
                    <a:pt x="0" y="346938"/>
                  </a:lnTo>
                </a:path>
                <a:path w="1442085" h="2843529">
                  <a:moveTo>
                    <a:pt x="761555" y="400138"/>
                  </a:moveTo>
                  <a:lnTo>
                    <a:pt x="1442046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603889" y="3363404"/>
              <a:ext cx="1443355" cy="2884805"/>
            </a:xfrm>
            <a:custGeom>
              <a:avLst/>
              <a:gdLst/>
              <a:ahLst/>
              <a:cxnLst/>
              <a:rect l="l" t="t" r="r" b="b"/>
              <a:pathLst>
                <a:path w="1443354" h="2884804">
                  <a:moveTo>
                    <a:pt x="718985" y="0"/>
                  </a:moveTo>
                  <a:lnTo>
                    <a:pt x="1443050" y="38366"/>
                  </a:lnTo>
                  <a:lnTo>
                    <a:pt x="1443050" y="2320670"/>
                  </a:lnTo>
                  <a:lnTo>
                    <a:pt x="762139" y="2884385"/>
                  </a:lnTo>
                  <a:lnTo>
                    <a:pt x="0" y="2778594"/>
                  </a:lnTo>
                  <a:lnTo>
                    <a:pt x="0" y="386041"/>
                  </a:lnTo>
                  <a:lnTo>
                    <a:pt x="718985" y="0"/>
                  </a:lnTo>
                  <a:close/>
                </a:path>
              </a:pathLst>
            </a:custGeom>
            <a:ln w="435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605312" y="3884828"/>
              <a:ext cx="78740" cy="7620"/>
            </a:xfrm>
            <a:custGeom>
              <a:avLst/>
              <a:gdLst/>
              <a:ahLst/>
              <a:cxnLst/>
              <a:rect l="l" t="t" r="r" b="b"/>
              <a:pathLst>
                <a:path w="78739" h="7620">
                  <a:moveTo>
                    <a:pt x="-1974" y="3663"/>
                  </a:moveTo>
                  <a:lnTo>
                    <a:pt x="80321" y="3663"/>
                  </a:lnTo>
                </a:path>
              </a:pathLst>
            </a:custGeom>
            <a:ln w="1127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605312" y="4058348"/>
              <a:ext cx="78740" cy="8255"/>
            </a:xfrm>
            <a:custGeom>
              <a:avLst/>
              <a:gdLst/>
              <a:ahLst/>
              <a:cxnLst/>
              <a:rect l="l" t="t" r="r" b="b"/>
              <a:pathLst>
                <a:path w="78739" h="8254">
                  <a:moveTo>
                    <a:pt x="-1974" y="3905"/>
                  </a:moveTo>
                  <a:lnTo>
                    <a:pt x="80321" y="3905"/>
                  </a:lnTo>
                </a:path>
              </a:pathLst>
            </a:custGeom>
            <a:ln w="1176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622012" y="3910977"/>
              <a:ext cx="46355" cy="128270"/>
            </a:xfrm>
            <a:custGeom>
              <a:avLst/>
              <a:gdLst/>
              <a:ahLst/>
              <a:cxnLst/>
              <a:rect l="l" t="t" r="r" b="b"/>
              <a:pathLst>
                <a:path w="46354" h="128270">
                  <a:moveTo>
                    <a:pt x="0" y="101701"/>
                  </a:moveTo>
                  <a:lnTo>
                    <a:pt x="1805" y="92846"/>
                  </a:lnTo>
                  <a:lnTo>
                    <a:pt x="6727" y="86037"/>
                  </a:lnTo>
                  <a:lnTo>
                    <a:pt x="14026" y="81936"/>
                  </a:lnTo>
                  <a:lnTo>
                    <a:pt x="22961" y="81203"/>
                  </a:lnTo>
                  <a:lnTo>
                    <a:pt x="31879" y="84137"/>
                  </a:lnTo>
                  <a:lnTo>
                    <a:pt x="39166" y="90035"/>
                  </a:lnTo>
                  <a:lnTo>
                    <a:pt x="44082" y="98054"/>
                  </a:lnTo>
                  <a:lnTo>
                    <a:pt x="45885" y="107353"/>
                  </a:lnTo>
                  <a:lnTo>
                    <a:pt x="44082" y="116213"/>
                  </a:lnTo>
                  <a:lnTo>
                    <a:pt x="39166" y="123021"/>
                  </a:lnTo>
                  <a:lnTo>
                    <a:pt x="31879" y="127119"/>
                  </a:lnTo>
                  <a:lnTo>
                    <a:pt x="22961" y="127850"/>
                  </a:lnTo>
                  <a:lnTo>
                    <a:pt x="14026" y="124918"/>
                  </a:lnTo>
                  <a:lnTo>
                    <a:pt x="6727" y="119024"/>
                  </a:lnTo>
                  <a:lnTo>
                    <a:pt x="1805" y="111005"/>
                  </a:lnTo>
                  <a:lnTo>
                    <a:pt x="0" y="101701"/>
                  </a:lnTo>
                </a:path>
                <a:path w="46354" h="128270">
                  <a:moveTo>
                    <a:pt x="0" y="20497"/>
                  </a:moveTo>
                  <a:lnTo>
                    <a:pt x="1805" y="11642"/>
                  </a:lnTo>
                  <a:lnTo>
                    <a:pt x="6727" y="4833"/>
                  </a:lnTo>
                  <a:lnTo>
                    <a:pt x="14026" y="732"/>
                  </a:lnTo>
                  <a:lnTo>
                    <a:pt x="22961" y="0"/>
                  </a:lnTo>
                  <a:lnTo>
                    <a:pt x="31879" y="2932"/>
                  </a:lnTo>
                  <a:lnTo>
                    <a:pt x="39166" y="8826"/>
                  </a:lnTo>
                  <a:lnTo>
                    <a:pt x="44082" y="16844"/>
                  </a:lnTo>
                  <a:lnTo>
                    <a:pt x="45885" y="26149"/>
                  </a:lnTo>
                  <a:lnTo>
                    <a:pt x="44082" y="35004"/>
                  </a:lnTo>
                  <a:lnTo>
                    <a:pt x="39166" y="41813"/>
                  </a:lnTo>
                  <a:lnTo>
                    <a:pt x="31879" y="45914"/>
                  </a:lnTo>
                  <a:lnTo>
                    <a:pt x="22961" y="46647"/>
                  </a:lnTo>
                  <a:lnTo>
                    <a:pt x="14026" y="43713"/>
                  </a:lnTo>
                  <a:lnTo>
                    <a:pt x="6727" y="37815"/>
                  </a:lnTo>
                  <a:lnTo>
                    <a:pt x="1805" y="29796"/>
                  </a:lnTo>
                  <a:lnTo>
                    <a:pt x="0" y="20497"/>
                  </a:lnTo>
                </a:path>
              </a:pathLst>
            </a:custGeom>
            <a:ln w="39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705248" y="3794963"/>
              <a:ext cx="38735" cy="39370"/>
            </a:xfrm>
            <a:custGeom>
              <a:avLst/>
              <a:gdLst/>
              <a:ahLst/>
              <a:cxnLst/>
              <a:rect l="l" t="t" r="r" b="b"/>
              <a:pathLst>
                <a:path w="38735" h="39370">
                  <a:moveTo>
                    <a:pt x="0" y="17246"/>
                  </a:moveTo>
                  <a:lnTo>
                    <a:pt x="1515" y="9797"/>
                  </a:lnTo>
                  <a:lnTo>
                    <a:pt x="5649" y="4070"/>
                  </a:lnTo>
                  <a:lnTo>
                    <a:pt x="11781" y="619"/>
                  </a:lnTo>
                  <a:lnTo>
                    <a:pt x="19291" y="0"/>
                  </a:lnTo>
                  <a:lnTo>
                    <a:pt x="26806" y="2470"/>
                  </a:lnTo>
                  <a:lnTo>
                    <a:pt x="32937" y="7431"/>
                  </a:lnTo>
                  <a:lnTo>
                    <a:pt x="37068" y="14174"/>
                  </a:lnTo>
                  <a:lnTo>
                    <a:pt x="38582" y="21996"/>
                  </a:lnTo>
                  <a:lnTo>
                    <a:pt x="37068" y="29445"/>
                  </a:lnTo>
                  <a:lnTo>
                    <a:pt x="32937" y="35172"/>
                  </a:lnTo>
                  <a:lnTo>
                    <a:pt x="26806" y="38623"/>
                  </a:lnTo>
                  <a:lnTo>
                    <a:pt x="19291" y="39243"/>
                  </a:lnTo>
                  <a:lnTo>
                    <a:pt x="11781" y="36777"/>
                  </a:lnTo>
                  <a:lnTo>
                    <a:pt x="5649" y="31816"/>
                  </a:lnTo>
                  <a:lnTo>
                    <a:pt x="1515" y="25069"/>
                  </a:lnTo>
                  <a:lnTo>
                    <a:pt x="0" y="17246"/>
                  </a:lnTo>
                </a:path>
              </a:pathLst>
            </a:custGeom>
            <a:ln w="435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911153" y="4608258"/>
              <a:ext cx="119380" cy="577850"/>
            </a:xfrm>
            <a:custGeom>
              <a:avLst/>
              <a:gdLst/>
              <a:ahLst/>
              <a:cxnLst/>
              <a:rect l="l" t="t" r="r" b="b"/>
              <a:pathLst>
                <a:path w="119379" h="577850">
                  <a:moveTo>
                    <a:pt x="0" y="378637"/>
                  </a:moveTo>
                  <a:lnTo>
                    <a:pt x="118757" y="391121"/>
                  </a:lnTo>
                  <a:lnTo>
                    <a:pt x="118757" y="577748"/>
                  </a:lnTo>
                  <a:lnTo>
                    <a:pt x="0" y="565238"/>
                  </a:lnTo>
                  <a:lnTo>
                    <a:pt x="0" y="378637"/>
                  </a:lnTo>
                  <a:close/>
                </a:path>
                <a:path w="119379" h="577850">
                  <a:moveTo>
                    <a:pt x="368" y="0"/>
                  </a:moveTo>
                  <a:lnTo>
                    <a:pt x="49009" y="4597"/>
                  </a:lnTo>
                  <a:lnTo>
                    <a:pt x="49009" y="293776"/>
                  </a:lnTo>
                  <a:lnTo>
                    <a:pt x="368" y="289166"/>
                  </a:lnTo>
                  <a:lnTo>
                    <a:pt x="368" y="0"/>
                  </a:lnTo>
                  <a:close/>
                </a:path>
              </a:pathLst>
            </a:custGeom>
            <a:ln w="39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926126" y="4628350"/>
              <a:ext cx="19685" cy="20955"/>
            </a:xfrm>
            <a:custGeom>
              <a:avLst/>
              <a:gdLst/>
              <a:ahLst/>
              <a:cxnLst/>
              <a:rect l="l" t="t" r="r" b="b"/>
              <a:pathLst>
                <a:path w="19685" h="20954">
                  <a:moveTo>
                    <a:pt x="4305" y="0"/>
                  </a:moveTo>
                  <a:lnTo>
                    <a:pt x="0" y="3848"/>
                  </a:lnTo>
                  <a:lnTo>
                    <a:pt x="0" y="9232"/>
                  </a:lnTo>
                  <a:lnTo>
                    <a:pt x="0" y="14643"/>
                  </a:lnTo>
                  <a:lnTo>
                    <a:pt x="4305" y="19532"/>
                  </a:lnTo>
                  <a:lnTo>
                    <a:pt x="14922" y="20853"/>
                  </a:lnTo>
                  <a:lnTo>
                    <a:pt x="19215" y="17017"/>
                  </a:lnTo>
                  <a:lnTo>
                    <a:pt x="19215" y="6223"/>
                  </a:lnTo>
                  <a:lnTo>
                    <a:pt x="14922" y="1320"/>
                  </a:lnTo>
                  <a:lnTo>
                    <a:pt x="430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926126" y="4628350"/>
              <a:ext cx="19685" cy="20955"/>
            </a:xfrm>
            <a:custGeom>
              <a:avLst/>
              <a:gdLst/>
              <a:ahLst/>
              <a:cxnLst/>
              <a:rect l="l" t="t" r="r" b="b"/>
              <a:pathLst>
                <a:path w="19685" h="20954">
                  <a:moveTo>
                    <a:pt x="0" y="9232"/>
                  </a:moveTo>
                  <a:lnTo>
                    <a:pt x="0" y="3848"/>
                  </a:lnTo>
                  <a:lnTo>
                    <a:pt x="4305" y="0"/>
                  </a:lnTo>
                  <a:lnTo>
                    <a:pt x="9626" y="660"/>
                  </a:lnTo>
                  <a:lnTo>
                    <a:pt x="14922" y="1320"/>
                  </a:lnTo>
                  <a:lnTo>
                    <a:pt x="19215" y="6223"/>
                  </a:lnTo>
                  <a:lnTo>
                    <a:pt x="19215" y="11620"/>
                  </a:lnTo>
                  <a:lnTo>
                    <a:pt x="19215" y="17017"/>
                  </a:lnTo>
                  <a:lnTo>
                    <a:pt x="14922" y="20853"/>
                  </a:lnTo>
                  <a:lnTo>
                    <a:pt x="9626" y="20205"/>
                  </a:lnTo>
                  <a:lnTo>
                    <a:pt x="4305" y="19532"/>
                  </a:lnTo>
                  <a:lnTo>
                    <a:pt x="0" y="14643"/>
                  </a:lnTo>
                  <a:lnTo>
                    <a:pt x="0" y="9232"/>
                  </a:lnTo>
                </a:path>
              </a:pathLst>
            </a:custGeom>
            <a:ln w="39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926126" y="4863020"/>
              <a:ext cx="19685" cy="20955"/>
            </a:xfrm>
            <a:custGeom>
              <a:avLst/>
              <a:gdLst/>
              <a:ahLst/>
              <a:cxnLst/>
              <a:rect l="l" t="t" r="r" b="b"/>
              <a:pathLst>
                <a:path w="19685" h="20954">
                  <a:moveTo>
                    <a:pt x="4305" y="0"/>
                  </a:moveTo>
                  <a:lnTo>
                    <a:pt x="0" y="3848"/>
                  </a:lnTo>
                  <a:lnTo>
                    <a:pt x="0" y="9245"/>
                  </a:lnTo>
                  <a:lnTo>
                    <a:pt x="0" y="14643"/>
                  </a:lnTo>
                  <a:lnTo>
                    <a:pt x="4305" y="19545"/>
                  </a:lnTo>
                  <a:lnTo>
                    <a:pt x="14922" y="20853"/>
                  </a:lnTo>
                  <a:lnTo>
                    <a:pt x="19215" y="17005"/>
                  </a:lnTo>
                  <a:lnTo>
                    <a:pt x="19215" y="6222"/>
                  </a:lnTo>
                  <a:lnTo>
                    <a:pt x="14922" y="1308"/>
                  </a:lnTo>
                  <a:lnTo>
                    <a:pt x="430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926126" y="4863020"/>
              <a:ext cx="19685" cy="20955"/>
            </a:xfrm>
            <a:custGeom>
              <a:avLst/>
              <a:gdLst/>
              <a:ahLst/>
              <a:cxnLst/>
              <a:rect l="l" t="t" r="r" b="b"/>
              <a:pathLst>
                <a:path w="19685" h="20954">
                  <a:moveTo>
                    <a:pt x="0" y="9245"/>
                  </a:moveTo>
                  <a:lnTo>
                    <a:pt x="0" y="3848"/>
                  </a:lnTo>
                  <a:lnTo>
                    <a:pt x="4305" y="0"/>
                  </a:lnTo>
                  <a:lnTo>
                    <a:pt x="9626" y="660"/>
                  </a:lnTo>
                  <a:lnTo>
                    <a:pt x="14922" y="1308"/>
                  </a:lnTo>
                  <a:lnTo>
                    <a:pt x="19215" y="6222"/>
                  </a:lnTo>
                  <a:lnTo>
                    <a:pt x="19215" y="11607"/>
                  </a:lnTo>
                  <a:lnTo>
                    <a:pt x="19215" y="17005"/>
                  </a:lnTo>
                  <a:lnTo>
                    <a:pt x="14922" y="20853"/>
                  </a:lnTo>
                  <a:lnTo>
                    <a:pt x="9626" y="20192"/>
                  </a:lnTo>
                  <a:lnTo>
                    <a:pt x="4305" y="19545"/>
                  </a:lnTo>
                  <a:lnTo>
                    <a:pt x="0" y="14643"/>
                  </a:lnTo>
                  <a:lnTo>
                    <a:pt x="0" y="9245"/>
                  </a:lnTo>
                </a:path>
              </a:pathLst>
            </a:custGeom>
            <a:ln w="39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102085" y="4299712"/>
              <a:ext cx="19685" cy="20955"/>
            </a:xfrm>
            <a:custGeom>
              <a:avLst/>
              <a:gdLst/>
              <a:ahLst/>
              <a:cxnLst/>
              <a:rect l="l" t="t" r="r" b="b"/>
              <a:pathLst>
                <a:path w="19685" h="20954">
                  <a:moveTo>
                    <a:pt x="4318" y="0"/>
                  </a:moveTo>
                  <a:lnTo>
                    <a:pt x="0" y="3835"/>
                  </a:lnTo>
                  <a:lnTo>
                    <a:pt x="0" y="9232"/>
                  </a:lnTo>
                  <a:lnTo>
                    <a:pt x="0" y="14630"/>
                  </a:lnTo>
                  <a:lnTo>
                    <a:pt x="4318" y="19532"/>
                  </a:lnTo>
                  <a:lnTo>
                    <a:pt x="14922" y="20840"/>
                  </a:lnTo>
                  <a:lnTo>
                    <a:pt x="19215" y="17005"/>
                  </a:lnTo>
                  <a:lnTo>
                    <a:pt x="19215" y="6210"/>
                  </a:lnTo>
                  <a:lnTo>
                    <a:pt x="14922" y="1308"/>
                  </a:lnTo>
                  <a:lnTo>
                    <a:pt x="43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102085" y="4299712"/>
              <a:ext cx="19685" cy="20955"/>
            </a:xfrm>
            <a:custGeom>
              <a:avLst/>
              <a:gdLst/>
              <a:ahLst/>
              <a:cxnLst/>
              <a:rect l="l" t="t" r="r" b="b"/>
              <a:pathLst>
                <a:path w="19685" h="20954">
                  <a:moveTo>
                    <a:pt x="0" y="9232"/>
                  </a:moveTo>
                  <a:lnTo>
                    <a:pt x="0" y="3835"/>
                  </a:lnTo>
                  <a:lnTo>
                    <a:pt x="4318" y="0"/>
                  </a:lnTo>
                  <a:lnTo>
                    <a:pt x="9626" y="647"/>
                  </a:lnTo>
                  <a:lnTo>
                    <a:pt x="14922" y="1308"/>
                  </a:lnTo>
                  <a:lnTo>
                    <a:pt x="19215" y="6210"/>
                  </a:lnTo>
                  <a:lnTo>
                    <a:pt x="19215" y="11607"/>
                  </a:lnTo>
                  <a:lnTo>
                    <a:pt x="19215" y="17005"/>
                  </a:lnTo>
                  <a:lnTo>
                    <a:pt x="14922" y="20840"/>
                  </a:lnTo>
                  <a:lnTo>
                    <a:pt x="9626" y="20180"/>
                  </a:lnTo>
                  <a:lnTo>
                    <a:pt x="4318" y="19532"/>
                  </a:lnTo>
                  <a:lnTo>
                    <a:pt x="0" y="14630"/>
                  </a:lnTo>
                  <a:lnTo>
                    <a:pt x="0" y="9232"/>
                  </a:lnTo>
                </a:path>
              </a:pathLst>
            </a:custGeom>
            <a:ln w="39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199722" y="4307840"/>
              <a:ext cx="19685" cy="20955"/>
            </a:xfrm>
            <a:custGeom>
              <a:avLst/>
              <a:gdLst/>
              <a:ahLst/>
              <a:cxnLst/>
              <a:rect l="l" t="t" r="r" b="b"/>
              <a:pathLst>
                <a:path w="19685" h="20954">
                  <a:moveTo>
                    <a:pt x="4317" y="0"/>
                  </a:moveTo>
                  <a:lnTo>
                    <a:pt x="0" y="3835"/>
                  </a:lnTo>
                  <a:lnTo>
                    <a:pt x="0" y="9232"/>
                  </a:lnTo>
                  <a:lnTo>
                    <a:pt x="0" y="14630"/>
                  </a:lnTo>
                  <a:lnTo>
                    <a:pt x="4317" y="19532"/>
                  </a:lnTo>
                  <a:lnTo>
                    <a:pt x="14922" y="20840"/>
                  </a:lnTo>
                  <a:lnTo>
                    <a:pt x="19227" y="17005"/>
                  </a:lnTo>
                  <a:lnTo>
                    <a:pt x="19227" y="6210"/>
                  </a:lnTo>
                  <a:lnTo>
                    <a:pt x="14922" y="1308"/>
                  </a:lnTo>
                  <a:lnTo>
                    <a:pt x="431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876457" y="4307840"/>
              <a:ext cx="386080" cy="1477645"/>
            </a:xfrm>
            <a:custGeom>
              <a:avLst/>
              <a:gdLst/>
              <a:ahLst/>
              <a:cxnLst/>
              <a:rect l="l" t="t" r="r" b="b"/>
              <a:pathLst>
                <a:path w="386079" h="1477645">
                  <a:moveTo>
                    <a:pt x="323265" y="9232"/>
                  </a:moveTo>
                  <a:lnTo>
                    <a:pt x="323265" y="3835"/>
                  </a:lnTo>
                  <a:lnTo>
                    <a:pt x="327583" y="0"/>
                  </a:lnTo>
                  <a:lnTo>
                    <a:pt x="332892" y="647"/>
                  </a:lnTo>
                  <a:lnTo>
                    <a:pt x="338188" y="1308"/>
                  </a:lnTo>
                  <a:lnTo>
                    <a:pt x="342493" y="6210"/>
                  </a:lnTo>
                  <a:lnTo>
                    <a:pt x="342493" y="11607"/>
                  </a:lnTo>
                  <a:lnTo>
                    <a:pt x="342493" y="17005"/>
                  </a:lnTo>
                  <a:lnTo>
                    <a:pt x="338188" y="20840"/>
                  </a:lnTo>
                  <a:lnTo>
                    <a:pt x="332892" y="20193"/>
                  </a:lnTo>
                  <a:lnTo>
                    <a:pt x="327583" y="19532"/>
                  </a:lnTo>
                  <a:lnTo>
                    <a:pt x="323265" y="14630"/>
                  </a:lnTo>
                  <a:lnTo>
                    <a:pt x="323265" y="9232"/>
                  </a:lnTo>
                </a:path>
                <a:path w="386079" h="1477645">
                  <a:moveTo>
                    <a:pt x="385584" y="1422844"/>
                  </a:moveTo>
                  <a:lnTo>
                    <a:pt x="385584" y="1455762"/>
                  </a:lnTo>
                </a:path>
                <a:path w="386079" h="1477645">
                  <a:moveTo>
                    <a:pt x="385584" y="1455762"/>
                  </a:moveTo>
                  <a:lnTo>
                    <a:pt x="385686" y="1456702"/>
                  </a:lnTo>
                  <a:lnTo>
                    <a:pt x="385749" y="1454670"/>
                  </a:lnTo>
                  <a:lnTo>
                    <a:pt x="385749" y="1455635"/>
                  </a:lnTo>
                  <a:lnTo>
                    <a:pt x="385486" y="1464151"/>
                  </a:lnTo>
                  <a:lnTo>
                    <a:pt x="384043" y="1471361"/>
                  </a:lnTo>
                  <a:lnTo>
                    <a:pt x="380440" y="1476109"/>
                  </a:lnTo>
                  <a:lnTo>
                    <a:pt x="373697" y="1477238"/>
                  </a:lnTo>
                </a:path>
                <a:path w="386079" h="1477645">
                  <a:moveTo>
                    <a:pt x="373697" y="1477238"/>
                  </a:moveTo>
                  <a:lnTo>
                    <a:pt x="18884" y="1431899"/>
                  </a:lnTo>
                </a:path>
                <a:path w="386079" h="1477645">
                  <a:moveTo>
                    <a:pt x="18884" y="1431899"/>
                  </a:moveTo>
                  <a:lnTo>
                    <a:pt x="11465" y="1428822"/>
                  </a:lnTo>
                  <a:lnTo>
                    <a:pt x="5470" y="1423466"/>
                  </a:lnTo>
                  <a:lnTo>
                    <a:pt x="1461" y="1416472"/>
                  </a:lnTo>
                  <a:lnTo>
                    <a:pt x="0" y="1408480"/>
                  </a:lnTo>
                  <a:lnTo>
                    <a:pt x="0" y="1375041"/>
                  </a:lnTo>
                </a:path>
              </a:pathLst>
            </a:custGeom>
            <a:ln w="39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907254" y="4337367"/>
              <a:ext cx="0" cy="1342390"/>
            </a:xfrm>
            <a:custGeom>
              <a:avLst/>
              <a:gdLst/>
              <a:ahLst/>
              <a:cxnLst/>
              <a:rect l="l" t="t" r="r" b="b"/>
              <a:pathLst>
                <a:path w="0" h="1342389">
                  <a:moveTo>
                    <a:pt x="0" y="1341894"/>
                  </a:moveTo>
                  <a:lnTo>
                    <a:pt x="0" y="0"/>
                  </a:lnTo>
                </a:path>
              </a:pathLst>
            </a:custGeom>
            <a:ln w="593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4878755" y="4988026"/>
              <a:ext cx="24130" cy="26670"/>
            </a:xfrm>
            <a:custGeom>
              <a:avLst/>
              <a:gdLst/>
              <a:ahLst/>
              <a:cxnLst/>
              <a:rect l="l" t="t" r="r" b="b"/>
              <a:pathLst>
                <a:path w="24129" h="26670">
                  <a:moveTo>
                    <a:pt x="0" y="11544"/>
                  </a:moveTo>
                  <a:lnTo>
                    <a:pt x="0" y="4813"/>
                  </a:lnTo>
                  <a:lnTo>
                    <a:pt x="5397" y="0"/>
                  </a:lnTo>
                  <a:lnTo>
                    <a:pt x="12026" y="825"/>
                  </a:lnTo>
                  <a:lnTo>
                    <a:pt x="18656" y="1638"/>
                  </a:lnTo>
                  <a:lnTo>
                    <a:pt x="24028" y="7759"/>
                  </a:lnTo>
                  <a:lnTo>
                    <a:pt x="24028" y="14516"/>
                  </a:lnTo>
                  <a:lnTo>
                    <a:pt x="24028" y="21259"/>
                  </a:lnTo>
                  <a:lnTo>
                    <a:pt x="18656" y="26047"/>
                  </a:lnTo>
                  <a:lnTo>
                    <a:pt x="12026" y="25247"/>
                  </a:lnTo>
                  <a:lnTo>
                    <a:pt x="5397" y="24434"/>
                  </a:lnTo>
                  <a:lnTo>
                    <a:pt x="0" y="18300"/>
                  </a:lnTo>
                  <a:lnTo>
                    <a:pt x="0" y="11544"/>
                  </a:lnTo>
                </a:path>
              </a:pathLst>
            </a:custGeom>
            <a:ln w="39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76222" y="3589356"/>
              <a:ext cx="159804" cy="6971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743437" y="3833647"/>
              <a:ext cx="517525" cy="363855"/>
            </a:xfrm>
            <a:custGeom>
              <a:avLst/>
              <a:gdLst/>
              <a:ahLst/>
              <a:cxnLst/>
              <a:rect l="l" t="t" r="r" b="b"/>
              <a:pathLst>
                <a:path w="517525" h="363854">
                  <a:moveTo>
                    <a:pt x="478497" y="17246"/>
                  </a:moveTo>
                  <a:lnTo>
                    <a:pt x="480013" y="9797"/>
                  </a:lnTo>
                  <a:lnTo>
                    <a:pt x="484147" y="4070"/>
                  </a:lnTo>
                  <a:lnTo>
                    <a:pt x="490279" y="619"/>
                  </a:lnTo>
                  <a:lnTo>
                    <a:pt x="497789" y="0"/>
                  </a:lnTo>
                  <a:lnTo>
                    <a:pt x="505306" y="2465"/>
                  </a:lnTo>
                  <a:lnTo>
                    <a:pt x="511441" y="7426"/>
                  </a:lnTo>
                  <a:lnTo>
                    <a:pt x="515577" y="14173"/>
                  </a:lnTo>
                  <a:lnTo>
                    <a:pt x="517093" y="21996"/>
                  </a:lnTo>
                  <a:lnTo>
                    <a:pt x="515577" y="29445"/>
                  </a:lnTo>
                  <a:lnTo>
                    <a:pt x="511441" y="35172"/>
                  </a:lnTo>
                  <a:lnTo>
                    <a:pt x="505306" y="38623"/>
                  </a:lnTo>
                  <a:lnTo>
                    <a:pt x="497789" y="39242"/>
                  </a:lnTo>
                  <a:lnTo>
                    <a:pt x="490279" y="36777"/>
                  </a:lnTo>
                  <a:lnTo>
                    <a:pt x="484147" y="31816"/>
                  </a:lnTo>
                  <a:lnTo>
                    <a:pt x="480013" y="25069"/>
                  </a:lnTo>
                  <a:lnTo>
                    <a:pt x="478497" y="17246"/>
                  </a:lnTo>
                </a:path>
                <a:path w="517525" h="363854">
                  <a:moveTo>
                    <a:pt x="0" y="341541"/>
                  </a:moveTo>
                  <a:lnTo>
                    <a:pt x="1516" y="334092"/>
                  </a:lnTo>
                  <a:lnTo>
                    <a:pt x="5651" y="328364"/>
                  </a:lnTo>
                  <a:lnTo>
                    <a:pt x="11787" y="324914"/>
                  </a:lnTo>
                  <a:lnTo>
                    <a:pt x="19303" y="324294"/>
                  </a:lnTo>
                  <a:lnTo>
                    <a:pt x="26813" y="326759"/>
                  </a:lnTo>
                  <a:lnTo>
                    <a:pt x="32945" y="331720"/>
                  </a:lnTo>
                  <a:lnTo>
                    <a:pt x="37079" y="338467"/>
                  </a:lnTo>
                  <a:lnTo>
                    <a:pt x="38595" y="346290"/>
                  </a:lnTo>
                  <a:lnTo>
                    <a:pt x="37079" y="353739"/>
                  </a:lnTo>
                  <a:lnTo>
                    <a:pt x="32945" y="359467"/>
                  </a:lnTo>
                  <a:lnTo>
                    <a:pt x="26813" y="362917"/>
                  </a:lnTo>
                  <a:lnTo>
                    <a:pt x="19303" y="363537"/>
                  </a:lnTo>
                  <a:lnTo>
                    <a:pt x="11787" y="361066"/>
                  </a:lnTo>
                  <a:lnTo>
                    <a:pt x="5651" y="356106"/>
                  </a:lnTo>
                  <a:lnTo>
                    <a:pt x="1516" y="349362"/>
                  </a:lnTo>
                  <a:lnTo>
                    <a:pt x="0" y="341541"/>
                  </a:lnTo>
                </a:path>
              </a:pathLst>
            </a:custGeom>
            <a:ln w="4356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84439" y="3864667"/>
              <a:ext cx="361505" cy="26519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4684979" y="3890835"/>
              <a:ext cx="394970" cy="191135"/>
            </a:xfrm>
            <a:custGeom>
              <a:avLst/>
              <a:gdLst/>
              <a:ahLst/>
              <a:cxnLst/>
              <a:rect l="l" t="t" r="r" b="b"/>
              <a:pathLst>
                <a:path w="394970" h="191135">
                  <a:moveTo>
                    <a:pt x="0" y="160832"/>
                  </a:moveTo>
                  <a:lnTo>
                    <a:pt x="394550" y="191122"/>
                  </a:lnTo>
                  <a:lnTo>
                    <a:pt x="394550" y="147167"/>
                  </a:lnTo>
                  <a:lnTo>
                    <a:pt x="371665" y="145846"/>
                  </a:lnTo>
                  <a:lnTo>
                    <a:pt x="371665" y="0"/>
                  </a:lnTo>
                </a:path>
              </a:pathLst>
            </a:custGeom>
            <a:ln w="39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4869789" y="4126979"/>
              <a:ext cx="81280" cy="31750"/>
            </a:xfrm>
            <a:custGeom>
              <a:avLst/>
              <a:gdLst/>
              <a:ahLst/>
              <a:cxnLst/>
              <a:rect l="l" t="t" r="r" b="b"/>
              <a:pathLst>
                <a:path w="81279" h="31750">
                  <a:moveTo>
                    <a:pt x="81241" y="6286"/>
                  </a:moveTo>
                  <a:lnTo>
                    <a:pt x="75117" y="17767"/>
                  </a:lnTo>
                  <a:lnTo>
                    <a:pt x="65705" y="26266"/>
                  </a:lnTo>
                  <a:lnTo>
                    <a:pt x="53733" y="31132"/>
                  </a:lnTo>
                  <a:lnTo>
                    <a:pt x="39928" y="31711"/>
                  </a:lnTo>
                  <a:lnTo>
                    <a:pt x="27073" y="28155"/>
                  </a:lnTo>
                  <a:lnTo>
                    <a:pt x="15740" y="21242"/>
                  </a:lnTo>
                  <a:lnTo>
                    <a:pt x="6519" y="11636"/>
                  </a:lnTo>
                  <a:lnTo>
                    <a:pt x="0" y="0"/>
                  </a:lnTo>
                </a:path>
              </a:pathLst>
            </a:custGeom>
            <a:ln w="336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4684979" y="3918496"/>
              <a:ext cx="21590" cy="1905"/>
            </a:xfrm>
            <a:custGeom>
              <a:avLst/>
              <a:gdLst/>
              <a:ahLst/>
              <a:cxnLst/>
              <a:rect l="l" t="t" r="r" b="b"/>
              <a:pathLst>
                <a:path w="21589" h="1904">
                  <a:moveTo>
                    <a:pt x="-1682" y="933"/>
                  </a:moveTo>
                  <a:lnTo>
                    <a:pt x="22675" y="933"/>
                  </a:lnTo>
                </a:path>
              </a:pathLst>
            </a:custGeom>
            <a:ln w="523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4685334" y="3881412"/>
              <a:ext cx="19685" cy="1905"/>
            </a:xfrm>
            <a:custGeom>
              <a:avLst/>
              <a:gdLst/>
              <a:ahLst/>
              <a:cxnLst/>
              <a:rect l="l" t="t" r="r" b="b"/>
              <a:pathLst>
                <a:path w="19685" h="1904">
                  <a:moveTo>
                    <a:pt x="-1682" y="762"/>
                  </a:moveTo>
                  <a:lnTo>
                    <a:pt x="21062" y="762"/>
                  </a:lnTo>
                </a:path>
              </a:pathLst>
            </a:custGeom>
            <a:ln w="488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4695507" y="4052989"/>
              <a:ext cx="0" cy="57150"/>
            </a:xfrm>
            <a:custGeom>
              <a:avLst/>
              <a:gdLst/>
              <a:ahLst/>
              <a:cxnLst/>
              <a:rect l="l" t="t" r="r" b="b"/>
              <a:pathLst>
                <a:path w="0" h="57150">
                  <a:moveTo>
                    <a:pt x="0" y="0"/>
                  </a:moveTo>
                  <a:lnTo>
                    <a:pt x="0" y="57111"/>
                  </a:lnTo>
                </a:path>
              </a:pathLst>
            </a:custGeom>
            <a:ln w="336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4765408" y="4100271"/>
              <a:ext cx="29845" cy="3175"/>
            </a:xfrm>
            <a:custGeom>
              <a:avLst/>
              <a:gdLst/>
              <a:ahLst/>
              <a:cxnLst/>
              <a:rect l="l" t="t" r="r" b="b"/>
              <a:pathLst>
                <a:path w="29845" h="3175">
                  <a:moveTo>
                    <a:pt x="-1682" y="1568"/>
                  </a:moveTo>
                  <a:lnTo>
                    <a:pt x="31159" y="1568"/>
                  </a:lnTo>
                </a:path>
              </a:pathLst>
            </a:custGeom>
            <a:ln w="650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4793945" y="4059567"/>
              <a:ext cx="0" cy="60325"/>
            </a:xfrm>
            <a:custGeom>
              <a:avLst/>
              <a:gdLst/>
              <a:ahLst/>
              <a:cxnLst/>
              <a:rect l="l" t="t" r="r" b="b"/>
              <a:pathLst>
                <a:path w="0" h="60325">
                  <a:moveTo>
                    <a:pt x="0" y="0"/>
                  </a:moveTo>
                  <a:lnTo>
                    <a:pt x="0" y="59753"/>
                  </a:lnTo>
                </a:path>
              </a:pathLst>
            </a:custGeom>
            <a:ln w="39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5080825" y="4062196"/>
              <a:ext cx="248285" cy="22860"/>
            </a:xfrm>
            <a:custGeom>
              <a:avLst/>
              <a:gdLst/>
              <a:ahLst/>
              <a:cxnLst/>
              <a:rect l="l" t="t" r="r" b="b"/>
              <a:pathLst>
                <a:path w="248285" h="22860">
                  <a:moveTo>
                    <a:pt x="0" y="3962"/>
                  </a:moveTo>
                  <a:lnTo>
                    <a:pt x="248234" y="22390"/>
                  </a:lnTo>
                </a:path>
                <a:path w="248285" h="22860">
                  <a:moveTo>
                    <a:pt x="1320" y="0"/>
                  </a:moveTo>
                  <a:lnTo>
                    <a:pt x="248234" y="9220"/>
                  </a:lnTo>
                </a:path>
              </a:pathLst>
            </a:custGeom>
            <a:ln w="336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70301" y="4261961"/>
              <a:ext cx="2153850" cy="1978647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4725771" y="3701008"/>
              <a:ext cx="406400" cy="53340"/>
            </a:xfrm>
            <a:custGeom>
              <a:avLst/>
              <a:gdLst/>
              <a:ahLst/>
              <a:cxnLst/>
              <a:rect l="l" t="t" r="r" b="b"/>
              <a:pathLst>
                <a:path w="406400" h="53339">
                  <a:moveTo>
                    <a:pt x="405853" y="23787"/>
                  </a:moveTo>
                  <a:lnTo>
                    <a:pt x="353529" y="53149"/>
                  </a:lnTo>
                  <a:lnTo>
                    <a:pt x="0" y="29667"/>
                  </a:lnTo>
                  <a:lnTo>
                    <a:pt x="54863" y="0"/>
                  </a:lnTo>
                </a:path>
                <a:path w="406400" h="53339">
                  <a:moveTo>
                    <a:pt x="361022" y="47383"/>
                  </a:moveTo>
                  <a:lnTo>
                    <a:pt x="12725" y="23787"/>
                  </a:lnTo>
                </a:path>
              </a:pathLst>
            </a:custGeom>
            <a:ln w="336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5312155" y="3371024"/>
              <a:ext cx="725805" cy="45720"/>
            </a:xfrm>
            <a:custGeom>
              <a:avLst/>
              <a:gdLst/>
              <a:ahLst/>
              <a:cxnLst/>
              <a:rect l="l" t="t" r="r" b="b"/>
              <a:pathLst>
                <a:path w="725804" h="45720">
                  <a:moveTo>
                    <a:pt x="725678" y="38519"/>
                  </a:moveTo>
                  <a:lnTo>
                    <a:pt x="614654" y="33045"/>
                  </a:lnTo>
                  <a:lnTo>
                    <a:pt x="592366" y="45542"/>
                  </a:lnTo>
                  <a:lnTo>
                    <a:pt x="74320" y="18897"/>
                  </a:lnTo>
                  <a:lnTo>
                    <a:pt x="99491" y="5676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4985600" y="3425444"/>
              <a:ext cx="957580" cy="174625"/>
            </a:xfrm>
            <a:custGeom>
              <a:avLst/>
              <a:gdLst/>
              <a:ahLst/>
              <a:cxnLst/>
              <a:rect l="l" t="t" r="r" b="b"/>
              <a:pathLst>
                <a:path w="957579" h="174625">
                  <a:moveTo>
                    <a:pt x="731240" y="174383"/>
                  </a:moveTo>
                  <a:lnTo>
                    <a:pt x="0" y="130416"/>
                  </a:lnTo>
                  <a:lnTo>
                    <a:pt x="242011" y="0"/>
                  </a:lnTo>
                  <a:lnTo>
                    <a:pt x="957160" y="39103"/>
                  </a:lnTo>
                </a:path>
              </a:pathLst>
            </a:custGeom>
            <a:ln w="336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26285" y="3430936"/>
              <a:ext cx="398170" cy="172631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5160492" y="3460191"/>
              <a:ext cx="721360" cy="117475"/>
            </a:xfrm>
            <a:custGeom>
              <a:avLst/>
              <a:gdLst/>
              <a:ahLst/>
              <a:cxnLst/>
              <a:rect l="l" t="t" r="r" b="b"/>
              <a:pathLst>
                <a:path w="721360" h="117475">
                  <a:moveTo>
                    <a:pt x="158902" y="94526"/>
                  </a:moveTo>
                  <a:lnTo>
                    <a:pt x="556234" y="116928"/>
                  </a:lnTo>
                </a:path>
                <a:path w="721360" h="117475">
                  <a:moveTo>
                    <a:pt x="193052" y="75615"/>
                  </a:moveTo>
                  <a:lnTo>
                    <a:pt x="590016" y="97243"/>
                  </a:lnTo>
                </a:path>
                <a:path w="721360" h="117475">
                  <a:moveTo>
                    <a:pt x="227202" y="56718"/>
                  </a:moveTo>
                  <a:lnTo>
                    <a:pt x="623798" y="77558"/>
                  </a:lnTo>
                </a:path>
                <a:path w="721360" h="117475">
                  <a:moveTo>
                    <a:pt x="261340" y="37807"/>
                  </a:moveTo>
                  <a:lnTo>
                    <a:pt x="657605" y="57873"/>
                  </a:lnTo>
                </a:path>
                <a:path w="721360" h="117475">
                  <a:moveTo>
                    <a:pt x="295490" y="18910"/>
                  </a:moveTo>
                  <a:lnTo>
                    <a:pt x="688975" y="39230"/>
                  </a:lnTo>
                </a:path>
                <a:path w="721360" h="117475">
                  <a:moveTo>
                    <a:pt x="329641" y="0"/>
                  </a:moveTo>
                  <a:lnTo>
                    <a:pt x="721245" y="21793"/>
                  </a:lnTo>
                </a:path>
                <a:path w="721360" h="117475">
                  <a:moveTo>
                    <a:pt x="80543" y="88811"/>
                  </a:moveTo>
                  <a:lnTo>
                    <a:pt x="0" y="84162"/>
                  </a:lnTo>
                </a:path>
                <a:path w="721360" h="117475">
                  <a:moveTo>
                    <a:pt x="113029" y="69723"/>
                  </a:moveTo>
                  <a:lnTo>
                    <a:pt x="34213" y="65265"/>
                  </a:lnTo>
                </a:path>
                <a:path w="721360" h="117475">
                  <a:moveTo>
                    <a:pt x="146799" y="51028"/>
                  </a:moveTo>
                  <a:lnTo>
                    <a:pt x="68440" y="46354"/>
                  </a:lnTo>
                </a:path>
              </a:pathLst>
            </a:custGeom>
            <a:ln w="336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5263133" y="3487648"/>
              <a:ext cx="78105" cy="5080"/>
            </a:xfrm>
            <a:custGeom>
              <a:avLst/>
              <a:gdLst/>
              <a:ahLst/>
              <a:cxnLst/>
              <a:rect l="l" t="t" r="r" b="b"/>
              <a:pathLst>
                <a:path w="78104" h="5079">
                  <a:moveTo>
                    <a:pt x="-1682" y="2438"/>
                  </a:moveTo>
                  <a:lnTo>
                    <a:pt x="79635" y="2438"/>
                  </a:lnTo>
                </a:path>
              </a:pathLst>
            </a:custGeom>
            <a:ln w="824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5297347" y="3468738"/>
              <a:ext cx="78105" cy="5715"/>
            </a:xfrm>
            <a:custGeom>
              <a:avLst/>
              <a:gdLst/>
              <a:ahLst/>
              <a:cxnLst/>
              <a:rect l="l" t="t" r="r" b="b"/>
              <a:pathLst>
                <a:path w="78104" h="5714">
                  <a:moveTo>
                    <a:pt x="-1682" y="2546"/>
                  </a:moveTo>
                  <a:lnTo>
                    <a:pt x="79203" y="2546"/>
                  </a:lnTo>
                </a:path>
              </a:pathLst>
            </a:custGeom>
            <a:ln w="845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5331548" y="3449840"/>
              <a:ext cx="78740" cy="5715"/>
            </a:xfrm>
            <a:custGeom>
              <a:avLst/>
              <a:gdLst/>
              <a:ahLst/>
              <a:cxnLst/>
              <a:rect l="l" t="t" r="r" b="b"/>
              <a:pathLst>
                <a:path w="78739" h="5714">
                  <a:moveTo>
                    <a:pt x="-1682" y="2851"/>
                  </a:moveTo>
                  <a:lnTo>
                    <a:pt x="80105" y="2851"/>
                  </a:lnTo>
                </a:path>
              </a:pathLst>
            </a:custGeom>
            <a:ln w="906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4756848" y="3575926"/>
              <a:ext cx="897890" cy="192405"/>
            </a:xfrm>
            <a:custGeom>
              <a:avLst/>
              <a:gdLst/>
              <a:ahLst/>
              <a:cxnLst/>
              <a:rect l="l" t="t" r="r" b="b"/>
              <a:pathLst>
                <a:path w="897889" h="192404">
                  <a:moveTo>
                    <a:pt x="897407" y="39941"/>
                  </a:moveTo>
                  <a:lnTo>
                    <a:pt x="219887" y="0"/>
                  </a:lnTo>
                  <a:lnTo>
                    <a:pt x="208661" y="4571"/>
                  </a:lnTo>
                  <a:lnTo>
                    <a:pt x="887933" y="46266"/>
                  </a:lnTo>
                  <a:lnTo>
                    <a:pt x="897407" y="39941"/>
                  </a:lnTo>
                  <a:close/>
                </a:path>
                <a:path w="897889" h="192404">
                  <a:moveTo>
                    <a:pt x="345097" y="20218"/>
                  </a:moveTo>
                  <a:lnTo>
                    <a:pt x="878154" y="52552"/>
                  </a:lnTo>
                  <a:lnTo>
                    <a:pt x="760437" y="119684"/>
                  </a:lnTo>
                  <a:lnTo>
                    <a:pt x="228180" y="87591"/>
                  </a:lnTo>
                </a:path>
                <a:path w="897889" h="192404">
                  <a:moveTo>
                    <a:pt x="230974" y="86321"/>
                  </a:moveTo>
                  <a:lnTo>
                    <a:pt x="344627" y="21259"/>
                  </a:lnTo>
                </a:path>
                <a:path w="897889" h="192404">
                  <a:moveTo>
                    <a:pt x="203288" y="86613"/>
                  </a:moveTo>
                  <a:lnTo>
                    <a:pt x="71335" y="78778"/>
                  </a:lnTo>
                  <a:lnTo>
                    <a:pt x="196710" y="11836"/>
                  </a:lnTo>
                  <a:lnTo>
                    <a:pt x="317639" y="19062"/>
                  </a:lnTo>
                  <a:lnTo>
                    <a:pt x="203288" y="86613"/>
                  </a:lnTo>
                  <a:close/>
                </a:path>
                <a:path w="897889" h="192404">
                  <a:moveTo>
                    <a:pt x="212585" y="121043"/>
                  </a:moveTo>
                  <a:lnTo>
                    <a:pt x="212585" y="117411"/>
                  </a:lnTo>
                  <a:lnTo>
                    <a:pt x="221792" y="114465"/>
                  </a:lnTo>
                  <a:lnTo>
                    <a:pt x="233146" y="114465"/>
                  </a:lnTo>
                  <a:lnTo>
                    <a:pt x="244487" y="114465"/>
                  </a:lnTo>
                  <a:lnTo>
                    <a:pt x="253695" y="117411"/>
                  </a:lnTo>
                  <a:lnTo>
                    <a:pt x="253695" y="121043"/>
                  </a:lnTo>
                  <a:lnTo>
                    <a:pt x="253695" y="124675"/>
                  </a:lnTo>
                  <a:lnTo>
                    <a:pt x="244487" y="127622"/>
                  </a:lnTo>
                  <a:lnTo>
                    <a:pt x="233146" y="127622"/>
                  </a:lnTo>
                  <a:lnTo>
                    <a:pt x="221792" y="127622"/>
                  </a:lnTo>
                  <a:lnTo>
                    <a:pt x="212585" y="124675"/>
                  </a:lnTo>
                  <a:lnTo>
                    <a:pt x="212585" y="121043"/>
                  </a:lnTo>
                </a:path>
                <a:path w="897889" h="192404">
                  <a:moveTo>
                    <a:pt x="469773" y="138480"/>
                  </a:moveTo>
                  <a:lnTo>
                    <a:pt x="469773" y="134848"/>
                  </a:lnTo>
                  <a:lnTo>
                    <a:pt x="478993" y="131902"/>
                  </a:lnTo>
                  <a:lnTo>
                    <a:pt x="490347" y="131902"/>
                  </a:lnTo>
                  <a:lnTo>
                    <a:pt x="501700" y="131902"/>
                  </a:lnTo>
                  <a:lnTo>
                    <a:pt x="510921" y="134848"/>
                  </a:lnTo>
                  <a:lnTo>
                    <a:pt x="510921" y="138480"/>
                  </a:lnTo>
                  <a:lnTo>
                    <a:pt x="510921" y="142112"/>
                  </a:lnTo>
                  <a:lnTo>
                    <a:pt x="501700" y="145059"/>
                  </a:lnTo>
                  <a:lnTo>
                    <a:pt x="490347" y="145059"/>
                  </a:lnTo>
                  <a:lnTo>
                    <a:pt x="478993" y="145059"/>
                  </a:lnTo>
                  <a:lnTo>
                    <a:pt x="469773" y="142112"/>
                  </a:lnTo>
                  <a:lnTo>
                    <a:pt x="469773" y="138480"/>
                  </a:lnTo>
                </a:path>
                <a:path w="897889" h="192404">
                  <a:moveTo>
                    <a:pt x="630415" y="192036"/>
                  </a:moveTo>
                  <a:lnTo>
                    <a:pt x="381520" y="176682"/>
                  </a:lnTo>
                </a:path>
                <a:path w="897889" h="192404">
                  <a:moveTo>
                    <a:pt x="676744" y="163283"/>
                  </a:moveTo>
                  <a:lnTo>
                    <a:pt x="12839" y="120040"/>
                  </a:lnTo>
                  <a:lnTo>
                    <a:pt x="0" y="125082"/>
                  </a:lnTo>
                  <a:lnTo>
                    <a:pt x="670305" y="167932"/>
                  </a:lnTo>
                  <a:lnTo>
                    <a:pt x="676744" y="163283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5028463" y="3462807"/>
              <a:ext cx="888365" cy="304800"/>
            </a:xfrm>
            <a:custGeom>
              <a:avLst/>
              <a:gdLst/>
              <a:ahLst/>
              <a:cxnLst/>
              <a:rect l="l" t="t" r="r" b="b"/>
              <a:pathLst>
                <a:path w="888364" h="304800">
                  <a:moveTo>
                    <a:pt x="45338" y="205485"/>
                  </a:moveTo>
                  <a:lnTo>
                    <a:pt x="160731" y="139547"/>
                  </a:lnTo>
                </a:path>
                <a:path w="888364" h="304800">
                  <a:moveTo>
                    <a:pt x="133845" y="210680"/>
                  </a:moveTo>
                  <a:lnTo>
                    <a:pt x="249656" y="144919"/>
                  </a:lnTo>
                </a:path>
                <a:path w="888364" h="304800">
                  <a:moveTo>
                    <a:pt x="222364" y="215874"/>
                  </a:moveTo>
                  <a:lnTo>
                    <a:pt x="338581" y="150291"/>
                  </a:lnTo>
                </a:path>
                <a:path w="888364" h="304800">
                  <a:moveTo>
                    <a:pt x="310857" y="221068"/>
                  </a:moveTo>
                  <a:lnTo>
                    <a:pt x="427520" y="155651"/>
                  </a:lnTo>
                </a:path>
                <a:path w="888364" h="304800">
                  <a:moveTo>
                    <a:pt x="399364" y="226275"/>
                  </a:moveTo>
                  <a:lnTo>
                    <a:pt x="516445" y="161023"/>
                  </a:lnTo>
                </a:path>
                <a:path w="888364" h="304800">
                  <a:moveTo>
                    <a:pt x="528180" y="210337"/>
                  </a:moveTo>
                  <a:lnTo>
                    <a:pt x="0" y="178193"/>
                  </a:lnTo>
                </a:path>
                <a:path w="888364" h="304800">
                  <a:moveTo>
                    <a:pt x="567601" y="188366"/>
                  </a:moveTo>
                  <a:lnTo>
                    <a:pt x="38887" y="155320"/>
                  </a:lnTo>
                </a:path>
                <a:path w="888364" h="304800">
                  <a:moveTo>
                    <a:pt x="358393" y="304304"/>
                  </a:moveTo>
                  <a:lnTo>
                    <a:pt x="399859" y="280530"/>
                  </a:lnTo>
                </a:path>
                <a:path w="888364" h="304800">
                  <a:moveTo>
                    <a:pt x="274104" y="299186"/>
                  </a:moveTo>
                  <a:lnTo>
                    <a:pt x="316128" y="274916"/>
                  </a:lnTo>
                </a:path>
                <a:path w="888364" h="304800">
                  <a:moveTo>
                    <a:pt x="189801" y="294081"/>
                  </a:moveTo>
                  <a:lnTo>
                    <a:pt x="232410" y="269290"/>
                  </a:lnTo>
                </a:path>
                <a:path w="888364" h="304800">
                  <a:moveTo>
                    <a:pt x="105511" y="288950"/>
                  </a:moveTo>
                  <a:lnTo>
                    <a:pt x="148666" y="263677"/>
                  </a:lnTo>
                </a:path>
                <a:path w="888364" h="304800">
                  <a:moveTo>
                    <a:pt x="654481" y="133400"/>
                  </a:moveTo>
                  <a:lnTo>
                    <a:pt x="888149" y="0"/>
                  </a:lnTo>
                </a:path>
              </a:pathLst>
            </a:custGeom>
            <a:ln w="336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4684979" y="3866642"/>
              <a:ext cx="644525" cy="295275"/>
            </a:xfrm>
            <a:custGeom>
              <a:avLst/>
              <a:gdLst/>
              <a:ahLst/>
              <a:cxnLst/>
              <a:rect l="l" t="t" r="r" b="b"/>
              <a:pathLst>
                <a:path w="644525" h="295275">
                  <a:moveTo>
                    <a:pt x="0" y="244132"/>
                  </a:moveTo>
                  <a:lnTo>
                    <a:pt x="0" y="0"/>
                  </a:lnTo>
                  <a:lnTo>
                    <a:pt x="644080" y="42633"/>
                  </a:lnTo>
                  <a:lnTo>
                    <a:pt x="644080" y="294982"/>
                  </a:lnTo>
                  <a:lnTo>
                    <a:pt x="0" y="244132"/>
                  </a:lnTo>
                  <a:close/>
                </a:path>
              </a:pathLst>
            </a:custGeom>
            <a:ln w="394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4894821" y="4112577"/>
              <a:ext cx="31115" cy="33655"/>
            </a:xfrm>
            <a:custGeom>
              <a:avLst/>
              <a:gdLst/>
              <a:ahLst/>
              <a:cxnLst/>
              <a:rect l="l" t="t" r="r" b="b"/>
              <a:pathLst>
                <a:path w="31114" h="33654">
                  <a:moveTo>
                    <a:pt x="0" y="14846"/>
                  </a:moveTo>
                  <a:lnTo>
                    <a:pt x="0" y="6184"/>
                  </a:lnTo>
                  <a:lnTo>
                    <a:pt x="6896" y="0"/>
                  </a:lnTo>
                  <a:lnTo>
                    <a:pt x="15417" y="1054"/>
                  </a:lnTo>
                  <a:lnTo>
                    <a:pt x="23939" y="2108"/>
                  </a:lnTo>
                  <a:lnTo>
                    <a:pt x="30848" y="9982"/>
                  </a:lnTo>
                  <a:lnTo>
                    <a:pt x="30848" y="18656"/>
                  </a:lnTo>
                  <a:lnTo>
                    <a:pt x="30848" y="27317"/>
                  </a:lnTo>
                  <a:lnTo>
                    <a:pt x="23939" y="33489"/>
                  </a:lnTo>
                  <a:lnTo>
                    <a:pt x="15417" y="32448"/>
                  </a:lnTo>
                  <a:lnTo>
                    <a:pt x="6896" y="31394"/>
                  </a:lnTo>
                  <a:lnTo>
                    <a:pt x="0" y="23520"/>
                  </a:lnTo>
                  <a:lnTo>
                    <a:pt x="0" y="14846"/>
                  </a:lnTo>
                </a:path>
                <a:path w="31114" h="33654">
                  <a:moveTo>
                    <a:pt x="25908" y="6273"/>
                  </a:moveTo>
                  <a:lnTo>
                    <a:pt x="5181" y="27000"/>
                  </a:lnTo>
                </a:path>
              </a:pathLst>
            </a:custGeom>
            <a:ln w="336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89541" y="3873500"/>
              <a:ext cx="1054595" cy="224967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43098" y="3482746"/>
              <a:ext cx="1701063" cy="211315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4486643" y="3619487"/>
              <a:ext cx="483870" cy="424815"/>
            </a:xfrm>
            <a:custGeom>
              <a:avLst/>
              <a:gdLst/>
              <a:ahLst/>
              <a:cxnLst/>
              <a:rect l="l" t="t" r="r" b="b"/>
              <a:pathLst>
                <a:path w="483870" h="424814">
                  <a:moveTo>
                    <a:pt x="447890" y="0"/>
                  </a:moveTo>
                  <a:lnTo>
                    <a:pt x="0" y="0"/>
                  </a:lnTo>
                </a:path>
                <a:path w="483870" h="424814">
                  <a:moveTo>
                    <a:pt x="483247" y="300558"/>
                  </a:moveTo>
                  <a:lnTo>
                    <a:pt x="0" y="300558"/>
                  </a:lnTo>
                </a:path>
                <a:path w="483870" h="424814">
                  <a:moveTo>
                    <a:pt x="244284" y="424319"/>
                  </a:moveTo>
                  <a:lnTo>
                    <a:pt x="0" y="424319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/>
          <p:cNvSpPr txBox="1"/>
          <p:nvPr/>
        </p:nvSpPr>
        <p:spPr>
          <a:xfrm>
            <a:off x="2723133" y="447290"/>
            <a:ext cx="372173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8100"/>
              </a:lnSpc>
              <a:spcBef>
                <a:spcPts val="100"/>
              </a:spcBef>
            </a:pPr>
            <a:r>
              <a:rPr dirty="0" sz="1350" spc="-70">
                <a:latin typeface="Microsoft Sans Serif"/>
                <a:cs typeface="Microsoft Sans Serif"/>
              </a:rPr>
              <a:t>MASTERDRIVE</a:t>
            </a:r>
            <a:r>
              <a:rPr dirty="0" sz="1350" spc="-20">
                <a:latin typeface="Microsoft Sans Serif"/>
                <a:cs typeface="Microsoft Sans Serif"/>
              </a:rPr>
              <a:t> </a:t>
            </a:r>
            <a:r>
              <a:rPr dirty="0" sz="1350" spc="35">
                <a:latin typeface="Microsoft Sans Serif"/>
                <a:cs typeface="Microsoft Sans Serif"/>
              </a:rPr>
              <a:t>Unidades</a:t>
            </a:r>
            <a:r>
              <a:rPr dirty="0" sz="1350" spc="-20">
                <a:latin typeface="Microsoft Sans Serif"/>
                <a:cs typeface="Microsoft Sans Serif"/>
              </a:rPr>
              <a:t> </a:t>
            </a:r>
            <a:r>
              <a:rPr dirty="0" sz="1350" spc="30">
                <a:latin typeface="Microsoft Sans Serif"/>
                <a:cs typeface="Microsoft Sans Serif"/>
              </a:rPr>
              <a:t>compactas,</a:t>
            </a:r>
            <a:r>
              <a:rPr dirty="0" sz="1350" spc="-20">
                <a:latin typeface="Microsoft Sans Serif"/>
                <a:cs typeface="Microsoft Sans Serif"/>
              </a:rPr>
              <a:t> </a:t>
            </a:r>
            <a:r>
              <a:rPr dirty="0" sz="1350" spc="45">
                <a:latin typeface="Microsoft Sans Serif"/>
                <a:cs typeface="Microsoft Sans Serif"/>
              </a:rPr>
              <a:t>de</a:t>
            </a:r>
            <a:r>
              <a:rPr dirty="0" sz="1350" spc="-15">
                <a:latin typeface="Microsoft Sans Serif"/>
                <a:cs typeface="Microsoft Sans Serif"/>
              </a:rPr>
              <a:t> </a:t>
            </a:r>
            <a:r>
              <a:rPr dirty="0" sz="1350" spc="5">
                <a:latin typeface="Microsoft Sans Serif"/>
                <a:cs typeface="Microsoft Sans Serif"/>
              </a:rPr>
              <a:t>chasis </a:t>
            </a:r>
            <a:r>
              <a:rPr dirty="0" sz="1350" spc="-345">
                <a:latin typeface="Microsoft Sans Serif"/>
                <a:cs typeface="Microsoft Sans Serif"/>
              </a:rPr>
              <a:t> </a:t>
            </a:r>
            <a:r>
              <a:rPr dirty="0" sz="1350" spc="10">
                <a:latin typeface="Microsoft Sans Serif"/>
                <a:cs typeface="Microsoft Sans Serif"/>
              </a:rPr>
              <a:t>y</a:t>
            </a:r>
            <a:r>
              <a:rPr dirty="0" sz="1350" spc="-15">
                <a:latin typeface="Microsoft Sans Serif"/>
                <a:cs typeface="Microsoft Sans Serif"/>
              </a:rPr>
              <a:t> </a:t>
            </a:r>
            <a:r>
              <a:rPr dirty="0" sz="1350" spc="45">
                <a:latin typeface="Microsoft Sans Serif"/>
                <a:cs typeface="Microsoft Sans Serif"/>
              </a:rPr>
              <a:t>de</a:t>
            </a:r>
            <a:r>
              <a:rPr dirty="0" sz="1350" spc="-10">
                <a:latin typeface="Microsoft Sans Serif"/>
                <a:cs typeface="Microsoft Sans Serif"/>
              </a:rPr>
              <a:t> </a:t>
            </a:r>
            <a:r>
              <a:rPr dirty="0" sz="1350" spc="65">
                <a:latin typeface="Microsoft Sans Serif"/>
                <a:cs typeface="Microsoft Sans Serif"/>
              </a:rPr>
              <a:t>armario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27300" y="1919185"/>
            <a:ext cx="102616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25" b="1">
                <a:latin typeface="Arial"/>
                <a:cs typeface="Arial"/>
              </a:rPr>
              <a:t>Unidad</a:t>
            </a:r>
            <a:r>
              <a:rPr dirty="0" sz="900" spc="-60" b="1">
                <a:latin typeface="Arial"/>
                <a:cs typeface="Arial"/>
              </a:rPr>
              <a:t> </a:t>
            </a:r>
            <a:r>
              <a:rPr dirty="0" sz="900" spc="25" b="1">
                <a:latin typeface="Arial"/>
                <a:cs typeface="Arial"/>
              </a:rPr>
              <a:t>compacta</a:t>
            </a:r>
            <a:endParaRPr sz="9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723124" y="1873465"/>
            <a:ext cx="420433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40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variador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compacto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está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disponible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clasificaciones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3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50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20">
                <a:latin typeface="Microsoft Sans Serif"/>
                <a:cs typeface="Microsoft Sans Serif"/>
              </a:rPr>
              <a:t>HP</a:t>
            </a:r>
            <a:r>
              <a:rPr dirty="0" sz="900" spc="-5">
                <a:latin typeface="Microsoft Sans Serif"/>
                <a:cs typeface="Microsoft Sans Serif"/>
              </a:rPr>
              <a:t> (5,6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72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amperios)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10">
                <a:latin typeface="Microsoft Sans Serif"/>
                <a:cs typeface="Microsoft Sans Serif"/>
              </a:rPr>
              <a:t>460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45">
                <a:latin typeface="Microsoft Sans Serif"/>
                <a:cs typeface="Microsoft Sans Serif"/>
              </a:rPr>
              <a:t>VCA.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-40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siguiente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dibujo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representa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ilustración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diseño </a:t>
            </a:r>
            <a:r>
              <a:rPr dirty="0" sz="900" spc="-22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35">
                <a:latin typeface="Microsoft Sans Serif"/>
                <a:cs typeface="Microsoft Sans Serif"/>
              </a:rPr>
              <a:t>tamaños </a:t>
            </a:r>
            <a:r>
              <a:rPr dirty="0" sz="900" spc="-20">
                <a:latin typeface="Microsoft Sans Serif"/>
                <a:cs typeface="Microsoft Sans Serif"/>
              </a:rPr>
              <a:t>A, B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-45">
                <a:latin typeface="Microsoft Sans Serif"/>
                <a:cs typeface="Microsoft Sans Serif"/>
              </a:rPr>
              <a:t>C. </a:t>
            </a: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45">
                <a:latin typeface="Microsoft Sans Serif"/>
                <a:cs typeface="Microsoft Sans Serif"/>
              </a:rPr>
              <a:t>tamaño </a:t>
            </a:r>
            <a:r>
              <a:rPr dirty="0" sz="900" spc="5">
                <a:latin typeface="Microsoft Sans Serif"/>
                <a:cs typeface="Microsoft Sans Serif"/>
              </a:rPr>
              <a:t>D </a:t>
            </a:r>
            <a:r>
              <a:rPr dirty="0" sz="900" spc="15">
                <a:latin typeface="Microsoft Sans Serif"/>
                <a:cs typeface="Microsoft Sans Serif"/>
              </a:rPr>
              <a:t>está </a:t>
            </a:r>
            <a:r>
              <a:rPr dirty="0" sz="900" spc="25">
                <a:latin typeface="Microsoft Sans Serif"/>
                <a:cs typeface="Microsoft Sans Serif"/>
              </a:rPr>
              <a:t>empacado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50">
                <a:latin typeface="Microsoft Sans Serif"/>
                <a:cs typeface="Microsoft Sans Serif"/>
              </a:rPr>
              <a:t>forma </a:t>
            </a:r>
            <a:r>
              <a:rPr dirty="0" sz="900" spc="25">
                <a:latin typeface="Microsoft Sans Serif"/>
                <a:cs typeface="Microsoft Sans Serif"/>
              </a:rPr>
              <a:t>más </a:t>
            </a:r>
            <a:r>
              <a:rPr dirty="0" sz="900" spc="30">
                <a:latin typeface="Microsoft Sans Serif"/>
                <a:cs typeface="Microsoft Sans Serif"/>
              </a:rPr>
              <a:t> grande. </a:t>
            </a:r>
            <a:r>
              <a:rPr dirty="0" sz="900" spc="-15">
                <a:latin typeface="Microsoft Sans Serif"/>
                <a:cs typeface="Microsoft Sans Serif"/>
              </a:rPr>
              <a:t>La </a:t>
            </a:r>
            <a:r>
              <a:rPr dirty="0" sz="900" spc="40">
                <a:latin typeface="Microsoft Sans Serif"/>
                <a:cs typeface="Microsoft Sans Serif"/>
              </a:rPr>
              <a:t>fuente </a:t>
            </a:r>
            <a:r>
              <a:rPr dirty="0" sz="900" spc="30">
                <a:latin typeface="Microsoft Sans Serif"/>
                <a:cs typeface="Microsoft Sans Serif"/>
              </a:rPr>
              <a:t>de alimentación principal </a:t>
            </a:r>
            <a:r>
              <a:rPr dirty="0" sz="900">
                <a:latin typeface="Microsoft Sans Serif"/>
                <a:cs typeface="Microsoft Sans Serif"/>
              </a:rPr>
              <a:t>(380 </a:t>
            </a:r>
            <a:r>
              <a:rPr dirty="0" sz="900" spc="-10">
                <a:latin typeface="Microsoft Sans Serif"/>
                <a:cs typeface="Microsoft Sans Serif"/>
              </a:rPr>
              <a:t>- </a:t>
            </a:r>
            <a:r>
              <a:rPr dirty="0" sz="900" spc="10">
                <a:latin typeface="Microsoft Sans Serif"/>
                <a:cs typeface="Microsoft Sans Serif"/>
              </a:rPr>
              <a:t>480 </a:t>
            </a:r>
            <a:r>
              <a:rPr dirty="0" sz="900" spc="-50">
                <a:latin typeface="Microsoft Sans Serif"/>
                <a:cs typeface="Microsoft Sans Serif"/>
              </a:rPr>
              <a:t>VCA) </a:t>
            </a:r>
            <a:r>
              <a:rPr dirty="0" sz="900" spc="15">
                <a:latin typeface="Microsoft Sans Serif"/>
                <a:cs typeface="Microsoft Sans Serif"/>
              </a:rPr>
              <a:t>está </a:t>
            </a:r>
            <a:r>
              <a:rPr dirty="0" sz="900" spc="20">
                <a:latin typeface="Microsoft Sans Serif"/>
                <a:cs typeface="Microsoft Sans Serif"/>
              </a:rPr>
              <a:t>conectada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5">
                <a:latin typeface="Microsoft Sans Serif"/>
                <a:cs typeface="Microsoft Sans Serif"/>
              </a:rPr>
              <a:t> </a:t>
            </a:r>
            <a:r>
              <a:rPr dirty="0" sz="900" spc="-25">
                <a:latin typeface="Microsoft Sans Serif"/>
                <a:cs typeface="Microsoft Sans Serif"/>
              </a:rPr>
              <a:t>X1.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40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enlace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85">
                <a:latin typeface="Microsoft Sans Serif"/>
                <a:cs typeface="Microsoft Sans Serif"/>
              </a:rPr>
              <a:t>CC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está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disponible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25">
                <a:latin typeface="Microsoft Sans Serif"/>
                <a:cs typeface="Microsoft Sans Serif"/>
              </a:rPr>
              <a:t>X3.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40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servomotor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está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conectado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25">
                <a:latin typeface="Microsoft Sans Serif"/>
                <a:cs typeface="Microsoft Sans Serif"/>
              </a:rPr>
              <a:t>X2.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74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25175" y="2583459"/>
            <a:ext cx="233260" cy="13016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05476" y="2733357"/>
            <a:ext cx="131279" cy="9211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4483227" y="2248712"/>
            <a:ext cx="42545" cy="25400"/>
          </a:xfrm>
          <a:custGeom>
            <a:avLst/>
            <a:gdLst/>
            <a:ahLst/>
            <a:cxnLst/>
            <a:rect l="l" t="t" r="r" b="b"/>
            <a:pathLst>
              <a:path w="42545" h="25400">
                <a:moveTo>
                  <a:pt x="0" y="0"/>
                </a:moveTo>
                <a:lnTo>
                  <a:pt x="42519" y="25336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4378121" y="4087456"/>
            <a:ext cx="668655" cy="379730"/>
            <a:chOff x="4378121" y="4087456"/>
            <a:chExt cx="668655" cy="37973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78121" y="4233087"/>
              <a:ext cx="123532" cy="10542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498530" y="4089742"/>
              <a:ext cx="545465" cy="374650"/>
            </a:xfrm>
            <a:custGeom>
              <a:avLst/>
              <a:gdLst/>
              <a:ahLst/>
              <a:cxnLst/>
              <a:rect l="l" t="t" r="r" b="b"/>
              <a:pathLst>
                <a:path w="545464" h="374650">
                  <a:moveTo>
                    <a:pt x="13690" y="0"/>
                  </a:moveTo>
                  <a:lnTo>
                    <a:pt x="13690" y="18237"/>
                  </a:lnTo>
                  <a:lnTo>
                    <a:pt x="0" y="25247"/>
                  </a:lnTo>
                  <a:lnTo>
                    <a:pt x="0" y="50164"/>
                  </a:lnTo>
                  <a:lnTo>
                    <a:pt x="545350" y="37457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29099" y="4101873"/>
              <a:ext cx="66179" cy="227619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345101" y="3415360"/>
            <a:ext cx="150609" cy="110642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4914544" y="2535516"/>
            <a:ext cx="23495" cy="98425"/>
          </a:xfrm>
          <a:custGeom>
            <a:avLst/>
            <a:gdLst/>
            <a:ahLst/>
            <a:cxnLst/>
            <a:rect l="l" t="t" r="r" b="b"/>
            <a:pathLst>
              <a:path w="23495" h="98425">
                <a:moveTo>
                  <a:pt x="0" y="98247"/>
                </a:moveTo>
                <a:lnTo>
                  <a:pt x="0" y="11569"/>
                </a:lnTo>
                <a:lnTo>
                  <a:pt x="23126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814823" y="2477731"/>
            <a:ext cx="24765" cy="98425"/>
          </a:xfrm>
          <a:custGeom>
            <a:avLst/>
            <a:gdLst/>
            <a:ahLst/>
            <a:cxnLst/>
            <a:rect l="l" t="t" r="r" b="b"/>
            <a:pathLst>
              <a:path w="24764" h="98425">
                <a:moveTo>
                  <a:pt x="0" y="98247"/>
                </a:moveTo>
                <a:lnTo>
                  <a:pt x="0" y="12280"/>
                </a:lnTo>
                <a:lnTo>
                  <a:pt x="2458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712957" y="2421369"/>
            <a:ext cx="22860" cy="98425"/>
          </a:xfrm>
          <a:custGeom>
            <a:avLst/>
            <a:gdLst/>
            <a:ahLst/>
            <a:cxnLst/>
            <a:rect l="l" t="t" r="r" b="b"/>
            <a:pathLst>
              <a:path w="22860" h="98425">
                <a:moveTo>
                  <a:pt x="0" y="98247"/>
                </a:moveTo>
                <a:lnTo>
                  <a:pt x="0" y="11556"/>
                </a:lnTo>
                <a:lnTo>
                  <a:pt x="2239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613973" y="2365476"/>
            <a:ext cx="20955" cy="96520"/>
          </a:xfrm>
          <a:custGeom>
            <a:avLst/>
            <a:gdLst/>
            <a:ahLst/>
            <a:cxnLst/>
            <a:rect l="l" t="t" r="r" b="b"/>
            <a:pathLst>
              <a:path w="20954" h="96519">
                <a:moveTo>
                  <a:pt x="0" y="96342"/>
                </a:moveTo>
                <a:lnTo>
                  <a:pt x="0" y="10388"/>
                </a:lnTo>
                <a:lnTo>
                  <a:pt x="2049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473918" y="2131669"/>
            <a:ext cx="68580" cy="181610"/>
          </a:xfrm>
          <a:custGeom>
            <a:avLst/>
            <a:gdLst/>
            <a:ahLst/>
            <a:cxnLst/>
            <a:rect l="l" t="t" r="r" b="b"/>
            <a:pathLst>
              <a:path w="68579" h="181610">
                <a:moveTo>
                  <a:pt x="68516" y="0"/>
                </a:moveTo>
                <a:lnTo>
                  <a:pt x="0" y="30937"/>
                </a:lnTo>
                <a:lnTo>
                  <a:pt x="0" y="18152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733480" y="2884170"/>
            <a:ext cx="0" cy="803910"/>
          </a:xfrm>
          <a:custGeom>
            <a:avLst/>
            <a:gdLst/>
            <a:ahLst/>
            <a:cxnLst/>
            <a:rect l="l" t="t" r="r" b="b"/>
            <a:pathLst>
              <a:path w="0" h="803910">
                <a:moveTo>
                  <a:pt x="0" y="0"/>
                </a:moveTo>
                <a:lnTo>
                  <a:pt x="0" y="80365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629187" y="2576702"/>
            <a:ext cx="40005" cy="19685"/>
          </a:xfrm>
          <a:custGeom>
            <a:avLst/>
            <a:gdLst/>
            <a:ahLst/>
            <a:cxnLst/>
            <a:rect l="l" t="t" r="r" b="b"/>
            <a:pathLst>
              <a:path w="40004" h="19685">
                <a:moveTo>
                  <a:pt x="0" y="19253"/>
                </a:moveTo>
                <a:lnTo>
                  <a:pt x="3968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362513" y="2692501"/>
            <a:ext cx="67945" cy="31115"/>
          </a:xfrm>
          <a:custGeom>
            <a:avLst/>
            <a:gdLst/>
            <a:ahLst/>
            <a:cxnLst/>
            <a:rect l="l" t="t" r="r" b="b"/>
            <a:pathLst>
              <a:path w="67945" h="31114">
                <a:moveTo>
                  <a:pt x="0" y="29260"/>
                </a:moveTo>
                <a:lnTo>
                  <a:pt x="4343" y="30708"/>
                </a:lnTo>
                <a:lnTo>
                  <a:pt x="6765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8" name="object 18"/>
          <p:cNvGrpSpPr/>
          <p:nvPr/>
        </p:nvGrpSpPr>
        <p:grpSpPr>
          <a:xfrm>
            <a:off x="4610188" y="2106447"/>
            <a:ext cx="377190" cy="283845"/>
            <a:chOff x="4610188" y="2106447"/>
            <a:chExt cx="377190" cy="283845"/>
          </a:xfrm>
        </p:grpSpPr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64322" y="2137774"/>
              <a:ext cx="221716" cy="17764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612474" y="2108733"/>
              <a:ext cx="262255" cy="221615"/>
            </a:xfrm>
            <a:custGeom>
              <a:avLst/>
              <a:gdLst/>
              <a:ahLst/>
              <a:cxnLst/>
              <a:rect l="l" t="t" r="r" b="b"/>
              <a:pathLst>
                <a:path w="262254" h="221614">
                  <a:moveTo>
                    <a:pt x="262089" y="34023"/>
                  </a:moveTo>
                  <a:lnTo>
                    <a:pt x="204825" y="3022"/>
                  </a:lnTo>
                  <a:lnTo>
                    <a:pt x="200736" y="12"/>
                  </a:lnTo>
                  <a:lnTo>
                    <a:pt x="194894" y="0"/>
                  </a:lnTo>
                  <a:lnTo>
                    <a:pt x="188391" y="3695"/>
                  </a:lnTo>
                  <a:lnTo>
                    <a:pt x="22440" y="85064"/>
                  </a:lnTo>
                  <a:lnTo>
                    <a:pt x="13587" y="91771"/>
                  </a:lnTo>
                  <a:lnTo>
                    <a:pt x="6467" y="100845"/>
                  </a:lnTo>
                  <a:lnTo>
                    <a:pt x="1724" y="112180"/>
                  </a:lnTo>
                  <a:lnTo>
                    <a:pt x="0" y="125666"/>
                  </a:lnTo>
                  <a:lnTo>
                    <a:pt x="0" y="209092"/>
                  </a:lnTo>
                  <a:lnTo>
                    <a:pt x="20700" y="221284"/>
                  </a:lnTo>
                </a:path>
                <a:path w="262254" h="221614">
                  <a:moveTo>
                    <a:pt x="79527" y="117132"/>
                  </a:moveTo>
                  <a:lnTo>
                    <a:pt x="24625" y="85356"/>
                  </a:lnTo>
                </a:path>
                <a:path w="262254" h="221614">
                  <a:moveTo>
                    <a:pt x="54965" y="158318"/>
                  </a:moveTo>
                  <a:lnTo>
                    <a:pt x="762" y="12653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65478" y="2195134"/>
              <a:ext cx="221703" cy="17918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713642" y="2166099"/>
              <a:ext cx="262255" cy="222250"/>
            </a:xfrm>
            <a:custGeom>
              <a:avLst/>
              <a:gdLst/>
              <a:ahLst/>
              <a:cxnLst/>
              <a:rect l="l" t="t" r="r" b="b"/>
              <a:pathLst>
                <a:path w="262254" h="222250">
                  <a:moveTo>
                    <a:pt x="262089" y="34036"/>
                  </a:moveTo>
                  <a:lnTo>
                    <a:pt x="204812" y="3009"/>
                  </a:lnTo>
                  <a:lnTo>
                    <a:pt x="200723" y="12"/>
                  </a:lnTo>
                  <a:lnTo>
                    <a:pt x="194881" y="0"/>
                  </a:lnTo>
                  <a:lnTo>
                    <a:pt x="188391" y="3683"/>
                  </a:lnTo>
                  <a:lnTo>
                    <a:pt x="22428" y="85051"/>
                  </a:lnTo>
                  <a:lnTo>
                    <a:pt x="13576" y="91765"/>
                  </a:lnTo>
                  <a:lnTo>
                    <a:pt x="6461" y="100842"/>
                  </a:lnTo>
                  <a:lnTo>
                    <a:pt x="1722" y="112174"/>
                  </a:lnTo>
                  <a:lnTo>
                    <a:pt x="0" y="125653"/>
                  </a:lnTo>
                  <a:lnTo>
                    <a:pt x="0" y="209092"/>
                  </a:lnTo>
                  <a:lnTo>
                    <a:pt x="21361" y="221767"/>
                  </a:lnTo>
                </a:path>
                <a:path w="262254" h="222250">
                  <a:moveTo>
                    <a:pt x="79514" y="117132"/>
                  </a:moveTo>
                  <a:lnTo>
                    <a:pt x="24599" y="85356"/>
                  </a:lnTo>
                </a:path>
                <a:path w="262254" h="222250">
                  <a:moveTo>
                    <a:pt x="54952" y="158318"/>
                  </a:moveTo>
                  <a:lnTo>
                    <a:pt x="762" y="12651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3" name="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378540" y="2406535"/>
            <a:ext cx="114541" cy="81635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2922638" y="1608645"/>
            <a:ext cx="2769870" cy="3046095"/>
            <a:chOff x="2922638" y="1608645"/>
            <a:chExt cx="2769870" cy="3046095"/>
          </a:xfrm>
        </p:grpSpPr>
        <p:sp>
          <p:nvSpPr>
            <p:cNvPr id="25" name="object 25"/>
            <p:cNvSpPr/>
            <p:nvPr/>
          </p:nvSpPr>
          <p:spPr>
            <a:xfrm>
              <a:off x="5408409" y="1973237"/>
              <a:ext cx="281305" cy="2519680"/>
            </a:xfrm>
            <a:custGeom>
              <a:avLst/>
              <a:gdLst/>
              <a:ahLst/>
              <a:cxnLst/>
              <a:rect l="l" t="t" r="r" b="b"/>
              <a:pathLst>
                <a:path w="281304" h="2519679">
                  <a:moveTo>
                    <a:pt x="281292" y="0"/>
                  </a:moveTo>
                  <a:lnTo>
                    <a:pt x="281292" y="2421343"/>
                  </a:lnTo>
                  <a:lnTo>
                    <a:pt x="92976" y="2519273"/>
                  </a:lnTo>
                  <a:lnTo>
                    <a:pt x="89369" y="2519311"/>
                  </a:lnTo>
                  <a:lnTo>
                    <a:pt x="88392" y="2519667"/>
                  </a:lnTo>
                  <a:lnTo>
                    <a:pt x="83807" y="2518143"/>
                  </a:lnTo>
                  <a:lnTo>
                    <a:pt x="79209" y="2516619"/>
                  </a:lnTo>
                  <a:lnTo>
                    <a:pt x="74625" y="2514333"/>
                  </a:lnTo>
                  <a:lnTo>
                    <a:pt x="0" y="246658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22638" y="1608645"/>
              <a:ext cx="2768142" cy="3045828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2922016" y="6344894"/>
            <a:ext cx="1452880" cy="3017520"/>
            <a:chOff x="2922016" y="6344894"/>
            <a:chExt cx="1452880" cy="3017520"/>
          </a:xfrm>
        </p:grpSpPr>
        <p:sp>
          <p:nvSpPr>
            <p:cNvPr id="28" name="object 28"/>
            <p:cNvSpPr/>
            <p:nvPr/>
          </p:nvSpPr>
          <p:spPr>
            <a:xfrm>
              <a:off x="2922930" y="6345808"/>
              <a:ext cx="1450975" cy="3016250"/>
            </a:xfrm>
            <a:custGeom>
              <a:avLst/>
              <a:gdLst/>
              <a:ahLst/>
              <a:cxnLst/>
              <a:rect l="l" t="t" r="r" b="b"/>
              <a:pathLst>
                <a:path w="1450975" h="3016250">
                  <a:moveTo>
                    <a:pt x="0" y="31445"/>
                  </a:moveTo>
                  <a:lnTo>
                    <a:pt x="1066" y="2826969"/>
                  </a:lnTo>
                  <a:lnTo>
                    <a:pt x="586282" y="2886202"/>
                  </a:lnTo>
                  <a:lnTo>
                    <a:pt x="602386" y="2878175"/>
                  </a:lnTo>
                  <a:lnTo>
                    <a:pt x="602386" y="2888030"/>
                  </a:lnTo>
                  <a:lnTo>
                    <a:pt x="1221994" y="2950565"/>
                  </a:lnTo>
                  <a:lnTo>
                    <a:pt x="1231849" y="2940710"/>
                  </a:lnTo>
                  <a:lnTo>
                    <a:pt x="1220876" y="16103"/>
                  </a:lnTo>
                  <a:lnTo>
                    <a:pt x="0" y="31445"/>
                  </a:lnTo>
                  <a:close/>
                </a:path>
                <a:path w="1450975" h="3016250">
                  <a:moveTo>
                    <a:pt x="1227480" y="0"/>
                  </a:moveTo>
                  <a:lnTo>
                    <a:pt x="1435608" y="29260"/>
                  </a:lnTo>
                  <a:lnTo>
                    <a:pt x="1450594" y="2772816"/>
                  </a:lnTo>
                  <a:lnTo>
                    <a:pt x="1240282" y="3015691"/>
                  </a:lnTo>
                  <a:lnTo>
                    <a:pt x="1227480" y="0"/>
                  </a:lnTo>
                  <a:close/>
                </a:path>
                <a:path w="1450975" h="3016250">
                  <a:moveTo>
                    <a:pt x="1227480" y="0"/>
                  </a:moveTo>
                  <a:lnTo>
                    <a:pt x="3251" y="19354"/>
                  </a:lnTo>
                  <a:lnTo>
                    <a:pt x="3251" y="32562"/>
                  </a:lnTo>
                </a:path>
                <a:path w="1450975" h="3016250">
                  <a:moveTo>
                    <a:pt x="9499" y="2826969"/>
                  </a:moveTo>
                  <a:lnTo>
                    <a:pt x="9499" y="2880360"/>
                  </a:lnTo>
                  <a:lnTo>
                    <a:pt x="1240282" y="3015691"/>
                  </a:lnTo>
                </a:path>
                <a:path w="1450975" h="3016250">
                  <a:moveTo>
                    <a:pt x="586282" y="2886202"/>
                  </a:moveTo>
                  <a:lnTo>
                    <a:pt x="577138" y="26669"/>
                  </a:lnTo>
                </a:path>
                <a:path w="1450975" h="3016250">
                  <a:moveTo>
                    <a:pt x="600557" y="2884728"/>
                  </a:moveTo>
                  <a:lnTo>
                    <a:pt x="591413" y="24841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048000" y="6447104"/>
              <a:ext cx="184150" cy="55244"/>
            </a:xfrm>
            <a:custGeom>
              <a:avLst/>
              <a:gdLst/>
              <a:ahLst/>
              <a:cxnLst/>
              <a:rect l="l" t="t" r="r" b="b"/>
              <a:pathLst>
                <a:path w="184150" h="55245">
                  <a:moveTo>
                    <a:pt x="183591" y="0"/>
                  </a:moveTo>
                  <a:lnTo>
                    <a:pt x="0" y="0"/>
                  </a:lnTo>
                  <a:lnTo>
                    <a:pt x="0" y="55219"/>
                  </a:lnTo>
                  <a:lnTo>
                    <a:pt x="183591" y="55219"/>
                  </a:lnTo>
                  <a:lnTo>
                    <a:pt x="18359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3061512" y="6461734"/>
              <a:ext cx="157480" cy="25400"/>
            </a:xfrm>
            <a:custGeom>
              <a:avLst/>
              <a:gdLst/>
              <a:ahLst/>
              <a:cxnLst/>
              <a:rect l="l" t="t" r="r" b="b"/>
              <a:pathLst>
                <a:path w="157480" h="25400">
                  <a:moveTo>
                    <a:pt x="19050" y="12090"/>
                  </a:moveTo>
                  <a:lnTo>
                    <a:pt x="13208" y="10261"/>
                  </a:lnTo>
                  <a:lnTo>
                    <a:pt x="12446" y="9906"/>
                  </a:lnTo>
                  <a:lnTo>
                    <a:pt x="11379" y="9499"/>
                  </a:lnTo>
                  <a:lnTo>
                    <a:pt x="8788" y="8432"/>
                  </a:lnTo>
                  <a:lnTo>
                    <a:pt x="7721" y="7670"/>
                  </a:lnTo>
                  <a:lnTo>
                    <a:pt x="6604" y="6604"/>
                  </a:lnTo>
                  <a:lnTo>
                    <a:pt x="6959" y="6248"/>
                  </a:lnTo>
                  <a:lnTo>
                    <a:pt x="6959" y="5486"/>
                  </a:lnTo>
                  <a:lnTo>
                    <a:pt x="8077" y="4419"/>
                  </a:lnTo>
                  <a:lnTo>
                    <a:pt x="12446" y="4419"/>
                  </a:lnTo>
                  <a:lnTo>
                    <a:pt x="16103" y="5486"/>
                  </a:lnTo>
                  <a:lnTo>
                    <a:pt x="16865" y="5842"/>
                  </a:lnTo>
                  <a:lnTo>
                    <a:pt x="16865" y="4419"/>
                  </a:lnTo>
                  <a:lnTo>
                    <a:pt x="16865" y="1117"/>
                  </a:lnTo>
                  <a:lnTo>
                    <a:pt x="13563" y="0"/>
                  </a:lnTo>
                  <a:lnTo>
                    <a:pt x="6959" y="0"/>
                  </a:lnTo>
                  <a:lnTo>
                    <a:pt x="0" y="1473"/>
                  </a:lnTo>
                  <a:lnTo>
                    <a:pt x="0" y="12801"/>
                  </a:lnTo>
                  <a:lnTo>
                    <a:pt x="5486" y="14274"/>
                  </a:lnTo>
                  <a:lnTo>
                    <a:pt x="8077" y="15392"/>
                  </a:lnTo>
                  <a:lnTo>
                    <a:pt x="6959" y="14630"/>
                  </a:lnTo>
                  <a:lnTo>
                    <a:pt x="9906" y="16103"/>
                  </a:lnTo>
                  <a:lnTo>
                    <a:pt x="10261" y="16459"/>
                  </a:lnTo>
                  <a:lnTo>
                    <a:pt x="11734" y="16814"/>
                  </a:lnTo>
                  <a:lnTo>
                    <a:pt x="11734" y="19761"/>
                  </a:lnTo>
                  <a:lnTo>
                    <a:pt x="9550" y="20116"/>
                  </a:lnTo>
                  <a:lnTo>
                    <a:pt x="5892" y="20116"/>
                  </a:lnTo>
                  <a:lnTo>
                    <a:pt x="406" y="19050"/>
                  </a:lnTo>
                  <a:lnTo>
                    <a:pt x="406" y="24130"/>
                  </a:lnTo>
                  <a:lnTo>
                    <a:pt x="2590" y="24892"/>
                  </a:lnTo>
                  <a:lnTo>
                    <a:pt x="8077" y="24892"/>
                  </a:lnTo>
                  <a:lnTo>
                    <a:pt x="13919" y="25247"/>
                  </a:lnTo>
                  <a:lnTo>
                    <a:pt x="19050" y="22301"/>
                  </a:lnTo>
                  <a:lnTo>
                    <a:pt x="19050" y="20116"/>
                  </a:lnTo>
                  <a:lnTo>
                    <a:pt x="19050" y="14630"/>
                  </a:lnTo>
                  <a:lnTo>
                    <a:pt x="19050" y="12090"/>
                  </a:lnTo>
                  <a:close/>
                </a:path>
                <a:path w="157480" h="25400">
                  <a:moveTo>
                    <a:pt x="29260" y="355"/>
                  </a:moveTo>
                  <a:lnTo>
                    <a:pt x="21945" y="355"/>
                  </a:lnTo>
                  <a:lnTo>
                    <a:pt x="21945" y="24536"/>
                  </a:lnTo>
                  <a:lnTo>
                    <a:pt x="29260" y="24536"/>
                  </a:lnTo>
                  <a:lnTo>
                    <a:pt x="29260" y="355"/>
                  </a:lnTo>
                  <a:close/>
                </a:path>
                <a:path w="157480" h="25400">
                  <a:moveTo>
                    <a:pt x="53035" y="19761"/>
                  </a:moveTo>
                  <a:lnTo>
                    <a:pt x="42062" y="19761"/>
                  </a:lnTo>
                  <a:lnTo>
                    <a:pt x="42062" y="14274"/>
                  </a:lnTo>
                  <a:lnTo>
                    <a:pt x="51206" y="14274"/>
                  </a:lnTo>
                  <a:lnTo>
                    <a:pt x="51206" y="10261"/>
                  </a:lnTo>
                  <a:lnTo>
                    <a:pt x="42062" y="10261"/>
                  </a:lnTo>
                  <a:lnTo>
                    <a:pt x="42062" y="5130"/>
                  </a:lnTo>
                  <a:lnTo>
                    <a:pt x="52679" y="5130"/>
                  </a:lnTo>
                  <a:lnTo>
                    <a:pt x="52679" y="762"/>
                  </a:lnTo>
                  <a:lnTo>
                    <a:pt x="34747" y="762"/>
                  </a:lnTo>
                  <a:lnTo>
                    <a:pt x="34747" y="24536"/>
                  </a:lnTo>
                  <a:lnTo>
                    <a:pt x="53035" y="24536"/>
                  </a:lnTo>
                  <a:lnTo>
                    <a:pt x="53035" y="19761"/>
                  </a:lnTo>
                  <a:close/>
                </a:path>
                <a:path w="157480" h="25400">
                  <a:moveTo>
                    <a:pt x="86360" y="355"/>
                  </a:moveTo>
                  <a:lnTo>
                    <a:pt x="77571" y="355"/>
                  </a:lnTo>
                  <a:lnTo>
                    <a:pt x="71323" y="14274"/>
                  </a:lnTo>
                  <a:lnTo>
                    <a:pt x="65481" y="355"/>
                  </a:lnTo>
                  <a:lnTo>
                    <a:pt x="56692" y="355"/>
                  </a:lnTo>
                  <a:lnTo>
                    <a:pt x="56692" y="24536"/>
                  </a:lnTo>
                  <a:lnTo>
                    <a:pt x="61823" y="24536"/>
                  </a:lnTo>
                  <a:lnTo>
                    <a:pt x="61823" y="9499"/>
                  </a:lnTo>
                  <a:lnTo>
                    <a:pt x="68072" y="24536"/>
                  </a:lnTo>
                  <a:lnTo>
                    <a:pt x="72796" y="24536"/>
                  </a:lnTo>
                  <a:lnTo>
                    <a:pt x="79044" y="9499"/>
                  </a:lnTo>
                  <a:lnTo>
                    <a:pt x="79044" y="24536"/>
                  </a:lnTo>
                  <a:lnTo>
                    <a:pt x="86360" y="24536"/>
                  </a:lnTo>
                  <a:lnTo>
                    <a:pt x="86360" y="355"/>
                  </a:lnTo>
                  <a:close/>
                </a:path>
                <a:path w="157480" h="25400">
                  <a:moveTo>
                    <a:pt x="109728" y="19761"/>
                  </a:moveTo>
                  <a:lnTo>
                    <a:pt x="98755" y="19761"/>
                  </a:lnTo>
                  <a:lnTo>
                    <a:pt x="98755" y="14274"/>
                  </a:lnTo>
                  <a:lnTo>
                    <a:pt x="107899" y="14274"/>
                  </a:lnTo>
                  <a:lnTo>
                    <a:pt x="107899" y="10261"/>
                  </a:lnTo>
                  <a:lnTo>
                    <a:pt x="98755" y="10261"/>
                  </a:lnTo>
                  <a:lnTo>
                    <a:pt x="98755" y="5130"/>
                  </a:lnTo>
                  <a:lnTo>
                    <a:pt x="109372" y="5130"/>
                  </a:lnTo>
                  <a:lnTo>
                    <a:pt x="109372" y="762"/>
                  </a:lnTo>
                  <a:lnTo>
                    <a:pt x="91440" y="762"/>
                  </a:lnTo>
                  <a:lnTo>
                    <a:pt x="91440" y="24536"/>
                  </a:lnTo>
                  <a:lnTo>
                    <a:pt x="109728" y="24536"/>
                  </a:lnTo>
                  <a:lnTo>
                    <a:pt x="109728" y="19761"/>
                  </a:lnTo>
                  <a:close/>
                </a:path>
                <a:path w="157480" h="25400">
                  <a:moveTo>
                    <a:pt x="134620" y="762"/>
                  </a:moveTo>
                  <a:lnTo>
                    <a:pt x="129489" y="762"/>
                  </a:lnTo>
                  <a:lnTo>
                    <a:pt x="129489" y="14630"/>
                  </a:lnTo>
                  <a:lnTo>
                    <a:pt x="121462" y="762"/>
                  </a:lnTo>
                  <a:lnTo>
                    <a:pt x="113385" y="762"/>
                  </a:lnTo>
                  <a:lnTo>
                    <a:pt x="113385" y="24536"/>
                  </a:lnTo>
                  <a:lnTo>
                    <a:pt x="118516" y="24536"/>
                  </a:lnTo>
                  <a:lnTo>
                    <a:pt x="118516" y="9499"/>
                  </a:lnTo>
                  <a:lnTo>
                    <a:pt x="126593" y="24536"/>
                  </a:lnTo>
                  <a:lnTo>
                    <a:pt x="134620" y="24536"/>
                  </a:lnTo>
                  <a:lnTo>
                    <a:pt x="134620" y="762"/>
                  </a:lnTo>
                  <a:close/>
                </a:path>
                <a:path w="157480" h="25400">
                  <a:moveTo>
                    <a:pt x="157276" y="12090"/>
                  </a:moveTo>
                  <a:lnTo>
                    <a:pt x="145237" y="6604"/>
                  </a:lnTo>
                  <a:lnTo>
                    <a:pt x="145237" y="5486"/>
                  </a:lnTo>
                  <a:lnTo>
                    <a:pt x="146710" y="4419"/>
                  </a:lnTo>
                  <a:lnTo>
                    <a:pt x="150723" y="4419"/>
                  </a:lnTo>
                  <a:lnTo>
                    <a:pt x="154381" y="5486"/>
                  </a:lnTo>
                  <a:lnTo>
                    <a:pt x="155448" y="5842"/>
                  </a:lnTo>
                  <a:lnTo>
                    <a:pt x="155448" y="4419"/>
                  </a:lnTo>
                  <a:lnTo>
                    <a:pt x="155448" y="1117"/>
                  </a:lnTo>
                  <a:lnTo>
                    <a:pt x="151790" y="0"/>
                  </a:lnTo>
                  <a:lnTo>
                    <a:pt x="145237" y="0"/>
                  </a:lnTo>
                  <a:lnTo>
                    <a:pt x="138277" y="1473"/>
                  </a:lnTo>
                  <a:lnTo>
                    <a:pt x="138277" y="12801"/>
                  </a:lnTo>
                  <a:lnTo>
                    <a:pt x="143764" y="14274"/>
                  </a:lnTo>
                  <a:lnTo>
                    <a:pt x="146304" y="15392"/>
                  </a:lnTo>
                  <a:lnTo>
                    <a:pt x="145237" y="14630"/>
                  </a:lnTo>
                  <a:lnTo>
                    <a:pt x="148132" y="16103"/>
                  </a:lnTo>
                  <a:lnTo>
                    <a:pt x="148894" y="16459"/>
                  </a:lnTo>
                  <a:lnTo>
                    <a:pt x="150368" y="16814"/>
                  </a:lnTo>
                  <a:lnTo>
                    <a:pt x="150368" y="19761"/>
                  </a:lnTo>
                  <a:lnTo>
                    <a:pt x="148132" y="20116"/>
                  </a:lnTo>
                  <a:lnTo>
                    <a:pt x="144475" y="20116"/>
                  </a:lnTo>
                  <a:lnTo>
                    <a:pt x="138633" y="19050"/>
                  </a:lnTo>
                  <a:lnTo>
                    <a:pt x="138633" y="24130"/>
                  </a:lnTo>
                  <a:lnTo>
                    <a:pt x="140817" y="24892"/>
                  </a:lnTo>
                  <a:lnTo>
                    <a:pt x="146710" y="24892"/>
                  </a:lnTo>
                  <a:lnTo>
                    <a:pt x="152552" y="25247"/>
                  </a:lnTo>
                  <a:lnTo>
                    <a:pt x="157276" y="22301"/>
                  </a:lnTo>
                  <a:lnTo>
                    <a:pt x="157276" y="20116"/>
                  </a:lnTo>
                  <a:lnTo>
                    <a:pt x="157276" y="14630"/>
                  </a:lnTo>
                  <a:lnTo>
                    <a:pt x="157276" y="120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3051302" y="6539661"/>
              <a:ext cx="180340" cy="64135"/>
            </a:xfrm>
            <a:custGeom>
              <a:avLst/>
              <a:gdLst/>
              <a:ahLst/>
              <a:cxnLst/>
              <a:rect l="l" t="t" r="r" b="b"/>
              <a:pathLst>
                <a:path w="180339" h="64134">
                  <a:moveTo>
                    <a:pt x="156159" y="0"/>
                  </a:moveTo>
                  <a:lnTo>
                    <a:pt x="180289" y="0"/>
                  </a:lnTo>
                  <a:lnTo>
                    <a:pt x="180289" y="24485"/>
                  </a:lnTo>
                  <a:lnTo>
                    <a:pt x="156159" y="24485"/>
                  </a:lnTo>
                  <a:lnTo>
                    <a:pt x="156159" y="0"/>
                  </a:lnTo>
                  <a:close/>
                </a:path>
                <a:path w="180339" h="64134">
                  <a:moveTo>
                    <a:pt x="117043" y="0"/>
                  </a:moveTo>
                  <a:lnTo>
                    <a:pt x="141528" y="0"/>
                  </a:lnTo>
                  <a:lnTo>
                    <a:pt x="141528" y="24485"/>
                  </a:lnTo>
                  <a:lnTo>
                    <a:pt x="117043" y="24485"/>
                  </a:lnTo>
                  <a:lnTo>
                    <a:pt x="117043" y="0"/>
                  </a:lnTo>
                  <a:close/>
                </a:path>
                <a:path w="180339" h="64134">
                  <a:moveTo>
                    <a:pt x="156159" y="39116"/>
                  </a:moveTo>
                  <a:lnTo>
                    <a:pt x="180289" y="39116"/>
                  </a:lnTo>
                  <a:lnTo>
                    <a:pt x="180289" y="63652"/>
                  </a:lnTo>
                  <a:lnTo>
                    <a:pt x="156159" y="63652"/>
                  </a:lnTo>
                  <a:lnTo>
                    <a:pt x="156159" y="39116"/>
                  </a:lnTo>
                  <a:close/>
                </a:path>
                <a:path w="180339" h="64134">
                  <a:moveTo>
                    <a:pt x="0" y="0"/>
                  </a:moveTo>
                  <a:lnTo>
                    <a:pt x="24485" y="0"/>
                  </a:lnTo>
                  <a:lnTo>
                    <a:pt x="24485" y="24485"/>
                  </a:lnTo>
                  <a:lnTo>
                    <a:pt x="0" y="24485"/>
                  </a:lnTo>
                  <a:lnTo>
                    <a:pt x="0" y="0"/>
                  </a:lnTo>
                  <a:close/>
                </a:path>
                <a:path w="180339" h="64134">
                  <a:moveTo>
                    <a:pt x="117043" y="39116"/>
                  </a:moveTo>
                  <a:lnTo>
                    <a:pt x="141528" y="39116"/>
                  </a:lnTo>
                  <a:lnTo>
                    <a:pt x="141528" y="63652"/>
                  </a:lnTo>
                  <a:lnTo>
                    <a:pt x="117043" y="63652"/>
                  </a:lnTo>
                  <a:lnTo>
                    <a:pt x="117043" y="39116"/>
                  </a:lnTo>
                  <a:close/>
                </a:path>
                <a:path w="180339" h="64134">
                  <a:moveTo>
                    <a:pt x="77876" y="39116"/>
                  </a:moveTo>
                  <a:lnTo>
                    <a:pt x="102412" y="39116"/>
                  </a:lnTo>
                  <a:lnTo>
                    <a:pt x="102412" y="63652"/>
                  </a:lnTo>
                  <a:lnTo>
                    <a:pt x="77876" y="63652"/>
                  </a:lnTo>
                  <a:lnTo>
                    <a:pt x="77876" y="39116"/>
                  </a:lnTo>
                  <a:close/>
                </a:path>
                <a:path w="180339" h="64134">
                  <a:moveTo>
                    <a:pt x="39116" y="39116"/>
                  </a:moveTo>
                  <a:lnTo>
                    <a:pt x="63246" y="39116"/>
                  </a:lnTo>
                  <a:lnTo>
                    <a:pt x="63246" y="63652"/>
                  </a:lnTo>
                  <a:lnTo>
                    <a:pt x="39116" y="63652"/>
                  </a:lnTo>
                  <a:lnTo>
                    <a:pt x="39116" y="39116"/>
                  </a:lnTo>
                  <a:close/>
                </a:path>
                <a:path w="180339" h="64134">
                  <a:moveTo>
                    <a:pt x="0" y="39116"/>
                  </a:moveTo>
                  <a:lnTo>
                    <a:pt x="24485" y="39116"/>
                  </a:lnTo>
                  <a:lnTo>
                    <a:pt x="24485" y="63652"/>
                  </a:lnTo>
                  <a:lnTo>
                    <a:pt x="0" y="63652"/>
                  </a:lnTo>
                  <a:lnTo>
                    <a:pt x="0" y="39116"/>
                  </a:lnTo>
                  <a:close/>
                </a:path>
                <a:path w="180339" h="64134">
                  <a:moveTo>
                    <a:pt x="77876" y="0"/>
                  </a:moveTo>
                  <a:lnTo>
                    <a:pt x="102412" y="0"/>
                  </a:lnTo>
                  <a:lnTo>
                    <a:pt x="102412" y="24485"/>
                  </a:lnTo>
                  <a:lnTo>
                    <a:pt x="77876" y="24485"/>
                  </a:lnTo>
                  <a:lnTo>
                    <a:pt x="77876" y="0"/>
                  </a:lnTo>
                  <a:close/>
                </a:path>
                <a:path w="180339" h="64134">
                  <a:moveTo>
                    <a:pt x="39116" y="0"/>
                  </a:moveTo>
                  <a:lnTo>
                    <a:pt x="63246" y="0"/>
                  </a:lnTo>
                  <a:lnTo>
                    <a:pt x="63246" y="24485"/>
                  </a:lnTo>
                  <a:lnTo>
                    <a:pt x="39116" y="24485"/>
                  </a:lnTo>
                  <a:lnTo>
                    <a:pt x="39116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40126" y="6617030"/>
              <a:ext cx="242163" cy="1386230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429863" y="7761300"/>
              <a:ext cx="50165" cy="88900"/>
            </a:xfrm>
            <a:custGeom>
              <a:avLst/>
              <a:gdLst/>
              <a:ahLst/>
              <a:cxnLst/>
              <a:rect l="l" t="t" r="r" b="b"/>
              <a:pathLst>
                <a:path w="50164" h="88900">
                  <a:moveTo>
                    <a:pt x="43535" y="88849"/>
                  </a:moveTo>
                  <a:lnTo>
                    <a:pt x="43535" y="3302"/>
                  </a:lnTo>
                  <a:lnTo>
                    <a:pt x="0" y="0"/>
                  </a:lnTo>
                  <a:lnTo>
                    <a:pt x="0" y="85598"/>
                  </a:lnTo>
                  <a:lnTo>
                    <a:pt x="43535" y="88849"/>
                  </a:lnTo>
                  <a:close/>
                </a:path>
                <a:path w="50164" h="88900">
                  <a:moveTo>
                    <a:pt x="43535" y="88849"/>
                  </a:moveTo>
                  <a:lnTo>
                    <a:pt x="43535" y="3302"/>
                  </a:lnTo>
                  <a:lnTo>
                    <a:pt x="50088" y="2184"/>
                  </a:lnTo>
                  <a:lnTo>
                    <a:pt x="50088" y="87782"/>
                  </a:lnTo>
                  <a:lnTo>
                    <a:pt x="43535" y="88849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78302" y="8268436"/>
              <a:ext cx="455777" cy="88585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591356" y="8312327"/>
              <a:ext cx="484632" cy="904849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4150410" y="6357848"/>
              <a:ext cx="222250" cy="2976245"/>
            </a:xfrm>
            <a:custGeom>
              <a:avLst/>
              <a:gdLst/>
              <a:ahLst/>
              <a:cxnLst/>
              <a:rect l="l" t="t" r="r" b="b"/>
              <a:pathLst>
                <a:path w="222250" h="2976245">
                  <a:moveTo>
                    <a:pt x="20472" y="2975864"/>
                  </a:moveTo>
                  <a:lnTo>
                    <a:pt x="221640" y="2749092"/>
                  </a:lnTo>
                </a:path>
                <a:path w="222250" h="2976245">
                  <a:moveTo>
                    <a:pt x="0" y="0"/>
                  </a:moveTo>
                  <a:lnTo>
                    <a:pt x="208127" y="27076"/>
                  </a:lnTo>
                </a:path>
                <a:path w="222250" h="2976245">
                  <a:moveTo>
                    <a:pt x="207721" y="46837"/>
                  </a:moveTo>
                  <a:lnTo>
                    <a:pt x="8382" y="27838"/>
                  </a:lnTo>
                  <a:lnTo>
                    <a:pt x="8382" y="20523"/>
                  </a:lnTo>
                  <a:lnTo>
                    <a:pt x="208127" y="40995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707395" y="538881"/>
            <a:ext cx="933450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25" b="1">
                <a:latin typeface="Arial"/>
                <a:cs typeface="Arial"/>
              </a:rPr>
              <a:t>Unidad</a:t>
            </a:r>
            <a:r>
              <a:rPr dirty="0" sz="850" spc="-40" b="1">
                <a:latin typeface="Arial"/>
                <a:cs typeface="Arial"/>
              </a:rPr>
              <a:t> </a:t>
            </a:r>
            <a:r>
              <a:rPr dirty="0" sz="850" spc="20" b="1">
                <a:latin typeface="Arial"/>
                <a:cs typeface="Arial"/>
              </a:rPr>
              <a:t>de</a:t>
            </a:r>
            <a:r>
              <a:rPr dirty="0" sz="850" spc="-40" b="1">
                <a:latin typeface="Arial"/>
                <a:cs typeface="Arial"/>
              </a:rPr>
              <a:t> </a:t>
            </a:r>
            <a:r>
              <a:rPr dirty="0" sz="850" spc="-10" b="1">
                <a:latin typeface="Arial"/>
                <a:cs typeface="Arial"/>
              </a:rPr>
              <a:t>chasis</a:t>
            </a:r>
            <a:endParaRPr sz="8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903219" y="486811"/>
            <a:ext cx="419163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15">
                <a:latin typeface="Microsoft Sans Serif"/>
                <a:cs typeface="Microsoft Sans Serif"/>
              </a:rPr>
              <a:t>La </a:t>
            </a:r>
            <a:r>
              <a:rPr dirty="0" sz="900" spc="40">
                <a:latin typeface="Microsoft Sans Serif"/>
                <a:cs typeface="Microsoft Sans Serif"/>
              </a:rPr>
              <a:t>unidad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5">
                <a:latin typeface="Microsoft Sans Serif"/>
                <a:cs typeface="Microsoft Sans Serif"/>
              </a:rPr>
              <a:t>chasis </a:t>
            </a:r>
            <a:r>
              <a:rPr dirty="0" sz="900" spc="25">
                <a:latin typeface="Microsoft Sans Serif"/>
                <a:cs typeface="Microsoft Sans Serif"/>
              </a:rPr>
              <a:t>utiliza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40">
                <a:latin typeface="Microsoft Sans Serif"/>
                <a:cs typeface="Microsoft Sans Serif"/>
              </a:rPr>
              <a:t>arquitectura </a:t>
            </a:r>
            <a:r>
              <a:rPr dirty="0" sz="900" spc="30">
                <a:latin typeface="Microsoft Sans Serif"/>
                <a:cs typeface="Microsoft Sans Serif"/>
              </a:rPr>
              <a:t>abierta para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40">
                <a:latin typeface="Microsoft Sans Serif"/>
                <a:cs typeface="Microsoft Sans Serif"/>
              </a:rPr>
              <a:t>montaje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gabinete.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5">
                <a:latin typeface="Microsoft Sans Serif"/>
                <a:cs typeface="Microsoft Sans Serif"/>
              </a:rPr>
              <a:t>Las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unidades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chasis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están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disponibles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clasificaciones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60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500 </a:t>
            </a:r>
            <a:r>
              <a:rPr dirty="0" sz="900" spc="-20">
                <a:latin typeface="Microsoft Sans Serif"/>
                <a:cs typeface="Microsoft Sans Serif"/>
              </a:rPr>
              <a:t>HP </a:t>
            </a:r>
            <a:r>
              <a:rPr dirty="0" sz="900">
                <a:latin typeface="Microsoft Sans Serif"/>
                <a:cs typeface="Microsoft Sans Serif"/>
              </a:rPr>
              <a:t>(83,7 a </a:t>
            </a:r>
            <a:r>
              <a:rPr dirty="0" sz="900" spc="10">
                <a:latin typeface="Microsoft Sans Serif"/>
                <a:cs typeface="Microsoft Sans Serif"/>
              </a:rPr>
              <a:t>590 </a:t>
            </a:r>
            <a:r>
              <a:rPr dirty="0" sz="900" spc="25">
                <a:latin typeface="Microsoft Sans Serif"/>
                <a:cs typeface="Microsoft Sans Serif"/>
              </a:rPr>
              <a:t>amperios)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10">
                <a:latin typeface="Microsoft Sans Serif"/>
                <a:cs typeface="Microsoft Sans Serif"/>
              </a:rPr>
              <a:t>460 </a:t>
            </a:r>
            <a:r>
              <a:rPr dirty="0" sz="900" spc="-45">
                <a:latin typeface="Microsoft Sans Serif"/>
                <a:cs typeface="Microsoft Sans Serif"/>
              </a:rPr>
              <a:t>VCA. </a:t>
            </a: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30">
                <a:latin typeface="Microsoft Sans Serif"/>
                <a:cs typeface="Microsoft Sans Serif"/>
              </a:rPr>
              <a:t>siguiente </a:t>
            </a:r>
            <a:r>
              <a:rPr dirty="0" sz="900" spc="40">
                <a:latin typeface="Microsoft Sans Serif"/>
                <a:cs typeface="Microsoft Sans Serif"/>
              </a:rPr>
              <a:t>dibujo </a:t>
            </a:r>
            <a:r>
              <a:rPr dirty="0" sz="900" spc="30">
                <a:latin typeface="Microsoft Sans Serif"/>
                <a:cs typeface="Microsoft Sans Serif"/>
              </a:rPr>
              <a:t>ilustra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2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tamaños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100">
                <a:latin typeface="Microsoft Sans Serif"/>
                <a:cs typeface="Microsoft Sans Serif"/>
              </a:rPr>
              <a:t>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50">
                <a:latin typeface="Microsoft Sans Serif"/>
                <a:cs typeface="Microsoft Sans Serif"/>
              </a:rPr>
              <a:t>F.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40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tamaño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45">
                <a:latin typeface="Microsoft Sans Serif"/>
                <a:cs typeface="Microsoft Sans Serif"/>
              </a:rPr>
              <a:t>G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empaqueta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0">
                <a:latin typeface="Microsoft Sans Serif"/>
                <a:cs typeface="Microsoft Sans Serif"/>
              </a:rPr>
              <a:t>forma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más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grande.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07390" y="5112156"/>
            <a:ext cx="991869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5" b="1">
                <a:latin typeface="Arial"/>
                <a:cs typeface="Arial"/>
              </a:rPr>
              <a:t>Unidades</a:t>
            </a:r>
            <a:r>
              <a:rPr dirty="0" sz="700" spc="-40" b="1">
                <a:latin typeface="Arial"/>
                <a:cs typeface="Arial"/>
              </a:rPr>
              <a:t> </a:t>
            </a:r>
            <a:r>
              <a:rPr dirty="0" sz="700" spc="20" b="1">
                <a:latin typeface="Arial"/>
                <a:cs typeface="Arial"/>
              </a:rPr>
              <a:t>de</a:t>
            </a:r>
            <a:r>
              <a:rPr dirty="0" sz="700" spc="-40" b="1">
                <a:latin typeface="Arial"/>
                <a:cs typeface="Arial"/>
              </a:rPr>
              <a:t> </a:t>
            </a:r>
            <a:r>
              <a:rPr dirty="0" sz="700" spc="25" b="1">
                <a:latin typeface="Arial"/>
                <a:cs typeface="Arial"/>
              </a:rPr>
              <a:t>gabinete</a:t>
            </a:r>
            <a:endParaRPr sz="7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903214" y="5039766"/>
            <a:ext cx="425704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-15">
                <a:latin typeface="Microsoft Sans Serif"/>
                <a:cs typeface="Microsoft Sans Serif"/>
              </a:rPr>
              <a:t>Las </a:t>
            </a:r>
            <a:r>
              <a:rPr dirty="0" sz="850" spc="25">
                <a:latin typeface="Microsoft Sans Serif"/>
                <a:cs typeface="Microsoft Sans Serif"/>
              </a:rPr>
              <a:t>unidades en gabinete, </a:t>
            </a:r>
            <a:r>
              <a:rPr dirty="0" sz="850" spc="30">
                <a:latin typeface="Microsoft Sans Serif"/>
                <a:cs typeface="Microsoft Sans Serif"/>
              </a:rPr>
              <a:t>denominadas </a:t>
            </a:r>
            <a:r>
              <a:rPr dirty="0" sz="850" spc="-35">
                <a:latin typeface="Microsoft Sans Serif"/>
                <a:cs typeface="Microsoft Sans Serif"/>
              </a:rPr>
              <a:t>6SE71 </a:t>
            </a:r>
            <a:r>
              <a:rPr dirty="0" sz="850" spc="30">
                <a:latin typeface="Microsoft Sans Serif"/>
                <a:cs typeface="Microsoft Sans Serif"/>
              </a:rPr>
              <a:t>para </a:t>
            </a:r>
            <a:r>
              <a:rPr dirty="0" sz="850" spc="15">
                <a:latin typeface="Microsoft Sans Serif"/>
                <a:cs typeface="Microsoft Sans Serif"/>
              </a:rPr>
              <a:t>los </a:t>
            </a:r>
            <a:r>
              <a:rPr dirty="0" sz="850" spc="20">
                <a:latin typeface="Microsoft Sans Serif"/>
                <a:cs typeface="Microsoft Sans Serif"/>
              </a:rPr>
              <a:t>estándares </a:t>
            </a:r>
            <a:r>
              <a:rPr dirty="0" sz="850" spc="-40">
                <a:latin typeface="Microsoft Sans Serif"/>
                <a:cs typeface="Microsoft Sans Serif"/>
              </a:rPr>
              <a:t>IEC </a:t>
            </a:r>
            <a:r>
              <a:rPr dirty="0" sz="850" spc="40">
                <a:latin typeface="Microsoft Sans Serif"/>
                <a:cs typeface="Microsoft Sans Serif"/>
              </a:rPr>
              <a:t>o </a:t>
            </a:r>
            <a:r>
              <a:rPr dirty="0" sz="850" spc="-35">
                <a:latin typeface="Microsoft Sans Serif"/>
                <a:cs typeface="Microsoft Sans Serif"/>
              </a:rPr>
              <a:t>6SE72 </a:t>
            </a:r>
            <a:r>
              <a:rPr dirty="0" sz="850" spc="-3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para </a:t>
            </a:r>
            <a:r>
              <a:rPr dirty="0" sz="850" spc="15">
                <a:latin typeface="Microsoft Sans Serif"/>
                <a:cs typeface="Microsoft Sans Serif"/>
              </a:rPr>
              <a:t>los </a:t>
            </a:r>
            <a:r>
              <a:rPr dirty="0" sz="850" spc="20">
                <a:latin typeface="Microsoft Sans Serif"/>
                <a:cs typeface="Microsoft Sans Serif"/>
              </a:rPr>
              <a:t>estándares </a:t>
            </a:r>
            <a:r>
              <a:rPr dirty="0" sz="850" spc="-10">
                <a:latin typeface="Microsoft Sans Serif"/>
                <a:cs typeface="Microsoft Sans Serif"/>
              </a:rPr>
              <a:t>NEMA, </a:t>
            </a:r>
            <a:r>
              <a:rPr dirty="0" sz="850" spc="25">
                <a:latin typeface="Microsoft Sans Serif"/>
                <a:cs typeface="Microsoft Sans Serif"/>
              </a:rPr>
              <a:t>son unidades completas </a:t>
            </a:r>
            <a:r>
              <a:rPr dirty="0" sz="850" spc="15">
                <a:latin typeface="Microsoft Sans Serif"/>
                <a:cs typeface="Microsoft Sans Serif"/>
              </a:rPr>
              <a:t>listas </a:t>
            </a:r>
            <a:r>
              <a:rPr dirty="0" sz="850" spc="30">
                <a:latin typeface="Microsoft Sans Serif"/>
                <a:cs typeface="Microsoft Sans Serif"/>
              </a:rPr>
              <a:t>para </a:t>
            </a:r>
            <a:r>
              <a:rPr dirty="0" sz="850" spc="25">
                <a:latin typeface="Microsoft Sans Serif"/>
                <a:cs typeface="Microsoft Sans Serif"/>
              </a:rPr>
              <a:t>usar </a:t>
            </a:r>
            <a:r>
              <a:rPr dirty="0" sz="850" spc="30">
                <a:latin typeface="Microsoft Sans Serif"/>
                <a:cs typeface="Microsoft Sans Serif"/>
              </a:rPr>
              <a:t>para </a:t>
            </a:r>
            <a:r>
              <a:rPr dirty="0" sz="850" spc="3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aplicaciones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5">
                <a:latin typeface="Microsoft Sans Serif"/>
                <a:cs typeface="Microsoft Sans Serif"/>
              </a:rPr>
              <a:t>uno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varios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motores.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Todos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los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componentes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son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>
                <a:latin typeface="Microsoft Sans Serif"/>
                <a:cs typeface="Microsoft Sans Serif"/>
              </a:rPr>
              <a:t>accesibles </a:t>
            </a:r>
            <a:r>
              <a:rPr dirty="0" sz="850" spc="15">
                <a:latin typeface="Microsoft Sans Serif"/>
                <a:cs typeface="Microsoft Sans Serif"/>
              </a:rPr>
              <a:t>desde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40">
                <a:latin typeface="Microsoft Sans Serif"/>
                <a:cs typeface="Microsoft Sans Serif"/>
              </a:rPr>
              <a:t>frente </a:t>
            </a:r>
            <a:r>
              <a:rPr dirty="0" sz="850" spc="25">
                <a:latin typeface="Microsoft Sans Serif"/>
                <a:cs typeface="Microsoft Sans Serif"/>
              </a:rPr>
              <a:t>del gabinete. </a:t>
            </a:r>
            <a:r>
              <a:rPr dirty="0" sz="850" spc="-15">
                <a:latin typeface="Microsoft Sans Serif"/>
                <a:cs typeface="Microsoft Sans Serif"/>
              </a:rPr>
              <a:t>Las </a:t>
            </a:r>
            <a:r>
              <a:rPr dirty="0" sz="850" spc="25">
                <a:latin typeface="Microsoft Sans Serif"/>
                <a:cs typeface="Microsoft Sans Serif"/>
              </a:rPr>
              <a:t>unidades de </a:t>
            </a:r>
            <a:r>
              <a:rPr dirty="0" sz="850" spc="30">
                <a:latin typeface="Microsoft Sans Serif"/>
                <a:cs typeface="Microsoft Sans Serif"/>
              </a:rPr>
              <a:t>gabinete </a:t>
            </a:r>
            <a:r>
              <a:rPr dirty="0" sz="850" spc="20">
                <a:latin typeface="Microsoft Sans Serif"/>
                <a:cs typeface="Microsoft Sans Serif"/>
              </a:rPr>
              <a:t>están </a:t>
            </a:r>
            <a:r>
              <a:rPr dirty="0" sz="850" spc="25">
                <a:latin typeface="Microsoft Sans Serif"/>
                <a:cs typeface="Microsoft Sans Serif"/>
              </a:rPr>
              <a:t>disponibles con </a:t>
            </a:r>
            <a:r>
              <a:rPr dirty="0" sz="850" spc="3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clasificaciones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50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>
                <a:latin typeface="Microsoft Sans Serif"/>
                <a:cs typeface="Microsoft Sans Serif"/>
              </a:rPr>
              <a:t>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10,000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15">
                <a:latin typeface="Microsoft Sans Serif"/>
                <a:cs typeface="Microsoft Sans Serif"/>
              </a:rPr>
              <a:t>HP.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75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40190" y="2347226"/>
            <a:ext cx="647700" cy="1266825"/>
            <a:chOff x="2740190" y="2347226"/>
            <a:chExt cx="647700" cy="1266825"/>
          </a:xfrm>
        </p:grpSpPr>
        <p:sp>
          <p:nvSpPr>
            <p:cNvPr id="3" name="object 3"/>
            <p:cNvSpPr/>
            <p:nvPr/>
          </p:nvSpPr>
          <p:spPr>
            <a:xfrm>
              <a:off x="2742476" y="2980474"/>
              <a:ext cx="318770" cy="631190"/>
            </a:xfrm>
            <a:custGeom>
              <a:avLst/>
              <a:gdLst/>
              <a:ahLst/>
              <a:cxnLst/>
              <a:rect l="l" t="t" r="r" b="b"/>
              <a:pathLst>
                <a:path w="318769" h="631189">
                  <a:moveTo>
                    <a:pt x="318427" y="0"/>
                  </a:moveTo>
                  <a:lnTo>
                    <a:pt x="0" y="0"/>
                  </a:lnTo>
                  <a:lnTo>
                    <a:pt x="0" y="630961"/>
                  </a:lnTo>
                  <a:lnTo>
                    <a:pt x="318427" y="630961"/>
                  </a:lnTo>
                  <a:lnTo>
                    <a:pt x="318427" y="0"/>
                  </a:lnTo>
                  <a:close/>
                </a:path>
              </a:pathLst>
            </a:custGeom>
            <a:solidFill>
              <a:srgbClr val="BBBD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742476" y="2980474"/>
              <a:ext cx="318770" cy="631190"/>
            </a:xfrm>
            <a:custGeom>
              <a:avLst/>
              <a:gdLst/>
              <a:ahLst/>
              <a:cxnLst/>
              <a:rect l="l" t="t" r="r" b="b"/>
              <a:pathLst>
                <a:path w="318769" h="631189">
                  <a:moveTo>
                    <a:pt x="0" y="0"/>
                  </a:moveTo>
                  <a:lnTo>
                    <a:pt x="318427" y="0"/>
                  </a:lnTo>
                  <a:lnTo>
                    <a:pt x="318427" y="630961"/>
                  </a:lnTo>
                  <a:lnTo>
                    <a:pt x="0" y="63096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901696" y="2349512"/>
              <a:ext cx="318770" cy="631190"/>
            </a:xfrm>
            <a:custGeom>
              <a:avLst/>
              <a:gdLst/>
              <a:ahLst/>
              <a:cxnLst/>
              <a:rect l="l" t="t" r="r" b="b"/>
              <a:pathLst>
                <a:path w="318769" h="631189">
                  <a:moveTo>
                    <a:pt x="318427" y="0"/>
                  </a:moveTo>
                  <a:lnTo>
                    <a:pt x="0" y="0"/>
                  </a:lnTo>
                  <a:lnTo>
                    <a:pt x="0" y="630961"/>
                  </a:lnTo>
                  <a:lnTo>
                    <a:pt x="318427" y="630961"/>
                  </a:lnTo>
                  <a:lnTo>
                    <a:pt x="318427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901696" y="2349512"/>
              <a:ext cx="318770" cy="631190"/>
            </a:xfrm>
            <a:custGeom>
              <a:avLst/>
              <a:gdLst/>
              <a:ahLst/>
              <a:cxnLst/>
              <a:rect l="l" t="t" r="r" b="b"/>
              <a:pathLst>
                <a:path w="318769" h="631189">
                  <a:moveTo>
                    <a:pt x="0" y="0"/>
                  </a:moveTo>
                  <a:lnTo>
                    <a:pt x="318427" y="0"/>
                  </a:lnTo>
                  <a:lnTo>
                    <a:pt x="318427" y="630961"/>
                  </a:lnTo>
                  <a:lnTo>
                    <a:pt x="0" y="63096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64269" y="3195408"/>
              <a:ext cx="74884" cy="19411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24251" y="2545778"/>
              <a:ext cx="73494" cy="30265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026727" y="2474531"/>
              <a:ext cx="71120" cy="32384"/>
            </a:xfrm>
            <a:custGeom>
              <a:avLst/>
              <a:gdLst/>
              <a:ahLst/>
              <a:cxnLst/>
              <a:rect l="l" t="t" r="r" b="b"/>
              <a:pathLst>
                <a:path w="71119" h="32385">
                  <a:moveTo>
                    <a:pt x="25" y="0"/>
                  </a:moveTo>
                  <a:lnTo>
                    <a:pt x="0" y="13106"/>
                  </a:lnTo>
                  <a:lnTo>
                    <a:pt x="4191" y="18935"/>
                  </a:lnTo>
                  <a:lnTo>
                    <a:pt x="7747" y="25209"/>
                  </a:lnTo>
                  <a:lnTo>
                    <a:pt x="10642" y="31927"/>
                  </a:lnTo>
                  <a:lnTo>
                    <a:pt x="24765" y="31940"/>
                  </a:lnTo>
                  <a:lnTo>
                    <a:pt x="23342" y="28486"/>
                  </a:lnTo>
                  <a:lnTo>
                    <a:pt x="21729" y="25133"/>
                  </a:lnTo>
                  <a:lnTo>
                    <a:pt x="17043" y="17056"/>
                  </a:lnTo>
                  <a:lnTo>
                    <a:pt x="15760" y="15366"/>
                  </a:lnTo>
                  <a:lnTo>
                    <a:pt x="70916" y="15468"/>
                  </a:lnTo>
                  <a:lnTo>
                    <a:pt x="70942" y="126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066808" y="2980474"/>
              <a:ext cx="318770" cy="631190"/>
            </a:xfrm>
            <a:custGeom>
              <a:avLst/>
              <a:gdLst/>
              <a:ahLst/>
              <a:cxnLst/>
              <a:rect l="l" t="t" r="r" b="b"/>
              <a:pathLst>
                <a:path w="318770" h="631189">
                  <a:moveTo>
                    <a:pt x="318427" y="0"/>
                  </a:moveTo>
                  <a:lnTo>
                    <a:pt x="0" y="0"/>
                  </a:lnTo>
                  <a:lnTo>
                    <a:pt x="0" y="630961"/>
                  </a:lnTo>
                  <a:lnTo>
                    <a:pt x="318427" y="630961"/>
                  </a:lnTo>
                  <a:lnTo>
                    <a:pt x="318427" y="0"/>
                  </a:lnTo>
                  <a:close/>
                </a:path>
              </a:pathLst>
            </a:custGeom>
            <a:solidFill>
              <a:srgbClr val="BBBD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066808" y="2980474"/>
              <a:ext cx="318770" cy="631190"/>
            </a:xfrm>
            <a:custGeom>
              <a:avLst/>
              <a:gdLst/>
              <a:ahLst/>
              <a:cxnLst/>
              <a:rect l="l" t="t" r="r" b="b"/>
              <a:pathLst>
                <a:path w="318770" h="631189">
                  <a:moveTo>
                    <a:pt x="0" y="0"/>
                  </a:moveTo>
                  <a:lnTo>
                    <a:pt x="318427" y="0"/>
                  </a:lnTo>
                  <a:lnTo>
                    <a:pt x="318427" y="630961"/>
                  </a:lnTo>
                  <a:lnTo>
                    <a:pt x="0" y="63096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89363" y="3201085"/>
              <a:ext cx="73431" cy="182702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3577539" y="2347226"/>
            <a:ext cx="447040" cy="1266825"/>
            <a:chOff x="3577539" y="2347226"/>
            <a:chExt cx="447040" cy="1266825"/>
          </a:xfrm>
        </p:grpSpPr>
        <p:sp>
          <p:nvSpPr>
            <p:cNvPr id="14" name="object 14"/>
            <p:cNvSpPr/>
            <p:nvPr/>
          </p:nvSpPr>
          <p:spPr>
            <a:xfrm>
              <a:off x="3703663" y="2980474"/>
              <a:ext cx="318770" cy="631190"/>
            </a:xfrm>
            <a:custGeom>
              <a:avLst/>
              <a:gdLst/>
              <a:ahLst/>
              <a:cxnLst/>
              <a:rect l="l" t="t" r="r" b="b"/>
              <a:pathLst>
                <a:path w="318770" h="631189">
                  <a:moveTo>
                    <a:pt x="318427" y="0"/>
                  </a:moveTo>
                  <a:lnTo>
                    <a:pt x="0" y="0"/>
                  </a:lnTo>
                  <a:lnTo>
                    <a:pt x="0" y="630961"/>
                  </a:lnTo>
                  <a:lnTo>
                    <a:pt x="318427" y="630961"/>
                  </a:lnTo>
                  <a:lnTo>
                    <a:pt x="318427" y="0"/>
                  </a:lnTo>
                  <a:close/>
                </a:path>
              </a:pathLst>
            </a:custGeom>
            <a:solidFill>
              <a:srgbClr val="BBBD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703663" y="2980474"/>
              <a:ext cx="318770" cy="631190"/>
            </a:xfrm>
            <a:custGeom>
              <a:avLst/>
              <a:gdLst/>
              <a:ahLst/>
              <a:cxnLst/>
              <a:rect l="l" t="t" r="r" b="b"/>
              <a:pathLst>
                <a:path w="318770" h="631189">
                  <a:moveTo>
                    <a:pt x="0" y="0"/>
                  </a:moveTo>
                  <a:lnTo>
                    <a:pt x="318427" y="0"/>
                  </a:lnTo>
                  <a:lnTo>
                    <a:pt x="318427" y="630961"/>
                  </a:lnTo>
                  <a:lnTo>
                    <a:pt x="0" y="63096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25443" y="3195523"/>
              <a:ext cx="74942" cy="193903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579825" y="2349512"/>
              <a:ext cx="318770" cy="631190"/>
            </a:xfrm>
            <a:custGeom>
              <a:avLst/>
              <a:gdLst/>
              <a:ahLst/>
              <a:cxnLst/>
              <a:rect l="l" t="t" r="r" b="b"/>
              <a:pathLst>
                <a:path w="318770" h="631189">
                  <a:moveTo>
                    <a:pt x="318427" y="0"/>
                  </a:moveTo>
                  <a:lnTo>
                    <a:pt x="0" y="0"/>
                  </a:lnTo>
                  <a:lnTo>
                    <a:pt x="0" y="630961"/>
                  </a:lnTo>
                  <a:lnTo>
                    <a:pt x="318427" y="630961"/>
                  </a:lnTo>
                  <a:lnTo>
                    <a:pt x="318427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579825" y="2349512"/>
              <a:ext cx="318770" cy="631190"/>
            </a:xfrm>
            <a:custGeom>
              <a:avLst/>
              <a:gdLst/>
              <a:ahLst/>
              <a:cxnLst/>
              <a:rect l="l" t="t" r="r" b="b"/>
              <a:pathLst>
                <a:path w="318770" h="631189">
                  <a:moveTo>
                    <a:pt x="0" y="0"/>
                  </a:moveTo>
                  <a:lnTo>
                    <a:pt x="318427" y="0"/>
                  </a:lnTo>
                  <a:lnTo>
                    <a:pt x="318427" y="630961"/>
                  </a:lnTo>
                  <a:lnTo>
                    <a:pt x="0" y="63096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02380" y="2579395"/>
              <a:ext cx="73494" cy="30266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03929" y="2441003"/>
              <a:ext cx="71894" cy="99098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4326432" y="2347226"/>
            <a:ext cx="323215" cy="1266825"/>
            <a:chOff x="4326432" y="2347226"/>
            <a:chExt cx="323215" cy="1266825"/>
          </a:xfrm>
        </p:grpSpPr>
        <p:sp>
          <p:nvSpPr>
            <p:cNvPr id="22" name="object 22"/>
            <p:cNvSpPr/>
            <p:nvPr/>
          </p:nvSpPr>
          <p:spPr>
            <a:xfrm>
              <a:off x="4328718" y="2980474"/>
              <a:ext cx="318770" cy="631190"/>
            </a:xfrm>
            <a:custGeom>
              <a:avLst/>
              <a:gdLst/>
              <a:ahLst/>
              <a:cxnLst/>
              <a:rect l="l" t="t" r="r" b="b"/>
              <a:pathLst>
                <a:path w="318770" h="631189">
                  <a:moveTo>
                    <a:pt x="318427" y="0"/>
                  </a:moveTo>
                  <a:lnTo>
                    <a:pt x="0" y="0"/>
                  </a:lnTo>
                  <a:lnTo>
                    <a:pt x="0" y="630961"/>
                  </a:lnTo>
                  <a:lnTo>
                    <a:pt x="318427" y="630961"/>
                  </a:lnTo>
                  <a:lnTo>
                    <a:pt x="318427" y="0"/>
                  </a:lnTo>
                  <a:close/>
                </a:path>
              </a:pathLst>
            </a:custGeom>
            <a:solidFill>
              <a:srgbClr val="BBBD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328718" y="2980474"/>
              <a:ext cx="318770" cy="631190"/>
            </a:xfrm>
            <a:custGeom>
              <a:avLst/>
              <a:gdLst/>
              <a:ahLst/>
              <a:cxnLst/>
              <a:rect l="l" t="t" r="r" b="b"/>
              <a:pathLst>
                <a:path w="318770" h="631189">
                  <a:moveTo>
                    <a:pt x="0" y="0"/>
                  </a:moveTo>
                  <a:lnTo>
                    <a:pt x="318427" y="0"/>
                  </a:lnTo>
                  <a:lnTo>
                    <a:pt x="318427" y="630961"/>
                  </a:lnTo>
                  <a:lnTo>
                    <a:pt x="0" y="63096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50499" y="3194964"/>
              <a:ext cx="74942" cy="195021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4328718" y="2349512"/>
              <a:ext cx="318770" cy="631190"/>
            </a:xfrm>
            <a:custGeom>
              <a:avLst/>
              <a:gdLst/>
              <a:ahLst/>
              <a:cxnLst/>
              <a:rect l="l" t="t" r="r" b="b"/>
              <a:pathLst>
                <a:path w="318770" h="631189">
                  <a:moveTo>
                    <a:pt x="318427" y="0"/>
                  </a:moveTo>
                  <a:lnTo>
                    <a:pt x="0" y="0"/>
                  </a:lnTo>
                  <a:lnTo>
                    <a:pt x="0" y="630961"/>
                  </a:lnTo>
                  <a:lnTo>
                    <a:pt x="318427" y="630961"/>
                  </a:lnTo>
                  <a:lnTo>
                    <a:pt x="318427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4328718" y="2349512"/>
              <a:ext cx="318770" cy="631190"/>
            </a:xfrm>
            <a:custGeom>
              <a:avLst/>
              <a:gdLst/>
              <a:ahLst/>
              <a:cxnLst/>
              <a:rect l="l" t="t" r="r" b="b"/>
              <a:pathLst>
                <a:path w="318770" h="631189">
                  <a:moveTo>
                    <a:pt x="0" y="0"/>
                  </a:moveTo>
                  <a:lnTo>
                    <a:pt x="318427" y="0"/>
                  </a:lnTo>
                  <a:lnTo>
                    <a:pt x="318427" y="630961"/>
                  </a:lnTo>
                  <a:lnTo>
                    <a:pt x="0" y="63096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" name="object 27"/>
          <p:cNvGrpSpPr/>
          <p:nvPr/>
        </p:nvGrpSpPr>
        <p:grpSpPr>
          <a:xfrm>
            <a:off x="4451273" y="2467991"/>
            <a:ext cx="73660" cy="387350"/>
            <a:chOff x="4451273" y="2467991"/>
            <a:chExt cx="73660" cy="387350"/>
          </a:xfrm>
        </p:grpSpPr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51273" y="2552369"/>
              <a:ext cx="73494" cy="302666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4453762" y="2467991"/>
              <a:ext cx="71120" cy="53340"/>
            </a:xfrm>
            <a:custGeom>
              <a:avLst/>
              <a:gdLst/>
              <a:ahLst/>
              <a:cxnLst/>
              <a:rect l="l" t="t" r="r" b="b"/>
              <a:pathLst>
                <a:path w="71120" h="53339">
                  <a:moveTo>
                    <a:pt x="25" y="9486"/>
                  </a:moveTo>
                  <a:lnTo>
                    <a:pt x="0" y="24625"/>
                  </a:lnTo>
                  <a:lnTo>
                    <a:pt x="41694" y="53136"/>
                  </a:lnTo>
                  <a:lnTo>
                    <a:pt x="55410" y="53162"/>
                  </a:lnTo>
                  <a:lnTo>
                    <a:pt x="55430" y="41757"/>
                  </a:lnTo>
                  <a:lnTo>
                    <a:pt x="44069" y="41757"/>
                  </a:lnTo>
                  <a:lnTo>
                    <a:pt x="17576" y="23647"/>
                  </a:lnTo>
                  <a:lnTo>
                    <a:pt x="70906" y="23647"/>
                  </a:lnTo>
                  <a:lnTo>
                    <a:pt x="70942" y="9702"/>
                  </a:lnTo>
                  <a:lnTo>
                    <a:pt x="55499" y="9677"/>
                  </a:lnTo>
                  <a:lnTo>
                    <a:pt x="43814" y="9651"/>
                  </a:lnTo>
                  <a:lnTo>
                    <a:pt x="25" y="9486"/>
                  </a:lnTo>
                  <a:close/>
                </a:path>
                <a:path w="71120" h="53339">
                  <a:moveTo>
                    <a:pt x="70906" y="23647"/>
                  </a:moveTo>
                  <a:lnTo>
                    <a:pt x="25400" y="23647"/>
                  </a:lnTo>
                  <a:lnTo>
                    <a:pt x="44094" y="23672"/>
                  </a:lnTo>
                  <a:lnTo>
                    <a:pt x="44069" y="41757"/>
                  </a:lnTo>
                  <a:lnTo>
                    <a:pt x="55430" y="41757"/>
                  </a:lnTo>
                  <a:lnTo>
                    <a:pt x="55460" y="24714"/>
                  </a:lnTo>
                  <a:lnTo>
                    <a:pt x="70904" y="24714"/>
                  </a:lnTo>
                  <a:lnTo>
                    <a:pt x="70906" y="23647"/>
                  </a:lnTo>
                  <a:close/>
                </a:path>
                <a:path w="71120" h="53339">
                  <a:moveTo>
                    <a:pt x="70904" y="24714"/>
                  </a:moveTo>
                  <a:lnTo>
                    <a:pt x="55460" y="24714"/>
                  </a:lnTo>
                  <a:lnTo>
                    <a:pt x="70904" y="24739"/>
                  </a:lnTo>
                  <a:close/>
                </a:path>
                <a:path w="71120" h="53339">
                  <a:moveTo>
                    <a:pt x="43840" y="0"/>
                  </a:moveTo>
                  <a:lnTo>
                    <a:pt x="43814" y="9651"/>
                  </a:lnTo>
                  <a:lnTo>
                    <a:pt x="55499" y="9651"/>
                  </a:lnTo>
                  <a:lnTo>
                    <a:pt x="55511" y="25"/>
                  </a:lnTo>
                  <a:lnTo>
                    <a:pt x="438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/>
          <p:cNvGrpSpPr/>
          <p:nvPr/>
        </p:nvGrpSpPr>
        <p:grpSpPr>
          <a:xfrm>
            <a:off x="4963286" y="2347226"/>
            <a:ext cx="323215" cy="1266825"/>
            <a:chOff x="4963286" y="2347226"/>
            <a:chExt cx="323215" cy="1266825"/>
          </a:xfrm>
        </p:grpSpPr>
        <p:sp>
          <p:nvSpPr>
            <p:cNvPr id="31" name="object 31"/>
            <p:cNvSpPr/>
            <p:nvPr/>
          </p:nvSpPr>
          <p:spPr>
            <a:xfrm>
              <a:off x="4965572" y="2980474"/>
              <a:ext cx="318770" cy="631190"/>
            </a:xfrm>
            <a:custGeom>
              <a:avLst/>
              <a:gdLst/>
              <a:ahLst/>
              <a:cxnLst/>
              <a:rect l="l" t="t" r="r" b="b"/>
              <a:pathLst>
                <a:path w="318770" h="631189">
                  <a:moveTo>
                    <a:pt x="318427" y="0"/>
                  </a:moveTo>
                  <a:lnTo>
                    <a:pt x="0" y="0"/>
                  </a:lnTo>
                  <a:lnTo>
                    <a:pt x="0" y="630961"/>
                  </a:lnTo>
                  <a:lnTo>
                    <a:pt x="318427" y="630961"/>
                  </a:lnTo>
                  <a:lnTo>
                    <a:pt x="318427" y="0"/>
                  </a:lnTo>
                  <a:close/>
                </a:path>
              </a:pathLst>
            </a:custGeom>
            <a:solidFill>
              <a:srgbClr val="BBBD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4965572" y="2980474"/>
              <a:ext cx="318770" cy="631190"/>
            </a:xfrm>
            <a:custGeom>
              <a:avLst/>
              <a:gdLst/>
              <a:ahLst/>
              <a:cxnLst/>
              <a:rect l="l" t="t" r="r" b="b"/>
              <a:pathLst>
                <a:path w="318770" h="631189">
                  <a:moveTo>
                    <a:pt x="0" y="0"/>
                  </a:moveTo>
                  <a:lnTo>
                    <a:pt x="318427" y="0"/>
                  </a:lnTo>
                  <a:lnTo>
                    <a:pt x="318427" y="630961"/>
                  </a:lnTo>
                  <a:lnTo>
                    <a:pt x="0" y="63096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87365" y="3195967"/>
              <a:ext cx="74930" cy="192951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4965572" y="2349512"/>
              <a:ext cx="318770" cy="631190"/>
            </a:xfrm>
            <a:custGeom>
              <a:avLst/>
              <a:gdLst/>
              <a:ahLst/>
              <a:cxnLst/>
              <a:rect l="l" t="t" r="r" b="b"/>
              <a:pathLst>
                <a:path w="318770" h="631189">
                  <a:moveTo>
                    <a:pt x="318427" y="0"/>
                  </a:moveTo>
                  <a:lnTo>
                    <a:pt x="0" y="0"/>
                  </a:lnTo>
                  <a:lnTo>
                    <a:pt x="0" y="630961"/>
                  </a:lnTo>
                  <a:lnTo>
                    <a:pt x="318427" y="630961"/>
                  </a:lnTo>
                  <a:lnTo>
                    <a:pt x="318427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4965572" y="2349512"/>
              <a:ext cx="318770" cy="631190"/>
            </a:xfrm>
            <a:custGeom>
              <a:avLst/>
              <a:gdLst/>
              <a:ahLst/>
              <a:cxnLst/>
              <a:rect l="l" t="t" r="r" b="b"/>
              <a:pathLst>
                <a:path w="318770" h="631189">
                  <a:moveTo>
                    <a:pt x="0" y="0"/>
                  </a:moveTo>
                  <a:lnTo>
                    <a:pt x="318427" y="0"/>
                  </a:lnTo>
                  <a:lnTo>
                    <a:pt x="318427" y="630961"/>
                  </a:lnTo>
                  <a:lnTo>
                    <a:pt x="0" y="63096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6" name="object 36"/>
          <p:cNvGrpSpPr/>
          <p:nvPr/>
        </p:nvGrpSpPr>
        <p:grpSpPr>
          <a:xfrm>
            <a:off x="5088128" y="2431326"/>
            <a:ext cx="73660" cy="461009"/>
            <a:chOff x="5088128" y="2431326"/>
            <a:chExt cx="73660" cy="461009"/>
          </a:xfrm>
        </p:grpSpPr>
        <p:pic>
          <p:nvPicPr>
            <p:cNvPr id="37" name="object 3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88128" y="2589110"/>
              <a:ext cx="73494" cy="30265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88128" y="2431326"/>
              <a:ext cx="73469" cy="126555"/>
            </a:xfrm>
            <a:prstGeom prst="rect">
              <a:avLst/>
            </a:prstGeom>
          </p:spPr>
        </p:pic>
      </p:grpSp>
      <p:pic>
        <p:nvPicPr>
          <p:cNvPr id="39" name="object 3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581311" y="3834282"/>
            <a:ext cx="884707" cy="76708"/>
          </a:xfrm>
          <a:prstGeom prst="rect">
            <a:avLst/>
          </a:prstGeom>
        </p:spPr>
      </p:pic>
      <p:grpSp>
        <p:nvGrpSpPr>
          <p:cNvPr id="40" name="object 40"/>
          <p:cNvGrpSpPr/>
          <p:nvPr/>
        </p:nvGrpSpPr>
        <p:grpSpPr>
          <a:xfrm>
            <a:off x="2978353" y="3707904"/>
            <a:ext cx="2068830" cy="78740"/>
            <a:chOff x="2978353" y="3707904"/>
            <a:chExt cx="2068830" cy="78740"/>
          </a:xfrm>
        </p:grpSpPr>
        <p:sp>
          <p:nvSpPr>
            <p:cNvPr id="41" name="object 41"/>
            <p:cNvSpPr/>
            <p:nvPr/>
          </p:nvSpPr>
          <p:spPr>
            <a:xfrm>
              <a:off x="2978353" y="3747058"/>
              <a:ext cx="2052320" cy="0"/>
            </a:xfrm>
            <a:custGeom>
              <a:avLst/>
              <a:gdLst/>
              <a:ahLst/>
              <a:cxnLst/>
              <a:rect l="l" t="t" r="r" b="b"/>
              <a:pathLst>
                <a:path w="2052320" h="0">
                  <a:moveTo>
                    <a:pt x="0" y="0"/>
                  </a:moveTo>
                  <a:lnTo>
                    <a:pt x="2052243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4990007" y="3714305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0" y="0"/>
                  </a:moveTo>
                  <a:lnTo>
                    <a:pt x="50520" y="32753"/>
                  </a:lnTo>
                  <a:lnTo>
                    <a:pt x="0" y="65519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3" name="object 43"/>
          <p:cNvGrpSpPr/>
          <p:nvPr/>
        </p:nvGrpSpPr>
        <p:grpSpPr>
          <a:xfrm>
            <a:off x="2751112" y="5603278"/>
            <a:ext cx="4001135" cy="200660"/>
            <a:chOff x="2751112" y="5603278"/>
            <a:chExt cx="4001135" cy="200660"/>
          </a:xfrm>
        </p:grpSpPr>
        <p:sp>
          <p:nvSpPr>
            <p:cNvPr id="44" name="object 44"/>
            <p:cNvSpPr/>
            <p:nvPr/>
          </p:nvSpPr>
          <p:spPr>
            <a:xfrm>
              <a:off x="2751112" y="5603278"/>
              <a:ext cx="4001135" cy="200660"/>
            </a:xfrm>
            <a:custGeom>
              <a:avLst/>
              <a:gdLst/>
              <a:ahLst/>
              <a:cxnLst/>
              <a:rect l="l" t="t" r="r" b="b"/>
              <a:pathLst>
                <a:path w="4001134" h="200660">
                  <a:moveTo>
                    <a:pt x="4000677" y="0"/>
                  </a:moveTo>
                  <a:lnTo>
                    <a:pt x="0" y="0"/>
                  </a:lnTo>
                  <a:lnTo>
                    <a:pt x="0" y="200037"/>
                  </a:lnTo>
                  <a:lnTo>
                    <a:pt x="4000677" y="200037"/>
                  </a:lnTo>
                  <a:lnTo>
                    <a:pt x="4000677" y="0"/>
                  </a:lnTo>
                  <a:close/>
                </a:path>
              </a:pathLst>
            </a:custGeom>
            <a:solidFill>
              <a:srgbClr val="A7A8A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2848610" y="5659729"/>
              <a:ext cx="39370" cy="86995"/>
            </a:xfrm>
            <a:custGeom>
              <a:avLst/>
              <a:gdLst/>
              <a:ahLst/>
              <a:cxnLst/>
              <a:rect l="l" t="t" r="r" b="b"/>
              <a:pathLst>
                <a:path w="39369" h="86995">
                  <a:moveTo>
                    <a:pt x="38874" y="0"/>
                  </a:moveTo>
                  <a:lnTo>
                    <a:pt x="22910" y="0"/>
                  </a:lnTo>
                  <a:lnTo>
                    <a:pt x="17484" y="3691"/>
                  </a:lnTo>
                  <a:lnTo>
                    <a:pt x="11855" y="7088"/>
                  </a:lnTo>
                  <a:lnTo>
                    <a:pt x="6026" y="10192"/>
                  </a:lnTo>
                  <a:lnTo>
                    <a:pt x="0" y="13004"/>
                  </a:lnTo>
                  <a:lnTo>
                    <a:pt x="0" y="30213"/>
                  </a:lnTo>
                  <a:lnTo>
                    <a:pt x="20180" y="19189"/>
                  </a:lnTo>
                  <a:lnTo>
                    <a:pt x="20180" y="86436"/>
                  </a:lnTo>
                  <a:lnTo>
                    <a:pt x="38874" y="86436"/>
                  </a:lnTo>
                  <a:lnTo>
                    <a:pt x="388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6" name="object 4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06991" y="5665050"/>
              <a:ext cx="98755" cy="83337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054819" y="5656757"/>
              <a:ext cx="466788" cy="91630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4855134" y="5656757"/>
              <a:ext cx="659130" cy="113664"/>
            </a:xfrm>
            <a:custGeom>
              <a:avLst/>
              <a:gdLst/>
              <a:ahLst/>
              <a:cxnLst/>
              <a:rect l="l" t="t" r="r" b="b"/>
              <a:pathLst>
                <a:path w="659129" h="113664">
                  <a:moveTo>
                    <a:pt x="75526" y="43840"/>
                  </a:moveTo>
                  <a:lnTo>
                    <a:pt x="56388" y="5930"/>
                  </a:lnTo>
                  <a:lnTo>
                    <a:pt x="55714" y="5664"/>
                  </a:lnTo>
                  <a:lnTo>
                    <a:pt x="55714" y="33883"/>
                  </a:lnTo>
                  <a:lnTo>
                    <a:pt x="55714" y="48907"/>
                  </a:lnTo>
                  <a:lnTo>
                    <a:pt x="32067" y="74549"/>
                  </a:lnTo>
                  <a:lnTo>
                    <a:pt x="19189" y="74549"/>
                  </a:lnTo>
                  <a:lnTo>
                    <a:pt x="19189" y="14859"/>
                  </a:lnTo>
                  <a:lnTo>
                    <a:pt x="37757" y="14859"/>
                  </a:lnTo>
                  <a:lnTo>
                    <a:pt x="44780" y="17233"/>
                  </a:lnTo>
                  <a:lnTo>
                    <a:pt x="53530" y="26720"/>
                  </a:lnTo>
                  <a:lnTo>
                    <a:pt x="55714" y="33883"/>
                  </a:lnTo>
                  <a:lnTo>
                    <a:pt x="55714" y="5664"/>
                  </a:lnTo>
                  <a:lnTo>
                    <a:pt x="48374" y="2641"/>
                  </a:lnTo>
                  <a:lnTo>
                    <a:pt x="38989" y="660"/>
                  </a:lnTo>
                  <a:lnTo>
                    <a:pt x="28232" y="0"/>
                  </a:lnTo>
                  <a:lnTo>
                    <a:pt x="0" y="0"/>
                  </a:lnTo>
                  <a:lnTo>
                    <a:pt x="0" y="89408"/>
                  </a:lnTo>
                  <a:lnTo>
                    <a:pt x="32689" y="89408"/>
                  </a:lnTo>
                  <a:lnTo>
                    <a:pt x="66255" y="74549"/>
                  </a:lnTo>
                  <a:lnTo>
                    <a:pt x="68834" y="71259"/>
                  </a:lnTo>
                  <a:lnTo>
                    <a:pt x="72555" y="63373"/>
                  </a:lnTo>
                  <a:lnTo>
                    <a:pt x="74777" y="54241"/>
                  </a:lnTo>
                  <a:lnTo>
                    <a:pt x="75526" y="43840"/>
                  </a:lnTo>
                  <a:close/>
                </a:path>
                <a:path w="659129" h="113664">
                  <a:moveTo>
                    <a:pt x="142062" y="63030"/>
                  </a:moveTo>
                  <a:lnTo>
                    <a:pt x="136423" y="37769"/>
                  </a:lnTo>
                  <a:lnTo>
                    <a:pt x="135991" y="36906"/>
                  </a:lnTo>
                  <a:lnTo>
                    <a:pt x="131826" y="31877"/>
                  </a:lnTo>
                  <a:lnTo>
                    <a:pt x="126644" y="28270"/>
                  </a:lnTo>
                  <a:lnTo>
                    <a:pt x="123494" y="27178"/>
                  </a:lnTo>
                  <a:lnTo>
                    <a:pt x="123494" y="51384"/>
                  </a:lnTo>
                  <a:lnTo>
                    <a:pt x="100825" y="51384"/>
                  </a:lnTo>
                  <a:lnTo>
                    <a:pt x="100825" y="47586"/>
                  </a:lnTo>
                  <a:lnTo>
                    <a:pt x="101841" y="44373"/>
                  </a:lnTo>
                  <a:lnTo>
                    <a:pt x="105892" y="39090"/>
                  </a:lnTo>
                  <a:lnTo>
                    <a:pt x="108800" y="37769"/>
                  </a:lnTo>
                  <a:lnTo>
                    <a:pt x="117221" y="37769"/>
                  </a:lnTo>
                  <a:lnTo>
                    <a:pt x="120396" y="39700"/>
                  </a:lnTo>
                  <a:lnTo>
                    <a:pt x="122123" y="43586"/>
                  </a:lnTo>
                  <a:lnTo>
                    <a:pt x="123037" y="45567"/>
                  </a:lnTo>
                  <a:lnTo>
                    <a:pt x="123380" y="47586"/>
                  </a:lnTo>
                  <a:lnTo>
                    <a:pt x="123494" y="51384"/>
                  </a:lnTo>
                  <a:lnTo>
                    <a:pt x="123494" y="27178"/>
                  </a:lnTo>
                  <a:lnTo>
                    <a:pt x="120434" y="26111"/>
                  </a:lnTo>
                  <a:lnTo>
                    <a:pt x="113207" y="25387"/>
                  </a:lnTo>
                  <a:lnTo>
                    <a:pt x="103225" y="25387"/>
                  </a:lnTo>
                  <a:lnTo>
                    <a:pt x="95504" y="28765"/>
                  </a:lnTo>
                  <a:lnTo>
                    <a:pt x="85102" y="41643"/>
                  </a:lnTo>
                  <a:lnTo>
                    <a:pt x="82626" y="49733"/>
                  </a:lnTo>
                  <a:lnTo>
                    <a:pt x="82626" y="69875"/>
                  </a:lnTo>
                  <a:lnTo>
                    <a:pt x="85128" y="77698"/>
                  </a:lnTo>
                  <a:lnTo>
                    <a:pt x="95110" y="88849"/>
                  </a:lnTo>
                  <a:lnTo>
                    <a:pt x="102641" y="91630"/>
                  </a:lnTo>
                  <a:lnTo>
                    <a:pt x="120726" y="91630"/>
                  </a:lnTo>
                  <a:lnTo>
                    <a:pt x="127088" y="90017"/>
                  </a:lnTo>
                  <a:lnTo>
                    <a:pt x="136906" y="83337"/>
                  </a:lnTo>
                  <a:lnTo>
                    <a:pt x="139166" y="79248"/>
                  </a:lnTo>
                  <a:lnTo>
                    <a:pt x="139839" y="78054"/>
                  </a:lnTo>
                  <a:lnTo>
                    <a:pt x="140576" y="70954"/>
                  </a:lnTo>
                  <a:lnTo>
                    <a:pt x="123863" y="70954"/>
                  </a:lnTo>
                  <a:lnTo>
                    <a:pt x="123037" y="74091"/>
                  </a:lnTo>
                  <a:lnTo>
                    <a:pt x="121589" y="76314"/>
                  </a:lnTo>
                  <a:lnTo>
                    <a:pt x="117881" y="78714"/>
                  </a:lnTo>
                  <a:lnTo>
                    <a:pt x="115684" y="79248"/>
                  </a:lnTo>
                  <a:lnTo>
                    <a:pt x="108343" y="79248"/>
                  </a:lnTo>
                  <a:lnTo>
                    <a:pt x="105067" y="77965"/>
                  </a:lnTo>
                  <a:lnTo>
                    <a:pt x="101180" y="72847"/>
                  </a:lnTo>
                  <a:lnTo>
                    <a:pt x="100215" y="68719"/>
                  </a:lnTo>
                  <a:lnTo>
                    <a:pt x="100215" y="63030"/>
                  </a:lnTo>
                  <a:lnTo>
                    <a:pt x="142062" y="63030"/>
                  </a:lnTo>
                  <a:close/>
                </a:path>
                <a:path w="659129" h="113664">
                  <a:moveTo>
                    <a:pt x="202184" y="61506"/>
                  </a:moveTo>
                  <a:lnTo>
                    <a:pt x="196608" y="55676"/>
                  </a:lnTo>
                  <a:lnTo>
                    <a:pt x="170319" y="48463"/>
                  </a:lnTo>
                  <a:lnTo>
                    <a:pt x="167919" y="47472"/>
                  </a:lnTo>
                  <a:lnTo>
                    <a:pt x="166103" y="45643"/>
                  </a:lnTo>
                  <a:lnTo>
                    <a:pt x="165646" y="44450"/>
                  </a:lnTo>
                  <a:lnTo>
                    <a:pt x="165646" y="41071"/>
                  </a:lnTo>
                  <a:lnTo>
                    <a:pt x="166458" y="39560"/>
                  </a:lnTo>
                  <a:lnTo>
                    <a:pt x="169672" y="37338"/>
                  </a:lnTo>
                  <a:lnTo>
                    <a:pt x="171754" y="36779"/>
                  </a:lnTo>
                  <a:lnTo>
                    <a:pt x="177457" y="36779"/>
                  </a:lnTo>
                  <a:lnTo>
                    <a:pt x="183235" y="43840"/>
                  </a:lnTo>
                  <a:lnTo>
                    <a:pt x="199948" y="43840"/>
                  </a:lnTo>
                  <a:lnTo>
                    <a:pt x="199948" y="37807"/>
                  </a:lnTo>
                  <a:lnTo>
                    <a:pt x="197599" y="33147"/>
                  </a:lnTo>
                  <a:lnTo>
                    <a:pt x="188683" y="26873"/>
                  </a:lnTo>
                  <a:lnTo>
                    <a:pt x="183108" y="25387"/>
                  </a:lnTo>
                  <a:lnTo>
                    <a:pt x="167843" y="25387"/>
                  </a:lnTo>
                  <a:lnTo>
                    <a:pt x="161188" y="27139"/>
                  </a:lnTo>
                  <a:lnTo>
                    <a:pt x="151282" y="34150"/>
                  </a:lnTo>
                  <a:lnTo>
                    <a:pt x="148805" y="38963"/>
                  </a:lnTo>
                  <a:lnTo>
                    <a:pt x="148805" y="50685"/>
                  </a:lnTo>
                  <a:lnTo>
                    <a:pt x="150837" y="55067"/>
                  </a:lnTo>
                  <a:lnTo>
                    <a:pt x="157111" y="59931"/>
                  </a:lnTo>
                  <a:lnTo>
                    <a:pt x="160362" y="61417"/>
                  </a:lnTo>
                  <a:lnTo>
                    <a:pt x="179438" y="66662"/>
                  </a:lnTo>
                  <a:lnTo>
                    <a:pt x="181787" y="67729"/>
                  </a:lnTo>
                  <a:lnTo>
                    <a:pt x="184188" y="69964"/>
                  </a:lnTo>
                  <a:lnTo>
                    <a:pt x="184721" y="71247"/>
                  </a:lnTo>
                  <a:lnTo>
                    <a:pt x="184721" y="74879"/>
                  </a:lnTo>
                  <a:lnTo>
                    <a:pt x="183896" y="76631"/>
                  </a:lnTo>
                  <a:lnTo>
                    <a:pt x="180594" y="79514"/>
                  </a:lnTo>
                  <a:lnTo>
                    <a:pt x="178193" y="80238"/>
                  </a:lnTo>
                  <a:lnTo>
                    <a:pt x="171437" y="80238"/>
                  </a:lnTo>
                  <a:lnTo>
                    <a:pt x="168706" y="79286"/>
                  </a:lnTo>
                  <a:lnTo>
                    <a:pt x="165404" y="75819"/>
                  </a:lnTo>
                  <a:lnTo>
                    <a:pt x="164655" y="73799"/>
                  </a:lnTo>
                  <a:lnTo>
                    <a:pt x="164655" y="71323"/>
                  </a:lnTo>
                  <a:lnTo>
                    <a:pt x="147447" y="71323"/>
                  </a:lnTo>
                  <a:lnTo>
                    <a:pt x="147447" y="78346"/>
                  </a:lnTo>
                  <a:lnTo>
                    <a:pt x="150126" y="83629"/>
                  </a:lnTo>
                  <a:lnTo>
                    <a:pt x="160032" y="90144"/>
                  </a:lnTo>
                  <a:lnTo>
                    <a:pt x="166027" y="91630"/>
                  </a:lnTo>
                  <a:lnTo>
                    <a:pt x="182702" y="91630"/>
                  </a:lnTo>
                  <a:lnTo>
                    <a:pt x="189915" y="89408"/>
                  </a:lnTo>
                  <a:lnTo>
                    <a:pt x="199834" y="80899"/>
                  </a:lnTo>
                  <a:lnTo>
                    <a:pt x="202184" y="75946"/>
                  </a:lnTo>
                  <a:lnTo>
                    <a:pt x="202184" y="61506"/>
                  </a:lnTo>
                  <a:close/>
                </a:path>
                <a:path w="659129" h="113664">
                  <a:moveTo>
                    <a:pt x="261556" y="67119"/>
                  </a:moveTo>
                  <a:lnTo>
                    <a:pt x="243598" y="67119"/>
                  </a:lnTo>
                  <a:lnTo>
                    <a:pt x="243598" y="70332"/>
                  </a:lnTo>
                  <a:lnTo>
                    <a:pt x="242862" y="73164"/>
                  </a:lnTo>
                  <a:lnTo>
                    <a:pt x="239890" y="78028"/>
                  </a:lnTo>
                  <a:lnTo>
                    <a:pt x="237782" y="79248"/>
                  </a:lnTo>
                  <a:lnTo>
                    <a:pt x="231762" y="79248"/>
                  </a:lnTo>
                  <a:lnTo>
                    <a:pt x="229285" y="77025"/>
                  </a:lnTo>
                  <a:lnTo>
                    <a:pt x="226314" y="68935"/>
                  </a:lnTo>
                  <a:lnTo>
                    <a:pt x="225653" y="63982"/>
                  </a:lnTo>
                  <a:lnTo>
                    <a:pt x="225653" y="51841"/>
                  </a:lnTo>
                  <a:lnTo>
                    <a:pt x="226428" y="47053"/>
                  </a:lnTo>
                  <a:lnTo>
                    <a:pt x="229577" y="39624"/>
                  </a:lnTo>
                  <a:lnTo>
                    <a:pt x="231965" y="37769"/>
                  </a:lnTo>
                  <a:lnTo>
                    <a:pt x="237909" y="37769"/>
                  </a:lnTo>
                  <a:lnTo>
                    <a:pt x="240017" y="39001"/>
                  </a:lnTo>
                  <a:lnTo>
                    <a:pt x="242658" y="43459"/>
                  </a:lnTo>
                  <a:lnTo>
                    <a:pt x="243230" y="46024"/>
                  </a:lnTo>
                  <a:lnTo>
                    <a:pt x="243230" y="49161"/>
                  </a:lnTo>
                  <a:lnTo>
                    <a:pt x="261188" y="49161"/>
                  </a:lnTo>
                  <a:lnTo>
                    <a:pt x="261188" y="41148"/>
                  </a:lnTo>
                  <a:lnTo>
                    <a:pt x="258381" y="35001"/>
                  </a:lnTo>
                  <a:lnTo>
                    <a:pt x="248145" y="27165"/>
                  </a:lnTo>
                  <a:lnTo>
                    <a:pt x="242443" y="25387"/>
                  </a:lnTo>
                  <a:lnTo>
                    <a:pt x="228993" y="25387"/>
                  </a:lnTo>
                  <a:lnTo>
                    <a:pt x="206451" y="58318"/>
                  </a:lnTo>
                  <a:lnTo>
                    <a:pt x="206451" y="68478"/>
                  </a:lnTo>
                  <a:lnTo>
                    <a:pt x="208813" y="76441"/>
                  </a:lnTo>
                  <a:lnTo>
                    <a:pt x="218630" y="88493"/>
                  </a:lnTo>
                  <a:lnTo>
                    <a:pt x="226021" y="91630"/>
                  </a:lnTo>
                  <a:lnTo>
                    <a:pt x="243598" y="91630"/>
                  </a:lnTo>
                  <a:lnTo>
                    <a:pt x="249897" y="89420"/>
                  </a:lnTo>
                  <a:lnTo>
                    <a:pt x="259232" y="80594"/>
                  </a:lnTo>
                  <a:lnTo>
                    <a:pt x="261556" y="74625"/>
                  </a:lnTo>
                  <a:lnTo>
                    <a:pt x="261556" y="67119"/>
                  </a:lnTo>
                  <a:close/>
                </a:path>
                <a:path w="659129" h="113664">
                  <a:moveTo>
                    <a:pt x="314363" y="26492"/>
                  </a:moveTo>
                  <a:lnTo>
                    <a:pt x="307771" y="26492"/>
                  </a:lnTo>
                  <a:lnTo>
                    <a:pt x="302653" y="27863"/>
                  </a:lnTo>
                  <a:lnTo>
                    <a:pt x="296621" y="32397"/>
                  </a:lnTo>
                  <a:lnTo>
                    <a:pt x="294640" y="35077"/>
                  </a:lnTo>
                  <a:lnTo>
                    <a:pt x="293077" y="38633"/>
                  </a:lnTo>
                  <a:lnTo>
                    <a:pt x="292696" y="26873"/>
                  </a:lnTo>
                  <a:lnTo>
                    <a:pt x="275856" y="26873"/>
                  </a:lnTo>
                  <a:lnTo>
                    <a:pt x="276352" y="36855"/>
                  </a:lnTo>
                  <a:lnTo>
                    <a:pt x="276352" y="89408"/>
                  </a:lnTo>
                  <a:lnTo>
                    <a:pt x="294678" y="89408"/>
                  </a:lnTo>
                  <a:lnTo>
                    <a:pt x="294678" y="53860"/>
                  </a:lnTo>
                  <a:lnTo>
                    <a:pt x="295465" y="50317"/>
                  </a:lnTo>
                  <a:lnTo>
                    <a:pt x="299351" y="44450"/>
                  </a:lnTo>
                  <a:lnTo>
                    <a:pt x="303517" y="42722"/>
                  </a:lnTo>
                  <a:lnTo>
                    <a:pt x="309537" y="42722"/>
                  </a:lnTo>
                  <a:lnTo>
                    <a:pt x="314363" y="42964"/>
                  </a:lnTo>
                  <a:lnTo>
                    <a:pt x="314363" y="26492"/>
                  </a:lnTo>
                  <a:close/>
                </a:path>
                <a:path w="659129" h="113664">
                  <a:moveTo>
                    <a:pt x="342290" y="26873"/>
                  </a:moveTo>
                  <a:lnTo>
                    <a:pt x="323977" y="26873"/>
                  </a:lnTo>
                  <a:lnTo>
                    <a:pt x="323977" y="89408"/>
                  </a:lnTo>
                  <a:lnTo>
                    <a:pt x="342290" y="89408"/>
                  </a:lnTo>
                  <a:lnTo>
                    <a:pt x="342290" y="26873"/>
                  </a:lnTo>
                  <a:close/>
                </a:path>
                <a:path w="659129" h="113664">
                  <a:moveTo>
                    <a:pt x="342925" y="0"/>
                  </a:moveTo>
                  <a:lnTo>
                    <a:pt x="323367" y="0"/>
                  </a:lnTo>
                  <a:lnTo>
                    <a:pt x="323367" y="15976"/>
                  </a:lnTo>
                  <a:lnTo>
                    <a:pt x="342925" y="15976"/>
                  </a:lnTo>
                  <a:lnTo>
                    <a:pt x="342925" y="0"/>
                  </a:lnTo>
                  <a:close/>
                </a:path>
                <a:path w="659129" h="113664">
                  <a:moveTo>
                    <a:pt x="425234" y="67818"/>
                  </a:moveTo>
                  <a:lnTo>
                    <a:pt x="425196" y="57086"/>
                  </a:lnTo>
                  <a:lnTo>
                    <a:pt x="424700" y="49961"/>
                  </a:lnTo>
                  <a:lnTo>
                    <a:pt x="423125" y="43307"/>
                  </a:lnTo>
                  <a:lnTo>
                    <a:pt x="420725" y="38138"/>
                  </a:lnTo>
                  <a:lnTo>
                    <a:pt x="420497" y="37642"/>
                  </a:lnTo>
                  <a:lnTo>
                    <a:pt x="419227" y="36029"/>
                  </a:lnTo>
                  <a:lnTo>
                    <a:pt x="416814" y="32943"/>
                  </a:lnTo>
                  <a:lnTo>
                    <a:pt x="412191" y="28321"/>
                  </a:lnTo>
                  <a:lnTo>
                    <a:pt x="406666" y="26149"/>
                  </a:lnTo>
                  <a:lnTo>
                    <a:pt x="406666" y="51054"/>
                  </a:lnTo>
                  <a:lnTo>
                    <a:pt x="406666" y="64020"/>
                  </a:lnTo>
                  <a:lnTo>
                    <a:pt x="405511" y="69316"/>
                  </a:lnTo>
                  <a:lnTo>
                    <a:pt x="400888" y="76669"/>
                  </a:lnTo>
                  <a:lnTo>
                    <a:pt x="397535" y="78511"/>
                  </a:lnTo>
                  <a:lnTo>
                    <a:pt x="388632" y="78511"/>
                  </a:lnTo>
                  <a:lnTo>
                    <a:pt x="385241" y="76873"/>
                  </a:lnTo>
                  <a:lnTo>
                    <a:pt x="380784" y="70358"/>
                  </a:lnTo>
                  <a:lnTo>
                    <a:pt x="379666" y="65544"/>
                  </a:lnTo>
                  <a:lnTo>
                    <a:pt x="379666" y="52260"/>
                  </a:lnTo>
                  <a:lnTo>
                    <a:pt x="381025" y="46926"/>
                  </a:lnTo>
                  <a:lnTo>
                    <a:pt x="386232" y="39827"/>
                  </a:lnTo>
                  <a:lnTo>
                    <a:pt x="389661" y="38138"/>
                  </a:lnTo>
                  <a:lnTo>
                    <a:pt x="398322" y="38138"/>
                  </a:lnTo>
                  <a:lnTo>
                    <a:pt x="401497" y="39789"/>
                  </a:lnTo>
                  <a:lnTo>
                    <a:pt x="405638" y="46393"/>
                  </a:lnTo>
                  <a:lnTo>
                    <a:pt x="406666" y="51054"/>
                  </a:lnTo>
                  <a:lnTo>
                    <a:pt x="406666" y="26149"/>
                  </a:lnTo>
                  <a:lnTo>
                    <a:pt x="406336" y="26009"/>
                  </a:lnTo>
                  <a:lnTo>
                    <a:pt x="394944" y="26009"/>
                  </a:lnTo>
                  <a:lnTo>
                    <a:pt x="391210" y="26873"/>
                  </a:lnTo>
                  <a:lnTo>
                    <a:pt x="384822" y="30353"/>
                  </a:lnTo>
                  <a:lnTo>
                    <a:pt x="382308" y="32816"/>
                  </a:lnTo>
                  <a:lnTo>
                    <a:pt x="380415" y="36029"/>
                  </a:lnTo>
                  <a:lnTo>
                    <a:pt x="379793" y="26873"/>
                  </a:lnTo>
                  <a:lnTo>
                    <a:pt x="361594" y="26873"/>
                  </a:lnTo>
                  <a:lnTo>
                    <a:pt x="361759" y="28689"/>
                  </a:lnTo>
                  <a:lnTo>
                    <a:pt x="361873" y="30353"/>
                  </a:lnTo>
                  <a:lnTo>
                    <a:pt x="362000" y="32816"/>
                  </a:lnTo>
                  <a:lnTo>
                    <a:pt x="362089" y="113182"/>
                  </a:lnTo>
                  <a:lnTo>
                    <a:pt x="380415" y="113182"/>
                  </a:lnTo>
                  <a:lnTo>
                    <a:pt x="380415" y="82219"/>
                  </a:lnTo>
                  <a:lnTo>
                    <a:pt x="383133" y="85775"/>
                  </a:lnTo>
                  <a:lnTo>
                    <a:pt x="386486" y="88201"/>
                  </a:lnTo>
                  <a:lnTo>
                    <a:pt x="392671" y="90271"/>
                  </a:lnTo>
                  <a:lnTo>
                    <a:pt x="395224" y="90639"/>
                  </a:lnTo>
                  <a:lnTo>
                    <a:pt x="405955" y="90639"/>
                  </a:lnTo>
                  <a:lnTo>
                    <a:pt x="412445" y="87693"/>
                  </a:lnTo>
                  <a:lnTo>
                    <a:pt x="417182" y="82219"/>
                  </a:lnTo>
                  <a:lnTo>
                    <a:pt x="420395" y="78511"/>
                  </a:lnTo>
                  <a:lnTo>
                    <a:pt x="422681" y="75882"/>
                  </a:lnTo>
                  <a:lnTo>
                    <a:pt x="425234" y="67818"/>
                  </a:lnTo>
                  <a:close/>
                </a:path>
                <a:path w="659129" h="113664">
                  <a:moveTo>
                    <a:pt x="474814" y="26873"/>
                  </a:moveTo>
                  <a:lnTo>
                    <a:pt x="459955" y="26873"/>
                  </a:lnTo>
                  <a:lnTo>
                    <a:pt x="459955" y="8293"/>
                  </a:lnTo>
                  <a:lnTo>
                    <a:pt x="441756" y="14986"/>
                  </a:lnTo>
                  <a:lnTo>
                    <a:pt x="441756" y="26873"/>
                  </a:lnTo>
                  <a:lnTo>
                    <a:pt x="429742" y="26873"/>
                  </a:lnTo>
                  <a:lnTo>
                    <a:pt x="429742" y="39865"/>
                  </a:lnTo>
                  <a:lnTo>
                    <a:pt x="441756" y="39865"/>
                  </a:lnTo>
                  <a:lnTo>
                    <a:pt x="441756" y="79705"/>
                  </a:lnTo>
                  <a:lnTo>
                    <a:pt x="443255" y="84023"/>
                  </a:lnTo>
                  <a:lnTo>
                    <a:pt x="449287" y="89217"/>
                  </a:lnTo>
                  <a:lnTo>
                    <a:pt x="453936" y="90525"/>
                  </a:lnTo>
                  <a:lnTo>
                    <a:pt x="462102" y="90525"/>
                  </a:lnTo>
                  <a:lnTo>
                    <a:pt x="469036" y="89801"/>
                  </a:lnTo>
                  <a:lnTo>
                    <a:pt x="471639" y="89281"/>
                  </a:lnTo>
                  <a:lnTo>
                    <a:pt x="474446" y="88531"/>
                  </a:lnTo>
                  <a:lnTo>
                    <a:pt x="474446" y="76530"/>
                  </a:lnTo>
                  <a:lnTo>
                    <a:pt x="471474" y="76898"/>
                  </a:lnTo>
                  <a:lnTo>
                    <a:pt x="464451" y="76898"/>
                  </a:lnTo>
                  <a:lnTo>
                    <a:pt x="462026" y="76073"/>
                  </a:lnTo>
                  <a:lnTo>
                    <a:pt x="460286" y="73431"/>
                  </a:lnTo>
                  <a:lnTo>
                    <a:pt x="459955" y="71158"/>
                  </a:lnTo>
                  <a:lnTo>
                    <a:pt x="459955" y="39865"/>
                  </a:lnTo>
                  <a:lnTo>
                    <a:pt x="474814" y="39865"/>
                  </a:lnTo>
                  <a:lnTo>
                    <a:pt x="474814" y="26873"/>
                  </a:lnTo>
                  <a:close/>
                </a:path>
                <a:path w="659129" h="113664">
                  <a:moveTo>
                    <a:pt x="504240" y="26873"/>
                  </a:moveTo>
                  <a:lnTo>
                    <a:pt x="485914" y="26873"/>
                  </a:lnTo>
                  <a:lnTo>
                    <a:pt x="485914" y="89408"/>
                  </a:lnTo>
                  <a:lnTo>
                    <a:pt x="504240" y="89408"/>
                  </a:lnTo>
                  <a:lnTo>
                    <a:pt x="504240" y="26873"/>
                  </a:lnTo>
                  <a:close/>
                </a:path>
                <a:path w="659129" h="113664">
                  <a:moveTo>
                    <a:pt x="504850" y="0"/>
                  </a:moveTo>
                  <a:lnTo>
                    <a:pt x="485292" y="0"/>
                  </a:lnTo>
                  <a:lnTo>
                    <a:pt x="485292" y="15976"/>
                  </a:lnTo>
                  <a:lnTo>
                    <a:pt x="504850" y="15976"/>
                  </a:lnTo>
                  <a:lnTo>
                    <a:pt x="504850" y="0"/>
                  </a:lnTo>
                  <a:close/>
                </a:path>
                <a:path w="659129" h="113664">
                  <a:moveTo>
                    <a:pt x="585317" y="48704"/>
                  </a:moveTo>
                  <a:lnTo>
                    <a:pt x="582752" y="41021"/>
                  </a:lnTo>
                  <a:lnTo>
                    <a:pt x="580009" y="37896"/>
                  </a:lnTo>
                  <a:lnTo>
                    <a:pt x="577634" y="35166"/>
                  </a:lnTo>
                  <a:lnTo>
                    <a:pt x="572884" y="30899"/>
                  </a:lnTo>
                  <a:lnTo>
                    <a:pt x="567194" y="27838"/>
                  </a:lnTo>
                  <a:lnTo>
                    <a:pt x="566610" y="27686"/>
                  </a:lnTo>
                  <a:lnTo>
                    <a:pt x="566610" y="66192"/>
                  </a:lnTo>
                  <a:lnTo>
                    <a:pt x="565492" y="71285"/>
                  </a:lnTo>
                  <a:lnTo>
                    <a:pt x="563016" y="74663"/>
                  </a:lnTo>
                  <a:lnTo>
                    <a:pt x="560870" y="77635"/>
                  </a:lnTo>
                  <a:lnTo>
                    <a:pt x="557618" y="79121"/>
                  </a:lnTo>
                  <a:lnTo>
                    <a:pt x="543991" y="79121"/>
                  </a:lnTo>
                  <a:lnTo>
                    <a:pt x="539369" y="72440"/>
                  </a:lnTo>
                  <a:lnTo>
                    <a:pt x="539369" y="51879"/>
                  </a:lnTo>
                  <a:lnTo>
                    <a:pt x="540524" y="46558"/>
                  </a:lnTo>
                  <a:lnTo>
                    <a:pt x="545147" y="39624"/>
                  </a:lnTo>
                  <a:lnTo>
                    <a:pt x="548538" y="37896"/>
                  </a:lnTo>
                  <a:lnTo>
                    <a:pt x="557199" y="37896"/>
                  </a:lnTo>
                  <a:lnTo>
                    <a:pt x="560463" y="39293"/>
                  </a:lnTo>
                  <a:lnTo>
                    <a:pt x="565416" y="45326"/>
                  </a:lnTo>
                  <a:lnTo>
                    <a:pt x="566521" y="49695"/>
                  </a:lnTo>
                  <a:lnTo>
                    <a:pt x="566610" y="66192"/>
                  </a:lnTo>
                  <a:lnTo>
                    <a:pt x="566610" y="27686"/>
                  </a:lnTo>
                  <a:lnTo>
                    <a:pt x="560565" y="26009"/>
                  </a:lnTo>
                  <a:lnTo>
                    <a:pt x="552996" y="25387"/>
                  </a:lnTo>
                  <a:lnTo>
                    <a:pt x="545084" y="26085"/>
                  </a:lnTo>
                  <a:lnTo>
                    <a:pt x="520801" y="49695"/>
                  </a:lnTo>
                  <a:lnTo>
                    <a:pt x="520801" y="58699"/>
                  </a:lnTo>
                  <a:lnTo>
                    <a:pt x="543293" y="91630"/>
                  </a:lnTo>
                  <a:lnTo>
                    <a:pt x="552615" y="91630"/>
                  </a:lnTo>
                  <a:lnTo>
                    <a:pt x="579539" y="79121"/>
                  </a:lnTo>
                  <a:lnTo>
                    <a:pt x="582714" y="75450"/>
                  </a:lnTo>
                  <a:lnTo>
                    <a:pt x="585317" y="67691"/>
                  </a:lnTo>
                  <a:lnTo>
                    <a:pt x="585317" y="48704"/>
                  </a:lnTo>
                  <a:close/>
                </a:path>
                <a:path w="659129" h="113664">
                  <a:moveTo>
                    <a:pt x="658787" y="89408"/>
                  </a:moveTo>
                  <a:lnTo>
                    <a:pt x="658710" y="46202"/>
                  </a:lnTo>
                  <a:lnTo>
                    <a:pt x="643686" y="25133"/>
                  </a:lnTo>
                  <a:lnTo>
                    <a:pt x="632460" y="25133"/>
                  </a:lnTo>
                  <a:lnTo>
                    <a:pt x="627583" y="26619"/>
                  </a:lnTo>
                  <a:lnTo>
                    <a:pt x="621474" y="31242"/>
                  </a:lnTo>
                  <a:lnTo>
                    <a:pt x="619582" y="33388"/>
                  </a:lnTo>
                  <a:lnTo>
                    <a:pt x="617931" y="36029"/>
                  </a:lnTo>
                  <a:lnTo>
                    <a:pt x="617435" y="26873"/>
                  </a:lnTo>
                  <a:lnTo>
                    <a:pt x="599732" y="26873"/>
                  </a:lnTo>
                  <a:lnTo>
                    <a:pt x="600214" y="36855"/>
                  </a:lnTo>
                  <a:lnTo>
                    <a:pt x="600214" y="89408"/>
                  </a:lnTo>
                  <a:lnTo>
                    <a:pt x="618553" y="89408"/>
                  </a:lnTo>
                  <a:lnTo>
                    <a:pt x="618553" y="46596"/>
                  </a:lnTo>
                  <a:lnTo>
                    <a:pt x="619874" y="43218"/>
                  </a:lnTo>
                  <a:lnTo>
                    <a:pt x="624573" y="39255"/>
                  </a:lnTo>
                  <a:lnTo>
                    <a:pt x="627176" y="38379"/>
                  </a:lnTo>
                  <a:lnTo>
                    <a:pt x="633780" y="38379"/>
                  </a:lnTo>
                  <a:lnTo>
                    <a:pt x="636333" y="39484"/>
                  </a:lnTo>
                  <a:lnTo>
                    <a:pt x="639635" y="43853"/>
                  </a:lnTo>
                  <a:lnTo>
                    <a:pt x="640461" y="47307"/>
                  </a:lnTo>
                  <a:lnTo>
                    <a:pt x="640461" y="89408"/>
                  </a:lnTo>
                  <a:lnTo>
                    <a:pt x="658787" y="894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/>
          <p:cNvSpPr/>
          <p:nvPr/>
        </p:nvSpPr>
        <p:spPr>
          <a:xfrm>
            <a:off x="3157372" y="5849124"/>
            <a:ext cx="56515" cy="88900"/>
          </a:xfrm>
          <a:custGeom>
            <a:avLst/>
            <a:gdLst/>
            <a:ahLst/>
            <a:cxnLst/>
            <a:rect l="l" t="t" r="r" b="b"/>
            <a:pathLst>
              <a:path w="56514" h="88900">
                <a:moveTo>
                  <a:pt x="37312" y="0"/>
                </a:moveTo>
                <a:lnTo>
                  <a:pt x="28232" y="0"/>
                </a:lnTo>
                <a:lnTo>
                  <a:pt x="20114" y="1128"/>
                </a:lnTo>
                <a:lnTo>
                  <a:pt x="240" y="36765"/>
                </a:lnTo>
                <a:lnTo>
                  <a:pt x="0" y="44450"/>
                </a:lnTo>
                <a:lnTo>
                  <a:pt x="457" y="54689"/>
                </a:lnTo>
                <a:lnTo>
                  <a:pt x="19151" y="88785"/>
                </a:lnTo>
                <a:lnTo>
                  <a:pt x="28232" y="88785"/>
                </a:lnTo>
                <a:lnTo>
                  <a:pt x="36349" y="87654"/>
                </a:lnTo>
                <a:lnTo>
                  <a:pt x="43121" y="84262"/>
                </a:lnTo>
                <a:lnTo>
                  <a:pt x="45436" y="81851"/>
                </a:lnTo>
                <a:lnTo>
                  <a:pt x="20307" y="81851"/>
                </a:lnTo>
                <a:lnTo>
                  <a:pt x="14693" y="77012"/>
                </a:lnTo>
                <a:lnTo>
                  <a:pt x="9334" y="61328"/>
                </a:lnTo>
                <a:lnTo>
                  <a:pt x="8293" y="53695"/>
                </a:lnTo>
                <a:lnTo>
                  <a:pt x="8327" y="35128"/>
                </a:lnTo>
                <a:lnTo>
                  <a:pt x="9372" y="27698"/>
                </a:lnTo>
                <a:lnTo>
                  <a:pt x="14820" y="11760"/>
                </a:lnTo>
                <a:lnTo>
                  <a:pt x="20396" y="6934"/>
                </a:lnTo>
                <a:lnTo>
                  <a:pt x="46333" y="6934"/>
                </a:lnTo>
                <a:lnTo>
                  <a:pt x="44297" y="3771"/>
                </a:lnTo>
                <a:lnTo>
                  <a:pt x="37312" y="0"/>
                </a:lnTo>
                <a:close/>
              </a:path>
              <a:path w="56514" h="88900">
                <a:moveTo>
                  <a:pt x="46333" y="6934"/>
                </a:moveTo>
                <a:lnTo>
                  <a:pt x="36156" y="6934"/>
                </a:lnTo>
                <a:lnTo>
                  <a:pt x="41770" y="11760"/>
                </a:lnTo>
                <a:lnTo>
                  <a:pt x="47142" y="27444"/>
                </a:lnTo>
                <a:lnTo>
                  <a:pt x="48047" y="34208"/>
                </a:lnTo>
                <a:lnTo>
                  <a:pt x="48147" y="53695"/>
                </a:lnTo>
                <a:lnTo>
                  <a:pt x="47091" y="61213"/>
                </a:lnTo>
                <a:lnTo>
                  <a:pt x="41643" y="77063"/>
                </a:lnTo>
                <a:lnTo>
                  <a:pt x="36080" y="81851"/>
                </a:lnTo>
                <a:lnTo>
                  <a:pt x="45436" y="81851"/>
                </a:lnTo>
                <a:lnTo>
                  <a:pt x="56464" y="44450"/>
                </a:lnTo>
                <a:lnTo>
                  <a:pt x="56007" y="34208"/>
                </a:lnTo>
                <a:lnTo>
                  <a:pt x="54636" y="25274"/>
                </a:lnTo>
                <a:lnTo>
                  <a:pt x="52354" y="17648"/>
                </a:lnTo>
                <a:lnTo>
                  <a:pt x="49161" y="11328"/>
                </a:lnTo>
                <a:lnTo>
                  <a:pt x="46333" y="69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0" name="object 5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648989" y="5847270"/>
            <a:ext cx="724839" cy="90754"/>
          </a:xfrm>
          <a:prstGeom prst="rect">
            <a:avLst/>
          </a:prstGeom>
        </p:spPr>
      </p:pic>
      <p:sp>
        <p:nvSpPr>
          <p:cNvPr id="51" name="object 51"/>
          <p:cNvSpPr/>
          <p:nvPr/>
        </p:nvSpPr>
        <p:spPr>
          <a:xfrm>
            <a:off x="3165551" y="6030721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2" y="0"/>
                </a:lnTo>
                <a:lnTo>
                  <a:pt x="13207" y="5867"/>
                </a:lnTo>
                <a:lnTo>
                  <a:pt x="8166" y="9499"/>
                </a:lnTo>
                <a:lnTo>
                  <a:pt x="4368" y="11595"/>
                </a:lnTo>
                <a:lnTo>
                  <a:pt x="0" y="13500"/>
                </a:lnTo>
                <a:lnTo>
                  <a:pt x="0" y="21551"/>
                </a:lnTo>
                <a:lnTo>
                  <a:pt x="19316" y="8788"/>
                </a:lnTo>
                <a:lnTo>
                  <a:pt x="19316" y="86931"/>
                </a:lnTo>
                <a:lnTo>
                  <a:pt x="27482" y="86931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2" name="object 5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648989" y="6026518"/>
            <a:ext cx="2526804" cy="116027"/>
          </a:xfrm>
          <a:prstGeom prst="rect">
            <a:avLst/>
          </a:prstGeom>
        </p:spPr>
      </p:pic>
      <p:sp>
        <p:nvSpPr>
          <p:cNvPr id="53" name="object 53"/>
          <p:cNvSpPr/>
          <p:nvPr/>
        </p:nvSpPr>
        <p:spPr>
          <a:xfrm>
            <a:off x="3157372" y="6211087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65" y="2108"/>
                </a:lnTo>
                <a:lnTo>
                  <a:pt x="3505" y="10858"/>
                </a:lnTo>
                <a:lnTo>
                  <a:pt x="863" y="17056"/>
                </a:lnTo>
                <a:lnTo>
                  <a:pt x="863" y="24891"/>
                </a:lnTo>
                <a:lnTo>
                  <a:pt x="9906" y="24891"/>
                </a:lnTo>
                <a:lnTo>
                  <a:pt x="9906" y="19608"/>
                </a:lnTo>
                <a:lnTo>
                  <a:pt x="11480" y="15366"/>
                </a:lnTo>
                <a:lnTo>
                  <a:pt x="17754" y="8915"/>
                </a:lnTo>
                <a:lnTo>
                  <a:pt x="21958" y="7315"/>
                </a:lnTo>
                <a:lnTo>
                  <a:pt x="33185" y="7315"/>
                </a:lnTo>
                <a:lnTo>
                  <a:pt x="37604" y="9258"/>
                </a:lnTo>
                <a:lnTo>
                  <a:pt x="42633" y="16014"/>
                </a:lnTo>
                <a:lnTo>
                  <a:pt x="43713" y="19405"/>
                </a:lnTo>
                <a:lnTo>
                  <a:pt x="43713" y="25933"/>
                </a:lnTo>
                <a:lnTo>
                  <a:pt x="18567" y="61544"/>
                </a:lnTo>
                <a:lnTo>
                  <a:pt x="0" y="79133"/>
                </a:lnTo>
                <a:lnTo>
                  <a:pt x="0" y="87553"/>
                </a:lnTo>
                <a:lnTo>
                  <a:pt x="53873" y="87553"/>
                </a:lnTo>
                <a:lnTo>
                  <a:pt x="53873" y="79997"/>
                </a:lnTo>
                <a:lnTo>
                  <a:pt x="9906" y="79997"/>
                </a:lnTo>
                <a:lnTo>
                  <a:pt x="19655" y="70736"/>
                </a:lnTo>
                <a:lnTo>
                  <a:pt x="48361" y="38150"/>
                </a:lnTo>
                <a:lnTo>
                  <a:pt x="52755" y="26174"/>
                </a:lnTo>
                <a:lnTo>
                  <a:pt x="52755" y="15519"/>
                </a:lnTo>
                <a:lnTo>
                  <a:pt x="50355" y="10020"/>
                </a:lnTo>
                <a:lnTo>
                  <a:pt x="40779" y="2006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4" name="object 5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648989" y="6207505"/>
            <a:ext cx="2526804" cy="116027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751112" y="6933171"/>
            <a:ext cx="1622717" cy="462254"/>
          </a:xfrm>
          <a:prstGeom prst="rect">
            <a:avLst/>
          </a:prstGeom>
        </p:spPr>
      </p:pic>
      <p:sp>
        <p:nvSpPr>
          <p:cNvPr id="56" name="object 56"/>
          <p:cNvSpPr/>
          <p:nvPr/>
        </p:nvSpPr>
        <p:spPr>
          <a:xfrm>
            <a:off x="3155149" y="6392074"/>
            <a:ext cx="57785" cy="88900"/>
          </a:xfrm>
          <a:custGeom>
            <a:avLst/>
            <a:gdLst/>
            <a:ahLst/>
            <a:cxnLst/>
            <a:rect l="l" t="t" r="r" b="b"/>
            <a:pathLst>
              <a:path w="57785" h="88900">
                <a:moveTo>
                  <a:pt x="37972" y="0"/>
                </a:moveTo>
                <a:lnTo>
                  <a:pt x="19151" y="0"/>
                </a:lnTo>
                <a:lnTo>
                  <a:pt x="12001" y="2806"/>
                </a:lnTo>
                <a:lnTo>
                  <a:pt x="3175" y="12801"/>
                </a:lnTo>
                <a:lnTo>
                  <a:pt x="1231" y="17754"/>
                </a:lnTo>
                <a:lnTo>
                  <a:pt x="1231" y="23279"/>
                </a:lnTo>
                <a:lnTo>
                  <a:pt x="9410" y="23279"/>
                </a:lnTo>
                <a:lnTo>
                  <a:pt x="10058" y="17424"/>
                </a:lnTo>
                <a:lnTo>
                  <a:pt x="12255" y="13081"/>
                </a:lnTo>
                <a:lnTo>
                  <a:pt x="19189" y="7886"/>
                </a:lnTo>
                <a:lnTo>
                  <a:pt x="23444" y="6692"/>
                </a:lnTo>
                <a:lnTo>
                  <a:pt x="35166" y="6692"/>
                </a:lnTo>
                <a:lnTo>
                  <a:pt x="40119" y="8458"/>
                </a:lnTo>
                <a:lnTo>
                  <a:pt x="46558" y="15062"/>
                </a:lnTo>
                <a:lnTo>
                  <a:pt x="48044" y="18821"/>
                </a:lnTo>
                <a:lnTo>
                  <a:pt x="48044" y="27571"/>
                </a:lnTo>
                <a:lnTo>
                  <a:pt x="46469" y="31242"/>
                </a:lnTo>
                <a:lnTo>
                  <a:pt x="39789" y="37769"/>
                </a:lnTo>
                <a:lnTo>
                  <a:pt x="34950" y="39497"/>
                </a:lnTo>
                <a:lnTo>
                  <a:pt x="28841" y="39497"/>
                </a:lnTo>
                <a:lnTo>
                  <a:pt x="23888" y="39128"/>
                </a:lnTo>
                <a:lnTo>
                  <a:pt x="23888" y="46558"/>
                </a:lnTo>
                <a:lnTo>
                  <a:pt x="25971" y="46189"/>
                </a:lnTo>
                <a:lnTo>
                  <a:pt x="34620" y="46189"/>
                </a:lnTo>
                <a:lnTo>
                  <a:pt x="39560" y="47815"/>
                </a:lnTo>
                <a:lnTo>
                  <a:pt x="47231" y="54343"/>
                </a:lnTo>
                <a:lnTo>
                  <a:pt x="49148" y="58610"/>
                </a:lnTo>
                <a:lnTo>
                  <a:pt x="49148" y="69176"/>
                </a:lnTo>
                <a:lnTo>
                  <a:pt x="47231" y="73494"/>
                </a:lnTo>
                <a:lnTo>
                  <a:pt x="39560" y="80175"/>
                </a:lnTo>
                <a:lnTo>
                  <a:pt x="34582" y="81851"/>
                </a:lnTo>
                <a:lnTo>
                  <a:pt x="22948" y="81851"/>
                </a:lnTo>
                <a:lnTo>
                  <a:pt x="18224" y="80263"/>
                </a:lnTo>
                <a:lnTo>
                  <a:pt x="10375" y="73901"/>
                </a:lnTo>
                <a:lnTo>
                  <a:pt x="8420" y="69799"/>
                </a:lnTo>
                <a:lnTo>
                  <a:pt x="8420" y="64757"/>
                </a:lnTo>
                <a:lnTo>
                  <a:pt x="0" y="64757"/>
                </a:lnTo>
                <a:lnTo>
                  <a:pt x="0" y="67233"/>
                </a:lnTo>
                <a:lnTo>
                  <a:pt x="342" y="69697"/>
                </a:lnTo>
                <a:lnTo>
                  <a:pt x="23812" y="88785"/>
                </a:lnTo>
                <a:lnTo>
                  <a:pt x="37591" y="88785"/>
                </a:lnTo>
                <a:lnTo>
                  <a:pt x="45148" y="86144"/>
                </a:lnTo>
                <a:lnTo>
                  <a:pt x="55143" y="76314"/>
                </a:lnTo>
                <a:lnTo>
                  <a:pt x="57454" y="70865"/>
                </a:lnTo>
                <a:lnTo>
                  <a:pt x="57454" y="59156"/>
                </a:lnTo>
                <a:lnTo>
                  <a:pt x="55778" y="54508"/>
                </a:lnTo>
                <a:lnTo>
                  <a:pt x="49085" y="46659"/>
                </a:lnTo>
                <a:lnTo>
                  <a:pt x="44526" y="44081"/>
                </a:lnTo>
                <a:lnTo>
                  <a:pt x="38747" y="42849"/>
                </a:lnTo>
                <a:lnTo>
                  <a:pt x="45110" y="41275"/>
                </a:lnTo>
                <a:lnTo>
                  <a:pt x="49771" y="38468"/>
                </a:lnTo>
                <a:lnTo>
                  <a:pt x="55054" y="31369"/>
                </a:lnTo>
                <a:lnTo>
                  <a:pt x="56210" y="27698"/>
                </a:lnTo>
                <a:lnTo>
                  <a:pt x="56210" y="17538"/>
                </a:lnTo>
                <a:lnTo>
                  <a:pt x="54228" y="12471"/>
                </a:lnTo>
                <a:lnTo>
                  <a:pt x="45237" y="2730"/>
                </a:lnTo>
                <a:lnTo>
                  <a:pt x="379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7" name="object 5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648989" y="6388480"/>
            <a:ext cx="2564904" cy="116027"/>
          </a:xfrm>
          <a:prstGeom prst="rect">
            <a:avLst/>
          </a:prstGeom>
        </p:spPr>
      </p:pic>
      <p:sp>
        <p:nvSpPr>
          <p:cNvPr id="58" name="object 58"/>
          <p:cNvSpPr/>
          <p:nvPr/>
        </p:nvSpPr>
        <p:spPr>
          <a:xfrm>
            <a:off x="3153905" y="6573672"/>
            <a:ext cx="62230" cy="86995"/>
          </a:xfrm>
          <a:custGeom>
            <a:avLst/>
            <a:gdLst/>
            <a:ahLst/>
            <a:cxnLst/>
            <a:rect l="l" t="t" r="r" b="b"/>
            <a:pathLst>
              <a:path w="62230" h="86995">
                <a:moveTo>
                  <a:pt x="48298" y="66624"/>
                </a:moveTo>
                <a:lnTo>
                  <a:pt x="40373" y="66624"/>
                </a:lnTo>
                <a:lnTo>
                  <a:pt x="40373" y="86931"/>
                </a:lnTo>
                <a:lnTo>
                  <a:pt x="48298" y="86931"/>
                </a:lnTo>
                <a:lnTo>
                  <a:pt x="48298" y="66624"/>
                </a:lnTo>
                <a:close/>
              </a:path>
              <a:path w="62230" h="86995">
                <a:moveTo>
                  <a:pt x="48298" y="0"/>
                </a:moveTo>
                <a:lnTo>
                  <a:pt x="38138" y="0"/>
                </a:lnTo>
                <a:lnTo>
                  <a:pt x="0" y="58331"/>
                </a:lnTo>
                <a:lnTo>
                  <a:pt x="0" y="66624"/>
                </a:lnTo>
                <a:lnTo>
                  <a:pt x="62039" y="66624"/>
                </a:lnTo>
                <a:lnTo>
                  <a:pt x="62039" y="60058"/>
                </a:lnTo>
                <a:lnTo>
                  <a:pt x="7023" y="60058"/>
                </a:lnTo>
                <a:lnTo>
                  <a:pt x="40373" y="8178"/>
                </a:lnTo>
                <a:lnTo>
                  <a:pt x="48298" y="8178"/>
                </a:lnTo>
                <a:lnTo>
                  <a:pt x="48298" y="0"/>
                </a:lnTo>
                <a:close/>
              </a:path>
              <a:path w="62230" h="86995">
                <a:moveTo>
                  <a:pt x="48298" y="8178"/>
                </a:moveTo>
                <a:lnTo>
                  <a:pt x="40373" y="8178"/>
                </a:lnTo>
                <a:lnTo>
                  <a:pt x="40373" y="60058"/>
                </a:lnTo>
                <a:lnTo>
                  <a:pt x="48298" y="60058"/>
                </a:lnTo>
                <a:lnTo>
                  <a:pt x="48298" y="81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9" name="object 59"/>
          <p:cNvGrpSpPr/>
          <p:nvPr/>
        </p:nvGrpSpPr>
        <p:grpSpPr>
          <a:xfrm>
            <a:off x="3648989" y="6569468"/>
            <a:ext cx="2308225" cy="116205"/>
            <a:chOff x="3648989" y="6569468"/>
            <a:chExt cx="2308225" cy="116205"/>
          </a:xfrm>
        </p:grpSpPr>
        <p:pic>
          <p:nvPicPr>
            <p:cNvPr id="60" name="object 6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648989" y="6569468"/>
              <a:ext cx="2182583" cy="116027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5868657" y="6573062"/>
              <a:ext cx="88900" cy="88900"/>
            </a:xfrm>
            <a:custGeom>
              <a:avLst/>
              <a:gdLst/>
              <a:ahLst/>
              <a:cxnLst/>
              <a:rect l="l" t="t" r="r" b="b"/>
              <a:pathLst>
                <a:path w="88900" h="88900">
                  <a:moveTo>
                    <a:pt x="9893" y="76898"/>
                  </a:moveTo>
                  <a:lnTo>
                    <a:pt x="0" y="76898"/>
                  </a:lnTo>
                  <a:lnTo>
                    <a:pt x="0" y="87553"/>
                  </a:lnTo>
                  <a:lnTo>
                    <a:pt x="9893" y="87553"/>
                  </a:lnTo>
                  <a:lnTo>
                    <a:pt x="9893" y="76898"/>
                  </a:lnTo>
                  <a:close/>
                </a:path>
                <a:path w="88900" h="88900">
                  <a:moveTo>
                    <a:pt x="88506" y="44450"/>
                  </a:moveTo>
                  <a:lnTo>
                    <a:pt x="80175" y="9753"/>
                  </a:lnTo>
                  <a:lnTo>
                    <a:pt x="80175" y="53695"/>
                  </a:lnTo>
                  <a:lnTo>
                    <a:pt x="79133" y="61214"/>
                  </a:lnTo>
                  <a:lnTo>
                    <a:pt x="73685" y="77063"/>
                  </a:lnTo>
                  <a:lnTo>
                    <a:pt x="68110" y="81851"/>
                  </a:lnTo>
                  <a:lnTo>
                    <a:pt x="52349" y="81851"/>
                  </a:lnTo>
                  <a:lnTo>
                    <a:pt x="46736" y="77012"/>
                  </a:lnTo>
                  <a:lnTo>
                    <a:pt x="41363" y="61328"/>
                  </a:lnTo>
                  <a:lnTo>
                    <a:pt x="40335" y="53695"/>
                  </a:lnTo>
                  <a:lnTo>
                    <a:pt x="40360" y="35128"/>
                  </a:lnTo>
                  <a:lnTo>
                    <a:pt x="41414" y="27698"/>
                  </a:lnTo>
                  <a:lnTo>
                    <a:pt x="46850" y="11760"/>
                  </a:lnTo>
                  <a:lnTo>
                    <a:pt x="52425" y="6934"/>
                  </a:lnTo>
                  <a:lnTo>
                    <a:pt x="68199" y="6934"/>
                  </a:lnTo>
                  <a:lnTo>
                    <a:pt x="73812" y="11760"/>
                  </a:lnTo>
                  <a:lnTo>
                    <a:pt x="79171" y="27444"/>
                  </a:lnTo>
                  <a:lnTo>
                    <a:pt x="80073" y="34213"/>
                  </a:lnTo>
                  <a:lnTo>
                    <a:pt x="80175" y="53695"/>
                  </a:lnTo>
                  <a:lnTo>
                    <a:pt x="80175" y="9753"/>
                  </a:lnTo>
                  <a:lnTo>
                    <a:pt x="78359" y="6934"/>
                  </a:lnTo>
                  <a:lnTo>
                    <a:pt x="76327" y="3771"/>
                  </a:lnTo>
                  <a:lnTo>
                    <a:pt x="69354" y="0"/>
                  </a:lnTo>
                  <a:lnTo>
                    <a:pt x="60274" y="0"/>
                  </a:lnTo>
                  <a:lnTo>
                    <a:pt x="52146" y="1130"/>
                  </a:lnTo>
                  <a:lnTo>
                    <a:pt x="32270" y="36766"/>
                  </a:lnTo>
                  <a:lnTo>
                    <a:pt x="32042" y="44450"/>
                  </a:lnTo>
                  <a:lnTo>
                    <a:pt x="32486" y="54698"/>
                  </a:lnTo>
                  <a:lnTo>
                    <a:pt x="51193" y="88785"/>
                  </a:lnTo>
                  <a:lnTo>
                    <a:pt x="60274" y="88785"/>
                  </a:lnTo>
                  <a:lnTo>
                    <a:pt x="68389" y="87655"/>
                  </a:lnTo>
                  <a:lnTo>
                    <a:pt x="75158" y="84264"/>
                  </a:lnTo>
                  <a:lnTo>
                    <a:pt x="77470" y="81851"/>
                  </a:lnTo>
                  <a:lnTo>
                    <a:pt x="80581" y="78613"/>
                  </a:lnTo>
                  <a:lnTo>
                    <a:pt x="84670" y="70700"/>
                  </a:lnTo>
                  <a:lnTo>
                    <a:pt x="86334" y="65252"/>
                  </a:lnTo>
                  <a:lnTo>
                    <a:pt x="87541" y="59067"/>
                  </a:lnTo>
                  <a:lnTo>
                    <a:pt x="88265" y="52133"/>
                  </a:lnTo>
                  <a:lnTo>
                    <a:pt x="88506" y="444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2" name="object 62"/>
          <p:cNvSpPr/>
          <p:nvPr/>
        </p:nvSpPr>
        <p:spPr>
          <a:xfrm>
            <a:off x="6008205" y="6597573"/>
            <a:ext cx="205740" cy="63500"/>
          </a:xfrm>
          <a:custGeom>
            <a:avLst/>
            <a:gdLst/>
            <a:ahLst/>
            <a:cxnLst/>
            <a:rect l="l" t="t" r="r" b="b"/>
            <a:pathLst>
              <a:path w="205739" h="63500">
                <a:moveTo>
                  <a:pt x="91376" y="19189"/>
                </a:moveTo>
                <a:lnTo>
                  <a:pt x="90474" y="14084"/>
                </a:lnTo>
                <a:lnTo>
                  <a:pt x="85356" y="3429"/>
                </a:lnTo>
                <a:lnTo>
                  <a:pt x="79082" y="0"/>
                </a:lnTo>
                <a:lnTo>
                  <a:pt x="64719" y="0"/>
                </a:lnTo>
                <a:lnTo>
                  <a:pt x="60299" y="1155"/>
                </a:lnTo>
                <a:lnTo>
                  <a:pt x="53454" y="5448"/>
                </a:lnTo>
                <a:lnTo>
                  <a:pt x="50393" y="8509"/>
                </a:lnTo>
                <a:lnTo>
                  <a:pt x="47421" y="12636"/>
                </a:lnTo>
                <a:lnTo>
                  <a:pt x="45694" y="7759"/>
                </a:lnTo>
                <a:lnTo>
                  <a:pt x="42799" y="4292"/>
                </a:lnTo>
                <a:lnTo>
                  <a:pt x="35864" y="749"/>
                </a:lnTo>
                <a:lnTo>
                  <a:pt x="32435" y="0"/>
                </a:lnTo>
                <a:lnTo>
                  <a:pt x="24180" y="0"/>
                </a:lnTo>
                <a:lnTo>
                  <a:pt x="20218" y="965"/>
                </a:lnTo>
                <a:lnTo>
                  <a:pt x="12954" y="4851"/>
                </a:lnTo>
                <a:lnTo>
                  <a:pt x="10147" y="7594"/>
                </a:lnTo>
                <a:lnTo>
                  <a:pt x="8166" y="11150"/>
                </a:lnTo>
                <a:lnTo>
                  <a:pt x="7670" y="876"/>
                </a:lnTo>
                <a:lnTo>
                  <a:pt x="0" y="876"/>
                </a:lnTo>
                <a:lnTo>
                  <a:pt x="736" y="13995"/>
                </a:lnTo>
                <a:lnTo>
                  <a:pt x="736" y="63030"/>
                </a:lnTo>
                <a:lnTo>
                  <a:pt x="8661" y="63030"/>
                </a:lnTo>
                <a:lnTo>
                  <a:pt x="8661" y="22618"/>
                </a:lnTo>
                <a:lnTo>
                  <a:pt x="9982" y="17373"/>
                </a:lnTo>
                <a:lnTo>
                  <a:pt x="15684" y="8953"/>
                </a:lnTo>
                <a:lnTo>
                  <a:pt x="20307" y="6692"/>
                </a:lnTo>
                <a:lnTo>
                  <a:pt x="32524" y="6692"/>
                </a:lnTo>
                <a:lnTo>
                  <a:pt x="36766" y="8712"/>
                </a:lnTo>
                <a:lnTo>
                  <a:pt x="41148" y="15887"/>
                </a:lnTo>
                <a:lnTo>
                  <a:pt x="42100" y="20726"/>
                </a:lnTo>
                <a:lnTo>
                  <a:pt x="42100" y="63030"/>
                </a:lnTo>
                <a:lnTo>
                  <a:pt x="50025" y="63030"/>
                </a:lnTo>
                <a:lnTo>
                  <a:pt x="50025" y="22618"/>
                </a:lnTo>
                <a:lnTo>
                  <a:pt x="51346" y="17373"/>
                </a:lnTo>
                <a:lnTo>
                  <a:pt x="57035" y="8953"/>
                </a:lnTo>
                <a:lnTo>
                  <a:pt x="61658" y="6692"/>
                </a:lnTo>
                <a:lnTo>
                  <a:pt x="73875" y="6692"/>
                </a:lnTo>
                <a:lnTo>
                  <a:pt x="78130" y="8712"/>
                </a:lnTo>
                <a:lnTo>
                  <a:pt x="82499" y="15887"/>
                </a:lnTo>
                <a:lnTo>
                  <a:pt x="83451" y="20726"/>
                </a:lnTo>
                <a:lnTo>
                  <a:pt x="83451" y="63030"/>
                </a:lnTo>
                <a:lnTo>
                  <a:pt x="91376" y="63030"/>
                </a:lnTo>
                <a:lnTo>
                  <a:pt x="91376" y="19189"/>
                </a:lnTo>
                <a:close/>
              </a:path>
              <a:path w="205739" h="63500">
                <a:moveTo>
                  <a:pt x="205689" y="19189"/>
                </a:moveTo>
                <a:lnTo>
                  <a:pt x="204774" y="14084"/>
                </a:lnTo>
                <a:lnTo>
                  <a:pt x="199656" y="3429"/>
                </a:lnTo>
                <a:lnTo>
                  <a:pt x="193382" y="0"/>
                </a:lnTo>
                <a:lnTo>
                  <a:pt x="179019" y="0"/>
                </a:lnTo>
                <a:lnTo>
                  <a:pt x="174599" y="1155"/>
                </a:lnTo>
                <a:lnTo>
                  <a:pt x="167754" y="5448"/>
                </a:lnTo>
                <a:lnTo>
                  <a:pt x="164693" y="8509"/>
                </a:lnTo>
                <a:lnTo>
                  <a:pt x="161721" y="12636"/>
                </a:lnTo>
                <a:lnTo>
                  <a:pt x="159994" y="7759"/>
                </a:lnTo>
                <a:lnTo>
                  <a:pt x="157099" y="4292"/>
                </a:lnTo>
                <a:lnTo>
                  <a:pt x="150164" y="749"/>
                </a:lnTo>
                <a:lnTo>
                  <a:pt x="146748" y="0"/>
                </a:lnTo>
                <a:lnTo>
                  <a:pt x="138480" y="0"/>
                </a:lnTo>
                <a:lnTo>
                  <a:pt x="134531" y="965"/>
                </a:lnTo>
                <a:lnTo>
                  <a:pt x="127266" y="4851"/>
                </a:lnTo>
                <a:lnTo>
                  <a:pt x="124447" y="7594"/>
                </a:lnTo>
                <a:lnTo>
                  <a:pt x="122478" y="11150"/>
                </a:lnTo>
                <a:lnTo>
                  <a:pt x="121970" y="876"/>
                </a:lnTo>
                <a:lnTo>
                  <a:pt x="114300" y="876"/>
                </a:lnTo>
                <a:lnTo>
                  <a:pt x="115049" y="13995"/>
                </a:lnTo>
                <a:lnTo>
                  <a:pt x="115049" y="63030"/>
                </a:lnTo>
                <a:lnTo>
                  <a:pt x="122961" y="63030"/>
                </a:lnTo>
                <a:lnTo>
                  <a:pt x="122961" y="22618"/>
                </a:lnTo>
                <a:lnTo>
                  <a:pt x="124282" y="17373"/>
                </a:lnTo>
                <a:lnTo>
                  <a:pt x="129984" y="8953"/>
                </a:lnTo>
                <a:lnTo>
                  <a:pt x="134607" y="6692"/>
                </a:lnTo>
                <a:lnTo>
                  <a:pt x="146824" y="6692"/>
                </a:lnTo>
                <a:lnTo>
                  <a:pt x="151079" y="8712"/>
                </a:lnTo>
                <a:lnTo>
                  <a:pt x="155448" y="15887"/>
                </a:lnTo>
                <a:lnTo>
                  <a:pt x="156400" y="20726"/>
                </a:lnTo>
                <a:lnTo>
                  <a:pt x="156400" y="63030"/>
                </a:lnTo>
                <a:lnTo>
                  <a:pt x="164325" y="63030"/>
                </a:lnTo>
                <a:lnTo>
                  <a:pt x="164325" y="22618"/>
                </a:lnTo>
                <a:lnTo>
                  <a:pt x="165646" y="17373"/>
                </a:lnTo>
                <a:lnTo>
                  <a:pt x="171348" y="8953"/>
                </a:lnTo>
                <a:lnTo>
                  <a:pt x="175971" y="6692"/>
                </a:lnTo>
                <a:lnTo>
                  <a:pt x="188188" y="6692"/>
                </a:lnTo>
                <a:lnTo>
                  <a:pt x="192430" y="8712"/>
                </a:lnTo>
                <a:lnTo>
                  <a:pt x="196811" y="15887"/>
                </a:lnTo>
                <a:lnTo>
                  <a:pt x="197764" y="20726"/>
                </a:lnTo>
                <a:lnTo>
                  <a:pt x="197764" y="63030"/>
                </a:lnTo>
                <a:lnTo>
                  <a:pt x="205689" y="63030"/>
                </a:lnTo>
                <a:lnTo>
                  <a:pt x="205689" y="191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3157867" y="6755892"/>
            <a:ext cx="55244" cy="86995"/>
          </a:xfrm>
          <a:custGeom>
            <a:avLst/>
            <a:gdLst/>
            <a:ahLst/>
            <a:cxnLst/>
            <a:rect l="l" t="t" r="r" b="b"/>
            <a:pathLst>
              <a:path w="55244" h="86995">
                <a:moveTo>
                  <a:pt x="50901" y="0"/>
                </a:moveTo>
                <a:lnTo>
                  <a:pt x="3835" y="0"/>
                </a:lnTo>
                <a:lnTo>
                  <a:pt x="1739" y="49783"/>
                </a:lnTo>
                <a:lnTo>
                  <a:pt x="9906" y="49783"/>
                </a:lnTo>
                <a:lnTo>
                  <a:pt x="10896" y="45656"/>
                </a:lnTo>
                <a:lnTo>
                  <a:pt x="13042" y="42354"/>
                </a:lnTo>
                <a:lnTo>
                  <a:pt x="19646" y="37401"/>
                </a:lnTo>
                <a:lnTo>
                  <a:pt x="23571" y="36156"/>
                </a:lnTo>
                <a:lnTo>
                  <a:pt x="34048" y="36156"/>
                </a:lnTo>
                <a:lnTo>
                  <a:pt x="38722" y="38226"/>
                </a:lnTo>
                <a:lnTo>
                  <a:pt x="45237" y="46151"/>
                </a:lnTo>
                <a:lnTo>
                  <a:pt x="46812" y="51231"/>
                </a:lnTo>
                <a:lnTo>
                  <a:pt x="46812" y="63525"/>
                </a:lnTo>
                <a:lnTo>
                  <a:pt x="45364" y="68567"/>
                </a:lnTo>
                <a:lnTo>
                  <a:pt x="38925" y="77812"/>
                </a:lnTo>
                <a:lnTo>
                  <a:pt x="33680" y="80365"/>
                </a:lnTo>
                <a:lnTo>
                  <a:pt x="21793" y="80365"/>
                </a:lnTo>
                <a:lnTo>
                  <a:pt x="17665" y="79044"/>
                </a:lnTo>
                <a:lnTo>
                  <a:pt x="10731" y="73520"/>
                </a:lnTo>
                <a:lnTo>
                  <a:pt x="8915" y="69557"/>
                </a:lnTo>
                <a:lnTo>
                  <a:pt x="8915" y="64515"/>
                </a:lnTo>
                <a:lnTo>
                  <a:pt x="0" y="64515"/>
                </a:lnTo>
                <a:lnTo>
                  <a:pt x="0" y="66751"/>
                </a:lnTo>
                <a:lnTo>
                  <a:pt x="355" y="69100"/>
                </a:lnTo>
                <a:lnTo>
                  <a:pt x="21882" y="86931"/>
                </a:lnTo>
                <a:lnTo>
                  <a:pt x="35090" y="86931"/>
                </a:lnTo>
                <a:lnTo>
                  <a:pt x="42125" y="84264"/>
                </a:lnTo>
                <a:lnTo>
                  <a:pt x="52603" y="73621"/>
                </a:lnTo>
                <a:lnTo>
                  <a:pt x="55232" y="66586"/>
                </a:lnTo>
                <a:lnTo>
                  <a:pt x="55232" y="49415"/>
                </a:lnTo>
                <a:lnTo>
                  <a:pt x="52870" y="42608"/>
                </a:lnTo>
                <a:lnTo>
                  <a:pt x="43459" y="32194"/>
                </a:lnTo>
                <a:lnTo>
                  <a:pt x="37109" y="29603"/>
                </a:lnTo>
                <a:lnTo>
                  <a:pt x="25222" y="29603"/>
                </a:lnTo>
                <a:lnTo>
                  <a:pt x="21691" y="30327"/>
                </a:lnTo>
                <a:lnTo>
                  <a:pt x="15328" y="33210"/>
                </a:lnTo>
                <a:lnTo>
                  <a:pt x="12471" y="35382"/>
                </a:lnTo>
                <a:lnTo>
                  <a:pt x="9906" y="38265"/>
                </a:lnTo>
                <a:lnTo>
                  <a:pt x="11391" y="6565"/>
                </a:lnTo>
                <a:lnTo>
                  <a:pt x="50901" y="6565"/>
                </a:lnTo>
                <a:lnTo>
                  <a:pt x="509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4" name="object 64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3648989" y="6752183"/>
            <a:ext cx="1244892" cy="114287"/>
          </a:xfrm>
          <a:prstGeom prst="rect">
            <a:avLst/>
          </a:prstGeom>
        </p:spPr>
      </p:pic>
      <p:sp>
        <p:nvSpPr>
          <p:cNvPr id="65" name="object 65"/>
          <p:cNvSpPr/>
          <p:nvPr/>
        </p:nvSpPr>
        <p:spPr>
          <a:xfrm>
            <a:off x="3165551" y="7488110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82" y="0"/>
                </a:moveTo>
                <a:lnTo>
                  <a:pt x="19812" y="0"/>
                </a:lnTo>
                <a:lnTo>
                  <a:pt x="13207" y="5867"/>
                </a:lnTo>
                <a:lnTo>
                  <a:pt x="8166" y="9499"/>
                </a:lnTo>
                <a:lnTo>
                  <a:pt x="4368" y="11607"/>
                </a:lnTo>
                <a:lnTo>
                  <a:pt x="0" y="13500"/>
                </a:lnTo>
                <a:lnTo>
                  <a:pt x="0" y="21551"/>
                </a:lnTo>
                <a:lnTo>
                  <a:pt x="19316" y="8801"/>
                </a:lnTo>
                <a:lnTo>
                  <a:pt x="19316" y="86931"/>
                </a:lnTo>
                <a:lnTo>
                  <a:pt x="27482" y="86931"/>
                </a:lnTo>
                <a:lnTo>
                  <a:pt x="2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6" name="object 66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3648989" y="7485633"/>
            <a:ext cx="1798599" cy="114300"/>
          </a:xfrm>
          <a:prstGeom prst="rect">
            <a:avLst/>
          </a:prstGeom>
        </p:spPr>
      </p:pic>
      <p:sp>
        <p:nvSpPr>
          <p:cNvPr id="67" name="object 67"/>
          <p:cNvSpPr/>
          <p:nvPr/>
        </p:nvSpPr>
        <p:spPr>
          <a:xfrm>
            <a:off x="3157372" y="7668476"/>
            <a:ext cx="53975" cy="87630"/>
          </a:xfrm>
          <a:custGeom>
            <a:avLst/>
            <a:gdLst/>
            <a:ahLst/>
            <a:cxnLst/>
            <a:rect l="l" t="t" r="r" b="b"/>
            <a:pathLst>
              <a:path w="53975" h="87629">
                <a:moveTo>
                  <a:pt x="34709" y="0"/>
                </a:moveTo>
                <a:lnTo>
                  <a:pt x="19850" y="0"/>
                </a:lnTo>
                <a:lnTo>
                  <a:pt x="13665" y="2108"/>
                </a:lnTo>
                <a:lnTo>
                  <a:pt x="3505" y="10858"/>
                </a:lnTo>
                <a:lnTo>
                  <a:pt x="863" y="17056"/>
                </a:lnTo>
                <a:lnTo>
                  <a:pt x="863" y="24891"/>
                </a:lnTo>
                <a:lnTo>
                  <a:pt x="9906" y="24891"/>
                </a:lnTo>
                <a:lnTo>
                  <a:pt x="9906" y="19608"/>
                </a:lnTo>
                <a:lnTo>
                  <a:pt x="11480" y="15366"/>
                </a:lnTo>
                <a:lnTo>
                  <a:pt x="17754" y="8915"/>
                </a:lnTo>
                <a:lnTo>
                  <a:pt x="21958" y="7315"/>
                </a:lnTo>
                <a:lnTo>
                  <a:pt x="33185" y="7315"/>
                </a:lnTo>
                <a:lnTo>
                  <a:pt x="37604" y="9258"/>
                </a:lnTo>
                <a:lnTo>
                  <a:pt x="42633" y="16014"/>
                </a:lnTo>
                <a:lnTo>
                  <a:pt x="43713" y="19405"/>
                </a:lnTo>
                <a:lnTo>
                  <a:pt x="43713" y="25920"/>
                </a:lnTo>
                <a:lnTo>
                  <a:pt x="18567" y="61544"/>
                </a:lnTo>
                <a:lnTo>
                  <a:pt x="0" y="79133"/>
                </a:lnTo>
                <a:lnTo>
                  <a:pt x="0" y="87553"/>
                </a:lnTo>
                <a:lnTo>
                  <a:pt x="53873" y="87553"/>
                </a:lnTo>
                <a:lnTo>
                  <a:pt x="53873" y="79997"/>
                </a:lnTo>
                <a:lnTo>
                  <a:pt x="9906" y="79997"/>
                </a:lnTo>
                <a:lnTo>
                  <a:pt x="19655" y="70736"/>
                </a:lnTo>
                <a:lnTo>
                  <a:pt x="48361" y="38150"/>
                </a:lnTo>
                <a:lnTo>
                  <a:pt x="52755" y="26174"/>
                </a:lnTo>
                <a:lnTo>
                  <a:pt x="52755" y="15519"/>
                </a:lnTo>
                <a:lnTo>
                  <a:pt x="50355" y="10020"/>
                </a:lnTo>
                <a:lnTo>
                  <a:pt x="40779" y="2006"/>
                </a:lnTo>
                <a:lnTo>
                  <a:pt x="347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8" name="object 68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3648989" y="7666621"/>
            <a:ext cx="3003257" cy="114300"/>
          </a:xfrm>
          <a:prstGeom prst="rect">
            <a:avLst/>
          </a:prstGeom>
        </p:spPr>
      </p:pic>
      <p:sp>
        <p:nvSpPr>
          <p:cNvPr id="69" name="object 69"/>
          <p:cNvSpPr/>
          <p:nvPr/>
        </p:nvSpPr>
        <p:spPr>
          <a:xfrm>
            <a:off x="3155149" y="7849463"/>
            <a:ext cx="57785" cy="88900"/>
          </a:xfrm>
          <a:custGeom>
            <a:avLst/>
            <a:gdLst/>
            <a:ahLst/>
            <a:cxnLst/>
            <a:rect l="l" t="t" r="r" b="b"/>
            <a:pathLst>
              <a:path w="57785" h="88900">
                <a:moveTo>
                  <a:pt x="37972" y="0"/>
                </a:moveTo>
                <a:lnTo>
                  <a:pt x="19151" y="0"/>
                </a:lnTo>
                <a:lnTo>
                  <a:pt x="12001" y="2806"/>
                </a:lnTo>
                <a:lnTo>
                  <a:pt x="3175" y="12801"/>
                </a:lnTo>
                <a:lnTo>
                  <a:pt x="1231" y="17754"/>
                </a:lnTo>
                <a:lnTo>
                  <a:pt x="1231" y="23279"/>
                </a:lnTo>
                <a:lnTo>
                  <a:pt x="9410" y="23279"/>
                </a:lnTo>
                <a:lnTo>
                  <a:pt x="10058" y="17424"/>
                </a:lnTo>
                <a:lnTo>
                  <a:pt x="12255" y="13081"/>
                </a:lnTo>
                <a:lnTo>
                  <a:pt x="19189" y="7886"/>
                </a:lnTo>
                <a:lnTo>
                  <a:pt x="23444" y="6692"/>
                </a:lnTo>
                <a:lnTo>
                  <a:pt x="35166" y="6692"/>
                </a:lnTo>
                <a:lnTo>
                  <a:pt x="40119" y="8458"/>
                </a:lnTo>
                <a:lnTo>
                  <a:pt x="46558" y="15062"/>
                </a:lnTo>
                <a:lnTo>
                  <a:pt x="48044" y="18821"/>
                </a:lnTo>
                <a:lnTo>
                  <a:pt x="48044" y="27571"/>
                </a:lnTo>
                <a:lnTo>
                  <a:pt x="46469" y="31242"/>
                </a:lnTo>
                <a:lnTo>
                  <a:pt x="39789" y="37769"/>
                </a:lnTo>
                <a:lnTo>
                  <a:pt x="34950" y="39497"/>
                </a:lnTo>
                <a:lnTo>
                  <a:pt x="28841" y="39497"/>
                </a:lnTo>
                <a:lnTo>
                  <a:pt x="23888" y="39128"/>
                </a:lnTo>
                <a:lnTo>
                  <a:pt x="23888" y="46558"/>
                </a:lnTo>
                <a:lnTo>
                  <a:pt x="25971" y="46189"/>
                </a:lnTo>
                <a:lnTo>
                  <a:pt x="34620" y="46189"/>
                </a:lnTo>
                <a:lnTo>
                  <a:pt x="39560" y="47815"/>
                </a:lnTo>
                <a:lnTo>
                  <a:pt x="47231" y="54343"/>
                </a:lnTo>
                <a:lnTo>
                  <a:pt x="49148" y="58610"/>
                </a:lnTo>
                <a:lnTo>
                  <a:pt x="49148" y="69176"/>
                </a:lnTo>
                <a:lnTo>
                  <a:pt x="47231" y="73494"/>
                </a:lnTo>
                <a:lnTo>
                  <a:pt x="39560" y="80175"/>
                </a:lnTo>
                <a:lnTo>
                  <a:pt x="34582" y="81851"/>
                </a:lnTo>
                <a:lnTo>
                  <a:pt x="22948" y="81851"/>
                </a:lnTo>
                <a:lnTo>
                  <a:pt x="18224" y="80264"/>
                </a:lnTo>
                <a:lnTo>
                  <a:pt x="10375" y="73901"/>
                </a:lnTo>
                <a:lnTo>
                  <a:pt x="8420" y="69799"/>
                </a:lnTo>
                <a:lnTo>
                  <a:pt x="8420" y="64757"/>
                </a:lnTo>
                <a:lnTo>
                  <a:pt x="0" y="64757"/>
                </a:lnTo>
                <a:lnTo>
                  <a:pt x="0" y="67233"/>
                </a:lnTo>
                <a:lnTo>
                  <a:pt x="342" y="69697"/>
                </a:lnTo>
                <a:lnTo>
                  <a:pt x="23812" y="88785"/>
                </a:lnTo>
                <a:lnTo>
                  <a:pt x="37591" y="88785"/>
                </a:lnTo>
                <a:lnTo>
                  <a:pt x="45148" y="86144"/>
                </a:lnTo>
                <a:lnTo>
                  <a:pt x="55143" y="76314"/>
                </a:lnTo>
                <a:lnTo>
                  <a:pt x="57454" y="70866"/>
                </a:lnTo>
                <a:lnTo>
                  <a:pt x="57454" y="59143"/>
                </a:lnTo>
                <a:lnTo>
                  <a:pt x="55778" y="54508"/>
                </a:lnTo>
                <a:lnTo>
                  <a:pt x="49085" y="46659"/>
                </a:lnTo>
                <a:lnTo>
                  <a:pt x="44526" y="44081"/>
                </a:lnTo>
                <a:lnTo>
                  <a:pt x="38747" y="42849"/>
                </a:lnTo>
                <a:lnTo>
                  <a:pt x="45110" y="41275"/>
                </a:lnTo>
                <a:lnTo>
                  <a:pt x="49771" y="38468"/>
                </a:lnTo>
                <a:lnTo>
                  <a:pt x="55054" y="31369"/>
                </a:lnTo>
                <a:lnTo>
                  <a:pt x="56210" y="27698"/>
                </a:lnTo>
                <a:lnTo>
                  <a:pt x="56210" y="17538"/>
                </a:lnTo>
                <a:lnTo>
                  <a:pt x="54228" y="12471"/>
                </a:lnTo>
                <a:lnTo>
                  <a:pt x="45237" y="2717"/>
                </a:lnTo>
                <a:lnTo>
                  <a:pt x="379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0" name="object 70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3648989" y="7845869"/>
            <a:ext cx="1817649" cy="116027"/>
          </a:xfrm>
          <a:prstGeom prst="rect">
            <a:avLst/>
          </a:prstGeom>
        </p:spPr>
      </p:pic>
      <p:sp>
        <p:nvSpPr>
          <p:cNvPr id="71" name="object 71"/>
          <p:cNvSpPr/>
          <p:nvPr/>
        </p:nvSpPr>
        <p:spPr>
          <a:xfrm>
            <a:off x="3153905" y="8031073"/>
            <a:ext cx="62230" cy="86995"/>
          </a:xfrm>
          <a:custGeom>
            <a:avLst/>
            <a:gdLst/>
            <a:ahLst/>
            <a:cxnLst/>
            <a:rect l="l" t="t" r="r" b="b"/>
            <a:pathLst>
              <a:path w="62230" h="86995">
                <a:moveTo>
                  <a:pt x="48298" y="66611"/>
                </a:moveTo>
                <a:lnTo>
                  <a:pt x="40373" y="66611"/>
                </a:lnTo>
                <a:lnTo>
                  <a:pt x="40373" y="86918"/>
                </a:lnTo>
                <a:lnTo>
                  <a:pt x="48298" y="86918"/>
                </a:lnTo>
                <a:lnTo>
                  <a:pt x="48298" y="66611"/>
                </a:lnTo>
                <a:close/>
              </a:path>
              <a:path w="62230" h="86995">
                <a:moveTo>
                  <a:pt x="48298" y="0"/>
                </a:moveTo>
                <a:lnTo>
                  <a:pt x="38138" y="0"/>
                </a:lnTo>
                <a:lnTo>
                  <a:pt x="0" y="58318"/>
                </a:lnTo>
                <a:lnTo>
                  <a:pt x="0" y="66611"/>
                </a:lnTo>
                <a:lnTo>
                  <a:pt x="62039" y="66611"/>
                </a:lnTo>
                <a:lnTo>
                  <a:pt x="62039" y="60058"/>
                </a:lnTo>
                <a:lnTo>
                  <a:pt x="7023" y="60058"/>
                </a:lnTo>
                <a:lnTo>
                  <a:pt x="40373" y="8166"/>
                </a:lnTo>
                <a:lnTo>
                  <a:pt x="48298" y="8166"/>
                </a:lnTo>
                <a:lnTo>
                  <a:pt x="48298" y="0"/>
                </a:lnTo>
                <a:close/>
              </a:path>
              <a:path w="62230" h="86995">
                <a:moveTo>
                  <a:pt x="48298" y="8166"/>
                </a:moveTo>
                <a:lnTo>
                  <a:pt x="40373" y="8166"/>
                </a:lnTo>
                <a:lnTo>
                  <a:pt x="40373" y="60058"/>
                </a:lnTo>
                <a:lnTo>
                  <a:pt x="48298" y="60058"/>
                </a:lnTo>
                <a:lnTo>
                  <a:pt x="48298" y="81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2" name="object 7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3648989" y="8026857"/>
            <a:ext cx="1874799" cy="116027"/>
          </a:xfrm>
          <a:prstGeom prst="rect">
            <a:avLst/>
          </a:prstGeom>
        </p:spPr>
      </p:pic>
      <p:sp>
        <p:nvSpPr>
          <p:cNvPr id="73" name="object 73"/>
          <p:cNvSpPr/>
          <p:nvPr/>
        </p:nvSpPr>
        <p:spPr>
          <a:xfrm>
            <a:off x="3157867" y="8213293"/>
            <a:ext cx="55244" cy="86995"/>
          </a:xfrm>
          <a:custGeom>
            <a:avLst/>
            <a:gdLst/>
            <a:ahLst/>
            <a:cxnLst/>
            <a:rect l="l" t="t" r="r" b="b"/>
            <a:pathLst>
              <a:path w="55244" h="86995">
                <a:moveTo>
                  <a:pt x="50901" y="0"/>
                </a:moveTo>
                <a:lnTo>
                  <a:pt x="3835" y="0"/>
                </a:lnTo>
                <a:lnTo>
                  <a:pt x="1739" y="49771"/>
                </a:lnTo>
                <a:lnTo>
                  <a:pt x="9906" y="49771"/>
                </a:lnTo>
                <a:lnTo>
                  <a:pt x="10896" y="45643"/>
                </a:lnTo>
                <a:lnTo>
                  <a:pt x="13042" y="42341"/>
                </a:lnTo>
                <a:lnTo>
                  <a:pt x="19646" y="37388"/>
                </a:lnTo>
                <a:lnTo>
                  <a:pt x="23571" y="36156"/>
                </a:lnTo>
                <a:lnTo>
                  <a:pt x="34048" y="36156"/>
                </a:lnTo>
                <a:lnTo>
                  <a:pt x="38722" y="38214"/>
                </a:lnTo>
                <a:lnTo>
                  <a:pt x="45237" y="46139"/>
                </a:lnTo>
                <a:lnTo>
                  <a:pt x="46812" y="51219"/>
                </a:lnTo>
                <a:lnTo>
                  <a:pt x="46812" y="63525"/>
                </a:lnTo>
                <a:lnTo>
                  <a:pt x="45364" y="68554"/>
                </a:lnTo>
                <a:lnTo>
                  <a:pt x="38925" y="77800"/>
                </a:lnTo>
                <a:lnTo>
                  <a:pt x="33680" y="80365"/>
                </a:lnTo>
                <a:lnTo>
                  <a:pt x="21793" y="80365"/>
                </a:lnTo>
                <a:lnTo>
                  <a:pt x="17665" y="79044"/>
                </a:lnTo>
                <a:lnTo>
                  <a:pt x="10731" y="73507"/>
                </a:lnTo>
                <a:lnTo>
                  <a:pt x="8915" y="69545"/>
                </a:lnTo>
                <a:lnTo>
                  <a:pt x="8915" y="64515"/>
                </a:lnTo>
                <a:lnTo>
                  <a:pt x="0" y="64515"/>
                </a:lnTo>
                <a:lnTo>
                  <a:pt x="0" y="66738"/>
                </a:lnTo>
                <a:lnTo>
                  <a:pt x="355" y="69087"/>
                </a:lnTo>
                <a:lnTo>
                  <a:pt x="21882" y="86918"/>
                </a:lnTo>
                <a:lnTo>
                  <a:pt x="35090" y="86918"/>
                </a:lnTo>
                <a:lnTo>
                  <a:pt x="42125" y="84264"/>
                </a:lnTo>
                <a:lnTo>
                  <a:pt x="52603" y="73609"/>
                </a:lnTo>
                <a:lnTo>
                  <a:pt x="55232" y="66573"/>
                </a:lnTo>
                <a:lnTo>
                  <a:pt x="55232" y="49402"/>
                </a:lnTo>
                <a:lnTo>
                  <a:pt x="52870" y="42595"/>
                </a:lnTo>
                <a:lnTo>
                  <a:pt x="43459" y="32194"/>
                </a:lnTo>
                <a:lnTo>
                  <a:pt x="37109" y="29590"/>
                </a:lnTo>
                <a:lnTo>
                  <a:pt x="25222" y="29590"/>
                </a:lnTo>
                <a:lnTo>
                  <a:pt x="21691" y="30314"/>
                </a:lnTo>
                <a:lnTo>
                  <a:pt x="15328" y="33197"/>
                </a:lnTo>
                <a:lnTo>
                  <a:pt x="12471" y="35369"/>
                </a:lnTo>
                <a:lnTo>
                  <a:pt x="9906" y="38265"/>
                </a:lnTo>
                <a:lnTo>
                  <a:pt x="11391" y="6553"/>
                </a:lnTo>
                <a:lnTo>
                  <a:pt x="50901" y="6553"/>
                </a:lnTo>
                <a:lnTo>
                  <a:pt x="509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4" name="object 74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3648989" y="8209571"/>
            <a:ext cx="1577428" cy="114300"/>
          </a:xfrm>
          <a:prstGeom prst="rect">
            <a:avLst/>
          </a:prstGeom>
        </p:spPr>
      </p:pic>
      <p:sp>
        <p:nvSpPr>
          <p:cNvPr id="75" name="object 75"/>
          <p:cNvSpPr/>
          <p:nvPr/>
        </p:nvSpPr>
        <p:spPr>
          <a:xfrm>
            <a:off x="3157423" y="8392414"/>
            <a:ext cx="57785" cy="88900"/>
          </a:xfrm>
          <a:custGeom>
            <a:avLst/>
            <a:gdLst/>
            <a:ahLst/>
            <a:cxnLst/>
            <a:rect l="l" t="t" r="r" b="b"/>
            <a:pathLst>
              <a:path w="57785" h="88900">
                <a:moveTo>
                  <a:pt x="37388" y="0"/>
                </a:moveTo>
                <a:lnTo>
                  <a:pt x="30530" y="0"/>
                </a:lnTo>
                <a:lnTo>
                  <a:pt x="22274" y="928"/>
                </a:lnTo>
                <a:lnTo>
                  <a:pt x="289" y="36965"/>
                </a:lnTo>
                <a:lnTo>
                  <a:pt x="0" y="45326"/>
                </a:lnTo>
                <a:lnTo>
                  <a:pt x="24" y="48564"/>
                </a:lnTo>
                <a:lnTo>
                  <a:pt x="15614" y="85348"/>
                </a:lnTo>
                <a:lnTo>
                  <a:pt x="30034" y="88785"/>
                </a:lnTo>
                <a:lnTo>
                  <a:pt x="37629" y="88785"/>
                </a:lnTo>
                <a:lnTo>
                  <a:pt x="43954" y="86474"/>
                </a:lnTo>
                <a:lnTo>
                  <a:pt x="48983" y="81851"/>
                </a:lnTo>
                <a:lnTo>
                  <a:pt x="23888" y="81851"/>
                </a:lnTo>
                <a:lnTo>
                  <a:pt x="19163" y="79895"/>
                </a:lnTo>
                <a:lnTo>
                  <a:pt x="12318" y="72047"/>
                </a:lnTo>
                <a:lnTo>
                  <a:pt x="10603" y="66789"/>
                </a:lnTo>
                <a:lnTo>
                  <a:pt x="10603" y="53657"/>
                </a:lnTo>
                <a:lnTo>
                  <a:pt x="12229" y="48463"/>
                </a:lnTo>
                <a:lnTo>
                  <a:pt x="14340" y="45948"/>
                </a:lnTo>
                <a:lnTo>
                  <a:pt x="8241" y="45948"/>
                </a:lnTo>
                <a:lnTo>
                  <a:pt x="22694" y="6934"/>
                </a:lnTo>
                <a:lnTo>
                  <a:pt x="51012" y="6934"/>
                </a:lnTo>
                <a:lnTo>
                  <a:pt x="43128" y="1574"/>
                </a:lnTo>
                <a:lnTo>
                  <a:pt x="37388" y="0"/>
                </a:lnTo>
                <a:close/>
              </a:path>
              <a:path w="57785" h="88900">
                <a:moveTo>
                  <a:pt x="49681" y="38760"/>
                </a:moveTo>
                <a:lnTo>
                  <a:pt x="36270" y="38760"/>
                </a:lnTo>
                <a:lnTo>
                  <a:pt x="41058" y="40716"/>
                </a:lnTo>
                <a:lnTo>
                  <a:pt x="47497" y="48564"/>
                </a:lnTo>
                <a:lnTo>
                  <a:pt x="49082" y="53657"/>
                </a:lnTo>
                <a:lnTo>
                  <a:pt x="49110" y="66789"/>
                </a:lnTo>
                <a:lnTo>
                  <a:pt x="47421" y="72047"/>
                </a:lnTo>
                <a:lnTo>
                  <a:pt x="40652" y="79895"/>
                </a:lnTo>
                <a:lnTo>
                  <a:pt x="35940" y="81851"/>
                </a:lnTo>
                <a:lnTo>
                  <a:pt x="48983" y="81851"/>
                </a:lnTo>
                <a:lnTo>
                  <a:pt x="54596" y="76644"/>
                </a:lnTo>
                <a:lnTo>
                  <a:pt x="57403" y="69430"/>
                </a:lnTo>
                <a:lnTo>
                  <a:pt x="57403" y="52006"/>
                </a:lnTo>
                <a:lnTo>
                  <a:pt x="55219" y="45326"/>
                </a:lnTo>
                <a:lnTo>
                  <a:pt x="49681" y="38760"/>
                </a:lnTo>
                <a:close/>
              </a:path>
              <a:path w="57785" h="88900">
                <a:moveTo>
                  <a:pt x="39699" y="31826"/>
                </a:moveTo>
                <a:lnTo>
                  <a:pt x="31520" y="31826"/>
                </a:lnTo>
                <a:lnTo>
                  <a:pt x="24029" y="32707"/>
                </a:lnTo>
                <a:lnTo>
                  <a:pt x="17652" y="35353"/>
                </a:lnTo>
                <a:lnTo>
                  <a:pt x="12389" y="39766"/>
                </a:lnTo>
                <a:lnTo>
                  <a:pt x="8241" y="45948"/>
                </a:lnTo>
                <a:lnTo>
                  <a:pt x="14340" y="45948"/>
                </a:lnTo>
                <a:lnTo>
                  <a:pt x="18744" y="40703"/>
                </a:lnTo>
                <a:lnTo>
                  <a:pt x="23557" y="38760"/>
                </a:lnTo>
                <a:lnTo>
                  <a:pt x="49681" y="38760"/>
                </a:lnTo>
                <a:lnTo>
                  <a:pt x="46138" y="34594"/>
                </a:lnTo>
                <a:lnTo>
                  <a:pt x="39699" y="31826"/>
                </a:lnTo>
                <a:close/>
              </a:path>
              <a:path w="57785" h="88900">
                <a:moveTo>
                  <a:pt x="51012" y="6934"/>
                </a:moveTo>
                <a:lnTo>
                  <a:pt x="35826" y="6934"/>
                </a:lnTo>
                <a:lnTo>
                  <a:pt x="39940" y="8255"/>
                </a:lnTo>
                <a:lnTo>
                  <a:pt x="46379" y="13538"/>
                </a:lnTo>
                <a:lnTo>
                  <a:pt x="47992" y="17221"/>
                </a:lnTo>
                <a:lnTo>
                  <a:pt x="47992" y="21920"/>
                </a:lnTo>
                <a:lnTo>
                  <a:pt x="56285" y="21920"/>
                </a:lnTo>
                <a:lnTo>
                  <a:pt x="56285" y="14325"/>
                </a:lnTo>
                <a:lnTo>
                  <a:pt x="53441" y="8585"/>
                </a:lnTo>
                <a:lnTo>
                  <a:pt x="51012" y="69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6" name="object 76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3648989" y="8388819"/>
            <a:ext cx="1625053" cy="116027"/>
          </a:xfrm>
          <a:prstGeom prst="rect">
            <a:avLst/>
          </a:prstGeom>
        </p:spPr>
      </p:pic>
      <p:sp>
        <p:nvSpPr>
          <p:cNvPr id="77" name="object 77"/>
          <p:cNvSpPr/>
          <p:nvPr/>
        </p:nvSpPr>
        <p:spPr>
          <a:xfrm>
            <a:off x="3156013" y="8660980"/>
            <a:ext cx="54610" cy="85725"/>
          </a:xfrm>
          <a:custGeom>
            <a:avLst/>
            <a:gdLst/>
            <a:ahLst/>
            <a:cxnLst/>
            <a:rect l="l" t="t" r="r" b="b"/>
            <a:pathLst>
              <a:path w="54610" h="85725">
                <a:moveTo>
                  <a:pt x="54610" y="0"/>
                </a:moveTo>
                <a:lnTo>
                  <a:pt x="0" y="0"/>
                </a:lnTo>
                <a:lnTo>
                  <a:pt x="0" y="7302"/>
                </a:lnTo>
                <a:lnTo>
                  <a:pt x="46189" y="7302"/>
                </a:lnTo>
                <a:lnTo>
                  <a:pt x="11887" y="85686"/>
                </a:lnTo>
                <a:lnTo>
                  <a:pt x="21361" y="85712"/>
                </a:lnTo>
                <a:lnTo>
                  <a:pt x="54610" y="7556"/>
                </a:lnTo>
                <a:lnTo>
                  <a:pt x="546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8" name="object 78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3638715" y="8580196"/>
            <a:ext cx="1731060" cy="253568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5420728" y="8579332"/>
            <a:ext cx="1216444" cy="114668"/>
          </a:xfrm>
          <a:prstGeom prst="rect">
            <a:avLst/>
          </a:prstGeom>
        </p:spPr>
      </p:pic>
      <p:sp>
        <p:nvSpPr>
          <p:cNvPr id="80" name="object 80"/>
          <p:cNvSpPr/>
          <p:nvPr/>
        </p:nvSpPr>
        <p:spPr>
          <a:xfrm>
            <a:off x="3156381" y="9021089"/>
            <a:ext cx="59055" cy="88900"/>
          </a:xfrm>
          <a:custGeom>
            <a:avLst/>
            <a:gdLst/>
            <a:ahLst/>
            <a:cxnLst/>
            <a:rect l="l" t="t" r="r" b="b"/>
            <a:pathLst>
              <a:path w="59055" h="88900">
                <a:moveTo>
                  <a:pt x="37312" y="0"/>
                </a:moveTo>
                <a:lnTo>
                  <a:pt x="21132" y="0"/>
                </a:lnTo>
                <a:lnTo>
                  <a:pt x="14465" y="2082"/>
                </a:lnTo>
                <a:lnTo>
                  <a:pt x="3987" y="10426"/>
                </a:lnTo>
                <a:lnTo>
                  <a:pt x="1358" y="15849"/>
                </a:lnTo>
                <a:lnTo>
                  <a:pt x="1385" y="27901"/>
                </a:lnTo>
                <a:lnTo>
                  <a:pt x="2844" y="32156"/>
                </a:lnTo>
                <a:lnTo>
                  <a:pt x="8788" y="38925"/>
                </a:lnTo>
                <a:lnTo>
                  <a:pt x="13042" y="41325"/>
                </a:lnTo>
                <a:lnTo>
                  <a:pt x="18580" y="42722"/>
                </a:lnTo>
                <a:lnTo>
                  <a:pt x="13373" y="43878"/>
                </a:lnTo>
                <a:lnTo>
                  <a:pt x="9080" y="46228"/>
                </a:lnTo>
                <a:lnTo>
                  <a:pt x="1905" y="53746"/>
                </a:lnTo>
                <a:lnTo>
                  <a:pt x="36" y="58280"/>
                </a:lnTo>
                <a:lnTo>
                  <a:pt x="0" y="69926"/>
                </a:lnTo>
                <a:lnTo>
                  <a:pt x="2108" y="75374"/>
                </a:lnTo>
                <a:lnTo>
                  <a:pt x="6700" y="80429"/>
                </a:lnTo>
                <a:lnTo>
                  <a:pt x="11595" y="85864"/>
                </a:lnTo>
                <a:lnTo>
                  <a:pt x="19240" y="88785"/>
                </a:lnTo>
                <a:lnTo>
                  <a:pt x="39128" y="88785"/>
                </a:lnTo>
                <a:lnTo>
                  <a:pt x="46761" y="85813"/>
                </a:lnTo>
                <a:lnTo>
                  <a:pt x="50113" y="82105"/>
                </a:lnTo>
                <a:lnTo>
                  <a:pt x="23279" y="82105"/>
                </a:lnTo>
                <a:lnTo>
                  <a:pt x="18326" y="80403"/>
                </a:lnTo>
                <a:lnTo>
                  <a:pt x="10401" y="73634"/>
                </a:lnTo>
                <a:lnTo>
                  <a:pt x="8460" y="69354"/>
                </a:lnTo>
                <a:lnTo>
                  <a:pt x="8452" y="59524"/>
                </a:lnTo>
                <a:lnTo>
                  <a:pt x="9779" y="55854"/>
                </a:lnTo>
                <a:lnTo>
                  <a:pt x="16141" y="48336"/>
                </a:lnTo>
                <a:lnTo>
                  <a:pt x="21717" y="46189"/>
                </a:lnTo>
                <a:lnTo>
                  <a:pt x="49219" y="46189"/>
                </a:lnTo>
                <a:lnTo>
                  <a:pt x="44996" y="43878"/>
                </a:lnTo>
                <a:lnTo>
                  <a:pt x="39878" y="42722"/>
                </a:lnTo>
                <a:lnTo>
                  <a:pt x="45567" y="41236"/>
                </a:lnTo>
                <a:lnTo>
                  <a:pt x="48672" y="39509"/>
                </a:lnTo>
                <a:lnTo>
                  <a:pt x="22047" y="39509"/>
                </a:lnTo>
                <a:lnTo>
                  <a:pt x="16675" y="37439"/>
                </a:lnTo>
                <a:lnTo>
                  <a:pt x="10566" y="30340"/>
                </a:lnTo>
                <a:lnTo>
                  <a:pt x="9283" y="26911"/>
                </a:lnTo>
                <a:lnTo>
                  <a:pt x="9283" y="18745"/>
                </a:lnTo>
                <a:lnTo>
                  <a:pt x="10655" y="15151"/>
                </a:lnTo>
                <a:lnTo>
                  <a:pt x="13373" y="12268"/>
                </a:lnTo>
                <a:lnTo>
                  <a:pt x="16840" y="8547"/>
                </a:lnTo>
                <a:lnTo>
                  <a:pt x="22123" y="6692"/>
                </a:lnTo>
                <a:lnTo>
                  <a:pt x="49776" y="6692"/>
                </a:lnTo>
                <a:lnTo>
                  <a:pt x="43980" y="2082"/>
                </a:lnTo>
                <a:lnTo>
                  <a:pt x="37312" y="0"/>
                </a:lnTo>
                <a:close/>
              </a:path>
              <a:path w="59055" h="88900">
                <a:moveTo>
                  <a:pt x="49219" y="46189"/>
                </a:moveTo>
                <a:lnTo>
                  <a:pt x="36817" y="46189"/>
                </a:lnTo>
                <a:lnTo>
                  <a:pt x="42430" y="48336"/>
                </a:lnTo>
                <a:lnTo>
                  <a:pt x="48704" y="55765"/>
                </a:lnTo>
                <a:lnTo>
                  <a:pt x="50025" y="59524"/>
                </a:lnTo>
                <a:lnTo>
                  <a:pt x="50025" y="69354"/>
                </a:lnTo>
                <a:lnTo>
                  <a:pt x="48069" y="73748"/>
                </a:lnTo>
                <a:lnTo>
                  <a:pt x="40220" y="80429"/>
                </a:lnTo>
                <a:lnTo>
                  <a:pt x="35255" y="82105"/>
                </a:lnTo>
                <a:lnTo>
                  <a:pt x="50113" y="82105"/>
                </a:lnTo>
                <a:lnTo>
                  <a:pt x="56337" y="75171"/>
                </a:lnTo>
                <a:lnTo>
                  <a:pt x="58381" y="69926"/>
                </a:lnTo>
                <a:lnTo>
                  <a:pt x="58445" y="58280"/>
                </a:lnTo>
                <a:lnTo>
                  <a:pt x="56553" y="53670"/>
                </a:lnTo>
                <a:lnTo>
                  <a:pt x="49288" y="46228"/>
                </a:lnTo>
                <a:close/>
              </a:path>
              <a:path w="59055" h="88900">
                <a:moveTo>
                  <a:pt x="49776" y="6692"/>
                </a:moveTo>
                <a:lnTo>
                  <a:pt x="36245" y="6692"/>
                </a:lnTo>
                <a:lnTo>
                  <a:pt x="41529" y="8585"/>
                </a:lnTo>
                <a:lnTo>
                  <a:pt x="47802" y="15278"/>
                </a:lnTo>
                <a:lnTo>
                  <a:pt x="49127" y="18745"/>
                </a:lnTo>
                <a:lnTo>
                  <a:pt x="49161" y="26911"/>
                </a:lnTo>
                <a:lnTo>
                  <a:pt x="47840" y="30378"/>
                </a:lnTo>
                <a:lnTo>
                  <a:pt x="41732" y="37477"/>
                </a:lnTo>
                <a:lnTo>
                  <a:pt x="36410" y="39509"/>
                </a:lnTo>
                <a:lnTo>
                  <a:pt x="48672" y="39509"/>
                </a:lnTo>
                <a:lnTo>
                  <a:pt x="49860" y="38849"/>
                </a:lnTo>
                <a:lnTo>
                  <a:pt x="55638" y="32245"/>
                </a:lnTo>
                <a:lnTo>
                  <a:pt x="57086" y="27901"/>
                </a:lnTo>
                <a:lnTo>
                  <a:pt x="57086" y="15849"/>
                </a:lnTo>
                <a:lnTo>
                  <a:pt x="54470" y="10426"/>
                </a:lnTo>
                <a:lnTo>
                  <a:pt x="49776" y="66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1" name="object 81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3645395" y="8941295"/>
            <a:ext cx="2669006" cy="276593"/>
          </a:xfrm>
          <a:prstGeom prst="rect">
            <a:avLst/>
          </a:prstGeom>
        </p:spPr>
      </p:pic>
      <p:grpSp>
        <p:nvGrpSpPr>
          <p:cNvPr id="82" name="object 82"/>
          <p:cNvGrpSpPr/>
          <p:nvPr/>
        </p:nvGrpSpPr>
        <p:grpSpPr>
          <a:xfrm>
            <a:off x="2749740" y="5603278"/>
            <a:ext cx="11430" cy="3648710"/>
            <a:chOff x="2749740" y="5603278"/>
            <a:chExt cx="11430" cy="3648710"/>
          </a:xfrm>
        </p:grpSpPr>
        <p:sp>
          <p:nvSpPr>
            <p:cNvPr id="83" name="object 83"/>
            <p:cNvSpPr/>
            <p:nvPr/>
          </p:nvSpPr>
          <p:spPr>
            <a:xfrm>
              <a:off x="2751112" y="5603278"/>
              <a:ext cx="0" cy="3648710"/>
            </a:xfrm>
            <a:custGeom>
              <a:avLst/>
              <a:gdLst/>
              <a:ahLst/>
              <a:cxnLst/>
              <a:rect l="l" t="t" r="r" b="b"/>
              <a:pathLst>
                <a:path w="0" h="3648709">
                  <a:moveTo>
                    <a:pt x="0" y="0"/>
                  </a:moveTo>
                  <a:lnTo>
                    <a:pt x="0" y="364824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2751112" y="5603278"/>
              <a:ext cx="9525" cy="3648710"/>
            </a:xfrm>
            <a:custGeom>
              <a:avLst/>
              <a:gdLst/>
              <a:ahLst/>
              <a:cxnLst/>
              <a:rect l="l" t="t" r="r" b="b"/>
              <a:pathLst>
                <a:path w="9525" h="3648709">
                  <a:moveTo>
                    <a:pt x="9525" y="0"/>
                  </a:moveTo>
                  <a:lnTo>
                    <a:pt x="0" y="0"/>
                  </a:lnTo>
                  <a:lnTo>
                    <a:pt x="0" y="3648240"/>
                  </a:lnTo>
                  <a:lnTo>
                    <a:pt x="9525" y="364824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5" name="object 85"/>
          <p:cNvGrpSpPr/>
          <p:nvPr/>
        </p:nvGrpSpPr>
        <p:grpSpPr>
          <a:xfrm>
            <a:off x="3607028" y="5612803"/>
            <a:ext cx="11430" cy="3639185"/>
            <a:chOff x="3607028" y="5612803"/>
            <a:chExt cx="11430" cy="3639185"/>
          </a:xfrm>
        </p:grpSpPr>
        <p:sp>
          <p:nvSpPr>
            <p:cNvPr id="86" name="object 86"/>
            <p:cNvSpPr/>
            <p:nvPr/>
          </p:nvSpPr>
          <p:spPr>
            <a:xfrm>
              <a:off x="3608400" y="5612803"/>
              <a:ext cx="0" cy="3639185"/>
            </a:xfrm>
            <a:custGeom>
              <a:avLst/>
              <a:gdLst/>
              <a:ahLst/>
              <a:cxnLst/>
              <a:rect l="l" t="t" r="r" b="b"/>
              <a:pathLst>
                <a:path w="0" h="3639184">
                  <a:moveTo>
                    <a:pt x="0" y="0"/>
                  </a:moveTo>
                  <a:lnTo>
                    <a:pt x="0" y="36387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3608400" y="5612803"/>
              <a:ext cx="9525" cy="3639185"/>
            </a:xfrm>
            <a:custGeom>
              <a:avLst/>
              <a:gdLst/>
              <a:ahLst/>
              <a:cxnLst/>
              <a:rect l="l" t="t" r="r" b="b"/>
              <a:pathLst>
                <a:path w="9525" h="3639184">
                  <a:moveTo>
                    <a:pt x="9525" y="0"/>
                  </a:moveTo>
                  <a:lnTo>
                    <a:pt x="0" y="0"/>
                  </a:lnTo>
                  <a:lnTo>
                    <a:pt x="0" y="3638715"/>
                  </a:lnTo>
                  <a:lnTo>
                    <a:pt x="9525" y="363871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8" name="object 88"/>
          <p:cNvGrpSpPr/>
          <p:nvPr/>
        </p:nvGrpSpPr>
        <p:grpSpPr>
          <a:xfrm>
            <a:off x="2760637" y="5601906"/>
            <a:ext cx="3991610" cy="3649979"/>
            <a:chOff x="2760637" y="5601906"/>
            <a:chExt cx="3991610" cy="3649979"/>
          </a:xfrm>
        </p:grpSpPr>
        <p:sp>
          <p:nvSpPr>
            <p:cNvPr id="89" name="object 89"/>
            <p:cNvSpPr/>
            <p:nvPr/>
          </p:nvSpPr>
          <p:spPr>
            <a:xfrm>
              <a:off x="6742265" y="5612803"/>
              <a:ext cx="0" cy="3639185"/>
            </a:xfrm>
            <a:custGeom>
              <a:avLst/>
              <a:gdLst/>
              <a:ahLst/>
              <a:cxnLst/>
              <a:rect l="l" t="t" r="r" b="b"/>
              <a:pathLst>
                <a:path w="0" h="3639184">
                  <a:moveTo>
                    <a:pt x="0" y="0"/>
                  </a:moveTo>
                  <a:lnTo>
                    <a:pt x="0" y="36387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6742265" y="5612803"/>
              <a:ext cx="9525" cy="3639185"/>
            </a:xfrm>
            <a:custGeom>
              <a:avLst/>
              <a:gdLst/>
              <a:ahLst/>
              <a:cxnLst/>
              <a:rect l="l" t="t" r="r" b="b"/>
              <a:pathLst>
                <a:path w="9525" h="3639184">
                  <a:moveTo>
                    <a:pt x="9525" y="0"/>
                  </a:moveTo>
                  <a:lnTo>
                    <a:pt x="0" y="0"/>
                  </a:lnTo>
                  <a:lnTo>
                    <a:pt x="0" y="3638715"/>
                  </a:lnTo>
                  <a:lnTo>
                    <a:pt x="9525" y="363871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2760637" y="5603278"/>
              <a:ext cx="3991610" cy="0"/>
            </a:xfrm>
            <a:custGeom>
              <a:avLst/>
              <a:gdLst/>
              <a:ahLst/>
              <a:cxnLst/>
              <a:rect l="l" t="t" r="r" b="b"/>
              <a:pathLst>
                <a:path w="3991609" h="0">
                  <a:moveTo>
                    <a:pt x="0" y="0"/>
                  </a:moveTo>
                  <a:lnTo>
                    <a:pt x="39911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2760637" y="5603278"/>
              <a:ext cx="3991610" cy="9525"/>
            </a:xfrm>
            <a:custGeom>
              <a:avLst/>
              <a:gdLst/>
              <a:ahLst/>
              <a:cxnLst/>
              <a:rect l="l" t="t" r="r" b="b"/>
              <a:pathLst>
                <a:path w="3991609" h="9525">
                  <a:moveTo>
                    <a:pt x="3991152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3991152" y="9525"/>
                  </a:lnTo>
                  <a:lnTo>
                    <a:pt x="39911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2760637" y="5793790"/>
              <a:ext cx="3991610" cy="0"/>
            </a:xfrm>
            <a:custGeom>
              <a:avLst/>
              <a:gdLst/>
              <a:ahLst/>
              <a:cxnLst/>
              <a:rect l="l" t="t" r="r" b="b"/>
              <a:pathLst>
                <a:path w="3991609" h="0">
                  <a:moveTo>
                    <a:pt x="0" y="0"/>
                  </a:moveTo>
                  <a:lnTo>
                    <a:pt x="39911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2760637" y="5793790"/>
              <a:ext cx="3991610" cy="9525"/>
            </a:xfrm>
            <a:custGeom>
              <a:avLst/>
              <a:gdLst/>
              <a:ahLst/>
              <a:cxnLst/>
              <a:rect l="l" t="t" r="r" b="b"/>
              <a:pathLst>
                <a:path w="3991609" h="9525">
                  <a:moveTo>
                    <a:pt x="3991152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3991152" y="9525"/>
                  </a:lnTo>
                  <a:lnTo>
                    <a:pt x="39911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2760637" y="5974765"/>
              <a:ext cx="3991610" cy="0"/>
            </a:xfrm>
            <a:custGeom>
              <a:avLst/>
              <a:gdLst/>
              <a:ahLst/>
              <a:cxnLst/>
              <a:rect l="l" t="t" r="r" b="b"/>
              <a:pathLst>
                <a:path w="3991609" h="0">
                  <a:moveTo>
                    <a:pt x="0" y="0"/>
                  </a:moveTo>
                  <a:lnTo>
                    <a:pt x="39911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2760637" y="5974765"/>
              <a:ext cx="3991610" cy="9525"/>
            </a:xfrm>
            <a:custGeom>
              <a:avLst/>
              <a:gdLst/>
              <a:ahLst/>
              <a:cxnLst/>
              <a:rect l="l" t="t" r="r" b="b"/>
              <a:pathLst>
                <a:path w="3991609" h="9525">
                  <a:moveTo>
                    <a:pt x="3991152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3991152" y="9525"/>
                  </a:lnTo>
                  <a:lnTo>
                    <a:pt x="39911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2760637" y="6155753"/>
              <a:ext cx="3991610" cy="0"/>
            </a:xfrm>
            <a:custGeom>
              <a:avLst/>
              <a:gdLst/>
              <a:ahLst/>
              <a:cxnLst/>
              <a:rect l="l" t="t" r="r" b="b"/>
              <a:pathLst>
                <a:path w="3991609" h="0">
                  <a:moveTo>
                    <a:pt x="0" y="0"/>
                  </a:moveTo>
                  <a:lnTo>
                    <a:pt x="39911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2760637" y="6155753"/>
              <a:ext cx="3991610" cy="9525"/>
            </a:xfrm>
            <a:custGeom>
              <a:avLst/>
              <a:gdLst/>
              <a:ahLst/>
              <a:cxnLst/>
              <a:rect l="l" t="t" r="r" b="b"/>
              <a:pathLst>
                <a:path w="3991609" h="9525">
                  <a:moveTo>
                    <a:pt x="3991152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3991152" y="9525"/>
                  </a:lnTo>
                  <a:lnTo>
                    <a:pt x="39911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2760637" y="6336741"/>
              <a:ext cx="3991610" cy="0"/>
            </a:xfrm>
            <a:custGeom>
              <a:avLst/>
              <a:gdLst/>
              <a:ahLst/>
              <a:cxnLst/>
              <a:rect l="l" t="t" r="r" b="b"/>
              <a:pathLst>
                <a:path w="3991609" h="0">
                  <a:moveTo>
                    <a:pt x="0" y="0"/>
                  </a:moveTo>
                  <a:lnTo>
                    <a:pt x="39911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2760637" y="6336741"/>
              <a:ext cx="3991610" cy="9525"/>
            </a:xfrm>
            <a:custGeom>
              <a:avLst/>
              <a:gdLst/>
              <a:ahLst/>
              <a:cxnLst/>
              <a:rect l="l" t="t" r="r" b="b"/>
              <a:pathLst>
                <a:path w="3991609" h="9525">
                  <a:moveTo>
                    <a:pt x="3991152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3991152" y="9525"/>
                  </a:lnTo>
                  <a:lnTo>
                    <a:pt x="39911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2760637" y="6517716"/>
              <a:ext cx="3991610" cy="0"/>
            </a:xfrm>
            <a:custGeom>
              <a:avLst/>
              <a:gdLst/>
              <a:ahLst/>
              <a:cxnLst/>
              <a:rect l="l" t="t" r="r" b="b"/>
              <a:pathLst>
                <a:path w="3991609" h="0">
                  <a:moveTo>
                    <a:pt x="0" y="0"/>
                  </a:moveTo>
                  <a:lnTo>
                    <a:pt x="39911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2760637" y="6517716"/>
              <a:ext cx="3991610" cy="9525"/>
            </a:xfrm>
            <a:custGeom>
              <a:avLst/>
              <a:gdLst/>
              <a:ahLst/>
              <a:cxnLst/>
              <a:rect l="l" t="t" r="r" b="b"/>
              <a:pathLst>
                <a:path w="3991609" h="9525">
                  <a:moveTo>
                    <a:pt x="3991152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3991152" y="9525"/>
                  </a:lnTo>
                  <a:lnTo>
                    <a:pt x="39911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2760637" y="6698703"/>
              <a:ext cx="3991610" cy="0"/>
            </a:xfrm>
            <a:custGeom>
              <a:avLst/>
              <a:gdLst/>
              <a:ahLst/>
              <a:cxnLst/>
              <a:rect l="l" t="t" r="r" b="b"/>
              <a:pathLst>
                <a:path w="3991609" h="0">
                  <a:moveTo>
                    <a:pt x="0" y="0"/>
                  </a:moveTo>
                  <a:lnTo>
                    <a:pt x="39911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2760637" y="6698703"/>
              <a:ext cx="3991610" cy="9525"/>
            </a:xfrm>
            <a:custGeom>
              <a:avLst/>
              <a:gdLst/>
              <a:ahLst/>
              <a:cxnLst/>
              <a:rect l="l" t="t" r="r" b="b"/>
              <a:pathLst>
                <a:path w="3991609" h="9525">
                  <a:moveTo>
                    <a:pt x="3991152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3991152" y="9525"/>
                  </a:lnTo>
                  <a:lnTo>
                    <a:pt x="39911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2760637" y="6879691"/>
              <a:ext cx="3991610" cy="0"/>
            </a:xfrm>
            <a:custGeom>
              <a:avLst/>
              <a:gdLst/>
              <a:ahLst/>
              <a:cxnLst/>
              <a:rect l="l" t="t" r="r" b="b"/>
              <a:pathLst>
                <a:path w="3991609" h="0">
                  <a:moveTo>
                    <a:pt x="0" y="0"/>
                  </a:moveTo>
                  <a:lnTo>
                    <a:pt x="39911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2760637" y="6879691"/>
              <a:ext cx="3991610" cy="9525"/>
            </a:xfrm>
            <a:custGeom>
              <a:avLst/>
              <a:gdLst/>
              <a:ahLst/>
              <a:cxnLst/>
              <a:rect l="l" t="t" r="r" b="b"/>
              <a:pathLst>
                <a:path w="3991609" h="9525">
                  <a:moveTo>
                    <a:pt x="3991152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3991152" y="9525"/>
                  </a:lnTo>
                  <a:lnTo>
                    <a:pt x="39911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2760637" y="7060666"/>
              <a:ext cx="3991610" cy="0"/>
            </a:xfrm>
            <a:custGeom>
              <a:avLst/>
              <a:gdLst/>
              <a:ahLst/>
              <a:cxnLst/>
              <a:rect l="l" t="t" r="r" b="b"/>
              <a:pathLst>
                <a:path w="3991609" h="0">
                  <a:moveTo>
                    <a:pt x="0" y="0"/>
                  </a:moveTo>
                  <a:lnTo>
                    <a:pt x="39911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2760637" y="7060666"/>
              <a:ext cx="3991610" cy="9525"/>
            </a:xfrm>
            <a:custGeom>
              <a:avLst/>
              <a:gdLst/>
              <a:ahLst/>
              <a:cxnLst/>
              <a:rect l="l" t="t" r="r" b="b"/>
              <a:pathLst>
                <a:path w="3991609" h="9525">
                  <a:moveTo>
                    <a:pt x="3991152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3991152" y="9525"/>
                  </a:lnTo>
                  <a:lnTo>
                    <a:pt x="39911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2760637" y="7251179"/>
              <a:ext cx="3991610" cy="0"/>
            </a:xfrm>
            <a:custGeom>
              <a:avLst/>
              <a:gdLst/>
              <a:ahLst/>
              <a:cxnLst/>
              <a:rect l="l" t="t" r="r" b="b"/>
              <a:pathLst>
                <a:path w="3991609" h="0">
                  <a:moveTo>
                    <a:pt x="0" y="0"/>
                  </a:moveTo>
                  <a:lnTo>
                    <a:pt x="39911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2760637" y="7251179"/>
              <a:ext cx="3991610" cy="9525"/>
            </a:xfrm>
            <a:custGeom>
              <a:avLst/>
              <a:gdLst/>
              <a:ahLst/>
              <a:cxnLst/>
              <a:rect l="l" t="t" r="r" b="b"/>
              <a:pathLst>
                <a:path w="3991609" h="9525">
                  <a:moveTo>
                    <a:pt x="3991152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3991152" y="9524"/>
                  </a:lnTo>
                  <a:lnTo>
                    <a:pt x="39911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2760637" y="7432167"/>
              <a:ext cx="3991610" cy="0"/>
            </a:xfrm>
            <a:custGeom>
              <a:avLst/>
              <a:gdLst/>
              <a:ahLst/>
              <a:cxnLst/>
              <a:rect l="l" t="t" r="r" b="b"/>
              <a:pathLst>
                <a:path w="3991609" h="0">
                  <a:moveTo>
                    <a:pt x="0" y="0"/>
                  </a:moveTo>
                  <a:lnTo>
                    <a:pt x="39911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2760637" y="7432167"/>
              <a:ext cx="3991610" cy="9525"/>
            </a:xfrm>
            <a:custGeom>
              <a:avLst/>
              <a:gdLst/>
              <a:ahLst/>
              <a:cxnLst/>
              <a:rect l="l" t="t" r="r" b="b"/>
              <a:pathLst>
                <a:path w="3991609" h="9525">
                  <a:moveTo>
                    <a:pt x="3991152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3991152" y="9524"/>
                  </a:lnTo>
                  <a:lnTo>
                    <a:pt x="39911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2760637" y="7613142"/>
              <a:ext cx="3991610" cy="0"/>
            </a:xfrm>
            <a:custGeom>
              <a:avLst/>
              <a:gdLst/>
              <a:ahLst/>
              <a:cxnLst/>
              <a:rect l="l" t="t" r="r" b="b"/>
              <a:pathLst>
                <a:path w="3991609" h="0">
                  <a:moveTo>
                    <a:pt x="0" y="0"/>
                  </a:moveTo>
                  <a:lnTo>
                    <a:pt x="39911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2760637" y="7613142"/>
              <a:ext cx="3991610" cy="9525"/>
            </a:xfrm>
            <a:custGeom>
              <a:avLst/>
              <a:gdLst/>
              <a:ahLst/>
              <a:cxnLst/>
              <a:rect l="l" t="t" r="r" b="b"/>
              <a:pathLst>
                <a:path w="3991609" h="9525">
                  <a:moveTo>
                    <a:pt x="3991152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3991152" y="9524"/>
                  </a:lnTo>
                  <a:lnTo>
                    <a:pt x="39911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2760637" y="7794129"/>
              <a:ext cx="3991610" cy="0"/>
            </a:xfrm>
            <a:custGeom>
              <a:avLst/>
              <a:gdLst/>
              <a:ahLst/>
              <a:cxnLst/>
              <a:rect l="l" t="t" r="r" b="b"/>
              <a:pathLst>
                <a:path w="3991609" h="0">
                  <a:moveTo>
                    <a:pt x="0" y="0"/>
                  </a:moveTo>
                  <a:lnTo>
                    <a:pt x="39911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2760637" y="7794129"/>
              <a:ext cx="3991610" cy="9525"/>
            </a:xfrm>
            <a:custGeom>
              <a:avLst/>
              <a:gdLst/>
              <a:ahLst/>
              <a:cxnLst/>
              <a:rect l="l" t="t" r="r" b="b"/>
              <a:pathLst>
                <a:path w="3991609" h="9525">
                  <a:moveTo>
                    <a:pt x="3991152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3991152" y="9525"/>
                  </a:lnTo>
                  <a:lnTo>
                    <a:pt x="39911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/>
            <p:cNvSpPr/>
            <p:nvPr/>
          </p:nvSpPr>
          <p:spPr>
            <a:xfrm>
              <a:off x="2760637" y="7975117"/>
              <a:ext cx="3991610" cy="0"/>
            </a:xfrm>
            <a:custGeom>
              <a:avLst/>
              <a:gdLst/>
              <a:ahLst/>
              <a:cxnLst/>
              <a:rect l="l" t="t" r="r" b="b"/>
              <a:pathLst>
                <a:path w="3991609" h="0">
                  <a:moveTo>
                    <a:pt x="0" y="0"/>
                  </a:moveTo>
                  <a:lnTo>
                    <a:pt x="39911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2760637" y="7975117"/>
              <a:ext cx="3991610" cy="9525"/>
            </a:xfrm>
            <a:custGeom>
              <a:avLst/>
              <a:gdLst/>
              <a:ahLst/>
              <a:cxnLst/>
              <a:rect l="l" t="t" r="r" b="b"/>
              <a:pathLst>
                <a:path w="3991609" h="9525">
                  <a:moveTo>
                    <a:pt x="3991152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3991152" y="9525"/>
                  </a:lnTo>
                  <a:lnTo>
                    <a:pt x="39911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2760637" y="8156092"/>
              <a:ext cx="3991610" cy="0"/>
            </a:xfrm>
            <a:custGeom>
              <a:avLst/>
              <a:gdLst/>
              <a:ahLst/>
              <a:cxnLst/>
              <a:rect l="l" t="t" r="r" b="b"/>
              <a:pathLst>
                <a:path w="3991609" h="0">
                  <a:moveTo>
                    <a:pt x="0" y="0"/>
                  </a:moveTo>
                  <a:lnTo>
                    <a:pt x="39911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2760637" y="8156092"/>
              <a:ext cx="3991610" cy="9525"/>
            </a:xfrm>
            <a:custGeom>
              <a:avLst/>
              <a:gdLst/>
              <a:ahLst/>
              <a:cxnLst/>
              <a:rect l="l" t="t" r="r" b="b"/>
              <a:pathLst>
                <a:path w="3991609" h="9525">
                  <a:moveTo>
                    <a:pt x="3991152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3991152" y="9525"/>
                  </a:lnTo>
                  <a:lnTo>
                    <a:pt x="39911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2760637" y="8337080"/>
              <a:ext cx="3991610" cy="0"/>
            </a:xfrm>
            <a:custGeom>
              <a:avLst/>
              <a:gdLst/>
              <a:ahLst/>
              <a:cxnLst/>
              <a:rect l="l" t="t" r="r" b="b"/>
              <a:pathLst>
                <a:path w="3991609" h="0">
                  <a:moveTo>
                    <a:pt x="0" y="0"/>
                  </a:moveTo>
                  <a:lnTo>
                    <a:pt x="39911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2760637" y="8337080"/>
              <a:ext cx="3991610" cy="9525"/>
            </a:xfrm>
            <a:custGeom>
              <a:avLst/>
              <a:gdLst/>
              <a:ahLst/>
              <a:cxnLst/>
              <a:rect l="l" t="t" r="r" b="b"/>
              <a:pathLst>
                <a:path w="3991609" h="9525">
                  <a:moveTo>
                    <a:pt x="3991152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3991152" y="9525"/>
                  </a:lnTo>
                  <a:lnTo>
                    <a:pt x="39911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/>
            <p:cNvSpPr/>
            <p:nvPr/>
          </p:nvSpPr>
          <p:spPr>
            <a:xfrm>
              <a:off x="2760637" y="8518067"/>
              <a:ext cx="3991610" cy="0"/>
            </a:xfrm>
            <a:custGeom>
              <a:avLst/>
              <a:gdLst/>
              <a:ahLst/>
              <a:cxnLst/>
              <a:rect l="l" t="t" r="r" b="b"/>
              <a:pathLst>
                <a:path w="3991609" h="0">
                  <a:moveTo>
                    <a:pt x="0" y="0"/>
                  </a:moveTo>
                  <a:lnTo>
                    <a:pt x="39911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2760637" y="8518067"/>
              <a:ext cx="3991610" cy="9525"/>
            </a:xfrm>
            <a:custGeom>
              <a:avLst/>
              <a:gdLst/>
              <a:ahLst/>
              <a:cxnLst/>
              <a:rect l="l" t="t" r="r" b="b"/>
              <a:pathLst>
                <a:path w="3991609" h="9525">
                  <a:moveTo>
                    <a:pt x="3991152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3991152" y="9525"/>
                  </a:lnTo>
                  <a:lnTo>
                    <a:pt x="39911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2760637" y="8880030"/>
              <a:ext cx="3991610" cy="0"/>
            </a:xfrm>
            <a:custGeom>
              <a:avLst/>
              <a:gdLst/>
              <a:ahLst/>
              <a:cxnLst/>
              <a:rect l="l" t="t" r="r" b="b"/>
              <a:pathLst>
                <a:path w="3991609" h="0">
                  <a:moveTo>
                    <a:pt x="0" y="0"/>
                  </a:moveTo>
                  <a:lnTo>
                    <a:pt x="39911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/>
            <p:cNvSpPr/>
            <p:nvPr/>
          </p:nvSpPr>
          <p:spPr>
            <a:xfrm>
              <a:off x="2760637" y="8880030"/>
              <a:ext cx="3991610" cy="9525"/>
            </a:xfrm>
            <a:custGeom>
              <a:avLst/>
              <a:gdLst/>
              <a:ahLst/>
              <a:cxnLst/>
              <a:rect l="l" t="t" r="r" b="b"/>
              <a:pathLst>
                <a:path w="3991609" h="9525">
                  <a:moveTo>
                    <a:pt x="3991152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3991152" y="9524"/>
                  </a:lnTo>
                  <a:lnTo>
                    <a:pt x="39911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/>
            <p:cNvSpPr/>
            <p:nvPr/>
          </p:nvSpPr>
          <p:spPr>
            <a:xfrm>
              <a:off x="2760637" y="9241993"/>
              <a:ext cx="3991610" cy="0"/>
            </a:xfrm>
            <a:custGeom>
              <a:avLst/>
              <a:gdLst/>
              <a:ahLst/>
              <a:cxnLst/>
              <a:rect l="l" t="t" r="r" b="b"/>
              <a:pathLst>
                <a:path w="3991609" h="0">
                  <a:moveTo>
                    <a:pt x="0" y="0"/>
                  </a:moveTo>
                  <a:lnTo>
                    <a:pt x="399115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/>
            <p:cNvSpPr/>
            <p:nvPr/>
          </p:nvSpPr>
          <p:spPr>
            <a:xfrm>
              <a:off x="2760637" y="9241993"/>
              <a:ext cx="3991610" cy="9525"/>
            </a:xfrm>
            <a:custGeom>
              <a:avLst/>
              <a:gdLst/>
              <a:ahLst/>
              <a:cxnLst/>
              <a:rect l="l" t="t" r="r" b="b"/>
              <a:pathLst>
                <a:path w="3991609" h="9525">
                  <a:moveTo>
                    <a:pt x="3991152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3991152" y="9524"/>
                  </a:lnTo>
                  <a:lnTo>
                    <a:pt x="39911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9" name="object 129"/>
          <p:cNvSpPr txBox="1"/>
          <p:nvPr/>
        </p:nvSpPr>
        <p:spPr>
          <a:xfrm>
            <a:off x="527293" y="501040"/>
            <a:ext cx="1672589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15" b="1">
                <a:latin typeface="Arial"/>
                <a:cs typeface="Arial"/>
              </a:rPr>
              <a:t>Protección</a:t>
            </a:r>
            <a:r>
              <a:rPr dirty="0" sz="1150" spc="-35" b="1">
                <a:latin typeface="Arial"/>
                <a:cs typeface="Arial"/>
              </a:rPr>
              <a:t> IEC </a:t>
            </a:r>
            <a:r>
              <a:rPr dirty="0" sz="1150" spc="10" b="1">
                <a:latin typeface="Arial"/>
                <a:cs typeface="Arial"/>
              </a:rPr>
              <a:t>y</a:t>
            </a:r>
            <a:r>
              <a:rPr dirty="0" sz="1150" spc="-35" b="1">
                <a:latin typeface="Arial"/>
                <a:cs typeface="Arial"/>
              </a:rPr>
              <a:t> </a:t>
            </a:r>
            <a:r>
              <a:rPr dirty="0" sz="1150" spc="15" b="1">
                <a:latin typeface="Arial"/>
                <a:cs typeface="Arial"/>
              </a:rPr>
              <a:t>NEMA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2723118" y="487070"/>
            <a:ext cx="4155440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30">
                <a:latin typeface="Microsoft Sans Serif"/>
                <a:cs typeface="Microsoft Sans Serif"/>
              </a:rPr>
              <a:t>Dependiendo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45">
                <a:latin typeface="Microsoft Sans Serif"/>
                <a:cs typeface="Microsoft Sans Serif"/>
              </a:rPr>
              <a:t>tamaño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30">
                <a:latin typeface="Microsoft Sans Serif"/>
                <a:cs typeface="Microsoft Sans Serif"/>
              </a:rPr>
              <a:t>unidad,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-50">
                <a:latin typeface="Microsoft Sans Serif"/>
                <a:cs typeface="Microsoft Sans Serif"/>
              </a:rPr>
              <a:t>MASTERDRIVES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5">
                <a:latin typeface="Microsoft Sans Serif"/>
                <a:cs typeface="Microsoft Sans Serif"/>
              </a:rPr>
              <a:t>Siemens </a:t>
            </a:r>
            <a:r>
              <a:rPr dirty="0" sz="900" spc="20">
                <a:latin typeface="Microsoft Sans Serif"/>
                <a:cs typeface="Microsoft Sans Serif"/>
              </a:rPr>
              <a:t>están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disponibles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25">
                <a:latin typeface="Microsoft Sans Serif"/>
                <a:cs typeface="Microsoft Sans Serif"/>
              </a:rPr>
              <a:t>variedad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5">
                <a:latin typeface="Microsoft Sans Serif"/>
                <a:cs typeface="Microsoft Sans Serif"/>
              </a:rPr>
              <a:t>gabinetes. </a:t>
            </a:r>
            <a:r>
              <a:rPr dirty="0" sz="900" spc="15">
                <a:latin typeface="Microsoft Sans Serif"/>
                <a:cs typeface="Microsoft Sans Serif"/>
              </a:rPr>
              <a:t>Además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25">
                <a:latin typeface="Microsoft Sans Serif"/>
                <a:cs typeface="Microsoft Sans Serif"/>
              </a:rPr>
              <a:t>gabinetes </a:t>
            </a:r>
            <a:r>
              <a:rPr dirty="0" sz="900" spc="10">
                <a:latin typeface="Microsoft Sans Serif"/>
                <a:cs typeface="Microsoft Sans Serif"/>
              </a:rPr>
              <a:t>básicos </a:t>
            </a:r>
            <a:r>
              <a:rPr dirty="0" sz="900" spc="15">
                <a:latin typeface="Microsoft Sans Serif"/>
                <a:cs typeface="Microsoft Sans Serif"/>
              </a:rPr>
              <a:t> </a:t>
            </a:r>
            <a:r>
              <a:rPr dirty="0" sz="900" spc="-45">
                <a:latin typeface="Microsoft Sans Serif"/>
                <a:cs typeface="Microsoft Sans Serif"/>
              </a:rPr>
              <a:t>MASTERDRIVE </a:t>
            </a:r>
            <a:r>
              <a:rPr dirty="0" sz="900" spc="-30">
                <a:latin typeface="Microsoft Sans Serif"/>
                <a:cs typeface="Microsoft Sans Serif"/>
              </a:rPr>
              <a:t>6SE70,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25">
                <a:latin typeface="Microsoft Sans Serif"/>
                <a:cs typeface="Microsoft Sans Serif"/>
              </a:rPr>
              <a:t>variadores designados </a:t>
            </a:r>
            <a:r>
              <a:rPr dirty="0" sz="900" spc="-35">
                <a:latin typeface="Microsoft Sans Serif"/>
                <a:cs typeface="Microsoft Sans Serif"/>
              </a:rPr>
              <a:t>6SE71 </a:t>
            </a:r>
            <a:r>
              <a:rPr dirty="0" sz="900" spc="20">
                <a:latin typeface="Microsoft Sans Serif"/>
                <a:cs typeface="Microsoft Sans Serif"/>
              </a:rPr>
              <a:t>están </a:t>
            </a:r>
            <a:r>
              <a:rPr dirty="0" sz="900" spc="30">
                <a:latin typeface="Microsoft Sans Serif"/>
                <a:cs typeface="Microsoft Sans Serif"/>
              </a:rPr>
              <a:t>construidos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según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20">
                <a:latin typeface="Microsoft Sans Serif"/>
                <a:cs typeface="Microsoft Sans Serif"/>
              </a:rPr>
              <a:t>estándares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Comisión </a:t>
            </a:r>
            <a:r>
              <a:rPr dirty="0" sz="900" spc="15">
                <a:latin typeface="Microsoft Sans Serif"/>
                <a:cs typeface="Microsoft Sans Serif"/>
              </a:rPr>
              <a:t>Electrotécnica </a:t>
            </a:r>
            <a:r>
              <a:rPr dirty="0" sz="900" spc="35">
                <a:latin typeface="Microsoft Sans Serif"/>
                <a:cs typeface="Microsoft Sans Serif"/>
              </a:rPr>
              <a:t>Internacional </a:t>
            </a:r>
            <a:r>
              <a:rPr dirty="0" sz="900" spc="-35">
                <a:latin typeface="Microsoft Sans Serif"/>
                <a:cs typeface="Microsoft Sans Serif"/>
              </a:rPr>
              <a:t>(IEC). </a:t>
            </a:r>
            <a:r>
              <a:rPr dirty="0" sz="900" spc="-5">
                <a:latin typeface="Microsoft Sans Serif"/>
                <a:cs typeface="Microsoft Sans Serif"/>
              </a:rPr>
              <a:t>Los 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gabinetes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5">
                <a:latin typeface="Microsoft Sans Serif"/>
                <a:cs typeface="Microsoft Sans Serif"/>
              </a:rPr>
              <a:t>unidades designados </a:t>
            </a:r>
            <a:r>
              <a:rPr dirty="0" sz="900" spc="-35">
                <a:latin typeface="Microsoft Sans Serif"/>
                <a:cs typeface="Microsoft Sans Serif"/>
              </a:rPr>
              <a:t>6SE72 </a:t>
            </a:r>
            <a:r>
              <a:rPr dirty="0" sz="900" spc="20">
                <a:latin typeface="Microsoft Sans Serif"/>
                <a:cs typeface="Microsoft Sans Serif"/>
              </a:rPr>
              <a:t>están </a:t>
            </a:r>
            <a:r>
              <a:rPr dirty="0" sz="900" spc="30">
                <a:latin typeface="Microsoft Sans Serif"/>
                <a:cs typeface="Microsoft Sans Serif"/>
              </a:rPr>
              <a:t>construidos según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20">
                <a:latin typeface="Microsoft Sans Serif"/>
                <a:cs typeface="Microsoft Sans Serif"/>
              </a:rPr>
              <a:t> estándares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10">
                <a:latin typeface="Microsoft Sans Serif"/>
                <a:cs typeface="Microsoft Sans Serif"/>
              </a:rPr>
              <a:t>Asociación </a:t>
            </a:r>
            <a:r>
              <a:rPr dirty="0" sz="900" spc="20">
                <a:latin typeface="Microsoft Sans Serif"/>
                <a:cs typeface="Microsoft Sans Serif"/>
              </a:rPr>
              <a:t>Nacional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Fabricantes </a:t>
            </a:r>
            <a:r>
              <a:rPr dirty="0" sz="900" spc="5">
                <a:latin typeface="Microsoft Sans Serif"/>
                <a:cs typeface="Microsoft Sans Serif"/>
              </a:rPr>
              <a:t>Eléctricos </a:t>
            </a:r>
            <a:r>
              <a:rPr dirty="0" sz="900" spc="-15">
                <a:latin typeface="Microsoft Sans Serif"/>
                <a:cs typeface="Microsoft Sans Serif"/>
              </a:rPr>
              <a:t>(NEMA). </a:t>
            </a:r>
            <a:r>
              <a:rPr dirty="0" sz="900" spc="-5">
                <a:latin typeface="Microsoft Sans Serif"/>
                <a:cs typeface="Microsoft Sans Serif"/>
              </a:rPr>
              <a:t>Los 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estándares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envolvente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-45">
                <a:latin typeface="Microsoft Sans Serif"/>
                <a:cs typeface="Microsoft Sans Serif"/>
              </a:rPr>
              <a:t>IEC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NEMA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brindan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varios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grados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protección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al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personal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al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equipo.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527300" y="4300880"/>
            <a:ext cx="87503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45" b="1">
                <a:latin typeface="Arial"/>
                <a:cs typeface="Arial"/>
              </a:rPr>
              <a:t>Normas</a:t>
            </a:r>
            <a:r>
              <a:rPr dirty="0" sz="1150" spc="-25" b="1">
                <a:latin typeface="Arial"/>
                <a:cs typeface="Arial"/>
              </a:rPr>
              <a:t> </a:t>
            </a:r>
            <a:r>
              <a:rPr dirty="0" sz="1150" spc="-35" b="1">
                <a:latin typeface="Arial"/>
                <a:cs typeface="Arial"/>
              </a:rPr>
              <a:t>IEC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2723124" y="4291990"/>
            <a:ext cx="424243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100"/>
              </a:spcBef>
            </a:pPr>
            <a:r>
              <a:rPr dirty="0" sz="1100" spc="-45">
                <a:latin typeface="Microsoft Sans Serif"/>
                <a:cs typeface="Microsoft Sans Serif"/>
              </a:rPr>
              <a:t>El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25">
                <a:latin typeface="Microsoft Sans Serif"/>
                <a:cs typeface="Microsoft Sans Serif"/>
              </a:rPr>
              <a:t>sistema</a:t>
            </a:r>
            <a:r>
              <a:rPr dirty="0" sz="110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</a:t>
            </a:r>
            <a:r>
              <a:rPr dirty="0" sz="1100">
                <a:latin typeface="Microsoft Sans Serif"/>
                <a:cs typeface="Microsoft Sans Serif"/>
              </a:rPr>
              <a:t> </a:t>
            </a:r>
            <a:r>
              <a:rPr dirty="0" sz="1100" spc="15">
                <a:latin typeface="Microsoft Sans Serif"/>
                <a:cs typeface="Microsoft Sans Serif"/>
              </a:rPr>
              <a:t>clasificación</a:t>
            </a:r>
            <a:r>
              <a:rPr dirty="0" sz="1100">
                <a:latin typeface="Microsoft Sans Serif"/>
                <a:cs typeface="Microsoft Sans Serif"/>
              </a:rPr>
              <a:t> </a:t>
            </a:r>
            <a:r>
              <a:rPr dirty="0" sz="1100" spc="-55">
                <a:latin typeface="Microsoft Sans Serif"/>
                <a:cs typeface="Microsoft Sans Serif"/>
              </a:rPr>
              <a:t>IEC</a:t>
            </a:r>
            <a:r>
              <a:rPr dirty="0" sz="1100" spc="-5">
                <a:latin typeface="Microsoft Sans Serif"/>
                <a:cs typeface="Microsoft Sans Serif"/>
              </a:rPr>
              <a:t> </a:t>
            </a:r>
            <a:r>
              <a:rPr dirty="0" sz="1100" spc="25">
                <a:latin typeface="Microsoft Sans Serif"/>
                <a:cs typeface="Microsoft Sans Serif"/>
              </a:rPr>
              <a:t>consta</a:t>
            </a:r>
            <a:r>
              <a:rPr dirty="0" sz="110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</a:t>
            </a:r>
            <a:r>
              <a:rPr dirty="0" sz="1100">
                <a:latin typeface="Microsoft Sans Serif"/>
                <a:cs typeface="Microsoft Sans Serif"/>
              </a:rPr>
              <a:t> </a:t>
            </a:r>
            <a:r>
              <a:rPr dirty="0" sz="1100" spc="5">
                <a:latin typeface="Microsoft Sans Serif"/>
                <a:cs typeface="Microsoft Sans Serif"/>
              </a:rPr>
              <a:t>las</a:t>
            </a:r>
            <a:r>
              <a:rPr dirty="0" sz="1100">
                <a:latin typeface="Microsoft Sans Serif"/>
                <a:cs typeface="Microsoft Sans Serif"/>
              </a:rPr>
              <a:t> </a:t>
            </a:r>
            <a:r>
              <a:rPr dirty="0" sz="1100" spc="30">
                <a:latin typeface="Microsoft Sans Serif"/>
                <a:cs typeface="Microsoft Sans Serif"/>
              </a:rPr>
              <a:t>letras</a:t>
            </a:r>
            <a:r>
              <a:rPr dirty="0" sz="1100" spc="-5">
                <a:latin typeface="Microsoft Sans Serif"/>
                <a:cs typeface="Microsoft Sans Serif"/>
              </a:rPr>
              <a:t> IP</a:t>
            </a:r>
            <a:r>
              <a:rPr dirty="0" sz="1100">
                <a:latin typeface="Microsoft Sans Serif"/>
                <a:cs typeface="Microsoft Sans Serif"/>
              </a:rPr>
              <a:t> </a:t>
            </a:r>
            <a:r>
              <a:rPr dirty="0" sz="1100" spc="20">
                <a:latin typeface="Microsoft Sans Serif"/>
                <a:cs typeface="Microsoft Sans Serif"/>
              </a:rPr>
              <a:t>seguidas</a:t>
            </a:r>
            <a:r>
              <a:rPr dirty="0" sz="110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 </a:t>
            </a:r>
            <a:r>
              <a:rPr dirty="0" sz="1100" spc="-280">
                <a:latin typeface="Microsoft Sans Serif"/>
                <a:cs typeface="Microsoft Sans Serif"/>
              </a:rPr>
              <a:t> </a:t>
            </a:r>
            <a:r>
              <a:rPr dirty="0" sz="1100" spc="30">
                <a:latin typeface="Microsoft Sans Serif"/>
                <a:cs typeface="Microsoft Sans Serif"/>
              </a:rPr>
              <a:t>dos </a:t>
            </a:r>
            <a:r>
              <a:rPr dirty="0" sz="1100" spc="45">
                <a:latin typeface="Microsoft Sans Serif"/>
                <a:cs typeface="Microsoft Sans Serif"/>
              </a:rPr>
              <a:t>números. </a:t>
            </a:r>
            <a:r>
              <a:rPr dirty="0" sz="1100" spc="-45">
                <a:latin typeface="Microsoft Sans Serif"/>
                <a:cs typeface="Microsoft Sans Serif"/>
              </a:rPr>
              <a:t>El </a:t>
            </a:r>
            <a:r>
              <a:rPr dirty="0" sz="1100" spc="65">
                <a:latin typeface="Microsoft Sans Serif"/>
                <a:cs typeface="Microsoft Sans Serif"/>
              </a:rPr>
              <a:t>primer número </a:t>
            </a:r>
            <a:r>
              <a:rPr dirty="0" sz="1100" spc="30">
                <a:latin typeface="Microsoft Sans Serif"/>
                <a:cs typeface="Microsoft Sans Serif"/>
              </a:rPr>
              <a:t>indica </a:t>
            </a:r>
            <a:r>
              <a:rPr dirty="0" sz="1100" spc="20">
                <a:latin typeface="Microsoft Sans Serif"/>
                <a:cs typeface="Microsoft Sans Serif"/>
              </a:rPr>
              <a:t>el </a:t>
            </a:r>
            <a:r>
              <a:rPr dirty="0" sz="1100" spc="55">
                <a:latin typeface="Microsoft Sans Serif"/>
                <a:cs typeface="Microsoft Sans Serif"/>
              </a:rPr>
              <a:t>grado </a:t>
            </a:r>
            <a:r>
              <a:rPr dirty="0" sz="1100" spc="35">
                <a:latin typeface="Microsoft Sans Serif"/>
                <a:cs typeface="Microsoft Sans Serif"/>
              </a:rPr>
              <a:t>de </a:t>
            </a:r>
            <a:r>
              <a:rPr dirty="0" sz="1100" spc="40">
                <a:latin typeface="Microsoft Sans Serif"/>
                <a:cs typeface="Microsoft Sans Serif"/>
              </a:rPr>
              <a:t>protección </a:t>
            </a:r>
            <a:r>
              <a:rPr dirty="0" sz="1100" spc="45">
                <a:latin typeface="Microsoft Sans Serif"/>
                <a:cs typeface="Microsoft Sans Serif"/>
              </a:rPr>
              <a:t> </a:t>
            </a:r>
            <a:r>
              <a:rPr dirty="0" sz="1100" spc="50">
                <a:latin typeface="Microsoft Sans Serif"/>
                <a:cs typeface="Microsoft Sans Serif"/>
              </a:rPr>
              <a:t>proporcionado </a:t>
            </a:r>
            <a:r>
              <a:rPr dirty="0" sz="1100" spc="65">
                <a:latin typeface="Microsoft Sans Serif"/>
                <a:cs typeface="Microsoft Sans Serif"/>
              </a:rPr>
              <a:t>por </a:t>
            </a:r>
            <a:r>
              <a:rPr dirty="0" sz="1100" spc="20">
                <a:latin typeface="Microsoft Sans Serif"/>
                <a:cs typeface="Microsoft Sans Serif"/>
              </a:rPr>
              <a:t>el </a:t>
            </a:r>
            <a:r>
              <a:rPr dirty="0" sz="1100" spc="45">
                <a:latin typeface="Microsoft Sans Serif"/>
                <a:cs typeface="Microsoft Sans Serif"/>
              </a:rPr>
              <a:t>recinto </a:t>
            </a:r>
            <a:r>
              <a:rPr dirty="0" sz="1100" spc="30">
                <a:latin typeface="Microsoft Sans Serif"/>
                <a:cs typeface="Microsoft Sans Serif"/>
              </a:rPr>
              <a:t>con respecto </a:t>
            </a:r>
            <a:r>
              <a:rPr dirty="0" sz="1100" spc="5">
                <a:latin typeface="Microsoft Sans Serif"/>
                <a:cs typeface="Microsoft Sans Serif"/>
              </a:rPr>
              <a:t>a </a:t>
            </a:r>
            <a:r>
              <a:rPr dirty="0" sz="1100" spc="30">
                <a:latin typeface="Microsoft Sans Serif"/>
                <a:cs typeface="Microsoft Sans Serif"/>
              </a:rPr>
              <a:t>personas </a:t>
            </a:r>
            <a:r>
              <a:rPr dirty="0" sz="1100" spc="10">
                <a:latin typeface="Microsoft Sans Serif"/>
                <a:cs typeface="Microsoft Sans Serif"/>
              </a:rPr>
              <a:t>y </a:t>
            </a:r>
            <a:r>
              <a:rPr dirty="0" sz="1100" spc="40">
                <a:latin typeface="Microsoft Sans Serif"/>
                <a:cs typeface="Microsoft Sans Serif"/>
              </a:rPr>
              <a:t>objetos </a:t>
            </a:r>
            <a:r>
              <a:rPr dirty="0" sz="1100" spc="-280">
                <a:latin typeface="Microsoft Sans Serif"/>
                <a:cs typeface="Microsoft Sans Serif"/>
              </a:rPr>
              <a:t> </a:t>
            </a:r>
            <a:r>
              <a:rPr dirty="0" sz="1100" spc="25">
                <a:latin typeface="Microsoft Sans Serif"/>
                <a:cs typeface="Microsoft Sans Serif"/>
              </a:rPr>
              <a:t>sólidos </a:t>
            </a:r>
            <a:r>
              <a:rPr dirty="0" sz="1100" spc="45">
                <a:latin typeface="Microsoft Sans Serif"/>
                <a:cs typeface="Microsoft Sans Serif"/>
              </a:rPr>
              <a:t>que </a:t>
            </a:r>
            <a:r>
              <a:rPr dirty="0" sz="1100" spc="35">
                <a:latin typeface="Microsoft Sans Serif"/>
                <a:cs typeface="Microsoft Sans Serif"/>
              </a:rPr>
              <a:t>ingresan </a:t>
            </a:r>
            <a:r>
              <a:rPr dirty="0" sz="1100" spc="15">
                <a:latin typeface="Microsoft Sans Serif"/>
                <a:cs typeface="Microsoft Sans Serif"/>
              </a:rPr>
              <a:t>al </a:t>
            </a:r>
            <a:r>
              <a:rPr dirty="0" sz="1100" spc="35">
                <a:latin typeface="Microsoft Sans Serif"/>
                <a:cs typeface="Microsoft Sans Serif"/>
              </a:rPr>
              <a:t>recinto. </a:t>
            </a:r>
            <a:r>
              <a:rPr dirty="0" sz="1100" spc="-45">
                <a:latin typeface="Microsoft Sans Serif"/>
                <a:cs typeface="Microsoft Sans Serif"/>
              </a:rPr>
              <a:t>El </a:t>
            </a:r>
            <a:r>
              <a:rPr dirty="0" sz="1100" spc="40">
                <a:latin typeface="Microsoft Sans Serif"/>
                <a:cs typeface="Microsoft Sans Serif"/>
              </a:rPr>
              <a:t>segundo </a:t>
            </a:r>
            <a:r>
              <a:rPr dirty="0" sz="1100" spc="65">
                <a:latin typeface="Microsoft Sans Serif"/>
                <a:cs typeface="Microsoft Sans Serif"/>
              </a:rPr>
              <a:t>número </a:t>
            </a:r>
            <a:r>
              <a:rPr dirty="0" sz="1100" spc="30">
                <a:latin typeface="Microsoft Sans Serif"/>
                <a:cs typeface="Microsoft Sans Serif"/>
              </a:rPr>
              <a:t>indica </a:t>
            </a:r>
            <a:r>
              <a:rPr dirty="0" sz="1100" spc="20">
                <a:latin typeface="Microsoft Sans Serif"/>
                <a:cs typeface="Microsoft Sans Serif"/>
              </a:rPr>
              <a:t>el </a:t>
            </a:r>
            <a:r>
              <a:rPr dirty="0" sz="1100" spc="25">
                <a:latin typeface="Microsoft Sans Serif"/>
                <a:cs typeface="Microsoft Sans Serif"/>
              </a:rPr>
              <a:t> </a:t>
            </a:r>
            <a:r>
              <a:rPr dirty="0" sz="1100" spc="55">
                <a:latin typeface="Microsoft Sans Serif"/>
                <a:cs typeface="Microsoft Sans Serif"/>
              </a:rPr>
              <a:t>grado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40">
                <a:latin typeface="Microsoft Sans Serif"/>
                <a:cs typeface="Microsoft Sans Serif"/>
              </a:rPr>
              <a:t>protección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45">
                <a:latin typeface="Microsoft Sans Serif"/>
                <a:cs typeface="Microsoft Sans Serif"/>
              </a:rPr>
              <a:t>contra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15">
                <a:latin typeface="Microsoft Sans Serif"/>
                <a:cs typeface="Microsoft Sans Serif"/>
              </a:rPr>
              <a:t>la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45">
                <a:latin typeface="Microsoft Sans Serif"/>
                <a:cs typeface="Microsoft Sans Serif"/>
              </a:rPr>
              <a:t>entrada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25">
                <a:latin typeface="Microsoft Sans Serif"/>
                <a:cs typeface="Microsoft Sans Serif"/>
              </a:rPr>
              <a:t>agua.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76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24644" y="1060272"/>
            <a:ext cx="3080385" cy="987425"/>
            <a:chOff x="2924644" y="1060272"/>
            <a:chExt cx="3080385" cy="987425"/>
          </a:xfrm>
        </p:grpSpPr>
        <p:sp>
          <p:nvSpPr>
            <p:cNvPr id="3" name="object 3"/>
            <p:cNvSpPr/>
            <p:nvPr/>
          </p:nvSpPr>
          <p:spPr>
            <a:xfrm>
              <a:off x="2926930" y="1063637"/>
              <a:ext cx="3069590" cy="219710"/>
            </a:xfrm>
            <a:custGeom>
              <a:avLst/>
              <a:gdLst/>
              <a:ahLst/>
              <a:cxnLst/>
              <a:rect l="l" t="t" r="r" b="b"/>
              <a:pathLst>
                <a:path w="3069590" h="219709">
                  <a:moveTo>
                    <a:pt x="3069310" y="0"/>
                  </a:moveTo>
                  <a:lnTo>
                    <a:pt x="0" y="0"/>
                  </a:lnTo>
                  <a:lnTo>
                    <a:pt x="0" y="219671"/>
                  </a:lnTo>
                  <a:lnTo>
                    <a:pt x="3069310" y="219671"/>
                  </a:lnTo>
                  <a:lnTo>
                    <a:pt x="3069310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926930" y="1062558"/>
              <a:ext cx="3075940" cy="982980"/>
            </a:xfrm>
            <a:custGeom>
              <a:avLst/>
              <a:gdLst/>
              <a:ahLst/>
              <a:cxnLst/>
              <a:rect l="l" t="t" r="r" b="b"/>
              <a:pathLst>
                <a:path w="3075940" h="982980">
                  <a:moveTo>
                    <a:pt x="0" y="0"/>
                  </a:moveTo>
                  <a:lnTo>
                    <a:pt x="3069310" y="0"/>
                  </a:lnTo>
                  <a:lnTo>
                    <a:pt x="3069310" y="982421"/>
                  </a:lnTo>
                  <a:lnTo>
                    <a:pt x="0" y="982421"/>
                  </a:lnTo>
                  <a:lnTo>
                    <a:pt x="0" y="0"/>
                  </a:lnTo>
                  <a:close/>
                </a:path>
                <a:path w="3075940" h="982980">
                  <a:moveTo>
                    <a:pt x="6108" y="219671"/>
                  </a:moveTo>
                  <a:lnTo>
                    <a:pt x="3069310" y="219671"/>
                  </a:lnTo>
                </a:path>
                <a:path w="3075940" h="982980">
                  <a:moveTo>
                    <a:pt x="6108" y="414947"/>
                  </a:moveTo>
                  <a:lnTo>
                    <a:pt x="3069310" y="408838"/>
                  </a:lnTo>
                </a:path>
                <a:path w="3075940" h="982980">
                  <a:moveTo>
                    <a:pt x="6108" y="604100"/>
                  </a:moveTo>
                  <a:lnTo>
                    <a:pt x="3075406" y="598004"/>
                  </a:lnTo>
                </a:path>
                <a:path w="3075940" h="982980">
                  <a:moveTo>
                    <a:pt x="1488884" y="0"/>
                  </a:moveTo>
                  <a:lnTo>
                    <a:pt x="1494993" y="98242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222358" y="1128699"/>
              <a:ext cx="899794" cy="95885"/>
            </a:xfrm>
            <a:custGeom>
              <a:avLst/>
              <a:gdLst/>
              <a:ahLst/>
              <a:cxnLst/>
              <a:rect l="l" t="t" r="r" b="b"/>
              <a:pathLst>
                <a:path w="899795" h="95884">
                  <a:moveTo>
                    <a:pt x="32131" y="1904"/>
                  </a:moveTo>
                  <a:lnTo>
                    <a:pt x="0" y="1904"/>
                  </a:lnTo>
                  <a:lnTo>
                    <a:pt x="0" y="93599"/>
                  </a:lnTo>
                  <a:lnTo>
                    <a:pt x="18414" y="93599"/>
                  </a:lnTo>
                  <a:lnTo>
                    <a:pt x="18414" y="14858"/>
                  </a:lnTo>
                  <a:lnTo>
                    <a:pt x="35907" y="14858"/>
                  </a:lnTo>
                  <a:lnTo>
                    <a:pt x="32131" y="1904"/>
                  </a:lnTo>
                  <a:close/>
                </a:path>
                <a:path w="899795" h="95884">
                  <a:moveTo>
                    <a:pt x="35907" y="14858"/>
                  </a:moveTo>
                  <a:lnTo>
                    <a:pt x="18414" y="14858"/>
                  </a:lnTo>
                  <a:lnTo>
                    <a:pt x="42925" y="93599"/>
                  </a:lnTo>
                  <a:lnTo>
                    <a:pt x="59181" y="93599"/>
                  </a:lnTo>
                  <a:lnTo>
                    <a:pt x="67087" y="68592"/>
                  </a:lnTo>
                  <a:lnTo>
                    <a:pt x="51574" y="68592"/>
                  </a:lnTo>
                  <a:lnTo>
                    <a:pt x="35907" y="14858"/>
                  </a:lnTo>
                  <a:close/>
                </a:path>
                <a:path w="899795" h="95884">
                  <a:moveTo>
                    <a:pt x="103758" y="14858"/>
                  </a:moveTo>
                  <a:lnTo>
                    <a:pt x="84073" y="14858"/>
                  </a:lnTo>
                  <a:lnTo>
                    <a:pt x="84073" y="93599"/>
                  </a:lnTo>
                  <a:lnTo>
                    <a:pt x="103758" y="93599"/>
                  </a:lnTo>
                  <a:lnTo>
                    <a:pt x="103758" y="14858"/>
                  </a:lnTo>
                  <a:close/>
                </a:path>
                <a:path w="899795" h="95884">
                  <a:moveTo>
                    <a:pt x="103758" y="1904"/>
                  </a:moveTo>
                  <a:lnTo>
                    <a:pt x="72529" y="1904"/>
                  </a:lnTo>
                  <a:lnTo>
                    <a:pt x="51574" y="68592"/>
                  </a:lnTo>
                  <a:lnTo>
                    <a:pt x="67087" y="68592"/>
                  </a:lnTo>
                  <a:lnTo>
                    <a:pt x="84073" y="14858"/>
                  </a:lnTo>
                  <a:lnTo>
                    <a:pt x="103758" y="14858"/>
                  </a:lnTo>
                  <a:lnTo>
                    <a:pt x="103758" y="1904"/>
                  </a:lnTo>
                  <a:close/>
                </a:path>
                <a:path w="899795" h="95884">
                  <a:moveTo>
                    <a:pt x="170560" y="1904"/>
                  </a:moveTo>
                  <a:lnTo>
                    <a:pt x="147193" y="1904"/>
                  </a:lnTo>
                  <a:lnTo>
                    <a:pt x="114058" y="93599"/>
                  </a:lnTo>
                  <a:lnTo>
                    <a:pt x="132854" y="93599"/>
                  </a:lnTo>
                  <a:lnTo>
                    <a:pt x="139712" y="73786"/>
                  </a:lnTo>
                  <a:lnTo>
                    <a:pt x="195560" y="73786"/>
                  </a:lnTo>
                  <a:lnTo>
                    <a:pt x="190392" y="58927"/>
                  </a:lnTo>
                  <a:lnTo>
                    <a:pt x="144792" y="58927"/>
                  </a:lnTo>
                  <a:lnTo>
                    <a:pt x="158381" y="19799"/>
                  </a:lnTo>
                  <a:lnTo>
                    <a:pt x="176784" y="19799"/>
                  </a:lnTo>
                  <a:lnTo>
                    <a:pt x="170560" y="1904"/>
                  </a:lnTo>
                  <a:close/>
                </a:path>
                <a:path w="899795" h="95884">
                  <a:moveTo>
                    <a:pt x="195560" y="73786"/>
                  </a:moveTo>
                  <a:lnTo>
                    <a:pt x="176021" y="73786"/>
                  </a:lnTo>
                  <a:lnTo>
                    <a:pt x="182638" y="93599"/>
                  </a:lnTo>
                  <a:lnTo>
                    <a:pt x="202450" y="93599"/>
                  </a:lnTo>
                  <a:lnTo>
                    <a:pt x="195560" y="73786"/>
                  </a:lnTo>
                  <a:close/>
                </a:path>
                <a:path w="899795" h="95884">
                  <a:moveTo>
                    <a:pt x="176784" y="19799"/>
                  </a:moveTo>
                  <a:lnTo>
                    <a:pt x="158381" y="19799"/>
                  </a:lnTo>
                  <a:lnTo>
                    <a:pt x="171069" y="58927"/>
                  </a:lnTo>
                  <a:lnTo>
                    <a:pt x="190392" y="58927"/>
                  </a:lnTo>
                  <a:lnTo>
                    <a:pt x="176784" y="19799"/>
                  </a:lnTo>
                  <a:close/>
                </a:path>
                <a:path w="899795" h="95884">
                  <a:moveTo>
                    <a:pt x="226580" y="64007"/>
                  </a:moveTo>
                  <a:lnTo>
                    <a:pt x="206514" y="64007"/>
                  </a:lnTo>
                  <a:lnTo>
                    <a:pt x="206595" y="72555"/>
                  </a:lnTo>
                  <a:lnTo>
                    <a:pt x="242074" y="95503"/>
                  </a:lnTo>
                  <a:lnTo>
                    <a:pt x="250801" y="94956"/>
                  </a:lnTo>
                  <a:lnTo>
                    <a:pt x="258579" y="93313"/>
                  </a:lnTo>
                  <a:lnTo>
                    <a:pt x="265407" y="90574"/>
                  </a:lnTo>
                  <a:lnTo>
                    <a:pt x="271284" y="86740"/>
                  </a:lnTo>
                  <a:lnTo>
                    <a:pt x="277855" y="81406"/>
                  </a:lnTo>
                  <a:lnTo>
                    <a:pt x="235927" y="81406"/>
                  </a:lnTo>
                  <a:lnTo>
                    <a:pt x="231012" y="79032"/>
                  </a:lnTo>
                  <a:lnTo>
                    <a:pt x="227203" y="71920"/>
                  </a:lnTo>
                  <a:lnTo>
                    <a:pt x="226580" y="68491"/>
                  </a:lnTo>
                  <a:lnTo>
                    <a:pt x="226580" y="64007"/>
                  </a:lnTo>
                  <a:close/>
                </a:path>
                <a:path w="899795" h="95884">
                  <a:moveTo>
                    <a:pt x="255612" y="0"/>
                  </a:moveTo>
                  <a:lnTo>
                    <a:pt x="245884" y="0"/>
                  </a:lnTo>
                  <a:lnTo>
                    <a:pt x="237282" y="531"/>
                  </a:lnTo>
                  <a:lnTo>
                    <a:pt x="209562" y="20231"/>
                  </a:lnTo>
                  <a:lnTo>
                    <a:pt x="209624" y="36106"/>
                  </a:lnTo>
                  <a:lnTo>
                    <a:pt x="243331" y="56260"/>
                  </a:lnTo>
                  <a:lnTo>
                    <a:pt x="250113" y="57861"/>
                  </a:lnTo>
                  <a:lnTo>
                    <a:pt x="254469" y="59258"/>
                  </a:lnTo>
                  <a:lnTo>
                    <a:pt x="256412" y="60451"/>
                  </a:lnTo>
                  <a:lnTo>
                    <a:pt x="259295" y="62141"/>
                  </a:lnTo>
                  <a:lnTo>
                    <a:pt x="260743" y="64846"/>
                  </a:lnTo>
                  <a:lnTo>
                    <a:pt x="260743" y="72555"/>
                  </a:lnTo>
                  <a:lnTo>
                    <a:pt x="259168" y="75691"/>
                  </a:lnTo>
                  <a:lnTo>
                    <a:pt x="252907" y="80263"/>
                  </a:lnTo>
                  <a:lnTo>
                    <a:pt x="248627" y="81406"/>
                  </a:lnTo>
                  <a:lnTo>
                    <a:pt x="277855" y="81406"/>
                  </a:lnTo>
                  <a:lnTo>
                    <a:pt x="281317" y="74295"/>
                  </a:lnTo>
                  <a:lnTo>
                    <a:pt x="281298" y="59258"/>
                  </a:lnTo>
                  <a:lnTo>
                    <a:pt x="241858" y="37668"/>
                  </a:lnTo>
                  <a:lnTo>
                    <a:pt x="236855" y="36106"/>
                  </a:lnTo>
                  <a:lnTo>
                    <a:pt x="234835" y="34925"/>
                  </a:lnTo>
                  <a:lnTo>
                    <a:pt x="231533" y="33058"/>
                  </a:lnTo>
                  <a:lnTo>
                    <a:pt x="229882" y="30175"/>
                  </a:lnTo>
                  <a:lnTo>
                    <a:pt x="229882" y="22555"/>
                  </a:lnTo>
                  <a:lnTo>
                    <a:pt x="231279" y="19557"/>
                  </a:lnTo>
                  <a:lnTo>
                    <a:pt x="236855" y="14985"/>
                  </a:lnTo>
                  <a:lnTo>
                    <a:pt x="240499" y="13843"/>
                  </a:lnTo>
                  <a:lnTo>
                    <a:pt x="276617" y="13843"/>
                  </a:lnTo>
                  <a:lnTo>
                    <a:pt x="275551" y="11506"/>
                  </a:lnTo>
                  <a:lnTo>
                    <a:pt x="263359" y="2197"/>
                  </a:lnTo>
                  <a:lnTo>
                    <a:pt x="255612" y="0"/>
                  </a:lnTo>
                  <a:close/>
                </a:path>
                <a:path w="899795" h="95884">
                  <a:moveTo>
                    <a:pt x="276617" y="13843"/>
                  </a:moveTo>
                  <a:lnTo>
                    <a:pt x="250837" y="13843"/>
                  </a:lnTo>
                  <a:lnTo>
                    <a:pt x="255028" y="15786"/>
                  </a:lnTo>
                  <a:lnTo>
                    <a:pt x="259092" y="22047"/>
                  </a:lnTo>
                  <a:lnTo>
                    <a:pt x="259854" y="24752"/>
                  </a:lnTo>
                  <a:lnTo>
                    <a:pt x="259854" y="27812"/>
                  </a:lnTo>
                  <a:lnTo>
                    <a:pt x="278777" y="27812"/>
                  </a:lnTo>
                  <a:lnTo>
                    <a:pt x="278777" y="18580"/>
                  </a:lnTo>
                  <a:lnTo>
                    <a:pt x="276617" y="13843"/>
                  </a:lnTo>
                  <a:close/>
                </a:path>
                <a:path w="899795" h="95884">
                  <a:moveTo>
                    <a:pt x="332358" y="17145"/>
                  </a:moveTo>
                  <a:lnTo>
                    <a:pt x="312673" y="17145"/>
                  </a:lnTo>
                  <a:lnTo>
                    <a:pt x="312673" y="93599"/>
                  </a:lnTo>
                  <a:lnTo>
                    <a:pt x="332358" y="93599"/>
                  </a:lnTo>
                  <a:lnTo>
                    <a:pt x="332358" y="17145"/>
                  </a:lnTo>
                  <a:close/>
                </a:path>
                <a:path w="899795" h="95884">
                  <a:moveTo>
                    <a:pt x="359663" y="1904"/>
                  </a:moveTo>
                  <a:lnTo>
                    <a:pt x="285369" y="1904"/>
                  </a:lnTo>
                  <a:lnTo>
                    <a:pt x="285369" y="17145"/>
                  </a:lnTo>
                  <a:lnTo>
                    <a:pt x="359663" y="17145"/>
                  </a:lnTo>
                  <a:lnTo>
                    <a:pt x="359663" y="1904"/>
                  </a:lnTo>
                  <a:close/>
                </a:path>
                <a:path w="899795" h="95884">
                  <a:moveTo>
                    <a:pt x="431419" y="1904"/>
                  </a:moveTo>
                  <a:lnTo>
                    <a:pt x="369950" y="1904"/>
                  </a:lnTo>
                  <a:lnTo>
                    <a:pt x="369950" y="93599"/>
                  </a:lnTo>
                  <a:lnTo>
                    <a:pt x="432828" y="93599"/>
                  </a:lnTo>
                  <a:lnTo>
                    <a:pt x="432828" y="78612"/>
                  </a:lnTo>
                  <a:lnTo>
                    <a:pt x="389635" y="78612"/>
                  </a:lnTo>
                  <a:lnTo>
                    <a:pt x="389635" y="53721"/>
                  </a:lnTo>
                  <a:lnTo>
                    <a:pt x="428764" y="53721"/>
                  </a:lnTo>
                  <a:lnTo>
                    <a:pt x="428764" y="38734"/>
                  </a:lnTo>
                  <a:lnTo>
                    <a:pt x="389635" y="38734"/>
                  </a:lnTo>
                  <a:lnTo>
                    <a:pt x="389635" y="16890"/>
                  </a:lnTo>
                  <a:lnTo>
                    <a:pt x="431419" y="16890"/>
                  </a:lnTo>
                  <a:lnTo>
                    <a:pt x="431419" y="1904"/>
                  </a:lnTo>
                  <a:close/>
                </a:path>
                <a:path w="899795" h="95884">
                  <a:moveTo>
                    <a:pt x="490689" y="1904"/>
                  </a:moveTo>
                  <a:lnTo>
                    <a:pt x="447294" y="1904"/>
                  </a:lnTo>
                  <a:lnTo>
                    <a:pt x="447294" y="93599"/>
                  </a:lnTo>
                  <a:lnTo>
                    <a:pt x="466979" y="93599"/>
                  </a:lnTo>
                  <a:lnTo>
                    <a:pt x="466979" y="56514"/>
                  </a:lnTo>
                  <a:lnTo>
                    <a:pt x="512723" y="56514"/>
                  </a:lnTo>
                  <a:lnTo>
                    <a:pt x="509269" y="50876"/>
                  </a:lnTo>
                  <a:lnTo>
                    <a:pt x="505002" y="48717"/>
                  </a:lnTo>
                  <a:lnTo>
                    <a:pt x="498729" y="48120"/>
                  </a:lnTo>
                  <a:lnTo>
                    <a:pt x="503555" y="46774"/>
                  </a:lnTo>
                  <a:lnTo>
                    <a:pt x="507326" y="44996"/>
                  </a:lnTo>
                  <a:lnTo>
                    <a:pt x="511300" y="41782"/>
                  </a:lnTo>
                  <a:lnTo>
                    <a:pt x="466470" y="41782"/>
                  </a:lnTo>
                  <a:lnTo>
                    <a:pt x="466470" y="16636"/>
                  </a:lnTo>
                  <a:lnTo>
                    <a:pt x="515983" y="16636"/>
                  </a:lnTo>
                  <a:lnTo>
                    <a:pt x="514311" y="12903"/>
                  </a:lnTo>
                  <a:lnTo>
                    <a:pt x="496125" y="2298"/>
                  </a:lnTo>
                  <a:lnTo>
                    <a:pt x="490689" y="1904"/>
                  </a:lnTo>
                  <a:close/>
                </a:path>
                <a:path w="899795" h="95884">
                  <a:moveTo>
                    <a:pt x="512723" y="56514"/>
                  </a:moveTo>
                  <a:lnTo>
                    <a:pt x="486791" y="56514"/>
                  </a:lnTo>
                  <a:lnTo>
                    <a:pt x="488657" y="56718"/>
                  </a:lnTo>
                  <a:lnTo>
                    <a:pt x="491959" y="57911"/>
                  </a:lnTo>
                  <a:lnTo>
                    <a:pt x="493394" y="59435"/>
                  </a:lnTo>
                  <a:lnTo>
                    <a:pt x="494207" y="61849"/>
                  </a:lnTo>
                  <a:lnTo>
                    <a:pt x="494588" y="62814"/>
                  </a:lnTo>
                  <a:lnTo>
                    <a:pt x="495198" y="66166"/>
                  </a:lnTo>
                  <a:lnTo>
                    <a:pt x="496811" y="77343"/>
                  </a:lnTo>
                  <a:lnTo>
                    <a:pt x="499109" y="93599"/>
                  </a:lnTo>
                  <a:lnTo>
                    <a:pt x="520826" y="93599"/>
                  </a:lnTo>
                  <a:lnTo>
                    <a:pt x="515238" y="69214"/>
                  </a:lnTo>
                  <a:lnTo>
                    <a:pt x="514222" y="61849"/>
                  </a:lnTo>
                  <a:lnTo>
                    <a:pt x="513003" y="56972"/>
                  </a:lnTo>
                  <a:lnTo>
                    <a:pt x="512723" y="56514"/>
                  </a:lnTo>
                  <a:close/>
                </a:path>
                <a:path w="899795" h="95884">
                  <a:moveTo>
                    <a:pt x="515983" y="16636"/>
                  </a:moveTo>
                  <a:lnTo>
                    <a:pt x="486029" y="16636"/>
                  </a:lnTo>
                  <a:lnTo>
                    <a:pt x="490016" y="17437"/>
                  </a:lnTo>
                  <a:lnTo>
                    <a:pt x="495769" y="20993"/>
                  </a:lnTo>
                  <a:lnTo>
                    <a:pt x="497331" y="24206"/>
                  </a:lnTo>
                  <a:lnTo>
                    <a:pt x="497331" y="33185"/>
                  </a:lnTo>
                  <a:lnTo>
                    <a:pt x="495960" y="36487"/>
                  </a:lnTo>
                  <a:lnTo>
                    <a:pt x="490461" y="40716"/>
                  </a:lnTo>
                  <a:lnTo>
                    <a:pt x="486791" y="41782"/>
                  </a:lnTo>
                  <a:lnTo>
                    <a:pt x="511300" y="41782"/>
                  </a:lnTo>
                  <a:lnTo>
                    <a:pt x="515289" y="38557"/>
                  </a:lnTo>
                  <a:lnTo>
                    <a:pt x="517906" y="32638"/>
                  </a:lnTo>
                  <a:lnTo>
                    <a:pt x="517906" y="22301"/>
                  </a:lnTo>
                  <a:lnTo>
                    <a:pt x="517194" y="19342"/>
                  </a:lnTo>
                  <a:lnTo>
                    <a:pt x="515983" y="16636"/>
                  </a:lnTo>
                  <a:close/>
                </a:path>
                <a:path w="899795" h="95884">
                  <a:moveTo>
                    <a:pt x="560705" y="1904"/>
                  </a:moveTo>
                  <a:lnTo>
                    <a:pt x="531748" y="1904"/>
                  </a:lnTo>
                  <a:lnTo>
                    <a:pt x="531748" y="93599"/>
                  </a:lnTo>
                  <a:lnTo>
                    <a:pt x="565276" y="93599"/>
                  </a:lnTo>
                  <a:lnTo>
                    <a:pt x="574790" y="92860"/>
                  </a:lnTo>
                  <a:lnTo>
                    <a:pt x="583253" y="90646"/>
                  </a:lnTo>
                  <a:lnTo>
                    <a:pt x="590669" y="86955"/>
                  </a:lnTo>
                  <a:lnTo>
                    <a:pt x="597039" y="81787"/>
                  </a:lnTo>
                  <a:lnTo>
                    <a:pt x="599726" y="78358"/>
                  </a:lnTo>
                  <a:lnTo>
                    <a:pt x="551433" y="78358"/>
                  </a:lnTo>
                  <a:lnTo>
                    <a:pt x="551433" y="17145"/>
                  </a:lnTo>
                  <a:lnTo>
                    <a:pt x="600309" y="17145"/>
                  </a:lnTo>
                  <a:lnTo>
                    <a:pt x="596392" y="12700"/>
                  </a:lnTo>
                  <a:lnTo>
                    <a:pt x="589596" y="7975"/>
                  </a:lnTo>
                  <a:lnTo>
                    <a:pt x="581382" y="4602"/>
                  </a:lnTo>
                  <a:lnTo>
                    <a:pt x="571751" y="2579"/>
                  </a:lnTo>
                  <a:lnTo>
                    <a:pt x="560705" y="1904"/>
                  </a:lnTo>
                  <a:close/>
                </a:path>
                <a:path w="899795" h="95884">
                  <a:moveTo>
                    <a:pt x="600309" y="17145"/>
                  </a:moveTo>
                  <a:lnTo>
                    <a:pt x="570496" y="17145"/>
                  </a:lnTo>
                  <a:lnTo>
                    <a:pt x="577684" y="19570"/>
                  </a:lnTo>
                  <a:lnTo>
                    <a:pt x="586663" y="29311"/>
                  </a:lnTo>
                  <a:lnTo>
                    <a:pt x="588898" y="36652"/>
                  </a:lnTo>
                  <a:lnTo>
                    <a:pt x="588898" y="52070"/>
                  </a:lnTo>
                  <a:lnTo>
                    <a:pt x="564642" y="78358"/>
                  </a:lnTo>
                  <a:lnTo>
                    <a:pt x="599726" y="78358"/>
                  </a:lnTo>
                  <a:lnTo>
                    <a:pt x="602371" y="74982"/>
                  </a:lnTo>
                  <a:lnTo>
                    <a:pt x="606177" y="66892"/>
                  </a:lnTo>
                  <a:lnTo>
                    <a:pt x="608458" y="57518"/>
                  </a:lnTo>
                  <a:lnTo>
                    <a:pt x="609219" y="46862"/>
                  </a:lnTo>
                  <a:lnTo>
                    <a:pt x="608418" y="36154"/>
                  </a:lnTo>
                  <a:lnTo>
                    <a:pt x="606015" y="26890"/>
                  </a:lnTo>
                  <a:lnTo>
                    <a:pt x="602007" y="19072"/>
                  </a:lnTo>
                  <a:lnTo>
                    <a:pt x="600309" y="17145"/>
                  </a:lnTo>
                  <a:close/>
                </a:path>
                <a:path w="899795" h="95884">
                  <a:moveTo>
                    <a:pt x="666584" y="1904"/>
                  </a:moveTo>
                  <a:lnTo>
                    <a:pt x="623188" y="1904"/>
                  </a:lnTo>
                  <a:lnTo>
                    <a:pt x="623188" y="93599"/>
                  </a:lnTo>
                  <a:lnTo>
                    <a:pt x="642873" y="93599"/>
                  </a:lnTo>
                  <a:lnTo>
                    <a:pt x="642873" y="56514"/>
                  </a:lnTo>
                  <a:lnTo>
                    <a:pt x="688619" y="56514"/>
                  </a:lnTo>
                  <a:lnTo>
                    <a:pt x="685177" y="50876"/>
                  </a:lnTo>
                  <a:lnTo>
                    <a:pt x="680897" y="48717"/>
                  </a:lnTo>
                  <a:lnTo>
                    <a:pt x="674623" y="48120"/>
                  </a:lnTo>
                  <a:lnTo>
                    <a:pt x="679449" y="46774"/>
                  </a:lnTo>
                  <a:lnTo>
                    <a:pt x="683221" y="44996"/>
                  </a:lnTo>
                  <a:lnTo>
                    <a:pt x="687195" y="41782"/>
                  </a:lnTo>
                  <a:lnTo>
                    <a:pt x="642366" y="41782"/>
                  </a:lnTo>
                  <a:lnTo>
                    <a:pt x="642366" y="16636"/>
                  </a:lnTo>
                  <a:lnTo>
                    <a:pt x="691878" y="16636"/>
                  </a:lnTo>
                  <a:lnTo>
                    <a:pt x="690206" y="12903"/>
                  </a:lnTo>
                  <a:lnTo>
                    <a:pt x="672020" y="2298"/>
                  </a:lnTo>
                  <a:lnTo>
                    <a:pt x="666584" y="1904"/>
                  </a:lnTo>
                  <a:close/>
                </a:path>
                <a:path w="899795" h="95884">
                  <a:moveTo>
                    <a:pt x="688619" y="56514"/>
                  </a:moveTo>
                  <a:lnTo>
                    <a:pt x="662685" y="56514"/>
                  </a:lnTo>
                  <a:lnTo>
                    <a:pt x="664552" y="56718"/>
                  </a:lnTo>
                  <a:lnTo>
                    <a:pt x="667854" y="57911"/>
                  </a:lnTo>
                  <a:lnTo>
                    <a:pt x="669302" y="59435"/>
                  </a:lnTo>
                  <a:lnTo>
                    <a:pt x="670102" y="61849"/>
                  </a:lnTo>
                  <a:lnTo>
                    <a:pt x="670483" y="62814"/>
                  </a:lnTo>
                  <a:lnTo>
                    <a:pt x="671093" y="66166"/>
                  </a:lnTo>
                  <a:lnTo>
                    <a:pt x="672706" y="77343"/>
                  </a:lnTo>
                  <a:lnTo>
                    <a:pt x="675005" y="93599"/>
                  </a:lnTo>
                  <a:lnTo>
                    <a:pt x="696721" y="93599"/>
                  </a:lnTo>
                  <a:lnTo>
                    <a:pt x="691146" y="69214"/>
                  </a:lnTo>
                  <a:lnTo>
                    <a:pt x="690118" y="61849"/>
                  </a:lnTo>
                  <a:lnTo>
                    <a:pt x="688898" y="56972"/>
                  </a:lnTo>
                  <a:lnTo>
                    <a:pt x="688619" y="56514"/>
                  </a:lnTo>
                  <a:close/>
                </a:path>
                <a:path w="899795" h="95884">
                  <a:moveTo>
                    <a:pt x="691878" y="16636"/>
                  </a:moveTo>
                  <a:lnTo>
                    <a:pt x="661923" y="16636"/>
                  </a:lnTo>
                  <a:lnTo>
                    <a:pt x="665911" y="17437"/>
                  </a:lnTo>
                  <a:lnTo>
                    <a:pt x="671664" y="20993"/>
                  </a:lnTo>
                  <a:lnTo>
                    <a:pt x="673226" y="24206"/>
                  </a:lnTo>
                  <a:lnTo>
                    <a:pt x="673226" y="33185"/>
                  </a:lnTo>
                  <a:lnTo>
                    <a:pt x="671855" y="36487"/>
                  </a:lnTo>
                  <a:lnTo>
                    <a:pt x="666356" y="40716"/>
                  </a:lnTo>
                  <a:lnTo>
                    <a:pt x="662685" y="41782"/>
                  </a:lnTo>
                  <a:lnTo>
                    <a:pt x="687195" y="41782"/>
                  </a:lnTo>
                  <a:lnTo>
                    <a:pt x="691184" y="38557"/>
                  </a:lnTo>
                  <a:lnTo>
                    <a:pt x="693800" y="32638"/>
                  </a:lnTo>
                  <a:lnTo>
                    <a:pt x="693800" y="22301"/>
                  </a:lnTo>
                  <a:lnTo>
                    <a:pt x="693089" y="19342"/>
                  </a:lnTo>
                  <a:lnTo>
                    <a:pt x="691878" y="16636"/>
                  </a:lnTo>
                  <a:close/>
                </a:path>
                <a:path w="899795" h="95884">
                  <a:moveTo>
                    <a:pt x="727341" y="1904"/>
                  </a:moveTo>
                  <a:lnTo>
                    <a:pt x="707656" y="1904"/>
                  </a:lnTo>
                  <a:lnTo>
                    <a:pt x="707656" y="93599"/>
                  </a:lnTo>
                  <a:lnTo>
                    <a:pt x="727341" y="93599"/>
                  </a:lnTo>
                  <a:lnTo>
                    <a:pt x="727341" y="1904"/>
                  </a:lnTo>
                  <a:close/>
                </a:path>
                <a:path w="899795" h="95884">
                  <a:moveTo>
                    <a:pt x="758837" y="1904"/>
                  </a:moveTo>
                  <a:lnTo>
                    <a:pt x="737374" y="1904"/>
                  </a:lnTo>
                  <a:lnTo>
                    <a:pt x="771156" y="93599"/>
                  </a:lnTo>
                  <a:lnTo>
                    <a:pt x="792619" y="93599"/>
                  </a:lnTo>
                  <a:lnTo>
                    <a:pt x="799751" y="74168"/>
                  </a:lnTo>
                  <a:lnTo>
                    <a:pt x="782840" y="74168"/>
                  </a:lnTo>
                  <a:lnTo>
                    <a:pt x="758837" y="1904"/>
                  </a:lnTo>
                  <a:close/>
                </a:path>
                <a:path w="899795" h="95884">
                  <a:moveTo>
                    <a:pt x="826274" y="1904"/>
                  </a:moveTo>
                  <a:lnTo>
                    <a:pt x="806843" y="1904"/>
                  </a:lnTo>
                  <a:lnTo>
                    <a:pt x="782840" y="74168"/>
                  </a:lnTo>
                  <a:lnTo>
                    <a:pt x="799751" y="74168"/>
                  </a:lnTo>
                  <a:lnTo>
                    <a:pt x="826274" y="1904"/>
                  </a:lnTo>
                  <a:close/>
                </a:path>
                <a:path w="899795" h="95884">
                  <a:moveTo>
                    <a:pt x="897775" y="1904"/>
                  </a:moveTo>
                  <a:lnTo>
                    <a:pt x="836307" y="1904"/>
                  </a:lnTo>
                  <a:lnTo>
                    <a:pt x="836307" y="93599"/>
                  </a:lnTo>
                  <a:lnTo>
                    <a:pt x="899172" y="93599"/>
                  </a:lnTo>
                  <a:lnTo>
                    <a:pt x="899172" y="78612"/>
                  </a:lnTo>
                  <a:lnTo>
                    <a:pt x="855992" y="78612"/>
                  </a:lnTo>
                  <a:lnTo>
                    <a:pt x="855992" y="53721"/>
                  </a:lnTo>
                  <a:lnTo>
                    <a:pt x="895108" y="53721"/>
                  </a:lnTo>
                  <a:lnTo>
                    <a:pt x="895108" y="38734"/>
                  </a:lnTo>
                  <a:lnTo>
                    <a:pt x="855992" y="38734"/>
                  </a:lnTo>
                  <a:lnTo>
                    <a:pt x="855992" y="16890"/>
                  </a:lnTo>
                  <a:lnTo>
                    <a:pt x="897775" y="16890"/>
                  </a:lnTo>
                  <a:lnTo>
                    <a:pt x="897775" y="19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31931" y="1128699"/>
              <a:ext cx="1170952" cy="1167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00057" y="1325867"/>
              <a:ext cx="1343761" cy="11760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61004" y="1525447"/>
              <a:ext cx="421881" cy="9486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62845" y="1812416"/>
              <a:ext cx="418198" cy="9486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102783" y="1325867"/>
              <a:ext cx="8255" cy="92075"/>
            </a:xfrm>
            <a:custGeom>
              <a:avLst/>
              <a:gdLst/>
              <a:ahLst/>
              <a:cxnLst/>
              <a:rect l="l" t="t" r="r" b="b"/>
              <a:pathLst>
                <a:path w="8254" h="92075">
                  <a:moveTo>
                    <a:pt x="8127" y="0"/>
                  </a:moveTo>
                  <a:lnTo>
                    <a:pt x="0" y="0"/>
                  </a:lnTo>
                  <a:lnTo>
                    <a:pt x="0" y="91694"/>
                  </a:lnTo>
                  <a:lnTo>
                    <a:pt x="8127" y="91694"/>
                  </a:lnTo>
                  <a:lnTo>
                    <a:pt x="81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35549" y="1325867"/>
              <a:ext cx="200151" cy="9296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942001" y="1525447"/>
              <a:ext cx="8255" cy="92075"/>
            </a:xfrm>
            <a:custGeom>
              <a:avLst/>
              <a:gdLst/>
              <a:ahLst/>
              <a:cxnLst/>
              <a:rect l="l" t="t" r="r" b="b"/>
              <a:pathLst>
                <a:path w="8254" h="92075">
                  <a:moveTo>
                    <a:pt x="8127" y="0"/>
                  </a:moveTo>
                  <a:lnTo>
                    <a:pt x="0" y="0"/>
                  </a:lnTo>
                  <a:lnTo>
                    <a:pt x="0" y="91694"/>
                  </a:lnTo>
                  <a:lnTo>
                    <a:pt x="8127" y="91694"/>
                  </a:lnTo>
                  <a:lnTo>
                    <a:pt x="81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74767" y="1525447"/>
              <a:ext cx="232156" cy="10693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263565" y="1525447"/>
              <a:ext cx="8255" cy="92075"/>
            </a:xfrm>
            <a:custGeom>
              <a:avLst/>
              <a:gdLst/>
              <a:ahLst/>
              <a:cxnLst/>
              <a:rect l="l" t="t" r="r" b="b"/>
              <a:pathLst>
                <a:path w="8254" h="92075">
                  <a:moveTo>
                    <a:pt x="8127" y="0"/>
                  </a:moveTo>
                  <a:lnTo>
                    <a:pt x="0" y="0"/>
                  </a:lnTo>
                  <a:lnTo>
                    <a:pt x="0" y="91694"/>
                  </a:lnTo>
                  <a:lnTo>
                    <a:pt x="8127" y="91694"/>
                  </a:lnTo>
                  <a:lnTo>
                    <a:pt x="81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96331" y="1525447"/>
              <a:ext cx="200151" cy="9296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398185" y="1728597"/>
              <a:ext cx="8255" cy="92075"/>
            </a:xfrm>
            <a:custGeom>
              <a:avLst/>
              <a:gdLst/>
              <a:ahLst/>
              <a:cxnLst/>
              <a:rect l="l" t="t" r="r" b="b"/>
              <a:pathLst>
                <a:path w="8254" h="92075">
                  <a:moveTo>
                    <a:pt x="8127" y="0"/>
                  </a:moveTo>
                  <a:lnTo>
                    <a:pt x="0" y="0"/>
                  </a:lnTo>
                  <a:lnTo>
                    <a:pt x="0" y="91694"/>
                  </a:lnTo>
                  <a:lnTo>
                    <a:pt x="8127" y="91694"/>
                  </a:lnTo>
                  <a:lnTo>
                    <a:pt x="81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30951" y="1728597"/>
              <a:ext cx="229615" cy="10693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58893" y="1728597"/>
              <a:ext cx="961072" cy="26250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717209" y="1728597"/>
              <a:ext cx="8255" cy="92075"/>
            </a:xfrm>
            <a:custGeom>
              <a:avLst/>
              <a:gdLst/>
              <a:ahLst/>
              <a:cxnLst/>
              <a:rect l="l" t="t" r="r" b="b"/>
              <a:pathLst>
                <a:path w="8254" h="92075">
                  <a:moveTo>
                    <a:pt x="8127" y="0"/>
                  </a:moveTo>
                  <a:lnTo>
                    <a:pt x="0" y="0"/>
                  </a:lnTo>
                  <a:lnTo>
                    <a:pt x="0" y="91694"/>
                  </a:lnTo>
                  <a:lnTo>
                    <a:pt x="8127" y="91694"/>
                  </a:lnTo>
                  <a:lnTo>
                    <a:pt x="81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49975" y="1728597"/>
              <a:ext cx="229615" cy="10693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466194" y="1875282"/>
              <a:ext cx="8255" cy="92075"/>
            </a:xfrm>
            <a:custGeom>
              <a:avLst/>
              <a:gdLst/>
              <a:ahLst/>
              <a:cxnLst/>
              <a:rect l="l" t="t" r="r" b="b"/>
              <a:pathLst>
                <a:path w="8254" h="92075">
                  <a:moveTo>
                    <a:pt x="8127" y="0"/>
                  </a:moveTo>
                  <a:lnTo>
                    <a:pt x="0" y="0"/>
                  </a:lnTo>
                  <a:lnTo>
                    <a:pt x="0" y="91694"/>
                  </a:lnTo>
                  <a:lnTo>
                    <a:pt x="8127" y="91694"/>
                  </a:lnTo>
                  <a:lnTo>
                    <a:pt x="81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98960" y="1875282"/>
              <a:ext cx="202311" cy="92964"/>
            </a:xfrm>
            <a:prstGeom prst="rect">
              <a:avLst/>
            </a:prstGeom>
          </p:spPr>
        </p:pic>
      </p:grpSp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2916402" y="3588842"/>
          <a:ext cx="3776345" cy="25114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8360"/>
                <a:gridCol w="2921000"/>
              </a:tblGrid>
              <a:tr h="2137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</a:tr>
              <a:tr h="4832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6241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6274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5577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4" name="object 24"/>
          <p:cNvSpPr/>
          <p:nvPr/>
        </p:nvSpPr>
        <p:spPr>
          <a:xfrm>
            <a:off x="3037420" y="3652723"/>
            <a:ext cx="671195" cy="116205"/>
          </a:xfrm>
          <a:custGeom>
            <a:avLst/>
            <a:gdLst/>
            <a:ahLst/>
            <a:cxnLst/>
            <a:rect l="l" t="t" r="r" b="b"/>
            <a:pathLst>
              <a:path w="671195" h="116204">
                <a:moveTo>
                  <a:pt x="28448" y="0"/>
                </a:moveTo>
                <a:lnTo>
                  <a:pt x="0" y="0"/>
                </a:lnTo>
                <a:lnTo>
                  <a:pt x="0" y="91694"/>
                </a:lnTo>
                <a:lnTo>
                  <a:pt x="18414" y="91694"/>
                </a:lnTo>
                <a:lnTo>
                  <a:pt x="18414" y="15494"/>
                </a:lnTo>
                <a:lnTo>
                  <a:pt x="35843" y="15494"/>
                </a:lnTo>
                <a:lnTo>
                  <a:pt x="28448" y="0"/>
                </a:lnTo>
                <a:close/>
              </a:path>
              <a:path w="671195" h="116204">
                <a:moveTo>
                  <a:pt x="35843" y="15494"/>
                </a:moveTo>
                <a:lnTo>
                  <a:pt x="18414" y="15494"/>
                </a:lnTo>
                <a:lnTo>
                  <a:pt x="54101" y="91694"/>
                </a:lnTo>
                <a:lnTo>
                  <a:pt x="81292" y="91694"/>
                </a:lnTo>
                <a:lnTo>
                  <a:pt x="81292" y="72136"/>
                </a:lnTo>
                <a:lnTo>
                  <a:pt x="62877" y="72136"/>
                </a:lnTo>
                <a:lnTo>
                  <a:pt x="35843" y="15494"/>
                </a:lnTo>
                <a:close/>
              </a:path>
              <a:path w="671195" h="116204">
                <a:moveTo>
                  <a:pt x="81292" y="0"/>
                </a:moveTo>
                <a:lnTo>
                  <a:pt x="62877" y="0"/>
                </a:lnTo>
                <a:lnTo>
                  <a:pt x="62877" y="72136"/>
                </a:lnTo>
                <a:lnTo>
                  <a:pt x="81292" y="72136"/>
                </a:lnTo>
                <a:lnTo>
                  <a:pt x="81292" y="0"/>
                </a:lnTo>
                <a:close/>
              </a:path>
              <a:path w="671195" h="116204">
                <a:moveTo>
                  <a:pt x="160019" y="0"/>
                </a:moveTo>
                <a:lnTo>
                  <a:pt x="98564" y="0"/>
                </a:lnTo>
                <a:lnTo>
                  <a:pt x="98564" y="91694"/>
                </a:lnTo>
                <a:lnTo>
                  <a:pt x="161429" y="91694"/>
                </a:lnTo>
                <a:lnTo>
                  <a:pt x="161429" y="76708"/>
                </a:lnTo>
                <a:lnTo>
                  <a:pt x="118249" y="76708"/>
                </a:lnTo>
                <a:lnTo>
                  <a:pt x="118249" y="51816"/>
                </a:lnTo>
                <a:lnTo>
                  <a:pt x="157365" y="51816"/>
                </a:lnTo>
                <a:lnTo>
                  <a:pt x="157365" y="36830"/>
                </a:lnTo>
                <a:lnTo>
                  <a:pt x="118249" y="36830"/>
                </a:lnTo>
                <a:lnTo>
                  <a:pt x="118249" y="14986"/>
                </a:lnTo>
                <a:lnTo>
                  <a:pt x="160019" y="14986"/>
                </a:lnTo>
                <a:lnTo>
                  <a:pt x="160019" y="0"/>
                </a:lnTo>
                <a:close/>
              </a:path>
              <a:path w="671195" h="116204">
                <a:moveTo>
                  <a:pt x="208025" y="0"/>
                </a:moveTo>
                <a:lnTo>
                  <a:pt x="175907" y="0"/>
                </a:lnTo>
                <a:lnTo>
                  <a:pt x="175907" y="91694"/>
                </a:lnTo>
                <a:lnTo>
                  <a:pt x="194310" y="91694"/>
                </a:lnTo>
                <a:lnTo>
                  <a:pt x="194310" y="12954"/>
                </a:lnTo>
                <a:lnTo>
                  <a:pt x="211802" y="12954"/>
                </a:lnTo>
                <a:lnTo>
                  <a:pt x="208025" y="0"/>
                </a:lnTo>
                <a:close/>
              </a:path>
              <a:path w="671195" h="116204">
                <a:moveTo>
                  <a:pt x="211802" y="12954"/>
                </a:moveTo>
                <a:lnTo>
                  <a:pt x="194310" y="12954"/>
                </a:lnTo>
                <a:lnTo>
                  <a:pt x="218833" y="91694"/>
                </a:lnTo>
                <a:lnTo>
                  <a:pt x="235077" y="91694"/>
                </a:lnTo>
                <a:lnTo>
                  <a:pt x="242982" y="66700"/>
                </a:lnTo>
                <a:lnTo>
                  <a:pt x="227469" y="66700"/>
                </a:lnTo>
                <a:lnTo>
                  <a:pt x="211802" y="12954"/>
                </a:lnTo>
                <a:close/>
              </a:path>
              <a:path w="671195" h="116204">
                <a:moveTo>
                  <a:pt x="279666" y="12954"/>
                </a:moveTo>
                <a:lnTo>
                  <a:pt x="259981" y="12954"/>
                </a:lnTo>
                <a:lnTo>
                  <a:pt x="259981" y="91694"/>
                </a:lnTo>
                <a:lnTo>
                  <a:pt x="279666" y="91694"/>
                </a:lnTo>
                <a:lnTo>
                  <a:pt x="279666" y="12954"/>
                </a:lnTo>
                <a:close/>
              </a:path>
              <a:path w="671195" h="116204">
                <a:moveTo>
                  <a:pt x="279666" y="0"/>
                </a:moveTo>
                <a:lnTo>
                  <a:pt x="248424" y="0"/>
                </a:lnTo>
                <a:lnTo>
                  <a:pt x="227469" y="66700"/>
                </a:lnTo>
                <a:lnTo>
                  <a:pt x="242982" y="66700"/>
                </a:lnTo>
                <a:lnTo>
                  <a:pt x="259981" y="12954"/>
                </a:lnTo>
                <a:lnTo>
                  <a:pt x="279666" y="12954"/>
                </a:lnTo>
                <a:lnTo>
                  <a:pt x="279666" y="0"/>
                </a:lnTo>
                <a:close/>
              </a:path>
              <a:path w="671195" h="116204">
                <a:moveTo>
                  <a:pt x="346468" y="0"/>
                </a:moveTo>
                <a:lnTo>
                  <a:pt x="323100" y="0"/>
                </a:lnTo>
                <a:lnTo>
                  <a:pt x="289953" y="91694"/>
                </a:lnTo>
                <a:lnTo>
                  <a:pt x="308749" y="91694"/>
                </a:lnTo>
                <a:lnTo>
                  <a:pt x="315607" y="71882"/>
                </a:lnTo>
                <a:lnTo>
                  <a:pt x="371458" y="71882"/>
                </a:lnTo>
                <a:lnTo>
                  <a:pt x="366292" y="57023"/>
                </a:lnTo>
                <a:lnTo>
                  <a:pt x="320687" y="57023"/>
                </a:lnTo>
                <a:lnTo>
                  <a:pt x="334276" y="17907"/>
                </a:lnTo>
                <a:lnTo>
                  <a:pt x="352693" y="17907"/>
                </a:lnTo>
                <a:lnTo>
                  <a:pt x="346468" y="0"/>
                </a:lnTo>
                <a:close/>
              </a:path>
              <a:path w="671195" h="116204">
                <a:moveTo>
                  <a:pt x="371458" y="71882"/>
                </a:moveTo>
                <a:lnTo>
                  <a:pt x="351929" y="71882"/>
                </a:lnTo>
                <a:lnTo>
                  <a:pt x="358533" y="91694"/>
                </a:lnTo>
                <a:lnTo>
                  <a:pt x="378345" y="91694"/>
                </a:lnTo>
                <a:lnTo>
                  <a:pt x="371458" y="71882"/>
                </a:lnTo>
                <a:close/>
              </a:path>
              <a:path w="671195" h="116204">
                <a:moveTo>
                  <a:pt x="352693" y="17907"/>
                </a:moveTo>
                <a:lnTo>
                  <a:pt x="334276" y="17907"/>
                </a:lnTo>
                <a:lnTo>
                  <a:pt x="346964" y="57023"/>
                </a:lnTo>
                <a:lnTo>
                  <a:pt x="366292" y="57023"/>
                </a:lnTo>
                <a:lnTo>
                  <a:pt x="352693" y="17907"/>
                </a:lnTo>
                <a:close/>
              </a:path>
              <a:path w="671195" h="116204">
                <a:moveTo>
                  <a:pt x="476377" y="27559"/>
                </a:moveTo>
                <a:lnTo>
                  <a:pt x="456310" y="27559"/>
                </a:lnTo>
                <a:lnTo>
                  <a:pt x="480948" y="91948"/>
                </a:lnTo>
                <a:lnTo>
                  <a:pt x="472820" y="116077"/>
                </a:lnTo>
                <a:lnTo>
                  <a:pt x="491756" y="116077"/>
                </a:lnTo>
                <a:lnTo>
                  <a:pt x="499503" y="90550"/>
                </a:lnTo>
                <a:lnTo>
                  <a:pt x="506947" y="71120"/>
                </a:lnTo>
                <a:lnTo>
                  <a:pt x="490867" y="71120"/>
                </a:lnTo>
                <a:lnTo>
                  <a:pt x="476377" y="27559"/>
                </a:lnTo>
                <a:close/>
              </a:path>
              <a:path w="671195" h="116204">
                <a:moveTo>
                  <a:pt x="444881" y="15239"/>
                </a:moveTo>
                <a:lnTo>
                  <a:pt x="425195" y="15239"/>
                </a:lnTo>
                <a:lnTo>
                  <a:pt x="425195" y="91694"/>
                </a:lnTo>
                <a:lnTo>
                  <a:pt x="444881" y="91694"/>
                </a:lnTo>
                <a:lnTo>
                  <a:pt x="444881" y="15239"/>
                </a:lnTo>
                <a:close/>
              </a:path>
              <a:path w="671195" h="116204">
                <a:moveTo>
                  <a:pt x="523633" y="27559"/>
                </a:moveTo>
                <a:lnTo>
                  <a:pt x="505472" y="27559"/>
                </a:lnTo>
                <a:lnTo>
                  <a:pt x="490867" y="71120"/>
                </a:lnTo>
                <a:lnTo>
                  <a:pt x="506947" y="71120"/>
                </a:lnTo>
                <a:lnTo>
                  <a:pt x="523633" y="27559"/>
                </a:lnTo>
                <a:close/>
              </a:path>
              <a:path w="671195" h="116204">
                <a:moveTo>
                  <a:pt x="472198" y="0"/>
                </a:moveTo>
                <a:lnTo>
                  <a:pt x="397903" y="0"/>
                </a:lnTo>
                <a:lnTo>
                  <a:pt x="397903" y="15239"/>
                </a:lnTo>
                <a:lnTo>
                  <a:pt x="472198" y="15239"/>
                </a:lnTo>
                <a:lnTo>
                  <a:pt x="472198" y="0"/>
                </a:lnTo>
                <a:close/>
              </a:path>
              <a:path w="671195" h="116204">
                <a:moveTo>
                  <a:pt x="552081" y="27559"/>
                </a:moveTo>
                <a:lnTo>
                  <a:pt x="533412" y="27559"/>
                </a:lnTo>
                <a:lnTo>
                  <a:pt x="533577" y="29425"/>
                </a:lnTo>
                <a:lnTo>
                  <a:pt x="533704" y="31140"/>
                </a:lnTo>
                <a:lnTo>
                  <a:pt x="533837" y="33655"/>
                </a:lnTo>
                <a:lnTo>
                  <a:pt x="533920" y="116077"/>
                </a:lnTo>
                <a:lnTo>
                  <a:pt x="552716" y="116077"/>
                </a:lnTo>
                <a:lnTo>
                  <a:pt x="552716" y="84327"/>
                </a:lnTo>
                <a:lnTo>
                  <a:pt x="590430" y="84327"/>
                </a:lnTo>
                <a:lnTo>
                  <a:pt x="590816" y="83883"/>
                </a:lnTo>
                <a:lnTo>
                  <a:pt x="593156" y="80518"/>
                </a:lnTo>
                <a:lnTo>
                  <a:pt x="561136" y="80518"/>
                </a:lnTo>
                <a:lnTo>
                  <a:pt x="557669" y="78854"/>
                </a:lnTo>
                <a:lnTo>
                  <a:pt x="553097" y="72161"/>
                </a:lnTo>
                <a:lnTo>
                  <a:pt x="551954" y="67233"/>
                </a:lnTo>
                <a:lnTo>
                  <a:pt x="551954" y="53594"/>
                </a:lnTo>
                <a:lnTo>
                  <a:pt x="553351" y="48133"/>
                </a:lnTo>
                <a:lnTo>
                  <a:pt x="558672" y="40855"/>
                </a:lnTo>
                <a:lnTo>
                  <a:pt x="562190" y="39116"/>
                </a:lnTo>
                <a:lnTo>
                  <a:pt x="594068" y="39116"/>
                </a:lnTo>
                <a:lnTo>
                  <a:pt x="593831" y="38604"/>
                </a:lnTo>
                <a:lnTo>
                  <a:pt x="592541" y="36957"/>
                </a:lnTo>
                <a:lnTo>
                  <a:pt x="552716" y="36957"/>
                </a:lnTo>
                <a:lnTo>
                  <a:pt x="552081" y="27559"/>
                </a:lnTo>
                <a:close/>
              </a:path>
              <a:path w="671195" h="116204">
                <a:moveTo>
                  <a:pt x="590430" y="84327"/>
                </a:moveTo>
                <a:lnTo>
                  <a:pt x="552716" y="84327"/>
                </a:lnTo>
                <a:lnTo>
                  <a:pt x="555497" y="87972"/>
                </a:lnTo>
                <a:lnTo>
                  <a:pt x="558939" y="90474"/>
                </a:lnTo>
                <a:lnTo>
                  <a:pt x="565289" y="92583"/>
                </a:lnTo>
                <a:lnTo>
                  <a:pt x="567905" y="92963"/>
                </a:lnTo>
                <a:lnTo>
                  <a:pt x="578916" y="92963"/>
                </a:lnTo>
                <a:lnTo>
                  <a:pt x="585558" y="89941"/>
                </a:lnTo>
                <a:lnTo>
                  <a:pt x="590430" y="84327"/>
                </a:lnTo>
                <a:close/>
              </a:path>
              <a:path w="671195" h="116204">
                <a:moveTo>
                  <a:pt x="594068" y="39116"/>
                </a:moveTo>
                <a:lnTo>
                  <a:pt x="571080" y="39116"/>
                </a:lnTo>
                <a:lnTo>
                  <a:pt x="574344" y="40805"/>
                </a:lnTo>
                <a:lnTo>
                  <a:pt x="578573" y="47586"/>
                </a:lnTo>
                <a:lnTo>
                  <a:pt x="579640" y="52374"/>
                </a:lnTo>
                <a:lnTo>
                  <a:pt x="579640" y="65659"/>
                </a:lnTo>
                <a:lnTo>
                  <a:pt x="578446" y="71107"/>
                </a:lnTo>
                <a:lnTo>
                  <a:pt x="573709" y="78638"/>
                </a:lnTo>
                <a:lnTo>
                  <a:pt x="570280" y="80518"/>
                </a:lnTo>
                <a:lnTo>
                  <a:pt x="593156" y="80518"/>
                </a:lnTo>
                <a:lnTo>
                  <a:pt x="594259" y="78930"/>
                </a:lnTo>
                <a:lnTo>
                  <a:pt x="596720" y="73140"/>
                </a:lnTo>
                <a:lnTo>
                  <a:pt x="598197" y="66515"/>
                </a:lnTo>
                <a:lnTo>
                  <a:pt x="598690" y="59055"/>
                </a:lnTo>
                <a:lnTo>
                  <a:pt x="598150" y="51239"/>
                </a:lnTo>
                <a:lnTo>
                  <a:pt x="596530" y="44423"/>
                </a:lnTo>
                <a:lnTo>
                  <a:pt x="594068" y="39116"/>
                </a:lnTo>
                <a:close/>
              </a:path>
              <a:path w="671195" h="116204">
                <a:moveTo>
                  <a:pt x="579297" y="26670"/>
                </a:moveTo>
                <a:lnTo>
                  <a:pt x="567613" y="26670"/>
                </a:lnTo>
                <a:lnTo>
                  <a:pt x="563778" y="27559"/>
                </a:lnTo>
                <a:lnTo>
                  <a:pt x="557237" y="31140"/>
                </a:lnTo>
                <a:lnTo>
                  <a:pt x="554659" y="33655"/>
                </a:lnTo>
                <a:lnTo>
                  <a:pt x="552716" y="36957"/>
                </a:lnTo>
                <a:lnTo>
                  <a:pt x="592541" y="36957"/>
                </a:lnTo>
                <a:lnTo>
                  <a:pt x="590054" y="33782"/>
                </a:lnTo>
                <a:lnTo>
                  <a:pt x="585304" y="29044"/>
                </a:lnTo>
                <a:lnTo>
                  <a:pt x="579297" y="26670"/>
                </a:lnTo>
                <a:close/>
              </a:path>
              <a:path w="671195" h="116204">
                <a:moveTo>
                  <a:pt x="640981" y="26035"/>
                </a:moveTo>
                <a:lnTo>
                  <a:pt x="610088" y="53976"/>
                </a:lnTo>
                <a:lnTo>
                  <a:pt x="609612" y="61341"/>
                </a:lnTo>
                <a:lnTo>
                  <a:pt x="609612" y="71678"/>
                </a:lnTo>
                <a:lnTo>
                  <a:pt x="612165" y="79692"/>
                </a:lnTo>
                <a:lnTo>
                  <a:pt x="622414" y="91122"/>
                </a:lnTo>
                <a:lnTo>
                  <a:pt x="630135" y="93980"/>
                </a:lnTo>
                <a:lnTo>
                  <a:pt x="648677" y="93980"/>
                </a:lnTo>
                <a:lnTo>
                  <a:pt x="655205" y="92329"/>
                </a:lnTo>
                <a:lnTo>
                  <a:pt x="665276" y="85471"/>
                </a:lnTo>
                <a:lnTo>
                  <a:pt x="667608" y="81280"/>
                </a:lnTo>
                <a:lnTo>
                  <a:pt x="635977" y="81280"/>
                </a:lnTo>
                <a:lnTo>
                  <a:pt x="632612" y="79971"/>
                </a:lnTo>
                <a:lnTo>
                  <a:pt x="628637" y="74726"/>
                </a:lnTo>
                <a:lnTo>
                  <a:pt x="627646" y="70485"/>
                </a:lnTo>
                <a:lnTo>
                  <a:pt x="627646" y="64643"/>
                </a:lnTo>
                <a:lnTo>
                  <a:pt x="670572" y="64643"/>
                </a:lnTo>
                <a:lnTo>
                  <a:pt x="670182" y="56587"/>
                </a:lnTo>
                <a:lnTo>
                  <a:pt x="669548" y="52705"/>
                </a:lnTo>
                <a:lnTo>
                  <a:pt x="628281" y="52705"/>
                </a:lnTo>
                <a:lnTo>
                  <a:pt x="628281" y="48818"/>
                </a:lnTo>
                <a:lnTo>
                  <a:pt x="629310" y="45516"/>
                </a:lnTo>
                <a:lnTo>
                  <a:pt x="633463" y="40093"/>
                </a:lnTo>
                <a:lnTo>
                  <a:pt x="636447" y="38735"/>
                </a:lnTo>
                <a:lnTo>
                  <a:pt x="664802" y="38735"/>
                </a:lnTo>
                <a:lnTo>
                  <a:pt x="664349" y="37846"/>
                </a:lnTo>
                <a:lnTo>
                  <a:pt x="660075" y="32678"/>
                </a:lnTo>
                <a:lnTo>
                  <a:pt x="654756" y="28987"/>
                </a:lnTo>
                <a:lnTo>
                  <a:pt x="648392" y="26773"/>
                </a:lnTo>
                <a:lnTo>
                  <a:pt x="640981" y="26035"/>
                </a:lnTo>
                <a:close/>
              </a:path>
              <a:path w="671195" h="116204">
                <a:moveTo>
                  <a:pt x="669048" y="72771"/>
                </a:moveTo>
                <a:lnTo>
                  <a:pt x="651903" y="72771"/>
                </a:lnTo>
                <a:lnTo>
                  <a:pt x="651052" y="75984"/>
                </a:lnTo>
                <a:lnTo>
                  <a:pt x="649566" y="78270"/>
                </a:lnTo>
                <a:lnTo>
                  <a:pt x="645756" y="80733"/>
                </a:lnTo>
                <a:lnTo>
                  <a:pt x="643521" y="81280"/>
                </a:lnTo>
                <a:lnTo>
                  <a:pt x="667608" y="81280"/>
                </a:lnTo>
                <a:lnTo>
                  <a:pt x="668286" y="80060"/>
                </a:lnTo>
                <a:lnTo>
                  <a:pt x="669048" y="72771"/>
                </a:lnTo>
                <a:close/>
              </a:path>
              <a:path w="671195" h="116204">
                <a:moveTo>
                  <a:pt x="664802" y="38735"/>
                </a:moveTo>
                <a:lnTo>
                  <a:pt x="645083" y="38735"/>
                </a:lnTo>
                <a:lnTo>
                  <a:pt x="648347" y="40728"/>
                </a:lnTo>
                <a:lnTo>
                  <a:pt x="651052" y="46736"/>
                </a:lnTo>
                <a:lnTo>
                  <a:pt x="651419" y="48818"/>
                </a:lnTo>
                <a:lnTo>
                  <a:pt x="651522" y="52705"/>
                </a:lnTo>
                <a:lnTo>
                  <a:pt x="669548" y="52705"/>
                </a:lnTo>
                <a:lnTo>
                  <a:pt x="669003" y="49402"/>
                </a:lnTo>
                <a:lnTo>
                  <a:pt x="667068" y="43186"/>
                </a:lnTo>
                <a:lnTo>
                  <a:pt x="664802" y="387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870246" y="3651961"/>
            <a:ext cx="579120" cy="95885"/>
          </a:xfrm>
          <a:custGeom>
            <a:avLst/>
            <a:gdLst/>
            <a:ahLst/>
            <a:cxnLst/>
            <a:rect l="l" t="t" r="r" b="b"/>
            <a:pathLst>
              <a:path w="579120" h="95885">
                <a:moveTo>
                  <a:pt x="28956" y="1650"/>
                </a:moveTo>
                <a:lnTo>
                  <a:pt x="0" y="1650"/>
                </a:lnTo>
                <a:lnTo>
                  <a:pt x="0" y="93345"/>
                </a:lnTo>
                <a:lnTo>
                  <a:pt x="33528" y="93345"/>
                </a:lnTo>
                <a:lnTo>
                  <a:pt x="43035" y="92606"/>
                </a:lnTo>
                <a:lnTo>
                  <a:pt x="51498" y="90392"/>
                </a:lnTo>
                <a:lnTo>
                  <a:pt x="58913" y="86701"/>
                </a:lnTo>
                <a:lnTo>
                  <a:pt x="65278" y="81534"/>
                </a:lnTo>
                <a:lnTo>
                  <a:pt x="67968" y="78105"/>
                </a:lnTo>
                <a:lnTo>
                  <a:pt x="19685" y="78105"/>
                </a:lnTo>
                <a:lnTo>
                  <a:pt x="19685" y="16891"/>
                </a:lnTo>
                <a:lnTo>
                  <a:pt x="68553" y="16891"/>
                </a:lnTo>
                <a:lnTo>
                  <a:pt x="64643" y="12446"/>
                </a:lnTo>
                <a:lnTo>
                  <a:pt x="57839" y="7726"/>
                </a:lnTo>
                <a:lnTo>
                  <a:pt x="49623" y="4352"/>
                </a:lnTo>
                <a:lnTo>
                  <a:pt x="39995" y="2326"/>
                </a:lnTo>
                <a:lnTo>
                  <a:pt x="28956" y="1650"/>
                </a:lnTo>
                <a:close/>
              </a:path>
              <a:path w="579120" h="95885">
                <a:moveTo>
                  <a:pt x="68553" y="16891"/>
                </a:moveTo>
                <a:lnTo>
                  <a:pt x="38735" y="16891"/>
                </a:lnTo>
                <a:lnTo>
                  <a:pt x="45935" y="19329"/>
                </a:lnTo>
                <a:lnTo>
                  <a:pt x="54902" y="29057"/>
                </a:lnTo>
                <a:lnTo>
                  <a:pt x="57150" y="36410"/>
                </a:lnTo>
                <a:lnTo>
                  <a:pt x="57150" y="51816"/>
                </a:lnTo>
                <a:lnTo>
                  <a:pt x="32893" y="78105"/>
                </a:lnTo>
                <a:lnTo>
                  <a:pt x="67968" y="78105"/>
                </a:lnTo>
                <a:lnTo>
                  <a:pt x="70612" y="74735"/>
                </a:lnTo>
                <a:lnTo>
                  <a:pt x="74422" y="66648"/>
                </a:lnTo>
                <a:lnTo>
                  <a:pt x="76708" y="57272"/>
                </a:lnTo>
                <a:lnTo>
                  <a:pt x="77470" y="46609"/>
                </a:lnTo>
                <a:lnTo>
                  <a:pt x="76667" y="35902"/>
                </a:lnTo>
                <a:lnTo>
                  <a:pt x="74261" y="26641"/>
                </a:lnTo>
                <a:lnTo>
                  <a:pt x="70253" y="18823"/>
                </a:lnTo>
                <a:lnTo>
                  <a:pt x="68553" y="16891"/>
                </a:lnTo>
                <a:close/>
              </a:path>
              <a:path w="579120" h="95885">
                <a:moveTo>
                  <a:pt x="119634" y="27686"/>
                </a:moveTo>
                <a:lnTo>
                  <a:pt x="88741" y="55627"/>
                </a:lnTo>
                <a:lnTo>
                  <a:pt x="88265" y="62992"/>
                </a:lnTo>
                <a:lnTo>
                  <a:pt x="88265" y="73329"/>
                </a:lnTo>
                <a:lnTo>
                  <a:pt x="90830" y="81343"/>
                </a:lnTo>
                <a:lnTo>
                  <a:pt x="101066" y="92773"/>
                </a:lnTo>
                <a:lnTo>
                  <a:pt x="108800" y="95631"/>
                </a:lnTo>
                <a:lnTo>
                  <a:pt x="127342" y="95631"/>
                </a:lnTo>
                <a:lnTo>
                  <a:pt x="133858" y="93980"/>
                </a:lnTo>
                <a:lnTo>
                  <a:pt x="143929" y="87122"/>
                </a:lnTo>
                <a:lnTo>
                  <a:pt x="146260" y="82931"/>
                </a:lnTo>
                <a:lnTo>
                  <a:pt x="114642" y="82931"/>
                </a:lnTo>
                <a:lnTo>
                  <a:pt x="111277" y="81622"/>
                </a:lnTo>
                <a:lnTo>
                  <a:pt x="107289" y="76377"/>
                </a:lnTo>
                <a:lnTo>
                  <a:pt x="106299" y="72136"/>
                </a:lnTo>
                <a:lnTo>
                  <a:pt x="106299" y="66294"/>
                </a:lnTo>
                <a:lnTo>
                  <a:pt x="149225" y="66294"/>
                </a:lnTo>
                <a:lnTo>
                  <a:pt x="148836" y="58240"/>
                </a:lnTo>
                <a:lnTo>
                  <a:pt x="148203" y="54356"/>
                </a:lnTo>
                <a:lnTo>
                  <a:pt x="106934" y="54356"/>
                </a:lnTo>
                <a:lnTo>
                  <a:pt x="106934" y="50469"/>
                </a:lnTo>
                <a:lnTo>
                  <a:pt x="107975" y="47167"/>
                </a:lnTo>
                <a:lnTo>
                  <a:pt x="112115" y="41744"/>
                </a:lnTo>
                <a:lnTo>
                  <a:pt x="115100" y="40386"/>
                </a:lnTo>
                <a:lnTo>
                  <a:pt x="143455" y="40386"/>
                </a:lnTo>
                <a:lnTo>
                  <a:pt x="143002" y="39497"/>
                </a:lnTo>
                <a:lnTo>
                  <a:pt x="138732" y="34329"/>
                </a:lnTo>
                <a:lnTo>
                  <a:pt x="133413" y="30638"/>
                </a:lnTo>
                <a:lnTo>
                  <a:pt x="127046" y="28424"/>
                </a:lnTo>
                <a:lnTo>
                  <a:pt x="119634" y="27686"/>
                </a:lnTo>
                <a:close/>
              </a:path>
              <a:path w="579120" h="95885">
                <a:moveTo>
                  <a:pt x="147700" y="74422"/>
                </a:moveTo>
                <a:lnTo>
                  <a:pt x="130556" y="74422"/>
                </a:lnTo>
                <a:lnTo>
                  <a:pt x="129705" y="77635"/>
                </a:lnTo>
                <a:lnTo>
                  <a:pt x="128231" y="79921"/>
                </a:lnTo>
                <a:lnTo>
                  <a:pt x="124421" y="82384"/>
                </a:lnTo>
                <a:lnTo>
                  <a:pt x="122174" y="82931"/>
                </a:lnTo>
                <a:lnTo>
                  <a:pt x="146260" y="82931"/>
                </a:lnTo>
                <a:lnTo>
                  <a:pt x="146938" y="81711"/>
                </a:lnTo>
                <a:lnTo>
                  <a:pt x="147700" y="74422"/>
                </a:lnTo>
                <a:close/>
              </a:path>
              <a:path w="579120" h="95885">
                <a:moveTo>
                  <a:pt x="143455" y="40386"/>
                </a:moveTo>
                <a:lnTo>
                  <a:pt x="123736" y="40386"/>
                </a:lnTo>
                <a:lnTo>
                  <a:pt x="127000" y="42379"/>
                </a:lnTo>
                <a:lnTo>
                  <a:pt x="129705" y="48387"/>
                </a:lnTo>
                <a:lnTo>
                  <a:pt x="130072" y="50469"/>
                </a:lnTo>
                <a:lnTo>
                  <a:pt x="130175" y="54356"/>
                </a:lnTo>
                <a:lnTo>
                  <a:pt x="148203" y="54356"/>
                </a:lnTo>
                <a:lnTo>
                  <a:pt x="147659" y="51054"/>
                </a:lnTo>
                <a:lnTo>
                  <a:pt x="145726" y="44843"/>
                </a:lnTo>
                <a:lnTo>
                  <a:pt x="143455" y="40386"/>
                </a:lnTo>
                <a:close/>
              </a:path>
              <a:path w="579120" h="95885">
                <a:moveTo>
                  <a:pt x="183007" y="42545"/>
                </a:moveTo>
                <a:lnTo>
                  <a:pt x="164337" y="42545"/>
                </a:lnTo>
                <a:lnTo>
                  <a:pt x="164337" y="93345"/>
                </a:lnTo>
                <a:lnTo>
                  <a:pt x="183007" y="93345"/>
                </a:lnTo>
                <a:lnTo>
                  <a:pt x="183007" y="42545"/>
                </a:lnTo>
                <a:close/>
              </a:path>
              <a:path w="579120" h="95885">
                <a:moveTo>
                  <a:pt x="194945" y="29210"/>
                </a:moveTo>
                <a:lnTo>
                  <a:pt x="154812" y="29210"/>
                </a:lnTo>
                <a:lnTo>
                  <a:pt x="154812" y="42545"/>
                </a:lnTo>
                <a:lnTo>
                  <a:pt x="194945" y="42545"/>
                </a:lnTo>
                <a:lnTo>
                  <a:pt x="194945" y="29210"/>
                </a:lnTo>
                <a:close/>
              </a:path>
              <a:path w="579120" h="95885">
                <a:moveTo>
                  <a:pt x="187617" y="0"/>
                </a:moveTo>
                <a:lnTo>
                  <a:pt x="177965" y="0"/>
                </a:lnTo>
                <a:lnTo>
                  <a:pt x="171996" y="1993"/>
                </a:lnTo>
                <a:lnTo>
                  <a:pt x="165735" y="9182"/>
                </a:lnTo>
                <a:lnTo>
                  <a:pt x="164425" y="13716"/>
                </a:lnTo>
                <a:lnTo>
                  <a:pt x="164337" y="29210"/>
                </a:lnTo>
                <a:lnTo>
                  <a:pt x="183007" y="29210"/>
                </a:lnTo>
                <a:lnTo>
                  <a:pt x="183007" y="18414"/>
                </a:lnTo>
                <a:lnTo>
                  <a:pt x="183769" y="16192"/>
                </a:lnTo>
                <a:lnTo>
                  <a:pt x="186817" y="13906"/>
                </a:lnTo>
                <a:lnTo>
                  <a:pt x="189280" y="13335"/>
                </a:lnTo>
                <a:lnTo>
                  <a:pt x="196596" y="13335"/>
                </a:lnTo>
                <a:lnTo>
                  <a:pt x="196596" y="635"/>
                </a:lnTo>
                <a:lnTo>
                  <a:pt x="193459" y="304"/>
                </a:lnTo>
                <a:lnTo>
                  <a:pt x="191287" y="114"/>
                </a:lnTo>
                <a:lnTo>
                  <a:pt x="187617" y="0"/>
                </a:lnTo>
                <a:close/>
              </a:path>
              <a:path w="579120" h="95885">
                <a:moveTo>
                  <a:pt x="196596" y="13335"/>
                </a:moveTo>
                <a:lnTo>
                  <a:pt x="192659" y="13335"/>
                </a:lnTo>
                <a:lnTo>
                  <a:pt x="196596" y="13716"/>
                </a:lnTo>
                <a:lnTo>
                  <a:pt x="196596" y="13335"/>
                </a:lnTo>
                <a:close/>
              </a:path>
              <a:path w="579120" h="95885">
                <a:moveTo>
                  <a:pt x="225298" y="1650"/>
                </a:moveTo>
                <a:lnTo>
                  <a:pt x="205232" y="1650"/>
                </a:lnTo>
                <a:lnTo>
                  <a:pt x="205232" y="18034"/>
                </a:lnTo>
                <a:lnTo>
                  <a:pt x="225298" y="18034"/>
                </a:lnTo>
                <a:lnTo>
                  <a:pt x="225298" y="1650"/>
                </a:lnTo>
                <a:close/>
              </a:path>
              <a:path w="579120" h="95885">
                <a:moveTo>
                  <a:pt x="224663" y="29210"/>
                </a:moveTo>
                <a:lnTo>
                  <a:pt x="205867" y="29210"/>
                </a:lnTo>
                <a:lnTo>
                  <a:pt x="205867" y="93345"/>
                </a:lnTo>
                <a:lnTo>
                  <a:pt x="224663" y="93345"/>
                </a:lnTo>
                <a:lnTo>
                  <a:pt x="224663" y="29210"/>
                </a:lnTo>
                <a:close/>
              </a:path>
              <a:path w="579120" h="95885">
                <a:moveTo>
                  <a:pt x="259854" y="29210"/>
                </a:moveTo>
                <a:lnTo>
                  <a:pt x="241681" y="29210"/>
                </a:lnTo>
                <a:lnTo>
                  <a:pt x="241681" y="29718"/>
                </a:lnTo>
                <a:lnTo>
                  <a:pt x="242112" y="37376"/>
                </a:lnTo>
                <a:lnTo>
                  <a:pt x="242188" y="93345"/>
                </a:lnTo>
                <a:lnTo>
                  <a:pt x="260985" y="93345"/>
                </a:lnTo>
                <a:lnTo>
                  <a:pt x="260985" y="49453"/>
                </a:lnTo>
                <a:lnTo>
                  <a:pt x="262343" y="45974"/>
                </a:lnTo>
                <a:lnTo>
                  <a:pt x="267169" y="41910"/>
                </a:lnTo>
                <a:lnTo>
                  <a:pt x="269836" y="41021"/>
                </a:lnTo>
                <a:lnTo>
                  <a:pt x="301323" y="41021"/>
                </a:lnTo>
                <a:lnTo>
                  <a:pt x="300722" y="39458"/>
                </a:lnTo>
                <a:lnTo>
                  <a:pt x="300417" y="38608"/>
                </a:lnTo>
                <a:lnTo>
                  <a:pt x="260362" y="38608"/>
                </a:lnTo>
                <a:lnTo>
                  <a:pt x="259854" y="29210"/>
                </a:lnTo>
                <a:close/>
              </a:path>
              <a:path w="579120" h="95885">
                <a:moveTo>
                  <a:pt x="301323" y="41021"/>
                </a:moveTo>
                <a:lnTo>
                  <a:pt x="276618" y="41021"/>
                </a:lnTo>
                <a:lnTo>
                  <a:pt x="279234" y="42151"/>
                </a:lnTo>
                <a:lnTo>
                  <a:pt x="282625" y="46634"/>
                </a:lnTo>
                <a:lnTo>
                  <a:pt x="283476" y="50164"/>
                </a:lnTo>
                <a:lnTo>
                  <a:pt x="283476" y="93345"/>
                </a:lnTo>
                <a:lnTo>
                  <a:pt x="302272" y="93345"/>
                </a:lnTo>
                <a:lnTo>
                  <a:pt x="302183" y="49047"/>
                </a:lnTo>
                <a:lnTo>
                  <a:pt x="301840" y="43548"/>
                </a:lnTo>
                <a:lnTo>
                  <a:pt x="301421" y="41275"/>
                </a:lnTo>
                <a:lnTo>
                  <a:pt x="301323" y="41021"/>
                </a:lnTo>
                <a:close/>
              </a:path>
              <a:path w="579120" h="95885">
                <a:moveTo>
                  <a:pt x="286778" y="27432"/>
                </a:moveTo>
                <a:lnTo>
                  <a:pt x="275259" y="27432"/>
                </a:lnTo>
                <a:lnTo>
                  <a:pt x="270268" y="28956"/>
                </a:lnTo>
                <a:lnTo>
                  <a:pt x="266204" y="32004"/>
                </a:lnTo>
                <a:lnTo>
                  <a:pt x="263994" y="33705"/>
                </a:lnTo>
                <a:lnTo>
                  <a:pt x="262051" y="35902"/>
                </a:lnTo>
                <a:lnTo>
                  <a:pt x="260362" y="38608"/>
                </a:lnTo>
                <a:lnTo>
                  <a:pt x="300417" y="38608"/>
                </a:lnTo>
                <a:lnTo>
                  <a:pt x="299643" y="36449"/>
                </a:lnTo>
                <a:lnTo>
                  <a:pt x="297738" y="33870"/>
                </a:lnTo>
                <a:lnTo>
                  <a:pt x="291388" y="28879"/>
                </a:lnTo>
                <a:lnTo>
                  <a:pt x="286778" y="27432"/>
                </a:lnTo>
                <a:close/>
              </a:path>
              <a:path w="579120" h="95885">
                <a:moveTo>
                  <a:pt x="339229" y="1650"/>
                </a:moveTo>
                <a:lnTo>
                  <a:pt x="319163" y="1650"/>
                </a:lnTo>
                <a:lnTo>
                  <a:pt x="319163" y="18034"/>
                </a:lnTo>
                <a:lnTo>
                  <a:pt x="339229" y="18034"/>
                </a:lnTo>
                <a:lnTo>
                  <a:pt x="339229" y="1650"/>
                </a:lnTo>
                <a:close/>
              </a:path>
              <a:path w="579120" h="95885">
                <a:moveTo>
                  <a:pt x="338594" y="29210"/>
                </a:moveTo>
                <a:lnTo>
                  <a:pt x="319798" y="29210"/>
                </a:lnTo>
                <a:lnTo>
                  <a:pt x="319798" y="93345"/>
                </a:lnTo>
                <a:lnTo>
                  <a:pt x="338594" y="93345"/>
                </a:lnTo>
                <a:lnTo>
                  <a:pt x="338594" y="29210"/>
                </a:lnTo>
                <a:close/>
              </a:path>
              <a:path w="579120" h="95885">
                <a:moveTo>
                  <a:pt x="378345" y="42545"/>
                </a:moveTo>
                <a:lnTo>
                  <a:pt x="359676" y="42545"/>
                </a:lnTo>
                <a:lnTo>
                  <a:pt x="359676" y="83400"/>
                </a:lnTo>
                <a:lnTo>
                  <a:pt x="361213" y="87820"/>
                </a:lnTo>
                <a:lnTo>
                  <a:pt x="367398" y="93154"/>
                </a:lnTo>
                <a:lnTo>
                  <a:pt x="372160" y="94487"/>
                </a:lnTo>
                <a:lnTo>
                  <a:pt x="380542" y="94487"/>
                </a:lnTo>
                <a:lnTo>
                  <a:pt x="382739" y="94335"/>
                </a:lnTo>
                <a:lnTo>
                  <a:pt x="387654" y="93751"/>
                </a:lnTo>
                <a:lnTo>
                  <a:pt x="390321" y="93218"/>
                </a:lnTo>
                <a:lnTo>
                  <a:pt x="393204" y="92456"/>
                </a:lnTo>
                <a:lnTo>
                  <a:pt x="393204" y="80518"/>
                </a:lnTo>
                <a:lnTo>
                  <a:pt x="382955" y="80518"/>
                </a:lnTo>
                <a:lnTo>
                  <a:pt x="380453" y="79679"/>
                </a:lnTo>
                <a:lnTo>
                  <a:pt x="379361" y="77978"/>
                </a:lnTo>
                <a:lnTo>
                  <a:pt x="378675" y="76962"/>
                </a:lnTo>
                <a:lnTo>
                  <a:pt x="378345" y="74637"/>
                </a:lnTo>
                <a:lnTo>
                  <a:pt x="378345" y="42545"/>
                </a:lnTo>
                <a:close/>
              </a:path>
              <a:path w="579120" h="95885">
                <a:moveTo>
                  <a:pt x="393204" y="80137"/>
                </a:moveTo>
                <a:lnTo>
                  <a:pt x="390156" y="80518"/>
                </a:lnTo>
                <a:lnTo>
                  <a:pt x="393204" y="80518"/>
                </a:lnTo>
                <a:lnTo>
                  <a:pt x="393204" y="80137"/>
                </a:lnTo>
                <a:close/>
              </a:path>
              <a:path w="579120" h="95885">
                <a:moveTo>
                  <a:pt x="393585" y="29210"/>
                </a:moveTo>
                <a:lnTo>
                  <a:pt x="347357" y="29210"/>
                </a:lnTo>
                <a:lnTo>
                  <a:pt x="347357" y="42545"/>
                </a:lnTo>
                <a:lnTo>
                  <a:pt x="393585" y="42545"/>
                </a:lnTo>
                <a:lnTo>
                  <a:pt x="393585" y="29210"/>
                </a:lnTo>
                <a:close/>
              </a:path>
              <a:path w="579120" h="95885">
                <a:moveTo>
                  <a:pt x="378345" y="10160"/>
                </a:moveTo>
                <a:lnTo>
                  <a:pt x="359676" y="17018"/>
                </a:lnTo>
                <a:lnTo>
                  <a:pt x="359676" y="29210"/>
                </a:lnTo>
                <a:lnTo>
                  <a:pt x="378345" y="29210"/>
                </a:lnTo>
                <a:lnTo>
                  <a:pt x="378345" y="10160"/>
                </a:lnTo>
                <a:close/>
              </a:path>
              <a:path w="579120" h="95885">
                <a:moveTo>
                  <a:pt x="424700" y="1650"/>
                </a:moveTo>
                <a:lnTo>
                  <a:pt x="404634" y="1650"/>
                </a:lnTo>
                <a:lnTo>
                  <a:pt x="404634" y="18034"/>
                </a:lnTo>
                <a:lnTo>
                  <a:pt x="424700" y="18034"/>
                </a:lnTo>
                <a:lnTo>
                  <a:pt x="424700" y="1650"/>
                </a:lnTo>
                <a:close/>
              </a:path>
              <a:path w="579120" h="95885">
                <a:moveTo>
                  <a:pt x="424065" y="29210"/>
                </a:moveTo>
                <a:lnTo>
                  <a:pt x="405269" y="29210"/>
                </a:lnTo>
                <a:lnTo>
                  <a:pt x="405269" y="93345"/>
                </a:lnTo>
                <a:lnTo>
                  <a:pt x="424065" y="93345"/>
                </a:lnTo>
                <a:lnTo>
                  <a:pt x="424065" y="29210"/>
                </a:lnTo>
                <a:close/>
              </a:path>
              <a:path w="579120" h="95885">
                <a:moveTo>
                  <a:pt x="471309" y="27686"/>
                </a:moveTo>
                <a:lnTo>
                  <a:pt x="438289" y="52628"/>
                </a:lnTo>
                <a:lnTo>
                  <a:pt x="438289" y="61849"/>
                </a:lnTo>
                <a:lnTo>
                  <a:pt x="461365" y="95631"/>
                </a:lnTo>
                <a:lnTo>
                  <a:pt x="470928" y="95631"/>
                </a:lnTo>
                <a:lnTo>
                  <a:pt x="498536" y="82804"/>
                </a:lnTo>
                <a:lnTo>
                  <a:pt x="462076" y="82804"/>
                </a:lnTo>
                <a:lnTo>
                  <a:pt x="457339" y="75946"/>
                </a:lnTo>
                <a:lnTo>
                  <a:pt x="457339" y="54863"/>
                </a:lnTo>
                <a:lnTo>
                  <a:pt x="458520" y="49403"/>
                </a:lnTo>
                <a:lnTo>
                  <a:pt x="463270" y="42291"/>
                </a:lnTo>
                <a:lnTo>
                  <a:pt x="466737" y="40512"/>
                </a:lnTo>
                <a:lnTo>
                  <a:pt x="499017" y="40512"/>
                </a:lnTo>
                <a:lnTo>
                  <a:pt x="496582" y="37719"/>
                </a:lnTo>
                <a:lnTo>
                  <a:pt x="491717" y="33327"/>
                </a:lnTo>
                <a:lnTo>
                  <a:pt x="485884" y="30192"/>
                </a:lnTo>
                <a:lnTo>
                  <a:pt x="479082" y="28312"/>
                </a:lnTo>
                <a:lnTo>
                  <a:pt x="471309" y="27686"/>
                </a:lnTo>
                <a:close/>
              </a:path>
              <a:path w="579120" h="95885">
                <a:moveTo>
                  <a:pt x="499017" y="40512"/>
                </a:moveTo>
                <a:lnTo>
                  <a:pt x="475627" y="40512"/>
                </a:lnTo>
                <a:lnTo>
                  <a:pt x="478967" y="41960"/>
                </a:lnTo>
                <a:lnTo>
                  <a:pt x="484047" y="48133"/>
                </a:lnTo>
                <a:lnTo>
                  <a:pt x="485193" y="52628"/>
                </a:lnTo>
                <a:lnTo>
                  <a:pt x="485282" y="69530"/>
                </a:lnTo>
                <a:lnTo>
                  <a:pt x="484136" y="74764"/>
                </a:lnTo>
                <a:lnTo>
                  <a:pt x="481596" y="78232"/>
                </a:lnTo>
                <a:lnTo>
                  <a:pt x="479399" y="81280"/>
                </a:lnTo>
                <a:lnTo>
                  <a:pt x="476046" y="82804"/>
                </a:lnTo>
                <a:lnTo>
                  <a:pt x="498536" y="82804"/>
                </a:lnTo>
                <a:lnTo>
                  <a:pt x="501789" y="79032"/>
                </a:lnTo>
                <a:lnTo>
                  <a:pt x="504456" y="71081"/>
                </a:lnTo>
                <a:lnTo>
                  <a:pt x="504456" y="51612"/>
                </a:lnTo>
                <a:lnTo>
                  <a:pt x="501827" y="43738"/>
                </a:lnTo>
                <a:lnTo>
                  <a:pt x="499017" y="40512"/>
                </a:lnTo>
                <a:close/>
              </a:path>
              <a:path w="579120" h="95885">
                <a:moveTo>
                  <a:pt x="536333" y="29210"/>
                </a:moveTo>
                <a:lnTo>
                  <a:pt x="518172" y="29210"/>
                </a:lnTo>
                <a:lnTo>
                  <a:pt x="518172" y="29718"/>
                </a:lnTo>
                <a:lnTo>
                  <a:pt x="518604" y="37376"/>
                </a:lnTo>
                <a:lnTo>
                  <a:pt x="518680" y="93345"/>
                </a:lnTo>
                <a:lnTo>
                  <a:pt x="537476" y="93345"/>
                </a:lnTo>
                <a:lnTo>
                  <a:pt x="537476" y="49453"/>
                </a:lnTo>
                <a:lnTo>
                  <a:pt x="538835" y="45974"/>
                </a:lnTo>
                <a:lnTo>
                  <a:pt x="543661" y="41910"/>
                </a:lnTo>
                <a:lnTo>
                  <a:pt x="546328" y="41021"/>
                </a:lnTo>
                <a:lnTo>
                  <a:pt x="577804" y="41021"/>
                </a:lnTo>
                <a:lnTo>
                  <a:pt x="576909" y="38608"/>
                </a:lnTo>
                <a:lnTo>
                  <a:pt x="536841" y="38608"/>
                </a:lnTo>
                <a:lnTo>
                  <a:pt x="536333" y="29210"/>
                </a:lnTo>
                <a:close/>
              </a:path>
              <a:path w="579120" h="95885">
                <a:moveTo>
                  <a:pt x="577804" y="41021"/>
                </a:moveTo>
                <a:lnTo>
                  <a:pt x="553097" y="41021"/>
                </a:lnTo>
                <a:lnTo>
                  <a:pt x="555726" y="42151"/>
                </a:lnTo>
                <a:lnTo>
                  <a:pt x="559104" y="46634"/>
                </a:lnTo>
                <a:lnTo>
                  <a:pt x="559955" y="50164"/>
                </a:lnTo>
                <a:lnTo>
                  <a:pt x="559955" y="93345"/>
                </a:lnTo>
                <a:lnTo>
                  <a:pt x="578751" y="93345"/>
                </a:lnTo>
                <a:lnTo>
                  <a:pt x="578662" y="49047"/>
                </a:lnTo>
                <a:lnTo>
                  <a:pt x="578332" y="43548"/>
                </a:lnTo>
                <a:lnTo>
                  <a:pt x="577900" y="41275"/>
                </a:lnTo>
                <a:lnTo>
                  <a:pt x="577804" y="41021"/>
                </a:lnTo>
                <a:close/>
              </a:path>
              <a:path w="579120" h="95885">
                <a:moveTo>
                  <a:pt x="563257" y="27432"/>
                </a:moveTo>
                <a:lnTo>
                  <a:pt x="551738" y="27432"/>
                </a:lnTo>
                <a:lnTo>
                  <a:pt x="546747" y="28956"/>
                </a:lnTo>
                <a:lnTo>
                  <a:pt x="542683" y="32004"/>
                </a:lnTo>
                <a:lnTo>
                  <a:pt x="540486" y="33705"/>
                </a:lnTo>
                <a:lnTo>
                  <a:pt x="538530" y="35902"/>
                </a:lnTo>
                <a:lnTo>
                  <a:pt x="536841" y="38608"/>
                </a:lnTo>
                <a:lnTo>
                  <a:pt x="576909" y="38608"/>
                </a:lnTo>
                <a:lnTo>
                  <a:pt x="576135" y="36449"/>
                </a:lnTo>
                <a:lnTo>
                  <a:pt x="574217" y="33870"/>
                </a:lnTo>
                <a:lnTo>
                  <a:pt x="567880" y="28879"/>
                </a:lnTo>
                <a:lnTo>
                  <a:pt x="563257" y="274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328987" y="4004487"/>
            <a:ext cx="40005" cy="88900"/>
          </a:xfrm>
          <a:custGeom>
            <a:avLst/>
            <a:gdLst/>
            <a:ahLst/>
            <a:cxnLst/>
            <a:rect l="l" t="t" r="r" b="b"/>
            <a:pathLst>
              <a:path w="40004" h="88900">
                <a:moveTo>
                  <a:pt x="39877" y="0"/>
                </a:moveTo>
                <a:lnTo>
                  <a:pt x="23495" y="0"/>
                </a:lnTo>
                <a:lnTo>
                  <a:pt x="17932" y="3783"/>
                </a:lnTo>
                <a:lnTo>
                  <a:pt x="12161" y="7267"/>
                </a:lnTo>
                <a:lnTo>
                  <a:pt x="6183" y="10451"/>
                </a:lnTo>
                <a:lnTo>
                  <a:pt x="0" y="13334"/>
                </a:lnTo>
                <a:lnTo>
                  <a:pt x="0" y="30987"/>
                </a:lnTo>
                <a:lnTo>
                  <a:pt x="20700" y="19684"/>
                </a:lnTo>
                <a:lnTo>
                  <a:pt x="20700" y="88645"/>
                </a:lnTo>
                <a:lnTo>
                  <a:pt x="39877" y="88645"/>
                </a:lnTo>
                <a:lnTo>
                  <a:pt x="3987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7" name="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310699" y="4554982"/>
            <a:ext cx="66421" cy="88645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264789" y="5181676"/>
            <a:ext cx="158241" cy="91694"/>
          </a:xfrm>
          <a:prstGeom prst="rect">
            <a:avLst/>
          </a:prstGeom>
        </p:spPr>
      </p:pic>
      <p:sp>
        <p:nvSpPr>
          <p:cNvPr id="29" name="object 29"/>
          <p:cNvSpPr/>
          <p:nvPr/>
        </p:nvSpPr>
        <p:spPr>
          <a:xfrm>
            <a:off x="3286950" y="5775210"/>
            <a:ext cx="124460" cy="90170"/>
          </a:xfrm>
          <a:custGeom>
            <a:avLst/>
            <a:gdLst/>
            <a:ahLst/>
            <a:cxnLst/>
            <a:rect l="l" t="t" r="r" b="b"/>
            <a:pathLst>
              <a:path w="124460" h="90170">
                <a:moveTo>
                  <a:pt x="39865" y="1143"/>
                </a:moveTo>
                <a:lnTo>
                  <a:pt x="23495" y="1143"/>
                </a:lnTo>
                <a:lnTo>
                  <a:pt x="17932" y="4927"/>
                </a:lnTo>
                <a:lnTo>
                  <a:pt x="12153" y="8420"/>
                </a:lnTo>
                <a:lnTo>
                  <a:pt x="6172" y="11595"/>
                </a:lnTo>
                <a:lnTo>
                  <a:pt x="0" y="14478"/>
                </a:lnTo>
                <a:lnTo>
                  <a:pt x="0" y="32131"/>
                </a:lnTo>
                <a:lnTo>
                  <a:pt x="20701" y="20828"/>
                </a:lnTo>
                <a:lnTo>
                  <a:pt x="20701" y="89789"/>
                </a:lnTo>
                <a:lnTo>
                  <a:pt x="39865" y="89789"/>
                </a:lnTo>
                <a:lnTo>
                  <a:pt x="39865" y="1143"/>
                </a:lnTo>
                <a:close/>
              </a:path>
              <a:path w="124460" h="90170">
                <a:moveTo>
                  <a:pt x="123952" y="75057"/>
                </a:moveTo>
                <a:lnTo>
                  <a:pt x="81534" y="75946"/>
                </a:lnTo>
                <a:lnTo>
                  <a:pt x="93459" y="66014"/>
                </a:lnTo>
                <a:lnTo>
                  <a:pt x="103339" y="56997"/>
                </a:lnTo>
                <a:lnTo>
                  <a:pt x="111175" y="48920"/>
                </a:lnTo>
                <a:lnTo>
                  <a:pt x="116967" y="41783"/>
                </a:lnTo>
                <a:lnTo>
                  <a:pt x="121285" y="35775"/>
                </a:lnTo>
                <a:lnTo>
                  <a:pt x="123444" y="29895"/>
                </a:lnTo>
                <a:lnTo>
                  <a:pt x="123444" y="17018"/>
                </a:lnTo>
                <a:lnTo>
                  <a:pt x="120802" y="11226"/>
                </a:lnTo>
                <a:lnTo>
                  <a:pt x="110210" y="2247"/>
                </a:lnTo>
                <a:lnTo>
                  <a:pt x="102870" y="0"/>
                </a:lnTo>
                <a:lnTo>
                  <a:pt x="84328" y="0"/>
                </a:lnTo>
                <a:lnTo>
                  <a:pt x="77089" y="2082"/>
                </a:lnTo>
                <a:lnTo>
                  <a:pt x="65913" y="10795"/>
                </a:lnTo>
                <a:lnTo>
                  <a:pt x="62992" y="17487"/>
                </a:lnTo>
                <a:lnTo>
                  <a:pt x="62992" y="26289"/>
                </a:lnTo>
                <a:lnTo>
                  <a:pt x="82423" y="26289"/>
                </a:lnTo>
                <a:lnTo>
                  <a:pt x="82423" y="23583"/>
                </a:lnTo>
                <a:lnTo>
                  <a:pt x="83019" y="21082"/>
                </a:lnTo>
                <a:lnTo>
                  <a:pt x="86067" y="15151"/>
                </a:lnTo>
                <a:lnTo>
                  <a:pt x="89204" y="13335"/>
                </a:lnTo>
                <a:lnTo>
                  <a:pt x="96812" y="13335"/>
                </a:lnTo>
                <a:lnTo>
                  <a:pt x="99377" y="14376"/>
                </a:lnTo>
                <a:lnTo>
                  <a:pt x="103187" y="18516"/>
                </a:lnTo>
                <a:lnTo>
                  <a:pt x="104140" y="21259"/>
                </a:lnTo>
                <a:lnTo>
                  <a:pt x="104140" y="28625"/>
                </a:lnTo>
                <a:lnTo>
                  <a:pt x="101688" y="33439"/>
                </a:lnTo>
                <a:lnTo>
                  <a:pt x="94322" y="41998"/>
                </a:lnTo>
                <a:lnTo>
                  <a:pt x="90297" y="45935"/>
                </a:lnTo>
                <a:lnTo>
                  <a:pt x="61722" y="71882"/>
                </a:lnTo>
                <a:lnTo>
                  <a:pt x="61722" y="89789"/>
                </a:lnTo>
                <a:lnTo>
                  <a:pt x="123952" y="89789"/>
                </a:lnTo>
                <a:lnTo>
                  <a:pt x="123952" y="7505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0" name="object 3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828059" y="3910888"/>
            <a:ext cx="2669120" cy="264794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821709" y="4332744"/>
            <a:ext cx="2838424" cy="533146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824376" y="4960963"/>
            <a:ext cx="2835757" cy="557263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824376" y="5620664"/>
            <a:ext cx="2765767" cy="411479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707547" y="519831"/>
            <a:ext cx="153162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20" b="1">
                <a:latin typeface="Arial"/>
                <a:cs typeface="Arial"/>
              </a:rPr>
              <a:t>Gabinetes</a:t>
            </a:r>
            <a:r>
              <a:rPr dirty="0" sz="1000" spc="-20" b="1">
                <a:latin typeface="Arial"/>
                <a:cs typeface="Arial"/>
              </a:rPr>
              <a:t> </a:t>
            </a:r>
            <a:r>
              <a:rPr dirty="0" sz="1000" spc="-40" b="1">
                <a:latin typeface="Arial"/>
                <a:cs typeface="Arial"/>
              </a:rPr>
              <a:t>P</a:t>
            </a:r>
            <a:r>
              <a:rPr dirty="0" sz="1000" spc="-20" b="1">
                <a:latin typeface="Arial"/>
                <a:cs typeface="Arial"/>
              </a:rPr>
              <a:t> </a:t>
            </a:r>
            <a:r>
              <a:rPr dirty="0" sz="1000" spc="10" b="1">
                <a:latin typeface="Arial"/>
                <a:cs typeface="Arial"/>
              </a:rPr>
              <a:t>disponibles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903387" y="526181"/>
            <a:ext cx="3811904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5">
                <a:latin typeface="Microsoft Sans Serif"/>
                <a:cs typeface="Microsoft Sans Serif"/>
              </a:rPr>
              <a:t>Los </a:t>
            </a:r>
            <a:r>
              <a:rPr dirty="0" sz="950" spc="-55">
                <a:latin typeface="Microsoft Sans Serif"/>
                <a:cs typeface="Microsoft Sans Serif"/>
              </a:rPr>
              <a:t>MASTERDRIVES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están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disponibles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las </a:t>
            </a:r>
            <a:r>
              <a:rPr dirty="0" sz="950" spc="25">
                <a:latin typeface="Microsoft Sans Serif"/>
                <a:cs typeface="Microsoft Sans Serif"/>
              </a:rPr>
              <a:t>siguientes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carcasas </a:t>
            </a:r>
            <a:r>
              <a:rPr dirty="0" sz="950" spc="-5">
                <a:latin typeface="Microsoft Sans Serif"/>
                <a:cs typeface="Microsoft Sans Serif"/>
              </a:rPr>
              <a:t>IP: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07550" y="2474366"/>
            <a:ext cx="1082675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45" b="1">
                <a:latin typeface="Arial"/>
                <a:cs typeface="Arial"/>
              </a:rPr>
              <a:t>Normas</a:t>
            </a:r>
            <a:r>
              <a:rPr dirty="0" sz="1150" spc="-25" b="1">
                <a:latin typeface="Arial"/>
                <a:cs typeface="Arial"/>
              </a:rPr>
              <a:t> </a:t>
            </a:r>
            <a:r>
              <a:rPr dirty="0" sz="1150" spc="15" b="1">
                <a:latin typeface="Arial"/>
                <a:cs typeface="Arial"/>
              </a:rPr>
              <a:t>NEMA</a:t>
            </a:r>
            <a:endParaRPr sz="11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903374" y="2461665"/>
            <a:ext cx="404241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10">
                <a:latin typeface="Microsoft Sans Serif"/>
                <a:cs typeface="Microsoft Sans Serif"/>
              </a:rPr>
              <a:t>Asociación </a:t>
            </a:r>
            <a:r>
              <a:rPr dirty="0" sz="950" spc="20">
                <a:latin typeface="Microsoft Sans Serif"/>
                <a:cs typeface="Microsoft Sans Serif"/>
              </a:rPr>
              <a:t>Nacional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Fabricantes </a:t>
            </a:r>
            <a:r>
              <a:rPr dirty="0" sz="950" spc="10">
                <a:latin typeface="Microsoft Sans Serif"/>
                <a:cs typeface="Microsoft Sans Serif"/>
              </a:rPr>
              <a:t>Eléctricos </a:t>
            </a:r>
            <a:r>
              <a:rPr dirty="0" sz="950" spc="-15">
                <a:latin typeface="Microsoft Sans Serif"/>
                <a:cs typeface="Microsoft Sans Serif"/>
              </a:rPr>
              <a:t>(NEMA) </a:t>
            </a:r>
            <a:r>
              <a:rPr dirty="0" sz="950" spc="45">
                <a:latin typeface="Microsoft Sans Serif"/>
                <a:cs typeface="Microsoft Sans Serif"/>
              </a:rPr>
              <a:t>también </a:t>
            </a:r>
            <a:r>
              <a:rPr dirty="0" sz="950" spc="5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designa,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por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medio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número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tipo,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las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condiciones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ambientales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>
                <a:latin typeface="Microsoft Sans Serif"/>
                <a:cs typeface="Microsoft Sans Serif"/>
              </a:rPr>
              <a:t>las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-10">
                <a:latin typeface="Microsoft Sans Serif"/>
                <a:cs typeface="Microsoft Sans Serif"/>
              </a:rPr>
              <a:t>es </a:t>
            </a:r>
            <a:r>
              <a:rPr dirty="0" sz="950" spc="25">
                <a:latin typeface="Microsoft Sans Serif"/>
                <a:cs typeface="Microsoft Sans Serif"/>
              </a:rPr>
              <a:t>adecuado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30">
                <a:latin typeface="Microsoft Sans Serif"/>
                <a:cs typeface="Microsoft Sans Serif"/>
              </a:rPr>
              <a:t>gabinete. </a:t>
            </a:r>
            <a:r>
              <a:rPr dirty="0" sz="950" spc="-5">
                <a:latin typeface="Microsoft Sans Serif"/>
                <a:cs typeface="Microsoft Sans Serif"/>
              </a:rPr>
              <a:t>Los </a:t>
            </a:r>
            <a:r>
              <a:rPr dirty="0" sz="950" spc="-50">
                <a:latin typeface="Microsoft Sans Serif"/>
                <a:cs typeface="Microsoft Sans Serif"/>
              </a:rPr>
              <a:t>MASTERDRIVE </a:t>
            </a:r>
            <a:r>
              <a:rPr dirty="0" sz="950" spc="25">
                <a:latin typeface="Microsoft Sans Serif"/>
                <a:cs typeface="Microsoft Sans Serif"/>
              </a:rPr>
              <a:t>están </a:t>
            </a:r>
            <a:r>
              <a:rPr dirty="0" sz="950" spc="3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disponibles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gabinetes</a:t>
            </a:r>
            <a:r>
              <a:rPr dirty="0" sz="950" spc="-10">
                <a:latin typeface="Microsoft Sans Serif"/>
                <a:cs typeface="Microsoft Sans Serif"/>
              </a:rPr>
              <a:t> NEMA </a:t>
            </a:r>
            <a:r>
              <a:rPr dirty="0" sz="950">
                <a:latin typeface="Microsoft Sans Serif"/>
                <a:cs typeface="Microsoft Sans Serif"/>
              </a:rPr>
              <a:t>1,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4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12.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05429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77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1828" y="3441293"/>
            <a:ext cx="2635796" cy="305001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27293" y="513740"/>
            <a:ext cx="109220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5" b="1">
                <a:latin typeface="Arial"/>
                <a:cs typeface="Arial"/>
              </a:rPr>
              <a:t>Caja</a:t>
            </a:r>
            <a:r>
              <a:rPr dirty="0" sz="1050" spc="-45" b="1">
                <a:latin typeface="Arial"/>
                <a:cs typeface="Arial"/>
              </a:rPr>
              <a:t> </a:t>
            </a:r>
            <a:r>
              <a:rPr dirty="0" sz="1050" spc="25" b="1">
                <a:latin typeface="Arial"/>
                <a:cs typeface="Arial"/>
              </a:rPr>
              <a:t>electrónica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23118" y="488340"/>
            <a:ext cx="4317365" cy="1305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caja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electrónica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contiene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60">
                <a:latin typeface="Microsoft Sans Serif"/>
                <a:cs typeface="Microsoft Sans Serif"/>
              </a:rPr>
              <a:t>CUVC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>
                <a:latin typeface="Microsoft Sans Serif"/>
                <a:cs typeface="Microsoft Sans Serif"/>
              </a:rPr>
              <a:t> las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tarjetas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opcionales.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5">
                <a:latin typeface="Microsoft Sans Serif"/>
                <a:cs typeface="Microsoft Sans Serif"/>
              </a:rPr>
              <a:t>La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placa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60">
                <a:latin typeface="Microsoft Sans Serif"/>
                <a:cs typeface="Microsoft Sans Serif"/>
              </a:rPr>
              <a:t>CUVC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enchufa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ranura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1.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placa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-60">
                <a:latin typeface="Microsoft Sans Serif"/>
                <a:cs typeface="Microsoft Sans Serif"/>
              </a:rPr>
              <a:t>CUVC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placa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electrónica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central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todos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55">
                <a:latin typeface="Microsoft Sans Serif"/>
                <a:cs typeface="Microsoft Sans Serif"/>
              </a:rPr>
              <a:t>MASTERDIRVES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50">
                <a:latin typeface="Microsoft Sans Serif"/>
                <a:cs typeface="Microsoft Sans Serif"/>
              </a:rPr>
              <a:t>AC-AC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45">
                <a:latin typeface="Microsoft Sans Serif"/>
                <a:cs typeface="Microsoft Sans Serif"/>
              </a:rPr>
              <a:t>DC-AC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35">
                <a:latin typeface="Microsoft Sans Serif"/>
                <a:cs typeface="Microsoft Sans Serif"/>
              </a:rPr>
              <a:t>6SE70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55">
                <a:latin typeface="Microsoft Sans Serif"/>
                <a:cs typeface="Microsoft Sans Serif"/>
              </a:rPr>
              <a:t>VC.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Dispone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conexiones </a:t>
            </a:r>
            <a:r>
              <a:rPr dirty="0" sz="950" spc="2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0">
                <a:latin typeface="Microsoft Sans Serif"/>
                <a:cs typeface="Microsoft Sans Serif"/>
              </a:rPr>
              <a:t>entrada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salida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20">
                <a:latin typeface="Microsoft Sans Serif"/>
                <a:cs typeface="Microsoft Sans Serif"/>
              </a:rPr>
              <a:t>cablear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25">
                <a:latin typeface="Microsoft Sans Serif"/>
                <a:cs typeface="Microsoft Sans Serif"/>
              </a:rPr>
              <a:t>dispositivos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5">
                <a:latin typeface="Microsoft Sans Serif"/>
                <a:cs typeface="Microsoft Sans Serif"/>
              </a:rPr>
              <a:t>control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diversas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funciones </a:t>
            </a:r>
            <a:r>
              <a:rPr dirty="0" sz="950" spc="40">
                <a:latin typeface="Microsoft Sans Serif"/>
                <a:cs typeface="Microsoft Sans Serif"/>
              </a:rPr>
              <a:t>como </a:t>
            </a:r>
            <a:r>
              <a:rPr dirty="0" sz="950" spc="25">
                <a:latin typeface="Microsoft Sans Serif"/>
                <a:cs typeface="Microsoft Sans Serif"/>
              </a:rPr>
              <a:t>pulsadores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marcha/parada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45">
                <a:latin typeface="Microsoft Sans Serif"/>
                <a:cs typeface="Microsoft Sans Serif"/>
              </a:rPr>
              <a:t>potenciómetro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velocidad. </a:t>
            </a: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10">
                <a:latin typeface="Microsoft Sans Serif"/>
                <a:cs typeface="Microsoft Sans Serif"/>
              </a:rPr>
              <a:t>placa </a:t>
            </a:r>
            <a:r>
              <a:rPr dirty="0" sz="950" spc="-60">
                <a:latin typeface="Microsoft Sans Serif"/>
                <a:cs typeface="Microsoft Sans Serif"/>
              </a:rPr>
              <a:t>CUVC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35">
                <a:latin typeface="Microsoft Sans Serif"/>
                <a:cs typeface="Microsoft Sans Serif"/>
              </a:rPr>
              <a:t>optimiza </a:t>
            </a:r>
            <a:r>
              <a:rPr dirty="0" sz="950" spc="40">
                <a:latin typeface="Microsoft Sans Serif"/>
                <a:cs typeface="Microsoft Sans Serif"/>
              </a:rPr>
              <a:t>automáticamente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35">
                <a:latin typeface="Microsoft Sans Serif"/>
                <a:cs typeface="Microsoft Sans Serif"/>
              </a:rPr>
              <a:t>tiene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6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diagnóstico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integral.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23118" y="1951382"/>
            <a:ext cx="426021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8575">
              <a:lnSpc>
                <a:spcPct val="126299"/>
              </a:lnSpc>
              <a:spcBef>
                <a:spcPts val="100"/>
              </a:spcBef>
            </a:pPr>
            <a:r>
              <a:rPr dirty="0" sz="950" spc="-55">
                <a:latin typeface="Microsoft Sans Serif"/>
                <a:cs typeface="Microsoft Sans Serif"/>
              </a:rPr>
              <a:t>Se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pueden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instalar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hasta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-5">
                <a:latin typeface="Microsoft Sans Serif"/>
                <a:cs typeface="Microsoft Sans Serif"/>
              </a:rPr>
              <a:t>seis </a:t>
            </a:r>
            <a:r>
              <a:rPr dirty="0" sz="950" spc="30">
                <a:latin typeface="Microsoft Sans Serif"/>
                <a:cs typeface="Microsoft Sans Serif"/>
              </a:rPr>
              <a:t>tarjetas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>
                <a:latin typeface="Microsoft Sans Serif"/>
                <a:cs typeface="Microsoft Sans Serif"/>
              </a:rPr>
              <a:t> caja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electrónica.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-55">
                <a:latin typeface="Microsoft Sans Serif"/>
                <a:cs typeface="Microsoft Sans Serif"/>
              </a:rPr>
              <a:t>Se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requiere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-25">
                <a:latin typeface="Microsoft Sans Serif"/>
                <a:cs typeface="Microsoft Sans Serif"/>
              </a:rPr>
              <a:t>LBA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(adaptador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bus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local)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si</a:t>
            </a:r>
            <a:r>
              <a:rPr dirty="0" sz="950" spc="-10">
                <a:latin typeface="Microsoft Sans Serif"/>
                <a:cs typeface="Microsoft Sans Serif"/>
              </a:rPr>
              <a:t> se </a:t>
            </a:r>
            <a:r>
              <a:rPr dirty="0" sz="950" spc="20">
                <a:latin typeface="Microsoft Sans Serif"/>
                <a:cs typeface="Microsoft Sans Serif"/>
              </a:rPr>
              <a:t>necesitan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las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posiciones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montaje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2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o</a:t>
            </a:r>
            <a:endParaRPr sz="9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dirty="0" sz="950">
                <a:latin typeface="Microsoft Sans Serif"/>
                <a:cs typeface="Microsoft Sans Serif"/>
              </a:rPr>
              <a:t>3.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Además,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las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placas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adaptadoras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20">
                <a:latin typeface="Microsoft Sans Serif"/>
                <a:cs typeface="Microsoft Sans Serif"/>
              </a:rPr>
              <a:t>(ADB)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son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necesarias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las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ranuras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D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-60">
                <a:latin typeface="Microsoft Sans Serif"/>
                <a:cs typeface="Microsoft Sans Serif"/>
              </a:rPr>
              <a:t>E,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-90">
                <a:latin typeface="Microsoft Sans Serif"/>
                <a:cs typeface="Microsoft Sans Serif"/>
              </a:rPr>
              <a:t>F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-50">
                <a:latin typeface="Microsoft Sans Serif"/>
                <a:cs typeface="Microsoft Sans Serif"/>
              </a:rPr>
              <a:t>G </a:t>
            </a:r>
            <a:r>
              <a:rPr dirty="0" sz="950" spc="30">
                <a:latin typeface="Microsoft Sans Serif"/>
                <a:cs typeface="Microsoft Sans Serif"/>
              </a:rPr>
              <a:t>cuando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30">
                <a:latin typeface="Microsoft Sans Serif"/>
                <a:cs typeface="Microsoft Sans Serif"/>
              </a:rPr>
              <a:t>utilizan </a:t>
            </a:r>
            <a:r>
              <a:rPr dirty="0" sz="950">
                <a:latin typeface="Microsoft Sans Serif"/>
                <a:cs typeface="Microsoft Sans Serif"/>
              </a:rPr>
              <a:t>las </a:t>
            </a:r>
            <a:r>
              <a:rPr dirty="0" sz="950" spc="5">
                <a:latin typeface="Microsoft Sans Serif"/>
                <a:cs typeface="Microsoft Sans Serif"/>
              </a:rPr>
              <a:t>placas </a:t>
            </a:r>
            <a:r>
              <a:rPr dirty="0" sz="950" spc="20">
                <a:latin typeface="Microsoft Sans Serif"/>
                <a:cs typeface="Microsoft Sans Serif"/>
              </a:rPr>
              <a:t>opcionales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5">
                <a:latin typeface="Microsoft Sans Serif"/>
                <a:cs typeface="Microsoft Sans Serif"/>
              </a:rPr>
              <a:t>tamaño </a:t>
            </a:r>
            <a:r>
              <a:rPr dirty="0" sz="950" spc="35">
                <a:latin typeface="Microsoft Sans Serif"/>
                <a:cs typeface="Microsoft Sans Serif"/>
              </a:rPr>
              <a:t>medio. </a:t>
            </a: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-3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variador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reconoce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automáticamente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las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tarjetas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opcionales.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78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6893" y="7236079"/>
            <a:ext cx="42545" cy="76200"/>
          </a:xfrm>
          <a:custGeom>
            <a:avLst/>
            <a:gdLst/>
            <a:ahLst/>
            <a:cxnLst/>
            <a:rect l="l" t="t" r="r" b="b"/>
            <a:pathLst>
              <a:path w="42545" h="76200">
                <a:moveTo>
                  <a:pt x="0" y="75895"/>
                </a:moveTo>
                <a:lnTo>
                  <a:pt x="42062" y="75895"/>
                </a:lnTo>
                <a:lnTo>
                  <a:pt x="42062" y="0"/>
                </a:lnTo>
                <a:lnTo>
                  <a:pt x="0" y="0"/>
                </a:lnTo>
                <a:lnTo>
                  <a:pt x="0" y="75895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65072" y="7471079"/>
            <a:ext cx="2536190" cy="165100"/>
          </a:xfrm>
          <a:custGeom>
            <a:avLst/>
            <a:gdLst/>
            <a:ahLst/>
            <a:cxnLst/>
            <a:rect l="l" t="t" r="r" b="b"/>
            <a:pathLst>
              <a:path w="2536190" h="165100">
                <a:moveTo>
                  <a:pt x="0" y="164592"/>
                </a:moveTo>
                <a:lnTo>
                  <a:pt x="2535631" y="164592"/>
                </a:lnTo>
                <a:lnTo>
                  <a:pt x="2535631" y="0"/>
                </a:lnTo>
                <a:lnTo>
                  <a:pt x="0" y="0"/>
                </a:lnTo>
                <a:lnTo>
                  <a:pt x="0" y="164592"/>
                </a:lnTo>
                <a:close/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322241" y="7471079"/>
            <a:ext cx="2381250" cy="165100"/>
          </a:xfrm>
          <a:custGeom>
            <a:avLst/>
            <a:gdLst/>
            <a:ahLst/>
            <a:cxnLst/>
            <a:rect l="l" t="t" r="r" b="b"/>
            <a:pathLst>
              <a:path w="2381250" h="165100">
                <a:moveTo>
                  <a:pt x="0" y="164592"/>
                </a:moveTo>
                <a:lnTo>
                  <a:pt x="2381097" y="164592"/>
                </a:lnTo>
                <a:lnTo>
                  <a:pt x="2381097" y="0"/>
                </a:lnTo>
                <a:lnTo>
                  <a:pt x="0" y="0"/>
                </a:lnTo>
                <a:lnTo>
                  <a:pt x="0" y="164592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1307" y="7517256"/>
            <a:ext cx="75895" cy="7589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610131" y="7519543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72237" y="35661"/>
                </a:moveTo>
                <a:lnTo>
                  <a:pt x="69365" y="21602"/>
                </a:lnTo>
                <a:lnTo>
                  <a:pt x="61607" y="10286"/>
                </a:lnTo>
                <a:lnTo>
                  <a:pt x="50249" y="2743"/>
                </a:lnTo>
                <a:lnTo>
                  <a:pt x="36576" y="0"/>
                </a:lnTo>
                <a:lnTo>
                  <a:pt x="22374" y="2743"/>
                </a:lnTo>
                <a:lnTo>
                  <a:pt x="10744" y="10286"/>
                </a:lnTo>
                <a:lnTo>
                  <a:pt x="2886" y="21602"/>
                </a:lnTo>
                <a:lnTo>
                  <a:pt x="0" y="35661"/>
                </a:lnTo>
                <a:lnTo>
                  <a:pt x="2886" y="49720"/>
                </a:lnTo>
                <a:lnTo>
                  <a:pt x="10744" y="61036"/>
                </a:lnTo>
                <a:lnTo>
                  <a:pt x="22374" y="68579"/>
                </a:lnTo>
                <a:lnTo>
                  <a:pt x="36576" y="71323"/>
                </a:lnTo>
                <a:lnTo>
                  <a:pt x="50249" y="68579"/>
                </a:lnTo>
                <a:lnTo>
                  <a:pt x="61607" y="61036"/>
                </a:lnTo>
                <a:lnTo>
                  <a:pt x="69365" y="49720"/>
                </a:lnTo>
                <a:lnTo>
                  <a:pt x="72237" y="3566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835073" y="7519543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72237" y="35661"/>
                </a:moveTo>
                <a:lnTo>
                  <a:pt x="69351" y="21602"/>
                </a:lnTo>
                <a:lnTo>
                  <a:pt x="61493" y="10286"/>
                </a:lnTo>
                <a:lnTo>
                  <a:pt x="49863" y="2743"/>
                </a:lnTo>
                <a:lnTo>
                  <a:pt x="35661" y="0"/>
                </a:lnTo>
                <a:lnTo>
                  <a:pt x="21988" y="2743"/>
                </a:lnTo>
                <a:lnTo>
                  <a:pt x="10629" y="10286"/>
                </a:lnTo>
                <a:lnTo>
                  <a:pt x="2871" y="21602"/>
                </a:lnTo>
                <a:lnTo>
                  <a:pt x="0" y="35661"/>
                </a:lnTo>
                <a:lnTo>
                  <a:pt x="2871" y="49720"/>
                </a:lnTo>
                <a:lnTo>
                  <a:pt x="10629" y="61036"/>
                </a:lnTo>
                <a:lnTo>
                  <a:pt x="21988" y="68579"/>
                </a:lnTo>
                <a:lnTo>
                  <a:pt x="35661" y="71323"/>
                </a:lnTo>
                <a:lnTo>
                  <a:pt x="49863" y="68579"/>
                </a:lnTo>
                <a:lnTo>
                  <a:pt x="61493" y="61036"/>
                </a:lnTo>
                <a:lnTo>
                  <a:pt x="69351" y="49720"/>
                </a:lnTo>
                <a:lnTo>
                  <a:pt x="72237" y="3566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060930" y="7519543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72237" y="35661"/>
                </a:moveTo>
                <a:lnTo>
                  <a:pt x="69365" y="21602"/>
                </a:lnTo>
                <a:lnTo>
                  <a:pt x="61607" y="10286"/>
                </a:lnTo>
                <a:lnTo>
                  <a:pt x="50249" y="2743"/>
                </a:lnTo>
                <a:lnTo>
                  <a:pt x="36575" y="0"/>
                </a:lnTo>
                <a:lnTo>
                  <a:pt x="22374" y="2743"/>
                </a:lnTo>
                <a:lnTo>
                  <a:pt x="10744" y="10286"/>
                </a:lnTo>
                <a:lnTo>
                  <a:pt x="2886" y="21602"/>
                </a:lnTo>
                <a:lnTo>
                  <a:pt x="0" y="35661"/>
                </a:lnTo>
                <a:lnTo>
                  <a:pt x="2886" y="49720"/>
                </a:lnTo>
                <a:lnTo>
                  <a:pt x="10744" y="61036"/>
                </a:lnTo>
                <a:lnTo>
                  <a:pt x="22374" y="68579"/>
                </a:lnTo>
                <a:lnTo>
                  <a:pt x="36575" y="71323"/>
                </a:lnTo>
                <a:lnTo>
                  <a:pt x="50249" y="68579"/>
                </a:lnTo>
                <a:lnTo>
                  <a:pt x="61607" y="61036"/>
                </a:lnTo>
                <a:lnTo>
                  <a:pt x="69365" y="49720"/>
                </a:lnTo>
                <a:lnTo>
                  <a:pt x="72237" y="3566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273985" y="7519543"/>
            <a:ext cx="71755" cy="71755"/>
          </a:xfrm>
          <a:custGeom>
            <a:avLst/>
            <a:gdLst/>
            <a:ahLst/>
            <a:cxnLst/>
            <a:rect l="l" t="t" r="r" b="b"/>
            <a:pathLst>
              <a:path w="71755" h="71754">
                <a:moveTo>
                  <a:pt x="71323" y="35661"/>
                </a:moveTo>
                <a:lnTo>
                  <a:pt x="68579" y="21602"/>
                </a:lnTo>
                <a:lnTo>
                  <a:pt x="61036" y="10286"/>
                </a:lnTo>
                <a:lnTo>
                  <a:pt x="49720" y="2743"/>
                </a:lnTo>
                <a:lnTo>
                  <a:pt x="35661" y="0"/>
                </a:lnTo>
                <a:lnTo>
                  <a:pt x="21602" y="2743"/>
                </a:lnTo>
                <a:lnTo>
                  <a:pt x="10287" y="10286"/>
                </a:lnTo>
                <a:lnTo>
                  <a:pt x="2743" y="21602"/>
                </a:lnTo>
                <a:lnTo>
                  <a:pt x="0" y="35661"/>
                </a:lnTo>
                <a:lnTo>
                  <a:pt x="2743" y="49720"/>
                </a:lnTo>
                <a:lnTo>
                  <a:pt x="10287" y="61036"/>
                </a:lnTo>
                <a:lnTo>
                  <a:pt x="21602" y="68579"/>
                </a:lnTo>
                <a:lnTo>
                  <a:pt x="35661" y="71323"/>
                </a:lnTo>
                <a:lnTo>
                  <a:pt x="49720" y="68579"/>
                </a:lnTo>
                <a:lnTo>
                  <a:pt x="61036" y="61036"/>
                </a:lnTo>
                <a:lnTo>
                  <a:pt x="68579" y="49720"/>
                </a:lnTo>
                <a:lnTo>
                  <a:pt x="71323" y="3566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486126" y="7519543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72237" y="35661"/>
                </a:moveTo>
                <a:lnTo>
                  <a:pt x="69365" y="21602"/>
                </a:lnTo>
                <a:lnTo>
                  <a:pt x="61607" y="10286"/>
                </a:lnTo>
                <a:lnTo>
                  <a:pt x="50249" y="2743"/>
                </a:lnTo>
                <a:lnTo>
                  <a:pt x="36575" y="0"/>
                </a:lnTo>
                <a:lnTo>
                  <a:pt x="22374" y="2743"/>
                </a:lnTo>
                <a:lnTo>
                  <a:pt x="10744" y="10286"/>
                </a:lnTo>
                <a:lnTo>
                  <a:pt x="2886" y="21602"/>
                </a:lnTo>
                <a:lnTo>
                  <a:pt x="0" y="35661"/>
                </a:lnTo>
                <a:lnTo>
                  <a:pt x="2886" y="49720"/>
                </a:lnTo>
                <a:lnTo>
                  <a:pt x="10744" y="61036"/>
                </a:lnTo>
                <a:lnTo>
                  <a:pt x="22374" y="68579"/>
                </a:lnTo>
                <a:lnTo>
                  <a:pt x="36575" y="71323"/>
                </a:lnTo>
                <a:lnTo>
                  <a:pt x="50249" y="68579"/>
                </a:lnTo>
                <a:lnTo>
                  <a:pt x="61607" y="61036"/>
                </a:lnTo>
                <a:lnTo>
                  <a:pt x="69365" y="49720"/>
                </a:lnTo>
                <a:lnTo>
                  <a:pt x="72237" y="3566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757703" y="7519543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72237" y="35661"/>
                </a:moveTo>
                <a:lnTo>
                  <a:pt x="69351" y="21602"/>
                </a:lnTo>
                <a:lnTo>
                  <a:pt x="61493" y="10286"/>
                </a:lnTo>
                <a:lnTo>
                  <a:pt x="49863" y="2743"/>
                </a:lnTo>
                <a:lnTo>
                  <a:pt x="35661" y="0"/>
                </a:lnTo>
                <a:lnTo>
                  <a:pt x="21988" y="2743"/>
                </a:lnTo>
                <a:lnTo>
                  <a:pt x="10629" y="10286"/>
                </a:lnTo>
                <a:lnTo>
                  <a:pt x="2871" y="21602"/>
                </a:lnTo>
                <a:lnTo>
                  <a:pt x="0" y="35661"/>
                </a:lnTo>
                <a:lnTo>
                  <a:pt x="2871" y="49720"/>
                </a:lnTo>
                <a:lnTo>
                  <a:pt x="10629" y="61036"/>
                </a:lnTo>
                <a:lnTo>
                  <a:pt x="21988" y="68579"/>
                </a:lnTo>
                <a:lnTo>
                  <a:pt x="35661" y="71323"/>
                </a:lnTo>
                <a:lnTo>
                  <a:pt x="49863" y="68579"/>
                </a:lnTo>
                <a:lnTo>
                  <a:pt x="61493" y="61036"/>
                </a:lnTo>
                <a:lnTo>
                  <a:pt x="69351" y="49720"/>
                </a:lnTo>
                <a:lnTo>
                  <a:pt x="72237" y="3566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970758" y="7519543"/>
            <a:ext cx="71755" cy="71755"/>
          </a:xfrm>
          <a:custGeom>
            <a:avLst/>
            <a:gdLst/>
            <a:ahLst/>
            <a:cxnLst/>
            <a:rect l="l" t="t" r="r" b="b"/>
            <a:pathLst>
              <a:path w="71755" h="71754">
                <a:moveTo>
                  <a:pt x="71323" y="35661"/>
                </a:moveTo>
                <a:lnTo>
                  <a:pt x="68579" y="21602"/>
                </a:lnTo>
                <a:lnTo>
                  <a:pt x="61036" y="10286"/>
                </a:lnTo>
                <a:lnTo>
                  <a:pt x="49720" y="2743"/>
                </a:lnTo>
                <a:lnTo>
                  <a:pt x="35661" y="0"/>
                </a:lnTo>
                <a:lnTo>
                  <a:pt x="21602" y="2743"/>
                </a:lnTo>
                <a:lnTo>
                  <a:pt x="10287" y="10286"/>
                </a:lnTo>
                <a:lnTo>
                  <a:pt x="2743" y="21602"/>
                </a:lnTo>
                <a:lnTo>
                  <a:pt x="0" y="35661"/>
                </a:lnTo>
                <a:lnTo>
                  <a:pt x="2743" y="49720"/>
                </a:lnTo>
                <a:lnTo>
                  <a:pt x="10287" y="61036"/>
                </a:lnTo>
                <a:lnTo>
                  <a:pt x="21602" y="68579"/>
                </a:lnTo>
                <a:lnTo>
                  <a:pt x="35661" y="71323"/>
                </a:lnTo>
                <a:lnTo>
                  <a:pt x="49720" y="68579"/>
                </a:lnTo>
                <a:lnTo>
                  <a:pt x="61036" y="61036"/>
                </a:lnTo>
                <a:lnTo>
                  <a:pt x="68579" y="49720"/>
                </a:lnTo>
                <a:lnTo>
                  <a:pt x="71323" y="3566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182899" y="7519543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72237" y="35661"/>
                </a:moveTo>
                <a:lnTo>
                  <a:pt x="69351" y="21602"/>
                </a:lnTo>
                <a:lnTo>
                  <a:pt x="61493" y="10286"/>
                </a:lnTo>
                <a:lnTo>
                  <a:pt x="49863" y="2743"/>
                </a:lnTo>
                <a:lnTo>
                  <a:pt x="35661" y="0"/>
                </a:lnTo>
                <a:lnTo>
                  <a:pt x="21988" y="2743"/>
                </a:lnTo>
                <a:lnTo>
                  <a:pt x="10629" y="10286"/>
                </a:lnTo>
                <a:lnTo>
                  <a:pt x="2871" y="21602"/>
                </a:lnTo>
                <a:lnTo>
                  <a:pt x="0" y="35661"/>
                </a:lnTo>
                <a:lnTo>
                  <a:pt x="2871" y="49720"/>
                </a:lnTo>
                <a:lnTo>
                  <a:pt x="10629" y="61036"/>
                </a:lnTo>
                <a:lnTo>
                  <a:pt x="21988" y="68579"/>
                </a:lnTo>
                <a:lnTo>
                  <a:pt x="35661" y="71323"/>
                </a:lnTo>
                <a:lnTo>
                  <a:pt x="49863" y="68579"/>
                </a:lnTo>
                <a:lnTo>
                  <a:pt x="61493" y="61036"/>
                </a:lnTo>
                <a:lnTo>
                  <a:pt x="69351" y="49720"/>
                </a:lnTo>
                <a:lnTo>
                  <a:pt x="72237" y="3566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413328" y="7519543"/>
            <a:ext cx="71755" cy="71755"/>
          </a:xfrm>
          <a:custGeom>
            <a:avLst/>
            <a:gdLst/>
            <a:ahLst/>
            <a:cxnLst/>
            <a:rect l="l" t="t" r="r" b="b"/>
            <a:pathLst>
              <a:path w="71754" h="71754">
                <a:moveTo>
                  <a:pt x="71323" y="35661"/>
                </a:moveTo>
                <a:lnTo>
                  <a:pt x="68579" y="21602"/>
                </a:lnTo>
                <a:lnTo>
                  <a:pt x="61036" y="10286"/>
                </a:lnTo>
                <a:lnTo>
                  <a:pt x="49720" y="2743"/>
                </a:lnTo>
                <a:lnTo>
                  <a:pt x="35661" y="0"/>
                </a:lnTo>
                <a:lnTo>
                  <a:pt x="21602" y="2743"/>
                </a:lnTo>
                <a:lnTo>
                  <a:pt x="10286" y="10286"/>
                </a:lnTo>
                <a:lnTo>
                  <a:pt x="2743" y="21602"/>
                </a:lnTo>
                <a:lnTo>
                  <a:pt x="0" y="35661"/>
                </a:lnTo>
                <a:lnTo>
                  <a:pt x="2743" y="49720"/>
                </a:lnTo>
                <a:lnTo>
                  <a:pt x="10287" y="61036"/>
                </a:lnTo>
                <a:lnTo>
                  <a:pt x="21602" y="68579"/>
                </a:lnTo>
                <a:lnTo>
                  <a:pt x="35661" y="71323"/>
                </a:lnTo>
                <a:lnTo>
                  <a:pt x="49720" y="68579"/>
                </a:lnTo>
                <a:lnTo>
                  <a:pt x="61036" y="61036"/>
                </a:lnTo>
                <a:lnTo>
                  <a:pt x="68580" y="49720"/>
                </a:lnTo>
                <a:lnTo>
                  <a:pt x="71323" y="3566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593465" y="7519543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72237" y="35661"/>
                </a:moveTo>
                <a:lnTo>
                  <a:pt x="69365" y="21602"/>
                </a:lnTo>
                <a:lnTo>
                  <a:pt x="61607" y="10286"/>
                </a:lnTo>
                <a:lnTo>
                  <a:pt x="50249" y="2743"/>
                </a:lnTo>
                <a:lnTo>
                  <a:pt x="36575" y="0"/>
                </a:lnTo>
                <a:lnTo>
                  <a:pt x="22374" y="2743"/>
                </a:lnTo>
                <a:lnTo>
                  <a:pt x="10744" y="10286"/>
                </a:lnTo>
                <a:lnTo>
                  <a:pt x="2886" y="21602"/>
                </a:lnTo>
                <a:lnTo>
                  <a:pt x="0" y="35661"/>
                </a:lnTo>
                <a:lnTo>
                  <a:pt x="2886" y="49720"/>
                </a:lnTo>
                <a:lnTo>
                  <a:pt x="10744" y="61036"/>
                </a:lnTo>
                <a:lnTo>
                  <a:pt x="22374" y="68579"/>
                </a:lnTo>
                <a:lnTo>
                  <a:pt x="36575" y="71323"/>
                </a:lnTo>
                <a:lnTo>
                  <a:pt x="50249" y="68579"/>
                </a:lnTo>
                <a:lnTo>
                  <a:pt x="61607" y="61036"/>
                </a:lnTo>
                <a:lnTo>
                  <a:pt x="69365" y="49720"/>
                </a:lnTo>
                <a:lnTo>
                  <a:pt x="72237" y="3566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761714" y="7519543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72237" y="35661"/>
                </a:moveTo>
                <a:lnTo>
                  <a:pt x="69351" y="21602"/>
                </a:lnTo>
                <a:lnTo>
                  <a:pt x="61493" y="10286"/>
                </a:lnTo>
                <a:lnTo>
                  <a:pt x="49863" y="2743"/>
                </a:lnTo>
                <a:lnTo>
                  <a:pt x="35661" y="0"/>
                </a:lnTo>
                <a:lnTo>
                  <a:pt x="21988" y="2743"/>
                </a:lnTo>
                <a:lnTo>
                  <a:pt x="10629" y="10286"/>
                </a:lnTo>
                <a:lnTo>
                  <a:pt x="2871" y="21602"/>
                </a:lnTo>
                <a:lnTo>
                  <a:pt x="0" y="35661"/>
                </a:lnTo>
                <a:lnTo>
                  <a:pt x="2871" y="49720"/>
                </a:lnTo>
                <a:lnTo>
                  <a:pt x="10629" y="61036"/>
                </a:lnTo>
                <a:lnTo>
                  <a:pt x="21988" y="68579"/>
                </a:lnTo>
                <a:lnTo>
                  <a:pt x="35661" y="71323"/>
                </a:lnTo>
                <a:lnTo>
                  <a:pt x="49863" y="68579"/>
                </a:lnTo>
                <a:lnTo>
                  <a:pt x="61493" y="61036"/>
                </a:lnTo>
                <a:lnTo>
                  <a:pt x="69351" y="49720"/>
                </a:lnTo>
                <a:lnTo>
                  <a:pt x="72237" y="35661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622018" y="7531430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4" h="48895">
                <a:moveTo>
                  <a:pt x="0" y="48463"/>
                </a:moveTo>
                <a:lnTo>
                  <a:pt x="4846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846046" y="7531430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4" h="48895">
                <a:moveTo>
                  <a:pt x="0" y="48463"/>
                </a:moveTo>
                <a:lnTo>
                  <a:pt x="4846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072817" y="7531430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4" h="48895">
                <a:moveTo>
                  <a:pt x="0" y="48463"/>
                </a:moveTo>
                <a:lnTo>
                  <a:pt x="4846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284958" y="7531430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4" h="48895">
                <a:moveTo>
                  <a:pt x="0" y="48463"/>
                </a:moveTo>
                <a:lnTo>
                  <a:pt x="4846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498013" y="7531430"/>
            <a:ext cx="48895" cy="47625"/>
          </a:xfrm>
          <a:custGeom>
            <a:avLst/>
            <a:gdLst/>
            <a:ahLst/>
            <a:cxnLst/>
            <a:rect l="l" t="t" r="r" b="b"/>
            <a:pathLst>
              <a:path w="48894" h="47625">
                <a:moveTo>
                  <a:pt x="0" y="47548"/>
                </a:moveTo>
                <a:lnTo>
                  <a:pt x="4846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769590" y="7531430"/>
            <a:ext cx="47625" cy="48895"/>
          </a:xfrm>
          <a:custGeom>
            <a:avLst/>
            <a:gdLst/>
            <a:ahLst/>
            <a:cxnLst/>
            <a:rect l="l" t="t" r="r" b="b"/>
            <a:pathLst>
              <a:path w="47625" h="48895">
                <a:moveTo>
                  <a:pt x="0" y="48463"/>
                </a:moveTo>
                <a:lnTo>
                  <a:pt x="4754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982645" y="7531430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0" y="47548"/>
                </a:moveTo>
                <a:lnTo>
                  <a:pt x="4754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194786" y="7531430"/>
            <a:ext cx="47625" cy="48895"/>
          </a:xfrm>
          <a:custGeom>
            <a:avLst/>
            <a:gdLst/>
            <a:ahLst/>
            <a:cxnLst/>
            <a:rect l="l" t="t" r="r" b="b"/>
            <a:pathLst>
              <a:path w="47625" h="48895">
                <a:moveTo>
                  <a:pt x="0" y="48463"/>
                </a:moveTo>
                <a:lnTo>
                  <a:pt x="4754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424301" y="7531430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5" h="48895">
                <a:moveTo>
                  <a:pt x="0" y="48463"/>
                </a:moveTo>
                <a:lnTo>
                  <a:pt x="4846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605352" y="7531430"/>
            <a:ext cx="48895" cy="48895"/>
          </a:xfrm>
          <a:custGeom>
            <a:avLst/>
            <a:gdLst/>
            <a:ahLst/>
            <a:cxnLst/>
            <a:rect l="l" t="t" r="r" b="b"/>
            <a:pathLst>
              <a:path w="48895" h="48895">
                <a:moveTo>
                  <a:pt x="0" y="48463"/>
                </a:moveTo>
                <a:lnTo>
                  <a:pt x="4846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774516" y="7531430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0" y="47548"/>
                </a:moveTo>
                <a:lnTo>
                  <a:pt x="47548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271803" y="6991934"/>
            <a:ext cx="101600" cy="59690"/>
          </a:xfrm>
          <a:custGeom>
            <a:avLst/>
            <a:gdLst/>
            <a:ahLst/>
            <a:cxnLst/>
            <a:rect l="l" t="t" r="r" b="b"/>
            <a:pathLst>
              <a:path w="101600" h="59690">
                <a:moveTo>
                  <a:pt x="0" y="59435"/>
                </a:moveTo>
                <a:lnTo>
                  <a:pt x="101498" y="59435"/>
                </a:lnTo>
                <a:lnTo>
                  <a:pt x="101498" y="0"/>
                </a:lnTo>
                <a:lnTo>
                  <a:pt x="0" y="0"/>
                </a:lnTo>
                <a:lnTo>
                  <a:pt x="0" y="59435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316048" y="6913295"/>
            <a:ext cx="101600" cy="59690"/>
          </a:xfrm>
          <a:custGeom>
            <a:avLst/>
            <a:gdLst/>
            <a:ahLst/>
            <a:cxnLst/>
            <a:rect l="l" t="t" r="r" b="b"/>
            <a:pathLst>
              <a:path w="101600" h="59690">
                <a:moveTo>
                  <a:pt x="0" y="59435"/>
                </a:moveTo>
                <a:lnTo>
                  <a:pt x="101498" y="59435"/>
                </a:lnTo>
                <a:lnTo>
                  <a:pt x="101498" y="0"/>
                </a:lnTo>
                <a:lnTo>
                  <a:pt x="0" y="0"/>
                </a:lnTo>
                <a:lnTo>
                  <a:pt x="0" y="59435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593672" y="7233336"/>
            <a:ext cx="85090" cy="135890"/>
          </a:xfrm>
          <a:custGeom>
            <a:avLst/>
            <a:gdLst/>
            <a:ahLst/>
            <a:cxnLst/>
            <a:rect l="l" t="t" r="r" b="b"/>
            <a:pathLst>
              <a:path w="85089" h="135890">
                <a:moveTo>
                  <a:pt x="85039" y="0"/>
                </a:moveTo>
                <a:lnTo>
                  <a:pt x="0" y="0"/>
                </a:lnTo>
                <a:lnTo>
                  <a:pt x="0" y="135331"/>
                </a:lnTo>
                <a:lnTo>
                  <a:pt x="85039" y="135331"/>
                </a:lnTo>
                <a:lnTo>
                  <a:pt x="8503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1" name="object 31"/>
          <p:cNvGrpSpPr/>
          <p:nvPr/>
        </p:nvGrpSpPr>
        <p:grpSpPr>
          <a:xfrm>
            <a:off x="1847418" y="7768259"/>
            <a:ext cx="47625" cy="315595"/>
            <a:chOff x="1847418" y="7768259"/>
            <a:chExt cx="47625" cy="315595"/>
          </a:xfrm>
        </p:grpSpPr>
        <p:sp>
          <p:nvSpPr>
            <p:cNvPr id="32" name="object 32"/>
            <p:cNvSpPr/>
            <p:nvPr/>
          </p:nvSpPr>
          <p:spPr>
            <a:xfrm>
              <a:off x="1849704" y="7795691"/>
              <a:ext cx="24130" cy="273685"/>
            </a:xfrm>
            <a:custGeom>
              <a:avLst/>
              <a:gdLst/>
              <a:ahLst/>
              <a:cxnLst/>
              <a:rect l="l" t="t" r="r" b="b"/>
              <a:pathLst>
                <a:path w="24130" h="273684">
                  <a:moveTo>
                    <a:pt x="23774" y="0"/>
                  </a:moveTo>
                  <a:lnTo>
                    <a:pt x="23774" y="96011"/>
                  </a:lnTo>
                </a:path>
                <a:path w="24130" h="273684">
                  <a:moveTo>
                    <a:pt x="23774" y="273405"/>
                  </a:moveTo>
                  <a:lnTo>
                    <a:pt x="23774" y="166420"/>
                  </a:lnTo>
                  <a:lnTo>
                    <a:pt x="0" y="10698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1854276" y="7768259"/>
              <a:ext cx="40640" cy="315595"/>
            </a:xfrm>
            <a:custGeom>
              <a:avLst/>
              <a:gdLst/>
              <a:ahLst/>
              <a:cxnLst/>
              <a:rect l="l" t="t" r="r" b="b"/>
              <a:pathLst>
                <a:path w="40639" h="315595">
                  <a:moveTo>
                    <a:pt x="33832" y="292608"/>
                  </a:moveTo>
                  <a:lnTo>
                    <a:pt x="27432" y="286207"/>
                  </a:lnTo>
                  <a:lnTo>
                    <a:pt x="10972" y="286207"/>
                  </a:lnTo>
                  <a:lnTo>
                    <a:pt x="3657" y="292608"/>
                  </a:lnTo>
                  <a:lnTo>
                    <a:pt x="3657" y="309067"/>
                  </a:lnTo>
                  <a:lnTo>
                    <a:pt x="10972" y="315468"/>
                  </a:lnTo>
                  <a:lnTo>
                    <a:pt x="27432" y="315468"/>
                  </a:lnTo>
                  <a:lnTo>
                    <a:pt x="33832" y="309067"/>
                  </a:lnTo>
                  <a:lnTo>
                    <a:pt x="33832" y="300837"/>
                  </a:lnTo>
                  <a:lnTo>
                    <a:pt x="33832" y="292608"/>
                  </a:lnTo>
                  <a:close/>
                </a:path>
                <a:path w="40639" h="315595">
                  <a:moveTo>
                    <a:pt x="40233" y="42976"/>
                  </a:moveTo>
                  <a:lnTo>
                    <a:pt x="20116" y="0"/>
                  </a:lnTo>
                  <a:lnTo>
                    <a:pt x="0" y="42976"/>
                  </a:lnTo>
                  <a:lnTo>
                    <a:pt x="40233" y="4297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4" name="object 34"/>
          <p:cNvGrpSpPr/>
          <p:nvPr/>
        </p:nvGrpSpPr>
        <p:grpSpPr>
          <a:xfrm>
            <a:off x="1854276" y="7257110"/>
            <a:ext cx="40640" cy="258445"/>
            <a:chOff x="1854276" y="7257110"/>
            <a:chExt cx="40640" cy="258445"/>
          </a:xfrm>
        </p:grpSpPr>
        <p:sp>
          <p:nvSpPr>
            <p:cNvPr id="35" name="object 35"/>
            <p:cNvSpPr/>
            <p:nvPr/>
          </p:nvSpPr>
          <p:spPr>
            <a:xfrm>
              <a:off x="1873478" y="7284542"/>
              <a:ext cx="0" cy="230504"/>
            </a:xfrm>
            <a:custGeom>
              <a:avLst/>
              <a:gdLst/>
              <a:ahLst/>
              <a:cxnLst/>
              <a:rect l="l" t="t" r="r" b="b"/>
              <a:pathLst>
                <a:path w="0" h="230504">
                  <a:moveTo>
                    <a:pt x="0" y="0"/>
                  </a:moveTo>
                  <a:lnTo>
                    <a:pt x="0" y="23042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1854276" y="7257110"/>
              <a:ext cx="40640" cy="192405"/>
            </a:xfrm>
            <a:custGeom>
              <a:avLst/>
              <a:gdLst/>
              <a:ahLst/>
              <a:cxnLst/>
              <a:rect l="l" t="t" r="r" b="b"/>
              <a:pathLst>
                <a:path w="40639" h="192404">
                  <a:moveTo>
                    <a:pt x="40233" y="148132"/>
                  </a:moveTo>
                  <a:lnTo>
                    <a:pt x="0" y="148132"/>
                  </a:lnTo>
                  <a:lnTo>
                    <a:pt x="20116" y="192024"/>
                  </a:lnTo>
                  <a:lnTo>
                    <a:pt x="40233" y="148132"/>
                  </a:lnTo>
                  <a:close/>
                </a:path>
                <a:path w="40639" h="192404">
                  <a:moveTo>
                    <a:pt x="40233" y="42976"/>
                  </a:moveTo>
                  <a:lnTo>
                    <a:pt x="20116" y="0"/>
                  </a:lnTo>
                  <a:lnTo>
                    <a:pt x="0" y="42976"/>
                  </a:lnTo>
                  <a:lnTo>
                    <a:pt x="40233" y="4297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" name="object 37"/>
          <p:cNvGrpSpPr/>
          <p:nvPr/>
        </p:nvGrpSpPr>
        <p:grpSpPr>
          <a:xfrm>
            <a:off x="2077389" y="7257110"/>
            <a:ext cx="40640" cy="258445"/>
            <a:chOff x="2077389" y="7257110"/>
            <a:chExt cx="40640" cy="258445"/>
          </a:xfrm>
        </p:grpSpPr>
        <p:sp>
          <p:nvSpPr>
            <p:cNvPr id="38" name="object 38"/>
            <p:cNvSpPr/>
            <p:nvPr/>
          </p:nvSpPr>
          <p:spPr>
            <a:xfrm>
              <a:off x="2095677" y="7284542"/>
              <a:ext cx="0" cy="230504"/>
            </a:xfrm>
            <a:custGeom>
              <a:avLst/>
              <a:gdLst/>
              <a:ahLst/>
              <a:cxnLst/>
              <a:rect l="l" t="t" r="r" b="b"/>
              <a:pathLst>
                <a:path w="0" h="230504">
                  <a:moveTo>
                    <a:pt x="0" y="0"/>
                  </a:moveTo>
                  <a:lnTo>
                    <a:pt x="0" y="23042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2077389" y="7257110"/>
              <a:ext cx="40640" cy="192405"/>
            </a:xfrm>
            <a:custGeom>
              <a:avLst/>
              <a:gdLst/>
              <a:ahLst/>
              <a:cxnLst/>
              <a:rect l="l" t="t" r="r" b="b"/>
              <a:pathLst>
                <a:path w="40639" h="192404">
                  <a:moveTo>
                    <a:pt x="40233" y="148132"/>
                  </a:moveTo>
                  <a:lnTo>
                    <a:pt x="0" y="148132"/>
                  </a:lnTo>
                  <a:lnTo>
                    <a:pt x="20116" y="192024"/>
                  </a:lnTo>
                  <a:lnTo>
                    <a:pt x="40233" y="148132"/>
                  </a:lnTo>
                  <a:close/>
                </a:path>
                <a:path w="40639" h="192404">
                  <a:moveTo>
                    <a:pt x="40233" y="42976"/>
                  </a:moveTo>
                  <a:lnTo>
                    <a:pt x="20116" y="0"/>
                  </a:lnTo>
                  <a:lnTo>
                    <a:pt x="0" y="42976"/>
                  </a:lnTo>
                  <a:lnTo>
                    <a:pt x="40233" y="4297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0" name="object 40"/>
          <p:cNvGrpSpPr/>
          <p:nvPr/>
        </p:nvGrpSpPr>
        <p:grpSpPr>
          <a:xfrm>
            <a:off x="2292273" y="7257110"/>
            <a:ext cx="40640" cy="258445"/>
            <a:chOff x="2292273" y="7257110"/>
            <a:chExt cx="40640" cy="258445"/>
          </a:xfrm>
        </p:grpSpPr>
        <p:sp>
          <p:nvSpPr>
            <p:cNvPr id="41" name="object 41"/>
            <p:cNvSpPr/>
            <p:nvPr/>
          </p:nvSpPr>
          <p:spPr>
            <a:xfrm>
              <a:off x="2311476" y="7284542"/>
              <a:ext cx="0" cy="230504"/>
            </a:xfrm>
            <a:custGeom>
              <a:avLst/>
              <a:gdLst/>
              <a:ahLst/>
              <a:cxnLst/>
              <a:rect l="l" t="t" r="r" b="b"/>
              <a:pathLst>
                <a:path w="0" h="230504">
                  <a:moveTo>
                    <a:pt x="0" y="0"/>
                  </a:moveTo>
                  <a:lnTo>
                    <a:pt x="0" y="23042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2292273" y="7257110"/>
              <a:ext cx="40640" cy="192405"/>
            </a:xfrm>
            <a:custGeom>
              <a:avLst/>
              <a:gdLst/>
              <a:ahLst/>
              <a:cxnLst/>
              <a:rect l="l" t="t" r="r" b="b"/>
              <a:pathLst>
                <a:path w="40639" h="192404">
                  <a:moveTo>
                    <a:pt x="40233" y="148132"/>
                  </a:moveTo>
                  <a:lnTo>
                    <a:pt x="0" y="148132"/>
                  </a:lnTo>
                  <a:lnTo>
                    <a:pt x="20116" y="192024"/>
                  </a:lnTo>
                  <a:lnTo>
                    <a:pt x="40233" y="148132"/>
                  </a:lnTo>
                  <a:close/>
                </a:path>
                <a:path w="40639" h="192404">
                  <a:moveTo>
                    <a:pt x="40233" y="42976"/>
                  </a:moveTo>
                  <a:lnTo>
                    <a:pt x="20116" y="0"/>
                  </a:lnTo>
                  <a:lnTo>
                    <a:pt x="0" y="42976"/>
                  </a:lnTo>
                  <a:lnTo>
                    <a:pt x="40233" y="4297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3" name="object 43"/>
          <p:cNvGrpSpPr/>
          <p:nvPr/>
        </p:nvGrpSpPr>
        <p:grpSpPr>
          <a:xfrm>
            <a:off x="2504414" y="7257110"/>
            <a:ext cx="40640" cy="258445"/>
            <a:chOff x="2504414" y="7257110"/>
            <a:chExt cx="40640" cy="258445"/>
          </a:xfrm>
        </p:grpSpPr>
        <p:sp>
          <p:nvSpPr>
            <p:cNvPr id="44" name="object 44"/>
            <p:cNvSpPr/>
            <p:nvPr/>
          </p:nvSpPr>
          <p:spPr>
            <a:xfrm>
              <a:off x="2522702" y="7284542"/>
              <a:ext cx="0" cy="230504"/>
            </a:xfrm>
            <a:custGeom>
              <a:avLst/>
              <a:gdLst/>
              <a:ahLst/>
              <a:cxnLst/>
              <a:rect l="l" t="t" r="r" b="b"/>
              <a:pathLst>
                <a:path w="0" h="230504">
                  <a:moveTo>
                    <a:pt x="0" y="0"/>
                  </a:moveTo>
                  <a:lnTo>
                    <a:pt x="0" y="23042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2504414" y="7257110"/>
              <a:ext cx="40640" cy="192405"/>
            </a:xfrm>
            <a:custGeom>
              <a:avLst/>
              <a:gdLst/>
              <a:ahLst/>
              <a:cxnLst/>
              <a:rect l="l" t="t" r="r" b="b"/>
              <a:pathLst>
                <a:path w="40639" h="192404">
                  <a:moveTo>
                    <a:pt x="40233" y="148132"/>
                  </a:moveTo>
                  <a:lnTo>
                    <a:pt x="0" y="148132"/>
                  </a:lnTo>
                  <a:lnTo>
                    <a:pt x="20116" y="192024"/>
                  </a:lnTo>
                  <a:lnTo>
                    <a:pt x="40233" y="148132"/>
                  </a:lnTo>
                  <a:close/>
                </a:path>
                <a:path w="40639" h="192404">
                  <a:moveTo>
                    <a:pt x="40233" y="42976"/>
                  </a:moveTo>
                  <a:lnTo>
                    <a:pt x="20116" y="0"/>
                  </a:lnTo>
                  <a:lnTo>
                    <a:pt x="0" y="42976"/>
                  </a:lnTo>
                  <a:lnTo>
                    <a:pt x="40233" y="4297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46" name="object 4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4382" y="8230946"/>
            <a:ext cx="161848" cy="356616"/>
          </a:xfrm>
          <a:prstGeom prst="rect">
            <a:avLst/>
          </a:prstGeom>
        </p:spPr>
      </p:pic>
      <p:grpSp>
        <p:nvGrpSpPr>
          <p:cNvPr id="47" name="object 47"/>
          <p:cNvGrpSpPr/>
          <p:nvPr/>
        </p:nvGrpSpPr>
        <p:grpSpPr>
          <a:xfrm>
            <a:off x="2065959" y="7768259"/>
            <a:ext cx="47625" cy="315595"/>
            <a:chOff x="2065959" y="7768259"/>
            <a:chExt cx="47625" cy="315595"/>
          </a:xfrm>
        </p:grpSpPr>
        <p:sp>
          <p:nvSpPr>
            <p:cNvPr id="48" name="object 48"/>
            <p:cNvSpPr/>
            <p:nvPr/>
          </p:nvSpPr>
          <p:spPr>
            <a:xfrm>
              <a:off x="2068245" y="7795691"/>
              <a:ext cx="22860" cy="273685"/>
            </a:xfrm>
            <a:custGeom>
              <a:avLst/>
              <a:gdLst/>
              <a:ahLst/>
              <a:cxnLst/>
              <a:rect l="l" t="t" r="r" b="b"/>
              <a:pathLst>
                <a:path w="22860" h="273684">
                  <a:moveTo>
                    <a:pt x="22859" y="0"/>
                  </a:moveTo>
                  <a:lnTo>
                    <a:pt x="22859" y="96011"/>
                  </a:lnTo>
                </a:path>
                <a:path w="22860" h="273684">
                  <a:moveTo>
                    <a:pt x="22859" y="273405"/>
                  </a:moveTo>
                  <a:lnTo>
                    <a:pt x="22859" y="166420"/>
                  </a:lnTo>
                  <a:lnTo>
                    <a:pt x="0" y="10698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2072817" y="7768259"/>
              <a:ext cx="40640" cy="315595"/>
            </a:xfrm>
            <a:custGeom>
              <a:avLst/>
              <a:gdLst/>
              <a:ahLst/>
              <a:cxnLst/>
              <a:rect l="l" t="t" r="r" b="b"/>
              <a:pathLst>
                <a:path w="40639" h="315595">
                  <a:moveTo>
                    <a:pt x="33832" y="292608"/>
                  </a:moveTo>
                  <a:lnTo>
                    <a:pt x="27432" y="286207"/>
                  </a:lnTo>
                  <a:lnTo>
                    <a:pt x="10058" y="286207"/>
                  </a:lnTo>
                  <a:lnTo>
                    <a:pt x="3657" y="292608"/>
                  </a:lnTo>
                  <a:lnTo>
                    <a:pt x="3657" y="309067"/>
                  </a:lnTo>
                  <a:lnTo>
                    <a:pt x="10058" y="315468"/>
                  </a:lnTo>
                  <a:lnTo>
                    <a:pt x="27432" y="315468"/>
                  </a:lnTo>
                  <a:lnTo>
                    <a:pt x="33832" y="309067"/>
                  </a:lnTo>
                  <a:lnTo>
                    <a:pt x="33832" y="300837"/>
                  </a:lnTo>
                  <a:lnTo>
                    <a:pt x="33832" y="292608"/>
                  </a:lnTo>
                  <a:close/>
                </a:path>
                <a:path w="40639" h="315595">
                  <a:moveTo>
                    <a:pt x="40233" y="42976"/>
                  </a:moveTo>
                  <a:lnTo>
                    <a:pt x="20116" y="0"/>
                  </a:lnTo>
                  <a:lnTo>
                    <a:pt x="0" y="42976"/>
                  </a:lnTo>
                  <a:lnTo>
                    <a:pt x="40233" y="4297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0" name="object 5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12924" y="8230946"/>
            <a:ext cx="160934" cy="356616"/>
          </a:xfrm>
          <a:prstGeom prst="rect">
            <a:avLst/>
          </a:prstGeom>
        </p:spPr>
      </p:pic>
      <p:grpSp>
        <p:nvGrpSpPr>
          <p:cNvPr id="51" name="object 51"/>
          <p:cNvGrpSpPr/>
          <p:nvPr/>
        </p:nvGrpSpPr>
        <p:grpSpPr>
          <a:xfrm>
            <a:off x="2284501" y="7768259"/>
            <a:ext cx="46355" cy="315595"/>
            <a:chOff x="2284501" y="7768259"/>
            <a:chExt cx="46355" cy="315595"/>
          </a:xfrm>
        </p:grpSpPr>
        <p:sp>
          <p:nvSpPr>
            <p:cNvPr id="52" name="object 52"/>
            <p:cNvSpPr/>
            <p:nvPr/>
          </p:nvSpPr>
          <p:spPr>
            <a:xfrm>
              <a:off x="2286787" y="7795691"/>
              <a:ext cx="22860" cy="273685"/>
            </a:xfrm>
            <a:custGeom>
              <a:avLst/>
              <a:gdLst/>
              <a:ahLst/>
              <a:cxnLst/>
              <a:rect l="l" t="t" r="r" b="b"/>
              <a:pathLst>
                <a:path w="22860" h="273684">
                  <a:moveTo>
                    <a:pt x="22859" y="0"/>
                  </a:moveTo>
                  <a:lnTo>
                    <a:pt x="22859" y="96011"/>
                  </a:lnTo>
                </a:path>
                <a:path w="22860" h="273684">
                  <a:moveTo>
                    <a:pt x="22859" y="273405"/>
                  </a:moveTo>
                  <a:lnTo>
                    <a:pt x="22859" y="166420"/>
                  </a:lnTo>
                  <a:lnTo>
                    <a:pt x="0" y="10698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2290445" y="7768259"/>
              <a:ext cx="40640" cy="315595"/>
            </a:xfrm>
            <a:custGeom>
              <a:avLst/>
              <a:gdLst/>
              <a:ahLst/>
              <a:cxnLst/>
              <a:rect l="l" t="t" r="r" b="b"/>
              <a:pathLst>
                <a:path w="40639" h="315595">
                  <a:moveTo>
                    <a:pt x="34747" y="292608"/>
                  </a:moveTo>
                  <a:lnTo>
                    <a:pt x="27432" y="286207"/>
                  </a:lnTo>
                  <a:lnTo>
                    <a:pt x="10972" y="286207"/>
                  </a:lnTo>
                  <a:lnTo>
                    <a:pt x="4572" y="292608"/>
                  </a:lnTo>
                  <a:lnTo>
                    <a:pt x="4572" y="309067"/>
                  </a:lnTo>
                  <a:lnTo>
                    <a:pt x="10972" y="315468"/>
                  </a:lnTo>
                  <a:lnTo>
                    <a:pt x="27432" y="315468"/>
                  </a:lnTo>
                  <a:lnTo>
                    <a:pt x="34747" y="309067"/>
                  </a:lnTo>
                  <a:lnTo>
                    <a:pt x="34747" y="300837"/>
                  </a:lnTo>
                  <a:lnTo>
                    <a:pt x="34747" y="292608"/>
                  </a:lnTo>
                  <a:close/>
                </a:path>
                <a:path w="40639" h="315595">
                  <a:moveTo>
                    <a:pt x="40233" y="42976"/>
                  </a:moveTo>
                  <a:lnTo>
                    <a:pt x="20116" y="0"/>
                  </a:lnTo>
                  <a:lnTo>
                    <a:pt x="0" y="42976"/>
                  </a:lnTo>
                  <a:lnTo>
                    <a:pt x="40233" y="4297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4" name="object 5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31466" y="8230946"/>
            <a:ext cx="160934" cy="356616"/>
          </a:xfrm>
          <a:prstGeom prst="rect">
            <a:avLst/>
          </a:prstGeom>
        </p:spPr>
      </p:pic>
      <p:grpSp>
        <p:nvGrpSpPr>
          <p:cNvPr id="55" name="object 55"/>
          <p:cNvGrpSpPr/>
          <p:nvPr/>
        </p:nvGrpSpPr>
        <p:grpSpPr>
          <a:xfrm>
            <a:off x="2502128" y="7768259"/>
            <a:ext cx="47625" cy="315595"/>
            <a:chOff x="2502128" y="7768259"/>
            <a:chExt cx="47625" cy="315595"/>
          </a:xfrm>
        </p:grpSpPr>
        <p:sp>
          <p:nvSpPr>
            <p:cNvPr id="56" name="object 56"/>
            <p:cNvSpPr/>
            <p:nvPr/>
          </p:nvSpPr>
          <p:spPr>
            <a:xfrm>
              <a:off x="2504414" y="7795691"/>
              <a:ext cx="24130" cy="273685"/>
            </a:xfrm>
            <a:custGeom>
              <a:avLst/>
              <a:gdLst/>
              <a:ahLst/>
              <a:cxnLst/>
              <a:rect l="l" t="t" r="r" b="b"/>
              <a:pathLst>
                <a:path w="24130" h="273684">
                  <a:moveTo>
                    <a:pt x="23774" y="0"/>
                  </a:moveTo>
                  <a:lnTo>
                    <a:pt x="23774" y="96011"/>
                  </a:lnTo>
                </a:path>
                <a:path w="24130" h="273684">
                  <a:moveTo>
                    <a:pt x="23774" y="273405"/>
                  </a:moveTo>
                  <a:lnTo>
                    <a:pt x="23774" y="166420"/>
                  </a:lnTo>
                  <a:lnTo>
                    <a:pt x="0" y="10698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2508986" y="7768259"/>
              <a:ext cx="40640" cy="315595"/>
            </a:xfrm>
            <a:custGeom>
              <a:avLst/>
              <a:gdLst/>
              <a:ahLst/>
              <a:cxnLst/>
              <a:rect l="l" t="t" r="r" b="b"/>
              <a:pathLst>
                <a:path w="40639" h="315595">
                  <a:moveTo>
                    <a:pt x="33832" y="292608"/>
                  </a:moveTo>
                  <a:lnTo>
                    <a:pt x="27432" y="286207"/>
                  </a:lnTo>
                  <a:lnTo>
                    <a:pt x="10972" y="286207"/>
                  </a:lnTo>
                  <a:lnTo>
                    <a:pt x="4572" y="292608"/>
                  </a:lnTo>
                  <a:lnTo>
                    <a:pt x="4572" y="309067"/>
                  </a:lnTo>
                  <a:lnTo>
                    <a:pt x="10972" y="315468"/>
                  </a:lnTo>
                  <a:lnTo>
                    <a:pt x="27432" y="315468"/>
                  </a:lnTo>
                  <a:lnTo>
                    <a:pt x="33832" y="309067"/>
                  </a:lnTo>
                  <a:lnTo>
                    <a:pt x="33832" y="300837"/>
                  </a:lnTo>
                  <a:lnTo>
                    <a:pt x="33832" y="292608"/>
                  </a:lnTo>
                  <a:close/>
                </a:path>
                <a:path w="40639" h="315595">
                  <a:moveTo>
                    <a:pt x="40233" y="42976"/>
                  </a:moveTo>
                  <a:lnTo>
                    <a:pt x="20116" y="0"/>
                  </a:lnTo>
                  <a:lnTo>
                    <a:pt x="0" y="42976"/>
                  </a:lnTo>
                  <a:lnTo>
                    <a:pt x="40233" y="4297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8" name="object 58"/>
          <p:cNvGrpSpPr/>
          <p:nvPr/>
        </p:nvGrpSpPr>
        <p:grpSpPr>
          <a:xfrm>
            <a:off x="2770962" y="7900390"/>
            <a:ext cx="41275" cy="183515"/>
            <a:chOff x="2770962" y="7900390"/>
            <a:chExt cx="41275" cy="183515"/>
          </a:xfrm>
        </p:grpSpPr>
        <p:sp>
          <p:nvSpPr>
            <p:cNvPr id="59" name="object 59"/>
            <p:cNvSpPr/>
            <p:nvPr/>
          </p:nvSpPr>
          <p:spPr>
            <a:xfrm>
              <a:off x="2773248" y="7902676"/>
              <a:ext cx="22860" cy="167005"/>
            </a:xfrm>
            <a:custGeom>
              <a:avLst/>
              <a:gdLst/>
              <a:ahLst/>
              <a:cxnLst/>
              <a:rect l="l" t="t" r="r" b="b"/>
              <a:pathLst>
                <a:path w="22860" h="167004">
                  <a:moveTo>
                    <a:pt x="22859" y="166420"/>
                  </a:moveTo>
                  <a:lnTo>
                    <a:pt x="22859" y="59435"/>
                  </a:lnTo>
                  <a:lnTo>
                    <a:pt x="0" y="0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2781477" y="8054467"/>
              <a:ext cx="30480" cy="29845"/>
            </a:xfrm>
            <a:custGeom>
              <a:avLst/>
              <a:gdLst/>
              <a:ahLst/>
              <a:cxnLst/>
              <a:rect l="l" t="t" r="r" b="b"/>
              <a:pathLst>
                <a:path w="30480" h="29845">
                  <a:moveTo>
                    <a:pt x="22859" y="0"/>
                  </a:moveTo>
                  <a:lnTo>
                    <a:pt x="6400" y="0"/>
                  </a:lnTo>
                  <a:lnTo>
                    <a:pt x="0" y="6400"/>
                  </a:lnTo>
                  <a:lnTo>
                    <a:pt x="0" y="22859"/>
                  </a:lnTo>
                  <a:lnTo>
                    <a:pt x="6400" y="29260"/>
                  </a:lnTo>
                  <a:lnTo>
                    <a:pt x="22859" y="29260"/>
                  </a:lnTo>
                  <a:lnTo>
                    <a:pt x="30175" y="22859"/>
                  </a:lnTo>
                  <a:lnTo>
                    <a:pt x="30175" y="14630"/>
                  </a:lnTo>
                  <a:lnTo>
                    <a:pt x="30175" y="6400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1" name="object 61"/>
          <p:cNvGrpSpPr/>
          <p:nvPr/>
        </p:nvGrpSpPr>
        <p:grpSpPr>
          <a:xfrm>
            <a:off x="2980359" y="7900390"/>
            <a:ext cx="41275" cy="183515"/>
            <a:chOff x="2980359" y="7900390"/>
            <a:chExt cx="41275" cy="183515"/>
          </a:xfrm>
        </p:grpSpPr>
        <p:sp>
          <p:nvSpPr>
            <p:cNvPr id="62" name="object 62"/>
            <p:cNvSpPr/>
            <p:nvPr/>
          </p:nvSpPr>
          <p:spPr>
            <a:xfrm>
              <a:off x="2982645" y="7902676"/>
              <a:ext cx="22860" cy="167005"/>
            </a:xfrm>
            <a:custGeom>
              <a:avLst/>
              <a:gdLst/>
              <a:ahLst/>
              <a:cxnLst/>
              <a:rect l="l" t="t" r="r" b="b"/>
              <a:pathLst>
                <a:path w="22860" h="167004">
                  <a:moveTo>
                    <a:pt x="22859" y="166420"/>
                  </a:moveTo>
                  <a:lnTo>
                    <a:pt x="22859" y="59435"/>
                  </a:lnTo>
                  <a:lnTo>
                    <a:pt x="0" y="0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2990875" y="8054467"/>
              <a:ext cx="30480" cy="29845"/>
            </a:xfrm>
            <a:custGeom>
              <a:avLst/>
              <a:gdLst/>
              <a:ahLst/>
              <a:cxnLst/>
              <a:rect l="l" t="t" r="r" b="b"/>
              <a:pathLst>
                <a:path w="30480" h="29845">
                  <a:moveTo>
                    <a:pt x="23774" y="0"/>
                  </a:moveTo>
                  <a:lnTo>
                    <a:pt x="6400" y="0"/>
                  </a:lnTo>
                  <a:lnTo>
                    <a:pt x="0" y="6400"/>
                  </a:lnTo>
                  <a:lnTo>
                    <a:pt x="0" y="22859"/>
                  </a:lnTo>
                  <a:lnTo>
                    <a:pt x="6400" y="29260"/>
                  </a:lnTo>
                  <a:lnTo>
                    <a:pt x="23774" y="29260"/>
                  </a:lnTo>
                  <a:lnTo>
                    <a:pt x="30175" y="22859"/>
                  </a:lnTo>
                  <a:lnTo>
                    <a:pt x="30175" y="14630"/>
                  </a:lnTo>
                  <a:lnTo>
                    <a:pt x="30175" y="6400"/>
                  </a:lnTo>
                  <a:lnTo>
                    <a:pt x="237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" name="object 64"/>
          <p:cNvSpPr/>
          <p:nvPr/>
        </p:nvSpPr>
        <p:spPr>
          <a:xfrm>
            <a:off x="3196615" y="7902676"/>
            <a:ext cx="22860" cy="167005"/>
          </a:xfrm>
          <a:custGeom>
            <a:avLst/>
            <a:gdLst/>
            <a:ahLst/>
            <a:cxnLst/>
            <a:rect l="l" t="t" r="r" b="b"/>
            <a:pathLst>
              <a:path w="22860" h="167004">
                <a:moveTo>
                  <a:pt x="22860" y="166420"/>
                </a:moveTo>
                <a:lnTo>
                  <a:pt x="22860" y="59435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65" name="object 6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50007" y="8230946"/>
            <a:ext cx="160934" cy="356616"/>
          </a:xfrm>
          <a:prstGeom prst="rect">
            <a:avLst/>
          </a:prstGeom>
        </p:spPr>
      </p:pic>
      <p:grpSp>
        <p:nvGrpSpPr>
          <p:cNvPr id="66" name="object 66"/>
          <p:cNvGrpSpPr/>
          <p:nvPr/>
        </p:nvGrpSpPr>
        <p:grpSpPr>
          <a:xfrm>
            <a:off x="1211452" y="6088049"/>
            <a:ext cx="2157095" cy="2487295"/>
            <a:chOff x="1211452" y="6088049"/>
            <a:chExt cx="2157095" cy="2487295"/>
          </a:xfrm>
        </p:grpSpPr>
        <p:sp>
          <p:nvSpPr>
            <p:cNvPr id="67" name="object 67"/>
            <p:cNvSpPr/>
            <p:nvPr/>
          </p:nvSpPr>
          <p:spPr>
            <a:xfrm>
              <a:off x="1211452" y="6250355"/>
              <a:ext cx="2008505" cy="2322830"/>
            </a:xfrm>
            <a:custGeom>
              <a:avLst/>
              <a:gdLst/>
              <a:ahLst/>
              <a:cxnLst/>
              <a:rect l="l" t="t" r="r" b="b"/>
              <a:pathLst>
                <a:path w="2008505" h="2322829">
                  <a:moveTo>
                    <a:pt x="2008022" y="1818741"/>
                  </a:moveTo>
                  <a:lnTo>
                    <a:pt x="246887" y="1818741"/>
                  </a:lnTo>
                  <a:lnTo>
                    <a:pt x="246887" y="200253"/>
                  </a:lnTo>
                  <a:lnTo>
                    <a:pt x="685799" y="200253"/>
                  </a:lnTo>
                  <a:lnTo>
                    <a:pt x="685799" y="282549"/>
                  </a:lnTo>
                  <a:lnTo>
                    <a:pt x="758952" y="340156"/>
                  </a:lnTo>
                </a:path>
                <a:path w="2008505" h="2322829">
                  <a:moveTo>
                    <a:pt x="1316736" y="2322576"/>
                  </a:moveTo>
                  <a:lnTo>
                    <a:pt x="435254" y="2322576"/>
                  </a:lnTo>
                  <a:lnTo>
                    <a:pt x="435254" y="1340510"/>
                  </a:lnTo>
                </a:path>
                <a:path w="2008505" h="2322829">
                  <a:moveTo>
                    <a:pt x="435254" y="1269187"/>
                  </a:moveTo>
                  <a:lnTo>
                    <a:pt x="435254" y="38404"/>
                  </a:lnTo>
                  <a:lnTo>
                    <a:pt x="661111" y="38404"/>
                  </a:lnTo>
                </a:path>
                <a:path w="2008505" h="2322829">
                  <a:moveTo>
                    <a:pt x="661111" y="0"/>
                  </a:moveTo>
                  <a:lnTo>
                    <a:pt x="661111" y="69494"/>
                  </a:lnTo>
                </a:path>
                <a:path w="2008505" h="2322829">
                  <a:moveTo>
                    <a:pt x="435254" y="854049"/>
                  </a:moveTo>
                  <a:lnTo>
                    <a:pt x="0" y="854049"/>
                  </a:lnTo>
                </a:path>
                <a:path w="2008505" h="2322829">
                  <a:moveTo>
                    <a:pt x="60350" y="771753"/>
                  </a:moveTo>
                  <a:lnTo>
                    <a:pt x="0" y="771753"/>
                  </a:lnTo>
                </a:path>
                <a:path w="2008505" h="2322829">
                  <a:moveTo>
                    <a:pt x="245059" y="771753"/>
                  </a:moveTo>
                  <a:lnTo>
                    <a:pt x="161848" y="77175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1440967" y="7006564"/>
              <a:ext cx="220979" cy="113030"/>
            </a:xfrm>
            <a:custGeom>
              <a:avLst/>
              <a:gdLst/>
              <a:ahLst/>
              <a:cxnLst/>
              <a:rect l="l" t="t" r="r" b="b"/>
              <a:pathLst>
                <a:path w="220980" h="113029">
                  <a:moveTo>
                    <a:pt x="30175" y="7315"/>
                  </a:moveTo>
                  <a:lnTo>
                    <a:pt x="23774" y="0"/>
                  </a:lnTo>
                  <a:lnTo>
                    <a:pt x="7315" y="0"/>
                  </a:lnTo>
                  <a:lnTo>
                    <a:pt x="0" y="7315"/>
                  </a:lnTo>
                  <a:lnTo>
                    <a:pt x="0" y="23774"/>
                  </a:lnTo>
                  <a:lnTo>
                    <a:pt x="7315" y="30175"/>
                  </a:lnTo>
                  <a:lnTo>
                    <a:pt x="23774" y="30175"/>
                  </a:lnTo>
                  <a:lnTo>
                    <a:pt x="30175" y="23774"/>
                  </a:lnTo>
                  <a:lnTo>
                    <a:pt x="30175" y="15544"/>
                  </a:lnTo>
                  <a:lnTo>
                    <a:pt x="30175" y="7315"/>
                  </a:lnTo>
                  <a:close/>
                </a:path>
                <a:path w="220980" h="113029">
                  <a:moveTo>
                    <a:pt x="220370" y="89611"/>
                  </a:moveTo>
                  <a:lnTo>
                    <a:pt x="213969" y="83210"/>
                  </a:lnTo>
                  <a:lnTo>
                    <a:pt x="197510" y="83210"/>
                  </a:lnTo>
                  <a:lnTo>
                    <a:pt x="191096" y="89611"/>
                  </a:lnTo>
                  <a:lnTo>
                    <a:pt x="191096" y="106070"/>
                  </a:lnTo>
                  <a:lnTo>
                    <a:pt x="197510" y="112471"/>
                  </a:lnTo>
                  <a:lnTo>
                    <a:pt x="213969" y="112471"/>
                  </a:lnTo>
                  <a:lnTo>
                    <a:pt x="220370" y="106070"/>
                  </a:lnTo>
                  <a:lnTo>
                    <a:pt x="220370" y="97840"/>
                  </a:lnTo>
                  <a:lnTo>
                    <a:pt x="220370" y="8961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1900910" y="6553936"/>
              <a:ext cx="415290" cy="387985"/>
            </a:xfrm>
            <a:custGeom>
              <a:avLst/>
              <a:gdLst/>
              <a:ahLst/>
              <a:cxnLst/>
              <a:rect l="l" t="t" r="r" b="b"/>
              <a:pathLst>
                <a:path w="415289" h="387984">
                  <a:moveTo>
                    <a:pt x="74066" y="0"/>
                  </a:moveTo>
                  <a:lnTo>
                    <a:pt x="74066" y="112471"/>
                  </a:lnTo>
                </a:path>
                <a:path w="415289" h="387984">
                  <a:moveTo>
                    <a:pt x="69494" y="72237"/>
                  </a:moveTo>
                  <a:lnTo>
                    <a:pt x="0" y="131673"/>
                  </a:lnTo>
                  <a:lnTo>
                    <a:pt x="0" y="387705"/>
                  </a:lnTo>
                  <a:lnTo>
                    <a:pt x="415137" y="38770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2270328" y="6807225"/>
              <a:ext cx="210820" cy="171450"/>
            </a:xfrm>
            <a:custGeom>
              <a:avLst/>
              <a:gdLst/>
              <a:ahLst/>
              <a:cxnLst/>
              <a:rect l="l" t="t" r="r" b="b"/>
              <a:pathLst>
                <a:path w="210819" h="171450">
                  <a:moveTo>
                    <a:pt x="147218" y="136245"/>
                  </a:moveTo>
                  <a:lnTo>
                    <a:pt x="210312" y="136245"/>
                  </a:lnTo>
                </a:path>
                <a:path w="210819" h="171450">
                  <a:moveTo>
                    <a:pt x="210312" y="99669"/>
                  </a:moveTo>
                  <a:lnTo>
                    <a:pt x="210312" y="170992"/>
                  </a:lnTo>
                </a:path>
                <a:path w="210819" h="171450">
                  <a:moveTo>
                    <a:pt x="0" y="0"/>
                  </a:moveTo>
                  <a:lnTo>
                    <a:pt x="0" y="13258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2252040" y="6778878"/>
              <a:ext cx="40640" cy="44450"/>
            </a:xfrm>
            <a:custGeom>
              <a:avLst/>
              <a:gdLst/>
              <a:ahLst/>
              <a:cxnLst/>
              <a:rect l="l" t="t" r="r" b="b"/>
              <a:pathLst>
                <a:path w="40639" h="44450">
                  <a:moveTo>
                    <a:pt x="20116" y="0"/>
                  </a:moveTo>
                  <a:lnTo>
                    <a:pt x="0" y="43891"/>
                  </a:lnTo>
                  <a:lnTo>
                    <a:pt x="40233" y="43891"/>
                  </a:lnTo>
                  <a:lnTo>
                    <a:pt x="201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2270328" y="6279616"/>
              <a:ext cx="0" cy="156845"/>
            </a:xfrm>
            <a:custGeom>
              <a:avLst/>
              <a:gdLst/>
              <a:ahLst/>
              <a:cxnLst/>
              <a:rect l="l" t="t" r="r" b="b"/>
              <a:pathLst>
                <a:path w="0" h="156845">
                  <a:moveTo>
                    <a:pt x="0" y="0"/>
                  </a:moveTo>
                  <a:lnTo>
                    <a:pt x="0" y="15636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2156942" y="6251269"/>
              <a:ext cx="135890" cy="703580"/>
            </a:xfrm>
            <a:custGeom>
              <a:avLst/>
              <a:gdLst/>
              <a:ahLst/>
              <a:cxnLst/>
              <a:rect l="l" t="t" r="r" b="b"/>
              <a:pathLst>
                <a:path w="135889" h="703579">
                  <a:moveTo>
                    <a:pt x="29260" y="680313"/>
                  </a:moveTo>
                  <a:lnTo>
                    <a:pt x="22860" y="672998"/>
                  </a:lnTo>
                  <a:lnTo>
                    <a:pt x="6400" y="672998"/>
                  </a:lnTo>
                  <a:lnTo>
                    <a:pt x="0" y="680313"/>
                  </a:lnTo>
                  <a:lnTo>
                    <a:pt x="0" y="696772"/>
                  </a:lnTo>
                  <a:lnTo>
                    <a:pt x="6400" y="703173"/>
                  </a:lnTo>
                  <a:lnTo>
                    <a:pt x="22860" y="703173"/>
                  </a:lnTo>
                  <a:lnTo>
                    <a:pt x="29260" y="696772"/>
                  </a:lnTo>
                  <a:lnTo>
                    <a:pt x="29260" y="688543"/>
                  </a:lnTo>
                  <a:lnTo>
                    <a:pt x="29260" y="680313"/>
                  </a:lnTo>
                  <a:close/>
                </a:path>
                <a:path w="135889" h="703579">
                  <a:moveTo>
                    <a:pt x="131673" y="680313"/>
                  </a:moveTo>
                  <a:lnTo>
                    <a:pt x="124358" y="672998"/>
                  </a:lnTo>
                  <a:lnTo>
                    <a:pt x="107899" y="672998"/>
                  </a:lnTo>
                  <a:lnTo>
                    <a:pt x="101498" y="680313"/>
                  </a:lnTo>
                  <a:lnTo>
                    <a:pt x="101498" y="696772"/>
                  </a:lnTo>
                  <a:lnTo>
                    <a:pt x="107899" y="703173"/>
                  </a:lnTo>
                  <a:lnTo>
                    <a:pt x="124358" y="703173"/>
                  </a:lnTo>
                  <a:lnTo>
                    <a:pt x="131673" y="696772"/>
                  </a:lnTo>
                  <a:lnTo>
                    <a:pt x="131673" y="688543"/>
                  </a:lnTo>
                  <a:lnTo>
                    <a:pt x="131673" y="680313"/>
                  </a:lnTo>
                  <a:close/>
                </a:path>
                <a:path w="135889" h="703579">
                  <a:moveTo>
                    <a:pt x="135331" y="43891"/>
                  </a:moveTo>
                  <a:lnTo>
                    <a:pt x="115214" y="0"/>
                  </a:lnTo>
                  <a:lnTo>
                    <a:pt x="95097" y="43891"/>
                  </a:lnTo>
                  <a:lnTo>
                    <a:pt x="135331" y="4389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2171572" y="6939813"/>
              <a:ext cx="0" cy="163195"/>
            </a:xfrm>
            <a:custGeom>
              <a:avLst/>
              <a:gdLst/>
              <a:ahLst/>
              <a:cxnLst/>
              <a:rect l="l" t="t" r="r" b="b"/>
              <a:pathLst>
                <a:path w="0" h="163195">
                  <a:moveTo>
                    <a:pt x="0" y="0"/>
                  </a:moveTo>
                  <a:lnTo>
                    <a:pt x="0" y="16276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1881708" y="6277787"/>
              <a:ext cx="311150" cy="859155"/>
            </a:xfrm>
            <a:custGeom>
              <a:avLst/>
              <a:gdLst/>
              <a:ahLst/>
              <a:cxnLst/>
              <a:rect l="l" t="t" r="r" b="b"/>
              <a:pathLst>
                <a:path w="311150" h="859154">
                  <a:moveTo>
                    <a:pt x="40233" y="509320"/>
                  </a:moveTo>
                  <a:lnTo>
                    <a:pt x="0" y="509320"/>
                  </a:lnTo>
                  <a:lnTo>
                    <a:pt x="20116" y="552297"/>
                  </a:lnTo>
                  <a:lnTo>
                    <a:pt x="40233" y="509320"/>
                  </a:lnTo>
                  <a:close/>
                </a:path>
                <a:path w="311150" h="859154">
                  <a:moveTo>
                    <a:pt x="199339" y="0"/>
                  </a:moveTo>
                  <a:lnTo>
                    <a:pt x="159105" y="0"/>
                  </a:lnTo>
                  <a:lnTo>
                    <a:pt x="179222" y="43891"/>
                  </a:lnTo>
                  <a:lnTo>
                    <a:pt x="199339" y="0"/>
                  </a:lnTo>
                  <a:close/>
                </a:path>
                <a:path w="311150" h="859154">
                  <a:moveTo>
                    <a:pt x="310896" y="814730"/>
                  </a:moveTo>
                  <a:lnTo>
                    <a:pt x="270662" y="814730"/>
                  </a:lnTo>
                  <a:lnTo>
                    <a:pt x="290779" y="858621"/>
                  </a:lnTo>
                  <a:lnTo>
                    <a:pt x="310896" y="814730"/>
                  </a:lnTo>
                  <a:close/>
                </a:path>
                <a:path w="311150" h="859154">
                  <a:moveTo>
                    <a:pt x="310896" y="749808"/>
                  </a:moveTo>
                  <a:lnTo>
                    <a:pt x="290779" y="706831"/>
                  </a:lnTo>
                  <a:lnTo>
                    <a:pt x="270662" y="749808"/>
                  </a:lnTo>
                  <a:lnTo>
                    <a:pt x="310896" y="749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1974976" y="6243040"/>
              <a:ext cx="86995" cy="365760"/>
            </a:xfrm>
            <a:custGeom>
              <a:avLst/>
              <a:gdLst/>
              <a:ahLst/>
              <a:cxnLst/>
              <a:rect l="l" t="t" r="r" b="b"/>
              <a:pathLst>
                <a:path w="86994" h="365759">
                  <a:moveTo>
                    <a:pt x="0" y="365760"/>
                  </a:moveTo>
                  <a:lnTo>
                    <a:pt x="86868" y="365760"/>
                  </a:lnTo>
                  <a:lnTo>
                    <a:pt x="86868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1814042" y="6090335"/>
              <a:ext cx="1404620" cy="1792605"/>
            </a:xfrm>
            <a:custGeom>
              <a:avLst/>
              <a:gdLst/>
              <a:ahLst/>
              <a:cxnLst/>
              <a:rect l="l" t="t" r="r" b="b"/>
              <a:pathLst>
                <a:path w="1404620" h="1792604">
                  <a:moveTo>
                    <a:pt x="296265" y="688543"/>
                  </a:moveTo>
                  <a:lnTo>
                    <a:pt x="632764" y="688543"/>
                  </a:lnTo>
                  <a:lnTo>
                    <a:pt x="632764" y="347472"/>
                  </a:lnTo>
                  <a:lnTo>
                    <a:pt x="296265" y="347472"/>
                  </a:lnTo>
                  <a:lnTo>
                    <a:pt x="296265" y="688543"/>
                  </a:lnTo>
                  <a:close/>
                </a:path>
                <a:path w="1404620" h="1792604">
                  <a:moveTo>
                    <a:pt x="296265" y="688543"/>
                  </a:moveTo>
                  <a:lnTo>
                    <a:pt x="632764" y="347472"/>
                  </a:lnTo>
                </a:path>
                <a:path w="1404620" h="1792604">
                  <a:moveTo>
                    <a:pt x="0" y="1147572"/>
                  </a:moveTo>
                  <a:lnTo>
                    <a:pt x="779068" y="1147572"/>
                  </a:lnTo>
                  <a:lnTo>
                    <a:pt x="779068" y="0"/>
                  </a:lnTo>
                  <a:lnTo>
                    <a:pt x="0" y="0"/>
                  </a:lnTo>
                  <a:lnTo>
                    <a:pt x="0" y="1147572"/>
                  </a:lnTo>
                  <a:close/>
                </a:path>
                <a:path w="1404620" h="1792604">
                  <a:moveTo>
                    <a:pt x="984808" y="1792224"/>
                  </a:moveTo>
                  <a:lnTo>
                    <a:pt x="984808" y="1500530"/>
                  </a:lnTo>
                </a:path>
                <a:path w="1404620" h="1792604">
                  <a:moveTo>
                    <a:pt x="1404518" y="1792224"/>
                  </a:moveTo>
                  <a:lnTo>
                    <a:pt x="1404518" y="1500530"/>
                  </a:lnTo>
                </a:path>
                <a:path w="1404620" h="1792604">
                  <a:moveTo>
                    <a:pt x="985723" y="1429207"/>
                  </a:moveTo>
                  <a:lnTo>
                    <a:pt x="985723" y="693115"/>
                  </a:lnTo>
                </a:path>
                <a:path w="1404620" h="1792604">
                  <a:moveTo>
                    <a:pt x="1192377" y="1429207"/>
                  </a:moveTo>
                  <a:lnTo>
                    <a:pt x="1192377" y="693115"/>
                  </a:lnTo>
                </a:path>
                <a:path w="1404620" h="1792604">
                  <a:moveTo>
                    <a:pt x="1192377" y="1792224"/>
                  </a:moveTo>
                  <a:lnTo>
                    <a:pt x="1192377" y="1506016"/>
                  </a:lnTo>
                </a:path>
                <a:path w="1404620" h="1792604">
                  <a:moveTo>
                    <a:pt x="1401775" y="1429207"/>
                  </a:moveTo>
                  <a:lnTo>
                    <a:pt x="1401775" y="69311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2781477" y="7029424"/>
              <a:ext cx="456565" cy="262890"/>
            </a:xfrm>
            <a:custGeom>
              <a:avLst/>
              <a:gdLst/>
              <a:ahLst/>
              <a:cxnLst/>
              <a:rect l="l" t="t" r="r" b="b"/>
              <a:pathLst>
                <a:path w="456564" h="262890">
                  <a:moveTo>
                    <a:pt x="32918" y="6400"/>
                  </a:moveTo>
                  <a:lnTo>
                    <a:pt x="26517" y="0"/>
                  </a:lnTo>
                  <a:lnTo>
                    <a:pt x="10058" y="0"/>
                  </a:lnTo>
                  <a:lnTo>
                    <a:pt x="2743" y="6400"/>
                  </a:lnTo>
                  <a:lnTo>
                    <a:pt x="2743" y="22860"/>
                  </a:lnTo>
                  <a:lnTo>
                    <a:pt x="10058" y="30175"/>
                  </a:lnTo>
                  <a:lnTo>
                    <a:pt x="26517" y="30175"/>
                  </a:lnTo>
                  <a:lnTo>
                    <a:pt x="32918" y="22860"/>
                  </a:lnTo>
                  <a:lnTo>
                    <a:pt x="32918" y="14630"/>
                  </a:lnTo>
                  <a:lnTo>
                    <a:pt x="32918" y="6400"/>
                  </a:lnTo>
                  <a:close/>
                </a:path>
                <a:path w="456564" h="262890">
                  <a:moveTo>
                    <a:pt x="40233" y="262432"/>
                  </a:moveTo>
                  <a:lnTo>
                    <a:pt x="20116" y="218541"/>
                  </a:lnTo>
                  <a:lnTo>
                    <a:pt x="0" y="262432"/>
                  </a:lnTo>
                  <a:lnTo>
                    <a:pt x="40233" y="262432"/>
                  </a:lnTo>
                  <a:close/>
                </a:path>
                <a:path w="456564" h="262890">
                  <a:moveTo>
                    <a:pt x="243230" y="262432"/>
                  </a:moveTo>
                  <a:lnTo>
                    <a:pt x="223113" y="218541"/>
                  </a:lnTo>
                  <a:lnTo>
                    <a:pt x="202996" y="262432"/>
                  </a:lnTo>
                  <a:lnTo>
                    <a:pt x="243230" y="262432"/>
                  </a:lnTo>
                  <a:close/>
                </a:path>
                <a:path w="456564" h="262890">
                  <a:moveTo>
                    <a:pt x="456285" y="262432"/>
                  </a:moveTo>
                  <a:lnTo>
                    <a:pt x="436168" y="218541"/>
                  </a:lnTo>
                  <a:lnTo>
                    <a:pt x="416052" y="262432"/>
                  </a:lnTo>
                  <a:lnTo>
                    <a:pt x="456285" y="26243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2810738" y="7020280"/>
              <a:ext cx="136525" cy="49530"/>
            </a:xfrm>
            <a:custGeom>
              <a:avLst/>
              <a:gdLst/>
              <a:ahLst/>
              <a:cxnLst/>
              <a:rect l="l" t="t" r="r" b="b"/>
              <a:pathLst>
                <a:path w="136525" h="49529">
                  <a:moveTo>
                    <a:pt x="21031" y="43891"/>
                  </a:moveTo>
                  <a:lnTo>
                    <a:pt x="95097" y="43891"/>
                  </a:lnTo>
                  <a:lnTo>
                    <a:pt x="95097" y="3657"/>
                  </a:lnTo>
                  <a:lnTo>
                    <a:pt x="21031" y="3657"/>
                  </a:lnTo>
                  <a:lnTo>
                    <a:pt x="21031" y="43891"/>
                  </a:lnTo>
                  <a:close/>
                </a:path>
                <a:path w="136525" h="49529">
                  <a:moveTo>
                    <a:pt x="0" y="25603"/>
                  </a:moveTo>
                  <a:lnTo>
                    <a:pt x="20116" y="25603"/>
                  </a:lnTo>
                </a:path>
                <a:path w="136525" h="49529">
                  <a:moveTo>
                    <a:pt x="95097" y="25603"/>
                  </a:moveTo>
                  <a:lnTo>
                    <a:pt x="134416" y="25603"/>
                  </a:lnTo>
                </a:path>
                <a:path w="136525" h="49529">
                  <a:moveTo>
                    <a:pt x="136245" y="0"/>
                  </a:moveTo>
                  <a:lnTo>
                    <a:pt x="136245" y="4937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2990875" y="7029424"/>
              <a:ext cx="30480" cy="30480"/>
            </a:xfrm>
            <a:custGeom>
              <a:avLst/>
              <a:gdLst/>
              <a:ahLst/>
              <a:cxnLst/>
              <a:rect l="l" t="t" r="r" b="b"/>
              <a:pathLst>
                <a:path w="30480" h="30479">
                  <a:moveTo>
                    <a:pt x="23774" y="0"/>
                  </a:moveTo>
                  <a:lnTo>
                    <a:pt x="6400" y="0"/>
                  </a:lnTo>
                  <a:lnTo>
                    <a:pt x="0" y="6400"/>
                  </a:lnTo>
                  <a:lnTo>
                    <a:pt x="0" y="22859"/>
                  </a:lnTo>
                  <a:lnTo>
                    <a:pt x="6400" y="30175"/>
                  </a:lnTo>
                  <a:lnTo>
                    <a:pt x="23774" y="30175"/>
                  </a:lnTo>
                  <a:lnTo>
                    <a:pt x="30175" y="22859"/>
                  </a:lnTo>
                  <a:lnTo>
                    <a:pt x="30175" y="14630"/>
                  </a:lnTo>
                  <a:lnTo>
                    <a:pt x="30175" y="6400"/>
                  </a:lnTo>
                  <a:lnTo>
                    <a:pt x="2377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3016478" y="7020280"/>
              <a:ext cx="137160" cy="49530"/>
            </a:xfrm>
            <a:custGeom>
              <a:avLst/>
              <a:gdLst/>
              <a:ahLst/>
              <a:cxnLst/>
              <a:rect l="l" t="t" r="r" b="b"/>
              <a:pathLst>
                <a:path w="137160" h="49529">
                  <a:moveTo>
                    <a:pt x="21945" y="43891"/>
                  </a:moveTo>
                  <a:lnTo>
                    <a:pt x="96012" y="43891"/>
                  </a:lnTo>
                  <a:lnTo>
                    <a:pt x="96012" y="3657"/>
                  </a:lnTo>
                  <a:lnTo>
                    <a:pt x="21945" y="3657"/>
                  </a:lnTo>
                  <a:lnTo>
                    <a:pt x="21945" y="43891"/>
                  </a:lnTo>
                  <a:close/>
                </a:path>
                <a:path w="137160" h="49529">
                  <a:moveTo>
                    <a:pt x="0" y="25603"/>
                  </a:moveTo>
                  <a:lnTo>
                    <a:pt x="21031" y="25603"/>
                  </a:lnTo>
                </a:path>
                <a:path w="137160" h="49529">
                  <a:moveTo>
                    <a:pt x="95097" y="25603"/>
                  </a:moveTo>
                  <a:lnTo>
                    <a:pt x="135331" y="25603"/>
                  </a:lnTo>
                </a:path>
                <a:path w="137160" h="49529">
                  <a:moveTo>
                    <a:pt x="137160" y="0"/>
                  </a:moveTo>
                  <a:lnTo>
                    <a:pt x="137160" y="4937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3203930" y="7029424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4" h="30479">
                  <a:moveTo>
                    <a:pt x="22860" y="0"/>
                  </a:moveTo>
                  <a:lnTo>
                    <a:pt x="6400" y="0"/>
                  </a:lnTo>
                  <a:lnTo>
                    <a:pt x="0" y="6400"/>
                  </a:lnTo>
                  <a:lnTo>
                    <a:pt x="0" y="22859"/>
                  </a:lnTo>
                  <a:lnTo>
                    <a:pt x="6400" y="30175"/>
                  </a:lnTo>
                  <a:lnTo>
                    <a:pt x="22860" y="30175"/>
                  </a:lnTo>
                  <a:lnTo>
                    <a:pt x="29260" y="22859"/>
                  </a:lnTo>
                  <a:lnTo>
                    <a:pt x="29260" y="14630"/>
                  </a:lnTo>
                  <a:lnTo>
                    <a:pt x="29260" y="6400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2709240" y="6437807"/>
              <a:ext cx="656590" cy="632460"/>
            </a:xfrm>
            <a:custGeom>
              <a:avLst/>
              <a:gdLst/>
              <a:ahLst/>
              <a:cxnLst/>
              <a:rect l="l" t="t" r="r" b="b"/>
              <a:pathLst>
                <a:path w="656589" h="632459">
                  <a:moveTo>
                    <a:pt x="542239" y="626364"/>
                  </a:moveTo>
                  <a:lnTo>
                    <a:pt x="616305" y="626364"/>
                  </a:lnTo>
                  <a:lnTo>
                    <a:pt x="616305" y="586130"/>
                  </a:lnTo>
                  <a:lnTo>
                    <a:pt x="542239" y="586130"/>
                  </a:lnTo>
                  <a:lnTo>
                    <a:pt x="542239" y="626364"/>
                  </a:lnTo>
                  <a:close/>
                </a:path>
                <a:path w="656589" h="632459">
                  <a:moveTo>
                    <a:pt x="520293" y="608076"/>
                  </a:moveTo>
                  <a:lnTo>
                    <a:pt x="541324" y="608076"/>
                  </a:lnTo>
                </a:path>
                <a:path w="656589" h="632459">
                  <a:moveTo>
                    <a:pt x="615391" y="608076"/>
                  </a:moveTo>
                  <a:lnTo>
                    <a:pt x="655624" y="608076"/>
                  </a:lnTo>
                </a:path>
                <a:path w="656589" h="632459">
                  <a:moveTo>
                    <a:pt x="656539" y="582472"/>
                  </a:moveTo>
                  <a:lnTo>
                    <a:pt x="656539" y="631850"/>
                  </a:lnTo>
                </a:path>
                <a:path w="656589" h="632459">
                  <a:moveTo>
                    <a:pt x="0" y="347472"/>
                  </a:moveTo>
                  <a:lnTo>
                    <a:pt x="178307" y="347472"/>
                  </a:lnTo>
                  <a:lnTo>
                    <a:pt x="178307" y="0"/>
                  </a:lnTo>
                  <a:lnTo>
                    <a:pt x="0" y="0"/>
                  </a:lnTo>
                  <a:lnTo>
                    <a:pt x="0" y="347472"/>
                  </a:lnTo>
                  <a:close/>
                </a:path>
                <a:path w="656589" h="632459">
                  <a:moveTo>
                    <a:pt x="0" y="330098"/>
                  </a:moveTo>
                  <a:lnTo>
                    <a:pt x="178308" y="16459"/>
                  </a:lnTo>
                </a:path>
                <a:path w="656589" h="632459">
                  <a:moveTo>
                    <a:pt x="207568" y="347472"/>
                  </a:moveTo>
                  <a:lnTo>
                    <a:pt x="385876" y="347472"/>
                  </a:lnTo>
                  <a:lnTo>
                    <a:pt x="385876" y="0"/>
                  </a:lnTo>
                  <a:lnTo>
                    <a:pt x="207568" y="0"/>
                  </a:lnTo>
                  <a:lnTo>
                    <a:pt x="207568" y="347472"/>
                  </a:lnTo>
                  <a:close/>
                </a:path>
                <a:path w="656589" h="632459">
                  <a:moveTo>
                    <a:pt x="207568" y="330098"/>
                  </a:moveTo>
                  <a:lnTo>
                    <a:pt x="385876" y="16459"/>
                  </a:lnTo>
                </a:path>
                <a:path w="656589" h="632459">
                  <a:moveTo>
                    <a:pt x="416966" y="347472"/>
                  </a:moveTo>
                  <a:lnTo>
                    <a:pt x="595274" y="347472"/>
                  </a:lnTo>
                  <a:lnTo>
                    <a:pt x="595274" y="0"/>
                  </a:lnTo>
                  <a:lnTo>
                    <a:pt x="416966" y="0"/>
                  </a:lnTo>
                  <a:lnTo>
                    <a:pt x="416966" y="347472"/>
                  </a:lnTo>
                  <a:close/>
                </a:path>
                <a:path w="656589" h="632459">
                  <a:moveTo>
                    <a:pt x="416966" y="330098"/>
                  </a:moveTo>
                  <a:lnTo>
                    <a:pt x="595274" y="1645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4" name="object 84"/>
          <p:cNvGrpSpPr/>
          <p:nvPr/>
        </p:nvGrpSpPr>
        <p:grpSpPr>
          <a:xfrm>
            <a:off x="2781477" y="5889167"/>
            <a:ext cx="40640" cy="548005"/>
            <a:chOff x="2781477" y="5889167"/>
            <a:chExt cx="40640" cy="548005"/>
          </a:xfrm>
        </p:grpSpPr>
        <p:sp>
          <p:nvSpPr>
            <p:cNvPr id="85" name="object 85"/>
            <p:cNvSpPr/>
            <p:nvPr/>
          </p:nvSpPr>
          <p:spPr>
            <a:xfrm>
              <a:off x="2781477" y="5889167"/>
              <a:ext cx="40640" cy="44450"/>
            </a:xfrm>
            <a:custGeom>
              <a:avLst/>
              <a:gdLst/>
              <a:ahLst/>
              <a:cxnLst/>
              <a:rect l="l" t="t" r="r" b="b"/>
              <a:pathLst>
                <a:path w="40639" h="44450">
                  <a:moveTo>
                    <a:pt x="20116" y="0"/>
                  </a:moveTo>
                  <a:lnTo>
                    <a:pt x="0" y="43891"/>
                  </a:lnTo>
                  <a:lnTo>
                    <a:pt x="40233" y="43891"/>
                  </a:lnTo>
                  <a:lnTo>
                    <a:pt x="201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2800680" y="5920257"/>
              <a:ext cx="0" cy="516890"/>
            </a:xfrm>
            <a:custGeom>
              <a:avLst/>
              <a:gdLst/>
              <a:ahLst/>
              <a:cxnLst/>
              <a:rect l="l" t="t" r="r" b="b"/>
              <a:pathLst>
                <a:path w="0" h="516889">
                  <a:moveTo>
                    <a:pt x="0" y="516636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7" name="object 87"/>
          <p:cNvGrpSpPr/>
          <p:nvPr/>
        </p:nvGrpSpPr>
        <p:grpSpPr>
          <a:xfrm>
            <a:off x="1845132" y="5885510"/>
            <a:ext cx="120014" cy="205104"/>
            <a:chOff x="1845132" y="5885510"/>
            <a:chExt cx="120014" cy="205104"/>
          </a:xfrm>
        </p:grpSpPr>
        <p:sp>
          <p:nvSpPr>
            <p:cNvPr id="88" name="object 88"/>
            <p:cNvSpPr/>
            <p:nvPr/>
          </p:nvSpPr>
          <p:spPr>
            <a:xfrm>
              <a:off x="1924684" y="5885510"/>
              <a:ext cx="40640" cy="43180"/>
            </a:xfrm>
            <a:custGeom>
              <a:avLst/>
              <a:gdLst/>
              <a:ahLst/>
              <a:cxnLst/>
              <a:rect l="l" t="t" r="r" b="b"/>
              <a:pathLst>
                <a:path w="40639" h="43179">
                  <a:moveTo>
                    <a:pt x="20116" y="0"/>
                  </a:moveTo>
                  <a:lnTo>
                    <a:pt x="0" y="42976"/>
                  </a:lnTo>
                  <a:lnTo>
                    <a:pt x="40233" y="42976"/>
                  </a:lnTo>
                  <a:lnTo>
                    <a:pt x="201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1944801" y="5916599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w="0" h="172085">
                  <a:moveTo>
                    <a:pt x="0" y="171907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1845132" y="6047358"/>
              <a:ext cx="40640" cy="43180"/>
            </a:xfrm>
            <a:custGeom>
              <a:avLst/>
              <a:gdLst/>
              <a:ahLst/>
              <a:cxnLst/>
              <a:rect l="l" t="t" r="r" b="b"/>
              <a:pathLst>
                <a:path w="40639" h="43179">
                  <a:moveTo>
                    <a:pt x="40233" y="0"/>
                  </a:moveTo>
                  <a:lnTo>
                    <a:pt x="0" y="0"/>
                  </a:lnTo>
                  <a:lnTo>
                    <a:pt x="20116" y="42976"/>
                  </a:lnTo>
                  <a:lnTo>
                    <a:pt x="402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1866163" y="5888253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w="0" h="172085">
                  <a:moveTo>
                    <a:pt x="0" y="0"/>
                  </a:moveTo>
                  <a:lnTo>
                    <a:pt x="0" y="17190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2" name="object 92"/>
          <p:cNvGrpSpPr/>
          <p:nvPr/>
        </p:nvGrpSpPr>
        <p:grpSpPr>
          <a:xfrm>
            <a:off x="2056358" y="5885510"/>
            <a:ext cx="120014" cy="205104"/>
            <a:chOff x="2056358" y="5885510"/>
            <a:chExt cx="120014" cy="205104"/>
          </a:xfrm>
        </p:grpSpPr>
        <p:sp>
          <p:nvSpPr>
            <p:cNvPr id="93" name="object 93"/>
            <p:cNvSpPr/>
            <p:nvPr/>
          </p:nvSpPr>
          <p:spPr>
            <a:xfrm>
              <a:off x="2135911" y="5885510"/>
              <a:ext cx="40640" cy="43180"/>
            </a:xfrm>
            <a:custGeom>
              <a:avLst/>
              <a:gdLst/>
              <a:ahLst/>
              <a:cxnLst/>
              <a:rect l="l" t="t" r="r" b="b"/>
              <a:pathLst>
                <a:path w="40639" h="43179">
                  <a:moveTo>
                    <a:pt x="20116" y="0"/>
                  </a:moveTo>
                  <a:lnTo>
                    <a:pt x="0" y="42976"/>
                  </a:lnTo>
                  <a:lnTo>
                    <a:pt x="40233" y="42976"/>
                  </a:lnTo>
                  <a:lnTo>
                    <a:pt x="201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2155113" y="5916599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w="0" h="172085">
                  <a:moveTo>
                    <a:pt x="0" y="171907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2056358" y="6047358"/>
              <a:ext cx="40640" cy="43180"/>
            </a:xfrm>
            <a:custGeom>
              <a:avLst/>
              <a:gdLst/>
              <a:ahLst/>
              <a:cxnLst/>
              <a:rect l="l" t="t" r="r" b="b"/>
              <a:pathLst>
                <a:path w="40639" h="43179">
                  <a:moveTo>
                    <a:pt x="40233" y="0"/>
                  </a:moveTo>
                  <a:lnTo>
                    <a:pt x="0" y="0"/>
                  </a:lnTo>
                  <a:lnTo>
                    <a:pt x="20116" y="42976"/>
                  </a:lnTo>
                  <a:lnTo>
                    <a:pt x="402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2077389" y="5888253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w="0" h="172085">
                  <a:moveTo>
                    <a:pt x="0" y="0"/>
                  </a:moveTo>
                  <a:lnTo>
                    <a:pt x="0" y="17190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7" name="object 97"/>
          <p:cNvGrpSpPr/>
          <p:nvPr/>
        </p:nvGrpSpPr>
        <p:grpSpPr>
          <a:xfrm>
            <a:off x="2272157" y="5885510"/>
            <a:ext cx="120014" cy="205104"/>
            <a:chOff x="2272157" y="5885510"/>
            <a:chExt cx="120014" cy="205104"/>
          </a:xfrm>
        </p:grpSpPr>
        <p:sp>
          <p:nvSpPr>
            <p:cNvPr id="98" name="object 98"/>
            <p:cNvSpPr/>
            <p:nvPr/>
          </p:nvSpPr>
          <p:spPr>
            <a:xfrm>
              <a:off x="2351709" y="5885510"/>
              <a:ext cx="40640" cy="43180"/>
            </a:xfrm>
            <a:custGeom>
              <a:avLst/>
              <a:gdLst/>
              <a:ahLst/>
              <a:cxnLst/>
              <a:rect l="l" t="t" r="r" b="b"/>
              <a:pathLst>
                <a:path w="40639" h="43179">
                  <a:moveTo>
                    <a:pt x="20116" y="0"/>
                  </a:moveTo>
                  <a:lnTo>
                    <a:pt x="0" y="42976"/>
                  </a:lnTo>
                  <a:lnTo>
                    <a:pt x="40233" y="42976"/>
                  </a:lnTo>
                  <a:lnTo>
                    <a:pt x="201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2371826" y="5916599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w="0" h="172085">
                  <a:moveTo>
                    <a:pt x="0" y="171907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2272157" y="6047358"/>
              <a:ext cx="40640" cy="43180"/>
            </a:xfrm>
            <a:custGeom>
              <a:avLst/>
              <a:gdLst/>
              <a:ahLst/>
              <a:cxnLst/>
              <a:rect l="l" t="t" r="r" b="b"/>
              <a:pathLst>
                <a:path w="40639" h="43179">
                  <a:moveTo>
                    <a:pt x="40233" y="0"/>
                  </a:moveTo>
                  <a:lnTo>
                    <a:pt x="0" y="0"/>
                  </a:lnTo>
                  <a:lnTo>
                    <a:pt x="20116" y="42976"/>
                  </a:lnTo>
                  <a:lnTo>
                    <a:pt x="402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2293188" y="5888253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w="0" h="172085">
                  <a:moveTo>
                    <a:pt x="0" y="0"/>
                  </a:moveTo>
                  <a:lnTo>
                    <a:pt x="0" y="17190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2" name="object 102"/>
          <p:cNvGrpSpPr/>
          <p:nvPr/>
        </p:nvGrpSpPr>
        <p:grpSpPr>
          <a:xfrm>
            <a:off x="2473325" y="5885510"/>
            <a:ext cx="120014" cy="205104"/>
            <a:chOff x="2473325" y="5885510"/>
            <a:chExt cx="120014" cy="205104"/>
          </a:xfrm>
        </p:grpSpPr>
        <p:sp>
          <p:nvSpPr>
            <p:cNvPr id="103" name="object 103"/>
            <p:cNvSpPr/>
            <p:nvPr/>
          </p:nvSpPr>
          <p:spPr>
            <a:xfrm>
              <a:off x="2552877" y="5885510"/>
              <a:ext cx="40640" cy="43180"/>
            </a:xfrm>
            <a:custGeom>
              <a:avLst/>
              <a:gdLst/>
              <a:ahLst/>
              <a:cxnLst/>
              <a:rect l="l" t="t" r="r" b="b"/>
              <a:pathLst>
                <a:path w="40639" h="43179">
                  <a:moveTo>
                    <a:pt x="20116" y="0"/>
                  </a:moveTo>
                  <a:lnTo>
                    <a:pt x="0" y="42976"/>
                  </a:lnTo>
                  <a:lnTo>
                    <a:pt x="40233" y="42976"/>
                  </a:lnTo>
                  <a:lnTo>
                    <a:pt x="201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2572080" y="5916599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w="0" h="172085">
                  <a:moveTo>
                    <a:pt x="0" y="171907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2473325" y="6047358"/>
              <a:ext cx="40640" cy="43180"/>
            </a:xfrm>
            <a:custGeom>
              <a:avLst/>
              <a:gdLst/>
              <a:ahLst/>
              <a:cxnLst/>
              <a:rect l="l" t="t" r="r" b="b"/>
              <a:pathLst>
                <a:path w="40639" h="43179">
                  <a:moveTo>
                    <a:pt x="40233" y="0"/>
                  </a:moveTo>
                  <a:lnTo>
                    <a:pt x="0" y="0"/>
                  </a:lnTo>
                  <a:lnTo>
                    <a:pt x="20116" y="42976"/>
                  </a:lnTo>
                  <a:lnTo>
                    <a:pt x="4023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2494356" y="5888253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w="0" h="172085">
                  <a:moveTo>
                    <a:pt x="0" y="0"/>
                  </a:moveTo>
                  <a:lnTo>
                    <a:pt x="0" y="17190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7" name="object 107"/>
          <p:cNvGrpSpPr/>
          <p:nvPr/>
        </p:nvGrpSpPr>
        <p:grpSpPr>
          <a:xfrm>
            <a:off x="2986303" y="5889167"/>
            <a:ext cx="40640" cy="548005"/>
            <a:chOff x="2986303" y="5889167"/>
            <a:chExt cx="40640" cy="548005"/>
          </a:xfrm>
        </p:grpSpPr>
        <p:sp>
          <p:nvSpPr>
            <p:cNvPr id="108" name="object 108"/>
            <p:cNvSpPr/>
            <p:nvPr/>
          </p:nvSpPr>
          <p:spPr>
            <a:xfrm>
              <a:off x="2986303" y="5889167"/>
              <a:ext cx="40640" cy="44450"/>
            </a:xfrm>
            <a:custGeom>
              <a:avLst/>
              <a:gdLst/>
              <a:ahLst/>
              <a:cxnLst/>
              <a:rect l="l" t="t" r="r" b="b"/>
              <a:pathLst>
                <a:path w="40639" h="44450">
                  <a:moveTo>
                    <a:pt x="20116" y="0"/>
                  </a:moveTo>
                  <a:lnTo>
                    <a:pt x="0" y="43891"/>
                  </a:lnTo>
                  <a:lnTo>
                    <a:pt x="40233" y="43891"/>
                  </a:lnTo>
                  <a:lnTo>
                    <a:pt x="201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3005505" y="5920257"/>
              <a:ext cx="0" cy="516890"/>
            </a:xfrm>
            <a:custGeom>
              <a:avLst/>
              <a:gdLst/>
              <a:ahLst/>
              <a:cxnLst/>
              <a:rect l="l" t="t" r="r" b="b"/>
              <a:pathLst>
                <a:path w="0" h="516889">
                  <a:moveTo>
                    <a:pt x="0" y="516636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0" name="object 110"/>
          <p:cNvGrpSpPr/>
          <p:nvPr/>
        </p:nvGrpSpPr>
        <p:grpSpPr>
          <a:xfrm>
            <a:off x="1251229" y="5216626"/>
            <a:ext cx="5433060" cy="1220470"/>
            <a:chOff x="1251229" y="5216626"/>
            <a:chExt cx="5433060" cy="1220470"/>
          </a:xfrm>
        </p:grpSpPr>
        <p:sp>
          <p:nvSpPr>
            <p:cNvPr id="111" name="object 111"/>
            <p:cNvSpPr/>
            <p:nvPr/>
          </p:nvSpPr>
          <p:spPr>
            <a:xfrm>
              <a:off x="3192043" y="5889167"/>
              <a:ext cx="40640" cy="44450"/>
            </a:xfrm>
            <a:custGeom>
              <a:avLst/>
              <a:gdLst/>
              <a:ahLst/>
              <a:cxnLst/>
              <a:rect l="l" t="t" r="r" b="b"/>
              <a:pathLst>
                <a:path w="40639" h="44450">
                  <a:moveTo>
                    <a:pt x="20116" y="0"/>
                  </a:moveTo>
                  <a:lnTo>
                    <a:pt x="0" y="43891"/>
                  </a:lnTo>
                  <a:lnTo>
                    <a:pt x="40233" y="43891"/>
                  </a:lnTo>
                  <a:lnTo>
                    <a:pt x="201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1253515" y="5218912"/>
              <a:ext cx="5427980" cy="1218565"/>
            </a:xfrm>
            <a:custGeom>
              <a:avLst/>
              <a:gdLst/>
              <a:ahLst/>
              <a:cxnLst/>
              <a:rect l="l" t="t" r="r" b="b"/>
              <a:pathLst>
                <a:path w="5427980" h="1218564">
                  <a:moveTo>
                    <a:pt x="1958644" y="1217980"/>
                  </a:moveTo>
                  <a:lnTo>
                    <a:pt x="1958644" y="701344"/>
                  </a:lnTo>
                </a:path>
                <a:path w="5427980" h="1218564">
                  <a:moveTo>
                    <a:pt x="0" y="666597"/>
                  </a:moveTo>
                  <a:lnTo>
                    <a:pt x="5427878" y="666597"/>
                  </a:lnTo>
                  <a:lnTo>
                    <a:pt x="5427878" y="0"/>
                  </a:lnTo>
                  <a:lnTo>
                    <a:pt x="0" y="0"/>
                  </a:lnTo>
                  <a:lnTo>
                    <a:pt x="0" y="66659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3" name="object 113"/>
          <p:cNvGrpSpPr/>
          <p:nvPr/>
        </p:nvGrpSpPr>
        <p:grpSpPr>
          <a:xfrm>
            <a:off x="4779898" y="6796252"/>
            <a:ext cx="76200" cy="796925"/>
            <a:chOff x="4779898" y="6796252"/>
            <a:chExt cx="76200" cy="796925"/>
          </a:xfrm>
        </p:grpSpPr>
        <p:pic>
          <p:nvPicPr>
            <p:cNvPr id="114" name="object 1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79898" y="7517256"/>
              <a:ext cx="75895" cy="75895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4817846" y="6796252"/>
              <a:ext cx="0" cy="723900"/>
            </a:xfrm>
            <a:custGeom>
              <a:avLst/>
              <a:gdLst/>
              <a:ahLst/>
              <a:cxnLst/>
              <a:rect l="l" t="t" r="r" b="b"/>
              <a:pathLst>
                <a:path w="0" h="723900">
                  <a:moveTo>
                    <a:pt x="0" y="723290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6" name="object 116"/>
          <p:cNvGrpSpPr/>
          <p:nvPr/>
        </p:nvGrpSpPr>
        <p:grpSpPr>
          <a:xfrm>
            <a:off x="5122798" y="6685153"/>
            <a:ext cx="76200" cy="908050"/>
            <a:chOff x="5122798" y="6685153"/>
            <a:chExt cx="76200" cy="908050"/>
          </a:xfrm>
        </p:grpSpPr>
        <p:pic>
          <p:nvPicPr>
            <p:cNvPr id="117" name="object 1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22798" y="7517257"/>
              <a:ext cx="75895" cy="75895"/>
            </a:xfrm>
            <a:prstGeom prst="rect">
              <a:avLst/>
            </a:prstGeom>
          </p:spPr>
        </p:pic>
        <p:sp>
          <p:nvSpPr>
            <p:cNvPr id="118" name="object 118"/>
            <p:cNvSpPr/>
            <p:nvPr/>
          </p:nvSpPr>
          <p:spPr>
            <a:xfrm>
              <a:off x="5160746" y="6688353"/>
              <a:ext cx="0" cy="831215"/>
            </a:xfrm>
            <a:custGeom>
              <a:avLst/>
              <a:gdLst/>
              <a:ahLst/>
              <a:cxnLst/>
              <a:rect l="l" t="t" r="r" b="b"/>
              <a:pathLst>
                <a:path w="0" h="831215">
                  <a:moveTo>
                    <a:pt x="0" y="831189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5145201" y="6892264"/>
              <a:ext cx="30480" cy="498475"/>
            </a:xfrm>
            <a:custGeom>
              <a:avLst/>
              <a:gdLst/>
              <a:ahLst/>
              <a:cxnLst/>
              <a:rect l="l" t="t" r="r" b="b"/>
              <a:pathLst>
                <a:path w="30479" h="498475">
                  <a:moveTo>
                    <a:pt x="30175" y="474573"/>
                  </a:moveTo>
                  <a:lnTo>
                    <a:pt x="22860" y="468172"/>
                  </a:lnTo>
                  <a:lnTo>
                    <a:pt x="6400" y="468172"/>
                  </a:lnTo>
                  <a:lnTo>
                    <a:pt x="0" y="474573"/>
                  </a:lnTo>
                  <a:lnTo>
                    <a:pt x="0" y="491032"/>
                  </a:lnTo>
                  <a:lnTo>
                    <a:pt x="6400" y="498348"/>
                  </a:lnTo>
                  <a:lnTo>
                    <a:pt x="22860" y="498348"/>
                  </a:lnTo>
                  <a:lnTo>
                    <a:pt x="30175" y="491032"/>
                  </a:lnTo>
                  <a:lnTo>
                    <a:pt x="30175" y="482803"/>
                  </a:lnTo>
                  <a:lnTo>
                    <a:pt x="30175" y="474573"/>
                  </a:lnTo>
                  <a:close/>
                </a:path>
                <a:path w="30479" h="498475">
                  <a:moveTo>
                    <a:pt x="30175" y="7315"/>
                  </a:moveTo>
                  <a:lnTo>
                    <a:pt x="22860" y="0"/>
                  </a:lnTo>
                  <a:lnTo>
                    <a:pt x="6400" y="0"/>
                  </a:lnTo>
                  <a:lnTo>
                    <a:pt x="0" y="7315"/>
                  </a:lnTo>
                  <a:lnTo>
                    <a:pt x="0" y="23774"/>
                  </a:lnTo>
                  <a:lnTo>
                    <a:pt x="6400" y="30175"/>
                  </a:lnTo>
                  <a:lnTo>
                    <a:pt x="22860" y="30175"/>
                  </a:lnTo>
                  <a:lnTo>
                    <a:pt x="30175" y="23774"/>
                  </a:lnTo>
                  <a:lnTo>
                    <a:pt x="30175" y="15544"/>
                  </a:lnTo>
                  <a:lnTo>
                    <a:pt x="30175" y="731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5134228" y="6687439"/>
              <a:ext cx="53340" cy="0"/>
            </a:xfrm>
            <a:custGeom>
              <a:avLst/>
              <a:gdLst/>
              <a:ahLst/>
              <a:cxnLst/>
              <a:rect l="l" t="t" r="r" b="b"/>
              <a:pathLst>
                <a:path w="53339" h="0">
                  <a:moveTo>
                    <a:pt x="0" y="0"/>
                  </a:moveTo>
                  <a:lnTo>
                    <a:pt x="53035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1" name="object 121"/>
          <p:cNvSpPr/>
          <p:nvPr/>
        </p:nvSpPr>
        <p:spPr>
          <a:xfrm>
            <a:off x="4818760" y="7036739"/>
            <a:ext cx="167640" cy="63500"/>
          </a:xfrm>
          <a:custGeom>
            <a:avLst/>
            <a:gdLst/>
            <a:ahLst/>
            <a:cxnLst/>
            <a:rect l="l" t="t" r="r" b="b"/>
            <a:pathLst>
              <a:path w="167639" h="63500">
                <a:moveTo>
                  <a:pt x="0" y="0"/>
                </a:moveTo>
                <a:lnTo>
                  <a:pt x="167335" y="0"/>
                </a:lnTo>
                <a:lnTo>
                  <a:pt x="167335" y="6309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4987925" y="7313803"/>
            <a:ext cx="172085" cy="61594"/>
          </a:xfrm>
          <a:custGeom>
            <a:avLst/>
            <a:gdLst/>
            <a:ahLst/>
            <a:cxnLst/>
            <a:rect l="l" t="t" r="r" b="b"/>
            <a:pathLst>
              <a:path w="172085" h="61595">
                <a:moveTo>
                  <a:pt x="171907" y="61264"/>
                </a:moveTo>
                <a:lnTo>
                  <a:pt x="0" y="61264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4955921" y="7102576"/>
            <a:ext cx="32384" cy="133985"/>
          </a:xfrm>
          <a:custGeom>
            <a:avLst/>
            <a:gdLst/>
            <a:ahLst/>
            <a:cxnLst/>
            <a:rect l="l" t="t" r="r" b="b"/>
            <a:pathLst>
              <a:path w="32385" h="133984">
                <a:moveTo>
                  <a:pt x="32003" y="133502"/>
                </a:moveTo>
                <a:lnTo>
                  <a:pt x="32003" y="63093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4" name="object 124"/>
          <p:cNvGrpSpPr/>
          <p:nvPr/>
        </p:nvGrpSpPr>
        <p:grpSpPr>
          <a:xfrm>
            <a:off x="4753381" y="5888253"/>
            <a:ext cx="431165" cy="1022350"/>
            <a:chOff x="4753381" y="5888253"/>
            <a:chExt cx="431165" cy="1022350"/>
          </a:xfrm>
        </p:grpSpPr>
        <p:sp>
          <p:nvSpPr>
            <p:cNvPr id="125" name="object 125"/>
            <p:cNvSpPr/>
            <p:nvPr/>
          </p:nvSpPr>
          <p:spPr>
            <a:xfrm>
              <a:off x="4755667" y="6541134"/>
              <a:ext cx="406400" cy="367030"/>
            </a:xfrm>
            <a:custGeom>
              <a:avLst/>
              <a:gdLst/>
              <a:ahLst/>
              <a:cxnLst/>
              <a:rect l="l" t="t" r="r" b="b"/>
              <a:pathLst>
                <a:path w="406400" h="367029">
                  <a:moveTo>
                    <a:pt x="0" y="256032"/>
                  </a:moveTo>
                  <a:lnTo>
                    <a:pt x="298094" y="256032"/>
                  </a:lnTo>
                  <a:lnTo>
                    <a:pt x="154533" y="0"/>
                  </a:lnTo>
                  <a:lnTo>
                    <a:pt x="0" y="256032"/>
                  </a:lnTo>
                  <a:close/>
                </a:path>
                <a:path w="406400" h="367029">
                  <a:moveTo>
                    <a:pt x="230428" y="256032"/>
                  </a:moveTo>
                  <a:lnTo>
                    <a:pt x="230428" y="366674"/>
                  </a:lnTo>
                  <a:lnTo>
                    <a:pt x="405993" y="36667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/>
            <p:cNvSpPr/>
            <p:nvPr/>
          </p:nvSpPr>
          <p:spPr>
            <a:xfrm>
              <a:off x="5142458" y="6746875"/>
              <a:ext cx="42545" cy="69850"/>
            </a:xfrm>
            <a:custGeom>
              <a:avLst/>
              <a:gdLst/>
              <a:ahLst/>
              <a:cxnLst/>
              <a:rect l="l" t="t" r="r" b="b"/>
              <a:pathLst>
                <a:path w="42545" h="69850">
                  <a:moveTo>
                    <a:pt x="42062" y="0"/>
                  </a:moveTo>
                  <a:lnTo>
                    <a:pt x="0" y="0"/>
                  </a:lnTo>
                  <a:lnTo>
                    <a:pt x="0" y="69494"/>
                  </a:lnTo>
                  <a:lnTo>
                    <a:pt x="42062" y="69494"/>
                  </a:lnTo>
                  <a:lnTo>
                    <a:pt x="4206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/>
            <p:cNvSpPr/>
            <p:nvPr/>
          </p:nvSpPr>
          <p:spPr>
            <a:xfrm>
              <a:off x="5123256" y="6748703"/>
              <a:ext cx="0" cy="67945"/>
            </a:xfrm>
            <a:custGeom>
              <a:avLst/>
              <a:gdLst/>
              <a:ahLst/>
              <a:cxnLst/>
              <a:rect l="l" t="t" r="r" b="b"/>
              <a:pathLst>
                <a:path w="0" h="67945">
                  <a:moveTo>
                    <a:pt x="0" y="67665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8" name="object 1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99101" y="6194120"/>
              <a:ext cx="198424" cy="347014"/>
            </a:xfrm>
            <a:prstGeom prst="rect">
              <a:avLst/>
            </a:prstGeom>
          </p:spPr>
        </p:pic>
        <p:sp>
          <p:nvSpPr>
            <p:cNvPr id="129" name="object 129"/>
            <p:cNvSpPr/>
            <p:nvPr/>
          </p:nvSpPr>
          <p:spPr>
            <a:xfrm>
              <a:off x="4910201" y="5933058"/>
              <a:ext cx="0" cy="259079"/>
            </a:xfrm>
            <a:custGeom>
              <a:avLst/>
              <a:gdLst/>
              <a:ahLst/>
              <a:cxnLst/>
              <a:rect l="l" t="t" r="r" b="b"/>
              <a:pathLst>
                <a:path w="0" h="259079">
                  <a:moveTo>
                    <a:pt x="0" y="258775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/>
            <p:cNvSpPr/>
            <p:nvPr/>
          </p:nvSpPr>
          <p:spPr>
            <a:xfrm>
              <a:off x="4890084" y="5888253"/>
              <a:ext cx="40640" cy="44450"/>
            </a:xfrm>
            <a:custGeom>
              <a:avLst/>
              <a:gdLst/>
              <a:ahLst/>
              <a:cxnLst/>
              <a:rect l="l" t="t" r="r" b="b"/>
              <a:pathLst>
                <a:path w="40639" h="44450">
                  <a:moveTo>
                    <a:pt x="20116" y="0"/>
                  </a:moveTo>
                  <a:lnTo>
                    <a:pt x="0" y="43891"/>
                  </a:lnTo>
                  <a:lnTo>
                    <a:pt x="40233" y="43891"/>
                  </a:lnTo>
                  <a:lnTo>
                    <a:pt x="201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/>
            <p:cNvSpPr/>
            <p:nvPr/>
          </p:nvSpPr>
          <p:spPr>
            <a:xfrm>
              <a:off x="4798644" y="6745960"/>
              <a:ext cx="187960" cy="30480"/>
            </a:xfrm>
            <a:custGeom>
              <a:avLst/>
              <a:gdLst/>
              <a:ahLst/>
              <a:cxnLst/>
              <a:rect l="l" t="t" r="r" b="b"/>
              <a:pathLst>
                <a:path w="187960" h="30479">
                  <a:moveTo>
                    <a:pt x="187451" y="30175"/>
                  </a:moveTo>
                  <a:lnTo>
                    <a:pt x="187451" y="0"/>
                  </a:lnTo>
                </a:path>
                <a:path w="187960" h="30479">
                  <a:moveTo>
                    <a:pt x="14630" y="30175"/>
                  </a:moveTo>
                  <a:lnTo>
                    <a:pt x="14630" y="0"/>
                  </a:lnTo>
                </a:path>
                <a:path w="187960" h="30479">
                  <a:moveTo>
                    <a:pt x="30175" y="14630"/>
                  </a:moveTo>
                  <a:lnTo>
                    <a:pt x="0" y="1463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2" name="object 132"/>
          <p:cNvSpPr/>
          <p:nvPr/>
        </p:nvSpPr>
        <p:spPr>
          <a:xfrm>
            <a:off x="5914212" y="7758201"/>
            <a:ext cx="743585" cy="99060"/>
          </a:xfrm>
          <a:custGeom>
            <a:avLst/>
            <a:gdLst/>
            <a:ahLst/>
            <a:cxnLst/>
            <a:rect l="l" t="t" r="r" b="b"/>
            <a:pathLst>
              <a:path w="743584" h="99059">
                <a:moveTo>
                  <a:pt x="0" y="0"/>
                </a:moveTo>
                <a:lnTo>
                  <a:pt x="3857" y="19288"/>
                </a:lnTo>
                <a:lnTo>
                  <a:pt x="14401" y="34975"/>
                </a:lnTo>
                <a:lnTo>
                  <a:pt x="30089" y="45519"/>
                </a:lnTo>
                <a:lnTo>
                  <a:pt x="49377" y="49377"/>
                </a:lnTo>
                <a:lnTo>
                  <a:pt x="322783" y="49377"/>
                </a:lnTo>
                <a:lnTo>
                  <a:pt x="341685" y="53363"/>
                </a:lnTo>
                <a:lnTo>
                  <a:pt x="357416" y="64122"/>
                </a:lnTo>
                <a:lnTo>
                  <a:pt x="368174" y="79852"/>
                </a:lnTo>
                <a:lnTo>
                  <a:pt x="372160" y="98755"/>
                </a:lnTo>
                <a:lnTo>
                  <a:pt x="376018" y="79852"/>
                </a:lnTo>
                <a:lnTo>
                  <a:pt x="386562" y="64122"/>
                </a:lnTo>
                <a:lnTo>
                  <a:pt x="402250" y="53363"/>
                </a:lnTo>
                <a:lnTo>
                  <a:pt x="421538" y="49377"/>
                </a:lnTo>
                <a:lnTo>
                  <a:pt x="694029" y="49377"/>
                </a:lnTo>
                <a:lnTo>
                  <a:pt x="713317" y="45519"/>
                </a:lnTo>
                <a:lnTo>
                  <a:pt x="729005" y="34975"/>
                </a:lnTo>
                <a:lnTo>
                  <a:pt x="739549" y="19288"/>
                </a:lnTo>
                <a:lnTo>
                  <a:pt x="74340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4738293" y="7758201"/>
            <a:ext cx="1040765" cy="99060"/>
          </a:xfrm>
          <a:custGeom>
            <a:avLst/>
            <a:gdLst/>
            <a:ahLst/>
            <a:cxnLst/>
            <a:rect l="l" t="t" r="r" b="b"/>
            <a:pathLst>
              <a:path w="1040764" h="99059">
                <a:moveTo>
                  <a:pt x="0" y="0"/>
                </a:moveTo>
                <a:lnTo>
                  <a:pt x="3857" y="19288"/>
                </a:lnTo>
                <a:lnTo>
                  <a:pt x="14401" y="34975"/>
                </a:lnTo>
                <a:lnTo>
                  <a:pt x="30089" y="45519"/>
                </a:lnTo>
                <a:lnTo>
                  <a:pt x="49377" y="49377"/>
                </a:lnTo>
                <a:lnTo>
                  <a:pt x="480060" y="49377"/>
                </a:lnTo>
                <a:lnTo>
                  <a:pt x="499348" y="53363"/>
                </a:lnTo>
                <a:lnTo>
                  <a:pt x="515035" y="64122"/>
                </a:lnTo>
                <a:lnTo>
                  <a:pt x="525579" y="79852"/>
                </a:lnTo>
                <a:lnTo>
                  <a:pt x="529437" y="98755"/>
                </a:lnTo>
                <a:lnTo>
                  <a:pt x="533295" y="79852"/>
                </a:lnTo>
                <a:lnTo>
                  <a:pt x="543839" y="64122"/>
                </a:lnTo>
                <a:lnTo>
                  <a:pt x="559527" y="53363"/>
                </a:lnTo>
                <a:lnTo>
                  <a:pt x="578815" y="49377"/>
                </a:lnTo>
                <a:lnTo>
                  <a:pt x="991209" y="49377"/>
                </a:lnTo>
                <a:lnTo>
                  <a:pt x="1010497" y="45519"/>
                </a:lnTo>
                <a:lnTo>
                  <a:pt x="1026185" y="34975"/>
                </a:lnTo>
                <a:lnTo>
                  <a:pt x="1036729" y="19288"/>
                </a:lnTo>
                <a:lnTo>
                  <a:pt x="104058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34" name="object 13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281904" y="5431053"/>
            <a:ext cx="1356969" cy="2162098"/>
          </a:xfrm>
          <a:prstGeom prst="rect">
            <a:avLst/>
          </a:prstGeom>
        </p:spPr>
      </p:pic>
      <p:pic>
        <p:nvPicPr>
          <p:cNvPr id="135" name="object 13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61287" y="3801592"/>
            <a:ext cx="5628589" cy="1419605"/>
          </a:xfrm>
          <a:prstGeom prst="rect">
            <a:avLst/>
          </a:prstGeom>
        </p:spPr>
      </p:pic>
      <p:pic>
        <p:nvPicPr>
          <p:cNvPr id="136" name="object 13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355721" y="5888710"/>
            <a:ext cx="1297076" cy="1704441"/>
          </a:xfrm>
          <a:prstGeom prst="rect">
            <a:avLst/>
          </a:prstGeom>
        </p:spPr>
      </p:pic>
      <p:sp>
        <p:nvSpPr>
          <p:cNvPr id="137" name="object 137"/>
          <p:cNvSpPr/>
          <p:nvPr/>
        </p:nvSpPr>
        <p:spPr>
          <a:xfrm>
            <a:off x="2936925" y="6471640"/>
            <a:ext cx="90170" cy="55880"/>
          </a:xfrm>
          <a:custGeom>
            <a:avLst/>
            <a:gdLst/>
            <a:ahLst/>
            <a:cxnLst/>
            <a:rect l="l" t="t" r="r" b="b"/>
            <a:pathLst>
              <a:path w="90169" h="55879">
                <a:moveTo>
                  <a:pt x="36576" y="25603"/>
                </a:moveTo>
                <a:lnTo>
                  <a:pt x="28346" y="20116"/>
                </a:lnTo>
                <a:lnTo>
                  <a:pt x="14630" y="20116"/>
                </a:lnTo>
                <a:lnTo>
                  <a:pt x="10972" y="21031"/>
                </a:lnTo>
                <a:lnTo>
                  <a:pt x="9144" y="22860"/>
                </a:lnTo>
                <a:lnTo>
                  <a:pt x="10972" y="8229"/>
                </a:lnTo>
                <a:lnTo>
                  <a:pt x="33832" y="8229"/>
                </a:lnTo>
                <a:lnTo>
                  <a:pt x="33832" y="1828"/>
                </a:lnTo>
                <a:lnTo>
                  <a:pt x="6400" y="1828"/>
                </a:lnTo>
                <a:lnTo>
                  <a:pt x="1828" y="31089"/>
                </a:lnTo>
                <a:lnTo>
                  <a:pt x="8229" y="31089"/>
                </a:lnTo>
                <a:lnTo>
                  <a:pt x="10058" y="27432"/>
                </a:lnTo>
                <a:lnTo>
                  <a:pt x="13716" y="25603"/>
                </a:lnTo>
                <a:lnTo>
                  <a:pt x="24688" y="25603"/>
                </a:lnTo>
                <a:lnTo>
                  <a:pt x="29260" y="30175"/>
                </a:lnTo>
                <a:lnTo>
                  <a:pt x="29260" y="44805"/>
                </a:lnTo>
                <a:lnTo>
                  <a:pt x="25603" y="50292"/>
                </a:lnTo>
                <a:lnTo>
                  <a:pt x="12801" y="50292"/>
                </a:lnTo>
                <a:lnTo>
                  <a:pt x="7315" y="47548"/>
                </a:lnTo>
                <a:lnTo>
                  <a:pt x="7315" y="41148"/>
                </a:lnTo>
                <a:lnTo>
                  <a:pt x="0" y="41148"/>
                </a:lnTo>
                <a:lnTo>
                  <a:pt x="1828" y="53035"/>
                </a:lnTo>
                <a:lnTo>
                  <a:pt x="10058" y="55778"/>
                </a:lnTo>
                <a:lnTo>
                  <a:pt x="17373" y="55778"/>
                </a:lnTo>
                <a:lnTo>
                  <a:pt x="27317" y="53682"/>
                </a:lnTo>
                <a:lnTo>
                  <a:pt x="33147" y="48577"/>
                </a:lnTo>
                <a:lnTo>
                  <a:pt x="35877" y="42278"/>
                </a:lnTo>
                <a:lnTo>
                  <a:pt x="36576" y="36576"/>
                </a:lnTo>
                <a:lnTo>
                  <a:pt x="36576" y="25603"/>
                </a:lnTo>
                <a:close/>
              </a:path>
              <a:path w="90169" h="55879">
                <a:moveTo>
                  <a:pt x="89611" y="0"/>
                </a:moveTo>
                <a:lnTo>
                  <a:pt x="81381" y="0"/>
                </a:lnTo>
                <a:lnTo>
                  <a:pt x="65836" y="46634"/>
                </a:lnTo>
                <a:lnTo>
                  <a:pt x="64922" y="46634"/>
                </a:lnTo>
                <a:lnTo>
                  <a:pt x="49377" y="0"/>
                </a:lnTo>
                <a:lnTo>
                  <a:pt x="41148" y="0"/>
                </a:lnTo>
                <a:lnTo>
                  <a:pt x="61264" y="53949"/>
                </a:lnTo>
                <a:lnTo>
                  <a:pt x="69494" y="53949"/>
                </a:lnTo>
                <a:lnTo>
                  <a:pt x="8961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3152724" y="6471640"/>
            <a:ext cx="90170" cy="55880"/>
          </a:xfrm>
          <a:custGeom>
            <a:avLst/>
            <a:gdLst/>
            <a:ahLst/>
            <a:cxnLst/>
            <a:rect l="l" t="t" r="r" b="b"/>
            <a:pathLst>
              <a:path w="90169" h="55879">
                <a:moveTo>
                  <a:pt x="36576" y="25603"/>
                </a:moveTo>
                <a:lnTo>
                  <a:pt x="28346" y="20116"/>
                </a:lnTo>
                <a:lnTo>
                  <a:pt x="14630" y="20116"/>
                </a:lnTo>
                <a:lnTo>
                  <a:pt x="10972" y="21031"/>
                </a:lnTo>
                <a:lnTo>
                  <a:pt x="9144" y="22860"/>
                </a:lnTo>
                <a:lnTo>
                  <a:pt x="10972" y="8229"/>
                </a:lnTo>
                <a:lnTo>
                  <a:pt x="33832" y="8229"/>
                </a:lnTo>
                <a:lnTo>
                  <a:pt x="33832" y="1828"/>
                </a:lnTo>
                <a:lnTo>
                  <a:pt x="6400" y="1828"/>
                </a:lnTo>
                <a:lnTo>
                  <a:pt x="1828" y="31089"/>
                </a:lnTo>
                <a:lnTo>
                  <a:pt x="8229" y="31089"/>
                </a:lnTo>
                <a:lnTo>
                  <a:pt x="10058" y="27432"/>
                </a:lnTo>
                <a:lnTo>
                  <a:pt x="13716" y="25603"/>
                </a:lnTo>
                <a:lnTo>
                  <a:pt x="24688" y="25603"/>
                </a:lnTo>
                <a:lnTo>
                  <a:pt x="30175" y="30175"/>
                </a:lnTo>
                <a:lnTo>
                  <a:pt x="30175" y="44805"/>
                </a:lnTo>
                <a:lnTo>
                  <a:pt x="25603" y="50292"/>
                </a:lnTo>
                <a:lnTo>
                  <a:pt x="12801" y="50292"/>
                </a:lnTo>
                <a:lnTo>
                  <a:pt x="8229" y="47548"/>
                </a:lnTo>
                <a:lnTo>
                  <a:pt x="7315" y="41148"/>
                </a:lnTo>
                <a:lnTo>
                  <a:pt x="0" y="41148"/>
                </a:lnTo>
                <a:lnTo>
                  <a:pt x="1828" y="53035"/>
                </a:lnTo>
                <a:lnTo>
                  <a:pt x="10058" y="55778"/>
                </a:lnTo>
                <a:lnTo>
                  <a:pt x="17373" y="55778"/>
                </a:lnTo>
                <a:lnTo>
                  <a:pt x="27317" y="53682"/>
                </a:lnTo>
                <a:lnTo>
                  <a:pt x="33147" y="48577"/>
                </a:lnTo>
                <a:lnTo>
                  <a:pt x="35890" y="42278"/>
                </a:lnTo>
                <a:lnTo>
                  <a:pt x="36576" y="36576"/>
                </a:lnTo>
                <a:lnTo>
                  <a:pt x="36576" y="25603"/>
                </a:lnTo>
                <a:close/>
              </a:path>
              <a:path w="90169" h="55879">
                <a:moveTo>
                  <a:pt x="89611" y="0"/>
                </a:moveTo>
                <a:lnTo>
                  <a:pt x="81381" y="0"/>
                </a:lnTo>
                <a:lnTo>
                  <a:pt x="65836" y="46634"/>
                </a:lnTo>
                <a:lnTo>
                  <a:pt x="49377" y="0"/>
                </a:lnTo>
                <a:lnTo>
                  <a:pt x="41148" y="0"/>
                </a:lnTo>
                <a:lnTo>
                  <a:pt x="61264" y="53949"/>
                </a:lnTo>
                <a:lnTo>
                  <a:pt x="69494" y="53949"/>
                </a:lnTo>
                <a:lnTo>
                  <a:pt x="8961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2948813" y="6716699"/>
            <a:ext cx="132715" cy="55244"/>
          </a:xfrm>
          <a:custGeom>
            <a:avLst/>
            <a:gdLst/>
            <a:ahLst/>
            <a:cxnLst/>
            <a:rect l="l" t="t" r="r" b="b"/>
            <a:pathLst>
              <a:path w="132714" h="55245">
                <a:moveTo>
                  <a:pt x="36576" y="7315"/>
                </a:moveTo>
                <a:lnTo>
                  <a:pt x="29260" y="914"/>
                </a:lnTo>
                <a:lnTo>
                  <a:pt x="20116" y="914"/>
                </a:lnTo>
                <a:lnTo>
                  <a:pt x="14935" y="1473"/>
                </a:lnTo>
                <a:lnTo>
                  <a:pt x="8915" y="4000"/>
                </a:lnTo>
                <a:lnTo>
                  <a:pt x="3911" y="9791"/>
                </a:lnTo>
                <a:lnTo>
                  <a:pt x="1828" y="20129"/>
                </a:lnTo>
                <a:lnTo>
                  <a:pt x="8229" y="20129"/>
                </a:lnTo>
                <a:lnTo>
                  <a:pt x="9144" y="16471"/>
                </a:lnTo>
                <a:lnTo>
                  <a:pt x="9144" y="7315"/>
                </a:lnTo>
                <a:lnTo>
                  <a:pt x="27432" y="7315"/>
                </a:lnTo>
                <a:lnTo>
                  <a:pt x="30175" y="12801"/>
                </a:lnTo>
                <a:lnTo>
                  <a:pt x="30175" y="23774"/>
                </a:lnTo>
                <a:lnTo>
                  <a:pt x="25603" y="25603"/>
                </a:lnTo>
                <a:lnTo>
                  <a:pt x="20116" y="29260"/>
                </a:lnTo>
                <a:lnTo>
                  <a:pt x="0" y="54876"/>
                </a:lnTo>
                <a:lnTo>
                  <a:pt x="36576" y="54876"/>
                </a:lnTo>
                <a:lnTo>
                  <a:pt x="36576" y="48463"/>
                </a:lnTo>
                <a:lnTo>
                  <a:pt x="8229" y="48463"/>
                </a:lnTo>
                <a:lnTo>
                  <a:pt x="8229" y="45720"/>
                </a:lnTo>
                <a:lnTo>
                  <a:pt x="10058" y="42062"/>
                </a:lnTo>
                <a:lnTo>
                  <a:pt x="17373" y="37503"/>
                </a:lnTo>
                <a:lnTo>
                  <a:pt x="22860" y="34747"/>
                </a:lnTo>
                <a:lnTo>
                  <a:pt x="31089" y="30175"/>
                </a:lnTo>
                <a:lnTo>
                  <a:pt x="36576" y="26517"/>
                </a:lnTo>
                <a:lnTo>
                  <a:pt x="36576" y="7315"/>
                </a:lnTo>
                <a:close/>
              </a:path>
              <a:path w="132714" h="55245">
                <a:moveTo>
                  <a:pt x="80467" y="35674"/>
                </a:moveTo>
                <a:lnTo>
                  <a:pt x="73152" y="35674"/>
                </a:lnTo>
                <a:lnTo>
                  <a:pt x="73152" y="11887"/>
                </a:lnTo>
                <a:lnTo>
                  <a:pt x="73152" y="914"/>
                </a:lnTo>
                <a:lnTo>
                  <a:pt x="67665" y="914"/>
                </a:lnTo>
                <a:lnTo>
                  <a:pt x="65836" y="3429"/>
                </a:lnTo>
                <a:lnTo>
                  <a:pt x="65836" y="11887"/>
                </a:lnTo>
                <a:lnTo>
                  <a:pt x="65836" y="35674"/>
                </a:lnTo>
                <a:lnTo>
                  <a:pt x="48463" y="35674"/>
                </a:lnTo>
                <a:lnTo>
                  <a:pt x="65836" y="11887"/>
                </a:lnTo>
                <a:lnTo>
                  <a:pt x="65836" y="3429"/>
                </a:lnTo>
                <a:lnTo>
                  <a:pt x="42976" y="34747"/>
                </a:lnTo>
                <a:lnTo>
                  <a:pt x="42976" y="41148"/>
                </a:lnTo>
                <a:lnTo>
                  <a:pt x="65836" y="41148"/>
                </a:lnTo>
                <a:lnTo>
                  <a:pt x="65836" y="54876"/>
                </a:lnTo>
                <a:lnTo>
                  <a:pt x="73152" y="54876"/>
                </a:lnTo>
                <a:lnTo>
                  <a:pt x="73152" y="41148"/>
                </a:lnTo>
                <a:lnTo>
                  <a:pt x="80467" y="41148"/>
                </a:lnTo>
                <a:lnTo>
                  <a:pt x="80467" y="35674"/>
                </a:lnTo>
                <a:close/>
              </a:path>
              <a:path w="132714" h="55245">
                <a:moveTo>
                  <a:pt x="132588" y="0"/>
                </a:moveTo>
                <a:lnTo>
                  <a:pt x="124358" y="0"/>
                </a:lnTo>
                <a:lnTo>
                  <a:pt x="108813" y="46634"/>
                </a:lnTo>
                <a:lnTo>
                  <a:pt x="93268" y="0"/>
                </a:lnTo>
                <a:lnTo>
                  <a:pt x="85039" y="0"/>
                </a:lnTo>
                <a:lnTo>
                  <a:pt x="104241" y="54876"/>
                </a:lnTo>
                <a:lnTo>
                  <a:pt x="112471" y="54876"/>
                </a:lnTo>
                <a:lnTo>
                  <a:pt x="13258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3160953" y="6716699"/>
            <a:ext cx="132080" cy="55244"/>
          </a:xfrm>
          <a:custGeom>
            <a:avLst/>
            <a:gdLst/>
            <a:ahLst/>
            <a:cxnLst/>
            <a:rect l="l" t="t" r="r" b="b"/>
            <a:pathLst>
              <a:path w="132079" h="55245">
                <a:moveTo>
                  <a:pt x="36576" y="7315"/>
                </a:moveTo>
                <a:lnTo>
                  <a:pt x="29260" y="914"/>
                </a:lnTo>
                <a:lnTo>
                  <a:pt x="20116" y="914"/>
                </a:lnTo>
                <a:lnTo>
                  <a:pt x="14414" y="1473"/>
                </a:lnTo>
                <a:lnTo>
                  <a:pt x="8115" y="4000"/>
                </a:lnTo>
                <a:lnTo>
                  <a:pt x="3009" y="9791"/>
                </a:lnTo>
                <a:lnTo>
                  <a:pt x="914" y="20129"/>
                </a:lnTo>
                <a:lnTo>
                  <a:pt x="8229" y="20129"/>
                </a:lnTo>
                <a:lnTo>
                  <a:pt x="8229" y="16471"/>
                </a:lnTo>
                <a:lnTo>
                  <a:pt x="9144" y="7315"/>
                </a:lnTo>
                <a:lnTo>
                  <a:pt x="26517" y="7315"/>
                </a:lnTo>
                <a:lnTo>
                  <a:pt x="29260" y="12801"/>
                </a:lnTo>
                <a:lnTo>
                  <a:pt x="29260" y="23774"/>
                </a:lnTo>
                <a:lnTo>
                  <a:pt x="25603" y="25603"/>
                </a:lnTo>
                <a:lnTo>
                  <a:pt x="12801" y="32918"/>
                </a:lnTo>
                <a:lnTo>
                  <a:pt x="7708" y="36614"/>
                </a:lnTo>
                <a:lnTo>
                  <a:pt x="3657" y="41148"/>
                </a:lnTo>
                <a:lnTo>
                  <a:pt x="965" y="47066"/>
                </a:lnTo>
                <a:lnTo>
                  <a:pt x="0" y="54876"/>
                </a:lnTo>
                <a:lnTo>
                  <a:pt x="36576" y="54876"/>
                </a:lnTo>
                <a:lnTo>
                  <a:pt x="36576" y="48463"/>
                </a:lnTo>
                <a:lnTo>
                  <a:pt x="7315" y="48463"/>
                </a:lnTo>
                <a:lnTo>
                  <a:pt x="7315" y="45720"/>
                </a:lnTo>
                <a:lnTo>
                  <a:pt x="9144" y="42062"/>
                </a:lnTo>
                <a:lnTo>
                  <a:pt x="16459" y="37503"/>
                </a:lnTo>
                <a:lnTo>
                  <a:pt x="21945" y="34747"/>
                </a:lnTo>
                <a:lnTo>
                  <a:pt x="36576" y="26517"/>
                </a:lnTo>
                <a:lnTo>
                  <a:pt x="36576" y="7315"/>
                </a:lnTo>
                <a:close/>
              </a:path>
              <a:path w="132079" h="55245">
                <a:moveTo>
                  <a:pt x="80467" y="35674"/>
                </a:moveTo>
                <a:lnTo>
                  <a:pt x="72237" y="35674"/>
                </a:lnTo>
                <a:lnTo>
                  <a:pt x="72237" y="11887"/>
                </a:lnTo>
                <a:lnTo>
                  <a:pt x="72237" y="914"/>
                </a:lnTo>
                <a:lnTo>
                  <a:pt x="66751" y="914"/>
                </a:lnTo>
                <a:lnTo>
                  <a:pt x="65836" y="2171"/>
                </a:lnTo>
                <a:lnTo>
                  <a:pt x="65836" y="11887"/>
                </a:lnTo>
                <a:lnTo>
                  <a:pt x="65836" y="35674"/>
                </a:lnTo>
                <a:lnTo>
                  <a:pt x="48463" y="35674"/>
                </a:lnTo>
                <a:lnTo>
                  <a:pt x="65836" y="11887"/>
                </a:lnTo>
                <a:lnTo>
                  <a:pt x="65836" y="2171"/>
                </a:lnTo>
                <a:lnTo>
                  <a:pt x="42062" y="34747"/>
                </a:lnTo>
                <a:lnTo>
                  <a:pt x="42062" y="41148"/>
                </a:lnTo>
                <a:lnTo>
                  <a:pt x="65836" y="41148"/>
                </a:lnTo>
                <a:lnTo>
                  <a:pt x="65836" y="54876"/>
                </a:lnTo>
                <a:lnTo>
                  <a:pt x="72237" y="54876"/>
                </a:lnTo>
                <a:lnTo>
                  <a:pt x="72237" y="41148"/>
                </a:lnTo>
                <a:lnTo>
                  <a:pt x="80467" y="41148"/>
                </a:lnTo>
                <a:lnTo>
                  <a:pt x="80467" y="35674"/>
                </a:lnTo>
                <a:close/>
              </a:path>
              <a:path w="132079" h="55245">
                <a:moveTo>
                  <a:pt x="131673" y="0"/>
                </a:moveTo>
                <a:lnTo>
                  <a:pt x="123431" y="0"/>
                </a:lnTo>
                <a:lnTo>
                  <a:pt x="107899" y="46634"/>
                </a:lnTo>
                <a:lnTo>
                  <a:pt x="92354" y="0"/>
                </a:lnTo>
                <a:lnTo>
                  <a:pt x="84124" y="0"/>
                </a:lnTo>
                <a:lnTo>
                  <a:pt x="104228" y="54876"/>
                </a:lnTo>
                <a:lnTo>
                  <a:pt x="111556" y="54876"/>
                </a:lnTo>
                <a:lnTo>
                  <a:pt x="13167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4827904" y="6230239"/>
            <a:ext cx="49530" cy="55244"/>
          </a:xfrm>
          <a:custGeom>
            <a:avLst/>
            <a:gdLst/>
            <a:ahLst/>
            <a:cxnLst/>
            <a:rect l="l" t="t" r="r" b="b"/>
            <a:pathLst>
              <a:path w="49529" h="55245">
                <a:moveTo>
                  <a:pt x="29260" y="0"/>
                </a:moveTo>
                <a:lnTo>
                  <a:pt x="21031" y="0"/>
                </a:lnTo>
                <a:lnTo>
                  <a:pt x="0" y="54863"/>
                </a:lnTo>
                <a:lnTo>
                  <a:pt x="8229" y="54863"/>
                </a:lnTo>
                <a:lnTo>
                  <a:pt x="13716" y="39319"/>
                </a:lnTo>
                <a:lnTo>
                  <a:pt x="43677" y="39319"/>
                </a:lnTo>
                <a:lnTo>
                  <a:pt x="41330" y="32918"/>
                </a:lnTo>
                <a:lnTo>
                  <a:pt x="16459" y="32918"/>
                </a:lnTo>
                <a:lnTo>
                  <a:pt x="24688" y="8229"/>
                </a:lnTo>
                <a:lnTo>
                  <a:pt x="32278" y="8229"/>
                </a:lnTo>
                <a:lnTo>
                  <a:pt x="29260" y="0"/>
                </a:lnTo>
                <a:close/>
              </a:path>
              <a:path w="49529" h="55245">
                <a:moveTo>
                  <a:pt x="43677" y="39319"/>
                </a:moveTo>
                <a:lnTo>
                  <a:pt x="35661" y="39319"/>
                </a:lnTo>
                <a:lnTo>
                  <a:pt x="41148" y="54863"/>
                </a:lnTo>
                <a:lnTo>
                  <a:pt x="49377" y="54863"/>
                </a:lnTo>
                <a:lnTo>
                  <a:pt x="43677" y="39319"/>
                </a:lnTo>
                <a:close/>
              </a:path>
              <a:path w="49529" h="55245">
                <a:moveTo>
                  <a:pt x="32278" y="8229"/>
                </a:moveTo>
                <a:lnTo>
                  <a:pt x="24688" y="8229"/>
                </a:lnTo>
                <a:lnTo>
                  <a:pt x="32918" y="32918"/>
                </a:lnTo>
                <a:lnTo>
                  <a:pt x="41330" y="32918"/>
                </a:lnTo>
                <a:lnTo>
                  <a:pt x="32278" y="822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4924831" y="6307048"/>
            <a:ext cx="45720" cy="55244"/>
          </a:xfrm>
          <a:custGeom>
            <a:avLst/>
            <a:gdLst/>
            <a:ahLst/>
            <a:cxnLst/>
            <a:rect l="l" t="t" r="r" b="b"/>
            <a:pathLst>
              <a:path w="45720" h="55245">
                <a:moveTo>
                  <a:pt x="22860" y="0"/>
                </a:moveTo>
                <a:lnTo>
                  <a:pt x="0" y="0"/>
                </a:lnTo>
                <a:lnTo>
                  <a:pt x="0" y="54863"/>
                </a:lnTo>
                <a:lnTo>
                  <a:pt x="21945" y="54863"/>
                </a:lnTo>
                <a:lnTo>
                  <a:pt x="33375" y="52106"/>
                </a:lnTo>
                <a:lnTo>
                  <a:pt x="37205" y="48463"/>
                </a:lnTo>
                <a:lnTo>
                  <a:pt x="7315" y="48463"/>
                </a:lnTo>
                <a:lnTo>
                  <a:pt x="7315" y="6400"/>
                </a:lnTo>
                <a:lnTo>
                  <a:pt x="38077" y="6400"/>
                </a:lnTo>
                <a:lnTo>
                  <a:pt x="32218" y="1957"/>
                </a:lnTo>
                <a:lnTo>
                  <a:pt x="22860" y="0"/>
                </a:lnTo>
                <a:close/>
              </a:path>
              <a:path w="45720" h="55245">
                <a:moveTo>
                  <a:pt x="38077" y="6400"/>
                </a:moveTo>
                <a:lnTo>
                  <a:pt x="21945" y="6400"/>
                </a:lnTo>
                <a:lnTo>
                  <a:pt x="28760" y="7615"/>
                </a:lnTo>
                <a:lnTo>
                  <a:pt x="33947" y="11315"/>
                </a:lnTo>
                <a:lnTo>
                  <a:pt x="37247" y="17587"/>
                </a:lnTo>
                <a:lnTo>
                  <a:pt x="38404" y="26517"/>
                </a:lnTo>
                <a:lnTo>
                  <a:pt x="37247" y="36118"/>
                </a:lnTo>
                <a:lnTo>
                  <a:pt x="33947" y="42976"/>
                </a:lnTo>
                <a:lnTo>
                  <a:pt x="28760" y="47091"/>
                </a:lnTo>
                <a:lnTo>
                  <a:pt x="21945" y="48463"/>
                </a:lnTo>
                <a:lnTo>
                  <a:pt x="37205" y="48463"/>
                </a:lnTo>
                <a:lnTo>
                  <a:pt x="40690" y="45148"/>
                </a:lnTo>
                <a:lnTo>
                  <a:pt x="44576" y="35961"/>
                </a:lnTo>
                <a:lnTo>
                  <a:pt x="45720" y="26517"/>
                </a:lnTo>
                <a:lnTo>
                  <a:pt x="44076" y="15816"/>
                </a:lnTo>
                <a:lnTo>
                  <a:pt x="39433" y="7429"/>
                </a:lnTo>
                <a:lnTo>
                  <a:pt x="38077" y="640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4946777" y="6495414"/>
            <a:ext cx="119380" cy="55244"/>
          </a:xfrm>
          <a:custGeom>
            <a:avLst/>
            <a:gdLst/>
            <a:ahLst/>
            <a:cxnLst/>
            <a:rect l="l" t="t" r="r" b="b"/>
            <a:pathLst>
              <a:path w="119379" h="55245">
                <a:moveTo>
                  <a:pt x="48463" y="54864"/>
                </a:moveTo>
                <a:lnTo>
                  <a:pt x="42760" y="39319"/>
                </a:lnTo>
                <a:lnTo>
                  <a:pt x="40081" y="32004"/>
                </a:lnTo>
                <a:lnTo>
                  <a:pt x="32004" y="9994"/>
                </a:lnTo>
                <a:lnTo>
                  <a:pt x="32004" y="32004"/>
                </a:lnTo>
                <a:lnTo>
                  <a:pt x="15544" y="32004"/>
                </a:lnTo>
                <a:lnTo>
                  <a:pt x="23774" y="8229"/>
                </a:lnTo>
                <a:lnTo>
                  <a:pt x="32004" y="32004"/>
                </a:lnTo>
                <a:lnTo>
                  <a:pt x="32004" y="9994"/>
                </a:lnTo>
                <a:lnTo>
                  <a:pt x="31356" y="8229"/>
                </a:lnTo>
                <a:lnTo>
                  <a:pt x="28346" y="0"/>
                </a:lnTo>
                <a:lnTo>
                  <a:pt x="20116" y="0"/>
                </a:lnTo>
                <a:lnTo>
                  <a:pt x="0" y="54864"/>
                </a:lnTo>
                <a:lnTo>
                  <a:pt x="7315" y="54864"/>
                </a:lnTo>
                <a:lnTo>
                  <a:pt x="12801" y="39319"/>
                </a:lnTo>
                <a:lnTo>
                  <a:pt x="34747" y="39319"/>
                </a:lnTo>
                <a:lnTo>
                  <a:pt x="40233" y="54864"/>
                </a:lnTo>
                <a:lnTo>
                  <a:pt x="48463" y="54864"/>
                </a:lnTo>
                <a:close/>
              </a:path>
              <a:path w="119379" h="55245">
                <a:moveTo>
                  <a:pt x="64008" y="0"/>
                </a:moveTo>
                <a:lnTo>
                  <a:pt x="56692" y="0"/>
                </a:lnTo>
                <a:lnTo>
                  <a:pt x="56692" y="54864"/>
                </a:lnTo>
                <a:lnTo>
                  <a:pt x="64008" y="54864"/>
                </a:lnTo>
                <a:lnTo>
                  <a:pt x="64008" y="0"/>
                </a:lnTo>
                <a:close/>
              </a:path>
              <a:path w="119379" h="55245">
                <a:moveTo>
                  <a:pt x="118872" y="1828"/>
                </a:moveTo>
                <a:lnTo>
                  <a:pt x="113385" y="1828"/>
                </a:lnTo>
                <a:lnTo>
                  <a:pt x="111556" y="10058"/>
                </a:lnTo>
                <a:lnTo>
                  <a:pt x="107899" y="10972"/>
                </a:lnTo>
                <a:lnTo>
                  <a:pt x="99669" y="11887"/>
                </a:lnTo>
                <a:lnTo>
                  <a:pt x="99669" y="16459"/>
                </a:lnTo>
                <a:lnTo>
                  <a:pt x="111556" y="16459"/>
                </a:lnTo>
                <a:lnTo>
                  <a:pt x="111556" y="54864"/>
                </a:lnTo>
                <a:lnTo>
                  <a:pt x="118872" y="54864"/>
                </a:lnTo>
                <a:lnTo>
                  <a:pt x="118872" y="182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4839792" y="7103491"/>
            <a:ext cx="86995" cy="57785"/>
          </a:xfrm>
          <a:custGeom>
            <a:avLst/>
            <a:gdLst/>
            <a:ahLst/>
            <a:cxnLst/>
            <a:rect l="l" t="t" r="r" b="b"/>
            <a:pathLst>
              <a:path w="86995" h="57784">
                <a:moveTo>
                  <a:pt x="43891" y="32918"/>
                </a:moveTo>
                <a:lnTo>
                  <a:pt x="38404" y="28346"/>
                </a:lnTo>
                <a:lnTo>
                  <a:pt x="31089" y="26517"/>
                </a:lnTo>
                <a:lnTo>
                  <a:pt x="15544" y="22860"/>
                </a:lnTo>
                <a:lnTo>
                  <a:pt x="12801" y="22860"/>
                </a:lnTo>
                <a:lnTo>
                  <a:pt x="9144" y="21031"/>
                </a:lnTo>
                <a:lnTo>
                  <a:pt x="9144" y="8229"/>
                </a:lnTo>
                <a:lnTo>
                  <a:pt x="17373" y="6400"/>
                </a:lnTo>
                <a:lnTo>
                  <a:pt x="27432" y="6400"/>
                </a:lnTo>
                <a:lnTo>
                  <a:pt x="34747" y="9144"/>
                </a:lnTo>
                <a:lnTo>
                  <a:pt x="35661" y="17373"/>
                </a:lnTo>
                <a:lnTo>
                  <a:pt x="42062" y="17373"/>
                </a:lnTo>
                <a:lnTo>
                  <a:pt x="41465" y="12344"/>
                </a:lnTo>
                <a:lnTo>
                  <a:pt x="38747" y="6629"/>
                </a:lnTo>
                <a:lnTo>
                  <a:pt x="32410" y="1943"/>
                </a:lnTo>
                <a:lnTo>
                  <a:pt x="21031" y="0"/>
                </a:lnTo>
                <a:lnTo>
                  <a:pt x="12242" y="1562"/>
                </a:lnTo>
                <a:lnTo>
                  <a:pt x="6286" y="5613"/>
                </a:lnTo>
                <a:lnTo>
                  <a:pt x="2895" y="11188"/>
                </a:lnTo>
                <a:lnTo>
                  <a:pt x="1828" y="17373"/>
                </a:lnTo>
                <a:lnTo>
                  <a:pt x="1828" y="26517"/>
                </a:lnTo>
                <a:lnTo>
                  <a:pt x="10058" y="29260"/>
                </a:lnTo>
                <a:lnTo>
                  <a:pt x="24688" y="32918"/>
                </a:lnTo>
                <a:lnTo>
                  <a:pt x="33832" y="34747"/>
                </a:lnTo>
                <a:lnTo>
                  <a:pt x="36576" y="36576"/>
                </a:lnTo>
                <a:lnTo>
                  <a:pt x="36576" y="50292"/>
                </a:lnTo>
                <a:lnTo>
                  <a:pt x="27432" y="51206"/>
                </a:lnTo>
                <a:lnTo>
                  <a:pt x="15544" y="51206"/>
                </a:lnTo>
                <a:lnTo>
                  <a:pt x="7315" y="48463"/>
                </a:lnTo>
                <a:lnTo>
                  <a:pt x="7315" y="38404"/>
                </a:lnTo>
                <a:lnTo>
                  <a:pt x="0" y="38404"/>
                </a:lnTo>
                <a:lnTo>
                  <a:pt x="0" y="43891"/>
                </a:lnTo>
                <a:lnTo>
                  <a:pt x="914" y="48463"/>
                </a:lnTo>
                <a:lnTo>
                  <a:pt x="5486" y="52120"/>
                </a:lnTo>
                <a:lnTo>
                  <a:pt x="8229" y="54864"/>
                </a:lnTo>
                <a:lnTo>
                  <a:pt x="11887" y="57607"/>
                </a:lnTo>
                <a:lnTo>
                  <a:pt x="21945" y="57607"/>
                </a:lnTo>
                <a:lnTo>
                  <a:pt x="29616" y="56845"/>
                </a:lnTo>
                <a:lnTo>
                  <a:pt x="36690" y="54190"/>
                </a:lnTo>
                <a:lnTo>
                  <a:pt x="41871" y="49123"/>
                </a:lnTo>
                <a:lnTo>
                  <a:pt x="43891" y="41148"/>
                </a:lnTo>
                <a:lnTo>
                  <a:pt x="43891" y="32918"/>
                </a:lnTo>
                <a:close/>
              </a:path>
              <a:path w="86995" h="57784">
                <a:moveTo>
                  <a:pt x="86868" y="33832"/>
                </a:moveTo>
                <a:lnTo>
                  <a:pt x="83210" y="30175"/>
                </a:lnTo>
                <a:lnTo>
                  <a:pt x="77724" y="28346"/>
                </a:lnTo>
                <a:lnTo>
                  <a:pt x="81381" y="27432"/>
                </a:lnTo>
                <a:lnTo>
                  <a:pt x="85039" y="23774"/>
                </a:lnTo>
                <a:lnTo>
                  <a:pt x="85039" y="9144"/>
                </a:lnTo>
                <a:lnTo>
                  <a:pt x="78638" y="2743"/>
                </a:lnTo>
                <a:lnTo>
                  <a:pt x="53949" y="2743"/>
                </a:lnTo>
                <a:lnTo>
                  <a:pt x="51206" y="12801"/>
                </a:lnTo>
                <a:lnTo>
                  <a:pt x="51206" y="20116"/>
                </a:lnTo>
                <a:lnTo>
                  <a:pt x="57607" y="20116"/>
                </a:lnTo>
                <a:lnTo>
                  <a:pt x="57607" y="16459"/>
                </a:lnTo>
                <a:lnTo>
                  <a:pt x="58521" y="9144"/>
                </a:lnTo>
                <a:lnTo>
                  <a:pt x="75895" y="9144"/>
                </a:lnTo>
                <a:lnTo>
                  <a:pt x="77724" y="14630"/>
                </a:lnTo>
                <a:lnTo>
                  <a:pt x="77724" y="23774"/>
                </a:lnTo>
                <a:lnTo>
                  <a:pt x="73152" y="26517"/>
                </a:lnTo>
                <a:lnTo>
                  <a:pt x="66751" y="26517"/>
                </a:lnTo>
                <a:lnTo>
                  <a:pt x="65836" y="25603"/>
                </a:lnTo>
                <a:lnTo>
                  <a:pt x="64008" y="25603"/>
                </a:lnTo>
                <a:lnTo>
                  <a:pt x="64008" y="32004"/>
                </a:lnTo>
                <a:lnTo>
                  <a:pt x="72237" y="32004"/>
                </a:lnTo>
                <a:lnTo>
                  <a:pt x="79552" y="32918"/>
                </a:lnTo>
                <a:lnTo>
                  <a:pt x="79552" y="47548"/>
                </a:lnTo>
                <a:lnTo>
                  <a:pt x="74980" y="52120"/>
                </a:lnTo>
                <a:lnTo>
                  <a:pt x="58521" y="52120"/>
                </a:lnTo>
                <a:lnTo>
                  <a:pt x="56692" y="44805"/>
                </a:lnTo>
                <a:lnTo>
                  <a:pt x="56692" y="40233"/>
                </a:lnTo>
                <a:lnTo>
                  <a:pt x="50292" y="40233"/>
                </a:lnTo>
                <a:lnTo>
                  <a:pt x="50292" y="45720"/>
                </a:lnTo>
                <a:lnTo>
                  <a:pt x="52120" y="52120"/>
                </a:lnTo>
                <a:lnTo>
                  <a:pt x="57607" y="55778"/>
                </a:lnTo>
                <a:lnTo>
                  <a:pt x="60350" y="56692"/>
                </a:lnTo>
                <a:lnTo>
                  <a:pt x="64008" y="57607"/>
                </a:lnTo>
                <a:lnTo>
                  <a:pt x="67665" y="57607"/>
                </a:lnTo>
                <a:lnTo>
                  <a:pt x="76441" y="56184"/>
                </a:lnTo>
                <a:lnTo>
                  <a:pt x="82410" y="52349"/>
                </a:lnTo>
                <a:lnTo>
                  <a:pt x="85788" y="46812"/>
                </a:lnTo>
                <a:lnTo>
                  <a:pt x="86868" y="40233"/>
                </a:lnTo>
                <a:lnTo>
                  <a:pt x="86868" y="3383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5019014" y="7153782"/>
            <a:ext cx="19685" cy="53975"/>
          </a:xfrm>
          <a:custGeom>
            <a:avLst/>
            <a:gdLst/>
            <a:ahLst/>
            <a:cxnLst/>
            <a:rect l="l" t="t" r="r" b="b"/>
            <a:pathLst>
              <a:path w="19685" h="53975">
                <a:moveTo>
                  <a:pt x="19202" y="0"/>
                </a:moveTo>
                <a:lnTo>
                  <a:pt x="13716" y="0"/>
                </a:lnTo>
                <a:lnTo>
                  <a:pt x="11887" y="9144"/>
                </a:lnTo>
                <a:lnTo>
                  <a:pt x="8229" y="10058"/>
                </a:lnTo>
                <a:lnTo>
                  <a:pt x="0" y="10058"/>
                </a:lnTo>
                <a:lnTo>
                  <a:pt x="0" y="15544"/>
                </a:lnTo>
                <a:lnTo>
                  <a:pt x="11887" y="15544"/>
                </a:lnTo>
                <a:lnTo>
                  <a:pt x="11887" y="53949"/>
                </a:lnTo>
                <a:lnTo>
                  <a:pt x="19202" y="53949"/>
                </a:lnTo>
                <a:lnTo>
                  <a:pt x="1920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5012613" y="7055942"/>
            <a:ext cx="36830" cy="53340"/>
          </a:xfrm>
          <a:custGeom>
            <a:avLst/>
            <a:gdLst/>
            <a:ahLst/>
            <a:cxnLst/>
            <a:rect l="l" t="t" r="r" b="b"/>
            <a:pathLst>
              <a:path w="36829" h="53340">
                <a:moveTo>
                  <a:pt x="29260" y="0"/>
                </a:moveTo>
                <a:lnTo>
                  <a:pt x="20116" y="0"/>
                </a:lnTo>
                <a:lnTo>
                  <a:pt x="14944" y="557"/>
                </a:lnTo>
                <a:lnTo>
                  <a:pt x="8915" y="3086"/>
                </a:lnTo>
                <a:lnTo>
                  <a:pt x="3914" y="8872"/>
                </a:lnTo>
                <a:lnTo>
                  <a:pt x="1828" y="19202"/>
                </a:lnTo>
                <a:lnTo>
                  <a:pt x="8229" y="19202"/>
                </a:lnTo>
                <a:lnTo>
                  <a:pt x="8229" y="15544"/>
                </a:lnTo>
                <a:lnTo>
                  <a:pt x="9143" y="5486"/>
                </a:lnTo>
                <a:lnTo>
                  <a:pt x="27431" y="5486"/>
                </a:lnTo>
                <a:lnTo>
                  <a:pt x="30175" y="10972"/>
                </a:lnTo>
                <a:lnTo>
                  <a:pt x="30175" y="21945"/>
                </a:lnTo>
                <a:lnTo>
                  <a:pt x="25603" y="24688"/>
                </a:lnTo>
                <a:lnTo>
                  <a:pt x="20116" y="27431"/>
                </a:lnTo>
                <a:lnTo>
                  <a:pt x="5486" y="36575"/>
                </a:lnTo>
                <a:lnTo>
                  <a:pt x="914" y="42062"/>
                </a:lnTo>
                <a:lnTo>
                  <a:pt x="0" y="53035"/>
                </a:lnTo>
                <a:lnTo>
                  <a:pt x="36575" y="53035"/>
                </a:lnTo>
                <a:lnTo>
                  <a:pt x="36575" y="46634"/>
                </a:lnTo>
                <a:lnTo>
                  <a:pt x="8229" y="46634"/>
                </a:lnTo>
                <a:lnTo>
                  <a:pt x="8229" y="44805"/>
                </a:lnTo>
                <a:lnTo>
                  <a:pt x="10058" y="40233"/>
                </a:lnTo>
                <a:lnTo>
                  <a:pt x="22860" y="33832"/>
                </a:lnTo>
                <a:lnTo>
                  <a:pt x="30175" y="29260"/>
                </a:lnTo>
                <a:lnTo>
                  <a:pt x="36575" y="25603"/>
                </a:lnTo>
                <a:lnTo>
                  <a:pt x="36575" y="5486"/>
                </a:lnTo>
                <a:lnTo>
                  <a:pt x="2926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4878197" y="5798642"/>
            <a:ext cx="52705" cy="55244"/>
          </a:xfrm>
          <a:custGeom>
            <a:avLst/>
            <a:gdLst/>
            <a:ahLst/>
            <a:cxnLst/>
            <a:rect l="l" t="t" r="r" b="b"/>
            <a:pathLst>
              <a:path w="52704" h="55245">
                <a:moveTo>
                  <a:pt x="7315" y="0"/>
                </a:moveTo>
                <a:lnTo>
                  <a:pt x="0" y="0"/>
                </a:lnTo>
                <a:lnTo>
                  <a:pt x="0" y="54864"/>
                </a:lnTo>
                <a:lnTo>
                  <a:pt x="7315" y="54864"/>
                </a:lnTo>
                <a:lnTo>
                  <a:pt x="7315" y="0"/>
                </a:lnTo>
                <a:close/>
              </a:path>
              <a:path w="52704" h="55245">
                <a:moveTo>
                  <a:pt x="52120" y="16459"/>
                </a:moveTo>
                <a:lnTo>
                  <a:pt x="43891" y="13716"/>
                </a:lnTo>
                <a:lnTo>
                  <a:pt x="31089" y="13716"/>
                </a:lnTo>
                <a:lnTo>
                  <a:pt x="27432" y="18288"/>
                </a:lnTo>
                <a:lnTo>
                  <a:pt x="26517" y="21031"/>
                </a:lnTo>
                <a:lnTo>
                  <a:pt x="25603" y="21031"/>
                </a:lnTo>
                <a:lnTo>
                  <a:pt x="25603" y="14630"/>
                </a:lnTo>
                <a:lnTo>
                  <a:pt x="19202" y="14630"/>
                </a:lnTo>
                <a:lnTo>
                  <a:pt x="19202" y="54864"/>
                </a:lnTo>
                <a:lnTo>
                  <a:pt x="26517" y="54864"/>
                </a:lnTo>
                <a:lnTo>
                  <a:pt x="26517" y="21945"/>
                </a:lnTo>
                <a:lnTo>
                  <a:pt x="32918" y="20116"/>
                </a:lnTo>
                <a:lnTo>
                  <a:pt x="42976" y="20116"/>
                </a:lnTo>
                <a:lnTo>
                  <a:pt x="45720" y="23774"/>
                </a:lnTo>
                <a:lnTo>
                  <a:pt x="45720" y="54864"/>
                </a:lnTo>
                <a:lnTo>
                  <a:pt x="52120" y="54864"/>
                </a:lnTo>
                <a:lnTo>
                  <a:pt x="52120" y="1645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4399051" y="7687792"/>
            <a:ext cx="74295" cy="55244"/>
          </a:xfrm>
          <a:custGeom>
            <a:avLst/>
            <a:gdLst/>
            <a:ahLst/>
            <a:cxnLst/>
            <a:rect l="l" t="t" r="r" b="b"/>
            <a:pathLst>
              <a:path w="74295" h="55245">
                <a:moveTo>
                  <a:pt x="19202" y="0"/>
                </a:moveTo>
                <a:lnTo>
                  <a:pt x="14630" y="0"/>
                </a:lnTo>
                <a:lnTo>
                  <a:pt x="11887" y="9144"/>
                </a:lnTo>
                <a:lnTo>
                  <a:pt x="8229" y="10058"/>
                </a:lnTo>
                <a:lnTo>
                  <a:pt x="0" y="10058"/>
                </a:lnTo>
                <a:lnTo>
                  <a:pt x="0" y="15544"/>
                </a:lnTo>
                <a:lnTo>
                  <a:pt x="11887" y="15544"/>
                </a:lnTo>
                <a:lnTo>
                  <a:pt x="11887" y="53949"/>
                </a:lnTo>
                <a:lnTo>
                  <a:pt x="19202" y="53949"/>
                </a:lnTo>
                <a:lnTo>
                  <a:pt x="19202" y="0"/>
                </a:lnTo>
                <a:close/>
              </a:path>
              <a:path w="74295" h="55245">
                <a:moveTo>
                  <a:pt x="74066" y="31089"/>
                </a:moveTo>
                <a:lnTo>
                  <a:pt x="70408" y="27432"/>
                </a:lnTo>
                <a:lnTo>
                  <a:pt x="64922" y="25603"/>
                </a:lnTo>
                <a:lnTo>
                  <a:pt x="68580" y="24688"/>
                </a:lnTo>
                <a:lnTo>
                  <a:pt x="72237" y="21031"/>
                </a:lnTo>
                <a:lnTo>
                  <a:pt x="72237" y="6400"/>
                </a:lnTo>
                <a:lnTo>
                  <a:pt x="65836" y="0"/>
                </a:lnTo>
                <a:lnTo>
                  <a:pt x="41148" y="0"/>
                </a:lnTo>
                <a:lnTo>
                  <a:pt x="38404" y="10058"/>
                </a:lnTo>
                <a:lnTo>
                  <a:pt x="38404" y="17373"/>
                </a:lnTo>
                <a:lnTo>
                  <a:pt x="44805" y="17373"/>
                </a:lnTo>
                <a:lnTo>
                  <a:pt x="44805" y="13716"/>
                </a:lnTo>
                <a:lnTo>
                  <a:pt x="45720" y="6400"/>
                </a:lnTo>
                <a:lnTo>
                  <a:pt x="63093" y="6400"/>
                </a:lnTo>
                <a:lnTo>
                  <a:pt x="64922" y="11887"/>
                </a:lnTo>
                <a:lnTo>
                  <a:pt x="64922" y="21031"/>
                </a:lnTo>
                <a:lnTo>
                  <a:pt x="60350" y="23774"/>
                </a:lnTo>
                <a:lnTo>
                  <a:pt x="53035" y="23774"/>
                </a:lnTo>
                <a:lnTo>
                  <a:pt x="51206" y="22860"/>
                </a:lnTo>
                <a:lnTo>
                  <a:pt x="51206" y="29260"/>
                </a:lnTo>
                <a:lnTo>
                  <a:pt x="59436" y="29260"/>
                </a:lnTo>
                <a:lnTo>
                  <a:pt x="66751" y="30175"/>
                </a:lnTo>
                <a:lnTo>
                  <a:pt x="66751" y="44805"/>
                </a:lnTo>
                <a:lnTo>
                  <a:pt x="62179" y="49377"/>
                </a:lnTo>
                <a:lnTo>
                  <a:pt x="45720" y="49377"/>
                </a:lnTo>
                <a:lnTo>
                  <a:pt x="43891" y="42062"/>
                </a:lnTo>
                <a:lnTo>
                  <a:pt x="43891" y="37490"/>
                </a:lnTo>
                <a:lnTo>
                  <a:pt x="37490" y="37490"/>
                </a:lnTo>
                <a:lnTo>
                  <a:pt x="37490" y="43891"/>
                </a:lnTo>
                <a:lnTo>
                  <a:pt x="39319" y="49377"/>
                </a:lnTo>
                <a:lnTo>
                  <a:pt x="44805" y="53035"/>
                </a:lnTo>
                <a:lnTo>
                  <a:pt x="47548" y="53949"/>
                </a:lnTo>
                <a:lnTo>
                  <a:pt x="51206" y="54864"/>
                </a:lnTo>
                <a:lnTo>
                  <a:pt x="68580" y="54864"/>
                </a:lnTo>
                <a:lnTo>
                  <a:pt x="74066" y="46634"/>
                </a:lnTo>
                <a:lnTo>
                  <a:pt x="74066" y="3108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4563643" y="7687792"/>
            <a:ext cx="75565" cy="53975"/>
          </a:xfrm>
          <a:custGeom>
            <a:avLst/>
            <a:gdLst/>
            <a:ahLst/>
            <a:cxnLst/>
            <a:rect l="l" t="t" r="r" b="b"/>
            <a:pathLst>
              <a:path w="75564" h="53975">
                <a:moveTo>
                  <a:pt x="20116" y="0"/>
                </a:moveTo>
                <a:lnTo>
                  <a:pt x="14630" y="0"/>
                </a:lnTo>
                <a:lnTo>
                  <a:pt x="12801" y="9144"/>
                </a:lnTo>
                <a:lnTo>
                  <a:pt x="9144" y="10058"/>
                </a:lnTo>
                <a:lnTo>
                  <a:pt x="0" y="10058"/>
                </a:lnTo>
                <a:lnTo>
                  <a:pt x="0" y="15544"/>
                </a:lnTo>
                <a:lnTo>
                  <a:pt x="12801" y="15544"/>
                </a:lnTo>
                <a:lnTo>
                  <a:pt x="12801" y="53949"/>
                </a:lnTo>
                <a:lnTo>
                  <a:pt x="20116" y="53949"/>
                </a:lnTo>
                <a:lnTo>
                  <a:pt x="20116" y="0"/>
                </a:lnTo>
                <a:close/>
              </a:path>
              <a:path w="75564" h="53975">
                <a:moveTo>
                  <a:pt x="74980" y="34747"/>
                </a:moveTo>
                <a:lnTo>
                  <a:pt x="66751" y="34747"/>
                </a:lnTo>
                <a:lnTo>
                  <a:pt x="66751" y="10972"/>
                </a:lnTo>
                <a:lnTo>
                  <a:pt x="66751" y="0"/>
                </a:lnTo>
                <a:lnTo>
                  <a:pt x="61264" y="0"/>
                </a:lnTo>
                <a:lnTo>
                  <a:pt x="60350" y="1257"/>
                </a:lnTo>
                <a:lnTo>
                  <a:pt x="60350" y="10972"/>
                </a:lnTo>
                <a:lnTo>
                  <a:pt x="60350" y="34747"/>
                </a:lnTo>
                <a:lnTo>
                  <a:pt x="42976" y="34747"/>
                </a:lnTo>
                <a:lnTo>
                  <a:pt x="60350" y="10972"/>
                </a:lnTo>
                <a:lnTo>
                  <a:pt x="60350" y="1257"/>
                </a:lnTo>
                <a:lnTo>
                  <a:pt x="36576" y="33832"/>
                </a:lnTo>
                <a:lnTo>
                  <a:pt x="36576" y="40233"/>
                </a:lnTo>
                <a:lnTo>
                  <a:pt x="60350" y="40233"/>
                </a:lnTo>
                <a:lnTo>
                  <a:pt x="60350" y="53949"/>
                </a:lnTo>
                <a:lnTo>
                  <a:pt x="66751" y="53949"/>
                </a:lnTo>
                <a:lnTo>
                  <a:pt x="66751" y="40233"/>
                </a:lnTo>
                <a:lnTo>
                  <a:pt x="74980" y="40233"/>
                </a:lnTo>
                <a:lnTo>
                  <a:pt x="74980" y="3474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4761153" y="7687792"/>
            <a:ext cx="73660" cy="55244"/>
          </a:xfrm>
          <a:custGeom>
            <a:avLst/>
            <a:gdLst/>
            <a:ahLst/>
            <a:cxnLst/>
            <a:rect l="l" t="t" r="r" b="b"/>
            <a:pathLst>
              <a:path w="73660" h="55245">
                <a:moveTo>
                  <a:pt x="19202" y="0"/>
                </a:moveTo>
                <a:lnTo>
                  <a:pt x="13716" y="0"/>
                </a:lnTo>
                <a:lnTo>
                  <a:pt x="11887" y="9144"/>
                </a:lnTo>
                <a:lnTo>
                  <a:pt x="8229" y="10058"/>
                </a:lnTo>
                <a:lnTo>
                  <a:pt x="0" y="10058"/>
                </a:lnTo>
                <a:lnTo>
                  <a:pt x="0" y="15544"/>
                </a:lnTo>
                <a:lnTo>
                  <a:pt x="11887" y="15544"/>
                </a:lnTo>
                <a:lnTo>
                  <a:pt x="11887" y="53949"/>
                </a:lnTo>
                <a:lnTo>
                  <a:pt x="19202" y="53949"/>
                </a:lnTo>
                <a:lnTo>
                  <a:pt x="19202" y="0"/>
                </a:lnTo>
                <a:close/>
              </a:path>
              <a:path w="73660" h="55245">
                <a:moveTo>
                  <a:pt x="73152" y="25603"/>
                </a:moveTo>
                <a:lnTo>
                  <a:pt x="64922" y="19202"/>
                </a:lnTo>
                <a:lnTo>
                  <a:pt x="51206" y="19202"/>
                </a:lnTo>
                <a:lnTo>
                  <a:pt x="47548" y="21031"/>
                </a:lnTo>
                <a:lnTo>
                  <a:pt x="45720" y="22860"/>
                </a:lnTo>
                <a:lnTo>
                  <a:pt x="47548" y="8229"/>
                </a:lnTo>
                <a:lnTo>
                  <a:pt x="70408" y="8229"/>
                </a:lnTo>
                <a:lnTo>
                  <a:pt x="70408" y="1828"/>
                </a:lnTo>
                <a:lnTo>
                  <a:pt x="42976" y="1828"/>
                </a:lnTo>
                <a:lnTo>
                  <a:pt x="38404" y="30175"/>
                </a:lnTo>
                <a:lnTo>
                  <a:pt x="44805" y="30175"/>
                </a:lnTo>
                <a:lnTo>
                  <a:pt x="46634" y="27432"/>
                </a:lnTo>
                <a:lnTo>
                  <a:pt x="50292" y="25603"/>
                </a:lnTo>
                <a:lnTo>
                  <a:pt x="61264" y="25603"/>
                </a:lnTo>
                <a:lnTo>
                  <a:pt x="66751" y="29260"/>
                </a:lnTo>
                <a:lnTo>
                  <a:pt x="66751" y="43891"/>
                </a:lnTo>
                <a:lnTo>
                  <a:pt x="62179" y="49377"/>
                </a:lnTo>
                <a:lnTo>
                  <a:pt x="49377" y="49377"/>
                </a:lnTo>
                <a:lnTo>
                  <a:pt x="44805" y="46634"/>
                </a:lnTo>
                <a:lnTo>
                  <a:pt x="43891" y="40233"/>
                </a:lnTo>
                <a:lnTo>
                  <a:pt x="36576" y="40233"/>
                </a:lnTo>
                <a:lnTo>
                  <a:pt x="38404" y="52120"/>
                </a:lnTo>
                <a:lnTo>
                  <a:pt x="46634" y="54864"/>
                </a:lnTo>
                <a:lnTo>
                  <a:pt x="53949" y="54864"/>
                </a:lnTo>
                <a:lnTo>
                  <a:pt x="63893" y="52781"/>
                </a:lnTo>
                <a:lnTo>
                  <a:pt x="69723" y="47777"/>
                </a:lnTo>
                <a:lnTo>
                  <a:pt x="72466" y="41757"/>
                </a:lnTo>
                <a:lnTo>
                  <a:pt x="73152" y="36576"/>
                </a:lnTo>
                <a:lnTo>
                  <a:pt x="73152" y="2560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5110454" y="7687792"/>
            <a:ext cx="74295" cy="55244"/>
          </a:xfrm>
          <a:custGeom>
            <a:avLst/>
            <a:gdLst/>
            <a:ahLst/>
            <a:cxnLst/>
            <a:rect l="l" t="t" r="r" b="b"/>
            <a:pathLst>
              <a:path w="74295" h="55245">
                <a:moveTo>
                  <a:pt x="19202" y="0"/>
                </a:moveTo>
                <a:lnTo>
                  <a:pt x="13716" y="0"/>
                </a:lnTo>
                <a:lnTo>
                  <a:pt x="11887" y="9144"/>
                </a:lnTo>
                <a:lnTo>
                  <a:pt x="8229" y="10058"/>
                </a:lnTo>
                <a:lnTo>
                  <a:pt x="0" y="10058"/>
                </a:lnTo>
                <a:lnTo>
                  <a:pt x="0" y="15544"/>
                </a:lnTo>
                <a:lnTo>
                  <a:pt x="11887" y="15544"/>
                </a:lnTo>
                <a:lnTo>
                  <a:pt x="11887" y="53949"/>
                </a:lnTo>
                <a:lnTo>
                  <a:pt x="19202" y="53949"/>
                </a:lnTo>
                <a:lnTo>
                  <a:pt x="19202" y="0"/>
                </a:lnTo>
                <a:close/>
              </a:path>
              <a:path w="74295" h="55245">
                <a:moveTo>
                  <a:pt x="74066" y="23774"/>
                </a:moveTo>
                <a:lnTo>
                  <a:pt x="66751" y="21336"/>
                </a:lnTo>
                <a:lnTo>
                  <a:pt x="66751" y="32004"/>
                </a:lnTo>
                <a:lnTo>
                  <a:pt x="66751" y="43891"/>
                </a:lnTo>
                <a:lnTo>
                  <a:pt x="63093" y="49377"/>
                </a:lnTo>
                <a:lnTo>
                  <a:pt x="48463" y="49377"/>
                </a:lnTo>
                <a:lnTo>
                  <a:pt x="44805" y="42976"/>
                </a:lnTo>
                <a:lnTo>
                  <a:pt x="44805" y="31089"/>
                </a:lnTo>
                <a:lnTo>
                  <a:pt x="47853" y="26517"/>
                </a:lnTo>
                <a:lnTo>
                  <a:pt x="48463" y="25603"/>
                </a:lnTo>
                <a:lnTo>
                  <a:pt x="64008" y="25603"/>
                </a:lnTo>
                <a:lnTo>
                  <a:pt x="66751" y="32004"/>
                </a:lnTo>
                <a:lnTo>
                  <a:pt x="66751" y="21336"/>
                </a:lnTo>
                <a:lnTo>
                  <a:pt x="63093" y="20116"/>
                </a:lnTo>
                <a:lnTo>
                  <a:pt x="49377" y="20116"/>
                </a:lnTo>
                <a:lnTo>
                  <a:pt x="45720" y="23774"/>
                </a:lnTo>
                <a:lnTo>
                  <a:pt x="43891" y="26517"/>
                </a:lnTo>
                <a:lnTo>
                  <a:pt x="43967" y="19685"/>
                </a:lnTo>
                <a:lnTo>
                  <a:pt x="46634" y="6400"/>
                </a:lnTo>
                <a:lnTo>
                  <a:pt x="62179" y="6400"/>
                </a:lnTo>
                <a:lnTo>
                  <a:pt x="64922" y="10058"/>
                </a:lnTo>
                <a:lnTo>
                  <a:pt x="65836" y="14630"/>
                </a:lnTo>
                <a:lnTo>
                  <a:pt x="72237" y="14630"/>
                </a:lnTo>
                <a:lnTo>
                  <a:pt x="72237" y="6400"/>
                </a:lnTo>
                <a:lnTo>
                  <a:pt x="72237" y="3657"/>
                </a:lnTo>
                <a:lnTo>
                  <a:pt x="63093" y="0"/>
                </a:lnTo>
                <a:lnTo>
                  <a:pt x="56692" y="0"/>
                </a:lnTo>
                <a:lnTo>
                  <a:pt x="47129" y="2908"/>
                </a:lnTo>
                <a:lnTo>
                  <a:pt x="41262" y="10172"/>
                </a:lnTo>
                <a:lnTo>
                  <a:pt x="38303" y="19685"/>
                </a:lnTo>
                <a:lnTo>
                  <a:pt x="37490" y="29260"/>
                </a:lnTo>
                <a:lnTo>
                  <a:pt x="37490" y="35661"/>
                </a:lnTo>
                <a:lnTo>
                  <a:pt x="38404" y="42062"/>
                </a:lnTo>
                <a:lnTo>
                  <a:pt x="41148" y="47548"/>
                </a:lnTo>
                <a:lnTo>
                  <a:pt x="44805" y="53035"/>
                </a:lnTo>
                <a:lnTo>
                  <a:pt x="51206" y="54864"/>
                </a:lnTo>
                <a:lnTo>
                  <a:pt x="62179" y="54864"/>
                </a:lnTo>
                <a:lnTo>
                  <a:pt x="65836" y="53035"/>
                </a:lnTo>
                <a:lnTo>
                  <a:pt x="68580" y="50292"/>
                </a:lnTo>
                <a:lnTo>
                  <a:pt x="69303" y="49377"/>
                </a:lnTo>
                <a:lnTo>
                  <a:pt x="72237" y="45720"/>
                </a:lnTo>
                <a:lnTo>
                  <a:pt x="74066" y="42062"/>
                </a:lnTo>
                <a:lnTo>
                  <a:pt x="74066" y="25603"/>
                </a:lnTo>
                <a:lnTo>
                  <a:pt x="74066" y="2377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5294249" y="7687792"/>
            <a:ext cx="74295" cy="53975"/>
          </a:xfrm>
          <a:custGeom>
            <a:avLst/>
            <a:gdLst/>
            <a:ahLst/>
            <a:cxnLst/>
            <a:rect l="l" t="t" r="r" b="b"/>
            <a:pathLst>
              <a:path w="74295" h="53975">
                <a:moveTo>
                  <a:pt x="19202" y="0"/>
                </a:moveTo>
                <a:lnTo>
                  <a:pt x="14630" y="0"/>
                </a:lnTo>
                <a:lnTo>
                  <a:pt x="11887" y="9144"/>
                </a:lnTo>
                <a:lnTo>
                  <a:pt x="8229" y="10058"/>
                </a:lnTo>
                <a:lnTo>
                  <a:pt x="0" y="10058"/>
                </a:lnTo>
                <a:lnTo>
                  <a:pt x="0" y="15544"/>
                </a:lnTo>
                <a:lnTo>
                  <a:pt x="12801" y="15544"/>
                </a:lnTo>
                <a:lnTo>
                  <a:pt x="12801" y="53949"/>
                </a:lnTo>
                <a:lnTo>
                  <a:pt x="19202" y="53949"/>
                </a:lnTo>
                <a:lnTo>
                  <a:pt x="19202" y="0"/>
                </a:lnTo>
                <a:close/>
              </a:path>
              <a:path w="74295" h="53975">
                <a:moveTo>
                  <a:pt x="74066" y="1828"/>
                </a:moveTo>
                <a:lnTo>
                  <a:pt x="37490" y="1828"/>
                </a:lnTo>
                <a:lnTo>
                  <a:pt x="37490" y="8229"/>
                </a:lnTo>
                <a:lnTo>
                  <a:pt x="66751" y="8229"/>
                </a:lnTo>
                <a:lnTo>
                  <a:pt x="59334" y="18338"/>
                </a:lnTo>
                <a:lnTo>
                  <a:pt x="52679" y="30060"/>
                </a:lnTo>
                <a:lnTo>
                  <a:pt x="47586" y="42316"/>
                </a:lnTo>
                <a:lnTo>
                  <a:pt x="44805" y="53949"/>
                </a:lnTo>
                <a:lnTo>
                  <a:pt x="52120" y="53949"/>
                </a:lnTo>
                <a:lnTo>
                  <a:pt x="56832" y="37414"/>
                </a:lnTo>
                <a:lnTo>
                  <a:pt x="63080" y="23774"/>
                </a:lnTo>
                <a:lnTo>
                  <a:pt x="69342" y="13576"/>
                </a:lnTo>
                <a:lnTo>
                  <a:pt x="74066" y="7315"/>
                </a:lnTo>
                <a:lnTo>
                  <a:pt x="74066" y="182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5637149" y="7687792"/>
            <a:ext cx="74295" cy="55244"/>
          </a:xfrm>
          <a:custGeom>
            <a:avLst/>
            <a:gdLst/>
            <a:ahLst/>
            <a:cxnLst/>
            <a:rect l="l" t="t" r="r" b="b"/>
            <a:pathLst>
              <a:path w="74295" h="55245">
                <a:moveTo>
                  <a:pt x="19202" y="0"/>
                </a:moveTo>
                <a:lnTo>
                  <a:pt x="14630" y="0"/>
                </a:lnTo>
                <a:lnTo>
                  <a:pt x="11887" y="9144"/>
                </a:lnTo>
                <a:lnTo>
                  <a:pt x="8229" y="10058"/>
                </a:lnTo>
                <a:lnTo>
                  <a:pt x="0" y="10058"/>
                </a:lnTo>
                <a:lnTo>
                  <a:pt x="0" y="15544"/>
                </a:lnTo>
                <a:lnTo>
                  <a:pt x="12801" y="15544"/>
                </a:lnTo>
                <a:lnTo>
                  <a:pt x="12801" y="53949"/>
                </a:lnTo>
                <a:lnTo>
                  <a:pt x="19202" y="53949"/>
                </a:lnTo>
                <a:lnTo>
                  <a:pt x="19202" y="0"/>
                </a:lnTo>
                <a:close/>
              </a:path>
              <a:path w="74295" h="55245">
                <a:moveTo>
                  <a:pt x="74066" y="33832"/>
                </a:moveTo>
                <a:lnTo>
                  <a:pt x="72237" y="28346"/>
                </a:lnTo>
                <a:lnTo>
                  <a:pt x="66751" y="26289"/>
                </a:lnTo>
                <a:lnTo>
                  <a:pt x="66751" y="32004"/>
                </a:lnTo>
                <a:lnTo>
                  <a:pt x="66751" y="47548"/>
                </a:lnTo>
                <a:lnTo>
                  <a:pt x="61264" y="49377"/>
                </a:lnTo>
                <a:lnTo>
                  <a:pt x="46634" y="49377"/>
                </a:lnTo>
                <a:lnTo>
                  <a:pt x="44805" y="42976"/>
                </a:lnTo>
                <a:lnTo>
                  <a:pt x="44805" y="33832"/>
                </a:lnTo>
                <a:lnTo>
                  <a:pt x="48463" y="28346"/>
                </a:lnTo>
                <a:lnTo>
                  <a:pt x="62179" y="28346"/>
                </a:lnTo>
                <a:lnTo>
                  <a:pt x="66751" y="32004"/>
                </a:lnTo>
                <a:lnTo>
                  <a:pt x="66751" y="26289"/>
                </a:lnTo>
                <a:lnTo>
                  <a:pt x="64922" y="25603"/>
                </a:lnTo>
                <a:lnTo>
                  <a:pt x="67665" y="23774"/>
                </a:lnTo>
                <a:lnTo>
                  <a:pt x="69951" y="22860"/>
                </a:lnTo>
                <a:lnTo>
                  <a:pt x="72237" y="21945"/>
                </a:lnTo>
                <a:lnTo>
                  <a:pt x="72237" y="8229"/>
                </a:lnTo>
                <a:lnTo>
                  <a:pt x="71221" y="6400"/>
                </a:lnTo>
                <a:lnTo>
                  <a:pt x="67665" y="0"/>
                </a:lnTo>
                <a:lnTo>
                  <a:pt x="64922" y="0"/>
                </a:lnTo>
                <a:lnTo>
                  <a:pt x="64922" y="10972"/>
                </a:lnTo>
                <a:lnTo>
                  <a:pt x="64922" y="19202"/>
                </a:lnTo>
                <a:lnTo>
                  <a:pt x="61264" y="22860"/>
                </a:lnTo>
                <a:lnTo>
                  <a:pt x="51206" y="22860"/>
                </a:lnTo>
                <a:lnTo>
                  <a:pt x="46634" y="20116"/>
                </a:lnTo>
                <a:lnTo>
                  <a:pt x="46634" y="10972"/>
                </a:lnTo>
                <a:lnTo>
                  <a:pt x="48463" y="6400"/>
                </a:lnTo>
                <a:lnTo>
                  <a:pt x="63093" y="6400"/>
                </a:lnTo>
                <a:lnTo>
                  <a:pt x="64922" y="10972"/>
                </a:lnTo>
                <a:lnTo>
                  <a:pt x="64922" y="0"/>
                </a:lnTo>
                <a:lnTo>
                  <a:pt x="42976" y="0"/>
                </a:lnTo>
                <a:lnTo>
                  <a:pt x="39319" y="9144"/>
                </a:lnTo>
                <a:lnTo>
                  <a:pt x="39319" y="20116"/>
                </a:lnTo>
                <a:lnTo>
                  <a:pt x="42062" y="23774"/>
                </a:lnTo>
                <a:lnTo>
                  <a:pt x="46634" y="25603"/>
                </a:lnTo>
                <a:lnTo>
                  <a:pt x="41148" y="27432"/>
                </a:lnTo>
                <a:lnTo>
                  <a:pt x="37490" y="32004"/>
                </a:lnTo>
                <a:lnTo>
                  <a:pt x="37490" y="46634"/>
                </a:lnTo>
                <a:lnTo>
                  <a:pt x="42976" y="51206"/>
                </a:lnTo>
                <a:lnTo>
                  <a:pt x="47548" y="53949"/>
                </a:lnTo>
                <a:lnTo>
                  <a:pt x="53035" y="54864"/>
                </a:lnTo>
                <a:lnTo>
                  <a:pt x="68580" y="54864"/>
                </a:lnTo>
                <a:lnTo>
                  <a:pt x="72237" y="49377"/>
                </a:lnTo>
                <a:lnTo>
                  <a:pt x="74066" y="46634"/>
                </a:lnTo>
                <a:lnTo>
                  <a:pt x="74066" y="3383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5932500" y="7687792"/>
            <a:ext cx="74295" cy="55244"/>
          </a:xfrm>
          <a:custGeom>
            <a:avLst/>
            <a:gdLst/>
            <a:ahLst/>
            <a:cxnLst/>
            <a:rect l="l" t="t" r="r" b="b"/>
            <a:pathLst>
              <a:path w="74295" h="55245">
                <a:moveTo>
                  <a:pt x="19202" y="0"/>
                </a:moveTo>
                <a:lnTo>
                  <a:pt x="14630" y="0"/>
                </a:lnTo>
                <a:lnTo>
                  <a:pt x="11887" y="9144"/>
                </a:lnTo>
                <a:lnTo>
                  <a:pt x="8229" y="10058"/>
                </a:lnTo>
                <a:lnTo>
                  <a:pt x="0" y="10058"/>
                </a:lnTo>
                <a:lnTo>
                  <a:pt x="0" y="15544"/>
                </a:lnTo>
                <a:lnTo>
                  <a:pt x="12801" y="15544"/>
                </a:lnTo>
                <a:lnTo>
                  <a:pt x="12801" y="53949"/>
                </a:lnTo>
                <a:lnTo>
                  <a:pt x="19202" y="53949"/>
                </a:lnTo>
                <a:lnTo>
                  <a:pt x="19202" y="0"/>
                </a:lnTo>
                <a:close/>
              </a:path>
              <a:path w="74295" h="55245">
                <a:moveTo>
                  <a:pt x="74066" y="24688"/>
                </a:moveTo>
                <a:lnTo>
                  <a:pt x="73507" y="17360"/>
                </a:lnTo>
                <a:lnTo>
                  <a:pt x="70980" y="9258"/>
                </a:lnTo>
                <a:lnTo>
                  <a:pt x="68453" y="6400"/>
                </a:lnTo>
                <a:lnTo>
                  <a:pt x="65836" y="3441"/>
                </a:lnTo>
                <a:lnTo>
                  <a:pt x="65836" y="11887"/>
                </a:lnTo>
                <a:lnTo>
                  <a:pt x="65836" y="28346"/>
                </a:lnTo>
                <a:lnTo>
                  <a:pt x="59436" y="30175"/>
                </a:lnTo>
                <a:lnTo>
                  <a:pt x="51206" y="30175"/>
                </a:lnTo>
                <a:lnTo>
                  <a:pt x="44805" y="28346"/>
                </a:lnTo>
                <a:lnTo>
                  <a:pt x="44805" y="10972"/>
                </a:lnTo>
                <a:lnTo>
                  <a:pt x="48463" y="6400"/>
                </a:lnTo>
                <a:lnTo>
                  <a:pt x="63093" y="6400"/>
                </a:lnTo>
                <a:lnTo>
                  <a:pt x="65836" y="11887"/>
                </a:lnTo>
                <a:lnTo>
                  <a:pt x="65836" y="3441"/>
                </a:lnTo>
                <a:lnTo>
                  <a:pt x="65189" y="2705"/>
                </a:lnTo>
                <a:lnTo>
                  <a:pt x="54864" y="0"/>
                </a:lnTo>
                <a:lnTo>
                  <a:pt x="43891" y="0"/>
                </a:lnTo>
                <a:lnTo>
                  <a:pt x="37490" y="9144"/>
                </a:lnTo>
                <a:lnTo>
                  <a:pt x="37490" y="29260"/>
                </a:lnTo>
                <a:lnTo>
                  <a:pt x="44805" y="35661"/>
                </a:lnTo>
                <a:lnTo>
                  <a:pt x="59436" y="35661"/>
                </a:lnTo>
                <a:lnTo>
                  <a:pt x="64922" y="33832"/>
                </a:lnTo>
                <a:lnTo>
                  <a:pt x="66382" y="30175"/>
                </a:lnTo>
                <a:lnTo>
                  <a:pt x="66751" y="29260"/>
                </a:lnTo>
                <a:lnTo>
                  <a:pt x="64922" y="43891"/>
                </a:lnTo>
                <a:lnTo>
                  <a:pt x="61264" y="49377"/>
                </a:lnTo>
                <a:lnTo>
                  <a:pt x="48463" y="49377"/>
                </a:lnTo>
                <a:lnTo>
                  <a:pt x="45720" y="46634"/>
                </a:lnTo>
                <a:lnTo>
                  <a:pt x="44805" y="41148"/>
                </a:lnTo>
                <a:lnTo>
                  <a:pt x="38404" y="41148"/>
                </a:lnTo>
                <a:lnTo>
                  <a:pt x="38404" y="45720"/>
                </a:lnTo>
                <a:lnTo>
                  <a:pt x="42062" y="54864"/>
                </a:lnTo>
                <a:lnTo>
                  <a:pt x="53949" y="54864"/>
                </a:lnTo>
                <a:lnTo>
                  <a:pt x="65189" y="51054"/>
                </a:lnTo>
                <a:lnTo>
                  <a:pt x="66319" y="49377"/>
                </a:lnTo>
                <a:lnTo>
                  <a:pt x="71208" y="42176"/>
                </a:lnTo>
                <a:lnTo>
                  <a:pt x="73621" y="32105"/>
                </a:lnTo>
                <a:lnTo>
                  <a:pt x="73787" y="29260"/>
                </a:lnTo>
                <a:lnTo>
                  <a:pt x="74066" y="2468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6098006" y="7687792"/>
            <a:ext cx="80010" cy="55244"/>
          </a:xfrm>
          <a:custGeom>
            <a:avLst/>
            <a:gdLst/>
            <a:ahLst/>
            <a:cxnLst/>
            <a:rect l="l" t="t" r="r" b="b"/>
            <a:pathLst>
              <a:path w="80010" h="55245">
                <a:moveTo>
                  <a:pt x="36576" y="6400"/>
                </a:moveTo>
                <a:lnTo>
                  <a:pt x="29260" y="0"/>
                </a:lnTo>
                <a:lnTo>
                  <a:pt x="20116" y="0"/>
                </a:lnTo>
                <a:lnTo>
                  <a:pt x="14935" y="558"/>
                </a:lnTo>
                <a:lnTo>
                  <a:pt x="8915" y="3086"/>
                </a:lnTo>
                <a:lnTo>
                  <a:pt x="3911" y="8877"/>
                </a:lnTo>
                <a:lnTo>
                  <a:pt x="1828" y="19202"/>
                </a:lnTo>
                <a:lnTo>
                  <a:pt x="8229" y="19202"/>
                </a:lnTo>
                <a:lnTo>
                  <a:pt x="8229" y="15544"/>
                </a:lnTo>
                <a:lnTo>
                  <a:pt x="9144" y="6400"/>
                </a:lnTo>
                <a:lnTo>
                  <a:pt x="26517" y="6400"/>
                </a:lnTo>
                <a:lnTo>
                  <a:pt x="29260" y="11887"/>
                </a:lnTo>
                <a:lnTo>
                  <a:pt x="29260" y="22860"/>
                </a:lnTo>
                <a:lnTo>
                  <a:pt x="25603" y="25603"/>
                </a:lnTo>
                <a:lnTo>
                  <a:pt x="20116" y="28346"/>
                </a:lnTo>
                <a:lnTo>
                  <a:pt x="12801" y="32918"/>
                </a:lnTo>
                <a:lnTo>
                  <a:pt x="5486" y="36576"/>
                </a:lnTo>
                <a:lnTo>
                  <a:pt x="914" y="42976"/>
                </a:lnTo>
                <a:lnTo>
                  <a:pt x="0" y="53949"/>
                </a:lnTo>
                <a:lnTo>
                  <a:pt x="36576" y="53949"/>
                </a:lnTo>
                <a:lnTo>
                  <a:pt x="36576" y="47548"/>
                </a:lnTo>
                <a:lnTo>
                  <a:pt x="7315" y="47548"/>
                </a:lnTo>
                <a:lnTo>
                  <a:pt x="8229" y="45720"/>
                </a:lnTo>
                <a:lnTo>
                  <a:pt x="9144" y="41148"/>
                </a:lnTo>
                <a:lnTo>
                  <a:pt x="16459" y="37490"/>
                </a:lnTo>
                <a:lnTo>
                  <a:pt x="21945" y="33832"/>
                </a:lnTo>
                <a:lnTo>
                  <a:pt x="30175" y="30175"/>
                </a:lnTo>
                <a:lnTo>
                  <a:pt x="36576" y="25603"/>
                </a:lnTo>
                <a:lnTo>
                  <a:pt x="36576" y="6400"/>
                </a:lnTo>
                <a:close/>
              </a:path>
              <a:path w="80010" h="55245">
                <a:moveTo>
                  <a:pt x="79552" y="27432"/>
                </a:moveTo>
                <a:lnTo>
                  <a:pt x="78879" y="18516"/>
                </a:lnTo>
                <a:lnTo>
                  <a:pt x="76238" y="9601"/>
                </a:lnTo>
                <a:lnTo>
                  <a:pt x="73634" y="6400"/>
                </a:lnTo>
                <a:lnTo>
                  <a:pt x="73152" y="5816"/>
                </a:lnTo>
                <a:lnTo>
                  <a:pt x="73152" y="14630"/>
                </a:lnTo>
                <a:lnTo>
                  <a:pt x="73152" y="41148"/>
                </a:lnTo>
                <a:lnTo>
                  <a:pt x="69494" y="49377"/>
                </a:lnTo>
                <a:lnTo>
                  <a:pt x="53949" y="49377"/>
                </a:lnTo>
                <a:lnTo>
                  <a:pt x="50292" y="41148"/>
                </a:lnTo>
                <a:lnTo>
                  <a:pt x="50292" y="14630"/>
                </a:lnTo>
                <a:lnTo>
                  <a:pt x="53949" y="6400"/>
                </a:lnTo>
                <a:lnTo>
                  <a:pt x="69494" y="6400"/>
                </a:lnTo>
                <a:lnTo>
                  <a:pt x="73152" y="14630"/>
                </a:lnTo>
                <a:lnTo>
                  <a:pt x="73152" y="5816"/>
                </a:lnTo>
                <a:lnTo>
                  <a:pt x="70675" y="2743"/>
                </a:lnTo>
                <a:lnTo>
                  <a:pt x="61264" y="0"/>
                </a:lnTo>
                <a:lnTo>
                  <a:pt x="52235" y="2743"/>
                </a:lnTo>
                <a:lnTo>
                  <a:pt x="46634" y="9601"/>
                </a:lnTo>
                <a:lnTo>
                  <a:pt x="43764" y="18516"/>
                </a:lnTo>
                <a:lnTo>
                  <a:pt x="42976" y="27432"/>
                </a:lnTo>
                <a:lnTo>
                  <a:pt x="43764" y="36347"/>
                </a:lnTo>
                <a:lnTo>
                  <a:pt x="46634" y="45262"/>
                </a:lnTo>
                <a:lnTo>
                  <a:pt x="52235" y="52120"/>
                </a:lnTo>
                <a:lnTo>
                  <a:pt x="61264" y="54864"/>
                </a:lnTo>
                <a:lnTo>
                  <a:pt x="70675" y="52120"/>
                </a:lnTo>
                <a:lnTo>
                  <a:pt x="72898" y="49377"/>
                </a:lnTo>
                <a:lnTo>
                  <a:pt x="76238" y="45262"/>
                </a:lnTo>
                <a:lnTo>
                  <a:pt x="78879" y="36347"/>
                </a:lnTo>
                <a:lnTo>
                  <a:pt x="79552" y="2743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6361353" y="7687792"/>
            <a:ext cx="67945" cy="53975"/>
          </a:xfrm>
          <a:custGeom>
            <a:avLst/>
            <a:gdLst/>
            <a:ahLst/>
            <a:cxnLst/>
            <a:rect l="l" t="t" r="r" b="b"/>
            <a:pathLst>
              <a:path w="67945" h="53975">
                <a:moveTo>
                  <a:pt x="36576" y="6400"/>
                </a:moveTo>
                <a:lnTo>
                  <a:pt x="29260" y="0"/>
                </a:lnTo>
                <a:lnTo>
                  <a:pt x="20116" y="0"/>
                </a:lnTo>
                <a:lnTo>
                  <a:pt x="14935" y="558"/>
                </a:lnTo>
                <a:lnTo>
                  <a:pt x="8915" y="3086"/>
                </a:lnTo>
                <a:lnTo>
                  <a:pt x="3911" y="8877"/>
                </a:lnTo>
                <a:lnTo>
                  <a:pt x="1828" y="19202"/>
                </a:lnTo>
                <a:lnTo>
                  <a:pt x="8229" y="19202"/>
                </a:lnTo>
                <a:lnTo>
                  <a:pt x="8229" y="15544"/>
                </a:lnTo>
                <a:lnTo>
                  <a:pt x="9144" y="6400"/>
                </a:lnTo>
                <a:lnTo>
                  <a:pt x="27432" y="6400"/>
                </a:lnTo>
                <a:lnTo>
                  <a:pt x="30175" y="11887"/>
                </a:lnTo>
                <a:lnTo>
                  <a:pt x="30175" y="22860"/>
                </a:lnTo>
                <a:lnTo>
                  <a:pt x="25603" y="25603"/>
                </a:lnTo>
                <a:lnTo>
                  <a:pt x="20116" y="28346"/>
                </a:lnTo>
                <a:lnTo>
                  <a:pt x="12801" y="32918"/>
                </a:lnTo>
                <a:lnTo>
                  <a:pt x="5486" y="36576"/>
                </a:lnTo>
                <a:lnTo>
                  <a:pt x="914" y="42976"/>
                </a:lnTo>
                <a:lnTo>
                  <a:pt x="0" y="53949"/>
                </a:lnTo>
                <a:lnTo>
                  <a:pt x="36576" y="53949"/>
                </a:lnTo>
                <a:lnTo>
                  <a:pt x="36576" y="47548"/>
                </a:lnTo>
                <a:lnTo>
                  <a:pt x="8229" y="47548"/>
                </a:lnTo>
                <a:lnTo>
                  <a:pt x="8229" y="45720"/>
                </a:lnTo>
                <a:lnTo>
                  <a:pt x="10058" y="41148"/>
                </a:lnTo>
                <a:lnTo>
                  <a:pt x="17373" y="37490"/>
                </a:lnTo>
                <a:lnTo>
                  <a:pt x="22860" y="33832"/>
                </a:lnTo>
                <a:lnTo>
                  <a:pt x="30175" y="30175"/>
                </a:lnTo>
                <a:lnTo>
                  <a:pt x="36576" y="25603"/>
                </a:lnTo>
                <a:lnTo>
                  <a:pt x="36576" y="6400"/>
                </a:lnTo>
                <a:close/>
              </a:path>
              <a:path w="67945" h="53975">
                <a:moveTo>
                  <a:pt x="67665" y="0"/>
                </a:moveTo>
                <a:lnTo>
                  <a:pt x="63093" y="0"/>
                </a:lnTo>
                <a:lnTo>
                  <a:pt x="60350" y="9144"/>
                </a:lnTo>
                <a:lnTo>
                  <a:pt x="56692" y="10058"/>
                </a:lnTo>
                <a:lnTo>
                  <a:pt x="48463" y="10058"/>
                </a:lnTo>
                <a:lnTo>
                  <a:pt x="48463" y="15544"/>
                </a:lnTo>
                <a:lnTo>
                  <a:pt x="61264" y="15544"/>
                </a:lnTo>
                <a:lnTo>
                  <a:pt x="61264" y="53949"/>
                </a:lnTo>
                <a:lnTo>
                  <a:pt x="67665" y="53949"/>
                </a:lnTo>
                <a:lnTo>
                  <a:pt x="6766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6529603" y="7687792"/>
            <a:ext cx="80010" cy="53975"/>
          </a:xfrm>
          <a:custGeom>
            <a:avLst/>
            <a:gdLst/>
            <a:ahLst/>
            <a:cxnLst/>
            <a:rect l="l" t="t" r="r" b="b"/>
            <a:pathLst>
              <a:path w="80009" h="53975">
                <a:moveTo>
                  <a:pt x="36576" y="6400"/>
                </a:moveTo>
                <a:lnTo>
                  <a:pt x="29260" y="0"/>
                </a:lnTo>
                <a:lnTo>
                  <a:pt x="20116" y="0"/>
                </a:lnTo>
                <a:lnTo>
                  <a:pt x="14935" y="558"/>
                </a:lnTo>
                <a:lnTo>
                  <a:pt x="8915" y="3086"/>
                </a:lnTo>
                <a:lnTo>
                  <a:pt x="3911" y="8877"/>
                </a:lnTo>
                <a:lnTo>
                  <a:pt x="1816" y="19202"/>
                </a:lnTo>
                <a:lnTo>
                  <a:pt x="8216" y="19202"/>
                </a:lnTo>
                <a:lnTo>
                  <a:pt x="8216" y="15544"/>
                </a:lnTo>
                <a:lnTo>
                  <a:pt x="9131" y="6400"/>
                </a:lnTo>
                <a:lnTo>
                  <a:pt x="27432" y="6400"/>
                </a:lnTo>
                <a:lnTo>
                  <a:pt x="30175" y="11887"/>
                </a:lnTo>
                <a:lnTo>
                  <a:pt x="30175" y="22860"/>
                </a:lnTo>
                <a:lnTo>
                  <a:pt x="25603" y="25603"/>
                </a:lnTo>
                <a:lnTo>
                  <a:pt x="20116" y="28346"/>
                </a:lnTo>
                <a:lnTo>
                  <a:pt x="12801" y="32918"/>
                </a:lnTo>
                <a:lnTo>
                  <a:pt x="5473" y="36576"/>
                </a:lnTo>
                <a:lnTo>
                  <a:pt x="914" y="42976"/>
                </a:lnTo>
                <a:lnTo>
                  <a:pt x="0" y="53949"/>
                </a:lnTo>
                <a:lnTo>
                  <a:pt x="36576" y="53949"/>
                </a:lnTo>
                <a:lnTo>
                  <a:pt x="36576" y="47548"/>
                </a:lnTo>
                <a:lnTo>
                  <a:pt x="8216" y="47548"/>
                </a:lnTo>
                <a:lnTo>
                  <a:pt x="8216" y="45720"/>
                </a:lnTo>
                <a:lnTo>
                  <a:pt x="10045" y="41148"/>
                </a:lnTo>
                <a:lnTo>
                  <a:pt x="17373" y="37490"/>
                </a:lnTo>
                <a:lnTo>
                  <a:pt x="22860" y="33832"/>
                </a:lnTo>
                <a:lnTo>
                  <a:pt x="30175" y="30175"/>
                </a:lnTo>
                <a:lnTo>
                  <a:pt x="36576" y="25603"/>
                </a:lnTo>
                <a:lnTo>
                  <a:pt x="36576" y="6400"/>
                </a:lnTo>
                <a:close/>
              </a:path>
              <a:path w="80009" h="53975">
                <a:moveTo>
                  <a:pt x="79540" y="6400"/>
                </a:moveTo>
                <a:lnTo>
                  <a:pt x="72237" y="0"/>
                </a:lnTo>
                <a:lnTo>
                  <a:pt x="62179" y="0"/>
                </a:lnTo>
                <a:lnTo>
                  <a:pt x="56997" y="558"/>
                </a:lnTo>
                <a:lnTo>
                  <a:pt x="50977" y="3086"/>
                </a:lnTo>
                <a:lnTo>
                  <a:pt x="45974" y="8877"/>
                </a:lnTo>
                <a:lnTo>
                  <a:pt x="43878" y="19202"/>
                </a:lnTo>
                <a:lnTo>
                  <a:pt x="51206" y="19202"/>
                </a:lnTo>
                <a:lnTo>
                  <a:pt x="51206" y="6400"/>
                </a:lnTo>
                <a:lnTo>
                  <a:pt x="69494" y="6400"/>
                </a:lnTo>
                <a:lnTo>
                  <a:pt x="72237" y="11887"/>
                </a:lnTo>
                <a:lnTo>
                  <a:pt x="72237" y="22860"/>
                </a:lnTo>
                <a:lnTo>
                  <a:pt x="67665" y="25603"/>
                </a:lnTo>
                <a:lnTo>
                  <a:pt x="62179" y="28346"/>
                </a:lnTo>
                <a:lnTo>
                  <a:pt x="54864" y="32918"/>
                </a:lnTo>
                <a:lnTo>
                  <a:pt x="48450" y="36576"/>
                </a:lnTo>
                <a:lnTo>
                  <a:pt x="42964" y="42976"/>
                </a:lnTo>
                <a:lnTo>
                  <a:pt x="42964" y="53949"/>
                </a:lnTo>
                <a:lnTo>
                  <a:pt x="79540" y="53949"/>
                </a:lnTo>
                <a:lnTo>
                  <a:pt x="79540" y="47548"/>
                </a:lnTo>
                <a:lnTo>
                  <a:pt x="50292" y="47548"/>
                </a:lnTo>
                <a:lnTo>
                  <a:pt x="50292" y="45720"/>
                </a:lnTo>
                <a:lnTo>
                  <a:pt x="52120" y="41148"/>
                </a:lnTo>
                <a:lnTo>
                  <a:pt x="59436" y="37490"/>
                </a:lnTo>
                <a:lnTo>
                  <a:pt x="64922" y="33832"/>
                </a:lnTo>
                <a:lnTo>
                  <a:pt x="73152" y="30175"/>
                </a:lnTo>
                <a:lnTo>
                  <a:pt x="79540" y="25603"/>
                </a:lnTo>
                <a:lnTo>
                  <a:pt x="79540" y="640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5856605" y="5505119"/>
            <a:ext cx="55880" cy="236220"/>
          </a:xfrm>
          <a:custGeom>
            <a:avLst/>
            <a:gdLst/>
            <a:ahLst/>
            <a:cxnLst/>
            <a:rect l="l" t="t" r="r" b="b"/>
            <a:pathLst>
              <a:path w="55879" h="236220">
                <a:moveTo>
                  <a:pt x="53949" y="227685"/>
                </a:moveTo>
                <a:lnTo>
                  <a:pt x="46634" y="227685"/>
                </a:lnTo>
                <a:lnTo>
                  <a:pt x="46634" y="235915"/>
                </a:lnTo>
                <a:lnTo>
                  <a:pt x="53949" y="235915"/>
                </a:lnTo>
                <a:lnTo>
                  <a:pt x="53949" y="227685"/>
                </a:lnTo>
                <a:close/>
              </a:path>
              <a:path w="55879" h="236220">
                <a:moveTo>
                  <a:pt x="53949" y="206654"/>
                </a:moveTo>
                <a:lnTo>
                  <a:pt x="46634" y="206654"/>
                </a:lnTo>
                <a:lnTo>
                  <a:pt x="46634" y="214884"/>
                </a:lnTo>
                <a:lnTo>
                  <a:pt x="53949" y="214884"/>
                </a:lnTo>
                <a:lnTo>
                  <a:pt x="53949" y="206654"/>
                </a:lnTo>
                <a:close/>
              </a:path>
              <a:path w="55879" h="236220">
                <a:moveTo>
                  <a:pt x="53949" y="185623"/>
                </a:moveTo>
                <a:lnTo>
                  <a:pt x="46634" y="185623"/>
                </a:lnTo>
                <a:lnTo>
                  <a:pt x="46634" y="193852"/>
                </a:lnTo>
                <a:lnTo>
                  <a:pt x="53949" y="193852"/>
                </a:lnTo>
                <a:lnTo>
                  <a:pt x="53949" y="185623"/>
                </a:lnTo>
                <a:close/>
              </a:path>
              <a:path w="55879" h="236220">
                <a:moveTo>
                  <a:pt x="53949" y="153619"/>
                </a:moveTo>
                <a:lnTo>
                  <a:pt x="37490" y="153619"/>
                </a:lnTo>
                <a:lnTo>
                  <a:pt x="37490" y="137160"/>
                </a:lnTo>
                <a:lnTo>
                  <a:pt x="32004" y="137160"/>
                </a:lnTo>
                <a:lnTo>
                  <a:pt x="32004" y="153619"/>
                </a:lnTo>
                <a:lnTo>
                  <a:pt x="15544" y="153619"/>
                </a:lnTo>
                <a:lnTo>
                  <a:pt x="15544" y="159105"/>
                </a:lnTo>
                <a:lnTo>
                  <a:pt x="32004" y="159105"/>
                </a:lnTo>
                <a:lnTo>
                  <a:pt x="32004" y="175564"/>
                </a:lnTo>
                <a:lnTo>
                  <a:pt x="37490" y="175564"/>
                </a:lnTo>
                <a:lnTo>
                  <a:pt x="37490" y="159105"/>
                </a:lnTo>
                <a:lnTo>
                  <a:pt x="53949" y="159105"/>
                </a:lnTo>
                <a:lnTo>
                  <a:pt x="53949" y="153619"/>
                </a:lnTo>
                <a:close/>
              </a:path>
              <a:path w="55879" h="236220">
                <a:moveTo>
                  <a:pt x="53949" y="106984"/>
                </a:moveTo>
                <a:lnTo>
                  <a:pt x="914" y="106984"/>
                </a:lnTo>
                <a:lnTo>
                  <a:pt x="914" y="112471"/>
                </a:lnTo>
                <a:lnTo>
                  <a:pt x="9144" y="114300"/>
                </a:lnTo>
                <a:lnTo>
                  <a:pt x="10058" y="117957"/>
                </a:lnTo>
                <a:lnTo>
                  <a:pt x="10972" y="127101"/>
                </a:lnTo>
                <a:lnTo>
                  <a:pt x="16459" y="127101"/>
                </a:lnTo>
                <a:lnTo>
                  <a:pt x="16459" y="114300"/>
                </a:lnTo>
                <a:lnTo>
                  <a:pt x="53949" y="114300"/>
                </a:lnTo>
                <a:lnTo>
                  <a:pt x="53949" y="106984"/>
                </a:lnTo>
                <a:close/>
              </a:path>
              <a:path w="55879" h="236220">
                <a:moveTo>
                  <a:pt x="53949" y="20116"/>
                </a:moveTo>
                <a:lnTo>
                  <a:pt x="0" y="0"/>
                </a:lnTo>
                <a:lnTo>
                  <a:pt x="0" y="9144"/>
                </a:lnTo>
                <a:lnTo>
                  <a:pt x="46634" y="23774"/>
                </a:lnTo>
                <a:lnTo>
                  <a:pt x="46634" y="24688"/>
                </a:lnTo>
                <a:lnTo>
                  <a:pt x="0" y="40233"/>
                </a:lnTo>
                <a:lnTo>
                  <a:pt x="0" y="48463"/>
                </a:lnTo>
                <a:lnTo>
                  <a:pt x="53949" y="28346"/>
                </a:lnTo>
                <a:lnTo>
                  <a:pt x="53949" y="20116"/>
                </a:lnTo>
                <a:close/>
              </a:path>
              <a:path w="55879" h="236220">
                <a:moveTo>
                  <a:pt x="55778" y="71323"/>
                </a:moveTo>
                <a:lnTo>
                  <a:pt x="53022" y="61912"/>
                </a:lnTo>
                <a:lnTo>
                  <a:pt x="49974" y="59436"/>
                </a:lnTo>
                <a:lnTo>
                  <a:pt x="49377" y="58953"/>
                </a:lnTo>
                <a:lnTo>
                  <a:pt x="49377" y="63093"/>
                </a:lnTo>
                <a:lnTo>
                  <a:pt x="49377" y="78638"/>
                </a:lnTo>
                <a:lnTo>
                  <a:pt x="42062" y="82296"/>
                </a:lnTo>
                <a:lnTo>
                  <a:pt x="14630" y="82296"/>
                </a:lnTo>
                <a:lnTo>
                  <a:pt x="7315" y="78638"/>
                </a:lnTo>
                <a:lnTo>
                  <a:pt x="7315" y="63093"/>
                </a:lnTo>
                <a:lnTo>
                  <a:pt x="14630" y="59436"/>
                </a:lnTo>
                <a:lnTo>
                  <a:pt x="42062" y="59436"/>
                </a:lnTo>
                <a:lnTo>
                  <a:pt x="49377" y="63093"/>
                </a:lnTo>
                <a:lnTo>
                  <a:pt x="49377" y="58953"/>
                </a:lnTo>
                <a:lnTo>
                  <a:pt x="46177" y="56349"/>
                </a:lnTo>
                <a:lnTo>
                  <a:pt x="37261" y="53708"/>
                </a:lnTo>
                <a:lnTo>
                  <a:pt x="28346" y="53035"/>
                </a:lnTo>
                <a:lnTo>
                  <a:pt x="19431" y="53708"/>
                </a:lnTo>
                <a:lnTo>
                  <a:pt x="10515" y="56349"/>
                </a:lnTo>
                <a:lnTo>
                  <a:pt x="3657" y="61912"/>
                </a:lnTo>
                <a:lnTo>
                  <a:pt x="914" y="71323"/>
                </a:lnTo>
                <a:lnTo>
                  <a:pt x="3657" y="80365"/>
                </a:lnTo>
                <a:lnTo>
                  <a:pt x="10515" y="85953"/>
                </a:lnTo>
                <a:lnTo>
                  <a:pt x="19431" y="88811"/>
                </a:lnTo>
                <a:lnTo>
                  <a:pt x="28346" y="89611"/>
                </a:lnTo>
                <a:lnTo>
                  <a:pt x="37261" y="88811"/>
                </a:lnTo>
                <a:lnTo>
                  <a:pt x="46177" y="85953"/>
                </a:lnTo>
                <a:lnTo>
                  <a:pt x="50647" y="82296"/>
                </a:lnTo>
                <a:lnTo>
                  <a:pt x="53035" y="80365"/>
                </a:lnTo>
                <a:lnTo>
                  <a:pt x="55778" y="7132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59" name="object 15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429080" y="5411851"/>
            <a:ext cx="295351" cy="74980"/>
          </a:xfrm>
          <a:prstGeom prst="rect">
            <a:avLst/>
          </a:prstGeom>
        </p:spPr>
      </p:pic>
      <p:pic>
        <p:nvPicPr>
          <p:cNvPr id="160" name="object 16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344041" y="5533466"/>
            <a:ext cx="463600" cy="74066"/>
          </a:xfrm>
          <a:prstGeom prst="rect">
            <a:avLst/>
          </a:prstGeom>
        </p:spPr>
      </p:pic>
      <p:sp>
        <p:nvSpPr>
          <p:cNvPr id="161" name="object 161"/>
          <p:cNvSpPr/>
          <p:nvPr/>
        </p:nvSpPr>
        <p:spPr>
          <a:xfrm>
            <a:off x="1829587" y="5742863"/>
            <a:ext cx="132715" cy="118110"/>
          </a:xfrm>
          <a:custGeom>
            <a:avLst/>
            <a:gdLst/>
            <a:ahLst/>
            <a:cxnLst/>
            <a:rect l="l" t="t" r="r" b="b"/>
            <a:pathLst>
              <a:path w="132714" h="118110">
                <a:moveTo>
                  <a:pt x="56692" y="0"/>
                </a:moveTo>
                <a:lnTo>
                  <a:pt x="51206" y="0"/>
                </a:lnTo>
                <a:lnTo>
                  <a:pt x="51206" y="6400"/>
                </a:lnTo>
                <a:lnTo>
                  <a:pt x="21945" y="6400"/>
                </a:lnTo>
                <a:lnTo>
                  <a:pt x="21945" y="0"/>
                </a:lnTo>
                <a:lnTo>
                  <a:pt x="16459" y="0"/>
                </a:lnTo>
                <a:lnTo>
                  <a:pt x="16459" y="6400"/>
                </a:lnTo>
                <a:lnTo>
                  <a:pt x="5486" y="6400"/>
                </a:lnTo>
                <a:lnTo>
                  <a:pt x="5486" y="12801"/>
                </a:lnTo>
                <a:lnTo>
                  <a:pt x="16459" y="12801"/>
                </a:lnTo>
                <a:lnTo>
                  <a:pt x="16459" y="18288"/>
                </a:lnTo>
                <a:lnTo>
                  <a:pt x="21945" y="18288"/>
                </a:lnTo>
                <a:lnTo>
                  <a:pt x="21945" y="12801"/>
                </a:lnTo>
                <a:lnTo>
                  <a:pt x="53035" y="12801"/>
                </a:lnTo>
                <a:lnTo>
                  <a:pt x="56692" y="11887"/>
                </a:lnTo>
                <a:lnTo>
                  <a:pt x="56692" y="0"/>
                </a:lnTo>
                <a:close/>
              </a:path>
              <a:path w="132714" h="118110">
                <a:moveTo>
                  <a:pt x="57607" y="91440"/>
                </a:moveTo>
                <a:lnTo>
                  <a:pt x="54838" y="78816"/>
                </a:lnTo>
                <a:lnTo>
                  <a:pt x="51206" y="74549"/>
                </a:lnTo>
                <a:lnTo>
                  <a:pt x="51206" y="91440"/>
                </a:lnTo>
                <a:lnTo>
                  <a:pt x="49568" y="99466"/>
                </a:lnTo>
                <a:lnTo>
                  <a:pt x="45021" y="105498"/>
                </a:lnTo>
                <a:lnTo>
                  <a:pt x="38087" y="109321"/>
                </a:lnTo>
                <a:lnTo>
                  <a:pt x="29260" y="110642"/>
                </a:lnTo>
                <a:lnTo>
                  <a:pt x="20281" y="109321"/>
                </a:lnTo>
                <a:lnTo>
                  <a:pt x="13030" y="105498"/>
                </a:lnTo>
                <a:lnTo>
                  <a:pt x="8166" y="99466"/>
                </a:lnTo>
                <a:lnTo>
                  <a:pt x="6400" y="91440"/>
                </a:lnTo>
                <a:lnTo>
                  <a:pt x="8166" y="83426"/>
                </a:lnTo>
                <a:lnTo>
                  <a:pt x="13030" y="77393"/>
                </a:lnTo>
                <a:lnTo>
                  <a:pt x="20281" y="73571"/>
                </a:lnTo>
                <a:lnTo>
                  <a:pt x="29260" y="72237"/>
                </a:lnTo>
                <a:lnTo>
                  <a:pt x="38087" y="73571"/>
                </a:lnTo>
                <a:lnTo>
                  <a:pt x="45034" y="77393"/>
                </a:lnTo>
                <a:lnTo>
                  <a:pt x="49568" y="83426"/>
                </a:lnTo>
                <a:lnTo>
                  <a:pt x="51206" y="91440"/>
                </a:lnTo>
                <a:lnTo>
                  <a:pt x="51206" y="74549"/>
                </a:lnTo>
                <a:lnTo>
                  <a:pt x="49250" y="72237"/>
                </a:lnTo>
                <a:lnTo>
                  <a:pt x="47891" y="70637"/>
                </a:lnTo>
                <a:lnTo>
                  <a:pt x="38696" y="66243"/>
                </a:lnTo>
                <a:lnTo>
                  <a:pt x="29260" y="64922"/>
                </a:lnTo>
                <a:lnTo>
                  <a:pt x="19672" y="66243"/>
                </a:lnTo>
                <a:lnTo>
                  <a:pt x="10172" y="70637"/>
                </a:lnTo>
                <a:lnTo>
                  <a:pt x="2895" y="78816"/>
                </a:lnTo>
                <a:lnTo>
                  <a:pt x="0" y="91440"/>
                </a:lnTo>
                <a:lnTo>
                  <a:pt x="2895" y="104076"/>
                </a:lnTo>
                <a:lnTo>
                  <a:pt x="10172" y="112255"/>
                </a:lnTo>
                <a:lnTo>
                  <a:pt x="19672" y="116649"/>
                </a:lnTo>
                <a:lnTo>
                  <a:pt x="29260" y="117957"/>
                </a:lnTo>
                <a:lnTo>
                  <a:pt x="38696" y="116649"/>
                </a:lnTo>
                <a:lnTo>
                  <a:pt x="47891" y="112255"/>
                </a:lnTo>
                <a:lnTo>
                  <a:pt x="49250" y="110642"/>
                </a:lnTo>
                <a:lnTo>
                  <a:pt x="54838" y="104076"/>
                </a:lnTo>
                <a:lnTo>
                  <a:pt x="57607" y="91440"/>
                </a:lnTo>
                <a:close/>
              </a:path>
              <a:path w="132714" h="118110">
                <a:moveTo>
                  <a:pt x="57607" y="37490"/>
                </a:moveTo>
                <a:lnTo>
                  <a:pt x="54864" y="33832"/>
                </a:lnTo>
                <a:lnTo>
                  <a:pt x="50292" y="31089"/>
                </a:lnTo>
                <a:lnTo>
                  <a:pt x="56692" y="31089"/>
                </a:lnTo>
                <a:lnTo>
                  <a:pt x="56692" y="24688"/>
                </a:lnTo>
                <a:lnTo>
                  <a:pt x="16459" y="24688"/>
                </a:lnTo>
                <a:lnTo>
                  <a:pt x="16459" y="31089"/>
                </a:lnTo>
                <a:lnTo>
                  <a:pt x="43891" y="31089"/>
                </a:lnTo>
                <a:lnTo>
                  <a:pt x="52120" y="33832"/>
                </a:lnTo>
                <a:lnTo>
                  <a:pt x="52120" y="46634"/>
                </a:lnTo>
                <a:lnTo>
                  <a:pt x="49377" y="50292"/>
                </a:lnTo>
                <a:lnTo>
                  <a:pt x="16459" y="50292"/>
                </a:lnTo>
                <a:lnTo>
                  <a:pt x="16459" y="56692"/>
                </a:lnTo>
                <a:lnTo>
                  <a:pt x="54864" y="56692"/>
                </a:lnTo>
                <a:lnTo>
                  <a:pt x="57607" y="49377"/>
                </a:lnTo>
                <a:lnTo>
                  <a:pt x="57607" y="37490"/>
                </a:lnTo>
                <a:close/>
              </a:path>
              <a:path w="132714" h="118110">
                <a:moveTo>
                  <a:pt x="132575" y="106984"/>
                </a:moveTo>
                <a:lnTo>
                  <a:pt x="77724" y="106984"/>
                </a:lnTo>
                <a:lnTo>
                  <a:pt x="77724" y="114300"/>
                </a:lnTo>
                <a:lnTo>
                  <a:pt x="132575" y="114300"/>
                </a:lnTo>
                <a:lnTo>
                  <a:pt x="132575" y="106984"/>
                </a:lnTo>
                <a:close/>
              </a:path>
              <a:path w="132714" h="118110">
                <a:moveTo>
                  <a:pt x="132588" y="63093"/>
                </a:moveTo>
                <a:lnTo>
                  <a:pt x="94183" y="63093"/>
                </a:lnTo>
                <a:lnTo>
                  <a:pt x="91440" y="70408"/>
                </a:lnTo>
                <a:lnTo>
                  <a:pt x="91440" y="83210"/>
                </a:lnTo>
                <a:lnTo>
                  <a:pt x="96012" y="86868"/>
                </a:lnTo>
                <a:lnTo>
                  <a:pt x="98755" y="88696"/>
                </a:lnTo>
                <a:lnTo>
                  <a:pt x="92354" y="88696"/>
                </a:lnTo>
                <a:lnTo>
                  <a:pt x="92354" y="95097"/>
                </a:lnTo>
                <a:lnTo>
                  <a:pt x="132588" y="95097"/>
                </a:lnTo>
                <a:lnTo>
                  <a:pt x="132588" y="88696"/>
                </a:lnTo>
                <a:lnTo>
                  <a:pt x="99669" y="88696"/>
                </a:lnTo>
                <a:lnTo>
                  <a:pt x="97840" y="81381"/>
                </a:lnTo>
                <a:lnTo>
                  <a:pt x="97840" y="71323"/>
                </a:lnTo>
                <a:lnTo>
                  <a:pt x="101498" y="69494"/>
                </a:lnTo>
                <a:lnTo>
                  <a:pt x="132588" y="69494"/>
                </a:lnTo>
                <a:lnTo>
                  <a:pt x="132588" y="6309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2041728" y="5742863"/>
            <a:ext cx="132080" cy="118110"/>
          </a:xfrm>
          <a:custGeom>
            <a:avLst/>
            <a:gdLst/>
            <a:ahLst/>
            <a:cxnLst/>
            <a:rect l="l" t="t" r="r" b="b"/>
            <a:pathLst>
              <a:path w="132080" h="118110">
                <a:moveTo>
                  <a:pt x="56692" y="37490"/>
                </a:moveTo>
                <a:lnTo>
                  <a:pt x="54864" y="33832"/>
                </a:lnTo>
                <a:lnTo>
                  <a:pt x="50292" y="31089"/>
                </a:lnTo>
                <a:lnTo>
                  <a:pt x="55778" y="31089"/>
                </a:lnTo>
                <a:lnTo>
                  <a:pt x="55778" y="24688"/>
                </a:lnTo>
                <a:lnTo>
                  <a:pt x="15544" y="24688"/>
                </a:lnTo>
                <a:lnTo>
                  <a:pt x="15544" y="31089"/>
                </a:lnTo>
                <a:lnTo>
                  <a:pt x="43891" y="31089"/>
                </a:lnTo>
                <a:lnTo>
                  <a:pt x="51206" y="33832"/>
                </a:lnTo>
                <a:lnTo>
                  <a:pt x="51206" y="46634"/>
                </a:lnTo>
                <a:lnTo>
                  <a:pt x="49377" y="50292"/>
                </a:lnTo>
                <a:lnTo>
                  <a:pt x="15544" y="50292"/>
                </a:lnTo>
                <a:lnTo>
                  <a:pt x="15544" y="56692"/>
                </a:lnTo>
                <a:lnTo>
                  <a:pt x="53949" y="56692"/>
                </a:lnTo>
                <a:lnTo>
                  <a:pt x="56692" y="49377"/>
                </a:lnTo>
                <a:lnTo>
                  <a:pt x="56692" y="37490"/>
                </a:lnTo>
                <a:close/>
              </a:path>
              <a:path w="132080" h="118110">
                <a:moveTo>
                  <a:pt x="56692" y="4572"/>
                </a:moveTo>
                <a:lnTo>
                  <a:pt x="55778" y="2743"/>
                </a:lnTo>
                <a:lnTo>
                  <a:pt x="55778" y="0"/>
                </a:lnTo>
                <a:lnTo>
                  <a:pt x="50292" y="0"/>
                </a:lnTo>
                <a:lnTo>
                  <a:pt x="50292" y="6400"/>
                </a:lnTo>
                <a:lnTo>
                  <a:pt x="21945" y="6400"/>
                </a:lnTo>
                <a:lnTo>
                  <a:pt x="21945" y="0"/>
                </a:lnTo>
                <a:lnTo>
                  <a:pt x="15544" y="0"/>
                </a:lnTo>
                <a:lnTo>
                  <a:pt x="15544" y="6400"/>
                </a:lnTo>
                <a:lnTo>
                  <a:pt x="4572" y="6400"/>
                </a:lnTo>
                <a:lnTo>
                  <a:pt x="4572" y="12801"/>
                </a:lnTo>
                <a:lnTo>
                  <a:pt x="15544" y="12801"/>
                </a:lnTo>
                <a:lnTo>
                  <a:pt x="15544" y="18288"/>
                </a:lnTo>
                <a:lnTo>
                  <a:pt x="21945" y="18288"/>
                </a:lnTo>
                <a:lnTo>
                  <a:pt x="21945" y="12801"/>
                </a:lnTo>
                <a:lnTo>
                  <a:pt x="53035" y="12801"/>
                </a:lnTo>
                <a:lnTo>
                  <a:pt x="56692" y="11887"/>
                </a:lnTo>
                <a:lnTo>
                  <a:pt x="56692" y="4572"/>
                </a:lnTo>
                <a:close/>
              </a:path>
              <a:path w="132080" h="118110">
                <a:moveTo>
                  <a:pt x="57607" y="91440"/>
                </a:moveTo>
                <a:lnTo>
                  <a:pt x="54698" y="78816"/>
                </a:lnTo>
                <a:lnTo>
                  <a:pt x="50292" y="73863"/>
                </a:lnTo>
                <a:lnTo>
                  <a:pt x="50292" y="91440"/>
                </a:lnTo>
                <a:lnTo>
                  <a:pt x="48653" y="99466"/>
                </a:lnTo>
                <a:lnTo>
                  <a:pt x="44107" y="105498"/>
                </a:lnTo>
                <a:lnTo>
                  <a:pt x="37172" y="109321"/>
                </a:lnTo>
                <a:lnTo>
                  <a:pt x="28346" y="110642"/>
                </a:lnTo>
                <a:lnTo>
                  <a:pt x="19507" y="109321"/>
                </a:lnTo>
                <a:lnTo>
                  <a:pt x="12573" y="105498"/>
                </a:lnTo>
                <a:lnTo>
                  <a:pt x="8026" y="99466"/>
                </a:lnTo>
                <a:lnTo>
                  <a:pt x="6400" y="91440"/>
                </a:lnTo>
                <a:lnTo>
                  <a:pt x="8026" y="83426"/>
                </a:lnTo>
                <a:lnTo>
                  <a:pt x="12573" y="77393"/>
                </a:lnTo>
                <a:lnTo>
                  <a:pt x="19507" y="73571"/>
                </a:lnTo>
                <a:lnTo>
                  <a:pt x="28346" y="72237"/>
                </a:lnTo>
                <a:lnTo>
                  <a:pt x="37172" y="73571"/>
                </a:lnTo>
                <a:lnTo>
                  <a:pt x="44119" y="77393"/>
                </a:lnTo>
                <a:lnTo>
                  <a:pt x="48653" y="83426"/>
                </a:lnTo>
                <a:lnTo>
                  <a:pt x="50292" y="91440"/>
                </a:lnTo>
                <a:lnTo>
                  <a:pt x="50292" y="73863"/>
                </a:lnTo>
                <a:lnTo>
                  <a:pt x="48856" y="72237"/>
                </a:lnTo>
                <a:lnTo>
                  <a:pt x="47434" y="70637"/>
                </a:lnTo>
                <a:lnTo>
                  <a:pt x="37922" y="66243"/>
                </a:lnTo>
                <a:lnTo>
                  <a:pt x="28346" y="64922"/>
                </a:lnTo>
                <a:lnTo>
                  <a:pt x="18897" y="66243"/>
                </a:lnTo>
                <a:lnTo>
                  <a:pt x="9715" y="70637"/>
                </a:lnTo>
                <a:lnTo>
                  <a:pt x="2755" y="78816"/>
                </a:lnTo>
                <a:lnTo>
                  <a:pt x="0" y="91440"/>
                </a:lnTo>
                <a:lnTo>
                  <a:pt x="2755" y="104076"/>
                </a:lnTo>
                <a:lnTo>
                  <a:pt x="9715" y="112255"/>
                </a:lnTo>
                <a:lnTo>
                  <a:pt x="18897" y="116649"/>
                </a:lnTo>
                <a:lnTo>
                  <a:pt x="28346" y="117957"/>
                </a:lnTo>
                <a:lnTo>
                  <a:pt x="37922" y="116649"/>
                </a:lnTo>
                <a:lnTo>
                  <a:pt x="47421" y="112255"/>
                </a:lnTo>
                <a:lnTo>
                  <a:pt x="48856" y="110642"/>
                </a:lnTo>
                <a:lnTo>
                  <a:pt x="54698" y="104076"/>
                </a:lnTo>
                <a:lnTo>
                  <a:pt x="57607" y="91440"/>
                </a:lnTo>
                <a:close/>
              </a:path>
              <a:path w="132080" h="118110">
                <a:moveTo>
                  <a:pt x="131673" y="106984"/>
                </a:moveTo>
                <a:lnTo>
                  <a:pt x="77724" y="106984"/>
                </a:lnTo>
                <a:lnTo>
                  <a:pt x="77724" y="114300"/>
                </a:lnTo>
                <a:lnTo>
                  <a:pt x="131673" y="114300"/>
                </a:lnTo>
                <a:lnTo>
                  <a:pt x="131673" y="106984"/>
                </a:lnTo>
                <a:close/>
              </a:path>
              <a:path w="132080" h="118110">
                <a:moveTo>
                  <a:pt x="131673" y="63093"/>
                </a:moveTo>
                <a:lnTo>
                  <a:pt x="93268" y="63093"/>
                </a:lnTo>
                <a:lnTo>
                  <a:pt x="91440" y="70408"/>
                </a:lnTo>
                <a:lnTo>
                  <a:pt x="91440" y="83210"/>
                </a:lnTo>
                <a:lnTo>
                  <a:pt x="96012" y="86868"/>
                </a:lnTo>
                <a:lnTo>
                  <a:pt x="97840" y="88696"/>
                </a:lnTo>
                <a:lnTo>
                  <a:pt x="92354" y="88696"/>
                </a:lnTo>
                <a:lnTo>
                  <a:pt x="92354" y="95097"/>
                </a:lnTo>
                <a:lnTo>
                  <a:pt x="131673" y="95097"/>
                </a:lnTo>
                <a:lnTo>
                  <a:pt x="131673" y="88696"/>
                </a:lnTo>
                <a:lnTo>
                  <a:pt x="99669" y="88696"/>
                </a:lnTo>
                <a:lnTo>
                  <a:pt x="96926" y="81381"/>
                </a:lnTo>
                <a:lnTo>
                  <a:pt x="96926" y="71323"/>
                </a:lnTo>
                <a:lnTo>
                  <a:pt x="100584" y="69494"/>
                </a:lnTo>
                <a:lnTo>
                  <a:pt x="131673" y="69494"/>
                </a:lnTo>
                <a:lnTo>
                  <a:pt x="131673" y="6309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2255697" y="5742863"/>
            <a:ext cx="132080" cy="118110"/>
          </a:xfrm>
          <a:custGeom>
            <a:avLst/>
            <a:gdLst/>
            <a:ahLst/>
            <a:cxnLst/>
            <a:rect l="l" t="t" r="r" b="b"/>
            <a:pathLst>
              <a:path w="132080" h="118110">
                <a:moveTo>
                  <a:pt x="56692" y="91440"/>
                </a:moveTo>
                <a:lnTo>
                  <a:pt x="53924" y="78816"/>
                </a:lnTo>
                <a:lnTo>
                  <a:pt x="50292" y="74549"/>
                </a:lnTo>
                <a:lnTo>
                  <a:pt x="50292" y="91440"/>
                </a:lnTo>
                <a:lnTo>
                  <a:pt x="48653" y="99466"/>
                </a:lnTo>
                <a:lnTo>
                  <a:pt x="44119" y="105498"/>
                </a:lnTo>
                <a:lnTo>
                  <a:pt x="37172" y="109321"/>
                </a:lnTo>
                <a:lnTo>
                  <a:pt x="28346" y="110642"/>
                </a:lnTo>
                <a:lnTo>
                  <a:pt x="19507" y="109321"/>
                </a:lnTo>
                <a:lnTo>
                  <a:pt x="12560" y="105498"/>
                </a:lnTo>
                <a:lnTo>
                  <a:pt x="8026" y="99466"/>
                </a:lnTo>
                <a:lnTo>
                  <a:pt x="6400" y="91440"/>
                </a:lnTo>
                <a:lnTo>
                  <a:pt x="8026" y="83426"/>
                </a:lnTo>
                <a:lnTo>
                  <a:pt x="12573" y="77393"/>
                </a:lnTo>
                <a:lnTo>
                  <a:pt x="19507" y="73571"/>
                </a:lnTo>
                <a:lnTo>
                  <a:pt x="28346" y="72237"/>
                </a:lnTo>
                <a:lnTo>
                  <a:pt x="37172" y="73571"/>
                </a:lnTo>
                <a:lnTo>
                  <a:pt x="44119" y="77393"/>
                </a:lnTo>
                <a:lnTo>
                  <a:pt x="48653" y="83426"/>
                </a:lnTo>
                <a:lnTo>
                  <a:pt x="50292" y="91440"/>
                </a:lnTo>
                <a:lnTo>
                  <a:pt x="50292" y="74549"/>
                </a:lnTo>
                <a:lnTo>
                  <a:pt x="48336" y="72237"/>
                </a:lnTo>
                <a:lnTo>
                  <a:pt x="46977" y="70637"/>
                </a:lnTo>
                <a:lnTo>
                  <a:pt x="37782" y="66243"/>
                </a:lnTo>
                <a:lnTo>
                  <a:pt x="28346" y="64922"/>
                </a:lnTo>
                <a:lnTo>
                  <a:pt x="18897" y="66243"/>
                </a:lnTo>
                <a:lnTo>
                  <a:pt x="9715" y="70637"/>
                </a:lnTo>
                <a:lnTo>
                  <a:pt x="2755" y="78816"/>
                </a:lnTo>
                <a:lnTo>
                  <a:pt x="0" y="91440"/>
                </a:lnTo>
                <a:lnTo>
                  <a:pt x="2755" y="104076"/>
                </a:lnTo>
                <a:lnTo>
                  <a:pt x="9715" y="112255"/>
                </a:lnTo>
                <a:lnTo>
                  <a:pt x="18897" y="116649"/>
                </a:lnTo>
                <a:lnTo>
                  <a:pt x="28346" y="117957"/>
                </a:lnTo>
                <a:lnTo>
                  <a:pt x="37782" y="116649"/>
                </a:lnTo>
                <a:lnTo>
                  <a:pt x="46977" y="112255"/>
                </a:lnTo>
                <a:lnTo>
                  <a:pt x="48336" y="110642"/>
                </a:lnTo>
                <a:lnTo>
                  <a:pt x="53924" y="104076"/>
                </a:lnTo>
                <a:lnTo>
                  <a:pt x="56692" y="91440"/>
                </a:lnTo>
                <a:close/>
              </a:path>
              <a:path w="132080" h="118110">
                <a:moveTo>
                  <a:pt x="56692" y="37490"/>
                </a:moveTo>
                <a:lnTo>
                  <a:pt x="53949" y="33832"/>
                </a:lnTo>
                <a:lnTo>
                  <a:pt x="49377" y="31089"/>
                </a:lnTo>
                <a:lnTo>
                  <a:pt x="55778" y="31089"/>
                </a:lnTo>
                <a:lnTo>
                  <a:pt x="55778" y="24688"/>
                </a:lnTo>
                <a:lnTo>
                  <a:pt x="15544" y="24688"/>
                </a:lnTo>
                <a:lnTo>
                  <a:pt x="15544" y="31089"/>
                </a:lnTo>
                <a:lnTo>
                  <a:pt x="43891" y="31089"/>
                </a:lnTo>
                <a:lnTo>
                  <a:pt x="51206" y="33832"/>
                </a:lnTo>
                <a:lnTo>
                  <a:pt x="51206" y="46634"/>
                </a:lnTo>
                <a:lnTo>
                  <a:pt x="48463" y="50292"/>
                </a:lnTo>
                <a:lnTo>
                  <a:pt x="15544" y="50292"/>
                </a:lnTo>
                <a:lnTo>
                  <a:pt x="15544" y="56692"/>
                </a:lnTo>
                <a:lnTo>
                  <a:pt x="53949" y="56692"/>
                </a:lnTo>
                <a:lnTo>
                  <a:pt x="56692" y="49377"/>
                </a:lnTo>
                <a:lnTo>
                  <a:pt x="56692" y="37490"/>
                </a:lnTo>
                <a:close/>
              </a:path>
              <a:path w="132080" h="118110">
                <a:moveTo>
                  <a:pt x="56692" y="4572"/>
                </a:moveTo>
                <a:lnTo>
                  <a:pt x="55778" y="2743"/>
                </a:lnTo>
                <a:lnTo>
                  <a:pt x="55778" y="0"/>
                </a:lnTo>
                <a:lnTo>
                  <a:pt x="50292" y="0"/>
                </a:lnTo>
                <a:lnTo>
                  <a:pt x="50292" y="6400"/>
                </a:lnTo>
                <a:lnTo>
                  <a:pt x="21031" y="6400"/>
                </a:lnTo>
                <a:lnTo>
                  <a:pt x="21031" y="0"/>
                </a:lnTo>
                <a:lnTo>
                  <a:pt x="15544" y="0"/>
                </a:lnTo>
                <a:lnTo>
                  <a:pt x="15544" y="6400"/>
                </a:lnTo>
                <a:lnTo>
                  <a:pt x="4572" y="6400"/>
                </a:lnTo>
                <a:lnTo>
                  <a:pt x="4572" y="12801"/>
                </a:lnTo>
                <a:lnTo>
                  <a:pt x="15544" y="12801"/>
                </a:lnTo>
                <a:lnTo>
                  <a:pt x="15544" y="18288"/>
                </a:lnTo>
                <a:lnTo>
                  <a:pt x="21031" y="18288"/>
                </a:lnTo>
                <a:lnTo>
                  <a:pt x="21031" y="12801"/>
                </a:lnTo>
                <a:lnTo>
                  <a:pt x="53035" y="12801"/>
                </a:lnTo>
                <a:lnTo>
                  <a:pt x="56692" y="11887"/>
                </a:lnTo>
                <a:lnTo>
                  <a:pt x="56692" y="4572"/>
                </a:lnTo>
                <a:close/>
              </a:path>
              <a:path w="132080" h="118110">
                <a:moveTo>
                  <a:pt x="131673" y="106984"/>
                </a:moveTo>
                <a:lnTo>
                  <a:pt x="76809" y="106984"/>
                </a:lnTo>
                <a:lnTo>
                  <a:pt x="76809" y="114300"/>
                </a:lnTo>
                <a:lnTo>
                  <a:pt x="131673" y="114300"/>
                </a:lnTo>
                <a:lnTo>
                  <a:pt x="131673" y="106984"/>
                </a:lnTo>
                <a:close/>
              </a:path>
              <a:path w="132080" h="118110">
                <a:moveTo>
                  <a:pt x="131673" y="63093"/>
                </a:moveTo>
                <a:lnTo>
                  <a:pt x="93268" y="63093"/>
                </a:lnTo>
                <a:lnTo>
                  <a:pt x="90525" y="70408"/>
                </a:lnTo>
                <a:lnTo>
                  <a:pt x="90525" y="83210"/>
                </a:lnTo>
                <a:lnTo>
                  <a:pt x="96012" y="86868"/>
                </a:lnTo>
                <a:lnTo>
                  <a:pt x="97840" y="88696"/>
                </a:lnTo>
                <a:lnTo>
                  <a:pt x="92354" y="88696"/>
                </a:lnTo>
                <a:lnTo>
                  <a:pt x="92354" y="95097"/>
                </a:lnTo>
                <a:lnTo>
                  <a:pt x="131673" y="95097"/>
                </a:lnTo>
                <a:lnTo>
                  <a:pt x="131673" y="88696"/>
                </a:lnTo>
                <a:lnTo>
                  <a:pt x="99669" y="88696"/>
                </a:lnTo>
                <a:lnTo>
                  <a:pt x="96926" y="81381"/>
                </a:lnTo>
                <a:lnTo>
                  <a:pt x="96926" y="71323"/>
                </a:lnTo>
                <a:lnTo>
                  <a:pt x="100584" y="69494"/>
                </a:lnTo>
                <a:lnTo>
                  <a:pt x="131673" y="69494"/>
                </a:lnTo>
                <a:lnTo>
                  <a:pt x="131673" y="6309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2465095" y="5742863"/>
            <a:ext cx="132080" cy="118110"/>
          </a:xfrm>
          <a:custGeom>
            <a:avLst/>
            <a:gdLst/>
            <a:ahLst/>
            <a:cxnLst/>
            <a:rect l="l" t="t" r="r" b="b"/>
            <a:pathLst>
              <a:path w="132080" h="118110">
                <a:moveTo>
                  <a:pt x="56692" y="37490"/>
                </a:moveTo>
                <a:lnTo>
                  <a:pt x="54864" y="33832"/>
                </a:lnTo>
                <a:lnTo>
                  <a:pt x="50292" y="31089"/>
                </a:lnTo>
                <a:lnTo>
                  <a:pt x="55778" y="31089"/>
                </a:lnTo>
                <a:lnTo>
                  <a:pt x="55778" y="24688"/>
                </a:lnTo>
                <a:lnTo>
                  <a:pt x="15544" y="24688"/>
                </a:lnTo>
                <a:lnTo>
                  <a:pt x="15544" y="31089"/>
                </a:lnTo>
                <a:lnTo>
                  <a:pt x="43891" y="31089"/>
                </a:lnTo>
                <a:lnTo>
                  <a:pt x="51206" y="33832"/>
                </a:lnTo>
                <a:lnTo>
                  <a:pt x="51206" y="46634"/>
                </a:lnTo>
                <a:lnTo>
                  <a:pt x="49377" y="50292"/>
                </a:lnTo>
                <a:lnTo>
                  <a:pt x="15544" y="50292"/>
                </a:lnTo>
                <a:lnTo>
                  <a:pt x="15544" y="56692"/>
                </a:lnTo>
                <a:lnTo>
                  <a:pt x="53949" y="56692"/>
                </a:lnTo>
                <a:lnTo>
                  <a:pt x="56692" y="49377"/>
                </a:lnTo>
                <a:lnTo>
                  <a:pt x="56692" y="37490"/>
                </a:lnTo>
                <a:close/>
              </a:path>
              <a:path w="132080" h="118110">
                <a:moveTo>
                  <a:pt x="56692" y="4572"/>
                </a:moveTo>
                <a:lnTo>
                  <a:pt x="55778" y="2743"/>
                </a:lnTo>
                <a:lnTo>
                  <a:pt x="55778" y="0"/>
                </a:lnTo>
                <a:lnTo>
                  <a:pt x="50292" y="0"/>
                </a:lnTo>
                <a:lnTo>
                  <a:pt x="50292" y="6400"/>
                </a:lnTo>
                <a:lnTo>
                  <a:pt x="21945" y="6400"/>
                </a:lnTo>
                <a:lnTo>
                  <a:pt x="21945" y="0"/>
                </a:lnTo>
                <a:lnTo>
                  <a:pt x="15544" y="0"/>
                </a:lnTo>
                <a:lnTo>
                  <a:pt x="15544" y="6400"/>
                </a:lnTo>
                <a:lnTo>
                  <a:pt x="4572" y="6400"/>
                </a:lnTo>
                <a:lnTo>
                  <a:pt x="4572" y="12801"/>
                </a:lnTo>
                <a:lnTo>
                  <a:pt x="15544" y="12801"/>
                </a:lnTo>
                <a:lnTo>
                  <a:pt x="15544" y="18288"/>
                </a:lnTo>
                <a:lnTo>
                  <a:pt x="21945" y="18288"/>
                </a:lnTo>
                <a:lnTo>
                  <a:pt x="21945" y="12801"/>
                </a:lnTo>
                <a:lnTo>
                  <a:pt x="53035" y="12801"/>
                </a:lnTo>
                <a:lnTo>
                  <a:pt x="56692" y="11887"/>
                </a:lnTo>
                <a:lnTo>
                  <a:pt x="56692" y="4572"/>
                </a:lnTo>
                <a:close/>
              </a:path>
              <a:path w="132080" h="118110">
                <a:moveTo>
                  <a:pt x="57607" y="91440"/>
                </a:moveTo>
                <a:lnTo>
                  <a:pt x="54698" y="78816"/>
                </a:lnTo>
                <a:lnTo>
                  <a:pt x="50292" y="73863"/>
                </a:lnTo>
                <a:lnTo>
                  <a:pt x="50292" y="91440"/>
                </a:lnTo>
                <a:lnTo>
                  <a:pt x="48653" y="99466"/>
                </a:lnTo>
                <a:lnTo>
                  <a:pt x="44119" y="105498"/>
                </a:lnTo>
                <a:lnTo>
                  <a:pt x="37172" y="109321"/>
                </a:lnTo>
                <a:lnTo>
                  <a:pt x="28346" y="110642"/>
                </a:lnTo>
                <a:lnTo>
                  <a:pt x="19507" y="109321"/>
                </a:lnTo>
                <a:lnTo>
                  <a:pt x="12560" y="105498"/>
                </a:lnTo>
                <a:lnTo>
                  <a:pt x="8026" y="99466"/>
                </a:lnTo>
                <a:lnTo>
                  <a:pt x="6400" y="91440"/>
                </a:lnTo>
                <a:lnTo>
                  <a:pt x="8026" y="83426"/>
                </a:lnTo>
                <a:lnTo>
                  <a:pt x="12573" y="77393"/>
                </a:lnTo>
                <a:lnTo>
                  <a:pt x="19507" y="73571"/>
                </a:lnTo>
                <a:lnTo>
                  <a:pt x="28346" y="72237"/>
                </a:lnTo>
                <a:lnTo>
                  <a:pt x="37172" y="73571"/>
                </a:lnTo>
                <a:lnTo>
                  <a:pt x="44119" y="77393"/>
                </a:lnTo>
                <a:lnTo>
                  <a:pt x="48653" y="83426"/>
                </a:lnTo>
                <a:lnTo>
                  <a:pt x="50292" y="91440"/>
                </a:lnTo>
                <a:lnTo>
                  <a:pt x="50292" y="73863"/>
                </a:lnTo>
                <a:lnTo>
                  <a:pt x="48856" y="72237"/>
                </a:lnTo>
                <a:lnTo>
                  <a:pt x="47434" y="70637"/>
                </a:lnTo>
                <a:lnTo>
                  <a:pt x="37922" y="66243"/>
                </a:lnTo>
                <a:lnTo>
                  <a:pt x="28346" y="64922"/>
                </a:lnTo>
                <a:lnTo>
                  <a:pt x="18897" y="66243"/>
                </a:lnTo>
                <a:lnTo>
                  <a:pt x="9715" y="70637"/>
                </a:lnTo>
                <a:lnTo>
                  <a:pt x="2755" y="78816"/>
                </a:lnTo>
                <a:lnTo>
                  <a:pt x="0" y="91440"/>
                </a:lnTo>
                <a:lnTo>
                  <a:pt x="2755" y="104076"/>
                </a:lnTo>
                <a:lnTo>
                  <a:pt x="9715" y="112255"/>
                </a:lnTo>
                <a:lnTo>
                  <a:pt x="18897" y="116649"/>
                </a:lnTo>
                <a:lnTo>
                  <a:pt x="28346" y="117957"/>
                </a:lnTo>
                <a:lnTo>
                  <a:pt x="37922" y="116649"/>
                </a:lnTo>
                <a:lnTo>
                  <a:pt x="47434" y="112255"/>
                </a:lnTo>
                <a:lnTo>
                  <a:pt x="48856" y="110642"/>
                </a:lnTo>
                <a:lnTo>
                  <a:pt x="54698" y="104076"/>
                </a:lnTo>
                <a:lnTo>
                  <a:pt x="57607" y="91440"/>
                </a:lnTo>
                <a:close/>
              </a:path>
              <a:path w="132080" h="118110">
                <a:moveTo>
                  <a:pt x="131673" y="106984"/>
                </a:moveTo>
                <a:lnTo>
                  <a:pt x="77724" y="106984"/>
                </a:lnTo>
                <a:lnTo>
                  <a:pt x="77724" y="114300"/>
                </a:lnTo>
                <a:lnTo>
                  <a:pt x="131673" y="114300"/>
                </a:lnTo>
                <a:lnTo>
                  <a:pt x="131673" y="106984"/>
                </a:lnTo>
                <a:close/>
              </a:path>
              <a:path w="132080" h="118110">
                <a:moveTo>
                  <a:pt x="131673" y="63093"/>
                </a:moveTo>
                <a:lnTo>
                  <a:pt x="93268" y="63093"/>
                </a:lnTo>
                <a:lnTo>
                  <a:pt x="91440" y="70408"/>
                </a:lnTo>
                <a:lnTo>
                  <a:pt x="91440" y="83210"/>
                </a:lnTo>
                <a:lnTo>
                  <a:pt x="96012" y="86868"/>
                </a:lnTo>
                <a:lnTo>
                  <a:pt x="97840" y="88696"/>
                </a:lnTo>
                <a:lnTo>
                  <a:pt x="92354" y="88696"/>
                </a:lnTo>
                <a:lnTo>
                  <a:pt x="92354" y="95097"/>
                </a:lnTo>
                <a:lnTo>
                  <a:pt x="131673" y="95097"/>
                </a:lnTo>
                <a:lnTo>
                  <a:pt x="131673" y="88696"/>
                </a:lnTo>
                <a:lnTo>
                  <a:pt x="99669" y="88696"/>
                </a:lnTo>
                <a:lnTo>
                  <a:pt x="96926" y="81381"/>
                </a:lnTo>
                <a:lnTo>
                  <a:pt x="96926" y="71323"/>
                </a:lnTo>
                <a:lnTo>
                  <a:pt x="100584" y="69494"/>
                </a:lnTo>
                <a:lnTo>
                  <a:pt x="131673" y="69494"/>
                </a:lnTo>
                <a:lnTo>
                  <a:pt x="131673" y="6309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1921027" y="6308877"/>
            <a:ext cx="119380" cy="57785"/>
          </a:xfrm>
          <a:custGeom>
            <a:avLst/>
            <a:gdLst/>
            <a:ahLst/>
            <a:cxnLst/>
            <a:rect l="l" t="t" r="r" b="b"/>
            <a:pathLst>
              <a:path w="119380" h="57785">
                <a:moveTo>
                  <a:pt x="53949" y="28346"/>
                </a:moveTo>
                <a:lnTo>
                  <a:pt x="52628" y="18910"/>
                </a:lnTo>
                <a:lnTo>
                  <a:pt x="48234" y="9715"/>
                </a:lnTo>
                <a:lnTo>
                  <a:pt x="46634" y="8356"/>
                </a:lnTo>
                <a:lnTo>
                  <a:pt x="46634" y="28346"/>
                </a:lnTo>
                <a:lnTo>
                  <a:pt x="45300" y="37325"/>
                </a:lnTo>
                <a:lnTo>
                  <a:pt x="41490" y="44577"/>
                </a:lnTo>
                <a:lnTo>
                  <a:pt x="35445" y="49441"/>
                </a:lnTo>
                <a:lnTo>
                  <a:pt x="27432" y="51206"/>
                </a:lnTo>
                <a:lnTo>
                  <a:pt x="19405" y="49441"/>
                </a:lnTo>
                <a:lnTo>
                  <a:pt x="13373" y="44577"/>
                </a:lnTo>
                <a:lnTo>
                  <a:pt x="9550" y="37325"/>
                </a:lnTo>
                <a:lnTo>
                  <a:pt x="8229" y="28346"/>
                </a:lnTo>
                <a:lnTo>
                  <a:pt x="9550" y="19519"/>
                </a:lnTo>
                <a:lnTo>
                  <a:pt x="13373" y="12573"/>
                </a:lnTo>
                <a:lnTo>
                  <a:pt x="19405" y="8039"/>
                </a:lnTo>
                <a:lnTo>
                  <a:pt x="27432" y="6400"/>
                </a:lnTo>
                <a:lnTo>
                  <a:pt x="35445" y="8039"/>
                </a:lnTo>
                <a:lnTo>
                  <a:pt x="41490" y="12573"/>
                </a:lnTo>
                <a:lnTo>
                  <a:pt x="45300" y="19519"/>
                </a:lnTo>
                <a:lnTo>
                  <a:pt x="46634" y="28346"/>
                </a:lnTo>
                <a:lnTo>
                  <a:pt x="46634" y="8356"/>
                </a:lnTo>
                <a:lnTo>
                  <a:pt x="44335" y="6400"/>
                </a:lnTo>
                <a:lnTo>
                  <a:pt x="40055" y="2768"/>
                </a:lnTo>
                <a:lnTo>
                  <a:pt x="27432" y="0"/>
                </a:lnTo>
                <a:lnTo>
                  <a:pt x="14262" y="2768"/>
                </a:lnTo>
                <a:lnTo>
                  <a:pt x="5829" y="9715"/>
                </a:lnTo>
                <a:lnTo>
                  <a:pt x="1320" y="18910"/>
                </a:lnTo>
                <a:lnTo>
                  <a:pt x="0" y="28346"/>
                </a:lnTo>
                <a:lnTo>
                  <a:pt x="1320" y="37934"/>
                </a:lnTo>
                <a:lnTo>
                  <a:pt x="5829" y="47434"/>
                </a:lnTo>
                <a:lnTo>
                  <a:pt x="14262" y="54711"/>
                </a:lnTo>
                <a:lnTo>
                  <a:pt x="27432" y="57607"/>
                </a:lnTo>
                <a:lnTo>
                  <a:pt x="40055" y="54711"/>
                </a:lnTo>
                <a:lnTo>
                  <a:pt x="43992" y="51206"/>
                </a:lnTo>
                <a:lnTo>
                  <a:pt x="48221" y="47434"/>
                </a:lnTo>
                <a:lnTo>
                  <a:pt x="52628" y="37934"/>
                </a:lnTo>
                <a:lnTo>
                  <a:pt x="53949" y="28346"/>
                </a:lnTo>
                <a:close/>
              </a:path>
              <a:path w="119380" h="57785">
                <a:moveTo>
                  <a:pt x="94183" y="16459"/>
                </a:moveTo>
                <a:lnTo>
                  <a:pt x="86868" y="16459"/>
                </a:lnTo>
                <a:lnTo>
                  <a:pt x="86868" y="43891"/>
                </a:lnTo>
                <a:lnTo>
                  <a:pt x="85039" y="51206"/>
                </a:lnTo>
                <a:lnTo>
                  <a:pt x="72237" y="51206"/>
                </a:lnTo>
                <a:lnTo>
                  <a:pt x="68580" y="49377"/>
                </a:lnTo>
                <a:lnTo>
                  <a:pt x="68580" y="16459"/>
                </a:lnTo>
                <a:lnTo>
                  <a:pt x="62179" y="16459"/>
                </a:lnTo>
                <a:lnTo>
                  <a:pt x="62179" y="53949"/>
                </a:lnTo>
                <a:lnTo>
                  <a:pt x="68580" y="56692"/>
                </a:lnTo>
                <a:lnTo>
                  <a:pt x="81381" y="56692"/>
                </a:lnTo>
                <a:lnTo>
                  <a:pt x="85039" y="54864"/>
                </a:lnTo>
                <a:lnTo>
                  <a:pt x="87782" y="50292"/>
                </a:lnTo>
                <a:lnTo>
                  <a:pt x="87782" y="55778"/>
                </a:lnTo>
                <a:lnTo>
                  <a:pt x="94183" y="55778"/>
                </a:lnTo>
                <a:lnTo>
                  <a:pt x="94183" y="16459"/>
                </a:lnTo>
                <a:close/>
              </a:path>
              <a:path w="119380" h="57785">
                <a:moveTo>
                  <a:pt x="118872" y="16459"/>
                </a:moveTo>
                <a:lnTo>
                  <a:pt x="112471" y="16459"/>
                </a:lnTo>
                <a:lnTo>
                  <a:pt x="112471" y="4572"/>
                </a:lnTo>
                <a:lnTo>
                  <a:pt x="105156" y="4572"/>
                </a:lnTo>
                <a:lnTo>
                  <a:pt x="105156" y="16459"/>
                </a:lnTo>
                <a:lnTo>
                  <a:pt x="100584" y="16459"/>
                </a:lnTo>
                <a:lnTo>
                  <a:pt x="100584" y="21945"/>
                </a:lnTo>
                <a:lnTo>
                  <a:pt x="105156" y="21945"/>
                </a:lnTo>
                <a:lnTo>
                  <a:pt x="105156" y="53035"/>
                </a:lnTo>
                <a:lnTo>
                  <a:pt x="106984" y="56692"/>
                </a:lnTo>
                <a:lnTo>
                  <a:pt x="114300" y="56692"/>
                </a:lnTo>
                <a:lnTo>
                  <a:pt x="116128" y="55778"/>
                </a:lnTo>
                <a:lnTo>
                  <a:pt x="118872" y="55778"/>
                </a:lnTo>
                <a:lnTo>
                  <a:pt x="118872" y="51206"/>
                </a:lnTo>
                <a:lnTo>
                  <a:pt x="112471" y="51206"/>
                </a:lnTo>
                <a:lnTo>
                  <a:pt x="112471" y="21945"/>
                </a:lnTo>
                <a:lnTo>
                  <a:pt x="118872" y="21945"/>
                </a:lnTo>
                <a:lnTo>
                  <a:pt x="118872" y="1645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2183460" y="6309791"/>
            <a:ext cx="52705" cy="55244"/>
          </a:xfrm>
          <a:custGeom>
            <a:avLst/>
            <a:gdLst/>
            <a:ahLst/>
            <a:cxnLst/>
            <a:rect l="l" t="t" r="r" b="b"/>
            <a:pathLst>
              <a:path w="52705" h="55245">
                <a:moveTo>
                  <a:pt x="7302" y="0"/>
                </a:moveTo>
                <a:lnTo>
                  <a:pt x="0" y="0"/>
                </a:lnTo>
                <a:lnTo>
                  <a:pt x="0" y="54864"/>
                </a:lnTo>
                <a:lnTo>
                  <a:pt x="7302" y="54864"/>
                </a:lnTo>
                <a:lnTo>
                  <a:pt x="7302" y="0"/>
                </a:lnTo>
                <a:close/>
              </a:path>
              <a:path w="52705" h="55245">
                <a:moveTo>
                  <a:pt x="52120" y="16459"/>
                </a:moveTo>
                <a:lnTo>
                  <a:pt x="43891" y="13716"/>
                </a:lnTo>
                <a:lnTo>
                  <a:pt x="31089" y="13716"/>
                </a:lnTo>
                <a:lnTo>
                  <a:pt x="27432" y="18288"/>
                </a:lnTo>
                <a:lnTo>
                  <a:pt x="25603" y="21031"/>
                </a:lnTo>
                <a:lnTo>
                  <a:pt x="25603" y="15544"/>
                </a:lnTo>
                <a:lnTo>
                  <a:pt x="19202" y="15544"/>
                </a:lnTo>
                <a:lnTo>
                  <a:pt x="19202" y="54864"/>
                </a:lnTo>
                <a:lnTo>
                  <a:pt x="26517" y="54864"/>
                </a:lnTo>
                <a:lnTo>
                  <a:pt x="26517" y="22860"/>
                </a:lnTo>
                <a:lnTo>
                  <a:pt x="32918" y="20116"/>
                </a:lnTo>
                <a:lnTo>
                  <a:pt x="42976" y="20116"/>
                </a:lnTo>
                <a:lnTo>
                  <a:pt x="44805" y="23774"/>
                </a:lnTo>
                <a:lnTo>
                  <a:pt x="44805" y="54864"/>
                </a:lnTo>
                <a:lnTo>
                  <a:pt x="52120" y="54864"/>
                </a:lnTo>
                <a:lnTo>
                  <a:pt x="52120" y="1645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2764104" y="5798642"/>
            <a:ext cx="51435" cy="55244"/>
          </a:xfrm>
          <a:custGeom>
            <a:avLst/>
            <a:gdLst/>
            <a:ahLst/>
            <a:cxnLst/>
            <a:rect l="l" t="t" r="r" b="b"/>
            <a:pathLst>
              <a:path w="51435" h="55245">
                <a:moveTo>
                  <a:pt x="7302" y="0"/>
                </a:moveTo>
                <a:lnTo>
                  <a:pt x="0" y="0"/>
                </a:lnTo>
                <a:lnTo>
                  <a:pt x="0" y="54864"/>
                </a:lnTo>
                <a:lnTo>
                  <a:pt x="7302" y="54864"/>
                </a:lnTo>
                <a:lnTo>
                  <a:pt x="7302" y="0"/>
                </a:lnTo>
                <a:close/>
              </a:path>
              <a:path w="51435" h="55245">
                <a:moveTo>
                  <a:pt x="51206" y="16459"/>
                </a:moveTo>
                <a:lnTo>
                  <a:pt x="42976" y="13716"/>
                </a:lnTo>
                <a:lnTo>
                  <a:pt x="30175" y="13716"/>
                </a:lnTo>
                <a:lnTo>
                  <a:pt x="26517" y="18288"/>
                </a:lnTo>
                <a:lnTo>
                  <a:pt x="25603" y="21031"/>
                </a:lnTo>
                <a:lnTo>
                  <a:pt x="24688" y="21031"/>
                </a:lnTo>
                <a:lnTo>
                  <a:pt x="24688" y="14630"/>
                </a:lnTo>
                <a:lnTo>
                  <a:pt x="19202" y="14630"/>
                </a:lnTo>
                <a:lnTo>
                  <a:pt x="19202" y="54864"/>
                </a:lnTo>
                <a:lnTo>
                  <a:pt x="25603" y="54864"/>
                </a:lnTo>
                <a:lnTo>
                  <a:pt x="25603" y="21945"/>
                </a:lnTo>
                <a:lnTo>
                  <a:pt x="32004" y="20116"/>
                </a:lnTo>
                <a:lnTo>
                  <a:pt x="42062" y="20116"/>
                </a:lnTo>
                <a:lnTo>
                  <a:pt x="44805" y="23774"/>
                </a:lnTo>
                <a:lnTo>
                  <a:pt x="44805" y="54864"/>
                </a:lnTo>
                <a:lnTo>
                  <a:pt x="51206" y="54864"/>
                </a:lnTo>
                <a:lnTo>
                  <a:pt x="51206" y="1645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2979902" y="5798642"/>
            <a:ext cx="51435" cy="55244"/>
          </a:xfrm>
          <a:custGeom>
            <a:avLst/>
            <a:gdLst/>
            <a:ahLst/>
            <a:cxnLst/>
            <a:rect l="l" t="t" r="r" b="b"/>
            <a:pathLst>
              <a:path w="51435" h="55245">
                <a:moveTo>
                  <a:pt x="7315" y="0"/>
                </a:moveTo>
                <a:lnTo>
                  <a:pt x="0" y="0"/>
                </a:lnTo>
                <a:lnTo>
                  <a:pt x="0" y="54864"/>
                </a:lnTo>
                <a:lnTo>
                  <a:pt x="7315" y="54864"/>
                </a:lnTo>
                <a:lnTo>
                  <a:pt x="7315" y="0"/>
                </a:lnTo>
                <a:close/>
              </a:path>
              <a:path w="51435" h="55245">
                <a:moveTo>
                  <a:pt x="51206" y="16459"/>
                </a:moveTo>
                <a:lnTo>
                  <a:pt x="43891" y="13716"/>
                </a:lnTo>
                <a:lnTo>
                  <a:pt x="30175" y="13716"/>
                </a:lnTo>
                <a:lnTo>
                  <a:pt x="26517" y="18288"/>
                </a:lnTo>
                <a:lnTo>
                  <a:pt x="25603" y="21031"/>
                </a:lnTo>
                <a:lnTo>
                  <a:pt x="25603" y="14630"/>
                </a:lnTo>
                <a:lnTo>
                  <a:pt x="19202" y="14630"/>
                </a:lnTo>
                <a:lnTo>
                  <a:pt x="19202" y="54864"/>
                </a:lnTo>
                <a:lnTo>
                  <a:pt x="25603" y="54864"/>
                </a:lnTo>
                <a:lnTo>
                  <a:pt x="25603" y="21945"/>
                </a:lnTo>
                <a:lnTo>
                  <a:pt x="32004" y="20116"/>
                </a:lnTo>
                <a:lnTo>
                  <a:pt x="42976" y="20116"/>
                </a:lnTo>
                <a:lnTo>
                  <a:pt x="44805" y="23774"/>
                </a:lnTo>
                <a:lnTo>
                  <a:pt x="44805" y="54864"/>
                </a:lnTo>
                <a:lnTo>
                  <a:pt x="51206" y="54864"/>
                </a:lnTo>
                <a:lnTo>
                  <a:pt x="51206" y="1645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3176498" y="5798642"/>
            <a:ext cx="51435" cy="55244"/>
          </a:xfrm>
          <a:custGeom>
            <a:avLst/>
            <a:gdLst/>
            <a:ahLst/>
            <a:cxnLst/>
            <a:rect l="l" t="t" r="r" b="b"/>
            <a:pathLst>
              <a:path w="51435" h="55245">
                <a:moveTo>
                  <a:pt x="7315" y="0"/>
                </a:moveTo>
                <a:lnTo>
                  <a:pt x="0" y="0"/>
                </a:lnTo>
                <a:lnTo>
                  <a:pt x="0" y="54864"/>
                </a:lnTo>
                <a:lnTo>
                  <a:pt x="7315" y="54864"/>
                </a:lnTo>
                <a:lnTo>
                  <a:pt x="7315" y="0"/>
                </a:lnTo>
                <a:close/>
              </a:path>
              <a:path w="51435" h="55245">
                <a:moveTo>
                  <a:pt x="51206" y="16459"/>
                </a:moveTo>
                <a:lnTo>
                  <a:pt x="43891" y="13716"/>
                </a:lnTo>
                <a:lnTo>
                  <a:pt x="31089" y="13716"/>
                </a:lnTo>
                <a:lnTo>
                  <a:pt x="27432" y="18288"/>
                </a:lnTo>
                <a:lnTo>
                  <a:pt x="25603" y="21031"/>
                </a:lnTo>
                <a:lnTo>
                  <a:pt x="25603" y="14630"/>
                </a:lnTo>
                <a:lnTo>
                  <a:pt x="19202" y="14630"/>
                </a:lnTo>
                <a:lnTo>
                  <a:pt x="19202" y="54864"/>
                </a:lnTo>
                <a:lnTo>
                  <a:pt x="25603" y="54864"/>
                </a:lnTo>
                <a:lnTo>
                  <a:pt x="25603" y="21945"/>
                </a:lnTo>
                <a:lnTo>
                  <a:pt x="32918" y="20116"/>
                </a:lnTo>
                <a:lnTo>
                  <a:pt x="42976" y="20116"/>
                </a:lnTo>
                <a:lnTo>
                  <a:pt x="44805" y="23774"/>
                </a:lnTo>
                <a:lnTo>
                  <a:pt x="44805" y="54864"/>
                </a:lnTo>
                <a:lnTo>
                  <a:pt x="51206" y="54864"/>
                </a:lnTo>
                <a:lnTo>
                  <a:pt x="51206" y="1645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2157857" y="6507302"/>
            <a:ext cx="88900" cy="55880"/>
          </a:xfrm>
          <a:custGeom>
            <a:avLst/>
            <a:gdLst/>
            <a:ahLst/>
            <a:cxnLst/>
            <a:rect l="l" t="t" r="r" b="b"/>
            <a:pathLst>
              <a:path w="88900" h="55879">
                <a:moveTo>
                  <a:pt x="36576" y="26517"/>
                </a:moveTo>
                <a:lnTo>
                  <a:pt x="27432" y="20116"/>
                </a:lnTo>
                <a:lnTo>
                  <a:pt x="14630" y="20116"/>
                </a:lnTo>
                <a:lnTo>
                  <a:pt x="10972" y="21945"/>
                </a:lnTo>
                <a:lnTo>
                  <a:pt x="9144" y="23774"/>
                </a:lnTo>
                <a:lnTo>
                  <a:pt x="10972" y="9144"/>
                </a:lnTo>
                <a:lnTo>
                  <a:pt x="33832" y="9144"/>
                </a:lnTo>
                <a:lnTo>
                  <a:pt x="33832" y="1828"/>
                </a:lnTo>
                <a:lnTo>
                  <a:pt x="6400" y="1828"/>
                </a:lnTo>
                <a:lnTo>
                  <a:pt x="1828" y="31089"/>
                </a:lnTo>
                <a:lnTo>
                  <a:pt x="7315" y="31089"/>
                </a:lnTo>
                <a:lnTo>
                  <a:pt x="10058" y="28346"/>
                </a:lnTo>
                <a:lnTo>
                  <a:pt x="13716" y="26517"/>
                </a:lnTo>
                <a:lnTo>
                  <a:pt x="24688" y="26517"/>
                </a:lnTo>
                <a:lnTo>
                  <a:pt x="29260" y="30175"/>
                </a:lnTo>
                <a:lnTo>
                  <a:pt x="29260" y="44805"/>
                </a:lnTo>
                <a:lnTo>
                  <a:pt x="25603" y="50292"/>
                </a:lnTo>
                <a:lnTo>
                  <a:pt x="11887" y="50292"/>
                </a:lnTo>
                <a:lnTo>
                  <a:pt x="7315" y="47548"/>
                </a:lnTo>
                <a:lnTo>
                  <a:pt x="7315" y="41148"/>
                </a:lnTo>
                <a:lnTo>
                  <a:pt x="0" y="41148"/>
                </a:lnTo>
                <a:lnTo>
                  <a:pt x="914" y="53035"/>
                </a:lnTo>
                <a:lnTo>
                  <a:pt x="10058" y="55778"/>
                </a:lnTo>
                <a:lnTo>
                  <a:pt x="17373" y="55778"/>
                </a:lnTo>
                <a:lnTo>
                  <a:pt x="27305" y="53695"/>
                </a:lnTo>
                <a:lnTo>
                  <a:pt x="33134" y="48691"/>
                </a:lnTo>
                <a:lnTo>
                  <a:pt x="35890" y="42672"/>
                </a:lnTo>
                <a:lnTo>
                  <a:pt x="36576" y="37490"/>
                </a:lnTo>
                <a:lnTo>
                  <a:pt x="36576" y="26517"/>
                </a:lnTo>
                <a:close/>
              </a:path>
              <a:path w="88900" h="55879">
                <a:moveTo>
                  <a:pt x="88696" y="0"/>
                </a:moveTo>
                <a:lnTo>
                  <a:pt x="80467" y="0"/>
                </a:lnTo>
                <a:lnTo>
                  <a:pt x="64922" y="46634"/>
                </a:lnTo>
                <a:lnTo>
                  <a:pt x="49377" y="0"/>
                </a:lnTo>
                <a:lnTo>
                  <a:pt x="41148" y="0"/>
                </a:lnTo>
                <a:lnTo>
                  <a:pt x="61264" y="54864"/>
                </a:lnTo>
                <a:lnTo>
                  <a:pt x="69494" y="54864"/>
                </a:lnTo>
                <a:lnTo>
                  <a:pt x="8869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2284958" y="6656349"/>
            <a:ext cx="132080" cy="55244"/>
          </a:xfrm>
          <a:custGeom>
            <a:avLst/>
            <a:gdLst/>
            <a:ahLst/>
            <a:cxnLst/>
            <a:rect l="l" t="t" r="r" b="b"/>
            <a:pathLst>
              <a:path w="132080" h="55245">
                <a:moveTo>
                  <a:pt x="36576" y="7315"/>
                </a:moveTo>
                <a:lnTo>
                  <a:pt x="28346" y="1828"/>
                </a:lnTo>
                <a:lnTo>
                  <a:pt x="19202" y="1828"/>
                </a:lnTo>
                <a:lnTo>
                  <a:pt x="14020" y="2387"/>
                </a:lnTo>
                <a:lnTo>
                  <a:pt x="8001" y="4914"/>
                </a:lnTo>
                <a:lnTo>
                  <a:pt x="2997" y="10706"/>
                </a:lnTo>
                <a:lnTo>
                  <a:pt x="914" y="21031"/>
                </a:lnTo>
                <a:lnTo>
                  <a:pt x="7315" y="21031"/>
                </a:lnTo>
                <a:lnTo>
                  <a:pt x="8229" y="17373"/>
                </a:lnTo>
                <a:lnTo>
                  <a:pt x="8229" y="7315"/>
                </a:lnTo>
                <a:lnTo>
                  <a:pt x="26517" y="7315"/>
                </a:lnTo>
                <a:lnTo>
                  <a:pt x="29260" y="12801"/>
                </a:lnTo>
                <a:lnTo>
                  <a:pt x="29260" y="24688"/>
                </a:lnTo>
                <a:lnTo>
                  <a:pt x="24688" y="26517"/>
                </a:lnTo>
                <a:lnTo>
                  <a:pt x="19202" y="30175"/>
                </a:lnTo>
                <a:lnTo>
                  <a:pt x="11887" y="33832"/>
                </a:lnTo>
                <a:lnTo>
                  <a:pt x="5486" y="38404"/>
                </a:lnTo>
                <a:lnTo>
                  <a:pt x="0" y="43891"/>
                </a:lnTo>
                <a:lnTo>
                  <a:pt x="0" y="54864"/>
                </a:lnTo>
                <a:lnTo>
                  <a:pt x="36576" y="54864"/>
                </a:lnTo>
                <a:lnTo>
                  <a:pt x="36576" y="48463"/>
                </a:lnTo>
                <a:lnTo>
                  <a:pt x="7315" y="48463"/>
                </a:lnTo>
                <a:lnTo>
                  <a:pt x="7315" y="46634"/>
                </a:lnTo>
                <a:lnTo>
                  <a:pt x="9144" y="42976"/>
                </a:lnTo>
                <a:lnTo>
                  <a:pt x="16459" y="38404"/>
                </a:lnTo>
                <a:lnTo>
                  <a:pt x="21945" y="35661"/>
                </a:lnTo>
                <a:lnTo>
                  <a:pt x="36576" y="27432"/>
                </a:lnTo>
                <a:lnTo>
                  <a:pt x="36576" y="7315"/>
                </a:lnTo>
                <a:close/>
              </a:path>
              <a:path w="132080" h="55245">
                <a:moveTo>
                  <a:pt x="79552" y="36576"/>
                </a:moveTo>
                <a:lnTo>
                  <a:pt x="72237" y="36576"/>
                </a:lnTo>
                <a:lnTo>
                  <a:pt x="72237" y="11887"/>
                </a:lnTo>
                <a:lnTo>
                  <a:pt x="72237" y="1828"/>
                </a:lnTo>
                <a:lnTo>
                  <a:pt x="66751" y="1828"/>
                </a:lnTo>
                <a:lnTo>
                  <a:pt x="64922" y="4343"/>
                </a:lnTo>
                <a:lnTo>
                  <a:pt x="64922" y="11887"/>
                </a:lnTo>
                <a:lnTo>
                  <a:pt x="64922" y="36576"/>
                </a:lnTo>
                <a:lnTo>
                  <a:pt x="48463" y="36576"/>
                </a:lnTo>
                <a:lnTo>
                  <a:pt x="64922" y="11887"/>
                </a:lnTo>
                <a:lnTo>
                  <a:pt x="64922" y="4343"/>
                </a:lnTo>
                <a:lnTo>
                  <a:pt x="42062" y="35661"/>
                </a:lnTo>
                <a:lnTo>
                  <a:pt x="42062" y="42062"/>
                </a:lnTo>
                <a:lnTo>
                  <a:pt x="64922" y="42062"/>
                </a:lnTo>
                <a:lnTo>
                  <a:pt x="64922" y="54864"/>
                </a:lnTo>
                <a:lnTo>
                  <a:pt x="72237" y="54864"/>
                </a:lnTo>
                <a:lnTo>
                  <a:pt x="72237" y="42062"/>
                </a:lnTo>
                <a:lnTo>
                  <a:pt x="79552" y="42062"/>
                </a:lnTo>
                <a:lnTo>
                  <a:pt x="79552" y="36576"/>
                </a:lnTo>
                <a:close/>
              </a:path>
              <a:path w="132080" h="55245">
                <a:moveTo>
                  <a:pt x="131673" y="0"/>
                </a:moveTo>
                <a:lnTo>
                  <a:pt x="123444" y="0"/>
                </a:lnTo>
                <a:lnTo>
                  <a:pt x="107899" y="46634"/>
                </a:lnTo>
                <a:lnTo>
                  <a:pt x="92354" y="0"/>
                </a:lnTo>
                <a:lnTo>
                  <a:pt x="84124" y="0"/>
                </a:lnTo>
                <a:lnTo>
                  <a:pt x="104241" y="54864"/>
                </a:lnTo>
                <a:lnTo>
                  <a:pt x="111556" y="54864"/>
                </a:lnTo>
                <a:lnTo>
                  <a:pt x="13167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1938401" y="7015708"/>
            <a:ext cx="199390" cy="57785"/>
          </a:xfrm>
          <a:custGeom>
            <a:avLst/>
            <a:gdLst/>
            <a:ahLst/>
            <a:cxnLst/>
            <a:rect l="l" t="t" r="r" b="b"/>
            <a:pathLst>
              <a:path w="199389" h="57784">
                <a:moveTo>
                  <a:pt x="53035" y="29260"/>
                </a:moveTo>
                <a:lnTo>
                  <a:pt x="51714" y="19685"/>
                </a:lnTo>
                <a:lnTo>
                  <a:pt x="47320" y="10185"/>
                </a:lnTo>
                <a:lnTo>
                  <a:pt x="45720" y="8763"/>
                </a:lnTo>
                <a:lnTo>
                  <a:pt x="45720" y="29260"/>
                </a:lnTo>
                <a:lnTo>
                  <a:pt x="44386" y="38100"/>
                </a:lnTo>
                <a:lnTo>
                  <a:pt x="40576" y="45034"/>
                </a:lnTo>
                <a:lnTo>
                  <a:pt x="34531" y="49580"/>
                </a:lnTo>
                <a:lnTo>
                  <a:pt x="26517" y="51206"/>
                </a:lnTo>
                <a:lnTo>
                  <a:pt x="18491" y="49580"/>
                </a:lnTo>
                <a:lnTo>
                  <a:pt x="12458" y="45034"/>
                </a:lnTo>
                <a:lnTo>
                  <a:pt x="8636" y="38100"/>
                </a:lnTo>
                <a:lnTo>
                  <a:pt x="7315" y="29260"/>
                </a:lnTo>
                <a:lnTo>
                  <a:pt x="8636" y="20434"/>
                </a:lnTo>
                <a:lnTo>
                  <a:pt x="12446" y="13500"/>
                </a:lnTo>
                <a:lnTo>
                  <a:pt x="18491" y="8953"/>
                </a:lnTo>
                <a:lnTo>
                  <a:pt x="26517" y="7315"/>
                </a:lnTo>
                <a:lnTo>
                  <a:pt x="34531" y="8953"/>
                </a:lnTo>
                <a:lnTo>
                  <a:pt x="40576" y="13500"/>
                </a:lnTo>
                <a:lnTo>
                  <a:pt x="44386" y="20434"/>
                </a:lnTo>
                <a:lnTo>
                  <a:pt x="45720" y="29260"/>
                </a:lnTo>
                <a:lnTo>
                  <a:pt x="45720" y="8763"/>
                </a:lnTo>
                <a:lnTo>
                  <a:pt x="44107" y="7315"/>
                </a:lnTo>
                <a:lnTo>
                  <a:pt x="39141" y="2908"/>
                </a:lnTo>
                <a:lnTo>
                  <a:pt x="26517" y="0"/>
                </a:lnTo>
                <a:lnTo>
                  <a:pt x="13881" y="2908"/>
                </a:lnTo>
                <a:lnTo>
                  <a:pt x="5715" y="10185"/>
                </a:lnTo>
                <a:lnTo>
                  <a:pt x="1308" y="19685"/>
                </a:lnTo>
                <a:lnTo>
                  <a:pt x="0" y="29260"/>
                </a:lnTo>
                <a:lnTo>
                  <a:pt x="1308" y="38709"/>
                </a:lnTo>
                <a:lnTo>
                  <a:pt x="5702" y="47891"/>
                </a:lnTo>
                <a:lnTo>
                  <a:pt x="13881" y="54851"/>
                </a:lnTo>
                <a:lnTo>
                  <a:pt x="26517" y="57607"/>
                </a:lnTo>
                <a:lnTo>
                  <a:pt x="39141" y="54851"/>
                </a:lnTo>
                <a:lnTo>
                  <a:pt x="43421" y="51206"/>
                </a:lnTo>
                <a:lnTo>
                  <a:pt x="47320" y="47891"/>
                </a:lnTo>
                <a:lnTo>
                  <a:pt x="51714" y="38709"/>
                </a:lnTo>
                <a:lnTo>
                  <a:pt x="53035" y="29260"/>
                </a:lnTo>
                <a:close/>
              </a:path>
              <a:path w="199389" h="57784">
                <a:moveTo>
                  <a:pt x="93268" y="16459"/>
                </a:moveTo>
                <a:lnTo>
                  <a:pt x="86868" y="16459"/>
                </a:lnTo>
                <a:lnTo>
                  <a:pt x="86868" y="43891"/>
                </a:lnTo>
                <a:lnTo>
                  <a:pt x="84124" y="52120"/>
                </a:lnTo>
                <a:lnTo>
                  <a:pt x="71323" y="52120"/>
                </a:lnTo>
                <a:lnTo>
                  <a:pt x="67665" y="49377"/>
                </a:lnTo>
                <a:lnTo>
                  <a:pt x="67665" y="16459"/>
                </a:lnTo>
                <a:lnTo>
                  <a:pt x="61264" y="16459"/>
                </a:lnTo>
                <a:lnTo>
                  <a:pt x="61264" y="54864"/>
                </a:lnTo>
                <a:lnTo>
                  <a:pt x="68580" y="57607"/>
                </a:lnTo>
                <a:lnTo>
                  <a:pt x="80467" y="57607"/>
                </a:lnTo>
                <a:lnTo>
                  <a:pt x="84124" y="54864"/>
                </a:lnTo>
                <a:lnTo>
                  <a:pt x="86868" y="50292"/>
                </a:lnTo>
                <a:lnTo>
                  <a:pt x="86868" y="56692"/>
                </a:lnTo>
                <a:lnTo>
                  <a:pt x="93268" y="56692"/>
                </a:lnTo>
                <a:lnTo>
                  <a:pt x="93268" y="16459"/>
                </a:lnTo>
                <a:close/>
              </a:path>
              <a:path w="199389" h="57784">
                <a:moveTo>
                  <a:pt x="117957" y="16459"/>
                </a:moveTo>
                <a:lnTo>
                  <a:pt x="111556" y="16459"/>
                </a:lnTo>
                <a:lnTo>
                  <a:pt x="111556" y="5486"/>
                </a:lnTo>
                <a:lnTo>
                  <a:pt x="105156" y="5486"/>
                </a:lnTo>
                <a:lnTo>
                  <a:pt x="105156" y="16459"/>
                </a:lnTo>
                <a:lnTo>
                  <a:pt x="99669" y="16459"/>
                </a:lnTo>
                <a:lnTo>
                  <a:pt x="99669" y="21945"/>
                </a:lnTo>
                <a:lnTo>
                  <a:pt x="105156" y="21945"/>
                </a:lnTo>
                <a:lnTo>
                  <a:pt x="105156" y="53035"/>
                </a:lnTo>
                <a:lnTo>
                  <a:pt x="106070" y="56692"/>
                </a:lnTo>
                <a:lnTo>
                  <a:pt x="117957" y="56692"/>
                </a:lnTo>
                <a:lnTo>
                  <a:pt x="117957" y="51206"/>
                </a:lnTo>
                <a:lnTo>
                  <a:pt x="111556" y="51206"/>
                </a:lnTo>
                <a:lnTo>
                  <a:pt x="111556" y="21945"/>
                </a:lnTo>
                <a:lnTo>
                  <a:pt x="117957" y="21945"/>
                </a:lnTo>
                <a:lnTo>
                  <a:pt x="117957" y="16459"/>
                </a:lnTo>
                <a:close/>
              </a:path>
              <a:path w="199389" h="57784">
                <a:moveTo>
                  <a:pt x="141732" y="0"/>
                </a:moveTo>
                <a:lnTo>
                  <a:pt x="137160" y="0"/>
                </a:lnTo>
                <a:lnTo>
                  <a:pt x="117957" y="57607"/>
                </a:lnTo>
                <a:lnTo>
                  <a:pt x="123444" y="57607"/>
                </a:lnTo>
                <a:lnTo>
                  <a:pt x="141732" y="0"/>
                </a:lnTo>
                <a:close/>
              </a:path>
              <a:path w="199389" h="57784">
                <a:moveTo>
                  <a:pt x="155448" y="1828"/>
                </a:moveTo>
                <a:lnTo>
                  <a:pt x="148132" y="1828"/>
                </a:lnTo>
                <a:lnTo>
                  <a:pt x="148132" y="56692"/>
                </a:lnTo>
                <a:lnTo>
                  <a:pt x="155448" y="56692"/>
                </a:lnTo>
                <a:lnTo>
                  <a:pt x="155448" y="1828"/>
                </a:lnTo>
                <a:close/>
              </a:path>
              <a:path w="199389" h="57784">
                <a:moveTo>
                  <a:pt x="199339" y="18288"/>
                </a:moveTo>
                <a:lnTo>
                  <a:pt x="192024" y="15544"/>
                </a:lnTo>
                <a:lnTo>
                  <a:pt x="178308" y="15544"/>
                </a:lnTo>
                <a:lnTo>
                  <a:pt x="174650" y="20116"/>
                </a:lnTo>
                <a:lnTo>
                  <a:pt x="173736" y="21945"/>
                </a:lnTo>
                <a:lnTo>
                  <a:pt x="173736" y="16459"/>
                </a:lnTo>
                <a:lnTo>
                  <a:pt x="167335" y="16459"/>
                </a:lnTo>
                <a:lnTo>
                  <a:pt x="167335" y="56692"/>
                </a:lnTo>
                <a:lnTo>
                  <a:pt x="173736" y="56692"/>
                </a:lnTo>
                <a:lnTo>
                  <a:pt x="173736" y="23774"/>
                </a:lnTo>
                <a:lnTo>
                  <a:pt x="180136" y="21945"/>
                </a:lnTo>
                <a:lnTo>
                  <a:pt x="191109" y="21945"/>
                </a:lnTo>
                <a:lnTo>
                  <a:pt x="192938" y="24688"/>
                </a:lnTo>
                <a:lnTo>
                  <a:pt x="192938" y="56692"/>
                </a:lnTo>
                <a:lnTo>
                  <a:pt x="199339" y="56692"/>
                </a:lnTo>
                <a:lnTo>
                  <a:pt x="199339" y="1828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1908225" y="8211743"/>
            <a:ext cx="94615" cy="57785"/>
          </a:xfrm>
          <a:custGeom>
            <a:avLst/>
            <a:gdLst/>
            <a:ahLst/>
            <a:cxnLst/>
            <a:rect l="l" t="t" r="r" b="b"/>
            <a:pathLst>
              <a:path w="94614" h="57784">
                <a:moveTo>
                  <a:pt x="53949" y="29260"/>
                </a:moveTo>
                <a:lnTo>
                  <a:pt x="52628" y="19685"/>
                </a:lnTo>
                <a:lnTo>
                  <a:pt x="48234" y="10172"/>
                </a:lnTo>
                <a:lnTo>
                  <a:pt x="45720" y="7937"/>
                </a:lnTo>
                <a:lnTo>
                  <a:pt x="45720" y="29260"/>
                </a:lnTo>
                <a:lnTo>
                  <a:pt x="44526" y="38100"/>
                </a:lnTo>
                <a:lnTo>
                  <a:pt x="41021" y="45046"/>
                </a:lnTo>
                <a:lnTo>
                  <a:pt x="35293" y="49580"/>
                </a:lnTo>
                <a:lnTo>
                  <a:pt x="27432" y="51206"/>
                </a:lnTo>
                <a:lnTo>
                  <a:pt x="19405" y="49580"/>
                </a:lnTo>
                <a:lnTo>
                  <a:pt x="13373" y="45046"/>
                </a:lnTo>
                <a:lnTo>
                  <a:pt x="9550" y="38100"/>
                </a:lnTo>
                <a:lnTo>
                  <a:pt x="8229" y="29260"/>
                </a:lnTo>
                <a:lnTo>
                  <a:pt x="9550" y="20294"/>
                </a:lnTo>
                <a:lnTo>
                  <a:pt x="13373" y="13030"/>
                </a:lnTo>
                <a:lnTo>
                  <a:pt x="19405" y="8178"/>
                </a:lnTo>
                <a:lnTo>
                  <a:pt x="27432" y="6400"/>
                </a:lnTo>
                <a:lnTo>
                  <a:pt x="35293" y="8178"/>
                </a:lnTo>
                <a:lnTo>
                  <a:pt x="41033" y="13030"/>
                </a:lnTo>
                <a:lnTo>
                  <a:pt x="44526" y="20294"/>
                </a:lnTo>
                <a:lnTo>
                  <a:pt x="45720" y="29260"/>
                </a:lnTo>
                <a:lnTo>
                  <a:pt x="45720" y="7937"/>
                </a:lnTo>
                <a:lnTo>
                  <a:pt x="43992" y="6400"/>
                </a:lnTo>
                <a:lnTo>
                  <a:pt x="40055" y="2908"/>
                </a:lnTo>
                <a:lnTo>
                  <a:pt x="27432" y="0"/>
                </a:lnTo>
                <a:lnTo>
                  <a:pt x="14262" y="2908"/>
                </a:lnTo>
                <a:lnTo>
                  <a:pt x="5829" y="10172"/>
                </a:lnTo>
                <a:lnTo>
                  <a:pt x="1320" y="19685"/>
                </a:lnTo>
                <a:lnTo>
                  <a:pt x="0" y="29260"/>
                </a:lnTo>
                <a:lnTo>
                  <a:pt x="1320" y="38328"/>
                </a:lnTo>
                <a:lnTo>
                  <a:pt x="5829" y="47548"/>
                </a:lnTo>
                <a:lnTo>
                  <a:pt x="14262" y="54724"/>
                </a:lnTo>
                <a:lnTo>
                  <a:pt x="27432" y="57607"/>
                </a:lnTo>
                <a:lnTo>
                  <a:pt x="40055" y="54724"/>
                </a:lnTo>
                <a:lnTo>
                  <a:pt x="44056" y="51206"/>
                </a:lnTo>
                <a:lnTo>
                  <a:pt x="48234" y="47548"/>
                </a:lnTo>
                <a:lnTo>
                  <a:pt x="52628" y="38328"/>
                </a:lnTo>
                <a:lnTo>
                  <a:pt x="53949" y="29260"/>
                </a:lnTo>
                <a:close/>
              </a:path>
              <a:path w="94614" h="57784">
                <a:moveTo>
                  <a:pt x="94183" y="16459"/>
                </a:moveTo>
                <a:lnTo>
                  <a:pt x="86868" y="16459"/>
                </a:lnTo>
                <a:lnTo>
                  <a:pt x="86868" y="43891"/>
                </a:lnTo>
                <a:lnTo>
                  <a:pt x="85039" y="51206"/>
                </a:lnTo>
                <a:lnTo>
                  <a:pt x="72237" y="51206"/>
                </a:lnTo>
                <a:lnTo>
                  <a:pt x="68580" y="49377"/>
                </a:lnTo>
                <a:lnTo>
                  <a:pt x="68580" y="16459"/>
                </a:lnTo>
                <a:lnTo>
                  <a:pt x="62179" y="16459"/>
                </a:lnTo>
                <a:lnTo>
                  <a:pt x="62179" y="54864"/>
                </a:lnTo>
                <a:lnTo>
                  <a:pt x="68580" y="57607"/>
                </a:lnTo>
                <a:lnTo>
                  <a:pt x="81381" y="57607"/>
                </a:lnTo>
                <a:lnTo>
                  <a:pt x="84124" y="54864"/>
                </a:lnTo>
                <a:lnTo>
                  <a:pt x="87782" y="50292"/>
                </a:lnTo>
                <a:lnTo>
                  <a:pt x="87782" y="55778"/>
                </a:lnTo>
                <a:lnTo>
                  <a:pt x="94183" y="55778"/>
                </a:lnTo>
                <a:lnTo>
                  <a:pt x="94183" y="1645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4" name="object 17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611399" y="5937630"/>
            <a:ext cx="262432" cy="1330452"/>
          </a:xfrm>
          <a:prstGeom prst="rect">
            <a:avLst/>
          </a:prstGeom>
        </p:spPr>
      </p:pic>
      <p:sp>
        <p:nvSpPr>
          <p:cNvPr id="175" name="object 175"/>
          <p:cNvSpPr/>
          <p:nvPr/>
        </p:nvSpPr>
        <p:spPr>
          <a:xfrm>
            <a:off x="2007895" y="8217230"/>
            <a:ext cx="19685" cy="51435"/>
          </a:xfrm>
          <a:custGeom>
            <a:avLst/>
            <a:gdLst/>
            <a:ahLst/>
            <a:cxnLst/>
            <a:rect l="l" t="t" r="r" b="b"/>
            <a:pathLst>
              <a:path w="19685" h="51434">
                <a:moveTo>
                  <a:pt x="12801" y="0"/>
                </a:moveTo>
                <a:lnTo>
                  <a:pt x="5486" y="0"/>
                </a:lnTo>
                <a:lnTo>
                  <a:pt x="5486" y="10972"/>
                </a:lnTo>
                <a:lnTo>
                  <a:pt x="0" y="10972"/>
                </a:lnTo>
                <a:lnTo>
                  <a:pt x="0" y="16459"/>
                </a:lnTo>
                <a:lnTo>
                  <a:pt x="5486" y="16459"/>
                </a:lnTo>
                <a:lnTo>
                  <a:pt x="5486" y="47548"/>
                </a:lnTo>
                <a:lnTo>
                  <a:pt x="7315" y="51206"/>
                </a:lnTo>
                <a:lnTo>
                  <a:pt x="19202" y="51206"/>
                </a:lnTo>
                <a:lnTo>
                  <a:pt x="19202" y="45719"/>
                </a:lnTo>
                <a:lnTo>
                  <a:pt x="12801" y="45719"/>
                </a:lnTo>
                <a:lnTo>
                  <a:pt x="12801" y="16459"/>
                </a:lnTo>
                <a:lnTo>
                  <a:pt x="19202" y="16459"/>
                </a:lnTo>
                <a:lnTo>
                  <a:pt x="19202" y="10972"/>
                </a:lnTo>
                <a:lnTo>
                  <a:pt x="12801" y="10972"/>
                </a:lnTo>
                <a:lnTo>
                  <a:pt x="1280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1075207" y="6820941"/>
            <a:ext cx="327025" cy="132715"/>
          </a:xfrm>
          <a:custGeom>
            <a:avLst/>
            <a:gdLst/>
            <a:ahLst/>
            <a:cxnLst/>
            <a:rect l="l" t="t" r="r" b="b"/>
            <a:pathLst>
              <a:path w="327025" h="132715">
                <a:moveTo>
                  <a:pt x="48463" y="18288"/>
                </a:moveTo>
                <a:lnTo>
                  <a:pt x="46037" y="11582"/>
                </a:lnTo>
                <a:lnTo>
                  <a:pt x="41478" y="5715"/>
                </a:lnTo>
                <a:lnTo>
                  <a:pt x="34696" y="1574"/>
                </a:lnTo>
                <a:lnTo>
                  <a:pt x="25603" y="0"/>
                </a:lnTo>
                <a:lnTo>
                  <a:pt x="15036" y="2120"/>
                </a:lnTo>
                <a:lnTo>
                  <a:pt x="6972" y="8001"/>
                </a:lnTo>
                <a:lnTo>
                  <a:pt x="1803" y="16979"/>
                </a:lnTo>
                <a:lnTo>
                  <a:pt x="0" y="28346"/>
                </a:lnTo>
                <a:lnTo>
                  <a:pt x="2057" y="41795"/>
                </a:lnTo>
                <a:lnTo>
                  <a:pt x="7543" y="50863"/>
                </a:lnTo>
                <a:lnTo>
                  <a:pt x="15430" y="55994"/>
                </a:lnTo>
                <a:lnTo>
                  <a:pt x="24688" y="57607"/>
                </a:lnTo>
                <a:lnTo>
                  <a:pt x="29552" y="57137"/>
                </a:lnTo>
                <a:lnTo>
                  <a:pt x="36918" y="54521"/>
                </a:lnTo>
                <a:lnTo>
                  <a:pt x="44094" y="47967"/>
                </a:lnTo>
                <a:lnTo>
                  <a:pt x="48463" y="35661"/>
                </a:lnTo>
                <a:lnTo>
                  <a:pt x="41148" y="35661"/>
                </a:lnTo>
                <a:lnTo>
                  <a:pt x="39319" y="48463"/>
                </a:lnTo>
                <a:lnTo>
                  <a:pt x="30175" y="51206"/>
                </a:lnTo>
                <a:lnTo>
                  <a:pt x="25603" y="51206"/>
                </a:lnTo>
                <a:lnTo>
                  <a:pt x="16954" y="49441"/>
                </a:lnTo>
                <a:lnTo>
                  <a:pt x="11315" y="44577"/>
                </a:lnTo>
                <a:lnTo>
                  <a:pt x="8242" y="37325"/>
                </a:lnTo>
                <a:lnTo>
                  <a:pt x="7315" y="28346"/>
                </a:lnTo>
                <a:lnTo>
                  <a:pt x="8750" y="18745"/>
                </a:lnTo>
                <a:lnTo>
                  <a:pt x="12687" y="11887"/>
                </a:lnTo>
                <a:lnTo>
                  <a:pt x="18491" y="7785"/>
                </a:lnTo>
                <a:lnTo>
                  <a:pt x="25603" y="6400"/>
                </a:lnTo>
                <a:lnTo>
                  <a:pt x="31089" y="6400"/>
                </a:lnTo>
                <a:lnTo>
                  <a:pt x="38404" y="8229"/>
                </a:lnTo>
                <a:lnTo>
                  <a:pt x="41148" y="18288"/>
                </a:lnTo>
                <a:lnTo>
                  <a:pt x="48463" y="18288"/>
                </a:lnTo>
                <a:close/>
              </a:path>
              <a:path w="327025" h="132715">
                <a:moveTo>
                  <a:pt x="91440" y="36576"/>
                </a:moveTo>
                <a:lnTo>
                  <a:pt x="90373" y="28663"/>
                </a:lnTo>
                <a:lnTo>
                  <a:pt x="87096" y="21945"/>
                </a:lnTo>
                <a:lnTo>
                  <a:pt x="85979" y="21031"/>
                </a:lnTo>
                <a:lnTo>
                  <a:pt x="84124" y="19519"/>
                </a:lnTo>
                <a:lnTo>
                  <a:pt x="84124" y="31089"/>
                </a:lnTo>
                <a:lnTo>
                  <a:pt x="84124" y="41148"/>
                </a:lnTo>
                <a:lnTo>
                  <a:pt x="82296" y="51206"/>
                </a:lnTo>
                <a:lnTo>
                  <a:pt x="63093" y="51206"/>
                </a:lnTo>
                <a:lnTo>
                  <a:pt x="61264" y="41148"/>
                </a:lnTo>
                <a:lnTo>
                  <a:pt x="61264" y="31089"/>
                </a:lnTo>
                <a:lnTo>
                  <a:pt x="63093" y="21031"/>
                </a:lnTo>
                <a:lnTo>
                  <a:pt x="82296" y="21031"/>
                </a:lnTo>
                <a:lnTo>
                  <a:pt x="84124" y="31089"/>
                </a:lnTo>
                <a:lnTo>
                  <a:pt x="84124" y="19519"/>
                </a:lnTo>
                <a:lnTo>
                  <a:pt x="81407" y="17297"/>
                </a:lnTo>
                <a:lnTo>
                  <a:pt x="73152" y="15544"/>
                </a:lnTo>
                <a:lnTo>
                  <a:pt x="64744" y="17297"/>
                </a:lnTo>
                <a:lnTo>
                  <a:pt x="58750" y="21945"/>
                </a:lnTo>
                <a:lnTo>
                  <a:pt x="55143" y="28663"/>
                </a:lnTo>
                <a:lnTo>
                  <a:pt x="53949" y="36576"/>
                </a:lnTo>
                <a:lnTo>
                  <a:pt x="55143" y="44107"/>
                </a:lnTo>
                <a:lnTo>
                  <a:pt x="58750" y="50863"/>
                </a:lnTo>
                <a:lnTo>
                  <a:pt x="64744" y="55740"/>
                </a:lnTo>
                <a:lnTo>
                  <a:pt x="73152" y="57607"/>
                </a:lnTo>
                <a:lnTo>
                  <a:pt x="81407" y="55740"/>
                </a:lnTo>
                <a:lnTo>
                  <a:pt x="86690" y="51206"/>
                </a:lnTo>
                <a:lnTo>
                  <a:pt x="87096" y="50863"/>
                </a:lnTo>
                <a:lnTo>
                  <a:pt x="90373" y="44107"/>
                </a:lnTo>
                <a:lnTo>
                  <a:pt x="91440" y="36576"/>
                </a:lnTo>
                <a:close/>
              </a:path>
              <a:path w="327025" h="132715">
                <a:moveTo>
                  <a:pt x="131673" y="17373"/>
                </a:moveTo>
                <a:lnTo>
                  <a:pt x="123444" y="15544"/>
                </a:lnTo>
                <a:lnTo>
                  <a:pt x="110642" y="15544"/>
                </a:lnTo>
                <a:lnTo>
                  <a:pt x="106984" y="20116"/>
                </a:lnTo>
                <a:lnTo>
                  <a:pt x="105156" y="21945"/>
                </a:lnTo>
                <a:lnTo>
                  <a:pt x="105156" y="16459"/>
                </a:lnTo>
                <a:lnTo>
                  <a:pt x="98755" y="16459"/>
                </a:lnTo>
                <a:lnTo>
                  <a:pt x="98755" y="55778"/>
                </a:lnTo>
                <a:lnTo>
                  <a:pt x="106070" y="55778"/>
                </a:lnTo>
                <a:lnTo>
                  <a:pt x="106070" y="23774"/>
                </a:lnTo>
                <a:lnTo>
                  <a:pt x="112471" y="21031"/>
                </a:lnTo>
                <a:lnTo>
                  <a:pt x="122529" y="21031"/>
                </a:lnTo>
                <a:lnTo>
                  <a:pt x="124358" y="24688"/>
                </a:lnTo>
                <a:lnTo>
                  <a:pt x="124358" y="55778"/>
                </a:lnTo>
                <a:lnTo>
                  <a:pt x="131673" y="55778"/>
                </a:lnTo>
                <a:lnTo>
                  <a:pt x="131673" y="17373"/>
                </a:lnTo>
                <a:close/>
              </a:path>
              <a:path w="327025" h="132715">
                <a:moveTo>
                  <a:pt x="156362" y="16459"/>
                </a:moveTo>
                <a:lnTo>
                  <a:pt x="149961" y="16459"/>
                </a:lnTo>
                <a:lnTo>
                  <a:pt x="149961" y="5486"/>
                </a:lnTo>
                <a:lnTo>
                  <a:pt x="142646" y="5486"/>
                </a:lnTo>
                <a:lnTo>
                  <a:pt x="142646" y="16459"/>
                </a:lnTo>
                <a:lnTo>
                  <a:pt x="137160" y="16459"/>
                </a:lnTo>
                <a:lnTo>
                  <a:pt x="137160" y="21945"/>
                </a:lnTo>
                <a:lnTo>
                  <a:pt x="142646" y="21945"/>
                </a:lnTo>
                <a:lnTo>
                  <a:pt x="142646" y="53035"/>
                </a:lnTo>
                <a:lnTo>
                  <a:pt x="144475" y="56692"/>
                </a:lnTo>
                <a:lnTo>
                  <a:pt x="153619" y="56692"/>
                </a:lnTo>
                <a:lnTo>
                  <a:pt x="156362" y="55778"/>
                </a:lnTo>
                <a:lnTo>
                  <a:pt x="156362" y="51206"/>
                </a:lnTo>
                <a:lnTo>
                  <a:pt x="149961" y="51206"/>
                </a:lnTo>
                <a:lnTo>
                  <a:pt x="149961" y="21945"/>
                </a:lnTo>
                <a:lnTo>
                  <a:pt x="156362" y="21945"/>
                </a:lnTo>
                <a:lnTo>
                  <a:pt x="156362" y="16459"/>
                </a:lnTo>
                <a:close/>
              </a:path>
              <a:path w="327025" h="132715">
                <a:moveTo>
                  <a:pt x="182880" y="15544"/>
                </a:moveTo>
                <a:lnTo>
                  <a:pt x="176479" y="15544"/>
                </a:lnTo>
                <a:lnTo>
                  <a:pt x="172821" y="18288"/>
                </a:lnTo>
                <a:lnTo>
                  <a:pt x="170078" y="22860"/>
                </a:lnTo>
                <a:lnTo>
                  <a:pt x="170078" y="16459"/>
                </a:lnTo>
                <a:lnTo>
                  <a:pt x="163677" y="16459"/>
                </a:lnTo>
                <a:lnTo>
                  <a:pt x="163677" y="55778"/>
                </a:lnTo>
                <a:lnTo>
                  <a:pt x="170078" y="55778"/>
                </a:lnTo>
                <a:lnTo>
                  <a:pt x="170078" y="27432"/>
                </a:lnTo>
                <a:lnTo>
                  <a:pt x="173736" y="21945"/>
                </a:lnTo>
                <a:lnTo>
                  <a:pt x="182880" y="21945"/>
                </a:lnTo>
                <a:lnTo>
                  <a:pt x="182880" y="15544"/>
                </a:lnTo>
                <a:close/>
              </a:path>
              <a:path w="327025" h="132715">
                <a:moveTo>
                  <a:pt x="188366" y="84124"/>
                </a:moveTo>
                <a:lnTo>
                  <a:pt x="181965" y="77724"/>
                </a:lnTo>
                <a:lnTo>
                  <a:pt x="180136" y="77724"/>
                </a:lnTo>
                <a:lnTo>
                  <a:pt x="180136" y="85953"/>
                </a:lnTo>
                <a:lnTo>
                  <a:pt x="180136" y="100584"/>
                </a:lnTo>
                <a:lnTo>
                  <a:pt x="175564" y="102412"/>
                </a:lnTo>
                <a:lnTo>
                  <a:pt x="154533" y="102412"/>
                </a:lnTo>
                <a:lnTo>
                  <a:pt x="154533" y="84124"/>
                </a:lnTo>
                <a:lnTo>
                  <a:pt x="175564" y="84124"/>
                </a:lnTo>
                <a:lnTo>
                  <a:pt x="180136" y="85953"/>
                </a:lnTo>
                <a:lnTo>
                  <a:pt x="180136" y="77724"/>
                </a:lnTo>
                <a:lnTo>
                  <a:pt x="147218" y="77724"/>
                </a:lnTo>
                <a:lnTo>
                  <a:pt x="147218" y="132588"/>
                </a:lnTo>
                <a:lnTo>
                  <a:pt x="154533" y="132588"/>
                </a:lnTo>
                <a:lnTo>
                  <a:pt x="154533" y="108813"/>
                </a:lnTo>
                <a:lnTo>
                  <a:pt x="183794" y="108813"/>
                </a:lnTo>
                <a:lnTo>
                  <a:pt x="187350" y="102412"/>
                </a:lnTo>
                <a:lnTo>
                  <a:pt x="188366" y="100584"/>
                </a:lnTo>
                <a:lnTo>
                  <a:pt x="188366" y="84124"/>
                </a:lnTo>
                <a:close/>
              </a:path>
              <a:path w="327025" h="132715">
                <a:moveTo>
                  <a:pt x="222199" y="36576"/>
                </a:moveTo>
                <a:lnTo>
                  <a:pt x="221132" y="28663"/>
                </a:lnTo>
                <a:lnTo>
                  <a:pt x="217843" y="21945"/>
                </a:lnTo>
                <a:lnTo>
                  <a:pt x="216738" y="21031"/>
                </a:lnTo>
                <a:lnTo>
                  <a:pt x="215798" y="20269"/>
                </a:lnTo>
                <a:lnTo>
                  <a:pt x="215798" y="31089"/>
                </a:lnTo>
                <a:lnTo>
                  <a:pt x="215798" y="41148"/>
                </a:lnTo>
                <a:lnTo>
                  <a:pt x="213969" y="51206"/>
                </a:lnTo>
                <a:lnTo>
                  <a:pt x="194767" y="51206"/>
                </a:lnTo>
                <a:lnTo>
                  <a:pt x="192938" y="41148"/>
                </a:lnTo>
                <a:lnTo>
                  <a:pt x="192938" y="31089"/>
                </a:lnTo>
                <a:lnTo>
                  <a:pt x="194767" y="21031"/>
                </a:lnTo>
                <a:lnTo>
                  <a:pt x="213969" y="21031"/>
                </a:lnTo>
                <a:lnTo>
                  <a:pt x="215798" y="31089"/>
                </a:lnTo>
                <a:lnTo>
                  <a:pt x="215798" y="20269"/>
                </a:lnTo>
                <a:lnTo>
                  <a:pt x="212166" y="17297"/>
                </a:lnTo>
                <a:lnTo>
                  <a:pt x="203911" y="15544"/>
                </a:lnTo>
                <a:lnTo>
                  <a:pt x="195643" y="17297"/>
                </a:lnTo>
                <a:lnTo>
                  <a:pt x="189966" y="21945"/>
                </a:lnTo>
                <a:lnTo>
                  <a:pt x="186677" y="28663"/>
                </a:lnTo>
                <a:lnTo>
                  <a:pt x="185623" y="36576"/>
                </a:lnTo>
                <a:lnTo>
                  <a:pt x="186677" y="44107"/>
                </a:lnTo>
                <a:lnTo>
                  <a:pt x="189953" y="50863"/>
                </a:lnTo>
                <a:lnTo>
                  <a:pt x="195643" y="55740"/>
                </a:lnTo>
                <a:lnTo>
                  <a:pt x="203911" y="57607"/>
                </a:lnTo>
                <a:lnTo>
                  <a:pt x="212166" y="55740"/>
                </a:lnTo>
                <a:lnTo>
                  <a:pt x="217449" y="51206"/>
                </a:lnTo>
                <a:lnTo>
                  <a:pt x="217855" y="50863"/>
                </a:lnTo>
                <a:lnTo>
                  <a:pt x="221132" y="44107"/>
                </a:lnTo>
                <a:lnTo>
                  <a:pt x="222199" y="36576"/>
                </a:lnTo>
                <a:close/>
              </a:path>
              <a:path w="327025" h="132715">
                <a:moveTo>
                  <a:pt x="229514" y="85039"/>
                </a:moveTo>
                <a:lnTo>
                  <a:pt x="222199" y="78638"/>
                </a:lnTo>
                <a:lnTo>
                  <a:pt x="213055" y="78638"/>
                </a:lnTo>
                <a:lnTo>
                  <a:pt x="207873" y="79197"/>
                </a:lnTo>
                <a:lnTo>
                  <a:pt x="201853" y="81724"/>
                </a:lnTo>
                <a:lnTo>
                  <a:pt x="196850" y="87515"/>
                </a:lnTo>
                <a:lnTo>
                  <a:pt x="194767" y="97840"/>
                </a:lnTo>
                <a:lnTo>
                  <a:pt x="201168" y="97840"/>
                </a:lnTo>
                <a:lnTo>
                  <a:pt x="202082" y="94183"/>
                </a:lnTo>
                <a:lnTo>
                  <a:pt x="202082" y="85039"/>
                </a:lnTo>
                <a:lnTo>
                  <a:pt x="220370" y="85039"/>
                </a:lnTo>
                <a:lnTo>
                  <a:pt x="223113" y="90525"/>
                </a:lnTo>
                <a:lnTo>
                  <a:pt x="223113" y="101498"/>
                </a:lnTo>
                <a:lnTo>
                  <a:pt x="218541" y="103327"/>
                </a:lnTo>
                <a:lnTo>
                  <a:pt x="213055" y="106984"/>
                </a:lnTo>
                <a:lnTo>
                  <a:pt x="192938" y="132588"/>
                </a:lnTo>
                <a:lnTo>
                  <a:pt x="229514" y="132588"/>
                </a:lnTo>
                <a:lnTo>
                  <a:pt x="229514" y="126187"/>
                </a:lnTo>
                <a:lnTo>
                  <a:pt x="201168" y="126187"/>
                </a:lnTo>
                <a:lnTo>
                  <a:pt x="201168" y="124358"/>
                </a:lnTo>
                <a:lnTo>
                  <a:pt x="202996" y="119786"/>
                </a:lnTo>
                <a:lnTo>
                  <a:pt x="210312" y="116128"/>
                </a:lnTo>
                <a:lnTo>
                  <a:pt x="215798" y="112471"/>
                </a:lnTo>
                <a:lnTo>
                  <a:pt x="224028" y="108813"/>
                </a:lnTo>
                <a:lnTo>
                  <a:pt x="229514" y="104241"/>
                </a:lnTo>
                <a:lnTo>
                  <a:pt x="229514" y="85039"/>
                </a:lnTo>
                <a:close/>
              </a:path>
              <a:path w="327025" h="132715">
                <a:moveTo>
                  <a:pt x="236829" y="1828"/>
                </a:moveTo>
                <a:lnTo>
                  <a:pt x="230428" y="1828"/>
                </a:lnTo>
                <a:lnTo>
                  <a:pt x="230428" y="55778"/>
                </a:lnTo>
                <a:lnTo>
                  <a:pt x="236829" y="55778"/>
                </a:lnTo>
                <a:lnTo>
                  <a:pt x="236829" y="1828"/>
                </a:lnTo>
                <a:close/>
              </a:path>
              <a:path w="327025" h="132715">
                <a:moveTo>
                  <a:pt x="254203" y="1828"/>
                </a:moveTo>
                <a:lnTo>
                  <a:pt x="246888" y="1828"/>
                </a:lnTo>
                <a:lnTo>
                  <a:pt x="246888" y="55778"/>
                </a:lnTo>
                <a:lnTo>
                  <a:pt x="254203" y="55778"/>
                </a:lnTo>
                <a:lnTo>
                  <a:pt x="254203" y="1828"/>
                </a:lnTo>
                <a:close/>
              </a:path>
              <a:path w="327025" h="132715">
                <a:moveTo>
                  <a:pt x="273405" y="113385"/>
                </a:moveTo>
                <a:lnTo>
                  <a:pt x="266090" y="113385"/>
                </a:lnTo>
                <a:lnTo>
                  <a:pt x="266090" y="89611"/>
                </a:lnTo>
                <a:lnTo>
                  <a:pt x="266090" y="78638"/>
                </a:lnTo>
                <a:lnTo>
                  <a:pt x="260604" y="78638"/>
                </a:lnTo>
                <a:lnTo>
                  <a:pt x="258775" y="81153"/>
                </a:lnTo>
                <a:lnTo>
                  <a:pt x="258775" y="89611"/>
                </a:lnTo>
                <a:lnTo>
                  <a:pt x="258775" y="113385"/>
                </a:lnTo>
                <a:lnTo>
                  <a:pt x="241401" y="113385"/>
                </a:lnTo>
                <a:lnTo>
                  <a:pt x="258775" y="89611"/>
                </a:lnTo>
                <a:lnTo>
                  <a:pt x="258775" y="81153"/>
                </a:lnTo>
                <a:lnTo>
                  <a:pt x="235915" y="112471"/>
                </a:lnTo>
                <a:lnTo>
                  <a:pt x="235915" y="118872"/>
                </a:lnTo>
                <a:lnTo>
                  <a:pt x="258775" y="118872"/>
                </a:lnTo>
                <a:lnTo>
                  <a:pt x="258775" y="132588"/>
                </a:lnTo>
                <a:lnTo>
                  <a:pt x="266090" y="132588"/>
                </a:lnTo>
                <a:lnTo>
                  <a:pt x="266090" y="118872"/>
                </a:lnTo>
                <a:lnTo>
                  <a:pt x="273405" y="118872"/>
                </a:lnTo>
                <a:lnTo>
                  <a:pt x="273405" y="113385"/>
                </a:lnTo>
                <a:close/>
              </a:path>
              <a:path w="327025" h="132715">
                <a:moveTo>
                  <a:pt x="298094" y="38404"/>
                </a:moveTo>
                <a:lnTo>
                  <a:pt x="297484" y="32918"/>
                </a:lnTo>
                <a:lnTo>
                  <a:pt x="297065" y="29057"/>
                </a:lnTo>
                <a:lnTo>
                  <a:pt x="293979" y="21844"/>
                </a:lnTo>
                <a:lnTo>
                  <a:pt x="293090" y="21031"/>
                </a:lnTo>
                <a:lnTo>
                  <a:pt x="291693" y="19773"/>
                </a:lnTo>
                <a:lnTo>
                  <a:pt x="291693" y="32918"/>
                </a:lnTo>
                <a:lnTo>
                  <a:pt x="269748" y="32918"/>
                </a:lnTo>
                <a:lnTo>
                  <a:pt x="269748" y="26517"/>
                </a:lnTo>
                <a:lnTo>
                  <a:pt x="274320" y="21031"/>
                </a:lnTo>
                <a:lnTo>
                  <a:pt x="288950" y="21031"/>
                </a:lnTo>
                <a:lnTo>
                  <a:pt x="290779" y="26517"/>
                </a:lnTo>
                <a:lnTo>
                  <a:pt x="291693" y="32918"/>
                </a:lnTo>
                <a:lnTo>
                  <a:pt x="291693" y="19773"/>
                </a:lnTo>
                <a:lnTo>
                  <a:pt x="288836" y="17195"/>
                </a:lnTo>
                <a:lnTo>
                  <a:pt x="281635" y="15544"/>
                </a:lnTo>
                <a:lnTo>
                  <a:pt x="272821" y="17195"/>
                </a:lnTo>
                <a:lnTo>
                  <a:pt x="266877" y="21717"/>
                </a:lnTo>
                <a:lnTo>
                  <a:pt x="263499" y="28663"/>
                </a:lnTo>
                <a:lnTo>
                  <a:pt x="262432" y="37490"/>
                </a:lnTo>
                <a:lnTo>
                  <a:pt x="263601" y="45262"/>
                </a:lnTo>
                <a:lnTo>
                  <a:pt x="267004" y="51663"/>
                </a:lnTo>
                <a:lnTo>
                  <a:pt x="272453" y="56007"/>
                </a:lnTo>
                <a:lnTo>
                  <a:pt x="279806" y="57607"/>
                </a:lnTo>
                <a:lnTo>
                  <a:pt x="286207" y="57607"/>
                </a:lnTo>
                <a:lnTo>
                  <a:pt x="288950" y="55778"/>
                </a:lnTo>
                <a:lnTo>
                  <a:pt x="290779" y="54864"/>
                </a:lnTo>
                <a:lnTo>
                  <a:pt x="296265" y="51206"/>
                </a:lnTo>
                <a:lnTo>
                  <a:pt x="298094" y="45720"/>
                </a:lnTo>
                <a:lnTo>
                  <a:pt x="298094" y="43891"/>
                </a:lnTo>
                <a:lnTo>
                  <a:pt x="290779" y="43891"/>
                </a:lnTo>
                <a:lnTo>
                  <a:pt x="290779" y="46634"/>
                </a:lnTo>
                <a:lnTo>
                  <a:pt x="287121" y="51206"/>
                </a:lnTo>
                <a:lnTo>
                  <a:pt x="273405" y="51206"/>
                </a:lnTo>
                <a:lnTo>
                  <a:pt x="269748" y="46634"/>
                </a:lnTo>
                <a:lnTo>
                  <a:pt x="269748" y="38404"/>
                </a:lnTo>
                <a:lnTo>
                  <a:pt x="298094" y="38404"/>
                </a:lnTo>
                <a:close/>
              </a:path>
              <a:path w="327025" h="132715">
                <a:moveTo>
                  <a:pt x="325526" y="77724"/>
                </a:moveTo>
                <a:lnTo>
                  <a:pt x="317296" y="77724"/>
                </a:lnTo>
                <a:lnTo>
                  <a:pt x="301752" y="124358"/>
                </a:lnTo>
                <a:lnTo>
                  <a:pt x="286207" y="77724"/>
                </a:lnTo>
                <a:lnTo>
                  <a:pt x="277977" y="77724"/>
                </a:lnTo>
                <a:lnTo>
                  <a:pt x="297180" y="132588"/>
                </a:lnTo>
                <a:lnTo>
                  <a:pt x="305409" y="132588"/>
                </a:lnTo>
                <a:lnTo>
                  <a:pt x="325526" y="77724"/>
                </a:lnTo>
                <a:close/>
              </a:path>
              <a:path w="327025" h="132715">
                <a:moveTo>
                  <a:pt x="326440" y="15544"/>
                </a:moveTo>
                <a:lnTo>
                  <a:pt x="320040" y="15544"/>
                </a:lnTo>
                <a:lnTo>
                  <a:pt x="316382" y="18288"/>
                </a:lnTo>
                <a:lnTo>
                  <a:pt x="313639" y="22860"/>
                </a:lnTo>
                <a:lnTo>
                  <a:pt x="313639" y="16459"/>
                </a:lnTo>
                <a:lnTo>
                  <a:pt x="307238" y="16459"/>
                </a:lnTo>
                <a:lnTo>
                  <a:pt x="307238" y="55778"/>
                </a:lnTo>
                <a:lnTo>
                  <a:pt x="314553" y="55778"/>
                </a:lnTo>
                <a:lnTo>
                  <a:pt x="314553" y="27432"/>
                </a:lnTo>
                <a:lnTo>
                  <a:pt x="318211" y="21945"/>
                </a:lnTo>
                <a:lnTo>
                  <a:pt x="326440" y="21945"/>
                </a:lnTo>
                <a:lnTo>
                  <a:pt x="326440" y="1554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1567154" y="6820027"/>
            <a:ext cx="55244" cy="140335"/>
          </a:xfrm>
          <a:custGeom>
            <a:avLst/>
            <a:gdLst/>
            <a:ahLst/>
            <a:cxnLst/>
            <a:rect l="l" t="t" r="r" b="b"/>
            <a:pathLst>
              <a:path w="55244" h="140334">
                <a:moveTo>
                  <a:pt x="54864" y="87782"/>
                </a:moveTo>
                <a:lnTo>
                  <a:pt x="0" y="87782"/>
                </a:lnTo>
                <a:lnTo>
                  <a:pt x="0" y="98755"/>
                </a:lnTo>
                <a:lnTo>
                  <a:pt x="46634" y="114300"/>
                </a:lnTo>
                <a:lnTo>
                  <a:pt x="0" y="129844"/>
                </a:lnTo>
                <a:lnTo>
                  <a:pt x="0" y="139903"/>
                </a:lnTo>
                <a:lnTo>
                  <a:pt x="54864" y="139903"/>
                </a:lnTo>
                <a:lnTo>
                  <a:pt x="54864" y="133502"/>
                </a:lnTo>
                <a:lnTo>
                  <a:pt x="9144" y="133502"/>
                </a:lnTo>
                <a:lnTo>
                  <a:pt x="54864" y="117957"/>
                </a:lnTo>
                <a:lnTo>
                  <a:pt x="54864" y="110642"/>
                </a:lnTo>
                <a:lnTo>
                  <a:pt x="9144" y="95097"/>
                </a:lnTo>
                <a:lnTo>
                  <a:pt x="54864" y="95097"/>
                </a:lnTo>
                <a:lnTo>
                  <a:pt x="54864" y="87782"/>
                </a:lnTo>
                <a:close/>
              </a:path>
              <a:path w="55244" h="140334">
                <a:moveTo>
                  <a:pt x="54864" y="43891"/>
                </a:moveTo>
                <a:lnTo>
                  <a:pt x="48463" y="43891"/>
                </a:lnTo>
                <a:lnTo>
                  <a:pt x="48463" y="73152"/>
                </a:lnTo>
                <a:lnTo>
                  <a:pt x="46634" y="72237"/>
                </a:lnTo>
                <a:lnTo>
                  <a:pt x="42062" y="71323"/>
                </a:lnTo>
                <a:lnTo>
                  <a:pt x="35661" y="58521"/>
                </a:lnTo>
                <a:lnTo>
                  <a:pt x="27432" y="43891"/>
                </a:lnTo>
                <a:lnTo>
                  <a:pt x="7315" y="43891"/>
                </a:lnTo>
                <a:lnTo>
                  <a:pt x="1828" y="51206"/>
                </a:lnTo>
                <a:lnTo>
                  <a:pt x="1828" y="60350"/>
                </a:lnTo>
                <a:lnTo>
                  <a:pt x="2374" y="65913"/>
                </a:lnTo>
                <a:lnTo>
                  <a:pt x="4914" y="71894"/>
                </a:lnTo>
                <a:lnTo>
                  <a:pt x="10693" y="76682"/>
                </a:lnTo>
                <a:lnTo>
                  <a:pt x="21031" y="78638"/>
                </a:lnTo>
                <a:lnTo>
                  <a:pt x="21031" y="72237"/>
                </a:lnTo>
                <a:lnTo>
                  <a:pt x="17373" y="72237"/>
                </a:lnTo>
                <a:lnTo>
                  <a:pt x="7315" y="71323"/>
                </a:lnTo>
                <a:lnTo>
                  <a:pt x="7315" y="53949"/>
                </a:lnTo>
                <a:lnTo>
                  <a:pt x="12801" y="51206"/>
                </a:lnTo>
                <a:lnTo>
                  <a:pt x="24688" y="51206"/>
                </a:lnTo>
                <a:lnTo>
                  <a:pt x="26517" y="54864"/>
                </a:lnTo>
                <a:lnTo>
                  <a:pt x="30175" y="60350"/>
                </a:lnTo>
                <a:lnTo>
                  <a:pt x="33832" y="67665"/>
                </a:lnTo>
                <a:lnTo>
                  <a:pt x="38404" y="74980"/>
                </a:lnTo>
                <a:lnTo>
                  <a:pt x="43891" y="80467"/>
                </a:lnTo>
                <a:lnTo>
                  <a:pt x="54864" y="80467"/>
                </a:lnTo>
                <a:lnTo>
                  <a:pt x="54864" y="43891"/>
                </a:lnTo>
                <a:close/>
              </a:path>
              <a:path w="55244" h="140334">
                <a:moveTo>
                  <a:pt x="54864" y="8229"/>
                </a:moveTo>
                <a:lnTo>
                  <a:pt x="42062" y="8229"/>
                </a:lnTo>
                <a:lnTo>
                  <a:pt x="42062" y="0"/>
                </a:lnTo>
                <a:lnTo>
                  <a:pt x="36576" y="0"/>
                </a:lnTo>
                <a:lnTo>
                  <a:pt x="36576" y="8229"/>
                </a:lnTo>
                <a:lnTo>
                  <a:pt x="36576" y="14630"/>
                </a:lnTo>
                <a:lnTo>
                  <a:pt x="36576" y="32004"/>
                </a:lnTo>
                <a:lnTo>
                  <a:pt x="11887" y="14630"/>
                </a:lnTo>
                <a:lnTo>
                  <a:pt x="36576" y="14630"/>
                </a:lnTo>
                <a:lnTo>
                  <a:pt x="36576" y="8229"/>
                </a:lnTo>
                <a:lnTo>
                  <a:pt x="1828" y="8229"/>
                </a:lnTo>
                <a:lnTo>
                  <a:pt x="1828" y="13716"/>
                </a:lnTo>
                <a:lnTo>
                  <a:pt x="35661" y="38404"/>
                </a:lnTo>
                <a:lnTo>
                  <a:pt x="42062" y="38404"/>
                </a:lnTo>
                <a:lnTo>
                  <a:pt x="42062" y="32004"/>
                </a:lnTo>
                <a:lnTo>
                  <a:pt x="42062" y="14630"/>
                </a:lnTo>
                <a:lnTo>
                  <a:pt x="54864" y="14630"/>
                </a:lnTo>
                <a:lnTo>
                  <a:pt x="54864" y="822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1150188" y="7515885"/>
            <a:ext cx="163195" cy="55880"/>
          </a:xfrm>
          <a:custGeom>
            <a:avLst/>
            <a:gdLst/>
            <a:ahLst/>
            <a:cxnLst/>
            <a:rect l="l" t="t" r="r" b="b"/>
            <a:pathLst>
              <a:path w="163194" h="55879">
                <a:moveTo>
                  <a:pt x="48463" y="54864"/>
                </a:moveTo>
                <a:lnTo>
                  <a:pt x="30175" y="26517"/>
                </a:lnTo>
                <a:lnTo>
                  <a:pt x="47548" y="0"/>
                </a:lnTo>
                <a:lnTo>
                  <a:pt x="33832" y="0"/>
                </a:lnTo>
                <a:lnTo>
                  <a:pt x="23774" y="17373"/>
                </a:lnTo>
                <a:lnTo>
                  <a:pt x="14630" y="0"/>
                </a:lnTo>
                <a:lnTo>
                  <a:pt x="914" y="0"/>
                </a:lnTo>
                <a:lnTo>
                  <a:pt x="17373" y="26517"/>
                </a:lnTo>
                <a:lnTo>
                  <a:pt x="0" y="54864"/>
                </a:lnTo>
                <a:lnTo>
                  <a:pt x="12801" y="54864"/>
                </a:lnTo>
                <a:lnTo>
                  <a:pt x="23774" y="35661"/>
                </a:lnTo>
                <a:lnTo>
                  <a:pt x="34747" y="54864"/>
                </a:lnTo>
                <a:lnTo>
                  <a:pt x="48463" y="54864"/>
                </a:lnTo>
                <a:close/>
              </a:path>
              <a:path w="163194" h="55879">
                <a:moveTo>
                  <a:pt x="78638" y="914"/>
                </a:moveTo>
                <a:lnTo>
                  <a:pt x="69494" y="914"/>
                </a:lnTo>
                <a:lnTo>
                  <a:pt x="69494" y="4572"/>
                </a:lnTo>
                <a:lnTo>
                  <a:pt x="66751" y="10058"/>
                </a:lnTo>
                <a:lnTo>
                  <a:pt x="54864" y="10058"/>
                </a:lnTo>
                <a:lnTo>
                  <a:pt x="54864" y="17373"/>
                </a:lnTo>
                <a:lnTo>
                  <a:pt x="67665" y="17373"/>
                </a:lnTo>
                <a:lnTo>
                  <a:pt x="67665" y="54864"/>
                </a:lnTo>
                <a:lnTo>
                  <a:pt x="78638" y="54864"/>
                </a:lnTo>
                <a:lnTo>
                  <a:pt x="78638" y="914"/>
                </a:lnTo>
                <a:close/>
              </a:path>
              <a:path w="163194" h="55879">
                <a:moveTo>
                  <a:pt x="131673" y="28346"/>
                </a:moveTo>
                <a:lnTo>
                  <a:pt x="130467" y="15963"/>
                </a:lnTo>
                <a:lnTo>
                  <a:pt x="127584" y="9144"/>
                </a:lnTo>
                <a:lnTo>
                  <a:pt x="126873" y="7429"/>
                </a:lnTo>
                <a:lnTo>
                  <a:pt x="120865" y="2501"/>
                </a:lnTo>
                <a:lnTo>
                  <a:pt x="120700" y="2476"/>
                </a:lnTo>
                <a:lnTo>
                  <a:pt x="120700" y="14630"/>
                </a:lnTo>
                <a:lnTo>
                  <a:pt x="120700" y="42062"/>
                </a:lnTo>
                <a:lnTo>
                  <a:pt x="118872" y="47548"/>
                </a:lnTo>
                <a:lnTo>
                  <a:pt x="106984" y="47548"/>
                </a:lnTo>
                <a:lnTo>
                  <a:pt x="105156" y="42062"/>
                </a:lnTo>
                <a:lnTo>
                  <a:pt x="105156" y="14630"/>
                </a:lnTo>
                <a:lnTo>
                  <a:pt x="106984" y="9144"/>
                </a:lnTo>
                <a:lnTo>
                  <a:pt x="118872" y="9144"/>
                </a:lnTo>
                <a:lnTo>
                  <a:pt x="120700" y="14630"/>
                </a:lnTo>
                <a:lnTo>
                  <a:pt x="120700" y="2476"/>
                </a:lnTo>
                <a:lnTo>
                  <a:pt x="94183" y="28346"/>
                </a:lnTo>
                <a:lnTo>
                  <a:pt x="95364" y="40741"/>
                </a:lnTo>
                <a:lnTo>
                  <a:pt x="98869" y="49263"/>
                </a:lnTo>
                <a:lnTo>
                  <a:pt x="104597" y="54203"/>
                </a:lnTo>
                <a:lnTo>
                  <a:pt x="112471" y="55778"/>
                </a:lnTo>
                <a:lnTo>
                  <a:pt x="120865" y="54203"/>
                </a:lnTo>
                <a:lnTo>
                  <a:pt x="126873" y="49263"/>
                </a:lnTo>
                <a:lnTo>
                  <a:pt x="127584" y="47548"/>
                </a:lnTo>
                <a:lnTo>
                  <a:pt x="130467" y="40741"/>
                </a:lnTo>
                <a:lnTo>
                  <a:pt x="131673" y="28346"/>
                </a:lnTo>
                <a:close/>
              </a:path>
              <a:path w="163194" h="55879">
                <a:moveTo>
                  <a:pt x="162763" y="914"/>
                </a:moveTo>
                <a:lnTo>
                  <a:pt x="154533" y="914"/>
                </a:lnTo>
                <a:lnTo>
                  <a:pt x="153619" y="4572"/>
                </a:lnTo>
                <a:lnTo>
                  <a:pt x="150876" y="10058"/>
                </a:lnTo>
                <a:lnTo>
                  <a:pt x="138988" y="10058"/>
                </a:lnTo>
                <a:lnTo>
                  <a:pt x="138988" y="17373"/>
                </a:lnTo>
                <a:lnTo>
                  <a:pt x="151790" y="17373"/>
                </a:lnTo>
                <a:lnTo>
                  <a:pt x="151790" y="54864"/>
                </a:lnTo>
                <a:lnTo>
                  <a:pt x="162763" y="54864"/>
                </a:lnTo>
                <a:lnTo>
                  <a:pt x="162763" y="91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1925599" y="7785633"/>
            <a:ext cx="51435" cy="55244"/>
          </a:xfrm>
          <a:custGeom>
            <a:avLst/>
            <a:gdLst/>
            <a:ahLst/>
            <a:cxnLst/>
            <a:rect l="l" t="t" r="r" b="b"/>
            <a:pathLst>
              <a:path w="51435" h="55245">
                <a:moveTo>
                  <a:pt x="7315" y="0"/>
                </a:moveTo>
                <a:lnTo>
                  <a:pt x="0" y="0"/>
                </a:lnTo>
                <a:lnTo>
                  <a:pt x="0" y="54864"/>
                </a:lnTo>
                <a:lnTo>
                  <a:pt x="7315" y="54864"/>
                </a:lnTo>
                <a:lnTo>
                  <a:pt x="7315" y="0"/>
                </a:lnTo>
                <a:close/>
              </a:path>
              <a:path w="51435" h="55245">
                <a:moveTo>
                  <a:pt x="51206" y="16459"/>
                </a:moveTo>
                <a:lnTo>
                  <a:pt x="43891" y="13716"/>
                </a:lnTo>
                <a:lnTo>
                  <a:pt x="30175" y="13716"/>
                </a:lnTo>
                <a:lnTo>
                  <a:pt x="26517" y="18288"/>
                </a:lnTo>
                <a:lnTo>
                  <a:pt x="25603" y="21031"/>
                </a:lnTo>
                <a:lnTo>
                  <a:pt x="25603" y="14630"/>
                </a:lnTo>
                <a:lnTo>
                  <a:pt x="19202" y="14630"/>
                </a:lnTo>
                <a:lnTo>
                  <a:pt x="19202" y="54864"/>
                </a:lnTo>
                <a:lnTo>
                  <a:pt x="25603" y="54864"/>
                </a:lnTo>
                <a:lnTo>
                  <a:pt x="25603" y="21945"/>
                </a:lnTo>
                <a:lnTo>
                  <a:pt x="32004" y="20116"/>
                </a:lnTo>
                <a:lnTo>
                  <a:pt x="42976" y="20116"/>
                </a:lnTo>
                <a:lnTo>
                  <a:pt x="44805" y="23774"/>
                </a:lnTo>
                <a:lnTo>
                  <a:pt x="44805" y="54864"/>
                </a:lnTo>
                <a:lnTo>
                  <a:pt x="51206" y="54864"/>
                </a:lnTo>
                <a:lnTo>
                  <a:pt x="51206" y="1645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1384274" y="7678648"/>
            <a:ext cx="19685" cy="53975"/>
          </a:xfrm>
          <a:custGeom>
            <a:avLst/>
            <a:gdLst/>
            <a:ahLst/>
            <a:cxnLst/>
            <a:rect l="l" t="t" r="r" b="b"/>
            <a:pathLst>
              <a:path w="19684" h="53975">
                <a:moveTo>
                  <a:pt x="19202" y="0"/>
                </a:moveTo>
                <a:lnTo>
                  <a:pt x="14630" y="0"/>
                </a:lnTo>
                <a:lnTo>
                  <a:pt x="11887" y="9144"/>
                </a:lnTo>
                <a:lnTo>
                  <a:pt x="8229" y="10058"/>
                </a:lnTo>
                <a:lnTo>
                  <a:pt x="0" y="10058"/>
                </a:lnTo>
                <a:lnTo>
                  <a:pt x="0" y="15544"/>
                </a:lnTo>
                <a:lnTo>
                  <a:pt x="12801" y="15544"/>
                </a:lnTo>
                <a:lnTo>
                  <a:pt x="12801" y="53949"/>
                </a:lnTo>
                <a:lnTo>
                  <a:pt x="19202" y="53949"/>
                </a:lnTo>
                <a:lnTo>
                  <a:pt x="1920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1568983" y="7678648"/>
            <a:ext cx="36830" cy="53975"/>
          </a:xfrm>
          <a:custGeom>
            <a:avLst/>
            <a:gdLst/>
            <a:ahLst/>
            <a:cxnLst/>
            <a:rect l="l" t="t" r="r" b="b"/>
            <a:pathLst>
              <a:path w="36830" h="53975">
                <a:moveTo>
                  <a:pt x="29260" y="0"/>
                </a:moveTo>
                <a:lnTo>
                  <a:pt x="20116" y="0"/>
                </a:lnTo>
                <a:lnTo>
                  <a:pt x="14416" y="557"/>
                </a:lnTo>
                <a:lnTo>
                  <a:pt x="8115" y="3086"/>
                </a:lnTo>
                <a:lnTo>
                  <a:pt x="3014" y="8872"/>
                </a:lnTo>
                <a:lnTo>
                  <a:pt x="914" y="19202"/>
                </a:lnTo>
                <a:lnTo>
                  <a:pt x="8229" y="19202"/>
                </a:lnTo>
                <a:lnTo>
                  <a:pt x="8229" y="15544"/>
                </a:lnTo>
                <a:lnTo>
                  <a:pt x="9143" y="6400"/>
                </a:lnTo>
                <a:lnTo>
                  <a:pt x="26517" y="6400"/>
                </a:lnTo>
                <a:lnTo>
                  <a:pt x="29260" y="11887"/>
                </a:lnTo>
                <a:lnTo>
                  <a:pt x="29260" y="22860"/>
                </a:lnTo>
                <a:lnTo>
                  <a:pt x="25603" y="25603"/>
                </a:lnTo>
                <a:lnTo>
                  <a:pt x="19202" y="28346"/>
                </a:lnTo>
                <a:lnTo>
                  <a:pt x="12801" y="32918"/>
                </a:lnTo>
                <a:lnTo>
                  <a:pt x="5486" y="36576"/>
                </a:lnTo>
                <a:lnTo>
                  <a:pt x="0" y="42976"/>
                </a:lnTo>
                <a:lnTo>
                  <a:pt x="0" y="53949"/>
                </a:lnTo>
                <a:lnTo>
                  <a:pt x="36575" y="53949"/>
                </a:lnTo>
                <a:lnTo>
                  <a:pt x="36575" y="47548"/>
                </a:lnTo>
                <a:lnTo>
                  <a:pt x="7315" y="47548"/>
                </a:lnTo>
                <a:lnTo>
                  <a:pt x="8229" y="45720"/>
                </a:lnTo>
                <a:lnTo>
                  <a:pt x="9143" y="41148"/>
                </a:lnTo>
                <a:lnTo>
                  <a:pt x="16459" y="37490"/>
                </a:lnTo>
                <a:lnTo>
                  <a:pt x="21945" y="33832"/>
                </a:lnTo>
                <a:lnTo>
                  <a:pt x="30175" y="30175"/>
                </a:lnTo>
                <a:lnTo>
                  <a:pt x="36575" y="25603"/>
                </a:lnTo>
                <a:lnTo>
                  <a:pt x="36575" y="6400"/>
                </a:lnTo>
                <a:lnTo>
                  <a:pt x="2926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1848789" y="7678648"/>
            <a:ext cx="38100" cy="55244"/>
          </a:xfrm>
          <a:custGeom>
            <a:avLst/>
            <a:gdLst/>
            <a:ahLst/>
            <a:cxnLst/>
            <a:rect l="l" t="t" r="r" b="b"/>
            <a:pathLst>
              <a:path w="38100" h="55245">
                <a:moveTo>
                  <a:pt x="29260" y="0"/>
                </a:moveTo>
                <a:lnTo>
                  <a:pt x="4571" y="0"/>
                </a:lnTo>
                <a:lnTo>
                  <a:pt x="1828" y="10058"/>
                </a:lnTo>
                <a:lnTo>
                  <a:pt x="1828" y="17373"/>
                </a:lnTo>
                <a:lnTo>
                  <a:pt x="8229" y="17373"/>
                </a:lnTo>
                <a:lnTo>
                  <a:pt x="8229" y="13716"/>
                </a:lnTo>
                <a:lnTo>
                  <a:pt x="9143" y="6400"/>
                </a:lnTo>
                <a:lnTo>
                  <a:pt x="26517" y="6400"/>
                </a:lnTo>
                <a:lnTo>
                  <a:pt x="28346" y="11887"/>
                </a:lnTo>
                <a:lnTo>
                  <a:pt x="28346" y="21031"/>
                </a:lnTo>
                <a:lnTo>
                  <a:pt x="23774" y="23774"/>
                </a:lnTo>
                <a:lnTo>
                  <a:pt x="14630" y="23774"/>
                </a:lnTo>
                <a:lnTo>
                  <a:pt x="14630" y="29260"/>
                </a:lnTo>
                <a:lnTo>
                  <a:pt x="22859" y="29260"/>
                </a:lnTo>
                <a:lnTo>
                  <a:pt x="30175" y="30175"/>
                </a:lnTo>
                <a:lnTo>
                  <a:pt x="30175" y="44805"/>
                </a:lnTo>
                <a:lnTo>
                  <a:pt x="25603" y="49377"/>
                </a:lnTo>
                <a:lnTo>
                  <a:pt x="9143" y="49377"/>
                </a:lnTo>
                <a:lnTo>
                  <a:pt x="7315" y="42062"/>
                </a:lnTo>
                <a:lnTo>
                  <a:pt x="7315" y="37490"/>
                </a:lnTo>
                <a:lnTo>
                  <a:pt x="0" y="37490"/>
                </a:lnTo>
                <a:lnTo>
                  <a:pt x="14630" y="54864"/>
                </a:lnTo>
                <a:lnTo>
                  <a:pt x="32003" y="54864"/>
                </a:lnTo>
                <a:lnTo>
                  <a:pt x="37490" y="46634"/>
                </a:lnTo>
                <a:lnTo>
                  <a:pt x="37490" y="31089"/>
                </a:lnTo>
                <a:lnTo>
                  <a:pt x="33832" y="27432"/>
                </a:lnTo>
                <a:lnTo>
                  <a:pt x="28346" y="25603"/>
                </a:lnTo>
                <a:lnTo>
                  <a:pt x="31089" y="24688"/>
                </a:lnTo>
                <a:lnTo>
                  <a:pt x="35661" y="21031"/>
                </a:lnTo>
                <a:lnTo>
                  <a:pt x="35661" y="6400"/>
                </a:lnTo>
                <a:lnTo>
                  <a:pt x="2926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2077389" y="7678648"/>
            <a:ext cx="38100" cy="53975"/>
          </a:xfrm>
          <a:custGeom>
            <a:avLst/>
            <a:gdLst/>
            <a:ahLst/>
            <a:cxnLst/>
            <a:rect l="l" t="t" r="r" b="b"/>
            <a:pathLst>
              <a:path w="38100" h="53975">
                <a:moveTo>
                  <a:pt x="30175" y="41148"/>
                </a:moveTo>
                <a:lnTo>
                  <a:pt x="22859" y="41148"/>
                </a:lnTo>
                <a:lnTo>
                  <a:pt x="22859" y="53949"/>
                </a:lnTo>
                <a:lnTo>
                  <a:pt x="30175" y="53949"/>
                </a:lnTo>
                <a:lnTo>
                  <a:pt x="30175" y="41148"/>
                </a:lnTo>
                <a:close/>
              </a:path>
              <a:path w="38100" h="53975">
                <a:moveTo>
                  <a:pt x="30175" y="0"/>
                </a:moveTo>
                <a:lnTo>
                  <a:pt x="24688" y="0"/>
                </a:lnTo>
                <a:lnTo>
                  <a:pt x="0" y="33832"/>
                </a:lnTo>
                <a:lnTo>
                  <a:pt x="0" y="41148"/>
                </a:lnTo>
                <a:lnTo>
                  <a:pt x="37490" y="41148"/>
                </a:lnTo>
                <a:lnTo>
                  <a:pt x="37490" y="34747"/>
                </a:lnTo>
                <a:lnTo>
                  <a:pt x="5486" y="34747"/>
                </a:lnTo>
                <a:lnTo>
                  <a:pt x="22859" y="10972"/>
                </a:lnTo>
                <a:lnTo>
                  <a:pt x="30175" y="10972"/>
                </a:lnTo>
                <a:lnTo>
                  <a:pt x="30175" y="0"/>
                </a:lnTo>
                <a:close/>
              </a:path>
              <a:path w="38100" h="53975">
                <a:moveTo>
                  <a:pt x="30175" y="10972"/>
                </a:moveTo>
                <a:lnTo>
                  <a:pt x="22859" y="10972"/>
                </a:lnTo>
                <a:lnTo>
                  <a:pt x="22859" y="34747"/>
                </a:lnTo>
                <a:lnTo>
                  <a:pt x="30175" y="34747"/>
                </a:lnTo>
                <a:lnTo>
                  <a:pt x="30175" y="1097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2286787" y="7680477"/>
            <a:ext cx="38100" cy="53340"/>
          </a:xfrm>
          <a:custGeom>
            <a:avLst/>
            <a:gdLst/>
            <a:ahLst/>
            <a:cxnLst/>
            <a:rect l="l" t="t" r="r" b="b"/>
            <a:pathLst>
              <a:path w="38100" h="53340">
                <a:moveTo>
                  <a:pt x="33832" y="0"/>
                </a:moveTo>
                <a:lnTo>
                  <a:pt x="6400" y="0"/>
                </a:lnTo>
                <a:lnTo>
                  <a:pt x="2743" y="28346"/>
                </a:lnTo>
                <a:lnTo>
                  <a:pt x="8229" y="28346"/>
                </a:lnTo>
                <a:lnTo>
                  <a:pt x="10972" y="25603"/>
                </a:lnTo>
                <a:lnTo>
                  <a:pt x="14630" y="23774"/>
                </a:lnTo>
                <a:lnTo>
                  <a:pt x="24688" y="23774"/>
                </a:lnTo>
                <a:lnTo>
                  <a:pt x="30175" y="27432"/>
                </a:lnTo>
                <a:lnTo>
                  <a:pt x="30175" y="42062"/>
                </a:lnTo>
                <a:lnTo>
                  <a:pt x="25603" y="47548"/>
                </a:lnTo>
                <a:lnTo>
                  <a:pt x="12801" y="47548"/>
                </a:lnTo>
                <a:lnTo>
                  <a:pt x="8229" y="44805"/>
                </a:lnTo>
                <a:lnTo>
                  <a:pt x="7315" y="38404"/>
                </a:lnTo>
                <a:lnTo>
                  <a:pt x="0" y="38404"/>
                </a:lnTo>
                <a:lnTo>
                  <a:pt x="1828" y="50292"/>
                </a:lnTo>
                <a:lnTo>
                  <a:pt x="10972" y="53035"/>
                </a:lnTo>
                <a:lnTo>
                  <a:pt x="17373" y="53035"/>
                </a:lnTo>
                <a:lnTo>
                  <a:pt x="27846" y="50949"/>
                </a:lnTo>
                <a:lnTo>
                  <a:pt x="33947" y="45948"/>
                </a:lnTo>
                <a:lnTo>
                  <a:pt x="36790" y="39919"/>
                </a:lnTo>
                <a:lnTo>
                  <a:pt x="37490" y="34747"/>
                </a:lnTo>
                <a:lnTo>
                  <a:pt x="37490" y="23774"/>
                </a:lnTo>
                <a:lnTo>
                  <a:pt x="28346" y="17373"/>
                </a:lnTo>
                <a:lnTo>
                  <a:pt x="14630" y="17373"/>
                </a:lnTo>
                <a:lnTo>
                  <a:pt x="9143" y="21031"/>
                </a:lnTo>
                <a:lnTo>
                  <a:pt x="11887" y="6400"/>
                </a:lnTo>
                <a:lnTo>
                  <a:pt x="33832" y="6400"/>
                </a:lnTo>
                <a:lnTo>
                  <a:pt x="3383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2503500" y="7678648"/>
            <a:ext cx="36830" cy="55244"/>
          </a:xfrm>
          <a:custGeom>
            <a:avLst/>
            <a:gdLst/>
            <a:ahLst/>
            <a:cxnLst/>
            <a:rect l="l" t="t" r="r" b="b"/>
            <a:pathLst>
              <a:path w="36830" h="55245">
                <a:moveTo>
                  <a:pt x="25603" y="0"/>
                </a:moveTo>
                <a:lnTo>
                  <a:pt x="20116" y="0"/>
                </a:lnTo>
                <a:lnTo>
                  <a:pt x="10029" y="2900"/>
                </a:lnTo>
                <a:lnTo>
                  <a:pt x="3886" y="10172"/>
                </a:lnTo>
                <a:lnTo>
                  <a:pt x="828" y="19673"/>
                </a:lnTo>
                <a:lnTo>
                  <a:pt x="0" y="29260"/>
                </a:lnTo>
                <a:lnTo>
                  <a:pt x="0" y="35661"/>
                </a:lnTo>
                <a:lnTo>
                  <a:pt x="914" y="42062"/>
                </a:lnTo>
                <a:lnTo>
                  <a:pt x="8229" y="53035"/>
                </a:lnTo>
                <a:lnTo>
                  <a:pt x="13715" y="54864"/>
                </a:lnTo>
                <a:lnTo>
                  <a:pt x="25603" y="54864"/>
                </a:lnTo>
                <a:lnTo>
                  <a:pt x="28346" y="53035"/>
                </a:lnTo>
                <a:lnTo>
                  <a:pt x="31089" y="50292"/>
                </a:lnTo>
                <a:lnTo>
                  <a:pt x="31821" y="49377"/>
                </a:lnTo>
                <a:lnTo>
                  <a:pt x="10972" y="49377"/>
                </a:lnTo>
                <a:lnTo>
                  <a:pt x="8229" y="42976"/>
                </a:lnTo>
                <a:lnTo>
                  <a:pt x="8229" y="31089"/>
                </a:lnTo>
                <a:lnTo>
                  <a:pt x="11277" y="26517"/>
                </a:lnTo>
                <a:lnTo>
                  <a:pt x="7315" y="26517"/>
                </a:lnTo>
                <a:lnTo>
                  <a:pt x="7374" y="19673"/>
                </a:lnTo>
                <a:lnTo>
                  <a:pt x="9143" y="6400"/>
                </a:lnTo>
                <a:lnTo>
                  <a:pt x="34975" y="6400"/>
                </a:lnTo>
                <a:lnTo>
                  <a:pt x="34747" y="3657"/>
                </a:lnTo>
                <a:lnTo>
                  <a:pt x="25603" y="0"/>
                </a:lnTo>
                <a:close/>
              </a:path>
              <a:path w="36830" h="55245">
                <a:moveTo>
                  <a:pt x="36575" y="25603"/>
                </a:moveTo>
                <a:lnTo>
                  <a:pt x="27431" y="25603"/>
                </a:lnTo>
                <a:lnTo>
                  <a:pt x="29260" y="32004"/>
                </a:lnTo>
                <a:lnTo>
                  <a:pt x="29260" y="43891"/>
                </a:lnTo>
                <a:lnTo>
                  <a:pt x="25603" y="49377"/>
                </a:lnTo>
                <a:lnTo>
                  <a:pt x="31821" y="49377"/>
                </a:lnTo>
                <a:lnTo>
                  <a:pt x="34747" y="45720"/>
                </a:lnTo>
                <a:lnTo>
                  <a:pt x="36575" y="42062"/>
                </a:lnTo>
                <a:lnTo>
                  <a:pt x="36575" y="25603"/>
                </a:lnTo>
                <a:close/>
              </a:path>
              <a:path w="36830" h="55245">
                <a:moveTo>
                  <a:pt x="26517" y="20116"/>
                </a:moveTo>
                <a:lnTo>
                  <a:pt x="12801" y="20116"/>
                </a:lnTo>
                <a:lnTo>
                  <a:pt x="9143" y="23774"/>
                </a:lnTo>
                <a:lnTo>
                  <a:pt x="7315" y="26517"/>
                </a:lnTo>
                <a:lnTo>
                  <a:pt x="11277" y="26517"/>
                </a:lnTo>
                <a:lnTo>
                  <a:pt x="11887" y="25603"/>
                </a:lnTo>
                <a:lnTo>
                  <a:pt x="36575" y="25603"/>
                </a:lnTo>
                <a:lnTo>
                  <a:pt x="36575" y="23774"/>
                </a:lnTo>
                <a:lnTo>
                  <a:pt x="26517" y="20116"/>
                </a:lnTo>
                <a:close/>
              </a:path>
              <a:path w="36830" h="55245">
                <a:moveTo>
                  <a:pt x="34975" y="6400"/>
                </a:moveTo>
                <a:lnTo>
                  <a:pt x="25603" y="6400"/>
                </a:lnTo>
                <a:lnTo>
                  <a:pt x="28346" y="10058"/>
                </a:lnTo>
                <a:lnTo>
                  <a:pt x="29260" y="14630"/>
                </a:lnTo>
                <a:lnTo>
                  <a:pt x="35661" y="14630"/>
                </a:lnTo>
                <a:lnTo>
                  <a:pt x="34975" y="640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2729357" y="7680477"/>
            <a:ext cx="38100" cy="52705"/>
          </a:xfrm>
          <a:custGeom>
            <a:avLst/>
            <a:gdLst/>
            <a:ahLst/>
            <a:cxnLst/>
            <a:rect l="l" t="t" r="r" b="b"/>
            <a:pathLst>
              <a:path w="38100" h="52704">
                <a:moveTo>
                  <a:pt x="37490" y="0"/>
                </a:moveTo>
                <a:lnTo>
                  <a:pt x="0" y="0"/>
                </a:lnTo>
                <a:lnTo>
                  <a:pt x="0" y="6400"/>
                </a:lnTo>
                <a:lnTo>
                  <a:pt x="30175" y="6400"/>
                </a:lnTo>
                <a:lnTo>
                  <a:pt x="22374" y="16502"/>
                </a:lnTo>
                <a:lnTo>
                  <a:pt x="15773" y="28232"/>
                </a:lnTo>
                <a:lnTo>
                  <a:pt x="10887" y="40476"/>
                </a:lnTo>
                <a:lnTo>
                  <a:pt x="8229" y="52120"/>
                </a:lnTo>
                <a:lnTo>
                  <a:pt x="15544" y="52120"/>
                </a:lnTo>
                <a:lnTo>
                  <a:pt x="19745" y="35575"/>
                </a:lnTo>
                <a:lnTo>
                  <a:pt x="25831" y="21945"/>
                </a:lnTo>
                <a:lnTo>
                  <a:pt x="32261" y="11744"/>
                </a:lnTo>
                <a:lnTo>
                  <a:pt x="37490" y="5486"/>
                </a:lnTo>
                <a:lnTo>
                  <a:pt x="3749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2928696" y="7678648"/>
            <a:ext cx="36830" cy="55244"/>
          </a:xfrm>
          <a:custGeom>
            <a:avLst/>
            <a:gdLst/>
            <a:ahLst/>
            <a:cxnLst/>
            <a:rect l="l" t="t" r="r" b="b"/>
            <a:pathLst>
              <a:path w="36830" h="55245">
                <a:moveTo>
                  <a:pt x="30175" y="0"/>
                </a:moveTo>
                <a:lnTo>
                  <a:pt x="5486" y="0"/>
                </a:lnTo>
                <a:lnTo>
                  <a:pt x="1828" y="9144"/>
                </a:lnTo>
                <a:lnTo>
                  <a:pt x="1828" y="20116"/>
                </a:lnTo>
                <a:lnTo>
                  <a:pt x="4572" y="23774"/>
                </a:lnTo>
                <a:lnTo>
                  <a:pt x="9143" y="25603"/>
                </a:lnTo>
                <a:lnTo>
                  <a:pt x="3657" y="27432"/>
                </a:lnTo>
                <a:lnTo>
                  <a:pt x="0" y="32004"/>
                </a:lnTo>
                <a:lnTo>
                  <a:pt x="0" y="46634"/>
                </a:lnTo>
                <a:lnTo>
                  <a:pt x="5486" y="51206"/>
                </a:lnTo>
                <a:lnTo>
                  <a:pt x="10058" y="54864"/>
                </a:lnTo>
                <a:lnTo>
                  <a:pt x="31089" y="54864"/>
                </a:lnTo>
                <a:lnTo>
                  <a:pt x="34747" y="49377"/>
                </a:lnTo>
                <a:lnTo>
                  <a:pt x="9143" y="49377"/>
                </a:lnTo>
                <a:lnTo>
                  <a:pt x="7315" y="42976"/>
                </a:lnTo>
                <a:lnTo>
                  <a:pt x="7315" y="33832"/>
                </a:lnTo>
                <a:lnTo>
                  <a:pt x="10972" y="28346"/>
                </a:lnTo>
                <a:lnTo>
                  <a:pt x="34747" y="28346"/>
                </a:lnTo>
                <a:lnTo>
                  <a:pt x="27431" y="25603"/>
                </a:lnTo>
                <a:lnTo>
                  <a:pt x="30175" y="23774"/>
                </a:lnTo>
                <a:lnTo>
                  <a:pt x="32461" y="22860"/>
                </a:lnTo>
                <a:lnTo>
                  <a:pt x="13716" y="22860"/>
                </a:lnTo>
                <a:lnTo>
                  <a:pt x="9143" y="20116"/>
                </a:lnTo>
                <a:lnTo>
                  <a:pt x="9143" y="10972"/>
                </a:lnTo>
                <a:lnTo>
                  <a:pt x="10972" y="6400"/>
                </a:lnTo>
                <a:lnTo>
                  <a:pt x="33731" y="6400"/>
                </a:lnTo>
                <a:lnTo>
                  <a:pt x="30175" y="0"/>
                </a:lnTo>
                <a:close/>
              </a:path>
              <a:path w="36830" h="55245">
                <a:moveTo>
                  <a:pt x="34747" y="28346"/>
                </a:moveTo>
                <a:lnTo>
                  <a:pt x="24688" y="28346"/>
                </a:lnTo>
                <a:lnTo>
                  <a:pt x="29260" y="32004"/>
                </a:lnTo>
                <a:lnTo>
                  <a:pt x="29260" y="47548"/>
                </a:lnTo>
                <a:lnTo>
                  <a:pt x="23774" y="49377"/>
                </a:lnTo>
                <a:lnTo>
                  <a:pt x="34747" y="49377"/>
                </a:lnTo>
                <a:lnTo>
                  <a:pt x="36575" y="46634"/>
                </a:lnTo>
                <a:lnTo>
                  <a:pt x="36575" y="33832"/>
                </a:lnTo>
                <a:lnTo>
                  <a:pt x="34747" y="28346"/>
                </a:lnTo>
                <a:close/>
              </a:path>
              <a:path w="36830" h="55245">
                <a:moveTo>
                  <a:pt x="33731" y="6400"/>
                </a:moveTo>
                <a:lnTo>
                  <a:pt x="25603" y="6400"/>
                </a:lnTo>
                <a:lnTo>
                  <a:pt x="27431" y="10972"/>
                </a:lnTo>
                <a:lnTo>
                  <a:pt x="27431" y="19202"/>
                </a:lnTo>
                <a:lnTo>
                  <a:pt x="23774" y="22860"/>
                </a:lnTo>
                <a:lnTo>
                  <a:pt x="32461" y="22860"/>
                </a:lnTo>
                <a:lnTo>
                  <a:pt x="34747" y="21945"/>
                </a:lnTo>
                <a:lnTo>
                  <a:pt x="34747" y="8229"/>
                </a:lnTo>
                <a:lnTo>
                  <a:pt x="33731" y="640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3139008" y="7678648"/>
            <a:ext cx="36195" cy="55244"/>
          </a:xfrm>
          <a:custGeom>
            <a:avLst/>
            <a:gdLst/>
            <a:ahLst/>
            <a:cxnLst/>
            <a:rect l="l" t="t" r="r" b="b"/>
            <a:pathLst>
              <a:path w="36194" h="55245">
                <a:moveTo>
                  <a:pt x="7315" y="41148"/>
                </a:moveTo>
                <a:lnTo>
                  <a:pt x="0" y="41148"/>
                </a:lnTo>
                <a:lnTo>
                  <a:pt x="0" y="45720"/>
                </a:lnTo>
                <a:lnTo>
                  <a:pt x="3657" y="54864"/>
                </a:lnTo>
                <a:lnTo>
                  <a:pt x="16459" y="54864"/>
                </a:lnTo>
                <a:lnTo>
                  <a:pt x="27174" y="51063"/>
                </a:lnTo>
                <a:lnTo>
                  <a:pt x="28278" y="49377"/>
                </a:lnTo>
                <a:lnTo>
                  <a:pt x="10058" y="49377"/>
                </a:lnTo>
                <a:lnTo>
                  <a:pt x="7315" y="46634"/>
                </a:lnTo>
                <a:lnTo>
                  <a:pt x="7315" y="41148"/>
                </a:lnTo>
                <a:close/>
              </a:path>
              <a:path w="36194" h="55245">
                <a:moveTo>
                  <a:pt x="35433" y="29260"/>
                </a:moveTo>
                <a:lnTo>
                  <a:pt x="29260" y="29260"/>
                </a:lnTo>
                <a:lnTo>
                  <a:pt x="27431" y="43891"/>
                </a:lnTo>
                <a:lnTo>
                  <a:pt x="22860" y="49377"/>
                </a:lnTo>
                <a:lnTo>
                  <a:pt x="28278" y="49377"/>
                </a:lnTo>
                <a:lnTo>
                  <a:pt x="32918" y="42291"/>
                </a:lnTo>
                <a:lnTo>
                  <a:pt x="35232" y="32489"/>
                </a:lnTo>
                <a:lnTo>
                  <a:pt x="35433" y="29260"/>
                </a:lnTo>
                <a:close/>
              </a:path>
              <a:path w="36194" h="55245">
                <a:moveTo>
                  <a:pt x="16459" y="0"/>
                </a:moveTo>
                <a:lnTo>
                  <a:pt x="5486" y="0"/>
                </a:lnTo>
                <a:lnTo>
                  <a:pt x="0" y="9144"/>
                </a:lnTo>
                <a:lnTo>
                  <a:pt x="0" y="29260"/>
                </a:lnTo>
                <a:lnTo>
                  <a:pt x="6400" y="35661"/>
                </a:lnTo>
                <a:lnTo>
                  <a:pt x="21031" y="35661"/>
                </a:lnTo>
                <a:lnTo>
                  <a:pt x="26517" y="33832"/>
                </a:lnTo>
                <a:lnTo>
                  <a:pt x="27980" y="30175"/>
                </a:lnTo>
                <a:lnTo>
                  <a:pt x="12801" y="30175"/>
                </a:lnTo>
                <a:lnTo>
                  <a:pt x="6400" y="28346"/>
                </a:lnTo>
                <a:lnTo>
                  <a:pt x="6400" y="10972"/>
                </a:lnTo>
                <a:lnTo>
                  <a:pt x="10972" y="6400"/>
                </a:lnTo>
                <a:lnTo>
                  <a:pt x="29992" y="6400"/>
                </a:lnTo>
                <a:lnTo>
                  <a:pt x="26789" y="2714"/>
                </a:lnTo>
                <a:lnTo>
                  <a:pt x="16459" y="0"/>
                </a:lnTo>
                <a:close/>
              </a:path>
              <a:path w="36194" h="55245">
                <a:moveTo>
                  <a:pt x="29992" y="6400"/>
                </a:moveTo>
                <a:lnTo>
                  <a:pt x="24688" y="6400"/>
                </a:lnTo>
                <a:lnTo>
                  <a:pt x="27431" y="11887"/>
                </a:lnTo>
                <a:lnTo>
                  <a:pt x="27431" y="28346"/>
                </a:lnTo>
                <a:lnTo>
                  <a:pt x="21031" y="30175"/>
                </a:lnTo>
                <a:lnTo>
                  <a:pt x="27980" y="30175"/>
                </a:lnTo>
                <a:lnTo>
                  <a:pt x="28346" y="29260"/>
                </a:lnTo>
                <a:lnTo>
                  <a:pt x="35433" y="29260"/>
                </a:lnTo>
                <a:lnTo>
                  <a:pt x="35661" y="25603"/>
                </a:lnTo>
                <a:lnTo>
                  <a:pt x="35104" y="17745"/>
                </a:lnTo>
                <a:lnTo>
                  <a:pt x="32575" y="9372"/>
                </a:lnTo>
                <a:lnTo>
                  <a:pt x="29992" y="640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3399612" y="7678648"/>
            <a:ext cx="74295" cy="55244"/>
          </a:xfrm>
          <a:custGeom>
            <a:avLst/>
            <a:gdLst/>
            <a:ahLst/>
            <a:cxnLst/>
            <a:rect l="l" t="t" r="r" b="b"/>
            <a:pathLst>
              <a:path w="74295" h="55245">
                <a:moveTo>
                  <a:pt x="19202" y="0"/>
                </a:moveTo>
                <a:lnTo>
                  <a:pt x="13716" y="0"/>
                </a:lnTo>
                <a:lnTo>
                  <a:pt x="11887" y="9144"/>
                </a:lnTo>
                <a:lnTo>
                  <a:pt x="8229" y="10058"/>
                </a:lnTo>
                <a:lnTo>
                  <a:pt x="0" y="10058"/>
                </a:lnTo>
                <a:lnTo>
                  <a:pt x="0" y="15544"/>
                </a:lnTo>
                <a:lnTo>
                  <a:pt x="11887" y="15544"/>
                </a:lnTo>
                <a:lnTo>
                  <a:pt x="11887" y="53949"/>
                </a:lnTo>
                <a:lnTo>
                  <a:pt x="19202" y="53949"/>
                </a:lnTo>
                <a:lnTo>
                  <a:pt x="19202" y="0"/>
                </a:lnTo>
                <a:close/>
              </a:path>
              <a:path w="74295" h="55245">
                <a:moveTo>
                  <a:pt x="74066" y="27432"/>
                </a:moveTo>
                <a:lnTo>
                  <a:pt x="73266" y="18516"/>
                </a:lnTo>
                <a:lnTo>
                  <a:pt x="70408" y="9601"/>
                </a:lnTo>
                <a:lnTo>
                  <a:pt x="67792" y="6400"/>
                </a:lnTo>
                <a:lnTo>
                  <a:pt x="66751" y="5130"/>
                </a:lnTo>
                <a:lnTo>
                  <a:pt x="66751" y="14630"/>
                </a:lnTo>
                <a:lnTo>
                  <a:pt x="66751" y="41148"/>
                </a:lnTo>
                <a:lnTo>
                  <a:pt x="63093" y="49377"/>
                </a:lnTo>
                <a:lnTo>
                  <a:pt x="47548" y="49377"/>
                </a:lnTo>
                <a:lnTo>
                  <a:pt x="43891" y="41148"/>
                </a:lnTo>
                <a:lnTo>
                  <a:pt x="43891" y="14630"/>
                </a:lnTo>
                <a:lnTo>
                  <a:pt x="47548" y="6400"/>
                </a:lnTo>
                <a:lnTo>
                  <a:pt x="63093" y="6400"/>
                </a:lnTo>
                <a:lnTo>
                  <a:pt x="66751" y="14630"/>
                </a:lnTo>
                <a:lnTo>
                  <a:pt x="66751" y="5130"/>
                </a:lnTo>
                <a:lnTo>
                  <a:pt x="64808" y="2743"/>
                </a:lnTo>
                <a:lnTo>
                  <a:pt x="55778" y="0"/>
                </a:lnTo>
                <a:lnTo>
                  <a:pt x="46355" y="2743"/>
                </a:lnTo>
                <a:lnTo>
                  <a:pt x="40792" y="9601"/>
                </a:lnTo>
                <a:lnTo>
                  <a:pt x="38150" y="18516"/>
                </a:lnTo>
                <a:lnTo>
                  <a:pt x="37490" y="27432"/>
                </a:lnTo>
                <a:lnTo>
                  <a:pt x="38150" y="36741"/>
                </a:lnTo>
                <a:lnTo>
                  <a:pt x="40805" y="45605"/>
                </a:lnTo>
                <a:lnTo>
                  <a:pt x="46355" y="52260"/>
                </a:lnTo>
                <a:lnTo>
                  <a:pt x="55778" y="54864"/>
                </a:lnTo>
                <a:lnTo>
                  <a:pt x="64808" y="52260"/>
                </a:lnTo>
                <a:lnTo>
                  <a:pt x="67221" y="49377"/>
                </a:lnTo>
                <a:lnTo>
                  <a:pt x="70396" y="45605"/>
                </a:lnTo>
                <a:lnTo>
                  <a:pt x="73253" y="36741"/>
                </a:lnTo>
                <a:lnTo>
                  <a:pt x="74066" y="2743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3587978" y="7678648"/>
            <a:ext cx="57150" cy="53975"/>
          </a:xfrm>
          <a:custGeom>
            <a:avLst/>
            <a:gdLst/>
            <a:ahLst/>
            <a:cxnLst/>
            <a:rect l="l" t="t" r="r" b="b"/>
            <a:pathLst>
              <a:path w="57150" h="53975">
                <a:moveTo>
                  <a:pt x="20116" y="0"/>
                </a:moveTo>
                <a:lnTo>
                  <a:pt x="14630" y="0"/>
                </a:lnTo>
                <a:lnTo>
                  <a:pt x="12801" y="9144"/>
                </a:lnTo>
                <a:lnTo>
                  <a:pt x="9144" y="10058"/>
                </a:lnTo>
                <a:lnTo>
                  <a:pt x="0" y="10058"/>
                </a:lnTo>
                <a:lnTo>
                  <a:pt x="0" y="15544"/>
                </a:lnTo>
                <a:lnTo>
                  <a:pt x="12801" y="15544"/>
                </a:lnTo>
                <a:lnTo>
                  <a:pt x="12801" y="53949"/>
                </a:lnTo>
                <a:lnTo>
                  <a:pt x="20116" y="53949"/>
                </a:lnTo>
                <a:lnTo>
                  <a:pt x="20116" y="0"/>
                </a:lnTo>
                <a:close/>
              </a:path>
              <a:path w="57150" h="53975">
                <a:moveTo>
                  <a:pt x="56692" y="0"/>
                </a:moveTo>
                <a:lnTo>
                  <a:pt x="51206" y="0"/>
                </a:lnTo>
                <a:lnTo>
                  <a:pt x="49377" y="9144"/>
                </a:lnTo>
                <a:lnTo>
                  <a:pt x="45720" y="10058"/>
                </a:lnTo>
                <a:lnTo>
                  <a:pt x="37490" y="10058"/>
                </a:lnTo>
                <a:lnTo>
                  <a:pt x="37490" y="15544"/>
                </a:lnTo>
                <a:lnTo>
                  <a:pt x="49377" y="15544"/>
                </a:lnTo>
                <a:lnTo>
                  <a:pt x="49377" y="53949"/>
                </a:lnTo>
                <a:lnTo>
                  <a:pt x="56692" y="53949"/>
                </a:lnTo>
                <a:lnTo>
                  <a:pt x="5669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3750741" y="7678648"/>
            <a:ext cx="73660" cy="53975"/>
          </a:xfrm>
          <a:custGeom>
            <a:avLst/>
            <a:gdLst/>
            <a:ahLst/>
            <a:cxnLst/>
            <a:rect l="l" t="t" r="r" b="b"/>
            <a:pathLst>
              <a:path w="73660" h="53975">
                <a:moveTo>
                  <a:pt x="19202" y="0"/>
                </a:moveTo>
                <a:lnTo>
                  <a:pt x="14630" y="0"/>
                </a:lnTo>
                <a:lnTo>
                  <a:pt x="11887" y="9144"/>
                </a:lnTo>
                <a:lnTo>
                  <a:pt x="8229" y="10058"/>
                </a:lnTo>
                <a:lnTo>
                  <a:pt x="0" y="10058"/>
                </a:lnTo>
                <a:lnTo>
                  <a:pt x="0" y="15544"/>
                </a:lnTo>
                <a:lnTo>
                  <a:pt x="12801" y="15544"/>
                </a:lnTo>
                <a:lnTo>
                  <a:pt x="12801" y="53949"/>
                </a:lnTo>
                <a:lnTo>
                  <a:pt x="19202" y="53949"/>
                </a:lnTo>
                <a:lnTo>
                  <a:pt x="19202" y="0"/>
                </a:lnTo>
                <a:close/>
              </a:path>
              <a:path w="73660" h="53975">
                <a:moveTo>
                  <a:pt x="73152" y="6400"/>
                </a:moveTo>
                <a:lnTo>
                  <a:pt x="65836" y="0"/>
                </a:lnTo>
                <a:lnTo>
                  <a:pt x="56692" y="0"/>
                </a:lnTo>
                <a:lnTo>
                  <a:pt x="50990" y="558"/>
                </a:lnTo>
                <a:lnTo>
                  <a:pt x="44678" y="3086"/>
                </a:lnTo>
                <a:lnTo>
                  <a:pt x="39585" y="8877"/>
                </a:lnTo>
                <a:lnTo>
                  <a:pt x="37490" y="19202"/>
                </a:lnTo>
                <a:lnTo>
                  <a:pt x="44805" y="19202"/>
                </a:lnTo>
                <a:lnTo>
                  <a:pt x="44805" y="15544"/>
                </a:lnTo>
                <a:lnTo>
                  <a:pt x="45720" y="6400"/>
                </a:lnTo>
                <a:lnTo>
                  <a:pt x="63093" y="6400"/>
                </a:lnTo>
                <a:lnTo>
                  <a:pt x="65836" y="11887"/>
                </a:lnTo>
                <a:lnTo>
                  <a:pt x="65836" y="22860"/>
                </a:lnTo>
                <a:lnTo>
                  <a:pt x="62179" y="25603"/>
                </a:lnTo>
                <a:lnTo>
                  <a:pt x="55778" y="28346"/>
                </a:lnTo>
                <a:lnTo>
                  <a:pt x="49377" y="32918"/>
                </a:lnTo>
                <a:lnTo>
                  <a:pt x="42062" y="36576"/>
                </a:lnTo>
                <a:lnTo>
                  <a:pt x="36576" y="42976"/>
                </a:lnTo>
                <a:lnTo>
                  <a:pt x="36576" y="53949"/>
                </a:lnTo>
                <a:lnTo>
                  <a:pt x="73152" y="53949"/>
                </a:lnTo>
                <a:lnTo>
                  <a:pt x="73152" y="47548"/>
                </a:lnTo>
                <a:lnTo>
                  <a:pt x="43891" y="47548"/>
                </a:lnTo>
                <a:lnTo>
                  <a:pt x="43891" y="45720"/>
                </a:lnTo>
                <a:lnTo>
                  <a:pt x="45720" y="41148"/>
                </a:lnTo>
                <a:lnTo>
                  <a:pt x="53035" y="37490"/>
                </a:lnTo>
                <a:lnTo>
                  <a:pt x="58521" y="33832"/>
                </a:lnTo>
                <a:lnTo>
                  <a:pt x="66751" y="30175"/>
                </a:lnTo>
                <a:lnTo>
                  <a:pt x="73152" y="25603"/>
                </a:lnTo>
                <a:lnTo>
                  <a:pt x="73152" y="640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2" name="object 19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649804" y="8358047"/>
            <a:ext cx="260604" cy="71323"/>
          </a:xfrm>
          <a:prstGeom prst="rect">
            <a:avLst/>
          </a:prstGeom>
        </p:spPr>
      </p:pic>
      <p:pic>
        <p:nvPicPr>
          <p:cNvPr id="193" name="object 19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271596" y="7974000"/>
            <a:ext cx="197510" cy="70408"/>
          </a:xfrm>
          <a:prstGeom prst="rect">
            <a:avLst/>
          </a:prstGeom>
        </p:spPr>
      </p:pic>
      <p:pic>
        <p:nvPicPr>
          <p:cNvPr id="194" name="object 19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456512" y="8647912"/>
            <a:ext cx="447141" cy="234086"/>
          </a:xfrm>
          <a:prstGeom prst="rect">
            <a:avLst/>
          </a:prstGeom>
        </p:spPr>
      </p:pic>
      <p:pic>
        <p:nvPicPr>
          <p:cNvPr id="195" name="object 19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081047" y="8646083"/>
            <a:ext cx="417880" cy="322783"/>
          </a:xfrm>
          <a:prstGeom prst="rect">
            <a:avLst/>
          </a:prstGeom>
        </p:spPr>
      </p:pic>
      <p:pic>
        <p:nvPicPr>
          <p:cNvPr id="196" name="object 19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842742" y="8648827"/>
            <a:ext cx="427939" cy="144475"/>
          </a:xfrm>
          <a:prstGeom prst="rect">
            <a:avLst/>
          </a:prstGeom>
        </p:spPr>
      </p:pic>
      <p:pic>
        <p:nvPicPr>
          <p:cNvPr id="197" name="object 19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422472" y="8644255"/>
            <a:ext cx="564184" cy="160934"/>
          </a:xfrm>
          <a:prstGeom prst="rect">
            <a:avLst/>
          </a:prstGeom>
        </p:spPr>
      </p:pic>
      <p:pic>
        <p:nvPicPr>
          <p:cNvPr id="198" name="object 19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3658387" y="7824952"/>
            <a:ext cx="343814" cy="235000"/>
          </a:xfrm>
          <a:prstGeom prst="rect">
            <a:avLst/>
          </a:prstGeom>
        </p:spPr>
      </p:pic>
      <p:pic>
        <p:nvPicPr>
          <p:cNvPr id="199" name="object 199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4292980" y="8645169"/>
            <a:ext cx="438912" cy="323697"/>
          </a:xfrm>
          <a:prstGeom prst="rect">
            <a:avLst/>
          </a:prstGeom>
        </p:spPr>
      </p:pic>
      <p:pic>
        <p:nvPicPr>
          <p:cNvPr id="200" name="object 200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4798644" y="8651570"/>
            <a:ext cx="471830" cy="160019"/>
          </a:xfrm>
          <a:prstGeom prst="rect">
            <a:avLst/>
          </a:prstGeom>
        </p:spPr>
      </p:pic>
      <p:pic>
        <p:nvPicPr>
          <p:cNvPr id="201" name="object 20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5389346" y="8645169"/>
            <a:ext cx="481888" cy="160020"/>
          </a:xfrm>
          <a:prstGeom prst="rect">
            <a:avLst/>
          </a:prstGeom>
        </p:spPr>
      </p:pic>
      <p:grpSp>
        <p:nvGrpSpPr>
          <p:cNvPr id="202" name="object 202"/>
          <p:cNvGrpSpPr/>
          <p:nvPr/>
        </p:nvGrpSpPr>
        <p:grpSpPr>
          <a:xfrm>
            <a:off x="6028512" y="8646083"/>
            <a:ext cx="258445" cy="160020"/>
            <a:chOff x="6028512" y="8646083"/>
            <a:chExt cx="258445" cy="160020"/>
          </a:xfrm>
        </p:grpSpPr>
        <p:sp>
          <p:nvSpPr>
            <p:cNvPr id="203" name="object 203"/>
            <p:cNvSpPr/>
            <p:nvPr/>
          </p:nvSpPr>
          <p:spPr>
            <a:xfrm>
              <a:off x="6045886" y="8646083"/>
              <a:ext cx="231775" cy="72390"/>
            </a:xfrm>
            <a:custGeom>
              <a:avLst/>
              <a:gdLst/>
              <a:ahLst/>
              <a:cxnLst/>
              <a:rect l="l" t="t" r="r" b="b"/>
              <a:pathLst>
                <a:path w="231775" h="72390">
                  <a:moveTo>
                    <a:pt x="48463" y="54864"/>
                  </a:moveTo>
                  <a:lnTo>
                    <a:pt x="43014" y="39319"/>
                  </a:lnTo>
                  <a:lnTo>
                    <a:pt x="40779" y="32918"/>
                  </a:lnTo>
                  <a:lnTo>
                    <a:pt x="32918" y="10477"/>
                  </a:lnTo>
                  <a:lnTo>
                    <a:pt x="32918" y="32918"/>
                  </a:lnTo>
                  <a:lnTo>
                    <a:pt x="15544" y="32918"/>
                  </a:lnTo>
                  <a:lnTo>
                    <a:pt x="24688" y="8229"/>
                  </a:lnTo>
                  <a:lnTo>
                    <a:pt x="32918" y="32918"/>
                  </a:lnTo>
                  <a:lnTo>
                    <a:pt x="32918" y="10477"/>
                  </a:lnTo>
                  <a:lnTo>
                    <a:pt x="32131" y="8229"/>
                  </a:lnTo>
                  <a:lnTo>
                    <a:pt x="29260" y="0"/>
                  </a:lnTo>
                  <a:lnTo>
                    <a:pt x="21031" y="0"/>
                  </a:lnTo>
                  <a:lnTo>
                    <a:pt x="0" y="54864"/>
                  </a:lnTo>
                  <a:lnTo>
                    <a:pt x="7315" y="54864"/>
                  </a:lnTo>
                  <a:lnTo>
                    <a:pt x="13716" y="39319"/>
                  </a:lnTo>
                  <a:lnTo>
                    <a:pt x="35661" y="39319"/>
                  </a:lnTo>
                  <a:lnTo>
                    <a:pt x="41148" y="54864"/>
                  </a:lnTo>
                  <a:lnTo>
                    <a:pt x="48463" y="54864"/>
                  </a:lnTo>
                  <a:close/>
                </a:path>
                <a:path w="231775" h="72390">
                  <a:moveTo>
                    <a:pt x="86868" y="16459"/>
                  </a:moveTo>
                  <a:lnTo>
                    <a:pt x="79552" y="13716"/>
                  </a:lnTo>
                  <a:lnTo>
                    <a:pt x="66751" y="13716"/>
                  </a:lnTo>
                  <a:lnTo>
                    <a:pt x="63093" y="19202"/>
                  </a:lnTo>
                  <a:lnTo>
                    <a:pt x="61264" y="21031"/>
                  </a:lnTo>
                  <a:lnTo>
                    <a:pt x="61264" y="15544"/>
                  </a:lnTo>
                  <a:lnTo>
                    <a:pt x="54864" y="15544"/>
                  </a:lnTo>
                  <a:lnTo>
                    <a:pt x="54864" y="54864"/>
                  </a:lnTo>
                  <a:lnTo>
                    <a:pt x="61264" y="54864"/>
                  </a:lnTo>
                  <a:lnTo>
                    <a:pt x="61264" y="22860"/>
                  </a:lnTo>
                  <a:lnTo>
                    <a:pt x="67665" y="20116"/>
                  </a:lnTo>
                  <a:lnTo>
                    <a:pt x="78638" y="20116"/>
                  </a:lnTo>
                  <a:lnTo>
                    <a:pt x="80467" y="23774"/>
                  </a:lnTo>
                  <a:lnTo>
                    <a:pt x="80467" y="54864"/>
                  </a:lnTo>
                  <a:lnTo>
                    <a:pt x="86868" y="54864"/>
                  </a:lnTo>
                  <a:lnTo>
                    <a:pt x="86868" y="16459"/>
                  </a:lnTo>
                  <a:close/>
                </a:path>
                <a:path w="231775" h="72390">
                  <a:moveTo>
                    <a:pt x="132588" y="50292"/>
                  </a:moveTo>
                  <a:lnTo>
                    <a:pt x="128016" y="50292"/>
                  </a:lnTo>
                  <a:lnTo>
                    <a:pt x="128016" y="49377"/>
                  </a:lnTo>
                  <a:lnTo>
                    <a:pt x="128016" y="34747"/>
                  </a:lnTo>
                  <a:lnTo>
                    <a:pt x="128016" y="20116"/>
                  </a:lnTo>
                  <a:lnTo>
                    <a:pt x="128016" y="14630"/>
                  </a:lnTo>
                  <a:lnTo>
                    <a:pt x="116128" y="13716"/>
                  </a:lnTo>
                  <a:lnTo>
                    <a:pt x="103327" y="13716"/>
                  </a:lnTo>
                  <a:lnTo>
                    <a:pt x="96926" y="18288"/>
                  </a:lnTo>
                  <a:lnTo>
                    <a:pt x="96926" y="27432"/>
                  </a:lnTo>
                  <a:lnTo>
                    <a:pt x="103327" y="27432"/>
                  </a:lnTo>
                  <a:lnTo>
                    <a:pt x="103327" y="24688"/>
                  </a:lnTo>
                  <a:lnTo>
                    <a:pt x="104241" y="20116"/>
                  </a:lnTo>
                  <a:lnTo>
                    <a:pt x="118872" y="20116"/>
                  </a:lnTo>
                  <a:lnTo>
                    <a:pt x="121615" y="21945"/>
                  </a:lnTo>
                  <a:lnTo>
                    <a:pt x="121615" y="30175"/>
                  </a:lnTo>
                  <a:lnTo>
                    <a:pt x="121615" y="34747"/>
                  </a:lnTo>
                  <a:lnTo>
                    <a:pt x="121615" y="46634"/>
                  </a:lnTo>
                  <a:lnTo>
                    <a:pt x="115214" y="50292"/>
                  </a:lnTo>
                  <a:lnTo>
                    <a:pt x="104241" y="50292"/>
                  </a:lnTo>
                  <a:lnTo>
                    <a:pt x="101498" y="48463"/>
                  </a:lnTo>
                  <a:lnTo>
                    <a:pt x="101498" y="38404"/>
                  </a:lnTo>
                  <a:lnTo>
                    <a:pt x="106984" y="37490"/>
                  </a:lnTo>
                  <a:lnTo>
                    <a:pt x="110642" y="37490"/>
                  </a:lnTo>
                  <a:lnTo>
                    <a:pt x="118872" y="36576"/>
                  </a:lnTo>
                  <a:lnTo>
                    <a:pt x="120700" y="35661"/>
                  </a:lnTo>
                  <a:lnTo>
                    <a:pt x="121615" y="34747"/>
                  </a:lnTo>
                  <a:lnTo>
                    <a:pt x="121615" y="30175"/>
                  </a:lnTo>
                  <a:lnTo>
                    <a:pt x="119786" y="31089"/>
                  </a:lnTo>
                  <a:lnTo>
                    <a:pt x="117957" y="31089"/>
                  </a:lnTo>
                  <a:lnTo>
                    <a:pt x="106984" y="32004"/>
                  </a:lnTo>
                  <a:lnTo>
                    <a:pt x="96012" y="33832"/>
                  </a:lnTo>
                  <a:lnTo>
                    <a:pt x="95097" y="41148"/>
                  </a:lnTo>
                  <a:lnTo>
                    <a:pt x="95097" y="51206"/>
                  </a:lnTo>
                  <a:lnTo>
                    <a:pt x="99669" y="55778"/>
                  </a:lnTo>
                  <a:lnTo>
                    <a:pt x="115214" y="55778"/>
                  </a:lnTo>
                  <a:lnTo>
                    <a:pt x="120700" y="50292"/>
                  </a:lnTo>
                  <a:lnTo>
                    <a:pt x="121615" y="49377"/>
                  </a:lnTo>
                  <a:lnTo>
                    <a:pt x="121615" y="53035"/>
                  </a:lnTo>
                  <a:lnTo>
                    <a:pt x="122529" y="55778"/>
                  </a:lnTo>
                  <a:lnTo>
                    <a:pt x="131673" y="55778"/>
                  </a:lnTo>
                  <a:lnTo>
                    <a:pt x="132588" y="54864"/>
                  </a:lnTo>
                  <a:lnTo>
                    <a:pt x="132588" y="50292"/>
                  </a:lnTo>
                  <a:close/>
                </a:path>
                <a:path w="231775" h="72390">
                  <a:moveTo>
                    <a:pt x="146304" y="914"/>
                  </a:moveTo>
                  <a:lnTo>
                    <a:pt x="139903" y="914"/>
                  </a:lnTo>
                  <a:lnTo>
                    <a:pt x="139903" y="54864"/>
                  </a:lnTo>
                  <a:lnTo>
                    <a:pt x="146304" y="54864"/>
                  </a:lnTo>
                  <a:lnTo>
                    <a:pt x="146304" y="914"/>
                  </a:lnTo>
                  <a:close/>
                </a:path>
                <a:path w="231775" h="72390">
                  <a:moveTo>
                    <a:pt x="191109" y="34747"/>
                  </a:moveTo>
                  <a:lnTo>
                    <a:pt x="190042" y="27228"/>
                  </a:lnTo>
                  <a:lnTo>
                    <a:pt x="186766" y="20459"/>
                  </a:lnTo>
                  <a:lnTo>
                    <a:pt x="186359" y="20116"/>
                  </a:lnTo>
                  <a:lnTo>
                    <a:pt x="183794" y="17932"/>
                  </a:lnTo>
                  <a:lnTo>
                    <a:pt x="183794" y="30175"/>
                  </a:lnTo>
                  <a:lnTo>
                    <a:pt x="183794" y="40233"/>
                  </a:lnTo>
                  <a:lnTo>
                    <a:pt x="181965" y="50292"/>
                  </a:lnTo>
                  <a:lnTo>
                    <a:pt x="162763" y="50292"/>
                  </a:lnTo>
                  <a:lnTo>
                    <a:pt x="160934" y="40233"/>
                  </a:lnTo>
                  <a:lnTo>
                    <a:pt x="160934" y="30175"/>
                  </a:lnTo>
                  <a:lnTo>
                    <a:pt x="162763" y="20116"/>
                  </a:lnTo>
                  <a:lnTo>
                    <a:pt x="181965" y="20116"/>
                  </a:lnTo>
                  <a:lnTo>
                    <a:pt x="183794" y="30175"/>
                  </a:lnTo>
                  <a:lnTo>
                    <a:pt x="183794" y="17932"/>
                  </a:lnTo>
                  <a:lnTo>
                    <a:pt x="181076" y="15595"/>
                  </a:lnTo>
                  <a:lnTo>
                    <a:pt x="172821" y="13716"/>
                  </a:lnTo>
                  <a:lnTo>
                    <a:pt x="164553" y="15595"/>
                  </a:lnTo>
                  <a:lnTo>
                    <a:pt x="158877" y="20459"/>
                  </a:lnTo>
                  <a:lnTo>
                    <a:pt x="155587" y="27228"/>
                  </a:lnTo>
                  <a:lnTo>
                    <a:pt x="154533" y="34747"/>
                  </a:lnTo>
                  <a:lnTo>
                    <a:pt x="155587" y="42672"/>
                  </a:lnTo>
                  <a:lnTo>
                    <a:pt x="158877" y="49390"/>
                  </a:lnTo>
                  <a:lnTo>
                    <a:pt x="164553" y="54038"/>
                  </a:lnTo>
                  <a:lnTo>
                    <a:pt x="172821" y="55778"/>
                  </a:lnTo>
                  <a:lnTo>
                    <a:pt x="181076" y="54038"/>
                  </a:lnTo>
                  <a:lnTo>
                    <a:pt x="185648" y="50292"/>
                  </a:lnTo>
                  <a:lnTo>
                    <a:pt x="186766" y="49390"/>
                  </a:lnTo>
                  <a:lnTo>
                    <a:pt x="190042" y="42672"/>
                  </a:lnTo>
                  <a:lnTo>
                    <a:pt x="191109" y="34747"/>
                  </a:lnTo>
                  <a:close/>
                </a:path>
                <a:path w="231775" h="72390">
                  <a:moveTo>
                    <a:pt x="231343" y="15544"/>
                  </a:moveTo>
                  <a:lnTo>
                    <a:pt x="225856" y="15544"/>
                  </a:lnTo>
                  <a:lnTo>
                    <a:pt x="225856" y="21031"/>
                  </a:lnTo>
                  <a:lnTo>
                    <a:pt x="224942" y="21031"/>
                  </a:lnTo>
                  <a:lnTo>
                    <a:pt x="224942" y="30175"/>
                  </a:lnTo>
                  <a:lnTo>
                    <a:pt x="224942" y="47548"/>
                  </a:lnTo>
                  <a:lnTo>
                    <a:pt x="218541" y="50292"/>
                  </a:lnTo>
                  <a:lnTo>
                    <a:pt x="207568" y="50292"/>
                  </a:lnTo>
                  <a:lnTo>
                    <a:pt x="203911" y="43891"/>
                  </a:lnTo>
                  <a:lnTo>
                    <a:pt x="203911" y="20116"/>
                  </a:lnTo>
                  <a:lnTo>
                    <a:pt x="224028" y="20116"/>
                  </a:lnTo>
                  <a:lnTo>
                    <a:pt x="224942" y="30175"/>
                  </a:lnTo>
                  <a:lnTo>
                    <a:pt x="224942" y="21031"/>
                  </a:lnTo>
                  <a:lnTo>
                    <a:pt x="224637" y="20116"/>
                  </a:lnTo>
                  <a:lnTo>
                    <a:pt x="224028" y="18288"/>
                  </a:lnTo>
                  <a:lnTo>
                    <a:pt x="220370" y="13716"/>
                  </a:lnTo>
                  <a:lnTo>
                    <a:pt x="213055" y="13716"/>
                  </a:lnTo>
                  <a:lnTo>
                    <a:pt x="206235" y="15316"/>
                  </a:lnTo>
                  <a:lnTo>
                    <a:pt x="201053" y="19659"/>
                  </a:lnTo>
                  <a:lnTo>
                    <a:pt x="197751" y="26060"/>
                  </a:lnTo>
                  <a:lnTo>
                    <a:pt x="196596" y="33832"/>
                  </a:lnTo>
                  <a:lnTo>
                    <a:pt x="197510" y="41516"/>
                  </a:lnTo>
                  <a:lnTo>
                    <a:pt x="200482" y="48577"/>
                  </a:lnTo>
                  <a:lnTo>
                    <a:pt x="205854" y="53771"/>
                  </a:lnTo>
                  <a:lnTo>
                    <a:pt x="213969" y="55778"/>
                  </a:lnTo>
                  <a:lnTo>
                    <a:pt x="219456" y="55778"/>
                  </a:lnTo>
                  <a:lnTo>
                    <a:pt x="223113" y="53949"/>
                  </a:lnTo>
                  <a:lnTo>
                    <a:pt x="224942" y="51206"/>
                  </a:lnTo>
                  <a:lnTo>
                    <a:pt x="224942" y="66751"/>
                  </a:lnTo>
                  <a:lnTo>
                    <a:pt x="205740" y="66751"/>
                  </a:lnTo>
                  <a:lnTo>
                    <a:pt x="204825" y="60350"/>
                  </a:lnTo>
                  <a:lnTo>
                    <a:pt x="198424" y="60350"/>
                  </a:lnTo>
                  <a:lnTo>
                    <a:pt x="199339" y="70408"/>
                  </a:lnTo>
                  <a:lnTo>
                    <a:pt x="208483" y="72237"/>
                  </a:lnTo>
                  <a:lnTo>
                    <a:pt x="213055" y="72237"/>
                  </a:lnTo>
                  <a:lnTo>
                    <a:pt x="223621" y="69875"/>
                  </a:lnTo>
                  <a:lnTo>
                    <a:pt x="226631" y="66751"/>
                  </a:lnTo>
                  <a:lnTo>
                    <a:pt x="229057" y="64236"/>
                  </a:lnTo>
                  <a:lnTo>
                    <a:pt x="231051" y="57581"/>
                  </a:lnTo>
                  <a:lnTo>
                    <a:pt x="231254" y="53771"/>
                  </a:lnTo>
                  <a:lnTo>
                    <a:pt x="231343" y="21031"/>
                  </a:lnTo>
                  <a:lnTo>
                    <a:pt x="231343" y="1554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4" name="object 20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028512" y="8739352"/>
              <a:ext cx="207568" cy="66751"/>
            </a:xfrm>
            <a:prstGeom prst="rect">
              <a:avLst/>
            </a:prstGeom>
          </p:spPr>
        </p:pic>
        <p:sp>
          <p:nvSpPr>
            <p:cNvPr id="205" name="object 205"/>
            <p:cNvSpPr/>
            <p:nvPr/>
          </p:nvSpPr>
          <p:spPr>
            <a:xfrm>
              <a:off x="6266256" y="8736609"/>
              <a:ext cx="20320" cy="53975"/>
            </a:xfrm>
            <a:custGeom>
              <a:avLst/>
              <a:gdLst/>
              <a:ahLst/>
              <a:cxnLst/>
              <a:rect l="l" t="t" r="r" b="b"/>
              <a:pathLst>
                <a:path w="20320" h="53975">
                  <a:moveTo>
                    <a:pt x="20116" y="0"/>
                  </a:moveTo>
                  <a:lnTo>
                    <a:pt x="14630" y="0"/>
                  </a:lnTo>
                  <a:lnTo>
                    <a:pt x="12801" y="9143"/>
                  </a:lnTo>
                  <a:lnTo>
                    <a:pt x="9143" y="9143"/>
                  </a:lnTo>
                  <a:lnTo>
                    <a:pt x="0" y="10058"/>
                  </a:lnTo>
                  <a:lnTo>
                    <a:pt x="0" y="15544"/>
                  </a:lnTo>
                  <a:lnTo>
                    <a:pt x="12801" y="15544"/>
                  </a:lnTo>
                  <a:lnTo>
                    <a:pt x="12801" y="53949"/>
                  </a:lnTo>
                  <a:lnTo>
                    <a:pt x="20116" y="53949"/>
                  </a:lnTo>
                  <a:lnTo>
                    <a:pt x="201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6" name="object 206"/>
          <p:cNvGrpSpPr/>
          <p:nvPr/>
        </p:nvGrpSpPr>
        <p:grpSpPr>
          <a:xfrm>
            <a:off x="6485712" y="8646083"/>
            <a:ext cx="269875" cy="159385"/>
            <a:chOff x="6485712" y="8646083"/>
            <a:chExt cx="269875" cy="159385"/>
          </a:xfrm>
        </p:grpSpPr>
        <p:sp>
          <p:nvSpPr>
            <p:cNvPr id="207" name="object 207"/>
            <p:cNvSpPr/>
            <p:nvPr/>
          </p:nvSpPr>
          <p:spPr>
            <a:xfrm>
              <a:off x="6504000" y="8646083"/>
              <a:ext cx="231775" cy="71755"/>
            </a:xfrm>
            <a:custGeom>
              <a:avLst/>
              <a:gdLst/>
              <a:ahLst/>
              <a:cxnLst/>
              <a:rect l="l" t="t" r="r" b="b"/>
              <a:pathLst>
                <a:path w="231775" h="71754">
                  <a:moveTo>
                    <a:pt x="48463" y="54864"/>
                  </a:moveTo>
                  <a:lnTo>
                    <a:pt x="42418" y="38404"/>
                  </a:lnTo>
                  <a:lnTo>
                    <a:pt x="40068" y="32004"/>
                  </a:lnTo>
                  <a:lnTo>
                    <a:pt x="31991" y="9969"/>
                  </a:lnTo>
                  <a:lnTo>
                    <a:pt x="31991" y="32004"/>
                  </a:lnTo>
                  <a:lnTo>
                    <a:pt x="15544" y="32004"/>
                  </a:lnTo>
                  <a:lnTo>
                    <a:pt x="23774" y="8229"/>
                  </a:lnTo>
                  <a:lnTo>
                    <a:pt x="31991" y="32004"/>
                  </a:lnTo>
                  <a:lnTo>
                    <a:pt x="31991" y="9969"/>
                  </a:lnTo>
                  <a:lnTo>
                    <a:pt x="31356" y="8229"/>
                  </a:lnTo>
                  <a:lnTo>
                    <a:pt x="28333" y="0"/>
                  </a:lnTo>
                  <a:lnTo>
                    <a:pt x="20116" y="0"/>
                  </a:lnTo>
                  <a:lnTo>
                    <a:pt x="0" y="54864"/>
                  </a:lnTo>
                  <a:lnTo>
                    <a:pt x="7315" y="54864"/>
                  </a:lnTo>
                  <a:lnTo>
                    <a:pt x="12801" y="38404"/>
                  </a:lnTo>
                  <a:lnTo>
                    <a:pt x="34734" y="38404"/>
                  </a:lnTo>
                  <a:lnTo>
                    <a:pt x="40233" y="54864"/>
                  </a:lnTo>
                  <a:lnTo>
                    <a:pt x="48463" y="54864"/>
                  </a:lnTo>
                  <a:close/>
                </a:path>
                <a:path w="231775" h="71754">
                  <a:moveTo>
                    <a:pt x="86868" y="16459"/>
                  </a:moveTo>
                  <a:lnTo>
                    <a:pt x="78638" y="13716"/>
                  </a:lnTo>
                  <a:lnTo>
                    <a:pt x="65824" y="13716"/>
                  </a:lnTo>
                  <a:lnTo>
                    <a:pt x="62179" y="18288"/>
                  </a:lnTo>
                  <a:lnTo>
                    <a:pt x="61264" y="20116"/>
                  </a:lnTo>
                  <a:lnTo>
                    <a:pt x="60350" y="20116"/>
                  </a:lnTo>
                  <a:lnTo>
                    <a:pt x="60350" y="14630"/>
                  </a:lnTo>
                  <a:lnTo>
                    <a:pt x="53949" y="14630"/>
                  </a:lnTo>
                  <a:lnTo>
                    <a:pt x="53949" y="54864"/>
                  </a:lnTo>
                  <a:lnTo>
                    <a:pt x="61264" y="54864"/>
                  </a:lnTo>
                  <a:lnTo>
                    <a:pt x="61264" y="21945"/>
                  </a:lnTo>
                  <a:lnTo>
                    <a:pt x="67652" y="20116"/>
                  </a:lnTo>
                  <a:lnTo>
                    <a:pt x="77724" y="20116"/>
                  </a:lnTo>
                  <a:lnTo>
                    <a:pt x="80467" y="22860"/>
                  </a:lnTo>
                  <a:lnTo>
                    <a:pt x="80467" y="54864"/>
                  </a:lnTo>
                  <a:lnTo>
                    <a:pt x="86868" y="54864"/>
                  </a:lnTo>
                  <a:lnTo>
                    <a:pt x="86868" y="16459"/>
                  </a:lnTo>
                  <a:close/>
                </a:path>
                <a:path w="231775" h="71754">
                  <a:moveTo>
                    <a:pt x="132588" y="49377"/>
                  </a:moveTo>
                  <a:lnTo>
                    <a:pt x="131673" y="50292"/>
                  </a:lnTo>
                  <a:lnTo>
                    <a:pt x="128930" y="50292"/>
                  </a:lnTo>
                  <a:lnTo>
                    <a:pt x="128016" y="49377"/>
                  </a:lnTo>
                  <a:lnTo>
                    <a:pt x="128016" y="33832"/>
                  </a:lnTo>
                  <a:lnTo>
                    <a:pt x="128016" y="19202"/>
                  </a:lnTo>
                  <a:lnTo>
                    <a:pt x="128016" y="14630"/>
                  </a:lnTo>
                  <a:lnTo>
                    <a:pt x="116128" y="13716"/>
                  </a:lnTo>
                  <a:lnTo>
                    <a:pt x="103314" y="13716"/>
                  </a:lnTo>
                  <a:lnTo>
                    <a:pt x="96926" y="17373"/>
                  </a:lnTo>
                  <a:lnTo>
                    <a:pt x="96926" y="26517"/>
                  </a:lnTo>
                  <a:lnTo>
                    <a:pt x="102412" y="26517"/>
                  </a:lnTo>
                  <a:lnTo>
                    <a:pt x="103314" y="23774"/>
                  </a:lnTo>
                  <a:lnTo>
                    <a:pt x="104228" y="19202"/>
                  </a:lnTo>
                  <a:lnTo>
                    <a:pt x="117957" y="19202"/>
                  </a:lnTo>
                  <a:lnTo>
                    <a:pt x="121615" y="21031"/>
                  </a:lnTo>
                  <a:lnTo>
                    <a:pt x="121615" y="29260"/>
                  </a:lnTo>
                  <a:lnTo>
                    <a:pt x="120700" y="29565"/>
                  </a:lnTo>
                  <a:lnTo>
                    <a:pt x="120700" y="33832"/>
                  </a:lnTo>
                  <a:lnTo>
                    <a:pt x="120700" y="45720"/>
                  </a:lnTo>
                  <a:lnTo>
                    <a:pt x="115214" y="50292"/>
                  </a:lnTo>
                  <a:lnTo>
                    <a:pt x="103314" y="50292"/>
                  </a:lnTo>
                  <a:lnTo>
                    <a:pt x="101498" y="47548"/>
                  </a:lnTo>
                  <a:lnTo>
                    <a:pt x="101498" y="38404"/>
                  </a:lnTo>
                  <a:lnTo>
                    <a:pt x="106972" y="37490"/>
                  </a:lnTo>
                  <a:lnTo>
                    <a:pt x="109715" y="36576"/>
                  </a:lnTo>
                  <a:lnTo>
                    <a:pt x="117957" y="35661"/>
                  </a:lnTo>
                  <a:lnTo>
                    <a:pt x="119786" y="34747"/>
                  </a:lnTo>
                  <a:lnTo>
                    <a:pt x="120700" y="33832"/>
                  </a:lnTo>
                  <a:lnTo>
                    <a:pt x="120700" y="29565"/>
                  </a:lnTo>
                  <a:lnTo>
                    <a:pt x="118872" y="30175"/>
                  </a:lnTo>
                  <a:lnTo>
                    <a:pt x="117957" y="30175"/>
                  </a:lnTo>
                  <a:lnTo>
                    <a:pt x="106972" y="32004"/>
                  </a:lnTo>
                  <a:lnTo>
                    <a:pt x="95097" y="32918"/>
                  </a:lnTo>
                  <a:lnTo>
                    <a:pt x="94183" y="41148"/>
                  </a:lnTo>
                  <a:lnTo>
                    <a:pt x="94183" y="51206"/>
                  </a:lnTo>
                  <a:lnTo>
                    <a:pt x="99669" y="55778"/>
                  </a:lnTo>
                  <a:lnTo>
                    <a:pt x="115214" y="55778"/>
                  </a:lnTo>
                  <a:lnTo>
                    <a:pt x="120700" y="50292"/>
                  </a:lnTo>
                  <a:lnTo>
                    <a:pt x="121615" y="49377"/>
                  </a:lnTo>
                  <a:lnTo>
                    <a:pt x="121615" y="52120"/>
                  </a:lnTo>
                  <a:lnTo>
                    <a:pt x="122529" y="55778"/>
                  </a:lnTo>
                  <a:lnTo>
                    <a:pt x="129844" y="55778"/>
                  </a:lnTo>
                  <a:lnTo>
                    <a:pt x="130759" y="54864"/>
                  </a:lnTo>
                  <a:lnTo>
                    <a:pt x="132588" y="54864"/>
                  </a:lnTo>
                  <a:lnTo>
                    <a:pt x="132588" y="50292"/>
                  </a:lnTo>
                  <a:lnTo>
                    <a:pt x="132588" y="49377"/>
                  </a:lnTo>
                  <a:close/>
                </a:path>
                <a:path w="231775" h="71754">
                  <a:moveTo>
                    <a:pt x="146304" y="0"/>
                  </a:moveTo>
                  <a:lnTo>
                    <a:pt x="138988" y="0"/>
                  </a:lnTo>
                  <a:lnTo>
                    <a:pt x="138988" y="54864"/>
                  </a:lnTo>
                  <a:lnTo>
                    <a:pt x="146304" y="54864"/>
                  </a:lnTo>
                  <a:lnTo>
                    <a:pt x="146304" y="0"/>
                  </a:lnTo>
                  <a:close/>
                </a:path>
                <a:path w="231775" h="71754">
                  <a:moveTo>
                    <a:pt x="191109" y="34747"/>
                  </a:moveTo>
                  <a:lnTo>
                    <a:pt x="189903" y="27228"/>
                  </a:lnTo>
                  <a:lnTo>
                    <a:pt x="186296" y="20459"/>
                  </a:lnTo>
                  <a:lnTo>
                    <a:pt x="184759" y="19202"/>
                  </a:lnTo>
                  <a:lnTo>
                    <a:pt x="183794" y="18427"/>
                  </a:lnTo>
                  <a:lnTo>
                    <a:pt x="183794" y="29260"/>
                  </a:lnTo>
                  <a:lnTo>
                    <a:pt x="183794" y="40233"/>
                  </a:lnTo>
                  <a:lnTo>
                    <a:pt x="181965" y="50292"/>
                  </a:lnTo>
                  <a:lnTo>
                    <a:pt x="162763" y="50292"/>
                  </a:lnTo>
                  <a:lnTo>
                    <a:pt x="160934" y="40233"/>
                  </a:lnTo>
                  <a:lnTo>
                    <a:pt x="160934" y="29260"/>
                  </a:lnTo>
                  <a:lnTo>
                    <a:pt x="162763" y="19202"/>
                  </a:lnTo>
                  <a:lnTo>
                    <a:pt x="181965" y="19202"/>
                  </a:lnTo>
                  <a:lnTo>
                    <a:pt x="183794" y="29260"/>
                  </a:lnTo>
                  <a:lnTo>
                    <a:pt x="183794" y="18427"/>
                  </a:lnTo>
                  <a:lnTo>
                    <a:pt x="180301" y="15595"/>
                  </a:lnTo>
                  <a:lnTo>
                    <a:pt x="171907" y="13716"/>
                  </a:lnTo>
                  <a:lnTo>
                    <a:pt x="163639" y="15595"/>
                  </a:lnTo>
                  <a:lnTo>
                    <a:pt x="157962" y="20459"/>
                  </a:lnTo>
                  <a:lnTo>
                    <a:pt x="154673" y="27228"/>
                  </a:lnTo>
                  <a:lnTo>
                    <a:pt x="153619" y="34747"/>
                  </a:lnTo>
                  <a:lnTo>
                    <a:pt x="154673" y="42278"/>
                  </a:lnTo>
                  <a:lnTo>
                    <a:pt x="157962" y="49047"/>
                  </a:lnTo>
                  <a:lnTo>
                    <a:pt x="163639" y="53911"/>
                  </a:lnTo>
                  <a:lnTo>
                    <a:pt x="171907" y="55778"/>
                  </a:lnTo>
                  <a:lnTo>
                    <a:pt x="180301" y="53911"/>
                  </a:lnTo>
                  <a:lnTo>
                    <a:pt x="184759" y="50292"/>
                  </a:lnTo>
                  <a:lnTo>
                    <a:pt x="186296" y="49047"/>
                  </a:lnTo>
                  <a:lnTo>
                    <a:pt x="189903" y="42278"/>
                  </a:lnTo>
                  <a:lnTo>
                    <a:pt x="191109" y="34747"/>
                  </a:lnTo>
                  <a:close/>
                </a:path>
                <a:path w="231775" h="71754">
                  <a:moveTo>
                    <a:pt x="231343" y="14630"/>
                  </a:moveTo>
                  <a:lnTo>
                    <a:pt x="224942" y="14630"/>
                  </a:lnTo>
                  <a:lnTo>
                    <a:pt x="224942" y="20116"/>
                  </a:lnTo>
                  <a:lnTo>
                    <a:pt x="224942" y="47548"/>
                  </a:lnTo>
                  <a:lnTo>
                    <a:pt x="218541" y="50292"/>
                  </a:lnTo>
                  <a:lnTo>
                    <a:pt x="206654" y="50292"/>
                  </a:lnTo>
                  <a:lnTo>
                    <a:pt x="202996" y="42976"/>
                  </a:lnTo>
                  <a:lnTo>
                    <a:pt x="202996" y="29260"/>
                  </a:lnTo>
                  <a:lnTo>
                    <a:pt x="203911" y="20116"/>
                  </a:lnTo>
                  <a:lnTo>
                    <a:pt x="224028" y="20116"/>
                  </a:lnTo>
                  <a:lnTo>
                    <a:pt x="224853" y="29260"/>
                  </a:lnTo>
                  <a:lnTo>
                    <a:pt x="224942" y="47548"/>
                  </a:lnTo>
                  <a:lnTo>
                    <a:pt x="224942" y="20116"/>
                  </a:lnTo>
                  <a:lnTo>
                    <a:pt x="223113" y="18288"/>
                  </a:lnTo>
                  <a:lnTo>
                    <a:pt x="220370" y="13716"/>
                  </a:lnTo>
                  <a:lnTo>
                    <a:pt x="213055" y="13716"/>
                  </a:lnTo>
                  <a:lnTo>
                    <a:pt x="205854" y="15189"/>
                  </a:lnTo>
                  <a:lnTo>
                    <a:pt x="200710" y="19316"/>
                  </a:lnTo>
                  <a:lnTo>
                    <a:pt x="197624" y="25679"/>
                  </a:lnTo>
                  <a:lnTo>
                    <a:pt x="196596" y="33832"/>
                  </a:lnTo>
                  <a:lnTo>
                    <a:pt x="197370" y="41122"/>
                  </a:lnTo>
                  <a:lnTo>
                    <a:pt x="200139" y="48234"/>
                  </a:lnTo>
                  <a:lnTo>
                    <a:pt x="205460" y="53644"/>
                  </a:lnTo>
                  <a:lnTo>
                    <a:pt x="213969" y="55778"/>
                  </a:lnTo>
                  <a:lnTo>
                    <a:pt x="219456" y="55778"/>
                  </a:lnTo>
                  <a:lnTo>
                    <a:pt x="223113" y="53035"/>
                  </a:lnTo>
                  <a:lnTo>
                    <a:pt x="224942" y="50292"/>
                  </a:lnTo>
                  <a:lnTo>
                    <a:pt x="224942" y="65836"/>
                  </a:lnTo>
                  <a:lnTo>
                    <a:pt x="205740" y="65836"/>
                  </a:lnTo>
                  <a:lnTo>
                    <a:pt x="204825" y="59436"/>
                  </a:lnTo>
                  <a:lnTo>
                    <a:pt x="197510" y="59436"/>
                  </a:lnTo>
                  <a:lnTo>
                    <a:pt x="199339" y="70408"/>
                  </a:lnTo>
                  <a:lnTo>
                    <a:pt x="208483" y="71323"/>
                  </a:lnTo>
                  <a:lnTo>
                    <a:pt x="213055" y="71323"/>
                  </a:lnTo>
                  <a:lnTo>
                    <a:pt x="223621" y="68961"/>
                  </a:lnTo>
                  <a:lnTo>
                    <a:pt x="226631" y="65836"/>
                  </a:lnTo>
                  <a:lnTo>
                    <a:pt x="229057" y="63322"/>
                  </a:lnTo>
                  <a:lnTo>
                    <a:pt x="231051" y="56667"/>
                  </a:lnTo>
                  <a:lnTo>
                    <a:pt x="231241" y="53035"/>
                  </a:lnTo>
                  <a:lnTo>
                    <a:pt x="231343" y="146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8" name="object 20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485712" y="8738438"/>
              <a:ext cx="207568" cy="66751"/>
            </a:xfrm>
            <a:prstGeom prst="rect">
              <a:avLst/>
            </a:prstGeom>
          </p:spPr>
        </p:pic>
        <p:sp>
          <p:nvSpPr>
            <p:cNvPr id="209" name="object 209"/>
            <p:cNvSpPr/>
            <p:nvPr/>
          </p:nvSpPr>
          <p:spPr>
            <a:xfrm>
              <a:off x="6718884" y="8735695"/>
              <a:ext cx="36830" cy="53975"/>
            </a:xfrm>
            <a:custGeom>
              <a:avLst/>
              <a:gdLst/>
              <a:ahLst/>
              <a:cxnLst/>
              <a:rect l="l" t="t" r="r" b="b"/>
              <a:pathLst>
                <a:path w="36829" h="53975">
                  <a:moveTo>
                    <a:pt x="28346" y="0"/>
                  </a:moveTo>
                  <a:lnTo>
                    <a:pt x="19202" y="0"/>
                  </a:lnTo>
                  <a:lnTo>
                    <a:pt x="14030" y="557"/>
                  </a:lnTo>
                  <a:lnTo>
                    <a:pt x="8000" y="3086"/>
                  </a:lnTo>
                  <a:lnTo>
                    <a:pt x="3000" y="8872"/>
                  </a:lnTo>
                  <a:lnTo>
                    <a:pt x="914" y="19202"/>
                  </a:lnTo>
                  <a:lnTo>
                    <a:pt x="7315" y="19202"/>
                  </a:lnTo>
                  <a:lnTo>
                    <a:pt x="8229" y="15544"/>
                  </a:lnTo>
                  <a:lnTo>
                    <a:pt x="8229" y="6400"/>
                  </a:lnTo>
                  <a:lnTo>
                    <a:pt x="26517" y="6400"/>
                  </a:lnTo>
                  <a:lnTo>
                    <a:pt x="29260" y="11887"/>
                  </a:lnTo>
                  <a:lnTo>
                    <a:pt x="29260" y="22859"/>
                  </a:lnTo>
                  <a:lnTo>
                    <a:pt x="24688" y="25603"/>
                  </a:lnTo>
                  <a:lnTo>
                    <a:pt x="19202" y="28346"/>
                  </a:lnTo>
                  <a:lnTo>
                    <a:pt x="11887" y="32918"/>
                  </a:lnTo>
                  <a:lnTo>
                    <a:pt x="4571" y="36575"/>
                  </a:lnTo>
                  <a:lnTo>
                    <a:pt x="0" y="42976"/>
                  </a:lnTo>
                  <a:lnTo>
                    <a:pt x="0" y="53949"/>
                  </a:lnTo>
                  <a:lnTo>
                    <a:pt x="36575" y="53949"/>
                  </a:lnTo>
                  <a:lnTo>
                    <a:pt x="36575" y="47548"/>
                  </a:lnTo>
                  <a:lnTo>
                    <a:pt x="7315" y="47548"/>
                  </a:lnTo>
                  <a:lnTo>
                    <a:pt x="7315" y="45719"/>
                  </a:lnTo>
                  <a:lnTo>
                    <a:pt x="9143" y="41147"/>
                  </a:lnTo>
                  <a:lnTo>
                    <a:pt x="16459" y="37490"/>
                  </a:lnTo>
                  <a:lnTo>
                    <a:pt x="21945" y="33832"/>
                  </a:lnTo>
                  <a:lnTo>
                    <a:pt x="30175" y="30175"/>
                  </a:lnTo>
                  <a:lnTo>
                    <a:pt x="36575" y="25603"/>
                  </a:lnTo>
                  <a:lnTo>
                    <a:pt x="36575" y="6400"/>
                  </a:lnTo>
                  <a:lnTo>
                    <a:pt x="2834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10" name="object 210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5062905" y="7926451"/>
            <a:ext cx="493775" cy="337413"/>
          </a:xfrm>
          <a:prstGeom prst="rect">
            <a:avLst/>
          </a:prstGeom>
        </p:spPr>
      </p:pic>
      <p:sp>
        <p:nvSpPr>
          <p:cNvPr id="211" name="object 211"/>
          <p:cNvSpPr/>
          <p:nvPr/>
        </p:nvSpPr>
        <p:spPr>
          <a:xfrm>
            <a:off x="6055944" y="7928279"/>
            <a:ext cx="400685" cy="234315"/>
          </a:xfrm>
          <a:custGeom>
            <a:avLst/>
            <a:gdLst/>
            <a:ahLst/>
            <a:cxnLst/>
            <a:rect l="l" t="t" r="r" b="b"/>
            <a:pathLst>
              <a:path w="400685" h="234315">
                <a:moveTo>
                  <a:pt x="8229" y="177393"/>
                </a:moveTo>
                <a:lnTo>
                  <a:pt x="914" y="177393"/>
                </a:lnTo>
                <a:lnTo>
                  <a:pt x="914" y="232257"/>
                </a:lnTo>
                <a:lnTo>
                  <a:pt x="8229" y="232257"/>
                </a:lnTo>
                <a:lnTo>
                  <a:pt x="8229" y="177393"/>
                </a:lnTo>
                <a:close/>
              </a:path>
              <a:path w="400685" h="234315">
                <a:moveTo>
                  <a:pt x="21031" y="914"/>
                </a:moveTo>
                <a:lnTo>
                  <a:pt x="15544" y="914"/>
                </a:lnTo>
                <a:lnTo>
                  <a:pt x="13716" y="10058"/>
                </a:lnTo>
                <a:lnTo>
                  <a:pt x="10058" y="10972"/>
                </a:lnTo>
                <a:lnTo>
                  <a:pt x="1828" y="10972"/>
                </a:lnTo>
                <a:lnTo>
                  <a:pt x="1828" y="16459"/>
                </a:lnTo>
                <a:lnTo>
                  <a:pt x="13716" y="16459"/>
                </a:lnTo>
                <a:lnTo>
                  <a:pt x="13716" y="54864"/>
                </a:lnTo>
                <a:lnTo>
                  <a:pt x="21031" y="54864"/>
                </a:lnTo>
                <a:lnTo>
                  <a:pt x="21031" y="914"/>
                </a:lnTo>
                <a:close/>
              </a:path>
              <a:path w="400685" h="234315">
                <a:moveTo>
                  <a:pt x="29260" y="224028"/>
                </a:moveTo>
                <a:lnTo>
                  <a:pt x="21945" y="224028"/>
                </a:lnTo>
                <a:lnTo>
                  <a:pt x="21945" y="232257"/>
                </a:lnTo>
                <a:lnTo>
                  <a:pt x="29260" y="232257"/>
                </a:lnTo>
                <a:lnTo>
                  <a:pt x="29260" y="224028"/>
                </a:lnTo>
                <a:close/>
              </a:path>
              <a:path w="400685" h="234315">
                <a:moveTo>
                  <a:pt x="29260" y="192938"/>
                </a:moveTo>
                <a:lnTo>
                  <a:pt x="21945" y="192938"/>
                </a:lnTo>
                <a:lnTo>
                  <a:pt x="21945" y="201168"/>
                </a:lnTo>
                <a:lnTo>
                  <a:pt x="29260" y="201168"/>
                </a:lnTo>
                <a:lnTo>
                  <a:pt x="29260" y="192938"/>
                </a:lnTo>
                <a:close/>
              </a:path>
              <a:path w="400685" h="234315">
                <a:moveTo>
                  <a:pt x="42976" y="88696"/>
                </a:moveTo>
                <a:lnTo>
                  <a:pt x="35661" y="88696"/>
                </a:lnTo>
                <a:lnTo>
                  <a:pt x="35661" y="135331"/>
                </a:lnTo>
                <a:lnTo>
                  <a:pt x="27432" y="138074"/>
                </a:lnTo>
                <a:lnTo>
                  <a:pt x="14630" y="138074"/>
                </a:lnTo>
                <a:lnTo>
                  <a:pt x="7315" y="135331"/>
                </a:lnTo>
                <a:lnTo>
                  <a:pt x="7315" y="88696"/>
                </a:lnTo>
                <a:lnTo>
                  <a:pt x="0" y="88696"/>
                </a:lnTo>
                <a:lnTo>
                  <a:pt x="0" y="125272"/>
                </a:lnTo>
                <a:lnTo>
                  <a:pt x="1219" y="132524"/>
                </a:lnTo>
                <a:lnTo>
                  <a:pt x="5029" y="138645"/>
                </a:lnTo>
                <a:lnTo>
                  <a:pt x="11569" y="142900"/>
                </a:lnTo>
                <a:lnTo>
                  <a:pt x="21031" y="144475"/>
                </a:lnTo>
                <a:lnTo>
                  <a:pt x="30632" y="142875"/>
                </a:lnTo>
                <a:lnTo>
                  <a:pt x="37490" y="138531"/>
                </a:lnTo>
                <a:lnTo>
                  <a:pt x="41605" y="132130"/>
                </a:lnTo>
                <a:lnTo>
                  <a:pt x="42976" y="124358"/>
                </a:lnTo>
                <a:lnTo>
                  <a:pt x="42976" y="88696"/>
                </a:lnTo>
                <a:close/>
              </a:path>
              <a:path w="400685" h="234315">
                <a:moveTo>
                  <a:pt x="63093" y="135331"/>
                </a:moveTo>
                <a:lnTo>
                  <a:pt x="55778" y="135331"/>
                </a:lnTo>
                <a:lnTo>
                  <a:pt x="55778" y="143560"/>
                </a:lnTo>
                <a:lnTo>
                  <a:pt x="63093" y="143560"/>
                </a:lnTo>
                <a:lnTo>
                  <a:pt x="63093" y="135331"/>
                </a:lnTo>
                <a:close/>
              </a:path>
              <a:path w="400685" h="234315">
                <a:moveTo>
                  <a:pt x="63093" y="104241"/>
                </a:moveTo>
                <a:lnTo>
                  <a:pt x="55778" y="104241"/>
                </a:lnTo>
                <a:lnTo>
                  <a:pt x="55778" y="112471"/>
                </a:lnTo>
                <a:lnTo>
                  <a:pt x="63093" y="112471"/>
                </a:lnTo>
                <a:lnTo>
                  <a:pt x="63093" y="104241"/>
                </a:lnTo>
                <a:close/>
              </a:path>
              <a:path w="400685" h="234315">
                <a:moveTo>
                  <a:pt x="75895" y="28346"/>
                </a:moveTo>
                <a:lnTo>
                  <a:pt x="75095" y="19431"/>
                </a:lnTo>
                <a:lnTo>
                  <a:pt x="72237" y="10515"/>
                </a:lnTo>
                <a:lnTo>
                  <a:pt x="69621" y="7315"/>
                </a:lnTo>
                <a:lnTo>
                  <a:pt x="68580" y="6045"/>
                </a:lnTo>
                <a:lnTo>
                  <a:pt x="68580" y="15544"/>
                </a:lnTo>
                <a:lnTo>
                  <a:pt x="68580" y="42062"/>
                </a:lnTo>
                <a:lnTo>
                  <a:pt x="64922" y="50292"/>
                </a:lnTo>
                <a:lnTo>
                  <a:pt x="49377" y="50292"/>
                </a:lnTo>
                <a:lnTo>
                  <a:pt x="45720" y="42062"/>
                </a:lnTo>
                <a:lnTo>
                  <a:pt x="45720" y="15544"/>
                </a:lnTo>
                <a:lnTo>
                  <a:pt x="49377" y="7315"/>
                </a:lnTo>
                <a:lnTo>
                  <a:pt x="64922" y="7315"/>
                </a:lnTo>
                <a:lnTo>
                  <a:pt x="68580" y="15544"/>
                </a:lnTo>
                <a:lnTo>
                  <a:pt x="68580" y="6045"/>
                </a:lnTo>
                <a:lnTo>
                  <a:pt x="66636" y="3657"/>
                </a:lnTo>
                <a:lnTo>
                  <a:pt x="57607" y="914"/>
                </a:lnTo>
                <a:lnTo>
                  <a:pt x="48183" y="3657"/>
                </a:lnTo>
                <a:lnTo>
                  <a:pt x="42633" y="10515"/>
                </a:lnTo>
                <a:lnTo>
                  <a:pt x="39979" y="19431"/>
                </a:lnTo>
                <a:lnTo>
                  <a:pt x="39319" y="28346"/>
                </a:lnTo>
                <a:lnTo>
                  <a:pt x="39979" y="37261"/>
                </a:lnTo>
                <a:lnTo>
                  <a:pt x="42633" y="46177"/>
                </a:lnTo>
                <a:lnTo>
                  <a:pt x="48183" y="53035"/>
                </a:lnTo>
                <a:lnTo>
                  <a:pt x="57607" y="55778"/>
                </a:lnTo>
                <a:lnTo>
                  <a:pt x="66636" y="53035"/>
                </a:lnTo>
                <a:lnTo>
                  <a:pt x="68872" y="50292"/>
                </a:lnTo>
                <a:lnTo>
                  <a:pt x="72237" y="46177"/>
                </a:lnTo>
                <a:lnTo>
                  <a:pt x="75095" y="37261"/>
                </a:lnTo>
                <a:lnTo>
                  <a:pt x="75895" y="28346"/>
                </a:lnTo>
                <a:close/>
              </a:path>
              <a:path w="400685" h="234315">
                <a:moveTo>
                  <a:pt x="105156" y="88696"/>
                </a:moveTo>
                <a:lnTo>
                  <a:pt x="97840" y="88696"/>
                </a:lnTo>
                <a:lnTo>
                  <a:pt x="97840" y="143560"/>
                </a:lnTo>
                <a:lnTo>
                  <a:pt x="105156" y="143560"/>
                </a:lnTo>
                <a:lnTo>
                  <a:pt x="105156" y="88696"/>
                </a:lnTo>
                <a:close/>
              </a:path>
              <a:path w="400685" h="234315">
                <a:moveTo>
                  <a:pt x="109728" y="231343"/>
                </a:moveTo>
                <a:lnTo>
                  <a:pt x="106984" y="229514"/>
                </a:lnTo>
                <a:lnTo>
                  <a:pt x="106984" y="225856"/>
                </a:lnTo>
                <a:lnTo>
                  <a:pt x="106070" y="215798"/>
                </a:lnTo>
                <a:lnTo>
                  <a:pt x="106070" y="208483"/>
                </a:lnTo>
                <a:lnTo>
                  <a:pt x="102412" y="206654"/>
                </a:lnTo>
                <a:lnTo>
                  <a:pt x="99669" y="205740"/>
                </a:lnTo>
                <a:lnTo>
                  <a:pt x="103327" y="202996"/>
                </a:lnTo>
                <a:lnTo>
                  <a:pt x="106984" y="200253"/>
                </a:lnTo>
                <a:lnTo>
                  <a:pt x="106984" y="183794"/>
                </a:lnTo>
                <a:lnTo>
                  <a:pt x="106984" y="181051"/>
                </a:lnTo>
                <a:lnTo>
                  <a:pt x="99669" y="178130"/>
                </a:lnTo>
                <a:lnTo>
                  <a:pt x="99669" y="184708"/>
                </a:lnTo>
                <a:lnTo>
                  <a:pt x="99669" y="201168"/>
                </a:lnTo>
                <a:lnTo>
                  <a:pt x="94183" y="202996"/>
                </a:lnTo>
                <a:lnTo>
                  <a:pt x="71323" y="202996"/>
                </a:lnTo>
                <a:lnTo>
                  <a:pt x="71323" y="183794"/>
                </a:lnTo>
                <a:lnTo>
                  <a:pt x="93268" y="183794"/>
                </a:lnTo>
                <a:lnTo>
                  <a:pt x="99669" y="184708"/>
                </a:lnTo>
                <a:lnTo>
                  <a:pt x="99669" y="178130"/>
                </a:lnTo>
                <a:lnTo>
                  <a:pt x="97840" y="177393"/>
                </a:lnTo>
                <a:lnTo>
                  <a:pt x="64008" y="177393"/>
                </a:lnTo>
                <a:lnTo>
                  <a:pt x="64008" y="232257"/>
                </a:lnTo>
                <a:lnTo>
                  <a:pt x="71323" y="232257"/>
                </a:lnTo>
                <a:lnTo>
                  <a:pt x="71323" y="208483"/>
                </a:lnTo>
                <a:lnTo>
                  <a:pt x="97840" y="208483"/>
                </a:lnTo>
                <a:lnTo>
                  <a:pt x="98755" y="213969"/>
                </a:lnTo>
                <a:lnTo>
                  <a:pt x="98755" y="220370"/>
                </a:lnTo>
                <a:lnTo>
                  <a:pt x="99669" y="228600"/>
                </a:lnTo>
                <a:lnTo>
                  <a:pt x="100584" y="232257"/>
                </a:lnTo>
                <a:lnTo>
                  <a:pt x="109728" y="232257"/>
                </a:lnTo>
                <a:lnTo>
                  <a:pt x="109728" y="231343"/>
                </a:lnTo>
                <a:close/>
              </a:path>
              <a:path w="400685" h="234315">
                <a:moveTo>
                  <a:pt x="147218" y="29260"/>
                </a:moveTo>
                <a:lnTo>
                  <a:pt x="140817" y="26517"/>
                </a:lnTo>
                <a:lnTo>
                  <a:pt x="139903" y="26060"/>
                </a:lnTo>
                <a:lnTo>
                  <a:pt x="139903" y="30175"/>
                </a:lnTo>
                <a:lnTo>
                  <a:pt x="139903" y="43891"/>
                </a:lnTo>
                <a:lnTo>
                  <a:pt x="136245" y="48463"/>
                </a:lnTo>
                <a:lnTo>
                  <a:pt x="112471" y="48463"/>
                </a:lnTo>
                <a:lnTo>
                  <a:pt x="112471" y="29260"/>
                </a:lnTo>
                <a:lnTo>
                  <a:pt x="133502" y="29260"/>
                </a:lnTo>
                <a:lnTo>
                  <a:pt x="139903" y="30175"/>
                </a:lnTo>
                <a:lnTo>
                  <a:pt x="139903" y="26060"/>
                </a:lnTo>
                <a:lnTo>
                  <a:pt x="137160" y="24688"/>
                </a:lnTo>
                <a:lnTo>
                  <a:pt x="141427" y="22860"/>
                </a:lnTo>
                <a:lnTo>
                  <a:pt x="143560" y="21945"/>
                </a:lnTo>
                <a:lnTo>
                  <a:pt x="144475" y="17373"/>
                </a:lnTo>
                <a:lnTo>
                  <a:pt x="144475" y="6400"/>
                </a:lnTo>
                <a:lnTo>
                  <a:pt x="139903" y="0"/>
                </a:lnTo>
                <a:lnTo>
                  <a:pt x="137160" y="0"/>
                </a:lnTo>
                <a:lnTo>
                  <a:pt x="137160" y="9144"/>
                </a:lnTo>
                <a:lnTo>
                  <a:pt x="137160" y="21031"/>
                </a:lnTo>
                <a:lnTo>
                  <a:pt x="133502" y="22860"/>
                </a:lnTo>
                <a:lnTo>
                  <a:pt x="112471" y="22860"/>
                </a:lnTo>
                <a:lnTo>
                  <a:pt x="112471" y="6400"/>
                </a:lnTo>
                <a:lnTo>
                  <a:pt x="134416" y="6400"/>
                </a:lnTo>
                <a:lnTo>
                  <a:pt x="137160" y="9144"/>
                </a:lnTo>
                <a:lnTo>
                  <a:pt x="137160" y="0"/>
                </a:lnTo>
                <a:lnTo>
                  <a:pt x="105156" y="0"/>
                </a:lnTo>
                <a:lnTo>
                  <a:pt x="105156" y="54864"/>
                </a:lnTo>
                <a:lnTo>
                  <a:pt x="140817" y="54864"/>
                </a:lnTo>
                <a:lnTo>
                  <a:pt x="146418" y="48463"/>
                </a:lnTo>
                <a:lnTo>
                  <a:pt x="147218" y="47548"/>
                </a:lnTo>
                <a:lnTo>
                  <a:pt x="147218" y="29260"/>
                </a:lnTo>
                <a:close/>
              </a:path>
              <a:path w="400685" h="234315">
                <a:moveTo>
                  <a:pt x="161848" y="14630"/>
                </a:moveTo>
                <a:lnTo>
                  <a:pt x="155448" y="14630"/>
                </a:lnTo>
                <a:lnTo>
                  <a:pt x="155448" y="54864"/>
                </a:lnTo>
                <a:lnTo>
                  <a:pt x="161848" y="54864"/>
                </a:lnTo>
                <a:lnTo>
                  <a:pt x="161848" y="14630"/>
                </a:lnTo>
                <a:close/>
              </a:path>
              <a:path w="400685" h="234315">
                <a:moveTo>
                  <a:pt x="161848" y="0"/>
                </a:moveTo>
                <a:lnTo>
                  <a:pt x="155448" y="0"/>
                </a:lnTo>
                <a:lnTo>
                  <a:pt x="155448" y="7315"/>
                </a:lnTo>
                <a:lnTo>
                  <a:pt x="161848" y="7315"/>
                </a:lnTo>
                <a:lnTo>
                  <a:pt x="161848" y="0"/>
                </a:lnTo>
                <a:close/>
              </a:path>
              <a:path w="400685" h="234315">
                <a:moveTo>
                  <a:pt x="173736" y="227685"/>
                </a:moveTo>
                <a:lnTo>
                  <a:pt x="135331" y="227685"/>
                </a:lnTo>
                <a:lnTo>
                  <a:pt x="135331" y="232257"/>
                </a:lnTo>
                <a:lnTo>
                  <a:pt x="173736" y="232257"/>
                </a:lnTo>
                <a:lnTo>
                  <a:pt x="173736" y="227685"/>
                </a:lnTo>
                <a:close/>
              </a:path>
              <a:path w="400685" h="234315">
                <a:moveTo>
                  <a:pt x="173736" y="201168"/>
                </a:moveTo>
                <a:lnTo>
                  <a:pt x="135331" y="183794"/>
                </a:lnTo>
                <a:lnTo>
                  <a:pt x="135331" y="188366"/>
                </a:lnTo>
                <a:lnTo>
                  <a:pt x="168249" y="203911"/>
                </a:lnTo>
                <a:lnTo>
                  <a:pt x="135331" y="218541"/>
                </a:lnTo>
                <a:lnTo>
                  <a:pt x="135331" y="223113"/>
                </a:lnTo>
                <a:lnTo>
                  <a:pt x="173736" y="205740"/>
                </a:lnTo>
                <a:lnTo>
                  <a:pt x="173736" y="201168"/>
                </a:lnTo>
                <a:close/>
              </a:path>
              <a:path w="400685" h="234315">
                <a:moveTo>
                  <a:pt x="173736" y="138988"/>
                </a:moveTo>
                <a:lnTo>
                  <a:pt x="135331" y="138988"/>
                </a:lnTo>
                <a:lnTo>
                  <a:pt x="135331" y="143560"/>
                </a:lnTo>
                <a:lnTo>
                  <a:pt x="173736" y="143560"/>
                </a:lnTo>
                <a:lnTo>
                  <a:pt x="173736" y="138988"/>
                </a:lnTo>
                <a:close/>
              </a:path>
              <a:path w="400685" h="234315">
                <a:moveTo>
                  <a:pt x="173736" y="112471"/>
                </a:moveTo>
                <a:lnTo>
                  <a:pt x="135331" y="95097"/>
                </a:lnTo>
                <a:lnTo>
                  <a:pt x="135331" y="99669"/>
                </a:lnTo>
                <a:lnTo>
                  <a:pt x="168249" y="114300"/>
                </a:lnTo>
                <a:lnTo>
                  <a:pt x="135331" y="129844"/>
                </a:lnTo>
                <a:lnTo>
                  <a:pt x="135331" y="134416"/>
                </a:lnTo>
                <a:lnTo>
                  <a:pt x="173736" y="117043"/>
                </a:lnTo>
                <a:lnTo>
                  <a:pt x="173736" y="112471"/>
                </a:lnTo>
                <a:close/>
              </a:path>
              <a:path w="400685" h="234315">
                <a:moveTo>
                  <a:pt x="186537" y="14630"/>
                </a:moveTo>
                <a:lnTo>
                  <a:pt x="180136" y="14630"/>
                </a:lnTo>
                <a:lnTo>
                  <a:pt x="180136" y="3657"/>
                </a:lnTo>
                <a:lnTo>
                  <a:pt x="173736" y="3657"/>
                </a:lnTo>
                <a:lnTo>
                  <a:pt x="173736" y="14630"/>
                </a:lnTo>
                <a:lnTo>
                  <a:pt x="168249" y="14630"/>
                </a:lnTo>
                <a:lnTo>
                  <a:pt x="168249" y="20116"/>
                </a:lnTo>
                <a:lnTo>
                  <a:pt x="173736" y="20116"/>
                </a:lnTo>
                <a:lnTo>
                  <a:pt x="173736" y="51206"/>
                </a:lnTo>
                <a:lnTo>
                  <a:pt x="175564" y="54864"/>
                </a:lnTo>
                <a:lnTo>
                  <a:pt x="186537" y="54864"/>
                </a:lnTo>
                <a:lnTo>
                  <a:pt x="186537" y="49377"/>
                </a:lnTo>
                <a:lnTo>
                  <a:pt x="180136" y="49377"/>
                </a:lnTo>
                <a:lnTo>
                  <a:pt x="180136" y="20116"/>
                </a:lnTo>
                <a:lnTo>
                  <a:pt x="186537" y="20116"/>
                </a:lnTo>
                <a:lnTo>
                  <a:pt x="186537" y="14630"/>
                </a:lnTo>
                <a:close/>
              </a:path>
              <a:path w="400685" h="234315">
                <a:moveTo>
                  <a:pt x="235915" y="203911"/>
                </a:moveTo>
                <a:lnTo>
                  <a:pt x="226771" y="197510"/>
                </a:lnTo>
                <a:lnTo>
                  <a:pt x="213055" y="197510"/>
                </a:lnTo>
                <a:lnTo>
                  <a:pt x="207568" y="201168"/>
                </a:lnTo>
                <a:lnTo>
                  <a:pt x="210312" y="186537"/>
                </a:lnTo>
                <a:lnTo>
                  <a:pt x="233172" y="186537"/>
                </a:lnTo>
                <a:lnTo>
                  <a:pt x="233172" y="180136"/>
                </a:lnTo>
                <a:lnTo>
                  <a:pt x="204825" y="180136"/>
                </a:lnTo>
                <a:lnTo>
                  <a:pt x="201168" y="208483"/>
                </a:lnTo>
                <a:lnTo>
                  <a:pt x="206654" y="208483"/>
                </a:lnTo>
                <a:lnTo>
                  <a:pt x="209397" y="205740"/>
                </a:lnTo>
                <a:lnTo>
                  <a:pt x="213055" y="203911"/>
                </a:lnTo>
                <a:lnTo>
                  <a:pt x="223113" y="203911"/>
                </a:lnTo>
                <a:lnTo>
                  <a:pt x="228600" y="207568"/>
                </a:lnTo>
                <a:lnTo>
                  <a:pt x="228600" y="222199"/>
                </a:lnTo>
                <a:lnTo>
                  <a:pt x="224028" y="227685"/>
                </a:lnTo>
                <a:lnTo>
                  <a:pt x="211226" y="227685"/>
                </a:lnTo>
                <a:lnTo>
                  <a:pt x="206654" y="224942"/>
                </a:lnTo>
                <a:lnTo>
                  <a:pt x="205740" y="218541"/>
                </a:lnTo>
                <a:lnTo>
                  <a:pt x="199339" y="218541"/>
                </a:lnTo>
                <a:lnTo>
                  <a:pt x="200253" y="231343"/>
                </a:lnTo>
                <a:lnTo>
                  <a:pt x="209397" y="234086"/>
                </a:lnTo>
                <a:lnTo>
                  <a:pt x="216712" y="234086"/>
                </a:lnTo>
                <a:lnTo>
                  <a:pt x="226656" y="231990"/>
                </a:lnTo>
                <a:lnTo>
                  <a:pt x="232486" y="226885"/>
                </a:lnTo>
                <a:lnTo>
                  <a:pt x="235229" y="220586"/>
                </a:lnTo>
                <a:lnTo>
                  <a:pt x="235915" y="214884"/>
                </a:lnTo>
                <a:lnTo>
                  <a:pt x="235915" y="203911"/>
                </a:lnTo>
                <a:close/>
              </a:path>
              <a:path w="400685" h="234315">
                <a:moveTo>
                  <a:pt x="235915" y="115214"/>
                </a:moveTo>
                <a:lnTo>
                  <a:pt x="226771" y="108813"/>
                </a:lnTo>
                <a:lnTo>
                  <a:pt x="213055" y="108813"/>
                </a:lnTo>
                <a:lnTo>
                  <a:pt x="207568" y="112471"/>
                </a:lnTo>
                <a:lnTo>
                  <a:pt x="210312" y="97840"/>
                </a:lnTo>
                <a:lnTo>
                  <a:pt x="233172" y="97840"/>
                </a:lnTo>
                <a:lnTo>
                  <a:pt x="233172" y="91440"/>
                </a:lnTo>
                <a:lnTo>
                  <a:pt x="204825" y="91440"/>
                </a:lnTo>
                <a:lnTo>
                  <a:pt x="201168" y="119786"/>
                </a:lnTo>
                <a:lnTo>
                  <a:pt x="206654" y="119786"/>
                </a:lnTo>
                <a:lnTo>
                  <a:pt x="209397" y="117043"/>
                </a:lnTo>
                <a:lnTo>
                  <a:pt x="213055" y="115214"/>
                </a:lnTo>
                <a:lnTo>
                  <a:pt x="223113" y="115214"/>
                </a:lnTo>
                <a:lnTo>
                  <a:pt x="228600" y="118872"/>
                </a:lnTo>
                <a:lnTo>
                  <a:pt x="228600" y="133502"/>
                </a:lnTo>
                <a:lnTo>
                  <a:pt x="224028" y="138988"/>
                </a:lnTo>
                <a:lnTo>
                  <a:pt x="211226" y="138988"/>
                </a:lnTo>
                <a:lnTo>
                  <a:pt x="206654" y="136245"/>
                </a:lnTo>
                <a:lnTo>
                  <a:pt x="205740" y="129844"/>
                </a:lnTo>
                <a:lnTo>
                  <a:pt x="199339" y="129844"/>
                </a:lnTo>
                <a:lnTo>
                  <a:pt x="200253" y="141732"/>
                </a:lnTo>
                <a:lnTo>
                  <a:pt x="209397" y="144475"/>
                </a:lnTo>
                <a:lnTo>
                  <a:pt x="216712" y="144475"/>
                </a:lnTo>
                <a:lnTo>
                  <a:pt x="226656" y="142392"/>
                </a:lnTo>
                <a:lnTo>
                  <a:pt x="232486" y="137388"/>
                </a:lnTo>
                <a:lnTo>
                  <a:pt x="235229" y="131368"/>
                </a:lnTo>
                <a:lnTo>
                  <a:pt x="235915" y="126187"/>
                </a:lnTo>
                <a:lnTo>
                  <a:pt x="235915" y="115214"/>
                </a:lnTo>
                <a:close/>
              </a:path>
              <a:path w="400685" h="234315">
                <a:moveTo>
                  <a:pt x="251460" y="32918"/>
                </a:moveTo>
                <a:lnTo>
                  <a:pt x="235000" y="32918"/>
                </a:lnTo>
                <a:lnTo>
                  <a:pt x="235000" y="16459"/>
                </a:lnTo>
                <a:lnTo>
                  <a:pt x="229514" y="16459"/>
                </a:lnTo>
                <a:lnTo>
                  <a:pt x="229514" y="32918"/>
                </a:lnTo>
                <a:lnTo>
                  <a:pt x="213055" y="32918"/>
                </a:lnTo>
                <a:lnTo>
                  <a:pt x="213055" y="38404"/>
                </a:lnTo>
                <a:lnTo>
                  <a:pt x="229514" y="38404"/>
                </a:lnTo>
                <a:lnTo>
                  <a:pt x="229514" y="54864"/>
                </a:lnTo>
                <a:lnTo>
                  <a:pt x="235000" y="54864"/>
                </a:lnTo>
                <a:lnTo>
                  <a:pt x="235000" y="38404"/>
                </a:lnTo>
                <a:lnTo>
                  <a:pt x="251460" y="38404"/>
                </a:lnTo>
                <a:lnTo>
                  <a:pt x="251460" y="32918"/>
                </a:lnTo>
                <a:close/>
              </a:path>
              <a:path w="400685" h="234315">
                <a:moveTo>
                  <a:pt x="277977" y="206654"/>
                </a:moveTo>
                <a:lnTo>
                  <a:pt x="277304" y="197358"/>
                </a:lnTo>
                <a:lnTo>
                  <a:pt x="274650" y="188480"/>
                </a:lnTo>
                <a:lnTo>
                  <a:pt x="271576" y="184810"/>
                </a:lnTo>
                <a:lnTo>
                  <a:pt x="271576" y="192938"/>
                </a:lnTo>
                <a:lnTo>
                  <a:pt x="271576" y="219456"/>
                </a:lnTo>
                <a:lnTo>
                  <a:pt x="267919" y="227685"/>
                </a:lnTo>
                <a:lnTo>
                  <a:pt x="252374" y="227685"/>
                </a:lnTo>
                <a:lnTo>
                  <a:pt x="248716" y="219456"/>
                </a:lnTo>
                <a:lnTo>
                  <a:pt x="248716" y="192938"/>
                </a:lnTo>
                <a:lnTo>
                  <a:pt x="252374" y="184708"/>
                </a:lnTo>
                <a:lnTo>
                  <a:pt x="267919" y="184708"/>
                </a:lnTo>
                <a:lnTo>
                  <a:pt x="271576" y="192938"/>
                </a:lnTo>
                <a:lnTo>
                  <a:pt x="271576" y="184810"/>
                </a:lnTo>
                <a:lnTo>
                  <a:pt x="269100" y="181838"/>
                </a:lnTo>
                <a:lnTo>
                  <a:pt x="259689" y="179222"/>
                </a:lnTo>
                <a:lnTo>
                  <a:pt x="250647" y="181838"/>
                </a:lnTo>
                <a:lnTo>
                  <a:pt x="245059" y="188480"/>
                </a:lnTo>
                <a:lnTo>
                  <a:pt x="242201" y="197358"/>
                </a:lnTo>
                <a:lnTo>
                  <a:pt x="241401" y="206654"/>
                </a:lnTo>
                <a:lnTo>
                  <a:pt x="242201" y="215569"/>
                </a:lnTo>
                <a:lnTo>
                  <a:pt x="245059" y="224485"/>
                </a:lnTo>
                <a:lnTo>
                  <a:pt x="250647" y="231343"/>
                </a:lnTo>
                <a:lnTo>
                  <a:pt x="259689" y="234086"/>
                </a:lnTo>
                <a:lnTo>
                  <a:pt x="269100" y="231343"/>
                </a:lnTo>
                <a:lnTo>
                  <a:pt x="272059" y="227685"/>
                </a:lnTo>
                <a:lnTo>
                  <a:pt x="274662" y="224485"/>
                </a:lnTo>
                <a:lnTo>
                  <a:pt x="277304" y="215569"/>
                </a:lnTo>
                <a:lnTo>
                  <a:pt x="277977" y="206654"/>
                </a:lnTo>
                <a:close/>
              </a:path>
              <a:path w="400685" h="234315">
                <a:moveTo>
                  <a:pt x="319125" y="104241"/>
                </a:moveTo>
                <a:lnTo>
                  <a:pt x="310896" y="102412"/>
                </a:lnTo>
                <a:lnTo>
                  <a:pt x="299923" y="102412"/>
                </a:lnTo>
                <a:lnTo>
                  <a:pt x="297180" y="105156"/>
                </a:lnTo>
                <a:lnTo>
                  <a:pt x="294436" y="108813"/>
                </a:lnTo>
                <a:lnTo>
                  <a:pt x="292608" y="106984"/>
                </a:lnTo>
                <a:lnTo>
                  <a:pt x="290779" y="102412"/>
                </a:lnTo>
                <a:lnTo>
                  <a:pt x="276148" y="102412"/>
                </a:lnTo>
                <a:lnTo>
                  <a:pt x="273405" y="106984"/>
                </a:lnTo>
                <a:lnTo>
                  <a:pt x="271576" y="108813"/>
                </a:lnTo>
                <a:lnTo>
                  <a:pt x="271576" y="103327"/>
                </a:lnTo>
                <a:lnTo>
                  <a:pt x="265176" y="103327"/>
                </a:lnTo>
                <a:lnTo>
                  <a:pt x="265176" y="143560"/>
                </a:lnTo>
                <a:lnTo>
                  <a:pt x="271576" y="143560"/>
                </a:lnTo>
                <a:lnTo>
                  <a:pt x="271576" y="110642"/>
                </a:lnTo>
                <a:lnTo>
                  <a:pt x="278892" y="108813"/>
                </a:lnTo>
                <a:lnTo>
                  <a:pt x="287121" y="108813"/>
                </a:lnTo>
                <a:lnTo>
                  <a:pt x="288950" y="112471"/>
                </a:lnTo>
                <a:lnTo>
                  <a:pt x="288950" y="143560"/>
                </a:lnTo>
                <a:lnTo>
                  <a:pt x="295351" y="143560"/>
                </a:lnTo>
                <a:lnTo>
                  <a:pt x="295351" y="113385"/>
                </a:lnTo>
                <a:lnTo>
                  <a:pt x="299008" y="108813"/>
                </a:lnTo>
                <a:lnTo>
                  <a:pt x="309981" y="108813"/>
                </a:lnTo>
                <a:lnTo>
                  <a:pt x="311810" y="112471"/>
                </a:lnTo>
                <a:lnTo>
                  <a:pt x="311810" y="143560"/>
                </a:lnTo>
                <a:lnTo>
                  <a:pt x="319125" y="143560"/>
                </a:lnTo>
                <a:lnTo>
                  <a:pt x="319125" y="104241"/>
                </a:lnTo>
                <a:close/>
              </a:path>
              <a:path w="400685" h="234315">
                <a:moveTo>
                  <a:pt x="320954" y="206654"/>
                </a:moveTo>
                <a:lnTo>
                  <a:pt x="320281" y="197358"/>
                </a:lnTo>
                <a:lnTo>
                  <a:pt x="317639" y="188480"/>
                </a:lnTo>
                <a:lnTo>
                  <a:pt x="314477" y="184708"/>
                </a:lnTo>
                <a:lnTo>
                  <a:pt x="313639" y="183718"/>
                </a:lnTo>
                <a:lnTo>
                  <a:pt x="313639" y="192938"/>
                </a:lnTo>
                <a:lnTo>
                  <a:pt x="313639" y="219456"/>
                </a:lnTo>
                <a:lnTo>
                  <a:pt x="309981" y="227685"/>
                </a:lnTo>
                <a:lnTo>
                  <a:pt x="294436" y="227685"/>
                </a:lnTo>
                <a:lnTo>
                  <a:pt x="291693" y="219456"/>
                </a:lnTo>
                <a:lnTo>
                  <a:pt x="291693" y="192938"/>
                </a:lnTo>
                <a:lnTo>
                  <a:pt x="294436" y="184708"/>
                </a:lnTo>
                <a:lnTo>
                  <a:pt x="309981" y="184708"/>
                </a:lnTo>
                <a:lnTo>
                  <a:pt x="313639" y="192938"/>
                </a:lnTo>
                <a:lnTo>
                  <a:pt x="313639" y="183718"/>
                </a:lnTo>
                <a:lnTo>
                  <a:pt x="312077" y="181838"/>
                </a:lnTo>
                <a:lnTo>
                  <a:pt x="302666" y="179222"/>
                </a:lnTo>
                <a:lnTo>
                  <a:pt x="293243" y="181838"/>
                </a:lnTo>
                <a:lnTo>
                  <a:pt x="287680" y="188480"/>
                </a:lnTo>
                <a:lnTo>
                  <a:pt x="285038" y="197358"/>
                </a:lnTo>
                <a:lnTo>
                  <a:pt x="284378" y="206654"/>
                </a:lnTo>
                <a:lnTo>
                  <a:pt x="285038" y="215569"/>
                </a:lnTo>
                <a:lnTo>
                  <a:pt x="287693" y="224485"/>
                </a:lnTo>
                <a:lnTo>
                  <a:pt x="293243" y="231343"/>
                </a:lnTo>
                <a:lnTo>
                  <a:pt x="302666" y="234086"/>
                </a:lnTo>
                <a:lnTo>
                  <a:pt x="312077" y="231343"/>
                </a:lnTo>
                <a:lnTo>
                  <a:pt x="315036" y="227685"/>
                </a:lnTo>
                <a:lnTo>
                  <a:pt x="317639" y="224485"/>
                </a:lnTo>
                <a:lnTo>
                  <a:pt x="320281" y="215569"/>
                </a:lnTo>
                <a:lnTo>
                  <a:pt x="320954" y="206654"/>
                </a:lnTo>
                <a:close/>
              </a:path>
              <a:path w="400685" h="234315">
                <a:moveTo>
                  <a:pt x="324612" y="0"/>
                </a:moveTo>
                <a:lnTo>
                  <a:pt x="316382" y="0"/>
                </a:lnTo>
                <a:lnTo>
                  <a:pt x="300837" y="46634"/>
                </a:lnTo>
                <a:lnTo>
                  <a:pt x="285292" y="0"/>
                </a:lnTo>
                <a:lnTo>
                  <a:pt x="277063" y="0"/>
                </a:lnTo>
                <a:lnTo>
                  <a:pt x="297180" y="54864"/>
                </a:lnTo>
                <a:lnTo>
                  <a:pt x="304495" y="54864"/>
                </a:lnTo>
                <a:lnTo>
                  <a:pt x="324612" y="0"/>
                </a:lnTo>
                <a:close/>
              </a:path>
              <a:path w="400685" h="234315">
                <a:moveTo>
                  <a:pt x="371246" y="0"/>
                </a:moveTo>
                <a:lnTo>
                  <a:pt x="331012" y="0"/>
                </a:lnTo>
                <a:lnTo>
                  <a:pt x="331012" y="6400"/>
                </a:lnTo>
                <a:lnTo>
                  <a:pt x="361188" y="6400"/>
                </a:lnTo>
                <a:lnTo>
                  <a:pt x="328269" y="48463"/>
                </a:lnTo>
                <a:lnTo>
                  <a:pt x="328269" y="54864"/>
                </a:lnTo>
                <a:lnTo>
                  <a:pt x="371246" y="54864"/>
                </a:lnTo>
                <a:lnTo>
                  <a:pt x="371246" y="47548"/>
                </a:lnTo>
                <a:lnTo>
                  <a:pt x="337413" y="47548"/>
                </a:lnTo>
                <a:lnTo>
                  <a:pt x="371246" y="6400"/>
                </a:lnTo>
                <a:lnTo>
                  <a:pt x="371246" y="0"/>
                </a:lnTo>
                <a:close/>
              </a:path>
              <a:path w="400685" h="234315">
                <a:moveTo>
                  <a:pt x="373075" y="143560"/>
                </a:moveTo>
                <a:lnTo>
                  <a:pt x="367309" y="127101"/>
                </a:lnTo>
                <a:lnTo>
                  <a:pt x="365074" y="120700"/>
                </a:lnTo>
                <a:lnTo>
                  <a:pt x="357530" y="99174"/>
                </a:lnTo>
                <a:lnTo>
                  <a:pt x="357530" y="120700"/>
                </a:lnTo>
                <a:lnTo>
                  <a:pt x="340156" y="120700"/>
                </a:lnTo>
                <a:lnTo>
                  <a:pt x="349300" y="96926"/>
                </a:lnTo>
                <a:lnTo>
                  <a:pt x="357530" y="120700"/>
                </a:lnTo>
                <a:lnTo>
                  <a:pt x="357530" y="99174"/>
                </a:lnTo>
                <a:lnTo>
                  <a:pt x="356743" y="96926"/>
                </a:lnTo>
                <a:lnTo>
                  <a:pt x="353872" y="88696"/>
                </a:lnTo>
                <a:lnTo>
                  <a:pt x="345643" y="88696"/>
                </a:lnTo>
                <a:lnTo>
                  <a:pt x="324612" y="143560"/>
                </a:lnTo>
                <a:lnTo>
                  <a:pt x="331927" y="143560"/>
                </a:lnTo>
                <a:lnTo>
                  <a:pt x="338328" y="127101"/>
                </a:lnTo>
                <a:lnTo>
                  <a:pt x="360273" y="127101"/>
                </a:lnTo>
                <a:lnTo>
                  <a:pt x="365760" y="143560"/>
                </a:lnTo>
                <a:lnTo>
                  <a:pt x="373075" y="143560"/>
                </a:lnTo>
                <a:close/>
              </a:path>
              <a:path w="400685" h="234315">
                <a:moveTo>
                  <a:pt x="400507" y="206654"/>
                </a:moveTo>
                <a:lnTo>
                  <a:pt x="399592" y="197510"/>
                </a:lnTo>
                <a:lnTo>
                  <a:pt x="394106" y="186537"/>
                </a:lnTo>
                <a:lnTo>
                  <a:pt x="390448" y="184708"/>
                </a:lnTo>
                <a:lnTo>
                  <a:pt x="384962" y="181051"/>
                </a:lnTo>
                <a:lnTo>
                  <a:pt x="379476" y="180136"/>
                </a:lnTo>
                <a:lnTo>
                  <a:pt x="368503" y="180136"/>
                </a:lnTo>
                <a:lnTo>
                  <a:pt x="363931" y="181051"/>
                </a:lnTo>
                <a:lnTo>
                  <a:pt x="360273" y="182880"/>
                </a:lnTo>
                <a:lnTo>
                  <a:pt x="358444" y="184708"/>
                </a:lnTo>
                <a:lnTo>
                  <a:pt x="354787" y="186537"/>
                </a:lnTo>
                <a:lnTo>
                  <a:pt x="351129" y="192024"/>
                </a:lnTo>
                <a:lnTo>
                  <a:pt x="348386" y="197510"/>
                </a:lnTo>
                <a:lnTo>
                  <a:pt x="347472" y="206654"/>
                </a:lnTo>
                <a:lnTo>
                  <a:pt x="352958" y="213969"/>
                </a:lnTo>
                <a:lnTo>
                  <a:pt x="355701" y="218541"/>
                </a:lnTo>
                <a:lnTo>
                  <a:pt x="359359" y="220370"/>
                </a:lnTo>
                <a:lnTo>
                  <a:pt x="365760" y="222199"/>
                </a:lnTo>
                <a:lnTo>
                  <a:pt x="365760" y="224942"/>
                </a:lnTo>
                <a:lnTo>
                  <a:pt x="350215" y="224942"/>
                </a:lnTo>
                <a:lnTo>
                  <a:pt x="349300" y="224028"/>
                </a:lnTo>
                <a:lnTo>
                  <a:pt x="348386" y="220370"/>
                </a:lnTo>
                <a:lnTo>
                  <a:pt x="347472" y="220370"/>
                </a:lnTo>
                <a:lnTo>
                  <a:pt x="347472" y="232257"/>
                </a:lnTo>
                <a:lnTo>
                  <a:pt x="370332" y="232257"/>
                </a:lnTo>
                <a:lnTo>
                  <a:pt x="368503" y="220370"/>
                </a:lnTo>
                <a:lnTo>
                  <a:pt x="363016" y="218541"/>
                </a:lnTo>
                <a:lnTo>
                  <a:pt x="359359" y="212140"/>
                </a:lnTo>
                <a:lnTo>
                  <a:pt x="358254" y="206730"/>
                </a:lnTo>
                <a:lnTo>
                  <a:pt x="358101" y="199682"/>
                </a:lnTo>
                <a:lnTo>
                  <a:pt x="359486" y="192468"/>
                </a:lnTo>
                <a:lnTo>
                  <a:pt x="363016" y="186537"/>
                </a:lnTo>
                <a:lnTo>
                  <a:pt x="365760" y="182880"/>
                </a:lnTo>
                <a:lnTo>
                  <a:pt x="370332" y="181965"/>
                </a:lnTo>
                <a:lnTo>
                  <a:pt x="377647" y="181965"/>
                </a:lnTo>
                <a:lnTo>
                  <a:pt x="382219" y="182880"/>
                </a:lnTo>
                <a:lnTo>
                  <a:pt x="384962" y="186537"/>
                </a:lnTo>
                <a:lnTo>
                  <a:pt x="389001" y="192468"/>
                </a:lnTo>
                <a:lnTo>
                  <a:pt x="390563" y="199682"/>
                </a:lnTo>
                <a:lnTo>
                  <a:pt x="390232" y="206730"/>
                </a:lnTo>
                <a:lnTo>
                  <a:pt x="388620" y="212140"/>
                </a:lnTo>
                <a:lnTo>
                  <a:pt x="385876" y="218541"/>
                </a:lnTo>
                <a:lnTo>
                  <a:pt x="382219" y="219456"/>
                </a:lnTo>
                <a:lnTo>
                  <a:pt x="379476" y="220370"/>
                </a:lnTo>
                <a:lnTo>
                  <a:pt x="378561" y="232257"/>
                </a:lnTo>
                <a:lnTo>
                  <a:pt x="400507" y="232257"/>
                </a:lnTo>
                <a:lnTo>
                  <a:pt x="400507" y="220370"/>
                </a:lnTo>
                <a:lnTo>
                  <a:pt x="399592" y="220370"/>
                </a:lnTo>
                <a:lnTo>
                  <a:pt x="398678" y="224028"/>
                </a:lnTo>
                <a:lnTo>
                  <a:pt x="397764" y="224942"/>
                </a:lnTo>
                <a:lnTo>
                  <a:pt x="383133" y="224942"/>
                </a:lnTo>
                <a:lnTo>
                  <a:pt x="383133" y="222199"/>
                </a:lnTo>
                <a:lnTo>
                  <a:pt x="388620" y="220370"/>
                </a:lnTo>
                <a:lnTo>
                  <a:pt x="392277" y="218541"/>
                </a:lnTo>
                <a:lnTo>
                  <a:pt x="395935" y="213969"/>
                </a:lnTo>
                <a:lnTo>
                  <a:pt x="400507" y="20665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 txBox="1"/>
          <p:nvPr/>
        </p:nvSpPr>
        <p:spPr>
          <a:xfrm>
            <a:off x="707395" y="532531"/>
            <a:ext cx="14052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20" b="1">
                <a:latin typeface="Arial"/>
                <a:cs typeface="Arial"/>
              </a:rPr>
              <a:t>Tablero</a:t>
            </a:r>
            <a:r>
              <a:rPr dirty="0" sz="900" spc="-40" b="1">
                <a:latin typeface="Arial"/>
                <a:cs typeface="Arial"/>
              </a:rPr>
              <a:t> </a:t>
            </a:r>
            <a:r>
              <a:rPr dirty="0" sz="900" spc="25" b="1">
                <a:latin typeface="Arial"/>
                <a:cs typeface="Arial"/>
              </a:rPr>
              <a:t>de</a:t>
            </a:r>
            <a:r>
              <a:rPr dirty="0" sz="900" spc="-40" b="1">
                <a:latin typeface="Arial"/>
                <a:cs typeface="Arial"/>
              </a:rPr>
              <a:t> </a:t>
            </a:r>
            <a:r>
              <a:rPr dirty="0" sz="900" spc="25" b="1">
                <a:latin typeface="Arial"/>
                <a:cs typeface="Arial"/>
              </a:rPr>
              <a:t>control</a:t>
            </a:r>
            <a:r>
              <a:rPr dirty="0" sz="900" spc="-35" b="1">
                <a:latin typeface="Arial"/>
                <a:cs typeface="Arial"/>
              </a:rPr>
              <a:t> CUVC</a:t>
            </a:r>
            <a:endParaRPr sz="900">
              <a:latin typeface="Arial"/>
              <a:cs typeface="Arial"/>
            </a:endParaRPr>
          </a:p>
        </p:txBody>
      </p:sp>
      <p:sp>
        <p:nvSpPr>
          <p:cNvPr id="213" name="object 213"/>
          <p:cNvSpPr txBox="1"/>
          <p:nvPr/>
        </p:nvSpPr>
        <p:spPr>
          <a:xfrm>
            <a:off x="2903219" y="486811"/>
            <a:ext cx="4318000" cy="2768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5">
                <a:latin typeface="Microsoft Sans Serif"/>
                <a:cs typeface="Microsoft Sans Serif"/>
              </a:rPr>
              <a:t>Siemens </a:t>
            </a:r>
            <a:r>
              <a:rPr dirty="0" sz="900" spc="-45">
                <a:latin typeface="Microsoft Sans Serif"/>
                <a:cs typeface="Microsoft Sans Serif"/>
              </a:rPr>
              <a:t>MASTERDRIVE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puede </a:t>
            </a:r>
            <a:r>
              <a:rPr dirty="0" sz="900" spc="50">
                <a:latin typeface="Microsoft Sans Serif"/>
                <a:cs typeface="Microsoft Sans Serif"/>
              </a:rPr>
              <a:t>programar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40">
                <a:latin typeface="Microsoft Sans Serif"/>
                <a:cs typeface="Microsoft Sans Serif"/>
              </a:rPr>
              <a:t>operar </a:t>
            </a:r>
            <a:r>
              <a:rPr dirty="0" sz="900" spc="20">
                <a:latin typeface="Microsoft Sans Serif"/>
                <a:cs typeface="Microsoft Sans Serif"/>
              </a:rPr>
              <a:t>desde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35">
                <a:latin typeface="Microsoft Sans Serif"/>
                <a:cs typeface="Microsoft Sans Serif"/>
              </a:rPr>
              <a:t>regleta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terminales </a:t>
            </a:r>
            <a:r>
              <a:rPr dirty="0" sz="900" spc="25">
                <a:latin typeface="Microsoft Sans Serif"/>
                <a:cs typeface="Microsoft Sans Serif"/>
              </a:rPr>
              <a:t>ubicada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10">
                <a:latin typeface="Microsoft Sans Serif"/>
                <a:cs typeface="Microsoft Sans Serif"/>
              </a:rPr>
              <a:t>placa </a:t>
            </a:r>
            <a:r>
              <a:rPr dirty="0" sz="900" spc="-45">
                <a:latin typeface="Microsoft Sans Serif"/>
                <a:cs typeface="Microsoft Sans Serif"/>
              </a:rPr>
              <a:t>CUVC. </a:t>
            </a: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30">
                <a:latin typeface="Microsoft Sans Serif"/>
                <a:cs typeface="Microsoft Sans Serif"/>
              </a:rPr>
              <a:t>siguiente </a:t>
            </a:r>
            <a:r>
              <a:rPr dirty="0" sz="900" spc="40">
                <a:latin typeface="Microsoft Sans Serif"/>
                <a:cs typeface="Microsoft Sans Serif"/>
              </a:rPr>
              <a:t>dibujo </a:t>
            </a:r>
            <a:r>
              <a:rPr dirty="0" sz="900" spc="30">
                <a:latin typeface="Microsoft Sans Serif"/>
                <a:cs typeface="Microsoft Sans Serif"/>
              </a:rPr>
              <a:t>ilustra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25">
                <a:latin typeface="Microsoft Sans Serif"/>
                <a:cs typeface="Microsoft Sans Serif"/>
              </a:rPr>
              <a:t>disposición </a:t>
            </a:r>
            <a:r>
              <a:rPr dirty="0" sz="900" spc="3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típica </a:t>
            </a:r>
            <a:r>
              <a:rPr dirty="0" sz="900" spc="30">
                <a:latin typeface="Microsoft Sans Serif"/>
                <a:cs typeface="Microsoft Sans Serif"/>
              </a:rPr>
              <a:t>de terminales de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10">
                <a:latin typeface="Microsoft Sans Serif"/>
                <a:cs typeface="Microsoft Sans Serif"/>
              </a:rPr>
              <a:t>placa </a:t>
            </a:r>
            <a:r>
              <a:rPr dirty="0" sz="900" spc="-55">
                <a:latin typeface="Microsoft Sans Serif"/>
                <a:cs typeface="Microsoft Sans Serif"/>
              </a:rPr>
              <a:t>CUVC </a:t>
            </a:r>
            <a:r>
              <a:rPr dirty="0" sz="900" spc="25">
                <a:latin typeface="Microsoft Sans Serif"/>
                <a:cs typeface="Microsoft Sans Serif"/>
              </a:rPr>
              <a:t>utilizada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-45">
                <a:latin typeface="Microsoft Sans Serif"/>
                <a:cs typeface="Microsoft Sans Serif"/>
              </a:rPr>
              <a:t>MASTERDRIVE </a:t>
            </a:r>
            <a:r>
              <a:rPr dirty="0" sz="900" spc="-55">
                <a:latin typeface="Microsoft Sans Serif"/>
                <a:cs typeface="Microsoft Sans Serif"/>
              </a:rPr>
              <a:t>VC. </a:t>
            </a:r>
            <a:r>
              <a:rPr dirty="0" sz="900" spc="-15">
                <a:latin typeface="Microsoft Sans Serif"/>
                <a:cs typeface="Microsoft Sans Serif"/>
              </a:rPr>
              <a:t>La 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comunicación </a:t>
            </a:r>
            <a:r>
              <a:rPr dirty="0" sz="900" spc="15">
                <a:latin typeface="Microsoft Sans Serif"/>
                <a:cs typeface="Microsoft Sans Serif"/>
              </a:rPr>
              <a:t>serie </a:t>
            </a:r>
            <a:r>
              <a:rPr dirty="0" sz="900" spc="-100">
                <a:latin typeface="Microsoft Sans Serif"/>
                <a:cs typeface="Microsoft Sans Serif"/>
              </a:rPr>
              <a:t>RS </a:t>
            </a:r>
            <a:r>
              <a:rPr dirty="0" sz="900" spc="10">
                <a:latin typeface="Microsoft Sans Serif"/>
                <a:cs typeface="Microsoft Sans Serif"/>
              </a:rPr>
              <a:t>485 </a:t>
            </a:r>
            <a:r>
              <a:rPr dirty="0" sz="900" spc="15">
                <a:latin typeface="Microsoft Sans Serif"/>
                <a:cs typeface="Microsoft Sans Serif"/>
              </a:rPr>
              <a:t>está </a:t>
            </a:r>
            <a:r>
              <a:rPr dirty="0" sz="900" spc="30">
                <a:latin typeface="Microsoft Sans Serif"/>
                <a:cs typeface="Microsoft Sans Serif"/>
              </a:rPr>
              <a:t>disponible en </a:t>
            </a:r>
            <a:r>
              <a:rPr dirty="0" sz="900" spc="-10">
                <a:latin typeface="Microsoft Sans Serif"/>
                <a:cs typeface="Microsoft Sans Serif"/>
              </a:rPr>
              <a:t>X101. </a:t>
            </a:r>
            <a:r>
              <a:rPr dirty="0" sz="900" spc="-15">
                <a:latin typeface="Microsoft Sans Serif"/>
                <a:cs typeface="Microsoft Sans Serif"/>
              </a:rPr>
              <a:t>Las </a:t>
            </a:r>
            <a:r>
              <a:rPr dirty="0" sz="900" spc="10">
                <a:latin typeface="Microsoft Sans Serif"/>
                <a:cs typeface="Microsoft Sans Serif"/>
              </a:rPr>
              <a:t>salidas </a:t>
            </a:r>
            <a:r>
              <a:rPr dirty="0" sz="900" spc="25">
                <a:latin typeface="Microsoft Sans Serif"/>
                <a:cs typeface="Microsoft Sans Serif"/>
              </a:rPr>
              <a:t>binarias </a:t>
            </a:r>
            <a:r>
              <a:rPr dirty="0" sz="900" spc="30">
                <a:latin typeface="Microsoft Sans Serif"/>
                <a:cs typeface="Microsoft Sans Serif"/>
              </a:rPr>
              <a:t> programables, </a:t>
            </a:r>
            <a:r>
              <a:rPr dirty="0" sz="900" spc="20">
                <a:latin typeface="Microsoft Sans Serif"/>
                <a:cs typeface="Microsoft Sans Serif"/>
              </a:rPr>
              <a:t>utilizadas </a:t>
            </a:r>
            <a:r>
              <a:rPr dirty="0" sz="900" spc="30">
                <a:latin typeface="Microsoft Sans Serif"/>
                <a:cs typeface="Microsoft Sans Serif"/>
              </a:rPr>
              <a:t>para indicar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30">
                <a:latin typeface="Microsoft Sans Serif"/>
                <a:cs typeface="Microsoft Sans Serif"/>
              </a:rPr>
              <a:t>condición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30">
                <a:latin typeface="Microsoft Sans Serif"/>
                <a:cs typeface="Microsoft Sans Serif"/>
              </a:rPr>
              <a:t>variador, </a:t>
            </a:r>
            <a:r>
              <a:rPr dirty="0" sz="900" spc="20">
                <a:latin typeface="Microsoft Sans Serif"/>
                <a:cs typeface="Microsoft Sans Serif"/>
              </a:rPr>
              <a:t>están </a:t>
            </a:r>
            <a:r>
              <a:rPr dirty="0" sz="900" spc="25">
                <a:latin typeface="Microsoft Sans Serif"/>
                <a:cs typeface="Microsoft Sans Serif"/>
              </a:rPr>
              <a:t> disponibles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X101.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5">
                <a:latin typeface="Microsoft Sans Serif"/>
                <a:cs typeface="Microsoft Sans Serif"/>
              </a:rPr>
              <a:t>Las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entradas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binarias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también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están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disponibles.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Arrancar/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detener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35">
                <a:latin typeface="Microsoft Sans Serif"/>
                <a:cs typeface="Microsoft Sans Serif"/>
              </a:rPr>
              <a:t>variador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15">
                <a:latin typeface="Microsoft Sans Serif"/>
                <a:cs typeface="Microsoft Sans Serif"/>
              </a:rPr>
              <a:t>seleccionar velocidades </a:t>
            </a:r>
            <a:r>
              <a:rPr dirty="0" sz="900" spc="20">
                <a:latin typeface="Microsoft Sans Serif"/>
                <a:cs typeface="Microsoft Sans Serif"/>
              </a:rPr>
              <a:t>preestablecidas </a:t>
            </a:r>
            <a:r>
              <a:rPr dirty="0" sz="900" spc="25">
                <a:latin typeface="Microsoft Sans Serif"/>
                <a:cs typeface="Microsoft Sans Serif"/>
              </a:rPr>
              <a:t>son ejemplos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posibles </a:t>
            </a:r>
            <a:r>
              <a:rPr dirty="0" sz="900" spc="25">
                <a:latin typeface="Microsoft Sans Serif"/>
                <a:cs typeface="Microsoft Sans Serif"/>
              </a:rPr>
              <a:t>funciones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entrada </a:t>
            </a:r>
            <a:r>
              <a:rPr dirty="0" sz="900" spc="25">
                <a:latin typeface="Microsoft Sans Serif"/>
                <a:cs typeface="Microsoft Sans Serif"/>
              </a:rPr>
              <a:t>binaria. </a:t>
            </a: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-45">
                <a:latin typeface="Microsoft Sans Serif"/>
                <a:cs typeface="Microsoft Sans Serif"/>
              </a:rPr>
              <a:t>MASTERDRIVE </a:t>
            </a:r>
            <a:r>
              <a:rPr dirty="0" sz="900" spc="20">
                <a:latin typeface="Microsoft Sans Serif"/>
                <a:cs typeface="Microsoft Sans Serif"/>
              </a:rPr>
              <a:t>acepta </a:t>
            </a:r>
            <a:r>
              <a:rPr dirty="0" sz="900" spc="30">
                <a:latin typeface="Microsoft Sans Serif"/>
                <a:cs typeface="Microsoft Sans Serif"/>
              </a:rPr>
              <a:t>entradas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analógicas </a:t>
            </a:r>
            <a:r>
              <a:rPr dirty="0" sz="900" spc="20">
                <a:latin typeface="Microsoft Sans Serif"/>
                <a:cs typeface="Microsoft Sans Serif"/>
              </a:rPr>
              <a:t>(voltaje </a:t>
            </a:r>
            <a:r>
              <a:rPr dirty="0" sz="900" spc="40">
                <a:latin typeface="Microsoft Sans Serif"/>
                <a:cs typeface="Microsoft Sans Serif"/>
              </a:rPr>
              <a:t>o </a:t>
            </a:r>
            <a:r>
              <a:rPr dirty="0" sz="900" spc="30">
                <a:latin typeface="Microsoft Sans Serif"/>
                <a:cs typeface="Microsoft Sans Serif"/>
              </a:rPr>
              <a:t>corriente) para </a:t>
            </a:r>
            <a:r>
              <a:rPr dirty="0" sz="900" spc="40">
                <a:latin typeface="Microsoft Sans Serif"/>
                <a:cs typeface="Microsoft Sans Serif"/>
              </a:rPr>
              <a:t>control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-10">
                <a:latin typeface="Microsoft Sans Serif"/>
                <a:cs typeface="Microsoft Sans Serif"/>
              </a:rPr>
              <a:t>X102. </a:t>
            </a:r>
            <a:r>
              <a:rPr dirty="0" sz="900" spc="10">
                <a:latin typeface="Microsoft Sans Serif"/>
                <a:cs typeface="Microsoft Sans Serif"/>
              </a:rPr>
              <a:t>Hay salidas </a:t>
            </a:r>
            <a:r>
              <a:rPr dirty="0" sz="900" spc="15">
                <a:latin typeface="Microsoft Sans Serif"/>
                <a:cs typeface="Microsoft Sans Serif"/>
              </a:rPr>
              <a:t> analógicas </a:t>
            </a:r>
            <a:r>
              <a:rPr dirty="0" sz="900" spc="35">
                <a:latin typeface="Microsoft Sans Serif"/>
                <a:cs typeface="Microsoft Sans Serif"/>
              </a:rPr>
              <a:t>programables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25">
                <a:latin typeface="Microsoft Sans Serif"/>
                <a:cs typeface="Microsoft Sans Serif"/>
              </a:rPr>
              <a:t>indicación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0">
                <a:latin typeface="Microsoft Sans Serif"/>
                <a:cs typeface="Microsoft Sans Serif"/>
              </a:rPr>
              <a:t>medidor. </a:t>
            </a:r>
            <a:r>
              <a:rPr dirty="0" sz="900" spc="-5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puede </a:t>
            </a:r>
            <a:r>
              <a:rPr dirty="0" sz="900" spc="25">
                <a:latin typeface="Microsoft Sans Serif"/>
                <a:cs typeface="Microsoft Sans Serif"/>
              </a:rPr>
              <a:t>conectar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6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interruptor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5">
                <a:latin typeface="Microsoft Sans Serif"/>
                <a:cs typeface="Microsoft Sans Serif"/>
              </a:rPr>
              <a:t>temperatura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-10">
                <a:latin typeface="Microsoft Sans Serif"/>
                <a:cs typeface="Microsoft Sans Serif"/>
              </a:rPr>
              <a:t>X103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25">
                <a:latin typeface="Microsoft Sans Serif"/>
                <a:cs typeface="Microsoft Sans Serif"/>
              </a:rPr>
              <a:t>utiliza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35">
                <a:latin typeface="Microsoft Sans Serif"/>
                <a:cs typeface="Microsoft Sans Serif"/>
              </a:rPr>
              <a:t>detener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6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variador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>
                <a:latin typeface="Microsoft Sans Serif"/>
                <a:cs typeface="Microsoft Sans Serif"/>
              </a:rPr>
              <a:t>caso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20">
                <a:latin typeface="Microsoft Sans Serif"/>
                <a:cs typeface="Microsoft Sans Serif"/>
              </a:rPr>
              <a:t>sobrecaliente. </a:t>
            </a:r>
            <a:r>
              <a:rPr dirty="0" sz="900" spc="-15">
                <a:latin typeface="Microsoft Sans Serif"/>
                <a:cs typeface="Microsoft Sans Serif"/>
              </a:rPr>
              <a:t>Las </a:t>
            </a:r>
            <a:r>
              <a:rPr dirty="0" sz="900" spc="20">
                <a:latin typeface="Microsoft Sans Serif"/>
                <a:cs typeface="Microsoft Sans Serif"/>
              </a:rPr>
              <a:t>conexiones </a:t>
            </a:r>
            <a:r>
              <a:rPr dirty="0" sz="900" spc="40">
                <a:latin typeface="Microsoft Sans Serif"/>
                <a:cs typeface="Microsoft Sans Serif"/>
              </a:rPr>
              <a:t>también </a:t>
            </a:r>
            <a:r>
              <a:rPr dirty="0" sz="900" spc="4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están </a:t>
            </a:r>
            <a:r>
              <a:rPr dirty="0" sz="900" spc="25">
                <a:latin typeface="Microsoft Sans Serif"/>
                <a:cs typeface="Microsoft Sans Serif"/>
              </a:rPr>
              <a:t>disponibles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40">
                <a:latin typeface="Microsoft Sans Serif"/>
                <a:cs typeface="Microsoft Sans Serif"/>
              </a:rPr>
              <a:t>tacómetro </a:t>
            </a:r>
            <a:r>
              <a:rPr dirty="0" sz="900" spc="30">
                <a:latin typeface="Microsoft Sans Serif"/>
                <a:cs typeface="Microsoft Sans Serif"/>
              </a:rPr>
              <a:t>digital. </a:t>
            </a:r>
            <a:r>
              <a:rPr dirty="0" sz="900" spc="35">
                <a:latin typeface="Microsoft Sans Serif"/>
                <a:cs typeface="Microsoft Sans Serif"/>
              </a:rPr>
              <a:t>No </a:t>
            </a:r>
            <a:r>
              <a:rPr dirty="0" sz="900" spc="30">
                <a:latin typeface="Microsoft Sans Serif"/>
                <a:cs typeface="Microsoft Sans Serif"/>
              </a:rPr>
              <a:t>todas </a:t>
            </a:r>
            <a:r>
              <a:rPr dirty="0" sz="900">
                <a:latin typeface="Microsoft Sans Serif"/>
                <a:cs typeface="Microsoft Sans Serif"/>
              </a:rPr>
              <a:t>las </a:t>
            </a:r>
            <a:r>
              <a:rPr dirty="0" sz="900" spc="25">
                <a:latin typeface="Microsoft Sans Serif"/>
                <a:cs typeface="Microsoft Sans Serif"/>
              </a:rPr>
              <a:t>funciones </a:t>
            </a:r>
            <a:r>
              <a:rPr dirty="0" sz="900" spc="20">
                <a:latin typeface="Microsoft Sans Serif"/>
                <a:cs typeface="Microsoft Sans Serif"/>
              </a:rPr>
              <a:t>están </a:t>
            </a:r>
            <a:r>
              <a:rPr dirty="0" sz="900" spc="25">
                <a:latin typeface="Microsoft Sans Serif"/>
                <a:cs typeface="Microsoft Sans Serif"/>
              </a:rPr>
              <a:t> disponibles </a:t>
            </a:r>
            <a:r>
              <a:rPr dirty="0" sz="900" spc="30">
                <a:latin typeface="Microsoft Sans Serif"/>
                <a:cs typeface="Microsoft Sans Serif"/>
              </a:rPr>
              <a:t>en todas </a:t>
            </a:r>
            <a:r>
              <a:rPr dirty="0" sz="900">
                <a:latin typeface="Microsoft Sans Serif"/>
                <a:cs typeface="Microsoft Sans Serif"/>
              </a:rPr>
              <a:t>las </a:t>
            </a:r>
            <a:r>
              <a:rPr dirty="0" sz="900" spc="15">
                <a:latin typeface="Microsoft Sans Serif"/>
                <a:cs typeface="Microsoft Sans Serif"/>
              </a:rPr>
              <a:t>versiones. </a:t>
            </a:r>
            <a:r>
              <a:rPr dirty="0" sz="900" spc="20">
                <a:latin typeface="Microsoft Sans Serif"/>
                <a:cs typeface="Microsoft Sans Serif"/>
              </a:rPr>
              <a:t>Consulte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35">
                <a:latin typeface="Microsoft Sans Serif"/>
                <a:cs typeface="Microsoft Sans Serif"/>
              </a:rPr>
              <a:t>documentación </a:t>
            </a:r>
            <a:r>
              <a:rPr dirty="0" sz="900" spc="25">
                <a:latin typeface="Microsoft Sans Serif"/>
                <a:cs typeface="Microsoft Sans Serif"/>
              </a:rPr>
              <a:t>detallada del </a:t>
            </a:r>
            <a:r>
              <a:rPr dirty="0" sz="900" spc="3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producto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obtener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más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información.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14" name="object 214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79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39059" y="6733793"/>
            <a:ext cx="3390900" cy="387350"/>
            <a:chOff x="2739059" y="6733793"/>
            <a:chExt cx="3390900" cy="387350"/>
          </a:xfrm>
        </p:grpSpPr>
        <p:sp>
          <p:nvSpPr>
            <p:cNvPr id="3" name="object 3"/>
            <p:cNvSpPr/>
            <p:nvPr/>
          </p:nvSpPr>
          <p:spPr>
            <a:xfrm>
              <a:off x="2739059" y="6733793"/>
              <a:ext cx="3390900" cy="238125"/>
            </a:xfrm>
            <a:custGeom>
              <a:avLst/>
              <a:gdLst/>
              <a:ahLst/>
              <a:cxnLst/>
              <a:rect l="l" t="t" r="r" b="b"/>
              <a:pathLst>
                <a:path w="3390900" h="238125">
                  <a:moveTo>
                    <a:pt x="3390595" y="0"/>
                  </a:moveTo>
                  <a:lnTo>
                    <a:pt x="0" y="0"/>
                  </a:lnTo>
                  <a:lnTo>
                    <a:pt x="0" y="237744"/>
                  </a:lnTo>
                  <a:lnTo>
                    <a:pt x="3390595" y="237744"/>
                  </a:lnTo>
                  <a:lnTo>
                    <a:pt x="3390595" y="0"/>
                  </a:lnTo>
                  <a:close/>
                </a:path>
              </a:pathLst>
            </a:custGeom>
            <a:solidFill>
              <a:srgbClr val="91939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56940" y="6804202"/>
              <a:ext cx="158191" cy="9326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18635" y="6777684"/>
              <a:ext cx="145389" cy="8961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084142" y="6780428"/>
              <a:ext cx="38735" cy="86995"/>
            </a:xfrm>
            <a:custGeom>
              <a:avLst/>
              <a:gdLst/>
              <a:ahLst/>
              <a:cxnLst/>
              <a:rect l="l" t="t" r="r" b="b"/>
              <a:pathLst>
                <a:path w="38735" h="86995">
                  <a:moveTo>
                    <a:pt x="38404" y="0"/>
                  </a:moveTo>
                  <a:lnTo>
                    <a:pt x="22860" y="0"/>
                  </a:lnTo>
                  <a:lnTo>
                    <a:pt x="17359" y="3800"/>
                  </a:lnTo>
                  <a:lnTo>
                    <a:pt x="11772" y="7086"/>
                  </a:lnTo>
                  <a:lnTo>
                    <a:pt x="6015" y="10029"/>
                  </a:lnTo>
                  <a:lnTo>
                    <a:pt x="0" y="12801"/>
                  </a:lnTo>
                  <a:lnTo>
                    <a:pt x="0" y="30175"/>
                  </a:lnTo>
                  <a:lnTo>
                    <a:pt x="3657" y="28346"/>
                  </a:lnTo>
                  <a:lnTo>
                    <a:pt x="8229" y="26517"/>
                  </a:lnTo>
                  <a:lnTo>
                    <a:pt x="15544" y="22859"/>
                  </a:lnTo>
                  <a:lnTo>
                    <a:pt x="18287" y="21031"/>
                  </a:lnTo>
                  <a:lnTo>
                    <a:pt x="20116" y="19202"/>
                  </a:lnTo>
                  <a:lnTo>
                    <a:pt x="20116" y="86867"/>
                  </a:lnTo>
                  <a:lnTo>
                    <a:pt x="38404" y="86867"/>
                  </a:lnTo>
                  <a:lnTo>
                    <a:pt x="384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28540" y="6777684"/>
              <a:ext cx="216712" cy="8961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026888" y="6780428"/>
              <a:ext cx="38735" cy="86995"/>
            </a:xfrm>
            <a:custGeom>
              <a:avLst/>
              <a:gdLst/>
              <a:ahLst/>
              <a:cxnLst/>
              <a:rect l="l" t="t" r="r" b="b"/>
              <a:pathLst>
                <a:path w="38735" h="86995">
                  <a:moveTo>
                    <a:pt x="38404" y="0"/>
                  </a:moveTo>
                  <a:lnTo>
                    <a:pt x="22860" y="0"/>
                  </a:lnTo>
                  <a:lnTo>
                    <a:pt x="17359" y="3800"/>
                  </a:lnTo>
                  <a:lnTo>
                    <a:pt x="11772" y="7086"/>
                  </a:lnTo>
                  <a:lnTo>
                    <a:pt x="6015" y="10029"/>
                  </a:lnTo>
                  <a:lnTo>
                    <a:pt x="0" y="12801"/>
                  </a:lnTo>
                  <a:lnTo>
                    <a:pt x="0" y="30175"/>
                  </a:lnTo>
                  <a:lnTo>
                    <a:pt x="4572" y="28346"/>
                  </a:lnTo>
                  <a:lnTo>
                    <a:pt x="15544" y="22859"/>
                  </a:lnTo>
                  <a:lnTo>
                    <a:pt x="18287" y="21031"/>
                  </a:lnTo>
                  <a:lnTo>
                    <a:pt x="20116" y="19202"/>
                  </a:lnTo>
                  <a:lnTo>
                    <a:pt x="20116" y="86867"/>
                  </a:lnTo>
                  <a:lnTo>
                    <a:pt x="38404" y="86867"/>
                  </a:lnTo>
                  <a:lnTo>
                    <a:pt x="384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84495" y="6779513"/>
              <a:ext cx="128930" cy="8961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54574" y="6777684"/>
              <a:ext cx="244144" cy="9144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47182" y="6775856"/>
              <a:ext cx="503834" cy="9326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93593" y="7006284"/>
              <a:ext cx="309981" cy="1143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64839" y="7006284"/>
              <a:ext cx="310895" cy="11247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000017" y="7008113"/>
              <a:ext cx="1562735" cy="88900"/>
            </a:xfrm>
            <a:custGeom>
              <a:avLst/>
              <a:gdLst/>
              <a:ahLst/>
              <a:cxnLst/>
              <a:rect l="l" t="t" r="r" b="b"/>
              <a:pathLst>
                <a:path w="1562735" h="88900">
                  <a:moveTo>
                    <a:pt x="57607" y="59436"/>
                  </a:moveTo>
                  <a:lnTo>
                    <a:pt x="55778" y="53949"/>
                  </a:lnTo>
                  <a:lnTo>
                    <a:pt x="52120" y="50292"/>
                  </a:lnTo>
                  <a:lnTo>
                    <a:pt x="49377" y="46634"/>
                  </a:lnTo>
                  <a:lnTo>
                    <a:pt x="44805" y="43891"/>
                  </a:lnTo>
                  <a:lnTo>
                    <a:pt x="38404" y="42976"/>
                  </a:lnTo>
                  <a:lnTo>
                    <a:pt x="44805" y="41148"/>
                  </a:lnTo>
                  <a:lnTo>
                    <a:pt x="49377" y="38404"/>
                  </a:lnTo>
                  <a:lnTo>
                    <a:pt x="53035" y="33832"/>
                  </a:lnTo>
                  <a:lnTo>
                    <a:pt x="54864" y="31089"/>
                  </a:lnTo>
                  <a:lnTo>
                    <a:pt x="55778" y="27432"/>
                  </a:lnTo>
                  <a:lnTo>
                    <a:pt x="55778" y="17373"/>
                  </a:lnTo>
                  <a:lnTo>
                    <a:pt x="53949" y="11887"/>
                  </a:lnTo>
                  <a:lnTo>
                    <a:pt x="44805" y="2743"/>
                  </a:lnTo>
                  <a:lnTo>
                    <a:pt x="37490" y="0"/>
                  </a:lnTo>
                  <a:lnTo>
                    <a:pt x="19202" y="0"/>
                  </a:lnTo>
                  <a:lnTo>
                    <a:pt x="11887" y="2743"/>
                  </a:lnTo>
                  <a:lnTo>
                    <a:pt x="7315" y="8229"/>
                  </a:lnTo>
                  <a:lnTo>
                    <a:pt x="2743" y="12801"/>
                  </a:lnTo>
                  <a:lnTo>
                    <a:pt x="914" y="17373"/>
                  </a:lnTo>
                  <a:lnTo>
                    <a:pt x="914" y="22860"/>
                  </a:lnTo>
                  <a:lnTo>
                    <a:pt x="9144" y="22860"/>
                  </a:lnTo>
                  <a:lnTo>
                    <a:pt x="10058" y="17373"/>
                  </a:lnTo>
                  <a:lnTo>
                    <a:pt x="11887" y="12801"/>
                  </a:lnTo>
                  <a:lnTo>
                    <a:pt x="19202" y="7315"/>
                  </a:lnTo>
                  <a:lnTo>
                    <a:pt x="22860" y="6400"/>
                  </a:lnTo>
                  <a:lnTo>
                    <a:pt x="34747" y="6400"/>
                  </a:lnTo>
                  <a:lnTo>
                    <a:pt x="40233" y="8229"/>
                  </a:lnTo>
                  <a:lnTo>
                    <a:pt x="46634" y="14630"/>
                  </a:lnTo>
                  <a:lnTo>
                    <a:pt x="47548" y="18288"/>
                  </a:lnTo>
                  <a:lnTo>
                    <a:pt x="47548" y="27432"/>
                  </a:lnTo>
                  <a:lnTo>
                    <a:pt x="46634" y="31089"/>
                  </a:lnTo>
                  <a:lnTo>
                    <a:pt x="42976" y="33832"/>
                  </a:lnTo>
                  <a:lnTo>
                    <a:pt x="39319" y="37490"/>
                  </a:lnTo>
                  <a:lnTo>
                    <a:pt x="34747" y="39319"/>
                  </a:lnTo>
                  <a:lnTo>
                    <a:pt x="23774" y="39319"/>
                  </a:lnTo>
                  <a:lnTo>
                    <a:pt x="23774" y="46634"/>
                  </a:lnTo>
                  <a:lnTo>
                    <a:pt x="24688" y="45720"/>
                  </a:lnTo>
                  <a:lnTo>
                    <a:pt x="34747" y="45720"/>
                  </a:lnTo>
                  <a:lnTo>
                    <a:pt x="39319" y="47548"/>
                  </a:lnTo>
                  <a:lnTo>
                    <a:pt x="42976" y="51206"/>
                  </a:lnTo>
                  <a:lnTo>
                    <a:pt x="47548" y="53949"/>
                  </a:lnTo>
                  <a:lnTo>
                    <a:pt x="49377" y="58521"/>
                  </a:lnTo>
                  <a:lnTo>
                    <a:pt x="49377" y="69494"/>
                  </a:lnTo>
                  <a:lnTo>
                    <a:pt x="47548" y="73152"/>
                  </a:lnTo>
                  <a:lnTo>
                    <a:pt x="42976" y="76809"/>
                  </a:lnTo>
                  <a:lnTo>
                    <a:pt x="39319" y="80467"/>
                  </a:lnTo>
                  <a:lnTo>
                    <a:pt x="34747" y="81381"/>
                  </a:lnTo>
                  <a:lnTo>
                    <a:pt x="22860" y="81381"/>
                  </a:lnTo>
                  <a:lnTo>
                    <a:pt x="18288" y="80467"/>
                  </a:lnTo>
                  <a:lnTo>
                    <a:pt x="10058" y="74066"/>
                  </a:lnTo>
                  <a:lnTo>
                    <a:pt x="8229" y="69494"/>
                  </a:lnTo>
                  <a:lnTo>
                    <a:pt x="8229" y="64922"/>
                  </a:lnTo>
                  <a:lnTo>
                    <a:pt x="0" y="64922"/>
                  </a:lnTo>
                  <a:lnTo>
                    <a:pt x="0" y="69494"/>
                  </a:lnTo>
                  <a:lnTo>
                    <a:pt x="914" y="72237"/>
                  </a:lnTo>
                  <a:lnTo>
                    <a:pt x="1828" y="74066"/>
                  </a:lnTo>
                  <a:lnTo>
                    <a:pt x="2743" y="76809"/>
                  </a:lnTo>
                  <a:lnTo>
                    <a:pt x="4572" y="79552"/>
                  </a:lnTo>
                  <a:lnTo>
                    <a:pt x="8229" y="83210"/>
                  </a:lnTo>
                  <a:lnTo>
                    <a:pt x="11887" y="85953"/>
                  </a:lnTo>
                  <a:lnTo>
                    <a:pt x="17373" y="86868"/>
                  </a:lnTo>
                  <a:lnTo>
                    <a:pt x="20116" y="87782"/>
                  </a:lnTo>
                  <a:lnTo>
                    <a:pt x="23774" y="88696"/>
                  </a:lnTo>
                  <a:lnTo>
                    <a:pt x="37490" y="88696"/>
                  </a:lnTo>
                  <a:lnTo>
                    <a:pt x="44805" y="85953"/>
                  </a:lnTo>
                  <a:lnTo>
                    <a:pt x="54864" y="75895"/>
                  </a:lnTo>
                  <a:lnTo>
                    <a:pt x="57607" y="70408"/>
                  </a:lnTo>
                  <a:lnTo>
                    <a:pt x="57607" y="59436"/>
                  </a:lnTo>
                  <a:close/>
                </a:path>
                <a:path w="1562735" h="88900">
                  <a:moveTo>
                    <a:pt x="665683" y="79552"/>
                  </a:moveTo>
                  <a:lnTo>
                    <a:pt x="621792" y="79552"/>
                  </a:lnTo>
                  <a:lnTo>
                    <a:pt x="631355" y="70497"/>
                  </a:lnTo>
                  <a:lnTo>
                    <a:pt x="639394" y="62636"/>
                  </a:lnTo>
                  <a:lnTo>
                    <a:pt x="645706" y="56159"/>
                  </a:lnTo>
                  <a:lnTo>
                    <a:pt x="650138" y="51206"/>
                  </a:lnTo>
                  <a:lnTo>
                    <a:pt x="655624" y="43891"/>
                  </a:lnTo>
                  <a:lnTo>
                    <a:pt x="660196" y="38404"/>
                  </a:lnTo>
                  <a:lnTo>
                    <a:pt x="662025" y="32918"/>
                  </a:lnTo>
                  <a:lnTo>
                    <a:pt x="663854" y="29260"/>
                  </a:lnTo>
                  <a:lnTo>
                    <a:pt x="664768" y="25603"/>
                  </a:lnTo>
                  <a:lnTo>
                    <a:pt x="664768" y="15544"/>
                  </a:lnTo>
                  <a:lnTo>
                    <a:pt x="662025" y="10058"/>
                  </a:lnTo>
                  <a:lnTo>
                    <a:pt x="657453" y="5486"/>
                  </a:lnTo>
                  <a:lnTo>
                    <a:pt x="652881" y="1828"/>
                  </a:lnTo>
                  <a:lnTo>
                    <a:pt x="646480" y="0"/>
                  </a:lnTo>
                  <a:lnTo>
                    <a:pt x="631850" y="0"/>
                  </a:lnTo>
                  <a:lnTo>
                    <a:pt x="625449" y="1828"/>
                  </a:lnTo>
                  <a:lnTo>
                    <a:pt x="620877" y="6400"/>
                  </a:lnTo>
                  <a:lnTo>
                    <a:pt x="615391" y="10972"/>
                  </a:lnTo>
                  <a:lnTo>
                    <a:pt x="612648" y="16459"/>
                  </a:lnTo>
                  <a:lnTo>
                    <a:pt x="612648" y="24688"/>
                  </a:lnTo>
                  <a:lnTo>
                    <a:pt x="621792" y="24688"/>
                  </a:lnTo>
                  <a:lnTo>
                    <a:pt x="621792" y="19202"/>
                  </a:lnTo>
                  <a:lnTo>
                    <a:pt x="622706" y="15544"/>
                  </a:lnTo>
                  <a:lnTo>
                    <a:pt x="629107" y="9144"/>
                  </a:lnTo>
                  <a:lnTo>
                    <a:pt x="633679" y="7315"/>
                  </a:lnTo>
                  <a:lnTo>
                    <a:pt x="644652" y="7315"/>
                  </a:lnTo>
                  <a:lnTo>
                    <a:pt x="649224" y="9144"/>
                  </a:lnTo>
                  <a:lnTo>
                    <a:pt x="651967" y="12801"/>
                  </a:lnTo>
                  <a:lnTo>
                    <a:pt x="654710" y="15544"/>
                  </a:lnTo>
                  <a:lnTo>
                    <a:pt x="655624" y="19202"/>
                  </a:lnTo>
                  <a:lnTo>
                    <a:pt x="655624" y="25603"/>
                  </a:lnTo>
                  <a:lnTo>
                    <a:pt x="653796" y="31089"/>
                  </a:lnTo>
                  <a:lnTo>
                    <a:pt x="651967" y="33832"/>
                  </a:lnTo>
                  <a:lnTo>
                    <a:pt x="650138" y="37490"/>
                  </a:lnTo>
                  <a:lnTo>
                    <a:pt x="647395" y="42062"/>
                  </a:lnTo>
                  <a:lnTo>
                    <a:pt x="634657" y="56464"/>
                  </a:lnTo>
                  <a:lnTo>
                    <a:pt x="630021" y="61264"/>
                  </a:lnTo>
                  <a:lnTo>
                    <a:pt x="625449" y="66751"/>
                  </a:lnTo>
                  <a:lnTo>
                    <a:pt x="611733" y="78638"/>
                  </a:lnTo>
                  <a:lnTo>
                    <a:pt x="611733" y="87782"/>
                  </a:lnTo>
                  <a:lnTo>
                    <a:pt x="665683" y="87782"/>
                  </a:lnTo>
                  <a:lnTo>
                    <a:pt x="665683" y="79552"/>
                  </a:lnTo>
                  <a:close/>
                </a:path>
                <a:path w="1562735" h="88900">
                  <a:moveTo>
                    <a:pt x="1562709" y="51206"/>
                  </a:moveTo>
                  <a:lnTo>
                    <a:pt x="1559966" y="43891"/>
                  </a:lnTo>
                  <a:lnTo>
                    <a:pt x="1555394" y="39319"/>
                  </a:lnTo>
                  <a:lnTo>
                    <a:pt x="1550822" y="33832"/>
                  </a:lnTo>
                  <a:lnTo>
                    <a:pt x="1544421" y="31089"/>
                  </a:lnTo>
                  <a:lnTo>
                    <a:pt x="1532534" y="31089"/>
                  </a:lnTo>
                  <a:lnTo>
                    <a:pt x="1528876" y="32004"/>
                  </a:lnTo>
                  <a:lnTo>
                    <a:pt x="1526133" y="33832"/>
                  </a:lnTo>
                  <a:lnTo>
                    <a:pt x="1522476" y="34747"/>
                  </a:lnTo>
                  <a:lnTo>
                    <a:pt x="1516989" y="40233"/>
                  </a:lnTo>
                  <a:lnTo>
                    <a:pt x="1518818" y="8229"/>
                  </a:lnTo>
                  <a:lnTo>
                    <a:pt x="1558137" y="8229"/>
                  </a:lnTo>
                  <a:lnTo>
                    <a:pt x="1558137" y="1828"/>
                  </a:lnTo>
                  <a:lnTo>
                    <a:pt x="1511503" y="1828"/>
                  </a:lnTo>
                  <a:lnTo>
                    <a:pt x="1509674" y="51206"/>
                  </a:lnTo>
                  <a:lnTo>
                    <a:pt x="1516989" y="51206"/>
                  </a:lnTo>
                  <a:lnTo>
                    <a:pt x="1520647" y="43891"/>
                  </a:lnTo>
                  <a:lnTo>
                    <a:pt x="1524304" y="41148"/>
                  </a:lnTo>
                  <a:lnTo>
                    <a:pt x="1527048" y="39319"/>
                  </a:lnTo>
                  <a:lnTo>
                    <a:pt x="1530705" y="37490"/>
                  </a:lnTo>
                  <a:lnTo>
                    <a:pt x="1541678" y="37490"/>
                  </a:lnTo>
                  <a:lnTo>
                    <a:pt x="1546250" y="40233"/>
                  </a:lnTo>
                  <a:lnTo>
                    <a:pt x="1549908" y="43891"/>
                  </a:lnTo>
                  <a:lnTo>
                    <a:pt x="1552651" y="47548"/>
                  </a:lnTo>
                  <a:lnTo>
                    <a:pt x="1554480" y="53035"/>
                  </a:lnTo>
                  <a:lnTo>
                    <a:pt x="1554480" y="64922"/>
                  </a:lnTo>
                  <a:lnTo>
                    <a:pt x="1552651" y="70408"/>
                  </a:lnTo>
                  <a:lnTo>
                    <a:pt x="1549908" y="74066"/>
                  </a:lnTo>
                  <a:lnTo>
                    <a:pt x="1546250" y="79552"/>
                  </a:lnTo>
                  <a:lnTo>
                    <a:pt x="1540764" y="82296"/>
                  </a:lnTo>
                  <a:lnTo>
                    <a:pt x="1528876" y="82296"/>
                  </a:lnTo>
                  <a:lnTo>
                    <a:pt x="1525219" y="80467"/>
                  </a:lnTo>
                  <a:lnTo>
                    <a:pt x="1517904" y="74980"/>
                  </a:lnTo>
                  <a:lnTo>
                    <a:pt x="1516075" y="71323"/>
                  </a:lnTo>
                  <a:lnTo>
                    <a:pt x="1516075" y="65836"/>
                  </a:lnTo>
                  <a:lnTo>
                    <a:pt x="1507845" y="65836"/>
                  </a:lnTo>
                  <a:lnTo>
                    <a:pt x="1507845" y="70408"/>
                  </a:lnTo>
                  <a:lnTo>
                    <a:pt x="1510588" y="78638"/>
                  </a:lnTo>
                  <a:lnTo>
                    <a:pt x="1513332" y="80467"/>
                  </a:lnTo>
                  <a:lnTo>
                    <a:pt x="1515160" y="83210"/>
                  </a:lnTo>
                  <a:lnTo>
                    <a:pt x="1517904" y="85039"/>
                  </a:lnTo>
                  <a:lnTo>
                    <a:pt x="1521561" y="86868"/>
                  </a:lnTo>
                  <a:lnTo>
                    <a:pt x="1525219" y="87782"/>
                  </a:lnTo>
                  <a:lnTo>
                    <a:pt x="1529791" y="88696"/>
                  </a:lnTo>
                  <a:lnTo>
                    <a:pt x="1542592" y="88696"/>
                  </a:lnTo>
                  <a:lnTo>
                    <a:pt x="1549908" y="85953"/>
                  </a:lnTo>
                  <a:lnTo>
                    <a:pt x="1554480" y="80467"/>
                  </a:lnTo>
                  <a:lnTo>
                    <a:pt x="1559966" y="74980"/>
                  </a:lnTo>
                  <a:lnTo>
                    <a:pt x="1562709" y="68580"/>
                  </a:lnTo>
                  <a:lnTo>
                    <a:pt x="1562709" y="5120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2912795" y="7196480"/>
            <a:ext cx="633730" cy="90805"/>
            <a:chOff x="2912795" y="7196480"/>
            <a:chExt cx="633730" cy="90805"/>
          </a:xfrm>
        </p:grpSpPr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12795" y="7196480"/>
              <a:ext cx="614476" cy="9052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539159" y="7196480"/>
              <a:ext cx="7620" cy="90170"/>
            </a:xfrm>
            <a:custGeom>
              <a:avLst/>
              <a:gdLst/>
              <a:ahLst/>
              <a:cxnLst/>
              <a:rect l="l" t="t" r="r" b="b"/>
              <a:pathLst>
                <a:path w="7620" h="90170">
                  <a:moveTo>
                    <a:pt x="7315" y="0"/>
                  </a:moveTo>
                  <a:lnTo>
                    <a:pt x="0" y="0"/>
                  </a:lnTo>
                  <a:lnTo>
                    <a:pt x="0" y="89611"/>
                  </a:lnTo>
                  <a:lnTo>
                    <a:pt x="7315" y="89611"/>
                  </a:lnTo>
                  <a:lnTo>
                    <a:pt x="73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8" name="object 1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979547" y="7358329"/>
            <a:ext cx="309981" cy="11430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350793" y="7356500"/>
            <a:ext cx="142646" cy="93268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3998188" y="7199223"/>
            <a:ext cx="62230" cy="86995"/>
          </a:xfrm>
          <a:custGeom>
            <a:avLst/>
            <a:gdLst/>
            <a:ahLst/>
            <a:cxnLst/>
            <a:rect l="l" t="t" r="r" b="b"/>
            <a:pathLst>
              <a:path w="62229" h="86995">
                <a:moveTo>
                  <a:pt x="48463" y="66751"/>
                </a:moveTo>
                <a:lnTo>
                  <a:pt x="41148" y="66751"/>
                </a:lnTo>
                <a:lnTo>
                  <a:pt x="41148" y="86868"/>
                </a:lnTo>
                <a:lnTo>
                  <a:pt x="48463" y="86868"/>
                </a:lnTo>
                <a:lnTo>
                  <a:pt x="48463" y="66751"/>
                </a:lnTo>
                <a:close/>
              </a:path>
              <a:path w="62229" h="86995">
                <a:moveTo>
                  <a:pt x="48463" y="0"/>
                </a:moveTo>
                <a:lnTo>
                  <a:pt x="38404" y="0"/>
                </a:lnTo>
                <a:lnTo>
                  <a:pt x="0" y="58521"/>
                </a:lnTo>
                <a:lnTo>
                  <a:pt x="0" y="66751"/>
                </a:lnTo>
                <a:lnTo>
                  <a:pt x="62179" y="66751"/>
                </a:lnTo>
                <a:lnTo>
                  <a:pt x="62179" y="60350"/>
                </a:lnTo>
                <a:lnTo>
                  <a:pt x="7315" y="60350"/>
                </a:lnTo>
                <a:lnTo>
                  <a:pt x="41148" y="8229"/>
                </a:lnTo>
                <a:lnTo>
                  <a:pt x="48463" y="8229"/>
                </a:lnTo>
                <a:lnTo>
                  <a:pt x="48463" y="0"/>
                </a:lnTo>
                <a:close/>
              </a:path>
              <a:path w="62229" h="86995">
                <a:moveTo>
                  <a:pt x="48463" y="8229"/>
                </a:moveTo>
                <a:lnTo>
                  <a:pt x="41148" y="8229"/>
                </a:lnTo>
                <a:lnTo>
                  <a:pt x="41148" y="60350"/>
                </a:lnTo>
                <a:lnTo>
                  <a:pt x="48463" y="60350"/>
                </a:lnTo>
                <a:lnTo>
                  <a:pt x="48463" y="82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611751" y="7198309"/>
            <a:ext cx="57150" cy="88900"/>
          </a:xfrm>
          <a:custGeom>
            <a:avLst/>
            <a:gdLst/>
            <a:ahLst/>
            <a:cxnLst/>
            <a:rect l="l" t="t" r="r" b="b"/>
            <a:pathLst>
              <a:path w="57150" h="88900">
                <a:moveTo>
                  <a:pt x="37490" y="0"/>
                </a:moveTo>
                <a:lnTo>
                  <a:pt x="28346" y="0"/>
                </a:lnTo>
                <a:lnTo>
                  <a:pt x="20116" y="1185"/>
                </a:lnTo>
                <a:lnTo>
                  <a:pt x="185" y="36933"/>
                </a:lnTo>
                <a:lnTo>
                  <a:pt x="0" y="44805"/>
                </a:lnTo>
                <a:lnTo>
                  <a:pt x="500" y="55092"/>
                </a:lnTo>
                <a:lnTo>
                  <a:pt x="19202" y="88696"/>
                </a:lnTo>
                <a:lnTo>
                  <a:pt x="28346" y="88696"/>
                </a:lnTo>
                <a:lnTo>
                  <a:pt x="36561" y="87653"/>
                </a:lnTo>
                <a:lnTo>
                  <a:pt x="43319" y="84467"/>
                </a:lnTo>
                <a:lnTo>
                  <a:pt x="45411" y="82295"/>
                </a:lnTo>
                <a:lnTo>
                  <a:pt x="20116" y="82295"/>
                </a:lnTo>
                <a:lnTo>
                  <a:pt x="14630" y="76809"/>
                </a:lnTo>
                <a:lnTo>
                  <a:pt x="10972" y="67665"/>
                </a:lnTo>
                <a:lnTo>
                  <a:pt x="9144" y="61264"/>
                </a:lnTo>
                <a:lnTo>
                  <a:pt x="8229" y="53949"/>
                </a:lnTo>
                <a:lnTo>
                  <a:pt x="8356" y="34518"/>
                </a:lnTo>
                <a:lnTo>
                  <a:pt x="9144" y="27431"/>
                </a:lnTo>
                <a:lnTo>
                  <a:pt x="11887" y="21945"/>
                </a:lnTo>
                <a:lnTo>
                  <a:pt x="14630" y="11887"/>
                </a:lnTo>
                <a:lnTo>
                  <a:pt x="20116" y="7315"/>
                </a:lnTo>
                <a:lnTo>
                  <a:pt x="46329" y="7315"/>
                </a:lnTo>
                <a:lnTo>
                  <a:pt x="43891" y="3657"/>
                </a:lnTo>
                <a:lnTo>
                  <a:pt x="37490" y="0"/>
                </a:lnTo>
                <a:close/>
              </a:path>
              <a:path w="57150" h="88900">
                <a:moveTo>
                  <a:pt x="46329" y="7315"/>
                </a:moveTo>
                <a:lnTo>
                  <a:pt x="35661" y="7315"/>
                </a:lnTo>
                <a:lnTo>
                  <a:pt x="42062" y="11887"/>
                </a:lnTo>
                <a:lnTo>
                  <a:pt x="44805" y="21945"/>
                </a:lnTo>
                <a:lnTo>
                  <a:pt x="46634" y="27431"/>
                </a:lnTo>
                <a:lnTo>
                  <a:pt x="48463" y="35661"/>
                </a:lnTo>
                <a:lnTo>
                  <a:pt x="48463" y="53949"/>
                </a:lnTo>
                <a:lnTo>
                  <a:pt x="46634" y="61264"/>
                </a:lnTo>
                <a:lnTo>
                  <a:pt x="44805" y="67665"/>
                </a:lnTo>
                <a:lnTo>
                  <a:pt x="41148" y="76809"/>
                </a:lnTo>
                <a:lnTo>
                  <a:pt x="35661" y="82295"/>
                </a:lnTo>
                <a:lnTo>
                  <a:pt x="45411" y="82295"/>
                </a:lnTo>
                <a:lnTo>
                  <a:pt x="56692" y="44805"/>
                </a:lnTo>
                <a:lnTo>
                  <a:pt x="56192" y="34518"/>
                </a:lnTo>
                <a:lnTo>
                  <a:pt x="54749" y="25603"/>
                </a:lnTo>
                <a:lnTo>
                  <a:pt x="52449" y="18059"/>
                </a:lnTo>
                <a:lnTo>
                  <a:pt x="49377" y="11887"/>
                </a:lnTo>
                <a:lnTo>
                  <a:pt x="46329" y="73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506948" y="7198309"/>
            <a:ext cx="57150" cy="88900"/>
          </a:xfrm>
          <a:custGeom>
            <a:avLst/>
            <a:gdLst/>
            <a:ahLst/>
            <a:cxnLst/>
            <a:rect l="l" t="t" r="r" b="b"/>
            <a:pathLst>
              <a:path w="57150" h="88900">
                <a:moveTo>
                  <a:pt x="37490" y="0"/>
                </a:moveTo>
                <a:lnTo>
                  <a:pt x="28346" y="0"/>
                </a:lnTo>
                <a:lnTo>
                  <a:pt x="20116" y="1185"/>
                </a:lnTo>
                <a:lnTo>
                  <a:pt x="185" y="36933"/>
                </a:lnTo>
                <a:lnTo>
                  <a:pt x="0" y="44805"/>
                </a:lnTo>
                <a:lnTo>
                  <a:pt x="500" y="55092"/>
                </a:lnTo>
                <a:lnTo>
                  <a:pt x="19202" y="88696"/>
                </a:lnTo>
                <a:lnTo>
                  <a:pt x="28346" y="88696"/>
                </a:lnTo>
                <a:lnTo>
                  <a:pt x="36575" y="87653"/>
                </a:lnTo>
                <a:lnTo>
                  <a:pt x="43434" y="84467"/>
                </a:lnTo>
                <a:lnTo>
                  <a:pt x="45634" y="82295"/>
                </a:lnTo>
                <a:lnTo>
                  <a:pt x="20116" y="82295"/>
                </a:lnTo>
                <a:lnTo>
                  <a:pt x="14630" y="76809"/>
                </a:lnTo>
                <a:lnTo>
                  <a:pt x="11887" y="67665"/>
                </a:lnTo>
                <a:lnTo>
                  <a:pt x="9144" y="61264"/>
                </a:lnTo>
                <a:lnTo>
                  <a:pt x="8229" y="53949"/>
                </a:lnTo>
                <a:lnTo>
                  <a:pt x="8356" y="34518"/>
                </a:lnTo>
                <a:lnTo>
                  <a:pt x="9144" y="27431"/>
                </a:lnTo>
                <a:lnTo>
                  <a:pt x="11887" y="21945"/>
                </a:lnTo>
                <a:lnTo>
                  <a:pt x="14630" y="11887"/>
                </a:lnTo>
                <a:lnTo>
                  <a:pt x="20116" y="7315"/>
                </a:lnTo>
                <a:lnTo>
                  <a:pt x="46837" y="7315"/>
                </a:lnTo>
                <a:lnTo>
                  <a:pt x="44805" y="3657"/>
                </a:lnTo>
                <a:lnTo>
                  <a:pt x="37490" y="0"/>
                </a:lnTo>
                <a:close/>
              </a:path>
              <a:path w="57150" h="88900">
                <a:moveTo>
                  <a:pt x="46837" y="7315"/>
                </a:moveTo>
                <a:lnTo>
                  <a:pt x="36575" y="7315"/>
                </a:lnTo>
                <a:lnTo>
                  <a:pt x="42062" y="11887"/>
                </a:lnTo>
                <a:lnTo>
                  <a:pt x="44805" y="21945"/>
                </a:lnTo>
                <a:lnTo>
                  <a:pt x="47548" y="27431"/>
                </a:lnTo>
                <a:lnTo>
                  <a:pt x="48336" y="34518"/>
                </a:lnTo>
                <a:lnTo>
                  <a:pt x="48463" y="53949"/>
                </a:lnTo>
                <a:lnTo>
                  <a:pt x="47548" y="61264"/>
                </a:lnTo>
                <a:lnTo>
                  <a:pt x="44805" y="67665"/>
                </a:lnTo>
                <a:lnTo>
                  <a:pt x="42062" y="76809"/>
                </a:lnTo>
                <a:lnTo>
                  <a:pt x="36575" y="82295"/>
                </a:lnTo>
                <a:lnTo>
                  <a:pt x="45634" y="82295"/>
                </a:lnTo>
                <a:lnTo>
                  <a:pt x="56692" y="44805"/>
                </a:lnTo>
                <a:lnTo>
                  <a:pt x="56192" y="34518"/>
                </a:lnTo>
                <a:lnTo>
                  <a:pt x="54749" y="25603"/>
                </a:lnTo>
                <a:lnTo>
                  <a:pt x="52449" y="18059"/>
                </a:lnTo>
                <a:lnTo>
                  <a:pt x="49377" y="11887"/>
                </a:lnTo>
                <a:lnTo>
                  <a:pt x="46837" y="73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" name="object 2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863418" y="7577785"/>
            <a:ext cx="364845" cy="114300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284042" y="7577785"/>
            <a:ext cx="310895" cy="112471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4000017" y="7579614"/>
            <a:ext cx="57785" cy="88900"/>
          </a:xfrm>
          <a:custGeom>
            <a:avLst/>
            <a:gdLst/>
            <a:ahLst/>
            <a:cxnLst/>
            <a:rect l="l" t="t" r="r" b="b"/>
            <a:pathLst>
              <a:path w="57785" h="88900">
                <a:moveTo>
                  <a:pt x="37490" y="0"/>
                </a:moveTo>
                <a:lnTo>
                  <a:pt x="19202" y="0"/>
                </a:lnTo>
                <a:lnTo>
                  <a:pt x="11887" y="2743"/>
                </a:lnTo>
                <a:lnTo>
                  <a:pt x="7315" y="8229"/>
                </a:lnTo>
                <a:lnTo>
                  <a:pt x="2743" y="12801"/>
                </a:lnTo>
                <a:lnTo>
                  <a:pt x="914" y="17373"/>
                </a:lnTo>
                <a:lnTo>
                  <a:pt x="914" y="22860"/>
                </a:lnTo>
                <a:lnTo>
                  <a:pt x="9144" y="22860"/>
                </a:lnTo>
                <a:lnTo>
                  <a:pt x="10058" y="17373"/>
                </a:lnTo>
                <a:lnTo>
                  <a:pt x="11887" y="12801"/>
                </a:lnTo>
                <a:lnTo>
                  <a:pt x="19202" y="7315"/>
                </a:lnTo>
                <a:lnTo>
                  <a:pt x="22860" y="6400"/>
                </a:lnTo>
                <a:lnTo>
                  <a:pt x="34747" y="6400"/>
                </a:lnTo>
                <a:lnTo>
                  <a:pt x="40233" y="8229"/>
                </a:lnTo>
                <a:lnTo>
                  <a:pt x="46634" y="14630"/>
                </a:lnTo>
                <a:lnTo>
                  <a:pt x="47548" y="18288"/>
                </a:lnTo>
                <a:lnTo>
                  <a:pt x="47548" y="27432"/>
                </a:lnTo>
                <a:lnTo>
                  <a:pt x="46634" y="31089"/>
                </a:lnTo>
                <a:lnTo>
                  <a:pt x="42976" y="33832"/>
                </a:lnTo>
                <a:lnTo>
                  <a:pt x="39319" y="37490"/>
                </a:lnTo>
                <a:lnTo>
                  <a:pt x="34747" y="39319"/>
                </a:lnTo>
                <a:lnTo>
                  <a:pt x="23774" y="39319"/>
                </a:lnTo>
                <a:lnTo>
                  <a:pt x="23774" y="46634"/>
                </a:lnTo>
                <a:lnTo>
                  <a:pt x="24688" y="46634"/>
                </a:lnTo>
                <a:lnTo>
                  <a:pt x="25603" y="45720"/>
                </a:lnTo>
                <a:lnTo>
                  <a:pt x="34747" y="45720"/>
                </a:lnTo>
                <a:lnTo>
                  <a:pt x="39319" y="47548"/>
                </a:lnTo>
                <a:lnTo>
                  <a:pt x="42976" y="51206"/>
                </a:lnTo>
                <a:lnTo>
                  <a:pt x="47548" y="53949"/>
                </a:lnTo>
                <a:lnTo>
                  <a:pt x="49377" y="58521"/>
                </a:lnTo>
                <a:lnTo>
                  <a:pt x="49377" y="69494"/>
                </a:lnTo>
                <a:lnTo>
                  <a:pt x="47548" y="73152"/>
                </a:lnTo>
                <a:lnTo>
                  <a:pt x="42976" y="76809"/>
                </a:lnTo>
                <a:lnTo>
                  <a:pt x="39319" y="80467"/>
                </a:lnTo>
                <a:lnTo>
                  <a:pt x="34747" y="81381"/>
                </a:lnTo>
                <a:lnTo>
                  <a:pt x="22860" y="81381"/>
                </a:lnTo>
                <a:lnTo>
                  <a:pt x="18287" y="80467"/>
                </a:lnTo>
                <a:lnTo>
                  <a:pt x="10058" y="74066"/>
                </a:lnTo>
                <a:lnTo>
                  <a:pt x="8229" y="69494"/>
                </a:lnTo>
                <a:lnTo>
                  <a:pt x="8229" y="64922"/>
                </a:lnTo>
                <a:lnTo>
                  <a:pt x="0" y="64922"/>
                </a:lnTo>
                <a:lnTo>
                  <a:pt x="0" y="69494"/>
                </a:lnTo>
                <a:lnTo>
                  <a:pt x="914" y="72237"/>
                </a:lnTo>
                <a:lnTo>
                  <a:pt x="1828" y="74066"/>
                </a:lnTo>
                <a:lnTo>
                  <a:pt x="2743" y="76809"/>
                </a:lnTo>
                <a:lnTo>
                  <a:pt x="4572" y="79552"/>
                </a:lnTo>
                <a:lnTo>
                  <a:pt x="8229" y="83210"/>
                </a:lnTo>
                <a:lnTo>
                  <a:pt x="11887" y="85953"/>
                </a:lnTo>
                <a:lnTo>
                  <a:pt x="17373" y="86868"/>
                </a:lnTo>
                <a:lnTo>
                  <a:pt x="20116" y="87782"/>
                </a:lnTo>
                <a:lnTo>
                  <a:pt x="23774" y="88696"/>
                </a:lnTo>
                <a:lnTo>
                  <a:pt x="37490" y="88696"/>
                </a:lnTo>
                <a:lnTo>
                  <a:pt x="44805" y="85953"/>
                </a:lnTo>
                <a:lnTo>
                  <a:pt x="54863" y="75895"/>
                </a:lnTo>
                <a:lnTo>
                  <a:pt x="57607" y="70408"/>
                </a:lnTo>
                <a:lnTo>
                  <a:pt x="57607" y="59436"/>
                </a:lnTo>
                <a:lnTo>
                  <a:pt x="55778" y="53949"/>
                </a:lnTo>
                <a:lnTo>
                  <a:pt x="52120" y="50292"/>
                </a:lnTo>
                <a:lnTo>
                  <a:pt x="49377" y="46634"/>
                </a:lnTo>
                <a:lnTo>
                  <a:pt x="44805" y="43891"/>
                </a:lnTo>
                <a:lnTo>
                  <a:pt x="38404" y="42976"/>
                </a:lnTo>
                <a:lnTo>
                  <a:pt x="44805" y="41148"/>
                </a:lnTo>
                <a:lnTo>
                  <a:pt x="49377" y="38404"/>
                </a:lnTo>
                <a:lnTo>
                  <a:pt x="53035" y="34747"/>
                </a:lnTo>
                <a:lnTo>
                  <a:pt x="54863" y="31089"/>
                </a:lnTo>
                <a:lnTo>
                  <a:pt x="55778" y="27432"/>
                </a:lnTo>
                <a:lnTo>
                  <a:pt x="55778" y="17373"/>
                </a:lnTo>
                <a:lnTo>
                  <a:pt x="53949" y="12801"/>
                </a:lnTo>
                <a:lnTo>
                  <a:pt x="50292" y="8229"/>
                </a:lnTo>
                <a:lnTo>
                  <a:pt x="44805" y="2743"/>
                </a:lnTo>
                <a:lnTo>
                  <a:pt x="374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619980" y="7580528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31" y="0"/>
                </a:moveTo>
                <a:lnTo>
                  <a:pt x="20116" y="0"/>
                </a:lnTo>
                <a:lnTo>
                  <a:pt x="15544" y="2743"/>
                </a:lnTo>
                <a:lnTo>
                  <a:pt x="12801" y="5486"/>
                </a:lnTo>
                <a:lnTo>
                  <a:pt x="10972" y="6400"/>
                </a:lnTo>
                <a:lnTo>
                  <a:pt x="8229" y="9143"/>
                </a:lnTo>
                <a:lnTo>
                  <a:pt x="4571" y="10972"/>
                </a:lnTo>
                <a:lnTo>
                  <a:pt x="0" y="12801"/>
                </a:lnTo>
                <a:lnTo>
                  <a:pt x="0" y="21031"/>
                </a:lnTo>
                <a:lnTo>
                  <a:pt x="2743" y="20116"/>
                </a:lnTo>
                <a:lnTo>
                  <a:pt x="8229" y="16459"/>
                </a:lnTo>
                <a:lnTo>
                  <a:pt x="12801" y="13715"/>
                </a:lnTo>
                <a:lnTo>
                  <a:pt x="16459" y="10972"/>
                </a:lnTo>
                <a:lnTo>
                  <a:pt x="19202" y="8229"/>
                </a:lnTo>
                <a:lnTo>
                  <a:pt x="19202" y="86867"/>
                </a:lnTo>
                <a:lnTo>
                  <a:pt x="27431" y="86867"/>
                </a:lnTo>
                <a:lnTo>
                  <a:pt x="274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506948" y="7579614"/>
            <a:ext cx="57150" cy="88900"/>
          </a:xfrm>
          <a:custGeom>
            <a:avLst/>
            <a:gdLst/>
            <a:ahLst/>
            <a:cxnLst/>
            <a:rect l="l" t="t" r="r" b="b"/>
            <a:pathLst>
              <a:path w="57150" h="88900">
                <a:moveTo>
                  <a:pt x="37490" y="0"/>
                </a:moveTo>
                <a:lnTo>
                  <a:pt x="28346" y="0"/>
                </a:lnTo>
                <a:lnTo>
                  <a:pt x="20116" y="1057"/>
                </a:lnTo>
                <a:lnTo>
                  <a:pt x="185" y="36547"/>
                </a:lnTo>
                <a:lnTo>
                  <a:pt x="0" y="43891"/>
                </a:lnTo>
                <a:lnTo>
                  <a:pt x="500" y="54192"/>
                </a:lnTo>
                <a:lnTo>
                  <a:pt x="19202" y="88696"/>
                </a:lnTo>
                <a:lnTo>
                  <a:pt x="28346" y="88696"/>
                </a:lnTo>
                <a:lnTo>
                  <a:pt x="36575" y="87510"/>
                </a:lnTo>
                <a:lnTo>
                  <a:pt x="43434" y="84010"/>
                </a:lnTo>
                <a:lnTo>
                  <a:pt x="45951" y="81381"/>
                </a:lnTo>
                <a:lnTo>
                  <a:pt x="20116" y="81381"/>
                </a:lnTo>
                <a:lnTo>
                  <a:pt x="14630" y="76809"/>
                </a:lnTo>
                <a:lnTo>
                  <a:pt x="11887" y="67665"/>
                </a:lnTo>
                <a:lnTo>
                  <a:pt x="9144" y="61264"/>
                </a:lnTo>
                <a:lnTo>
                  <a:pt x="8259" y="54192"/>
                </a:lnTo>
                <a:lnTo>
                  <a:pt x="8331" y="34747"/>
                </a:lnTo>
                <a:lnTo>
                  <a:pt x="9144" y="27432"/>
                </a:lnTo>
                <a:lnTo>
                  <a:pt x="11887" y="21031"/>
                </a:lnTo>
                <a:lnTo>
                  <a:pt x="14630" y="11887"/>
                </a:lnTo>
                <a:lnTo>
                  <a:pt x="20116" y="6400"/>
                </a:lnTo>
                <a:lnTo>
                  <a:pt x="46520" y="6400"/>
                </a:lnTo>
                <a:lnTo>
                  <a:pt x="44805" y="3657"/>
                </a:lnTo>
                <a:lnTo>
                  <a:pt x="37490" y="0"/>
                </a:lnTo>
                <a:close/>
              </a:path>
              <a:path w="57150" h="88900">
                <a:moveTo>
                  <a:pt x="46520" y="6400"/>
                </a:moveTo>
                <a:lnTo>
                  <a:pt x="36575" y="6400"/>
                </a:lnTo>
                <a:lnTo>
                  <a:pt x="42062" y="11887"/>
                </a:lnTo>
                <a:lnTo>
                  <a:pt x="44805" y="21031"/>
                </a:lnTo>
                <a:lnTo>
                  <a:pt x="47548" y="27432"/>
                </a:lnTo>
                <a:lnTo>
                  <a:pt x="48384" y="34118"/>
                </a:lnTo>
                <a:lnTo>
                  <a:pt x="48361" y="53949"/>
                </a:lnTo>
                <a:lnTo>
                  <a:pt x="47548" y="61264"/>
                </a:lnTo>
                <a:lnTo>
                  <a:pt x="44805" y="67665"/>
                </a:lnTo>
                <a:lnTo>
                  <a:pt x="42062" y="76809"/>
                </a:lnTo>
                <a:lnTo>
                  <a:pt x="36575" y="81381"/>
                </a:lnTo>
                <a:lnTo>
                  <a:pt x="45951" y="81381"/>
                </a:lnTo>
                <a:lnTo>
                  <a:pt x="56692" y="43891"/>
                </a:lnTo>
                <a:lnTo>
                  <a:pt x="56192" y="34118"/>
                </a:lnTo>
                <a:lnTo>
                  <a:pt x="54749" y="25374"/>
                </a:lnTo>
                <a:lnTo>
                  <a:pt x="52449" y="17659"/>
                </a:lnTo>
                <a:lnTo>
                  <a:pt x="49377" y="10972"/>
                </a:lnTo>
                <a:lnTo>
                  <a:pt x="46520" y="6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8" name="object 2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806725" y="7766151"/>
            <a:ext cx="835761" cy="116128"/>
          </a:xfrm>
          <a:prstGeom prst="rect">
            <a:avLst/>
          </a:prstGeom>
        </p:spPr>
      </p:pic>
      <p:sp>
        <p:nvSpPr>
          <p:cNvPr id="29" name="object 29"/>
          <p:cNvSpPr/>
          <p:nvPr/>
        </p:nvSpPr>
        <p:spPr>
          <a:xfrm>
            <a:off x="4001846" y="7769809"/>
            <a:ext cx="53975" cy="88265"/>
          </a:xfrm>
          <a:custGeom>
            <a:avLst/>
            <a:gdLst/>
            <a:ahLst/>
            <a:cxnLst/>
            <a:rect l="l" t="t" r="r" b="b"/>
            <a:pathLst>
              <a:path w="53975" h="88265">
                <a:moveTo>
                  <a:pt x="34747" y="0"/>
                </a:moveTo>
                <a:lnTo>
                  <a:pt x="20116" y="0"/>
                </a:lnTo>
                <a:lnTo>
                  <a:pt x="13715" y="2743"/>
                </a:lnTo>
                <a:lnTo>
                  <a:pt x="3657" y="10972"/>
                </a:lnTo>
                <a:lnTo>
                  <a:pt x="914" y="17373"/>
                </a:lnTo>
                <a:lnTo>
                  <a:pt x="914" y="24688"/>
                </a:lnTo>
                <a:lnTo>
                  <a:pt x="10058" y="24688"/>
                </a:lnTo>
                <a:lnTo>
                  <a:pt x="10058" y="20116"/>
                </a:lnTo>
                <a:lnTo>
                  <a:pt x="11887" y="15544"/>
                </a:lnTo>
                <a:lnTo>
                  <a:pt x="14630" y="11887"/>
                </a:lnTo>
                <a:lnTo>
                  <a:pt x="18287" y="9143"/>
                </a:lnTo>
                <a:lnTo>
                  <a:pt x="21945" y="7315"/>
                </a:lnTo>
                <a:lnTo>
                  <a:pt x="33832" y="7315"/>
                </a:lnTo>
                <a:lnTo>
                  <a:pt x="37490" y="9143"/>
                </a:lnTo>
                <a:lnTo>
                  <a:pt x="41148" y="13715"/>
                </a:lnTo>
                <a:lnTo>
                  <a:pt x="42976" y="16459"/>
                </a:lnTo>
                <a:lnTo>
                  <a:pt x="43891" y="19202"/>
                </a:lnTo>
                <a:lnTo>
                  <a:pt x="43891" y="26517"/>
                </a:lnTo>
                <a:lnTo>
                  <a:pt x="19202" y="62179"/>
                </a:lnTo>
                <a:lnTo>
                  <a:pt x="14916" y="65922"/>
                </a:lnTo>
                <a:lnTo>
                  <a:pt x="0" y="79552"/>
                </a:lnTo>
                <a:lnTo>
                  <a:pt x="0" y="87782"/>
                </a:lnTo>
                <a:lnTo>
                  <a:pt x="53949" y="87782"/>
                </a:lnTo>
                <a:lnTo>
                  <a:pt x="53949" y="80467"/>
                </a:lnTo>
                <a:lnTo>
                  <a:pt x="10058" y="80467"/>
                </a:lnTo>
                <a:lnTo>
                  <a:pt x="20016" y="71008"/>
                </a:lnTo>
                <a:lnTo>
                  <a:pt x="28003" y="63093"/>
                </a:lnTo>
                <a:lnTo>
                  <a:pt x="34104" y="56549"/>
                </a:lnTo>
                <a:lnTo>
                  <a:pt x="38404" y="51206"/>
                </a:lnTo>
                <a:lnTo>
                  <a:pt x="44805" y="44805"/>
                </a:lnTo>
                <a:lnTo>
                  <a:pt x="51206" y="33832"/>
                </a:lnTo>
                <a:lnTo>
                  <a:pt x="53035" y="26517"/>
                </a:lnTo>
                <a:lnTo>
                  <a:pt x="53035" y="15544"/>
                </a:lnTo>
                <a:lnTo>
                  <a:pt x="50291" y="10058"/>
                </a:lnTo>
                <a:lnTo>
                  <a:pt x="45720" y="6400"/>
                </a:lnTo>
                <a:lnTo>
                  <a:pt x="41148" y="1828"/>
                </a:lnTo>
                <a:lnTo>
                  <a:pt x="347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619980" y="7770723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31" y="0"/>
                </a:moveTo>
                <a:lnTo>
                  <a:pt x="20116" y="0"/>
                </a:lnTo>
                <a:lnTo>
                  <a:pt x="15544" y="3657"/>
                </a:lnTo>
                <a:lnTo>
                  <a:pt x="12801" y="5486"/>
                </a:lnTo>
                <a:lnTo>
                  <a:pt x="10972" y="7315"/>
                </a:lnTo>
                <a:lnTo>
                  <a:pt x="8229" y="9144"/>
                </a:lnTo>
                <a:lnTo>
                  <a:pt x="4571" y="11887"/>
                </a:lnTo>
                <a:lnTo>
                  <a:pt x="0" y="13716"/>
                </a:lnTo>
                <a:lnTo>
                  <a:pt x="0" y="21031"/>
                </a:lnTo>
                <a:lnTo>
                  <a:pt x="2743" y="20116"/>
                </a:lnTo>
                <a:lnTo>
                  <a:pt x="5486" y="18288"/>
                </a:lnTo>
                <a:lnTo>
                  <a:pt x="8229" y="17373"/>
                </a:lnTo>
                <a:lnTo>
                  <a:pt x="12801" y="14630"/>
                </a:lnTo>
                <a:lnTo>
                  <a:pt x="16459" y="11887"/>
                </a:lnTo>
                <a:lnTo>
                  <a:pt x="19202" y="9144"/>
                </a:lnTo>
                <a:lnTo>
                  <a:pt x="19202" y="86868"/>
                </a:lnTo>
                <a:lnTo>
                  <a:pt x="27431" y="86868"/>
                </a:lnTo>
                <a:lnTo>
                  <a:pt x="274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506948" y="7769809"/>
            <a:ext cx="57150" cy="88900"/>
          </a:xfrm>
          <a:custGeom>
            <a:avLst/>
            <a:gdLst/>
            <a:ahLst/>
            <a:cxnLst/>
            <a:rect l="l" t="t" r="r" b="b"/>
            <a:pathLst>
              <a:path w="57150" h="88900">
                <a:moveTo>
                  <a:pt x="37490" y="0"/>
                </a:moveTo>
                <a:lnTo>
                  <a:pt x="28346" y="0"/>
                </a:lnTo>
                <a:lnTo>
                  <a:pt x="20116" y="1185"/>
                </a:lnTo>
                <a:lnTo>
                  <a:pt x="185" y="36933"/>
                </a:lnTo>
                <a:lnTo>
                  <a:pt x="0" y="44805"/>
                </a:lnTo>
                <a:lnTo>
                  <a:pt x="500" y="55092"/>
                </a:lnTo>
                <a:lnTo>
                  <a:pt x="19202" y="88696"/>
                </a:lnTo>
                <a:lnTo>
                  <a:pt x="28346" y="88696"/>
                </a:lnTo>
                <a:lnTo>
                  <a:pt x="36575" y="87653"/>
                </a:lnTo>
                <a:lnTo>
                  <a:pt x="43434" y="84467"/>
                </a:lnTo>
                <a:lnTo>
                  <a:pt x="45634" y="82295"/>
                </a:lnTo>
                <a:lnTo>
                  <a:pt x="20116" y="82295"/>
                </a:lnTo>
                <a:lnTo>
                  <a:pt x="14630" y="76809"/>
                </a:lnTo>
                <a:lnTo>
                  <a:pt x="11887" y="67665"/>
                </a:lnTo>
                <a:lnTo>
                  <a:pt x="9144" y="61264"/>
                </a:lnTo>
                <a:lnTo>
                  <a:pt x="8229" y="53949"/>
                </a:lnTo>
                <a:lnTo>
                  <a:pt x="8229" y="35661"/>
                </a:lnTo>
                <a:lnTo>
                  <a:pt x="9144" y="28346"/>
                </a:lnTo>
                <a:lnTo>
                  <a:pt x="11887" y="21945"/>
                </a:lnTo>
                <a:lnTo>
                  <a:pt x="14630" y="11887"/>
                </a:lnTo>
                <a:lnTo>
                  <a:pt x="20116" y="7315"/>
                </a:lnTo>
                <a:lnTo>
                  <a:pt x="46837" y="7315"/>
                </a:lnTo>
                <a:lnTo>
                  <a:pt x="44805" y="3657"/>
                </a:lnTo>
                <a:lnTo>
                  <a:pt x="37490" y="0"/>
                </a:lnTo>
                <a:close/>
              </a:path>
              <a:path w="57150" h="88900">
                <a:moveTo>
                  <a:pt x="46837" y="7315"/>
                </a:moveTo>
                <a:lnTo>
                  <a:pt x="36575" y="7315"/>
                </a:lnTo>
                <a:lnTo>
                  <a:pt x="42062" y="11887"/>
                </a:lnTo>
                <a:lnTo>
                  <a:pt x="44805" y="21945"/>
                </a:lnTo>
                <a:lnTo>
                  <a:pt x="47548" y="27431"/>
                </a:lnTo>
                <a:lnTo>
                  <a:pt x="48336" y="34518"/>
                </a:lnTo>
                <a:lnTo>
                  <a:pt x="48463" y="53949"/>
                </a:lnTo>
                <a:lnTo>
                  <a:pt x="47548" y="61264"/>
                </a:lnTo>
                <a:lnTo>
                  <a:pt x="44805" y="67665"/>
                </a:lnTo>
                <a:lnTo>
                  <a:pt x="42062" y="76809"/>
                </a:lnTo>
                <a:lnTo>
                  <a:pt x="36575" y="82295"/>
                </a:lnTo>
                <a:lnTo>
                  <a:pt x="45634" y="82295"/>
                </a:lnTo>
                <a:lnTo>
                  <a:pt x="56692" y="44805"/>
                </a:lnTo>
                <a:lnTo>
                  <a:pt x="56192" y="34518"/>
                </a:lnTo>
                <a:lnTo>
                  <a:pt x="54749" y="25603"/>
                </a:lnTo>
                <a:lnTo>
                  <a:pt x="52449" y="18059"/>
                </a:lnTo>
                <a:lnTo>
                  <a:pt x="49377" y="11887"/>
                </a:lnTo>
                <a:lnTo>
                  <a:pt x="46837" y="73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2" name="object 3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855188" y="7957261"/>
            <a:ext cx="758037" cy="114300"/>
          </a:xfrm>
          <a:prstGeom prst="rect">
            <a:avLst/>
          </a:prstGeom>
        </p:spPr>
      </p:pic>
      <p:sp>
        <p:nvSpPr>
          <p:cNvPr id="33" name="object 33"/>
          <p:cNvSpPr/>
          <p:nvPr/>
        </p:nvSpPr>
        <p:spPr>
          <a:xfrm>
            <a:off x="4001846" y="7960918"/>
            <a:ext cx="57150" cy="88900"/>
          </a:xfrm>
          <a:custGeom>
            <a:avLst/>
            <a:gdLst/>
            <a:ahLst/>
            <a:cxnLst/>
            <a:rect l="l" t="t" r="r" b="b"/>
            <a:pathLst>
              <a:path w="57150" h="88900">
                <a:moveTo>
                  <a:pt x="37490" y="0"/>
                </a:moveTo>
                <a:lnTo>
                  <a:pt x="28346" y="0"/>
                </a:lnTo>
                <a:lnTo>
                  <a:pt x="20116" y="1042"/>
                </a:lnTo>
                <a:lnTo>
                  <a:pt x="314" y="36147"/>
                </a:lnTo>
                <a:lnTo>
                  <a:pt x="0" y="43891"/>
                </a:lnTo>
                <a:lnTo>
                  <a:pt x="500" y="54178"/>
                </a:lnTo>
                <a:lnTo>
                  <a:pt x="19202" y="88696"/>
                </a:lnTo>
                <a:lnTo>
                  <a:pt x="28346" y="88696"/>
                </a:lnTo>
                <a:lnTo>
                  <a:pt x="36575" y="87510"/>
                </a:lnTo>
                <a:lnTo>
                  <a:pt x="43434" y="84010"/>
                </a:lnTo>
                <a:lnTo>
                  <a:pt x="45951" y="81381"/>
                </a:lnTo>
                <a:lnTo>
                  <a:pt x="20116" y="81381"/>
                </a:lnTo>
                <a:lnTo>
                  <a:pt x="14630" y="76809"/>
                </a:lnTo>
                <a:lnTo>
                  <a:pt x="11887" y="66751"/>
                </a:lnTo>
                <a:lnTo>
                  <a:pt x="9144" y="61264"/>
                </a:lnTo>
                <a:lnTo>
                  <a:pt x="8356" y="54178"/>
                </a:lnTo>
                <a:lnTo>
                  <a:pt x="8229" y="34747"/>
                </a:lnTo>
                <a:lnTo>
                  <a:pt x="10058" y="27431"/>
                </a:lnTo>
                <a:lnTo>
                  <a:pt x="11887" y="21031"/>
                </a:lnTo>
                <a:lnTo>
                  <a:pt x="14630" y="10972"/>
                </a:lnTo>
                <a:lnTo>
                  <a:pt x="21031" y="6400"/>
                </a:lnTo>
                <a:lnTo>
                  <a:pt x="46520" y="6400"/>
                </a:lnTo>
                <a:lnTo>
                  <a:pt x="44805" y="3657"/>
                </a:lnTo>
                <a:lnTo>
                  <a:pt x="37490" y="0"/>
                </a:lnTo>
                <a:close/>
              </a:path>
              <a:path w="57150" h="88900">
                <a:moveTo>
                  <a:pt x="46520" y="6400"/>
                </a:moveTo>
                <a:lnTo>
                  <a:pt x="36575" y="6400"/>
                </a:lnTo>
                <a:lnTo>
                  <a:pt x="42062" y="10972"/>
                </a:lnTo>
                <a:lnTo>
                  <a:pt x="45720" y="21031"/>
                </a:lnTo>
                <a:lnTo>
                  <a:pt x="47548" y="27431"/>
                </a:lnTo>
                <a:lnTo>
                  <a:pt x="48320" y="33604"/>
                </a:lnTo>
                <a:lnTo>
                  <a:pt x="48336" y="54178"/>
                </a:lnTo>
                <a:lnTo>
                  <a:pt x="47548" y="61264"/>
                </a:lnTo>
                <a:lnTo>
                  <a:pt x="44805" y="66751"/>
                </a:lnTo>
                <a:lnTo>
                  <a:pt x="42062" y="76809"/>
                </a:lnTo>
                <a:lnTo>
                  <a:pt x="36575" y="81381"/>
                </a:lnTo>
                <a:lnTo>
                  <a:pt x="45951" y="81381"/>
                </a:lnTo>
                <a:lnTo>
                  <a:pt x="56692" y="43891"/>
                </a:lnTo>
                <a:lnTo>
                  <a:pt x="56192" y="33604"/>
                </a:lnTo>
                <a:lnTo>
                  <a:pt x="54749" y="24688"/>
                </a:lnTo>
                <a:lnTo>
                  <a:pt x="52449" y="17144"/>
                </a:lnTo>
                <a:lnTo>
                  <a:pt x="49377" y="10972"/>
                </a:lnTo>
                <a:lnTo>
                  <a:pt x="46520" y="6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608093" y="7960918"/>
            <a:ext cx="62230" cy="86995"/>
          </a:xfrm>
          <a:custGeom>
            <a:avLst/>
            <a:gdLst/>
            <a:ahLst/>
            <a:cxnLst/>
            <a:rect l="l" t="t" r="r" b="b"/>
            <a:pathLst>
              <a:path w="62229" h="86995">
                <a:moveTo>
                  <a:pt x="48463" y="66751"/>
                </a:moveTo>
                <a:lnTo>
                  <a:pt x="40233" y="66751"/>
                </a:lnTo>
                <a:lnTo>
                  <a:pt x="40233" y="86867"/>
                </a:lnTo>
                <a:lnTo>
                  <a:pt x="48463" y="86867"/>
                </a:lnTo>
                <a:lnTo>
                  <a:pt x="48463" y="66751"/>
                </a:lnTo>
                <a:close/>
              </a:path>
              <a:path w="62229" h="86995">
                <a:moveTo>
                  <a:pt x="48463" y="0"/>
                </a:moveTo>
                <a:lnTo>
                  <a:pt x="38404" y="0"/>
                </a:lnTo>
                <a:lnTo>
                  <a:pt x="0" y="58521"/>
                </a:lnTo>
                <a:lnTo>
                  <a:pt x="0" y="66751"/>
                </a:lnTo>
                <a:lnTo>
                  <a:pt x="62179" y="66751"/>
                </a:lnTo>
                <a:lnTo>
                  <a:pt x="62179" y="60350"/>
                </a:lnTo>
                <a:lnTo>
                  <a:pt x="7315" y="60350"/>
                </a:lnTo>
                <a:lnTo>
                  <a:pt x="40233" y="8229"/>
                </a:lnTo>
                <a:lnTo>
                  <a:pt x="48463" y="8229"/>
                </a:lnTo>
                <a:lnTo>
                  <a:pt x="48463" y="0"/>
                </a:lnTo>
                <a:close/>
              </a:path>
              <a:path w="62229" h="86995">
                <a:moveTo>
                  <a:pt x="48463" y="8229"/>
                </a:moveTo>
                <a:lnTo>
                  <a:pt x="40233" y="8229"/>
                </a:lnTo>
                <a:lnTo>
                  <a:pt x="40233" y="60350"/>
                </a:lnTo>
                <a:lnTo>
                  <a:pt x="48463" y="60350"/>
                </a:lnTo>
                <a:lnTo>
                  <a:pt x="48463" y="82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505119" y="7960918"/>
            <a:ext cx="57150" cy="88900"/>
          </a:xfrm>
          <a:custGeom>
            <a:avLst/>
            <a:gdLst/>
            <a:ahLst/>
            <a:cxnLst/>
            <a:rect l="l" t="t" r="r" b="b"/>
            <a:pathLst>
              <a:path w="57150" h="88900">
                <a:moveTo>
                  <a:pt x="8229" y="64007"/>
                </a:moveTo>
                <a:lnTo>
                  <a:pt x="0" y="64007"/>
                </a:lnTo>
                <a:lnTo>
                  <a:pt x="0" y="69494"/>
                </a:lnTo>
                <a:lnTo>
                  <a:pt x="914" y="71323"/>
                </a:lnTo>
                <a:lnTo>
                  <a:pt x="2743" y="76809"/>
                </a:lnTo>
                <a:lnTo>
                  <a:pt x="8229" y="82295"/>
                </a:lnTo>
                <a:lnTo>
                  <a:pt x="11887" y="85039"/>
                </a:lnTo>
                <a:lnTo>
                  <a:pt x="16459" y="86867"/>
                </a:lnTo>
                <a:lnTo>
                  <a:pt x="23774" y="88696"/>
                </a:lnTo>
                <a:lnTo>
                  <a:pt x="37490" y="88696"/>
                </a:lnTo>
                <a:lnTo>
                  <a:pt x="44805" y="85953"/>
                </a:lnTo>
                <a:lnTo>
                  <a:pt x="49377" y="81381"/>
                </a:lnTo>
                <a:lnTo>
                  <a:pt x="22860" y="81381"/>
                </a:lnTo>
                <a:lnTo>
                  <a:pt x="18287" y="79552"/>
                </a:lnTo>
                <a:lnTo>
                  <a:pt x="13715" y="76809"/>
                </a:lnTo>
                <a:lnTo>
                  <a:pt x="10058" y="73151"/>
                </a:lnTo>
                <a:lnTo>
                  <a:pt x="8229" y="69494"/>
                </a:lnTo>
                <a:lnTo>
                  <a:pt x="8229" y="64007"/>
                </a:lnTo>
                <a:close/>
              </a:path>
              <a:path w="57150" h="88900">
                <a:moveTo>
                  <a:pt x="23774" y="38404"/>
                </a:moveTo>
                <a:lnTo>
                  <a:pt x="23774" y="45719"/>
                </a:lnTo>
                <a:lnTo>
                  <a:pt x="34747" y="45719"/>
                </a:lnTo>
                <a:lnTo>
                  <a:pt x="39319" y="47548"/>
                </a:lnTo>
                <a:lnTo>
                  <a:pt x="42976" y="50291"/>
                </a:lnTo>
                <a:lnTo>
                  <a:pt x="46634" y="53949"/>
                </a:lnTo>
                <a:lnTo>
                  <a:pt x="48463" y="58521"/>
                </a:lnTo>
                <a:lnTo>
                  <a:pt x="48463" y="68579"/>
                </a:lnTo>
                <a:lnTo>
                  <a:pt x="46634" y="73151"/>
                </a:lnTo>
                <a:lnTo>
                  <a:pt x="42976" y="76809"/>
                </a:lnTo>
                <a:lnTo>
                  <a:pt x="39319" y="79552"/>
                </a:lnTo>
                <a:lnTo>
                  <a:pt x="33832" y="81381"/>
                </a:lnTo>
                <a:lnTo>
                  <a:pt x="49377" y="81381"/>
                </a:lnTo>
                <a:lnTo>
                  <a:pt x="54863" y="75895"/>
                </a:lnTo>
                <a:lnTo>
                  <a:pt x="56692" y="70408"/>
                </a:lnTo>
                <a:lnTo>
                  <a:pt x="56692" y="58521"/>
                </a:lnTo>
                <a:lnTo>
                  <a:pt x="55778" y="53949"/>
                </a:lnTo>
                <a:lnTo>
                  <a:pt x="48463" y="46634"/>
                </a:lnTo>
                <a:lnTo>
                  <a:pt x="43891" y="43891"/>
                </a:lnTo>
                <a:lnTo>
                  <a:pt x="38404" y="42062"/>
                </a:lnTo>
                <a:lnTo>
                  <a:pt x="44805" y="41147"/>
                </a:lnTo>
                <a:lnTo>
                  <a:pt x="47853" y="39319"/>
                </a:lnTo>
                <a:lnTo>
                  <a:pt x="24688" y="39319"/>
                </a:lnTo>
                <a:lnTo>
                  <a:pt x="23774" y="38404"/>
                </a:lnTo>
                <a:close/>
              </a:path>
              <a:path w="57150" h="88900">
                <a:moveTo>
                  <a:pt x="48463" y="6400"/>
                </a:moveTo>
                <a:lnTo>
                  <a:pt x="34747" y="6400"/>
                </a:lnTo>
                <a:lnTo>
                  <a:pt x="40233" y="8229"/>
                </a:lnTo>
                <a:lnTo>
                  <a:pt x="42976" y="11887"/>
                </a:lnTo>
                <a:lnTo>
                  <a:pt x="46634" y="14630"/>
                </a:lnTo>
                <a:lnTo>
                  <a:pt x="47548" y="18287"/>
                </a:lnTo>
                <a:lnTo>
                  <a:pt x="47548" y="27431"/>
                </a:lnTo>
                <a:lnTo>
                  <a:pt x="45720" y="31089"/>
                </a:lnTo>
                <a:lnTo>
                  <a:pt x="39319" y="37490"/>
                </a:lnTo>
                <a:lnTo>
                  <a:pt x="34747" y="39319"/>
                </a:lnTo>
                <a:lnTo>
                  <a:pt x="47853" y="39319"/>
                </a:lnTo>
                <a:lnTo>
                  <a:pt x="49377" y="38404"/>
                </a:lnTo>
                <a:lnTo>
                  <a:pt x="52120" y="33832"/>
                </a:lnTo>
                <a:lnTo>
                  <a:pt x="54863" y="31089"/>
                </a:lnTo>
                <a:lnTo>
                  <a:pt x="55778" y="27431"/>
                </a:lnTo>
                <a:lnTo>
                  <a:pt x="55778" y="17373"/>
                </a:lnTo>
                <a:lnTo>
                  <a:pt x="53949" y="11887"/>
                </a:lnTo>
                <a:lnTo>
                  <a:pt x="48463" y="6400"/>
                </a:lnTo>
                <a:close/>
              </a:path>
              <a:path w="57150" h="88900">
                <a:moveTo>
                  <a:pt x="37490" y="0"/>
                </a:moveTo>
                <a:lnTo>
                  <a:pt x="19202" y="0"/>
                </a:lnTo>
                <a:lnTo>
                  <a:pt x="11887" y="2743"/>
                </a:lnTo>
                <a:lnTo>
                  <a:pt x="6400" y="8229"/>
                </a:lnTo>
                <a:lnTo>
                  <a:pt x="2743" y="12801"/>
                </a:lnTo>
                <a:lnTo>
                  <a:pt x="914" y="17373"/>
                </a:lnTo>
                <a:lnTo>
                  <a:pt x="914" y="22859"/>
                </a:lnTo>
                <a:lnTo>
                  <a:pt x="9144" y="22859"/>
                </a:lnTo>
                <a:lnTo>
                  <a:pt x="10058" y="17373"/>
                </a:lnTo>
                <a:lnTo>
                  <a:pt x="11887" y="12801"/>
                </a:lnTo>
                <a:lnTo>
                  <a:pt x="19202" y="7315"/>
                </a:lnTo>
                <a:lnTo>
                  <a:pt x="22860" y="6400"/>
                </a:lnTo>
                <a:lnTo>
                  <a:pt x="48463" y="6400"/>
                </a:lnTo>
                <a:lnTo>
                  <a:pt x="44805" y="2743"/>
                </a:lnTo>
                <a:lnTo>
                  <a:pt x="374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6" name="object 3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865247" y="8148370"/>
            <a:ext cx="743407" cy="275234"/>
          </a:xfrm>
          <a:prstGeom prst="rect">
            <a:avLst/>
          </a:prstGeom>
        </p:spPr>
      </p:pic>
      <p:sp>
        <p:nvSpPr>
          <p:cNvPr id="37" name="object 37"/>
          <p:cNvSpPr/>
          <p:nvPr/>
        </p:nvSpPr>
        <p:spPr>
          <a:xfrm>
            <a:off x="4010075" y="8152028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31" y="0"/>
                </a:moveTo>
                <a:lnTo>
                  <a:pt x="20116" y="0"/>
                </a:lnTo>
                <a:lnTo>
                  <a:pt x="16459" y="2743"/>
                </a:lnTo>
                <a:lnTo>
                  <a:pt x="13715" y="5486"/>
                </a:lnTo>
                <a:lnTo>
                  <a:pt x="11887" y="6400"/>
                </a:lnTo>
                <a:lnTo>
                  <a:pt x="8229" y="9143"/>
                </a:lnTo>
                <a:lnTo>
                  <a:pt x="4571" y="10972"/>
                </a:lnTo>
                <a:lnTo>
                  <a:pt x="0" y="12801"/>
                </a:lnTo>
                <a:lnTo>
                  <a:pt x="0" y="21031"/>
                </a:lnTo>
                <a:lnTo>
                  <a:pt x="2743" y="20116"/>
                </a:lnTo>
                <a:lnTo>
                  <a:pt x="5486" y="18287"/>
                </a:lnTo>
                <a:lnTo>
                  <a:pt x="9143" y="16459"/>
                </a:lnTo>
                <a:lnTo>
                  <a:pt x="16459" y="10972"/>
                </a:lnTo>
                <a:lnTo>
                  <a:pt x="19202" y="8229"/>
                </a:lnTo>
                <a:lnTo>
                  <a:pt x="19202" y="86867"/>
                </a:lnTo>
                <a:lnTo>
                  <a:pt x="27431" y="86867"/>
                </a:lnTo>
                <a:lnTo>
                  <a:pt x="274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619980" y="8152028"/>
            <a:ext cx="27940" cy="86995"/>
          </a:xfrm>
          <a:custGeom>
            <a:avLst/>
            <a:gdLst/>
            <a:ahLst/>
            <a:cxnLst/>
            <a:rect l="l" t="t" r="r" b="b"/>
            <a:pathLst>
              <a:path w="27939" h="86995">
                <a:moveTo>
                  <a:pt x="27431" y="0"/>
                </a:moveTo>
                <a:lnTo>
                  <a:pt x="20116" y="0"/>
                </a:lnTo>
                <a:lnTo>
                  <a:pt x="15544" y="2743"/>
                </a:lnTo>
                <a:lnTo>
                  <a:pt x="12801" y="5486"/>
                </a:lnTo>
                <a:lnTo>
                  <a:pt x="10972" y="6400"/>
                </a:lnTo>
                <a:lnTo>
                  <a:pt x="8229" y="9143"/>
                </a:lnTo>
                <a:lnTo>
                  <a:pt x="4571" y="10972"/>
                </a:lnTo>
                <a:lnTo>
                  <a:pt x="0" y="12801"/>
                </a:lnTo>
                <a:lnTo>
                  <a:pt x="0" y="21031"/>
                </a:lnTo>
                <a:lnTo>
                  <a:pt x="2743" y="20116"/>
                </a:lnTo>
                <a:lnTo>
                  <a:pt x="8229" y="16459"/>
                </a:lnTo>
                <a:lnTo>
                  <a:pt x="12801" y="13715"/>
                </a:lnTo>
                <a:lnTo>
                  <a:pt x="16459" y="10972"/>
                </a:lnTo>
                <a:lnTo>
                  <a:pt x="19202" y="8229"/>
                </a:lnTo>
                <a:lnTo>
                  <a:pt x="19202" y="86867"/>
                </a:lnTo>
                <a:lnTo>
                  <a:pt x="27431" y="86867"/>
                </a:lnTo>
                <a:lnTo>
                  <a:pt x="274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506948" y="8151114"/>
            <a:ext cx="57150" cy="88900"/>
          </a:xfrm>
          <a:custGeom>
            <a:avLst/>
            <a:gdLst/>
            <a:ahLst/>
            <a:cxnLst/>
            <a:rect l="l" t="t" r="r" b="b"/>
            <a:pathLst>
              <a:path w="57150" h="88900">
                <a:moveTo>
                  <a:pt x="37490" y="0"/>
                </a:moveTo>
                <a:lnTo>
                  <a:pt x="28346" y="0"/>
                </a:lnTo>
                <a:lnTo>
                  <a:pt x="20116" y="1057"/>
                </a:lnTo>
                <a:lnTo>
                  <a:pt x="185" y="36933"/>
                </a:lnTo>
                <a:lnTo>
                  <a:pt x="0" y="44805"/>
                </a:lnTo>
                <a:lnTo>
                  <a:pt x="500" y="54578"/>
                </a:lnTo>
                <a:lnTo>
                  <a:pt x="19202" y="88696"/>
                </a:lnTo>
                <a:lnTo>
                  <a:pt x="28346" y="88696"/>
                </a:lnTo>
                <a:lnTo>
                  <a:pt x="36575" y="87510"/>
                </a:lnTo>
                <a:lnTo>
                  <a:pt x="43434" y="84010"/>
                </a:lnTo>
                <a:lnTo>
                  <a:pt x="45951" y="81381"/>
                </a:lnTo>
                <a:lnTo>
                  <a:pt x="20116" y="81381"/>
                </a:lnTo>
                <a:lnTo>
                  <a:pt x="14630" y="76809"/>
                </a:lnTo>
                <a:lnTo>
                  <a:pt x="11887" y="67665"/>
                </a:lnTo>
                <a:lnTo>
                  <a:pt x="9144" y="61264"/>
                </a:lnTo>
                <a:lnTo>
                  <a:pt x="8308" y="54578"/>
                </a:lnTo>
                <a:lnTo>
                  <a:pt x="8358" y="34504"/>
                </a:lnTo>
                <a:lnTo>
                  <a:pt x="9144" y="27432"/>
                </a:lnTo>
                <a:lnTo>
                  <a:pt x="11887" y="21031"/>
                </a:lnTo>
                <a:lnTo>
                  <a:pt x="14630" y="11887"/>
                </a:lnTo>
                <a:lnTo>
                  <a:pt x="20116" y="6400"/>
                </a:lnTo>
                <a:lnTo>
                  <a:pt x="46520" y="6400"/>
                </a:lnTo>
                <a:lnTo>
                  <a:pt x="44805" y="3657"/>
                </a:lnTo>
                <a:lnTo>
                  <a:pt x="37490" y="0"/>
                </a:lnTo>
                <a:close/>
              </a:path>
              <a:path w="57150" h="88900">
                <a:moveTo>
                  <a:pt x="46520" y="6400"/>
                </a:moveTo>
                <a:lnTo>
                  <a:pt x="36575" y="6400"/>
                </a:lnTo>
                <a:lnTo>
                  <a:pt x="42062" y="11887"/>
                </a:lnTo>
                <a:lnTo>
                  <a:pt x="44805" y="21031"/>
                </a:lnTo>
                <a:lnTo>
                  <a:pt x="47548" y="27432"/>
                </a:lnTo>
                <a:lnTo>
                  <a:pt x="48432" y="34504"/>
                </a:lnTo>
                <a:lnTo>
                  <a:pt x="48361" y="53949"/>
                </a:lnTo>
                <a:lnTo>
                  <a:pt x="47548" y="61264"/>
                </a:lnTo>
                <a:lnTo>
                  <a:pt x="44805" y="67665"/>
                </a:lnTo>
                <a:lnTo>
                  <a:pt x="42062" y="76809"/>
                </a:lnTo>
                <a:lnTo>
                  <a:pt x="36575" y="81381"/>
                </a:lnTo>
                <a:lnTo>
                  <a:pt x="45951" y="81381"/>
                </a:lnTo>
                <a:lnTo>
                  <a:pt x="56692" y="44805"/>
                </a:lnTo>
                <a:lnTo>
                  <a:pt x="56192" y="34504"/>
                </a:lnTo>
                <a:lnTo>
                  <a:pt x="54749" y="25488"/>
                </a:lnTo>
                <a:lnTo>
                  <a:pt x="52449" y="17673"/>
                </a:lnTo>
                <a:lnTo>
                  <a:pt x="49377" y="10972"/>
                </a:lnTo>
                <a:lnTo>
                  <a:pt x="46520" y="6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0" name="object 40"/>
          <p:cNvGrpSpPr/>
          <p:nvPr/>
        </p:nvGrpSpPr>
        <p:grpSpPr>
          <a:xfrm>
            <a:off x="2737688" y="6733793"/>
            <a:ext cx="10795" cy="1762125"/>
            <a:chOff x="2737688" y="6733793"/>
            <a:chExt cx="10795" cy="1762125"/>
          </a:xfrm>
        </p:grpSpPr>
        <p:sp>
          <p:nvSpPr>
            <p:cNvPr id="41" name="object 41"/>
            <p:cNvSpPr/>
            <p:nvPr/>
          </p:nvSpPr>
          <p:spPr>
            <a:xfrm>
              <a:off x="2739059" y="6733793"/>
              <a:ext cx="0" cy="1762125"/>
            </a:xfrm>
            <a:custGeom>
              <a:avLst/>
              <a:gdLst/>
              <a:ahLst/>
              <a:cxnLst/>
              <a:rect l="l" t="t" r="r" b="b"/>
              <a:pathLst>
                <a:path w="0" h="1762125">
                  <a:moveTo>
                    <a:pt x="0" y="0"/>
                  </a:moveTo>
                  <a:lnTo>
                    <a:pt x="0" y="176204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2739059" y="6733793"/>
              <a:ext cx="9525" cy="1762125"/>
            </a:xfrm>
            <a:custGeom>
              <a:avLst/>
              <a:gdLst/>
              <a:ahLst/>
              <a:cxnLst/>
              <a:rect l="l" t="t" r="r" b="b"/>
              <a:pathLst>
                <a:path w="9525" h="1762125">
                  <a:moveTo>
                    <a:pt x="9143" y="0"/>
                  </a:moveTo>
                  <a:lnTo>
                    <a:pt x="0" y="0"/>
                  </a:lnTo>
                  <a:lnTo>
                    <a:pt x="0" y="1762048"/>
                  </a:lnTo>
                  <a:lnTo>
                    <a:pt x="9143" y="1762048"/>
                  </a:lnTo>
                  <a:lnTo>
                    <a:pt x="9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3" name="object 43"/>
          <p:cNvGrpSpPr/>
          <p:nvPr/>
        </p:nvGrpSpPr>
        <p:grpSpPr>
          <a:xfrm>
            <a:off x="3717925" y="6742938"/>
            <a:ext cx="11430" cy="1753235"/>
            <a:chOff x="3717925" y="6742938"/>
            <a:chExt cx="11430" cy="1753235"/>
          </a:xfrm>
        </p:grpSpPr>
        <p:sp>
          <p:nvSpPr>
            <p:cNvPr id="44" name="object 44"/>
            <p:cNvSpPr/>
            <p:nvPr/>
          </p:nvSpPr>
          <p:spPr>
            <a:xfrm>
              <a:off x="3719296" y="6742938"/>
              <a:ext cx="0" cy="1753235"/>
            </a:xfrm>
            <a:custGeom>
              <a:avLst/>
              <a:gdLst/>
              <a:ahLst/>
              <a:cxnLst/>
              <a:rect l="l" t="t" r="r" b="b"/>
              <a:pathLst>
                <a:path w="0" h="1753234">
                  <a:moveTo>
                    <a:pt x="0" y="0"/>
                  </a:moveTo>
                  <a:lnTo>
                    <a:pt x="0" y="175290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3719296" y="6742938"/>
              <a:ext cx="10160" cy="1753235"/>
            </a:xfrm>
            <a:custGeom>
              <a:avLst/>
              <a:gdLst/>
              <a:ahLst/>
              <a:cxnLst/>
              <a:rect l="l" t="t" r="r" b="b"/>
              <a:pathLst>
                <a:path w="10160" h="1753234">
                  <a:moveTo>
                    <a:pt x="10058" y="0"/>
                  </a:moveTo>
                  <a:lnTo>
                    <a:pt x="0" y="0"/>
                  </a:lnTo>
                  <a:lnTo>
                    <a:pt x="0" y="1752904"/>
                  </a:lnTo>
                  <a:lnTo>
                    <a:pt x="10058" y="1752904"/>
                  </a:lnTo>
                  <a:lnTo>
                    <a:pt x="1005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6" name="object 46"/>
          <p:cNvGrpSpPr/>
          <p:nvPr/>
        </p:nvGrpSpPr>
        <p:grpSpPr>
          <a:xfrm>
            <a:off x="4327829" y="6742938"/>
            <a:ext cx="11430" cy="1753235"/>
            <a:chOff x="4327829" y="6742938"/>
            <a:chExt cx="11430" cy="1753235"/>
          </a:xfrm>
        </p:grpSpPr>
        <p:sp>
          <p:nvSpPr>
            <p:cNvPr id="47" name="object 47"/>
            <p:cNvSpPr/>
            <p:nvPr/>
          </p:nvSpPr>
          <p:spPr>
            <a:xfrm>
              <a:off x="4329201" y="6742938"/>
              <a:ext cx="0" cy="1753235"/>
            </a:xfrm>
            <a:custGeom>
              <a:avLst/>
              <a:gdLst/>
              <a:ahLst/>
              <a:cxnLst/>
              <a:rect l="l" t="t" r="r" b="b"/>
              <a:pathLst>
                <a:path w="0" h="1753234">
                  <a:moveTo>
                    <a:pt x="0" y="0"/>
                  </a:moveTo>
                  <a:lnTo>
                    <a:pt x="0" y="175290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4329201" y="6742938"/>
              <a:ext cx="10160" cy="1753235"/>
            </a:xfrm>
            <a:custGeom>
              <a:avLst/>
              <a:gdLst/>
              <a:ahLst/>
              <a:cxnLst/>
              <a:rect l="l" t="t" r="r" b="b"/>
              <a:pathLst>
                <a:path w="10160" h="1753234">
                  <a:moveTo>
                    <a:pt x="10058" y="0"/>
                  </a:moveTo>
                  <a:lnTo>
                    <a:pt x="0" y="0"/>
                  </a:lnTo>
                  <a:lnTo>
                    <a:pt x="0" y="1752904"/>
                  </a:lnTo>
                  <a:lnTo>
                    <a:pt x="10058" y="1752904"/>
                  </a:lnTo>
                  <a:lnTo>
                    <a:pt x="1005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9" name="object 49"/>
          <p:cNvGrpSpPr/>
          <p:nvPr/>
        </p:nvGrpSpPr>
        <p:grpSpPr>
          <a:xfrm>
            <a:off x="4937734" y="6742938"/>
            <a:ext cx="10795" cy="1753235"/>
            <a:chOff x="4937734" y="6742938"/>
            <a:chExt cx="10795" cy="1753235"/>
          </a:xfrm>
        </p:grpSpPr>
        <p:sp>
          <p:nvSpPr>
            <p:cNvPr id="50" name="object 50"/>
            <p:cNvSpPr/>
            <p:nvPr/>
          </p:nvSpPr>
          <p:spPr>
            <a:xfrm>
              <a:off x="4939106" y="6742938"/>
              <a:ext cx="0" cy="1753235"/>
            </a:xfrm>
            <a:custGeom>
              <a:avLst/>
              <a:gdLst/>
              <a:ahLst/>
              <a:cxnLst/>
              <a:rect l="l" t="t" r="r" b="b"/>
              <a:pathLst>
                <a:path w="0" h="1753234">
                  <a:moveTo>
                    <a:pt x="0" y="0"/>
                  </a:moveTo>
                  <a:lnTo>
                    <a:pt x="0" y="175290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4939106" y="6742938"/>
              <a:ext cx="9525" cy="1753235"/>
            </a:xfrm>
            <a:custGeom>
              <a:avLst/>
              <a:gdLst/>
              <a:ahLst/>
              <a:cxnLst/>
              <a:rect l="l" t="t" r="r" b="b"/>
              <a:pathLst>
                <a:path w="9525" h="1753234">
                  <a:moveTo>
                    <a:pt x="9144" y="0"/>
                  </a:moveTo>
                  <a:lnTo>
                    <a:pt x="0" y="0"/>
                  </a:lnTo>
                  <a:lnTo>
                    <a:pt x="0" y="1752904"/>
                  </a:lnTo>
                  <a:lnTo>
                    <a:pt x="9144" y="1752904"/>
                  </a:lnTo>
                  <a:lnTo>
                    <a:pt x="91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2" name="object 52"/>
          <p:cNvGrpSpPr/>
          <p:nvPr/>
        </p:nvGrpSpPr>
        <p:grpSpPr>
          <a:xfrm>
            <a:off x="2748203" y="6732422"/>
            <a:ext cx="3382010" cy="1764030"/>
            <a:chOff x="2748203" y="6732422"/>
            <a:chExt cx="3382010" cy="1764030"/>
          </a:xfrm>
        </p:grpSpPr>
        <p:sp>
          <p:nvSpPr>
            <p:cNvPr id="53" name="object 53"/>
            <p:cNvSpPr/>
            <p:nvPr/>
          </p:nvSpPr>
          <p:spPr>
            <a:xfrm>
              <a:off x="6119596" y="6742937"/>
              <a:ext cx="0" cy="1753235"/>
            </a:xfrm>
            <a:custGeom>
              <a:avLst/>
              <a:gdLst/>
              <a:ahLst/>
              <a:cxnLst/>
              <a:rect l="l" t="t" r="r" b="b"/>
              <a:pathLst>
                <a:path w="0" h="1753234">
                  <a:moveTo>
                    <a:pt x="0" y="0"/>
                  </a:moveTo>
                  <a:lnTo>
                    <a:pt x="0" y="175290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6119596" y="6742937"/>
              <a:ext cx="10160" cy="1753235"/>
            </a:xfrm>
            <a:custGeom>
              <a:avLst/>
              <a:gdLst/>
              <a:ahLst/>
              <a:cxnLst/>
              <a:rect l="l" t="t" r="r" b="b"/>
              <a:pathLst>
                <a:path w="10160" h="1753234">
                  <a:moveTo>
                    <a:pt x="10058" y="0"/>
                  </a:moveTo>
                  <a:lnTo>
                    <a:pt x="0" y="0"/>
                  </a:lnTo>
                  <a:lnTo>
                    <a:pt x="0" y="1752904"/>
                  </a:lnTo>
                  <a:lnTo>
                    <a:pt x="10058" y="1752904"/>
                  </a:lnTo>
                  <a:lnTo>
                    <a:pt x="1005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2748203" y="6733793"/>
              <a:ext cx="3382010" cy="0"/>
            </a:xfrm>
            <a:custGeom>
              <a:avLst/>
              <a:gdLst/>
              <a:ahLst/>
              <a:cxnLst/>
              <a:rect l="l" t="t" r="r" b="b"/>
              <a:pathLst>
                <a:path w="3382010" h="0">
                  <a:moveTo>
                    <a:pt x="0" y="0"/>
                  </a:moveTo>
                  <a:lnTo>
                    <a:pt x="338145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2748203" y="6733793"/>
              <a:ext cx="3382010" cy="9525"/>
            </a:xfrm>
            <a:custGeom>
              <a:avLst/>
              <a:gdLst/>
              <a:ahLst/>
              <a:cxnLst/>
              <a:rect l="l" t="t" r="r" b="b"/>
              <a:pathLst>
                <a:path w="3382010" h="9525">
                  <a:moveTo>
                    <a:pt x="3381451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3381451" y="9144"/>
                  </a:lnTo>
                  <a:lnTo>
                    <a:pt x="33814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2748203" y="6962393"/>
              <a:ext cx="3382010" cy="0"/>
            </a:xfrm>
            <a:custGeom>
              <a:avLst/>
              <a:gdLst/>
              <a:ahLst/>
              <a:cxnLst/>
              <a:rect l="l" t="t" r="r" b="b"/>
              <a:pathLst>
                <a:path w="3382010" h="0">
                  <a:moveTo>
                    <a:pt x="0" y="0"/>
                  </a:moveTo>
                  <a:lnTo>
                    <a:pt x="338145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2748203" y="6962393"/>
              <a:ext cx="3382010" cy="9525"/>
            </a:xfrm>
            <a:custGeom>
              <a:avLst/>
              <a:gdLst/>
              <a:ahLst/>
              <a:cxnLst/>
              <a:rect l="l" t="t" r="r" b="b"/>
              <a:pathLst>
                <a:path w="3382010" h="9525">
                  <a:moveTo>
                    <a:pt x="3381451" y="0"/>
                  </a:moveTo>
                  <a:lnTo>
                    <a:pt x="0" y="0"/>
                  </a:lnTo>
                  <a:lnTo>
                    <a:pt x="0" y="9143"/>
                  </a:lnTo>
                  <a:lnTo>
                    <a:pt x="3381451" y="9143"/>
                  </a:lnTo>
                  <a:lnTo>
                    <a:pt x="33814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2748203" y="7152589"/>
              <a:ext cx="3382010" cy="0"/>
            </a:xfrm>
            <a:custGeom>
              <a:avLst/>
              <a:gdLst/>
              <a:ahLst/>
              <a:cxnLst/>
              <a:rect l="l" t="t" r="r" b="b"/>
              <a:pathLst>
                <a:path w="3382010" h="0">
                  <a:moveTo>
                    <a:pt x="0" y="0"/>
                  </a:moveTo>
                  <a:lnTo>
                    <a:pt x="338145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2748203" y="7152589"/>
              <a:ext cx="3382010" cy="10160"/>
            </a:xfrm>
            <a:custGeom>
              <a:avLst/>
              <a:gdLst/>
              <a:ahLst/>
              <a:cxnLst/>
              <a:rect l="l" t="t" r="r" b="b"/>
              <a:pathLst>
                <a:path w="3382010" h="10159">
                  <a:moveTo>
                    <a:pt x="3381451" y="0"/>
                  </a:moveTo>
                  <a:lnTo>
                    <a:pt x="0" y="0"/>
                  </a:lnTo>
                  <a:lnTo>
                    <a:pt x="0" y="10058"/>
                  </a:lnTo>
                  <a:lnTo>
                    <a:pt x="3381451" y="10058"/>
                  </a:lnTo>
                  <a:lnTo>
                    <a:pt x="33814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2748203" y="7533894"/>
              <a:ext cx="3382010" cy="0"/>
            </a:xfrm>
            <a:custGeom>
              <a:avLst/>
              <a:gdLst/>
              <a:ahLst/>
              <a:cxnLst/>
              <a:rect l="l" t="t" r="r" b="b"/>
              <a:pathLst>
                <a:path w="3382010" h="0">
                  <a:moveTo>
                    <a:pt x="0" y="0"/>
                  </a:moveTo>
                  <a:lnTo>
                    <a:pt x="338145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2748203" y="7533894"/>
              <a:ext cx="3382010" cy="9525"/>
            </a:xfrm>
            <a:custGeom>
              <a:avLst/>
              <a:gdLst/>
              <a:ahLst/>
              <a:cxnLst/>
              <a:rect l="l" t="t" r="r" b="b"/>
              <a:pathLst>
                <a:path w="3382010" h="9525">
                  <a:moveTo>
                    <a:pt x="3381451" y="0"/>
                  </a:moveTo>
                  <a:lnTo>
                    <a:pt x="0" y="0"/>
                  </a:lnTo>
                  <a:lnTo>
                    <a:pt x="0" y="9143"/>
                  </a:lnTo>
                  <a:lnTo>
                    <a:pt x="3381451" y="9143"/>
                  </a:lnTo>
                  <a:lnTo>
                    <a:pt x="33814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2748203" y="7724089"/>
              <a:ext cx="3382010" cy="0"/>
            </a:xfrm>
            <a:custGeom>
              <a:avLst/>
              <a:gdLst/>
              <a:ahLst/>
              <a:cxnLst/>
              <a:rect l="l" t="t" r="r" b="b"/>
              <a:pathLst>
                <a:path w="3382010" h="0">
                  <a:moveTo>
                    <a:pt x="0" y="0"/>
                  </a:moveTo>
                  <a:lnTo>
                    <a:pt x="338145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2748203" y="7724089"/>
              <a:ext cx="3382010" cy="10160"/>
            </a:xfrm>
            <a:custGeom>
              <a:avLst/>
              <a:gdLst/>
              <a:ahLst/>
              <a:cxnLst/>
              <a:rect l="l" t="t" r="r" b="b"/>
              <a:pathLst>
                <a:path w="3382010" h="10159">
                  <a:moveTo>
                    <a:pt x="3381451" y="0"/>
                  </a:moveTo>
                  <a:lnTo>
                    <a:pt x="0" y="0"/>
                  </a:lnTo>
                  <a:lnTo>
                    <a:pt x="0" y="10058"/>
                  </a:lnTo>
                  <a:lnTo>
                    <a:pt x="3381451" y="10058"/>
                  </a:lnTo>
                  <a:lnTo>
                    <a:pt x="33814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2748203" y="7914284"/>
              <a:ext cx="3382010" cy="0"/>
            </a:xfrm>
            <a:custGeom>
              <a:avLst/>
              <a:gdLst/>
              <a:ahLst/>
              <a:cxnLst/>
              <a:rect l="l" t="t" r="r" b="b"/>
              <a:pathLst>
                <a:path w="3382010" h="0">
                  <a:moveTo>
                    <a:pt x="0" y="0"/>
                  </a:moveTo>
                  <a:lnTo>
                    <a:pt x="338145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2748203" y="7914284"/>
              <a:ext cx="3382010" cy="10160"/>
            </a:xfrm>
            <a:custGeom>
              <a:avLst/>
              <a:gdLst/>
              <a:ahLst/>
              <a:cxnLst/>
              <a:rect l="l" t="t" r="r" b="b"/>
              <a:pathLst>
                <a:path w="3382010" h="10159">
                  <a:moveTo>
                    <a:pt x="3381451" y="0"/>
                  </a:moveTo>
                  <a:lnTo>
                    <a:pt x="0" y="0"/>
                  </a:lnTo>
                  <a:lnTo>
                    <a:pt x="0" y="10058"/>
                  </a:lnTo>
                  <a:lnTo>
                    <a:pt x="3381451" y="10058"/>
                  </a:lnTo>
                  <a:lnTo>
                    <a:pt x="33814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2748203" y="8105394"/>
              <a:ext cx="3382010" cy="0"/>
            </a:xfrm>
            <a:custGeom>
              <a:avLst/>
              <a:gdLst/>
              <a:ahLst/>
              <a:cxnLst/>
              <a:rect l="l" t="t" r="r" b="b"/>
              <a:pathLst>
                <a:path w="3382010" h="0">
                  <a:moveTo>
                    <a:pt x="0" y="0"/>
                  </a:moveTo>
                  <a:lnTo>
                    <a:pt x="338145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2748203" y="8105394"/>
              <a:ext cx="3382010" cy="9525"/>
            </a:xfrm>
            <a:custGeom>
              <a:avLst/>
              <a:gdLst/>
              <a:ahLst/>
              <a:cxnLst/>
              <a:rect l="l" t="t" r="r" b="b"/>
              <a:pathLst>
                <a:path w="3382010" h="9525">
                  <a:moveTo>
                    <a:pt x="3381451" y="0"/>
                  </a:moveTo>
                  <a:lnTo>
                    <a:pt x="0" y="0"/>
                  </a:lnTo>
                  <a:lnTo>
                    <a:pt x="0" y="9143"/>
                  </a:lnTo>
                  <a:lnTo>
                    <a:pt x="3381451" y="9143"/>
                  </a:lnTo>
                  <a:lnTo>
                    <a:pt x="33814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2748203" y="8485784"/>
              <a:ext cx="3382010" cy="0"/>
            </a:xfrm>
            <a:custGeom>
              <a:avLst/>
              <a:gdLst/>
              <a:ahLst/>
              <a:cxnLst/>
              <a:rect l="l" t="t" r="r" b="b"/>
              <a:pathLst>
                <a:path w="3382010" h="0">
                  <a:moveTo>
                    <a:pt x="0" y="0"/>
                  </a:moveTo>
                  <a:lnTo>
                    <a:pt x="338145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2748203" y="8485784"/>
              <a:ext cx="3382010" cy="10160"/>
            </a:xfrm>
            <a:custGeom>
              <a:avLst/>
              <a:gdLst/>
              <a:ahLst/>
              <a:cxnLst/>
              <a:rect l="l" t="t" r="r" b="b"/>
              <a:pathLst>
                <a:path w="3382010" h="10159">
                  <a:moveTo>
                    <a:pt x="3381451" y="0"/>
                  </a:moveTo>
                  <a:lnTo>
                    <a:pt x="0" y="0"/>
                  </a:lnTo>
                  <a:lnTo>
                    <a:pt x="0" y="10058"/>
                  </a:lnTo>
                  <a:lnTo>
                    <a:pt x="3381451" y="10058"/>
                  </a:lnTo>
                  <a:lnTo>
                    <a:pt x="33814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1" name="object 71"/>
          <p:cNvSpPr txBox="1"/>
          <p:nvPr/>
        </p:nvSpPr>
        <p:spPr>
          <a:xfrm>
            <a:off x="527293" y="520090"/>
            <a:ext cx="171513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5" b="1">
                <a:latin typeface="Arial"/>
                <a:cs typeface="Arial"/>
              </a:rPr>
              <a:t>Opciones</a:t>
            </a:r>
            <a:r>
              <a:rPr dirty="0" sz="1000" spc="-35" b="1">
                <a:latin typeface="Arial"/>
                <a:cs typeface="Arial"/>
              </a:rPr>
              <a:t> </a:t>
            </a:r>
            <a:r>
              <a:rPr dirty="0" sz="1000" spc="25" b="1">
                <a:latin typeface="Arial"/>
                <a:cs typeface="Arial"/>
              </a:rPr>
              <a:t>de</a:t>
            </a:r>
            <a:r>
              <a:rPr dirty="0" sz="1000" spc="-35" b="1">
                <a:latin typeface="Arial"/>
                <a:cs typeface="Arial"/>
              </a:rPr>
              <a:t> </a:t>
            </a:r>
            <a:r>
              <a:rPr dirty="0" sz="1000" spc="15" b="1">
                <a:latin typeface="Arial"/>
                <a:cs typeface="Arial"/>
              </a:rPr>
              <a:t>comunicación</a:t>
            </a:r>
            <a:endParaRPr sz="10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2723118" y="488340"/>
            <a:ext cx="4297680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20">
                <a:latin typeface="Microsoft Sans Serif"/>
                <a:cs typeface="Microsoft Sans Serif"/>
              </a:rPr>
              <a:t>Las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tarjetas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opcionales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comunicación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35">
                <a:latin typeface="Microsoft Sans Serif"/>
                <a:cs typeface="Microsoft Sans Serif"/>
              </a:rPr>
              <a:t>CBP2,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45">
                <a:latin typeface="Microsoft Sans Serif"/>
                <a:cs typeface="Microsoft Sans Serif"/>
              </a:rPr>
              <a:t>SLB,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50">
                <a:latin typeface="Microsoft Sans Serif"/>
                <a:cs typeface="Microsoft Sans Serif"/>
              </a:rPr>
              <a:t>SCB1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50">
                <a:latin typeface="Microsoft Sans Serif"/>
                <a:cs typeface="Microsoft Sans Serif"/>
              </a:rPr>
              <a:t>SCB2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permiten </a:t>
            </a:r>
            <a:r>
              <a:rPr dirty="0" sz="950" spc="5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30">
                <a:latin typeface="Microsoft Sans Serif"/>
                <a:cs typeface="Microsoft Sans Serif"/>
              </a:rPr>
              <a:t>comunicación de </a:t>
            </a:r>
            <a:r>
              <a:rPr dirty="0" sz="950" spc="25">
                <a:latin typeface="Microsoft Sans Serif"/>
                <a:cs typeface="Microsoft Sans Serif"/>
              </a:rPr>
              <a:t>alta </a:t>
            </a:r>
            <a:r>
              <a:rPr dirty="0" sz="950" spc="20">
                <a:latin typeface="Microsoft Sans Serif"/>
                <a:cs typeface="Microsoft Sans Serif"/>
              </a:rPr>
              <a:t>velocidad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25">
                <a:latin typeface="Microsoft Sans Serif"/>
                <a:cs typeface="Microsoft Sans Serif"/>
              </a:rPr>
              <a:t>través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5">
                <a:latin typeface="Microsoft Sans Serif"/>
                <a:cs typeface="Microsoft Sans Serif"/>
              </a:rPr>
              <a:t>cables </a:t>
            </a:r>
            <a:r>
              <a:rPr dirty="0" sz="950" spc="-105">
                <a:latin typeface="Microsoft Sans Serif"/>
                <a:cs typeface="Microsoft Sans Serif"/>
              </a:rPr>
              <a:t>RS </a:t>
            </a:r>
            <a:r>
              <a:rPr dirty="0" sz="950" spc="15">
                <a:latin typeface="Microsoft Sans Serif"/>
                <a:cs typeface="Microsoft Sans Serif"/>
              </a:rPr>
              <a:t>485 </a:t>
            </a:r>
            <a:r>
              <a:rPr dirty="0" sz="950" spc="45">
                <a:latin typeface="Microsoft Sans Serif"/>
                <a:cs typeface="Microsoft Sans Serif"/>
              </a:rPr>
              <a:t>o </a:t>
            </a:r>
            <a:r>
              <a:rPr dirty="0" sz="950" spc="5">
                <a:latin typeface="Microsoft Sans Serif"/>
                <a:cs typeface="Microsoft Sans Serif"/>
              </a:rPr>
              <a:t>cables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fibra </a:t>
            </a:r>
            <a:r>
              <a:rPr dirty="0" sz="950" spc="25">
                <a:latin typeface="Microsoft Sans Serif"/>
                <a:cs typeface="Microsoft Sans Serif"/>
              </a:rPr>
              <a:t>óptica. </a:t>
            </a: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30">
                <a:latin typeface="Microsoft Sans Serif"/>
                <a:cs typeface="Microsoft Sans Serif"/>
              </a:rPr>
              <a:t>comunicación </a:t>
            </a:r>
            <a:r>
              <a:rPr dirty="0" sz="950" spc="55">
                <a:latin typeface="Microsoft Sans Serif"/>
                <a:cs typeface="Microsoft Sans Serif"/>
              </a:rPr>
              <a:t>punto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55">
                <a:latin typeface="Microsoft Sans Serif"/>
                <a:cs typeface="Microsoft Sans Serif"/>
              </a:rPr>
              <a:t>punto </a:t>
            </a:r>
            <a:r>
              <a:rPr dirty="0" sz="950" spc="50">
                <a:latin typeface="Microsoft Sans Serif"/>
                <a:cs typeface="Microsoft Sans Serif"/>
              </a:rPr>
              <a:t>permite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40">
                <a:latin typeface="Microsoft Sans Serif"/>
                <a:cs typeface="Microsoft Sans Serif"/>
              </a:rPr>
              <a:t>intercambio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datos </a:t>
            </a:r>
            <a:r>
              <a:rPr dirty="0" sz="950" spc="45">
                <a:latin typeface="Microsoft Sans Serif"/>
                <a:cs typeface="Microsoft Sans Serif"/>
              </a:rPr>
              <a:t>entre</a:t>
            </a:r>
            <a:r>
              <a:rPr dirty="0" sz="950" spc="3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variadores</a:t>
            </a:r>
            <a:r>
              <a:rPr dirty="0" sz="950" spc="3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3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está</a:t>
            </a:r>
            <a:r>
              <a:rPr dirty="0" sz="950" spc="30">
                <a:latin typeface="Microsoft Sans Serif"/>
                <a:cs typeface="Microsoft Sans Serif"/>
              </a:rPr>
              <a:t> disponible </a:t>
            </a:r>
            <a:r>
              <a:rPr dirty="0" sz="950" spc="40">
                <a:latin typeface="Microsoft Sans Serif"/>
                <a:cs typeface="Microsoft Sans Serif"/>
              </a:rPr>
              <a:t>mediante</a:t>
            </a:r>
            <a:r>
              <a:rPr dirty="0" sz="950" spc="30">
                <a:latin typeface="Microsoft Sans Serif"/>
                <a:cs typeface="Microsoft Sans Serif"/>
              </a:rPr>
              <a:t> tarjetas de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comunicación</a:t>
            </a:r>
            <a:r>
              <a:rPr dirty="0" sz="950" spc="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serie</a:t>
            </a:r>
            <a:r>
              <a:rPr dirty="0" sz="950" spc="10">
                <a:latin typeface="Microsoft Sans Serif"/>
                <a:cs typeface="Microsoft Sans Serif"/>
              </a:rPr>
              <a:t> </a:t>
            </a:r>
            <a:r>
              <a:rPr dirty="0" sz="950" spc="-45">
                <a:latin typeface="Microsoft Sans Serif"/>
                <a:cs typeface="Microsoft Sans Serif"/>
              </a:rPr>
              <a:t>SLB,</a:t>
            </a:r>
            <a:r>
              <a:rPr dirty="0" sz="950" spc="10">
                <a:latin typeface="Microsoft Sans Serif"/>
                <a:cs typeface="Microsoft Sans Serif"/>
              </a:rPr>
              <a:t> </a:t>
            </a:r>
            <a:r>
              <a:rPr dirty="0" sz="950" spc="-50">
                <a:latin typeface="Microsoft Sans Serif"/>
                <a:cs typeface="Microsoft Sans Serif"/>
              </a:rPr>
              <a:t>SCB1</a:t>
            </a:r>
            <a:r>
              <a:rPr dirty="0" sz="950" spc="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10">
                <a:latin typeface="Microsoft Sans Serif"/>
                <a:cs typeface="Microsoft Sans Serif"/>
              </a:rPr>
              <a:t> </a:t>
            </a:r>
            <a:r>
              <a:rPr dirty="0" sz="950" spc="-45">
                <a:latin typeface="Microsoft Sans Serif"/>
                <a:cs typeface="Microsoft Sans Serif"/>
              </a:rPr>
              <a:t>SCB2,</a:t>
            </a:r>
            <a:r>
              <a:rPr dirty="0" sz="950" spc="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tarjetas</a:t>
            </a:r>
            <a:r>
              <a:rPr dirty="0" sz="950" spc="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tecnología</a:t>
            </a:r>
            <a:r>
              <a:rPr dirty="0" sz="950" spc="10">
                <a:latin typeface="Microsoft Sans Serif"/>
                <a:cs typeface="Microsoft Sans Serif"/>
              </a:rPr>
              <a:t> </a:t>
            </a:r>
            <a:r>
              <a:rPr dirty="0" sz="950" spc="-5">
                <a:latin typeface="Microsoft Sans Serif"/>
                <a:cs typeface="Microsoft Sans Serif"/>
              </a:rPr>
              <a:t>T100, 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-5">
                <a:latin typeface="Microsoft Sans Serif"/>
                <a:cs typeface="Microsoft Sans Serif"/>
              </a:rPr>
              <a:t>T300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-5">
                <a:latin typeface="Microsoft Sans Serif"/>
                <a:cs typeface="Microsoft Sans Serif"/>
              </a:rPr>
              <a:t>T400. </a:t>
            </a: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30">
                <a:latin typeface="Microsoft Sans Serif"/>
                <a:cs typeface="Microsoft Sans Serif"/>
              </a:rPr>
              <a:t>comunicación </a:t>
            </a:r>
            <a:r>
              <a:rPr dirty="0" sz="950" spc="25">
                <a:latin typeface="Microsoft Sans Serif"/>
                <a:cs typeface="Microsoft Sans Serif"/>
              </a:rPr>
              <a:t>con </a:t>
            </a:r>
            <a:r>
              <a:rPr dirty="0" sz="950" spc="-75">
                <a:latin typeface="Microsoft Sans Serif"/>
                <a:cs typeface="Microsoft Sans Serif"/>
              </a:rPr>
              <a:t>PC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-60">
                <a:latin typeface="Microsoft Sans Serif"/>
                <a:cs typeface="Microsoft Sans Serif"/>
              </a:rPr>
              <a:t>PLC </a:t>
            </a:r>
            <a:r>
              <a:rPr dirty="0" sz="950" spc="15">
                <a:latin typeface="Microsoft Sans Serif"/>
                <a:cs typeface="Microsoft Sans Serif"/>
              </a:rPr>
              <a:t>está </a:t>
            </a:r>
            <a:r>
              <a:rPr dirty="0" sz="950" spc="30">
                <a:latin typeface="Microsoft Sans Serif"/>
                <a:cs typeface="Microsoft Sans Serif"/>
              </a:rPr>
              <a:t>disponible </a:t>
            </a:r>
            <a:r>
              <a:rPr dirty="0" sz="950" spc="25">
                <a:latin typeface="Microsoft Sans Serif"/>
                <a:cs typeface="Microsoft Sans Serif"/>
              </a:rPr>
              <a:t>con </a:t>
            </a:r>
            <a:r>
              <a:rPr dirty="0" sz="950" spc="-50">
                <a:latin typeface="Microsoft Sans Serif"/>
                <a:cs typeface="Microsoft Sans Serif"/>
              </a:rPr>
              <a:t>SCB2 </a:t>
            </a:r>
            <a:r>
              <a:rPr dirty="0" sz="950" spc="-4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(protocolo </a:t>
            </a:r>
            <a:r>
              <a:rPr dirty="0" sz="950" spc="-65">
                <a:latin typeface="Microsoft Sans Serif"/>
                <a:cs typeface="Microsoft Sans Serif"/>
              </a:rPr>
              <a:t>USS)</a:t>
            </a:r>
            <a:r>
              <a:rPr dirty="0" sz="950" spc="12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10">
                <a:latin typeface="Microsoft Sans Serif"/>
                <a:cs typeface="Microsoft Sans Serif"/>
              </a:rPr>
              <a:t>placa </a:t>
            </a:r>
            <a:r>
              <a:rPr dirty="0" sz="950" spc="30">
                <a:latin typeface="Microsoft Sans Serif"/>
                <a:cs typeface="Microsoft Sans Serif"/>
              </a:rPr>
              <a:t>de comunicación </a:t>
            </a:r>
            <a:r>
              <a:rPr dirty="0" sz="950" spc="-40">
                <a:latin typeface="Microsoft Sans Serif"/>
                <a:cs typeface="Microsoft Sans Serif"/>
              </a:rPr>
              <a:t>CBP2 </a:t>
            </a:r>
            <a:r>
              <a:rPr dirty="0" sz="950" spc="-35">
                <a:latin typeface="Microsoft Sans Serif"/>
                <a:cs typeface="Microsoft Sans Serif"/>
              </a:rPr>
              <a:t>(PROFIBUS). </a:t>
            </a:r>
            <a:r>
              <a:rPr dirty="0" sz="950" spc="-20">
                <a:latin typeface="Microsoft Sans Serif"/>
                <a:cs typeface="Microsoft Sans Serif"/>
              </a:rPr>
              <a:t>Las </a:t>
            </a:r>
            <a:r>
              <a:rPr dirty="0" sz="950" spc="30">
                <a:latin typeface="Microsoft Sans Serif"/>
                <a:cs typeface="Microsoft Sans Serif"/>
              </a:rPr>
              <a:t>tarjetas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comunicación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también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están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disponibles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admitir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30">
                <a:latin typeface="Microsoft Sans Serif"/>
                <a:cs typeface="Microsoft Sans Serif"/>
              </a:rPr>
              <a:t>CAN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Bus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50">
                <a:latin typeface="Microsoft Sans Serif"/>
                <a:cs typeface="Microsoft Sans Serif"/>
              </a:rPr>
              <a:t>DEVICE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-35">
                <a:latin typeface="Microsoft Sans Serif"/>
                <a:cs typeface="Microsoft Sans Serif"/>
              </a:rPr>
              <a:t>NET.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2723118" y="2315872"/>
            <a:ext cx="405257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15">
                <a:latin typeface="Microsoft Sans Serif"/>
                <a:cs typeface="Microsoft Sans Serif"/>
              </a:rPr>
              <a:t>La </a:t>
            </a:r>
            <a:r>
              <a:rPr dirty="0" sz="900" spc="10">
                <a:latin typeface="Microsoft Sans Serif"/>
                <a:cs typeface="Microsoft Sans Serif"/>
              </a:rPr>
              <a:t>placa </a:t>
            </a:r>
            <a:r>
              <a:rPr dirty="0" sz="900" spc="-55">
                <a:latin typeface="Microsoft Sans Serif"/>
                <a:cs typeface="Microsoft Sans Serif"/>
              </a:rPr>
              <a:t>SLB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25">
                <a:latin typeface="Microsoft Sans Serif"/>
                <a:cs typeface="Microsoft Sans Serif"/>
              </a:rPr>
              <a:t>utiliza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5">
                <a:latin typeface="Microsoft Sans Serif"/>
                <a:cs typeface="Microsoft Sans Serif"/>
              </a:rPr>
              <a:t>comunicación </a:t>
            </a:r>
            <a:r>
              <a:rPr dirty="0" sz="900" spc="55">
                <a:latin typeface="Microsoft Sans Serif"/>
                <a:cs typeface="Microsoft Sans Serif"/>
              </a:rPr>
              <a:t>punto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55">
                <a:latin typeface="Microsoft Sans Serif"/>
                <a:cs typeface="Microsoft Sans Serif"/>
              </a:rPr>
              <a:t>punto </a:t>
            </a:r>
            <a:r>
              <a:rPr dirty="0" sz="900" spc="25">
                <a:latin typeface="Microsoft Sans Serif"/>
                <a:cs typeface="Microsoft Sans Serif"/>
              </a:rPr>
              <a:t>con </a:t>
            </a:r>
            <a:r>
              <a:rPr dirty="0" sz="900" spc="40">
                <a:latin typeface="Microsoft Sans Serif"/>
                <a:cs typeface="Microsoft Sans Serif"/>
              </a:rPr>
              <a:t>otros </a:t>
            </a:r>
            <a:r>
              <a:rPr dirty="0" sz="900" spc="4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convertidores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través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SIMOLINK. SIMOLINK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bus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anillo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fibra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óptica de </a:t>
            </a:r>
            <a:r>
              <a:rPr dirty="0" sz="900" spc="25">
                <a:latin typeface="Microsoft Sans Serif"/>
                <a:cs typeface="Microsoft Sans Serif"/>
              </a:rPr>
              <a:t>alta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-5">
                <a:latin typeface="Microsoft Sans Serif"/>
                <a:cs typeface="Microsoft Sans Serif"/>
              </a:rPr>
              <a:t>(11 </a:t>
            </a:r>
            <a:r>
              <a:rPr dirty="0" sz="900" spc="30">
                <a:latin typeface="Microsoft Sans Serif"/>
                <a:cs typeface="Microsoft Sans Serif"/>
              </a:rPr>
              <a:t>mbaudios)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45">
                <a:latin typeface="Microsoft Sans Serif"/>
                <a:cs typeface="Microsoft Sans Serif"/>
              </a:rPr>
              <a:t>permite </a:t>
            </a:r>
            <a:r>
              <a:rPr dirty="0" sz="900" spc="20">
                <a:latin typeface="Microsoft Sans Serif"/>
                <a:cs typeface="Microsoft Sans Serif"/>
              </a:rPr>
              <a:t>pasar varios </a:t>
            </a:r>
            <a:r>
              <a:rPr dirty="0" sz="900" spc="30">
                <a:latin typeface="Microsoft Sans Serif"/>
                <a:cs typeface="Microsoft Sans Serif"/>
              </a:rPr>
              <a:t>datos de </a:t>
            </a:r>
            <a:r>
              <a:rPr dirty="0" sz="900" spc="35">
                <a:latin typeface="Microsoft Sans Serif"/>
                <a:cs typeface="Microsoft Sans Serif"/>
              </a:rPr>
              <a:t> una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unidad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siguiente.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27278" y="3275993"/>
            <a:ext cx="127381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25" b="1">
                <a:latin typeface="Arial"/>
                <a:cs typeface="Arial"/>
              </a:rPr>
              <a:t>Tarjetas</a:t>
            </a:r>
            <a:r>
              <a:rPr dirty="0" sz="900" spc="-55" b="1">
                <a:latin typeface="Arial"/>
                <a:cs typeface="Arial"/>
              </a:rPr>
              <a:t> </a:t>
            </a:r>
            <a:r>
              <a:rPr dirty="0" sz="900" spc="25" b="1">
                <a:latin typeface="Arial"/>
                <a:cs typeface="Arial"/>
              </a:rPr>
              <a:t>de</a:t>
            </a:r>
            <a:r>
              <a:rPr dirty="0" sz="900" spc="-55" b="1">
                <a:latin typeface="Arial"/>
                <a:cs typeface="Arial"/>
              </a:rPr>
              <a:t> </a:t>
            </a:r>
            <a:r>
              <a:rPr dirty="0" sz="900" spc="5" b="1">
                <a:latin typeface="Arial"/>
                <a:cs typeface="Arial"/>
              </a:rPr>
              <a:t>Expansión</a:t>
            </a:r>
            <a:endParaRPr sz="9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723103" y="3231543"/>
            <a:ext cx="423608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20">
                <a:latin typeface="Microsoft Sans Serif"/>
                <a:cs typeface="Microsoft Sans Serif"/>
              </a:rPr>
              <a:t>Las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tarjetas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expansión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utilizan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ampliar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número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entradas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salidas </a:t>
            </a:r>
            <a:r>
              <a:rPr dirty="0" sz="950" spc="25">
                <a:latin typeface="Microsoft Sans Serif"/>
                <a:cs typeface="Microsoft Sans Serif"/>
              </a:rPr>
              <a:t>digitales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analógicas. Además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0">
                <a:latin typeface="Microsoft Sans Serif"/>
                <a:cs typeface="Microsoft Sans Serif"/>
              </a:rPr>
              <a:t>una </a:t>
            </a:r>
            <a:r>
              <a:rPr dirty="0" sz="950" spc="35">
                <a:latin typeface="Microsoft Sans Serif"/>
                <a:cs typeface="Microsoft Sans Serif"/>
              </a:rPr>
              <a:t>interfaz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120 </a:t>
            </a:r>
            <a:r>
              <a:rPr dirty="0" sz="950" spc="30">
                <a:latin typeface="Microsoft Sans Serif"/>
                <a:cs typeface="Microsoft Sans Serif"/>
              </a:rPr>
              <a:t>voltios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disponible, </a:t>
            </a:r>
            <a:r>
              <a:rPr dirty="0" sz="950" spc="-40">
                <a:latin typeface="Microsoft Sans Serif"/>
                <a:cs typeface="Microsoft Sans Serif"/>
              </a:rPr>
              <a:t>EB1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-40">
                <a:latin typeface="Microsoft Sans Serif"/>
                <a:cs typeface="Microsoft Sans Serif"/>
              </a:rPr>
              <a:t>EB2 </a:t>
            </a:r>
            <a:r>
              <a:rPr dirty="0" sz="950" spc="25">
                <a:latin typeface="Microsoft Sans Serif"/>
                <a:cs typeface="Microsoft Sans Serif"/>
              </a:rPr>
              <a:t>son </a:t>
            </a:r>
            <a:r>
              <a:rPr dirty="0" sz="950" spc="30">
                <a:latin typeface="Microsoft Sans Serif"/>
                <a:cs typeface="Microsoft Sans Serif"/>
              </a:rPr>
              <a:t>tarjetas de </a:t>
            </a:r>
            <a:r>
              <a:rPr dirty="0" sz="950" spc="25">
                <a:latin typeface="Microsoft Sans Serif"/>
                <a:cs typeface="Microsoft Sans Serif"/>
              </a:rPr>
              <a:t>expansión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5">
                <a:latin typeface="Microsoft Sans Serif"/>
                <a:cs typeface="Microsoft Sans Serif"/>
              </a:rPr>
              <a:t>tamaño medio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45">
                <a:latin typeface="Microsoft Sans Serif"/>
                <a:cs typeface="Microsoft Sans Serif"/>
              </a:rPr>
              <a:t> brindan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varias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posibilidades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45">
                <a:latin typeface="Microsoft Sans Serif"/>
                <a:cs typeface="Microsoft Sans Serif"/>
              </a:rPr>
              <a:t>E/S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adicionales.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2723103" y="4143403"/>
            <a:ext cx="4237355" cy="2038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76835" indent="20955">
              <a:lnSpc>
                <a:spcPct val="141200"/>
              </a:lnSpc>
              <a:spcBef>
                <a:spcPts val="100"/>
              </a:spcBef>
            </a:pPr>
            <a:r>
              <a:rPr dirty="0" sz="850" spc="-15">
                <a:latin typeface="Microsoft Sans Serif"/>
                <a:cs typeface="Microsoft Sans Serif"/>
              </a:rPr>
              <a:t>La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placa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35">
                <a:latin typeface="Microsoft Sans Serif"/>
                <a:cs typeface="Microsoft Sans Serif"/>
              </a:rPr>
              <a:t>EB1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tiene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tres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entradas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digitales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y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cuatro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40">
                <a:latin typeface="Microsoft Sans Serif"/>
                <a:cs typeface="Microsoft Sans Serif"/>
              </a:rPr>
              <a:t>E/S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digitales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bidireccionales.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15">
                <a:latin typeface="Microsoft Sans Serif"/>
                <a:cs typeface="Microsoft Sans Serif"/>
              </a:rPr>
              <a:t>La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-40">
                <a:latin typeface="Microsoft Sans Serif"/>
                <a:cs typeface="Microsoft Sans Serif"/>
              </a:rPr>
              <a:t>E/S </a:t>
            </a:r>
            <a:r>
              <a:rPr dirty="0" sz="850" spc="25">
                <a:latin typeface="Microsoft Sans Serif"/>
                <a:cs typeface="Microsoft Sans Serif"/>
              </a:rPr>
              <a:t>bidireccional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30">
                <a:latin typeface="Microsoft Sans Serif"/>
                <a:cs typeface="Microsoft Sans Serif"/>
              </a:rPr>
              <a:t>puede </a:t>
            </a:r>
            <a:r>
              <a:rPr dirty="0" sz="850" spc="40">
                <a:latin typeface="Microsoft Sans Serif"/>
                <a:cs typeface="Microsoft Sans Serif"/>
              </a:rPr>
              <a:t>configurar </a:t>
            </a:r>
            <a:r>
              <a:rPr dirty="0" sz="850" spc="35">
                <a:latin typeface="Microsoft Sans Serif"/>
                <a:cs typeface="Microsoft Sans Serif"/>
              </a:rPr>
              <a:t>como entrada </a:t>
            </a:r>
            <a:r>
              <a:rPr dirty="0" sz="850" spc="40">
                <a:latin typeface="Microsoft Sans Serif"/>
                <a:cs typeface="Microsoft Sans Serif"/>
              </a:rPr>
              <a:t>o </a:t>
            </a:r>
            <a:r>
              <a:rPr dirty="0" sz="850" spc="15">
                <a:latin typeface="Microsoft Sans Serif"/>
                <a:cs typeface="Microsoft Sans Serif"/>
              </a:rPr>
              <a:t>salida </a:t>
            </a:r>
            <a:r>
              <a:rPr dirty="0" sz="850" spc="30">
                <a:latin typeface="Microsoft Sans Serif"/>
                <a:cs typeface="Microsoft Sans Serif"/>
              </a:rPr>
              <a:t>digital. </a:t>
            </a:r>
            <a:r>
              <a:rPr dirty="0" sz="850" spc="20">
                <a:latin typeface="Microsoft Sans Serif"/>
                <a:cs typeface="Microsoft Sans Serif"/>
              </a:rPr>
              <a:t>Una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>
                <a:latin typeface="Microsoft Sans Serif"/>
                <a:cs typeface="Microsoft Sans Serif"/>
              </a:rPr>
              <a:t>las 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entradas </a:t>
            </a:r>
            <a:r>
              <a:rPr dirty="0" sz="850" spc="15">
                <a:latin typeface="Microsoft Sans Serif"/>
                <a:cs typeface="Microsoft Sans Serif"/>
              </a:rPr>
              <a:t>analógicas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25">
                <a:latin typeface="Microsoft Sans Serif"/>
                <a:cs typeface="Microsoft Sans Serif"/>
              </a:rPr>
              <a:t>utiliza </a:t>
            </a:r>
            <a:r>
              <a:rPr dirty="0" sz="850" spc="35">
                <a:latin typeface="Microsoft Sans Serif"/>
                <a:cs typeface="Microsoft Sans Serif"/>
              </a:rPr>
              <a:t>como entrada </a:t>
            </a:r>
            <a:r>
              <a:rPr dirty="0" sz="850" spc="25">
                <a:latin typeface="Microsoft Sans Serif"/>
                <a:cs typeface="Microsoft Sans Serif"/>
              </a:rPr>
              <a:t>de referencia de </a:t>
            </a:r>
            <a:r>
              <a:rPr dirty="0" sz="850" spc="30">
                <a:latin typeface="Microsoft Sans Serif"/>
                <a:cs typeface="Microsoft Sans Serif"/>
              </a:rPr>
              <a:t>tensión </a:t>
            </a:r>
            <a:r>
              <a:rPr dirty="0" sz="850" spc="40">
                <a:latin typeface="Microsoft Sans Serif"/>
                <a:cs typeface="Microsoft Sans Serif"/>
              </a:rPr>
              <a:t>o </a:t>
            </a:r>
            <a:r>
              <a:rPr dirty="0" sz="850" spc="30">
                <a:latin typeface="Microsoft Sans Serif"/>
                <a:cs typeface="Microsoft Sans Serif"/>
              </a:rPr>
              <a:t>corriente.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Dos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>
                <a:latin typeface="Microsoft Sans Serif"/>
                <a:cs typeface="Microsoft Sans Serif"/>
              </a:rPr>
              <a:t>las </a:t>
            </a:r>
            <a:r>
              <a:rPr dirty="0" sz="850" spc="25">
                <a:latin typeface="Microsoft Sans Serif"/>
                <a:cs typeface="Microsoft Sans Serif"/>
              </a:rPr>
              <a:t>entradas </a:t>
            </a:r>
            <a:r>
              <a:rPr dirty="0" sz="850" spc="15">
                <a:latin typeface="Microsoft Sans Serif"/>
                <a:cs typeface="Microsoft Sans Serif"/>
              </a:rPr>
              <a:t>analógicas </a:t>
            </a:r>
            <a:r>
              <a:rPr dirty="0" sz="850" spc="40">
                <a:latin typeface="Microsoft Sans Serif"/>
                <a:cs typeface="Microsoft Sans Serif"/>
              </a:rPr>
              <a:t>también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35">
                <a:latin typeface="Microsoft Sans Serif"/>
                <a:cs typeface="Microsoft Sans Serif"/>
              </a:rPr>
              <a:t>pueden </a:t>
            </a:r>
            <a:r>
              <a:rPr dirty="0" sz="850" spc="40">
                <a:latin typeface="Microsoft Sans Serif"/>
                <a:cs typeface="Microsoft Sans Serif"/>
              </a:rPr>
              <a:t>configurar </a:t>
            </a:r>
            <a:r>
              <a:rPr dirty="0" sz="850" spc="35">
                <a:latin typeface="Microsoft Sans Serif"/>
                <a:cs typeface="Microsoft Sans Serif"/>
              </a:rPr>
              <a:t>como </a:t>
            </a:r>
            <a:r>
              <a:rPr dirty="0" sz="850" spc="25">
                <a:latin typeface="Microsoft Sans Serif"/>
                <a:cs typeface="Microsoft Sans Serif"/>
              </a:rPr>
              <a:t>entradas </a:t>
            </a:r>
            <a:r>
              <a:rPr dirty="0" sz="850" spc="3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digitales.</a:t>
            </a:r>
            <a:endParaRPr sz="8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33300"/>
              </a:lnSpc>
            </a:pPr>
            <a:r>
              <a:rPr dirty="0" sz="900" spc="-15">
                <a:latin typeface="Microsoft Sans Serif"/>
                <a:cs typeface="Microsoft Sans Serif"/>
              </a:rPr>
              <a:t>La </a:t>
            </a:r>
            <a:r>
              <a:rPr dirty="0" sz="900" spc="10">
                <a:latin typeface="Microsoft Sans Serif"/>
                <a:cs typeface="Microsoft Sans Serif"/>
              </a:rPr>
              <a:t>placa </a:t>
            </a:r>
            <a:r>
              <a:rPr dirty="0" sz="900" spc="-35">
                <a:latin typeface="Microsoft Sans Serif"/>
                <a:cs typeface="Microsoft Sans Serif"/>
              </a:rPr>
              <a:t>EB2 </a:t>
            </a:r>
            <a:r>
              <a:rPr dirty="0" sz="900" spc="30">
                <a:latin typeface="Microsoft Sans Serif"/>
                <a:cs typeface="Microsoft Sans Serif"/>
              </a:rPr>
              <a:t>tiene </a:t>
            </a:r>
            <a:r>
              <a:rPr dirty="0" sz="900" spc="25">
                <a:latin typeface="Microsoft Sans Serif"/>
                <a:cs typeface="Microsoft Sans Serif"/>
              </a:rPr>
              <a:t>dos </a:t>
            </a:r>
            <a:r>
              <a:rPr dirty="0" sz="900" spc="30">
                <a:latin typeface="Microsoft Sans Serif"/>
                <a:cs typeface="Microsoft Sans Serif"/>
              </a:rPr>
              <a:t>entradas </a:t>
            </a:r>
            <a:r>
              <a:rPr dirty="0" sz="900" spc="20">
                <a:latin typeface="Microsoft Sans Serif"/>
                <a:cs typeface="Microsoft Sans Serif"/>
              </a:rPr>
              <a:t>digitales, </a:t>
            </a:r>
            <a:r>
              <a:rPr dirty="0" sz="900" spc="35">
                <a:latin typeface="Microsoft Sans Serif"/>
                <a:cs typeface="Microsoft Sans Serif"/>
              </a:rPr>
              <a:t>una entrada </a:t>
            </a:r>
            <a:r>
              <a:rPr dirty="0" sz="900" spc="20">
                <a:latin typeface="Microsoft Sans Serif"/>
                <a:cs typeface="Microsoft Sans Serif"/>
              </a:rPr>
              <a:t>analógica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15">
                <a:latin typeface="Microsoft Sans Serif"/>
                <a:cs typeface="Microsoft Sans Serif"/>
              </a:rPr>
              <a:t>salida </a:t>
            </a:r>
            <a:r>
              <a:rPr dirty="0" sz="900" spc="2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analógica.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Además,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-35">
                <a:latin typeface="Microsoft Sans Serif"/>
                <a:cs typeface="Microsoft Sans Serif"/>
              </a:rPr>
              <a:t>EB2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tiene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cuatro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contactos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relé.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Tres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los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contactos </a:t>
            </a:r>
            <a:r>
              <a:rPr dirty="0" sz="900" spc="-22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son </a:t>
            </a:r>
            <a:r>
              <a:rPr dirty="0" sz="900" spc="45">
                <a:latin typeface="Microsoft Sans Serif"/>
                <a:cs typeface="Microsoft Sans Serif"/>
              </a:rPr>
              <a:t>normalmente </a:t>
            </a:r>
            <a:r>
              <a:rPr dirty="0" sz="900" spc="30">
                <a:latin typeface="Microsoft Sans Serif"/>
                <a:cs typeface="Microsoft Sans Serif"/>
              </a:rPr>
              <a:t>abiertos </a:t>
            </a:r>
            <a:r>
              <a:rPr dirty="0" sz="900" spc="-10">
                <a:latin typeface="Microsoft Sans Serif"/>
                <a:cs typeface="Microsoft Sans Serif"/>
              </a:rPr>
              <a:t>(NO)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50">
                <a:latin typeface="Microsoft Sans Serif"/>
                <a:cs typeface="Microsoft Sans Serif"/>
              </a:rPr>
              <a:t>uno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25">
                <a:latin typeface="Microsoft Sans Serif"/>
                <a:cs typeface="Microsoft Sans Serif"/>
              </a:rPr>
              <a:t>contactos </a:t>
            </a:r>
            <a:r>
              <a:rPr dirty="0" sz="900" spc="35">
                <a:latin typeface="Microsoft Sans Serif"/>
                <a:cs typeface="Microsoft Sans Serif"/>
              </a:rPr>
              <a:t>puede </a:t>
            </a:r>
            <a:r>
              <a:rPr dirty="0" sz="900" spc="30">
                <a:latin typeface="Microsoft Sans Serif"/>
                <a:cs typeface="Microsoft Sans Serif"/>
              </a:rPr>
              <a:t>configurarse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como </a:t>
            </a:r>
            <a:r>
              <a:rPr dirty="0" sz="900" spc="45">
                <a:latin typeface="Microsoft Sans Serif"/>
                <a:cs typeface="Microsoft Sans Serif"/>
              </a:rPr>
              <a:t>normalmente </a:t>
            </a:r>
            <a:r>
              <a:rPr dirty="0" sz="900" spc="40">
                <a:latin typeface="Microsoft Sans Serif"/>
                <a:cs typeface="Microsoft Sans Serif"/>
              </a:rPr>
              <a:t>abierto </a:t>
            </a:r>
            <a:r>
              <a:rPr dirty="0" sz="900" spc="-10">
                <a:latin typeface="Microsoft Sans Serif"/>
                <a:cs typeface="Microsoft Sans Serif"/>
              </a:rPr>
              <a:t>(NO) </a:t>
            </a:r>
            <a:r>
              <a:rPr dirty="0" sz="900" spc="40">
                <a:latin typeface="Microsoft Sans Serif"/>
                <a:cs typeface="Microsoft Sans Serif"/>
              </a:rPr>
              <a:t>o </a:t>
            </a:r>
            <a:r>
              <a:rPr dirty="0" sz="900" spc="45">
                <a:latin typeface="Microsoft Sans Serif"/>
                <a:cs typeface="Microsoft Sans Serif"/>
              </a:rPr>
              <a:t>normalmente </a:t>
            </a:r>
            <a:r>
              <a:rPr dirty="0" sz="900" spc="30">
                <a:latin typeface="Microsoft Sans Serif"/>
                <a:cs typeface="Microsoft Sans Serif"/>
              </a:rPr>
              <a:t>cerrado </a:t>
            </a:r>
            <a:r>
              <a:rPr dirty="0" sz="900" spc="-25">
                <a:latin typeface="Microsoft Sans Serif"/>
                <a:cs typeface="Microsoft Sans Serif"/>
              </a:rPr>
              <a:t>(NC). </a:t>
            </a:r>
            <a:r>
              <a:rPr dirty="0" sz="900" spc="-5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puede </a:t>
            </a:r>
            <a:r>
              <a:rPr dirty="0" sz="900" spc="4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utilizar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máximo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tableros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60">
                <a:latin typeface="Microsoft Sans Serif"/>
                <a:cs typeface="Microsoft Sans Serif"/>
              </a:rPr>
              <a:t>EB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tamaño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medio.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80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24289" y="2705861"/>
            <a:ext cx="2650490" cy="2018030"/>
            <a:chOff x="2924289" y="2705861"/>
            <a:chExt cx="2650490" cy="20180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08668" y="2772359"/>
              <a:ext cx="2475674" cy="187733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927489" y="2709062"/>
              <a:ext cx="2644140" cy="2011680"/>
            </a:xfrm>
            <a:custGeom>
              <a:avLst/>
              <a:gdLst/>
              <a:ahLst/>
              <a:cxnLst/>
              <a:rect l="l" t="t" r="r" b="b"/>
              <a:pathLst>
                <a:path w="2644140" h="2011679">
                  <a:moveTo>
                    <a:pt x="0" y="0"/>
                  </a:moveTo>
                  <a:lnTo>
                    <a:pt x="2644063" y="0"/>
                  </a:lnTo>
                  <a:lnTo>
                    <a:pt x="2644063" y="2011476"/>
                  </a:lnTo>
                  <a:lnTo>
                    <a:pt x="0" y="2011476"/>
                  </a:lnTo>
                  <a:lnTo>
                    <a:pt x="0" y="0"/>
                  </a:lnTo>
                  <a:close/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33873" y="3180232"/>
              <a:ext cx="213868" cy="744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81765" y="3178809"/>
              <a:ext cx="232257" cy="9408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787188" y="3270961"/>
              <a:ext cx="207010" cy="208915"/>
            </a:xfrm>
            <a:custGeom>
              <a:avLst/>
              <a:gdLst/>
              <a:ahLst/>
              <a:cxnLst/>
              <a:rect l="l" t="t" r="r" b="b"/>
              <a:pathLst>
                <a:path w="207010" h="208914">
                  <a:moveTo>
                    <a:pt x="0" y="208483"/>
                  </a:moveTo>
                  <a:lnTo>
                    <a:pt x="206654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21215" y="6778320"/>
            <a:ext cx="3405543" cy="1264653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707395" y="494431"/>
            <a:ext cx="3962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75" b="1">
                <a:latin typeface="Arial"/>
                <a:cs typeface="Arial"/>
              </a:rPr>
              <a:t>SCB1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03219" y="488081"/>
            <a:ext cx="4313555" cy="1854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15">
                <a:latin typeface="Microsoft Sans Serif"/>
                <a:cs typeface="Microsoft Sans Serif"/>
              </a:rPr>
              <a:t>Además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30">
                <a:latin typeface="Microsoft Sans Serif"/>
                <a:cs typeface="Microsoft Sans Serif"/>
              </a:rPr>
              <a:t>comunicación de </a:t>
            </a:r>
            <a:r>
              <a:rPr dirty="0" sz="950" spc="40">
                <a:latin typeface="Microsoft Sans Serif"/>
                <a:cs typeface="Microsoft Sans Serif"/>
              </a:rPr>
              <a:t>unidad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igual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25">
                <a:latin typeface="Microsoft Sans Serif"/>
                <a:cs typeface="Microsoft Sans Serif"/>
              </a:rPr>
              <a:t>igual,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-50">
                <a:latin typeface="Microsoft Sans Serif"/>
                <a:cs typeface="Microsoft Sans Serif"/>
              </a:rPr>
              <a:t>SCB1 </a:t>
            </a:r>
            <a:r>
              <a:rPr dirty="0" sz="950" spc="35">
                <a:latin typeface="Microsoft Sans Serif"/>
                <a:cs typeface="Microsoft Sans Serif"/>
              </a:rPr>
              <a:t>puede </a:t>
            </a:r>
            <a:r>
              <a:rPr dirty="0" sz="950" spc="40">
                <a:latin typeface="Microsoft Sans Serif"/>
                <a:cs typeface="Microsoft Sans Serif"/>
              </a:rPr>
              <a:t> interactuar </a:t>
            </a:r>
            <a:r>
              <a:rPr dirty="0" sz="950" spc="25">
                <a:latin typeface="Microsoft Sans Serif"/>
                <a:cs typeface="Microsoft Sans Serif"/>
              </a:rPr>
              <a:t>con </a:t>
            </a:r>
            <a:r>
              <a:rPr dirty="0" sz="950" spc="40">
                <a:latin typeface="Microsoft Sans Serif"/>
                <a:cs typeface="Microsoft Sans Serif"/>
              </a:rPr>
              <a:t>una </a:t>
            </a:r>
            <a:r>
              <a:rPr dirty="0" sz="950" spc="45">
                <a:latin typeface="Microsoft Sans Serif"/>
                <a:cs typeface="Microsoft Sans Serif"/>
              </a:rPr>
              <a:t>o </a:t>
            </a:r>
            <a:r>
              <a:rPr dirty="0" sz="950" spc="25">
                <a:latin typeface="Microsoft Sans Serif"/>
                <a:cs typeface="Microsoft Sans Serif"/>
              </a:rPr>
              <a:t>dos </a:t>
            </a:r>
            <a:r>
              <a:rPr dirty="0" sz="950" spc="5">
                <a:latin typeface="Microsoft Sans Serif"/>
                <a:cs typeface="Microsoft Sans Serif"/>
              </a:rPr>
              <a:t>placas </a:t>
            </a:r>
            <a:r>
              <a:rPr dirty="0" sz="950" spc="-40">
                <a:latin typeface="Microsoft Sans Serif"/>
                <a:cs typeface="Microsoft Sans Serif"/>
              </a:rPr>
              <a:t>SCI. </a:t>
            </a:r>
            <a:r>
              <a:rPr dirty="0" sz="950" spc="-20">
                <a:latin typeface="Microsoft Sans Serif"/>
                <a:cs typeface="Microsoft Sans Serif"/>
              </a:rPr>
              <a:t>Las </a:t>
            </a:r>
            <a:r>
              <a:rPr dirty="0" sz="950" spc="30">
                <a:latin typeface="Microsoft Sans Serif"/>
                <a:cs typeface="Microsoft Sans Serif"/>
              </a:rPr>
              <a:t>tarjetas </a:t>
            </a:r>
            <a:r>
              <a:rPr dirty="0" sz="950" spc="-50">
                <a:latin typeface="Microsoft Sans Serif"/>
                <a:cs typeface="Microsoft Sans Serif"/>
              </a:rPr>
              <a:t>SCI </a:t>
            </a:r>
            <a:r>
              <a:rPr dirty="0" sz="950" spc="40">
                <a:latin typeface="Microsoft Sans Serif"/>
                <a:cs typeface="Microsoft Sans Serif"/>
              </a:rPr>
              <a:t>proporcionan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entradas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0">
                <a:latin typeface="Microsoft Sans Serif"/>
                <a:cs typeface="Microsoft Sans Serif"/>
              </a:rPr>
              <a:t>salidas </a:t>
            </a:r>
            <a:r>
              <a:rPr dirty="0" sz="950" spc="20">
                <a:latin typeface="Microsoft Sans Serif"/>
                <a:cs typeface="Microsoft Sans Serif"/>
              </a:rPr>
              <a:t>adicionales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45">
                <a:latin typeface="Microsoft Sans Serif"/>
                <a:cs typeface="Microsoft Sans Serif"/>
              </a:rPr>
              <a:t>control </a:t>
            </a:r>
            <a:r>
              <a:rPr dirty="0" sz="950" spc="30">
                <a:latin typeface="Microsoft Sans Serif"/>
                <a:cs typeface="Microsoft Sans Serif"/>
              </a:rPr>
              <a:t>del variador. </a:t>
            </a:r>
            <a:r>
              <a:rPr dirty="0" sz="950" spc="-35">
                <a:latin typeface="Microsoft Sans Serif"/>
                <a:cs typeface="Microsoft Sans Serif"/>
              </a:rPr>
              <a:t>SCI1 </a:t>
            </a:r>
            <a:r>
              <a:rPr dirty="0" sz="950" spc="35">
                <a:latin typeface="Microsoft Sans Serif"/>
                <a:cs typeface="Microsoft Sans Serif"/>
              </a:rPr>
              <a:t>tiene </a:t>
            </a:r>
            <a:r>
              <a:rPr dirty="0" sz="950" spc="15">
                <a:latin typeface="Microsoft Sans Serif"/>
                <a:cs typeface="Microsoft Sans Serif"/>
              </a:rPr>
              <a:t>10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entradas </a:t>
            </a:r>
            <a:r>
              <a:rPr dirty="0" sz="950" spc="25">
                <a:latin typeface="Microsoft Sans Serif"/>
                <a:cs typeface="Microsoft Sans Serif"/>
              </a:rPr>
              <a:t>binarias, </a:t>
            </a:r>
            <a:r>
              <a:rPr dirty="0" sz="950" spc="15">
                <a:latin typeface="Microsoft Sans Serif"/>
                <a:cs typeface="Microsoft Sans Serif"/>
              </a:rPr>
              <a:t>7 </a:t>
            </a:r>
            <a:r>
              <a:rPr dirty="0" sz="950" spc="10">
                <a:latin typeface="Microsoft Sans Serif"/>
                <a:cs typeface="Microsoft Sans Serif"/>
              </a:rPr>
              <a:t>salidas </a:t>
            </a:r>
            <a:r>
              <a:rPr dirty="0" sz="950" spc="25">
                <a:latin typeface="Microsoft Sans Serif"/>
                <a:cs typeface="Microsoft Sans Serif"/>
              </a:rPr>
              <a:t>binarias, </a:t>
            </a:r>
            <a:r>
              <a:rPr dirty="0" sz="950" spc="15">
                <a:latin typeface="Microsoft Sans Serif"/>
                <a:cs typeface="Microsoft Sans Serif"/>
              </a:rPr>
              <a:t>3 </a:t>
            </a:r>
            <a:r>
              <a:rPr dirty="0" sz="950" spc="30">
                <a:latin typeface="Microsoft Sans Serif"/>
                <a:cs typeface="Microsoft Sans Serif"/>
              </a:rPr>
              <a:t>entradas </a:t>
            </a:r>
            <a:r>
              <a:rPr dirty="0" sz="950" spc="15">
                <a:latin typeface="Microsoft Sans Serif"/>
                <a:cs typeface="Microsoft Sans Serif"/>
              </a:rPr>
              <a:t>analógicas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3 </a:t>
            </a:r>
            <a:r>
              <a:rPr dirty="0" sz="950" spc="10">
                <a:latin typeface="Microsoft Sans Serif"/>
                <a:cs typeface="Microsoft Sans Serif"/>
              </a:rPr>
              <a:t>salidas </a:t>
            </a:r>
            <a:r>
              <a:rPr dirty="0" sz="950" spc="15">
                <a:latin typeface="Microsoft Sans Serif"/>
                <a:cs typeface="Microsoft Sans Serif"/>
              </a:rPr>
              <a:t> analógicas. </a:t>
            </a:r>
            <a:r>
              <a:rPr dirty="0" sz="950" spc="-35">
                <a:latin typeface="Microsoft Sans Serif"/>
                <a:cs typeface="Microsoft Sans Serif"/>
              </a:rPr>
              <a:t>SCI2 </a:t>
            </a:r>
            <a:r>
              <a:rPr dirty="0" sz="950" spc="35">
                <a:latin typeface="Microsoft Sans Serif"/>
                <a:cs typeface="Microsoft Sans Serif"/>
              </a:rPr>
              <a:t>tiene </a:t>
            </a:r>
            <a:r>
              <a:rPr dirty="0" sz="950" spc="15">
                <a:latin typeface="Microsoft Sans Serif"/>
                <a:cs typeface="Microsoft Sans Serif"/>
              </a:rPr>
              <a:t>16 </a:t>
            </a:r>
            <a:r>
              <a:rPr dirty="0" sz="950" spc="30">
                <a:latin typeface="Microsoft Sans Serif"/>
                <a:cs typeface="Microsoft Sans Serif"/>
              </a:rPr>
              <a:t>entradas </a:t>
            </a:r>
            <a:r>
              <a:rPr dirty="0" sz="950" spc="25">
                <a:latin typeface="Microsoft Sans Serif"/>
                <a:cs typeface="Microsoft Sans Serif"/>
              </a:rPr>
              <a:t>binarias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12 </a:t>
            </a:r>
            <a:r>
              <a:rPr dirty="0" sz="950" spc="10">
                <a:latin typeface="Microsoft Sans Serif"/>
                <a:cs typeface="Microsoft Sans Serif"/>
              </a:rPr>
              <a:t>salidas </a:t>
            </a:r>
            <a:r>
              <a:rPr dirty="0" sz="950" spc="25">
                <a:latin typeface="Microsoft Sans Serif"/>
                <a:cs typeface="Microsoft Sans Serif"/>
              </a:rPr>
              <a:t>binarias. </a:t>
            </a:r>
            <a:r>
              <a:rPr dirty="0" sz="950" spc="-20">
                <a:latin typeface="Microsoft Sans Serif"/>
                <a:cs typeface="Microsoft Sans Serif"/>
              </a:rPr>
              <a:t>Las 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entradas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salidas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>
                <a:latin typeface="Microsoft Sans Serif"/>
                <a:cs typeface="Microsoft Sans Serif"/>
              </a:rPr>
              <a:t> las </a:t>
            </a:r>
            <a:r>
              <a:rPr dirty="0" sz="950" spc="5">
                <a:latin typeface="Microsoft Sans Serif"/>
                <a:cs typeface="Microsoft Sans Serif"/>
              </a:rPr>
              <a:t>placas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-35">
                <a:latin typeface="Microsoft Sans Serif"/>
                <a:cs typeface="Microsoft Sans Serif"/>
              </a:rPr>
              <a:t>SCI1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-35">
                <a:latin typeface="Microsoft Sans Serif"/>
                <a:cs typeface="Microsoft Sans Serif"/>
              </a:rPr>
              <a:t>SCI2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proporcionan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más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aislamiento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e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inmunidad </a:t>
            </a:r>
            <a:r>
              <a:rPr dirty="0" sz="950" spc="15">
                <a:latin typeface="Microsoft Sans Serif"/>
                <a:cs typeface="Microsoft Sans Serif"/>
              </a:rPr>
              <a:t>al </a:t>
            </a:r>
            <a:r>
              <a:rPr dirty="0" sz="950" spc="50">
                <a:latin typeface="Microsoft Sans Serif"/>
                <a:cs typeface="Microsoft Sans Serif"/>
              </a:rPr>
              <a:t>ruido </a:t>
            </a:r>
            <a:r>
              <a:rPr dirty="0" sz="950" spc="35">
                <a:latin typeface="Microsoft Sans Serif"/>
                <a:cs typeface="Microsoft Sans Serif"/>
              </a:rPr>
              <a:t>electromagnético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>
                <a:latin typeface="Microsoft Sans Serif"/>
                <a:cs typeface="Microsoft Sans Serif"/>
              </a:rPr>
              <a:t>las </a:t>
            </a:r>
            <a:r>
              <a:rPr dirty="0" sz="950" spc="-45">
                <a:latin typeface="Microsoft Sans Serif"/>
                <a:cs typeface="Microsoft Sans Serif"/>
              </a:rPr>
              <a:t>E/S </a:t>
            </a:r>
            <a:r>
              <a:rPr dirty="0" sz="950" spc="30">
                <a:latin typeface="Microsoft Sans Serif"/>
                <a:cs typeface="Microsoft Sans Serif"/>
              </a:rPr>
              <a:t>estándar de </a:t>
            </a:r>
            <a:r>
              <a:rPr dirty="0" sz="950">
                <a:latin typeface="Microsoft Sans Serif"/>
                <a:cs typeface="Microsoft Sans Serif"/>
              </a:rPr>
              <a:t>las </a:t>
            </a:r>
            <a:r>
              <a:rPr dirty="0" sz="950" spc="5">
                <a:latin typeface="Microsoft Sans Serif"/>
                <a:cs typeface="Microsoft Sans Serif"/>
              </a:rPr>
              <a:t>placas </a:t>
            </a:r>
            <a:r>
              <a:rPr dirty="0" sz="950" spc="-30">
                <a:latin typeface="Microsoft Sans Serif"/>
                <a:cs typeface="Microsoft Sans Serif"/>
              </a:rPr>
              <a:t>CU.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-20">
                <a:latin typeface="Microsoft Sans Serif"/>
                <a:cs typeface="Microsoft Sans Serif"/>
              </a:rPr>
              <a:t>Las</a:t>
            </a:r>
            <a:r>
              <a:rPr dirty="0" sz="950" spc="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tarjetas</a:t>
            </a:r>
            <a:r>
              <a:rPr dirty="0" sz="950" spc="15">
                <a:latin typeface="Microsoft Sans Serif"/>
                <a:cs typeface="Microsoft Sans Serif"/>
              </a:rPr>
              <a:t> </a:t>
            </a:r>
            <a:r>
              <a:rPr dirty="0" sz="950" spc="-35">
                <a:latin typeface="Microsoft Sans Serif"/>
                <a:cs typeface="Microsoft Sans Serif"/>
              </a:rPr>
              <a:t>SCI1</a:t>
            </a:r>
            <a:r>
              <a:rPr dirty="0" sz="950" spc="1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o</a:t>
            </a:r>
            <a:r>
              <a:rPr dirty="0" sz="950" spc="15">
                <a:latin typeface="Microsoft Sans Serif"/>
                <a:cs typeface="Microsoft Sans Serif"/>
              </a:rPr>
              <a:t> </a:t>
            </a:r>
            <a:r>
              <a:rPr dirty="0" sz="950" spc="-35">
                <a:latin typeface="Microsoft Sans Serif"/>
                <a:cs typeface="Microsoft Sans Serif"/>
              </a:rPr>
              <a:t>SCI2</a:t>
            </a:r>
            <a:r>
              <a:rPr dirty="0" sz="950" spc="1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deben</a:t>
            </a:r>
            <a:r>
              <a:rPr dirty="0" sz="950" spc="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usarse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15">
                <a:latin typeface="Microsoft Sans Serif"/>
                <a:cs typeface="Microsoft Sans Serif"/>
              </a:rPr>
              <a:t> aplicaciones </a:t>
            </a:r>
            <a:r>
              <a:rPr dirty="0" sz="950" spc="40">
                <a:latin typeface="Microsoft Sans Serif"/>
                <a:cs typeface="Microsoft Sans Serif"/>
              </a:rPr>
              <a:t>donde</a:t>
            </a:r>
            <a:r>
              <a:rPr dirty="0" sz="950" spc="15">
                <a:latin typeface="Microsoft Sans Serif"/>
                <a:cs typeface="Microsoft Sans Serif"/>
              </a:rPr>
              <a:t> la </a:t>
            </a:r>
            <a:r>
              <a:rPr dirty="0" sz="950" spc="45">
                <a:latin typeface="Microsoft Sans Serif"/>
                <a:cs typeface="Microsoft Sans Serif"/>
              </a:rPr>
              <a:t>inmunidad </a:t>
            </a:r>
            <a:r>
              <a:rPr dirty="0" sz="950" spc="5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al </a:t>
            </a:r>
            <a:r>
              <a:rPr dirty="0" sz="950" spc="50">
                <a:latin typeface="Microsoft Sans Serif"/>
                <a:cs typeface="Microsoft Sans Serif"/>
              </a:rPr>
              <a:t>ruido </a:t>
            </a:r>
            <a:r>
              <a:rPr dirty="0" sz="950" spc="-10">
                <a:latin typeface="Microsoft Sans Serif"/>
                <a:cs typeface="Microsoft Sans Serif"/>
              </a:rPr>
              <a:t>es </a:t>
            </a:r>
            <a:r>
              <a:rPr dirty="0" sz="950" spc="40">
                <a:latin typeface="Microsoft Sans Serif"/>
                <a:cs typeface="Microsoft Sans Serif"/>
              </a:rPr>
              <a:t>una </a:t>
            </a:r>
            <a:r>
              <a:rPr dirty="0" sz="950" spc="30">
                <a:latin typeface="Microsoft Sans Serif"/>
                <a:cs typeface="Microsoft Sans Serif"/>
              </a:rPr>
              <a:t>preocupación. </a:t>
            </a: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10">
                <a:latin typeface="Microsoft Sans Serif"/>
                <a:cs typeface="Microsoft Sans Serif"/>
              </a:rPr>
              <a:t>placa </a:t>
            </a:r>
            <a:r>
              <a:rPr dirty="0" sz="950" spc="-50">
                <a:latin typeface="Microsoft Sans Serif"/>
                <a:cs typeface="Microsoft Sans Serif"/>
              </a:rPr>
              <a:t>SCB2 </a:t>
            </a:r>
            <a:r>
              <a:rPr dirty="0" sz="950" spc="50">
                <a:latin typeface="Microsoft Sans Serif"/>
                <a:cs typeface="Microsoft Sans Serif"/>
              </a:rPr>
              <a:t>no </a:t>
            </a:r>
            <a:r>
              <a:rPr dirty="0" sz="950" spc="35">
                <a:latin typeface="Microsoft Sans Serif"/>
                <a:cs typeface="Microsoft Sans Serif"/>
              </a:rPr>
              <a:t>interactúa </a:t>
            </a:r>
            <a:r>
              <a:rPr dirty="0" sz="950" spc="25">
                <a:latin typeface="Microsoft Sans Serif"/>
                <a:cs typeface="Microsoft Sans Serif"/>
              </a:rPr>
              <a:t>con </a:t>
            </a:r>
            <a:r>
              <a:rPr dirty="0" sz="950">
                <a:latin typeface="Microsoft Sans Serif"/>
                <a:cs typeface="Microsoft Sans Serif"/>
              </a:rPr>
              <a:t>las </a:t>
            </a:r>
            <a:r>
              <a:rPr dirty="0" sz="950" spc="5">
                <a:latin typeface="Microsoft Sans Serif"/>
                <a:cs typeface="Microsoft Sans Serif"/>
              </a:rPr>
              <a:t>placas </a:t>
            </a:r>
            <a:r>
              <a:rPr dirty="0" sz="950" spc="10">
                <a:latin typeface="Microsoft Sans Serif"/>
                <a:cs typeface="Microsoft Sans Serif"/>
              </a:rPr>
              <a:t> </a:t>
            </a:r>
            <a:r>
              <a:rPr dirty="0" sz="950" spc="-40">
                <a:latin typeface="Microsoft Sans Serif"/>
                <a:cs typeface="Microsoft Sans Serif"/>
              </a:rPr>
              <a:t>SCI.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7390" y="5168036"/>
            <a:ext cx="129032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30" b="1">
                <a:latin typeface="Arial"/>
                <a:cs typeface="Arial"/>
              </a:rPr>
              <a:t>Interfaces</a:t>
            </a:r>
            <a:r>
              <a:rPr dirty="0" sz="800" spc="-30" b="1">
                <a:latin typeface="Arial"/>
                <a:cs typeface="Arial"/>
              </a:rPr>
              <a:t> </a:t>
            </a:r>
            <a:r>
              <a:rPr dirty="0" sz="800" spc="20" b="1">
                <a:latin typeface="Arial"/>
                <a:cs typeface="Arial"/>
              </a:rPr>
              <a:t>de</a:t>
            </a:r>
            <a:r>
              <a:rPr dirty="0" sz="800" spc="-30" b="1">
                <a:latin typeface="Arial"/>
                <a:cs typeface="Arial"/>
              </a:rPr>
              <a:t> </a:t>
            </a:r>
            <a:r>
              <a:rPr dirty="0" sz="800" spc="10" b="1">
                <a:latin typeface="Arial"/>
                <a:cs typeface="Arial"/>
              </a:rPr>
              <a:t>codificador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03214" y="5110886"/>
            <a:ext cx="435356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5">
                <a:latin typeface="Microsoft Sans Serif"/>
                <a:cs typeface="Microsoft Sans Serif"/>
              </a:rPr>
              <a:t>Los </a:t>
            </a:r>
            <a:r>
              <a:rPr dirty="0" sz="950" spc="35">
                <a:latin typeface="Microsoft Sans Serif"/>
                <a:cs typeface="Microsoft Sans Serif"/>
              </a:rPr>
              <a:t>tacómetros </a:t>
            </a:r>
            <a:r>
              <a:rPr dirty="0" sz="950" spc="25">
                <a:latin typeface="Microsoft Sans Serif"/>
                <a:cs typeface="Microsoft Sans Serif"/>
              </a:rPr>
              <a:t>digitales </a:t>
            </a:r>
            <a:r>
              <a:rPr dirty="0" sz="950" spc="15">
                <a:latin typeface="Microsoft Sans Serif"/>
                <a:cs typeface="Microsoft Sans Serif"/>
              </a:rPr>
              <a:t>(codificadores)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40">
                <a:latin typeface="Microsoft Sans Serif"/>
                <a:cs typeface="Microsoft Sans Serif"/>
              </a:rPr>
              <a:t>pueden </a:t>
            </a:r>
            <a:r>
              <a:rPr dirty="0" sz="950" spc="30">
                <a:latin typeface="Microsoft Sans Serif"/>
                <a:cs typeface="Microsoft Sans Serif"/>
              </a:rPr>
              <a:t>utilizar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50">
                <a:latin typeface="Microsoft Sans Serif"/>
                <a:cs typeface="Microsoft Sans Serif"/>
              </a:rPr>
              <a:t>medir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 velocidad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real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motor.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interfaz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tacómetro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digital</a:t>
            </a:r>
            <a:r>
              <a:rPr dirty="0" sz="950" spc="-10">
                <a:latin typeface="Microsoft Sans Serif"/>
                <a:cs typeface="Microsoft Sans Serif"/>
              </a:rPr>
              <a:t> (DTI)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está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diseñada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</a:t>
            </a:r>
            <a:r>
              <a:rPr dirty="0" sz="950" spc="25">
                <a:latin typeface="Microsoft Sans Serif"/>
                <a:cs typeface="Microsoft Sans Serif"/>
              </a:rPr>
              <a:t> utilizarse</a:t>
            </a:r>
            <a:r>
              <a:rPr dirty="0" sz="950" spc="3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</a:t>
            </a:r>
            <a:r>
              <a:rPr dirty="0" sz="950" spc="3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tacómetros</a:t>
            </a:r>
            <a:r>
              <a:rPr dirty="0" sz="950" spc="3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digitales</a:t>
            </a:r>
            <a:r>
              <a:rPr dirty="0" sz="950" spc="3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(codificadores)</a:t>
            </a:r>
            <a:r>
              <a:rPr dirty="0" sz="950" spc="3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que</a:t>
            </a:r>
            <a:r>
              <a:rPr dirty="0" sz="950" spc="3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funcionan</a:t>
            </a:r>
            <a:r>
              <a:rPr dirty="0" sz="950" spc="3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 </a:t>
            </a:r>
            <a:r>
              <a:rPr dirty="0" sz="950" spc="3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25">
                <a:latin typeface="Microsoft Sans Serif"/>
                <a:cs typeface="Microsoft Sans Serif"/>
              </a:rPr>
              <a:t>voltaje </a:t>
            </a:r>
            <a:r>
              <a:rPr dirty="0" sz="950" spc="40">
                <a:latin typeface="Microsoft Sans Serif"/>
                <a:cs typeface="Microsoft Sans Serif"/>
              </a:rPr>
              <a:t>distinto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0">
                <a:latin typeface="Microsoft Sans Serif"/>
                <a:cs typeface="Microsoft Sans Serif"/>
              </a:rPr>
              <a:t>11-30 </a:t>
            </a:r>
            <a:r>
              <a:rPr dirty="0" sz="950" spc="-65">
                <a:latin typeface="Microsoft Sans Serif"/>
                <a:cs typeface="Microsoft Sans Serif"/>
              </a:rPr>
              <a:t>VCC. </a:t>
            </a: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>
                <a:latin typeface="Microsoft Sans Serif"/>
                <a:cs typeface="Microsoft Sans Serif"/>
              </a:rPr>
              <a:t>DTI </a:t>
            </a:r>
            <a:r>
              <a:rPr dirty="0" sz="950" spc="45">
                <a:latin typeface="Microsoft Sans Serif"/>
                <a:cs typeface="Microsoft Sans Serif"/>
              </a:rPr>
              <a:t>también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35">
                <a:latin typeface="Microsoft Sans Serif"/>
                <a:cs typeface="Microsoft Sans Serif"/>
              </a:rPr>
              <a:t>requiere para </a:t>
            </a:r>
            <a:r>
              <a:rPr dirty="0" sz="950" spc="25">
                <a:latin typeface="Microsoft Sans Serif"/>
                <a:cs typeface="Microsoft Sans Serif"/>
              </a:rPr>
              <a:t>usar con </a:t>
            </a:r>
            <a:r>
              <a:rPr dirty="0" sz="950" spc="3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codificadores </a:t>
            </a:r>
            <a:r>
              <a:rPr dirty="0" sz="950" spc="-25">
                <a:latin typeface="Microsoft Sans Serif"/>
                <a:cs typeface="Microsoft Sans Serif"/>
              </a:rPr>
              <a:t>HTL </a:t>
            </a:r>
            <a:r>
              <a:rPr dirty="0" sz="950" spc="25">
                <a:latin typeface="Microsoft Sans Serif"/>
                <a:cs typeface="Microsoft Sans Serif"/>
              </a:rPr>
              <a:t>con </a:t>
            </a:r>
            <a:r>
              <a:rPr dirty="0" sz="950" spc="15">
                <a:latin typeface="Microsoft Sans Serif"/>
                <a:cs typeface="Microsoft Sans Serif"/>
              </a:rPr>
              <a:t>canal </a:t>
            </a:r>
            <a:r>
              <a:rPr dirty="0" sz="950" spc="35">
                <a:latin typeface="Microsoft Sans Serif"/>
                <a:cs typeface="Microsoft Sans Serif"/>
              </a:rPr>
              <a:t>invertido, </a:t>
            </a:r>
            <a:r>
              <a:rPr dirty="0" sz="950" spc="25">
                <a:latin typeface="Microsoft Sans Serif"/>
                <a:cs typeface="Microsoft Sans Serif"/>
              </a:rPr>
              <a:t>codificadores </a:t>
            </a:r>
            <a:r>
              <a:rPr dirty="0" sz="950" spc="-25">
                <a:latin typeface="Microsoft Sans Serif"/>
                <a:cs typeface="Microsoft Sans Serif"/>
              </a:rPr>
              <a:t>HTL </a:t>
            </a:r>
            <a:r>
              <a:rPr dirty="0" sz="950" spc="30">
                <a:latin typeface="Microsoft Sans Serif"/>
                <a:cs typeface="Microsoft Sans Serif"/>
              </a:rPr>
              <a:t>flotantes,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codificadores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45">
                <a:latin typeface="Microsoft Sans Serif"/>
                <a:cs typeface="Microsoft Sans Serif"/>
              </a:rPr>
              <a:t>TTL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codificadores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cables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más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495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pies.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81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85002" y="1791817"/>
            <a:ext cx="1009015" cy="948055"/>
          </a:xfrm>
          <a:custGeom>
            <a:avLst/>
            <a:gdLst/>
            <a:ahLst/>
            <a:cxnLst/>
            <a:rect l="l" t="t" r="r" b="b"/>
            <a:pathLst>
              <a:path w="1009015" h="948055">
                <a:moveTo>
                  <a:pt x="0" y="0"/>
                </a:moveTo>
                <a:lnTo>
                  <a:pt x="1008684" y="0"/>
                </a:lnTo>
                <a:lnTo>
                  <a:pt x="1008684" y="947877"/>
                </a:lnTo>
                <a:lnTo>
                  <a:pt x="0" y="947877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4017441" y="1936381"/>
            <a:ext cx="315595" cy="659130"/>
            <a:chOff x="4017441" y="1936381"/>
            <a:chExt cx="315595" cy="659130"/>
          </a:xfrm>
        </p:grpSpPr>
        <p:sp>
          <p:nvSpPr>
            <p:cNvPr id="4" name="object 4"/>
            <p:cNvSpPr/>
            <p:nvPr/>
          </p:nvSpPr>
          <p:spPr>
            <a:xfrm>
              <a:off x="4019727" y="1938667"/>
              <a:ext cx="310515" cy="654685"/>
            </a:xfrm>
            <a:custGeom>
              <a:avLst/>
              <a:gdLst/>
              <a:ahLst/>
              <a:cxnLst/>
              <a:rect l="l" t="t" r="r" b="b"/>
              <a:pathLst>
                <a:path w="310514" h="654685">
                  <a:moveTo>
                    <a:pt x="393" y="0"/>
                  </a:moveTo>
                  <a:lnTo>
                    <a:pt x="310489" y="0"/>
                  </a:lnTo>
                  <a:lnTo>
                    <a:pt x="310489" y="654494"/>
                  </a:lnTo>
                  <a:lnTo>
                    <a:pt x="393" y="654494"/>
                  </a:lnTo>
                  <a:lnTo>
                    <a:pt x="393" y="0"/>
                  </a:lnTo>
                  <a:close/>
                </a:path>
                <a:path w="310514" h="654685">
                  <a:moveTo>
                    <a:pt x="309333" y="1435"/>
                  </a:moveTo>
                  <a:lnTo>
                    <a:pt x="0" y="653046"/>
                  </a:lnTo>
                </a:path>
                <a:path w="310514" h="654685">
                  <a:moveTo>
                    <a:pt x="212674" y="131927"/>
                  </a:moveTo>
                  <a:lnTo>
                    <a:pt x="152006" y="131927"/>
                  </a:lnTo>
                  <a:lnTo>
                    <a:pt x="152006" y="71094"/>
                  </a:lnTo>
                  <a:lnTo>
                    <a:pt x="91173" y="71094"/>
                  </a:lnTo>
                  <a:lnTo>
                    <a:pt x="91173" y="131927"/>
                  </a:lnTo>
                  <a:lnTo>
                    <a:pt x="29590" y="13182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05389" y="2452433"/>
              <a:ext cx="196265" cy="108203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41102" y="2665920"/>
            <a:ext cx="477608" cy="20278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65659" y="2225230"/>
            <a:ext cx="254292" cy="75882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4335716" y="2273528"/>
            <a:ext cx="1547495" cy="0"/>
          </a:xfrm>
          <a:custGeom>
            <a:avLst/>
            <a:gdLst/>
            <a:ahLst/>
            <a:cxnLst/>
            <a:rect l="l" t="t" r="r" b="b"/>
            <a:pathLst>
              <a:path w="1547495" h="0">
                <a:moveTo>
                  <a:pt x="0" y="0"/>
                </a:moveTo>
                <a:lnTo>
                  <a:pt x="154734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91758" y="2862376"/>
            <a:ext cx="310781" cy="7588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48577" y="2863799"/>
            <a:ext cx="245262" cy="74460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3490429" y="1910105"/>
            <a:ext cx="537210" cy="350520"/>
            <a:chOff x="3490429" y="1910105"/>
            <a:chExt cx="537210" cy="350520"/>
          </a:xfrm>
        </p:grpSpPr>
        <p:sp>
          <p:nvSpPr>
            <p:cNvPr id="12" name="object 12"/>
            <p:cNvSpPr/>
            <p:nvPr/>
          </p:nvSpPr>
          <p:spPr>
            <a:xfrm>
              <a:off x="3492715" y="1912391"/>
              <a:ext cx="346075" cy="346075"/>
            </a:xfrm>
            <a:custGeom>
              <a:avLst/>
              <a:gdLst/>
              <a:ahLst/>
              <a:cxnLst/>
              <a:rect l="l" t="t" r="r" b="b"/>
              <a:pathLst>
                <a:path w="346075" h="346075">
                  <a:moveTo>
                    <a:pt x="172732" y="0"/>
                  </a:moveTo>
                  <a:lnTo>
                    <a:pt x="218560" y="6188"/>
                  </a:lnTo>
                  <a:lnTo>
                    <a:pt x="259797" y="23641"/>
                  </a:lnTo>
                  <a:lnTo>
                    <a:pt x="294774" y="50690"/>
                  </a:lnTo>
                  <a:lnTo>
                    <a:pt x="321824" y="85667"/>
                  </a:lnTo>
                  <a:lnTo>
                    <a:pt x="339277" y="126904"/>
                  </a:lnTo>
                  <a:lnTo>
                    <a:pt x="345465" y="172732"/>
                  </a:lnTo>
                  <a:lnTo>
                    <a:pt x="339277" y="218566"/>
                  </a:lnTo>
                  <a:lnTo>
                    <a:pt x="321824" y="259806"/>
                  </a:lnTo>
                  <a:lnTo>
                    <a:pt x="294774" y="294786"/>
                  </a:lnTo>
                  <a:lnTo>
                    <a:pt x="259797" y="321836"/>
                  </a:lnTo>
                  <a:lnTo>
                    <a:pt x="218560" y="339289"/>
                  </a:lnTo>
                  <a:lnTo>
                    <a:pt x="172732" y="345478"/>
                  </a:lnTo>
                  <a:lnTo>
                    <a:pt x="126900" y="339289"/>
                  </a:lnTo>
                  <a:lnTo>
                    <a:pt x="85661" y="321836"/>
                  </a:lnTo>
                  <a:lnTo>
                    <a:pt x="50685" y="294786"/>
                  </a:lnTo>
                  <a:lnTo>
                    <a:pt x="23638" y="259806"/>
                  </a:lnTo>
                  <a:lnTo>
                    <a:pt x="6187" y="218566"/>
                  </a:lnTo>
                  <a:lnTo>
                    <a:pt x="0" y="172732"/>
                  </a:lnTo>
                  <a:lnTo>
                    <a:pt x="6187" y="126904"/>
                  </a:lnTo>
                  <a:lnTo>
                    <a:pt x="23638" y="85667"/>
                  </a:lnTo>
                  <a:lnTo>
                    <a:pt x="50685" y="50690"/>
                  </a:lnTo>
                  <a:lnTo>
                    <a:pt x="85661" y="23641"/>
                  </a:lnTo>
                  <a:lnTo>
                    <a:pt x="126900" y="6188"/>
                  </a:lnTo>
                  <a:lnTo>
                    <a:pt x="172732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38194" y="2047900"/>
              <a:ext cx="264350" cy="7446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837470" y="2084539"/>
              <a:ext cx="187960" cy="1270"/>
            </a:xfrm>
            <a:custGeom>
              <a:avLst/>
              <a:gdLst/>
              <a:ahLst/>
              <a:cxnLst/>
              <a:rect l="l" t="t" r="r" b="b"/>
              <a:pathLst>
                <a:path w="187960" h="1269">
                  <a:moveTo>
                    <a:pt x="0" y="0"/>
                  </a:moveTo>
                  <a:lnTo>
                    <a:pt x="187490" y="118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/>
          <p:nvPr/>
        </p:nvSpPr>
        <p:spPr>
          <a:xfrm>
            <a:off x="2771025" y="2378506"/>
            <a:ext cx="293370" cy="293370"/>
          </a:xfrm>
          <a:custGeom>
            <a:avLst/>
            <a:gdLst/>
            <a:ahLst/>
            <a:cxnLst/>
            <a:rect l="l" t="t" r="r" b="b"/>
            <a:pathLst>
              <a:path w="293369" h="293369">
                <a:moveTo>
                  <a:pt x="293293" y="146646"/>
                </a:moveTo>
                <a:lnTo>
                  <a:pt x="285817" y="192996"/>
                </a:lnTo>
                <a:lnTo>
                  <a:pt x="264998" y="233248"/>
                </a:lnTo>
                <a:lnTo>
                  <a:pt x="233253" y="264990"/>
                </a:lnTo>
                <a:lnTo>
                  <a:pt x="192997" y="285805"/>
                </a:lnTo>
                <a:lnTo>
                  <a:pt x="146646" y="293281"/>
                </a:lnTo>
                <a:lnTo>
                  <a:pt x="100296" y="285805"/>
                </a:lnTo>
                <a:lnTo>
                  <a:pt x="60040" y="264990"/>
                </a:lnTo>
                <a:lnTo>
                  <a:pt x="28295" y="233248"/>
                </a:lnTo>
                <a:lnTo>
                  <a:pt x="7476" y="192996"/>
                </a:lnTo>
                <a:lnTo>
                  <a:pt x="0" y="146646"/>
                </a:lnTo>
                <a:lnTo>
                  <a:pt x="7476" y="100291"/>
                </a:lnTo>
                <a:lnTo>
                  <a:pt x="28295" y="60034"/>
                </a:lnTo>
                <a:lnTo>
                  <a:pt x="60040" y="28291"/>
                </a:lnTo>
                <a:lnTo>
                  <a:pt x="100296" y="7475"/>
                </a:lnTo>
                <a:lnTo>
                  <a:pt x="146646" y="0"/>
                </a:lnTo>
                <a:lnTo>
                  <a:pt x="192997" y="7475"/>
                </a:lnTo>
                <a:lnTo>
                  <a:pt x="233253" y="28291"/>
                </a:lnTo>
                <a:lnTo>
                  <a:pt x="264998" y="60034"/>
                </a:lnTo>
                <a:lnTo>
                  <a:pt x="285817" y="100291"/>
                </a:lnTo>
                <a:lnTo>
                  <a:pt x="293293" y="146646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/>
          <p:cNvGrpSpPr/>
          <p:nvPr/>
        </p:nvGrpSpPr>
        <p:grpSpPr>
          <a:xfrm>
            <a:off x="2768739" y="2260828"/>
            <a:ext cx="1053465" cy="413384"/>
            <a:chOff x="2768739" y="2260828"/>
            <a:chExt cx="1053465" cy="413384"/>
          </a:xfrm>
        </p:grpSpPr>
        <p:sp>
          <p:nvSpPr>
            <p:cNvPr id="17" name="object 17"/>
            <p:cNvSpPr/>
            <p:nvPr/>
          </p:nvSpPr>
          <p:spPr>
            <a:xfrm>
              <a:off x="2771025" y="2378506"/>
              <a:ext cx="1049020" cy="293370"/>
            </a:xfrm>
            <a:custGeom>
              <a:avLst/>
              <a:gdLst/>
              <a:ahLst/>
              <a:cxnLst/>
              <a:rect l="l" t="t" r="r" b="b"/>
              <a:pathLst>
                <a:path w="1049020" h="293369">
                  <a:moveTo>
                    <a:pt x="1048499" y="146646"/>
                  </a:moveTo>
                  <a:lnTo>
                    <a:pt x="1041022" y="192996"/>
                  </a:lnTo>
                  <a:lnTo>
                    <a:pt x="1020204" y="233248"/>
                  </a:lnTo>
                  <a:lnTo>
                    <a:pt x="988458" y="264990"/>
                  </a:lnTo>
                  <a:lnTo>
                    <a:pt x="948203" y="285805"/>
                  </a:lnTo>
                  <a:lnTo>
                    <a:pt x="901852" y="293281"/>
                  </a:lnTo>
                  <a:lnTo>
                    <a:pt x="855500" y="285805"/>
                  </a:lnTo>
                  <a:lnTo>
                    <a:pt x="815241" y="264990"/>
                  </a:lnTo>
                  <a:lnTo>
                    <a:pt x="783492" y="233248"/>
                  </a:lnTo>
                  <a:lnTo>
                    <a:pt x="762670" y="192996"/>
                  </a:lnTo>
                  <a:lnTo>
                    <a:pt x="755192" y="146646"/>
                  </a:lnTo>
                  <a:lnTo>
                    <a:pt x="762670" y="100291"/>
                  </a:lnTo>
                  <a:lnTo>
                    <a:pt x="783492" y="60034"/>
                  </a:lnTo>
                  <a:lnTo>
                    <a:pt x="815241" y="28291"/>
                  </a:lnTo>
                  <a:lnTo>
                    <a:pt x="855500" y="7475"/>
                  </a:lnTo>
                  <a:lnTo>
                    <a:pt x="901852" y="0"/>
                  </a:lnTo>
                  <a:lnTo>
                    <a:pt x="948203" y="7475"/>
                  </a:lnTo>
                  <a:lnTo>
                    <a:pt x="988458" y="28291"/>
                  </a:lnTo>
                  <a:lnTo>
                    <a:pt x="1020204" y="60034"/>
                  </a:lnTo>
                  <a:lnTo>
                    <a:pt x="1041022" y="100291"/>
                  </a:lnTo>
                  <a:lnTo>
                    <a:pt x="1048499" y="146646"/>
                  </a:lnTo>
                </a:path>
                <a:path w="1049020" h="293369">
                  <a:moveTo>
                    <a:pt x="146646" y="293281"/>
                  </a:moveTo>
                  <a:lnTo>
                    <a:pt x="100296" y="285805"/>
                  </a:lnTo>
                  <a:lnTo>
                    <a:pt x="60040" y="264990"/>
                  </a:lnTo>
                  <a:lnTo>
                    <a:pt x="28295" y="233248"/>
                  </a:lnTo>
                  <a:lnTo>
                    <a:pt x="7476" y="192996"/>
                  </a:lnTo>
                  <a:lnTo>
                    <a:pt x="0" y="146646"/>
                  </a:lnTo>
                  <a:lnTo>
                    <a:pt x="7476" y="100291"/>
                  </a:lnTo>
                  <a:lnTo>
                    <a:pt x="28295" y="60034"/>
                  </a:lnTo>
                  <a:lnTo>
                    <a:pt x="60040" y="28291"/>
                  </a:lnTo>
                  <a:lnTo>
                    <a:pt x="100296" y="7475"/>
                  </a:lnTo>
                  <a:lnTo>
                    <a:pt x="146646" y="0"/>
                  </a:lnTo>
                  <a:lnTo>
                    <a:pt x="901852" y="0"/>
                  </a:lnTo>
                  <a:lnTo>
                    <a:pt x="948203" y="7475"/>
                  </a:lnTo>
                  <a:lnTo>
                    <a:pt x="988458" y="28291"/>
                  </a:lnTo>
                  <a:lnTo>
                    <a:pt x="1020204" y="60034"/>
                  </a:lnTo>
                  <a:lnTo>
                    <a:pt x="1041022" y="100291"/>
                  </a:lnTo>
                  <a:lnTo>
                    <a:pt x="1048499" y="146646"/>
                  </a:lnTo>
                  <a:lnTo>
                    <a:pt x="1041022" y="192996"/>
                  </a:lnTo>
                  <a:lnTo>
                    <a:pt x="1020204" y="233248"/>
                  </a:lnTo>
                  <a:lnTo>
                    <a:pt x="988458" y="264990"/>
                  </a:lnTo>
                  <a:lnTo>
                    <a:pt x="948203" y="285805"/>
                  </a:lnTo>
                  <a:lnTo>
                    <a:pt x="901852" y="293281"/>
                  </a:lnTo>
                  <a:lnTo>
                    <a:pt x="146646" y="29328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63671" y="2376220"/>
              <a:ext cx="100215" cy="10021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85401" y="2376220"/>
              <a:ext cx="100215" cy="10021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07118" y="2376220"/>
              <a:ext cx="100202" cy="10021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28847" y="2376220"/>
              <a:ext cx="100215" cy="100215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671265" y="2260828"/>
              <a:ext cx="0" cy="245745"/>
            </a:xfrm>
            <a:custGeom>
              <a:avLst/>
              <a:gdLst/>
              <a:ahLst/>
              <a:cxnLst/>
              <a:rect l="l" t="t" r="r" b="b"/>
              <a:pathLst>
                <a:path w="0" h="245744">
                  <a:moveTo>
                    <a:pt x="0" y="245452"/>
                  </a:moveTo>
                  <a:lnTo>
                    <a:pt x="0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/>
          <p:cNvGrpSpPr/>
          <p:nvPr/>
        </p:nvGrpSpPr>
        <p:grpSpPr>
          <a:xfrm>
            <a:off x="2742692" y="3206114"/>
            <a:ext cx="4146550" cy="1417320"/>
            <a:chOff x="2742692" y="3206114"/>
            <a:chExt cx="4146550" cy="1417320"/>
          </a:xfrm>
        </p:grpSpPr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42692" y="3206114"/>
              <a:ext cx="4146270" cy="141702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34661" y="4278960"/>
              <a:ext cx="360870" cy="19180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084747" y="4278960"/>
              <a:ext cx="310781" cy="7589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41567" y="4280382"/>
              <a:ext cx="245249" cy="74472"/>
            </a:xfrm>
            <a:prstGeom prst="rect">
              <a:avLst/>
            </a:prstGeom>
          </p:spPr>
        </p:pic>
      </p:grpSp>
      <p:pic>
        <p:nvPicPr>
          <p:cNvPr id="28" name="object 2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741117" y="6858000"/>
            <a:ext cx="3405555" cy="595439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527293" y="525938"/>
            <a:ext cx="1379220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5" b="1">
                <a:latin typeface="Arial"/>
                <a:cs typeface="Arial"/>
              </a:rPr>
              <a:t>Placa</a:t>
            </a:r>
            <a:r>
              <a:rPr dirty="0" sz="950" spc="-35" b="1">
                <a:latin typeface="Arial"/>
                <a:cs typeface="Arial"/>
              </a:rPr>
              <a:t> </a:t>
            </a:r>
            <a:r>
              <a:rPr dirty="0" sz="950" spc="15" b="1">
                <a:latin typeface="Arial"/>
                <a:cs typeface="Arial"/>
              </a:rPr>
              <a:t>codificadora</a:t>
            </a:r>
            <a:r>
              <a:rPr dirty="0" sz="950" spc="-35" b="1">
                <a:latin typeface="Arial"/>
                <a:cs typeface="Arial"/>
              </a:rPr>
              <a:t> </a:t>
            </a:r>
            <a:r>
              <a:rPr dirty="0" sz="950" spc="-65" b="1">
                <a:latin typeface="Arial"/>
                <a:cs typeface="Arial"/>
              </a:rPr>
              <a:t>SBP</a:t>
            </a:r>
            <a:endParaRPr sz="9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723118" y="486568"/>
            <a:ext cx="431165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40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60">
                <a:latin typeface="Microsoft Sans Serif"/>
                <a:cs typeface="Microsoft Sans Serif"/>
              </a:rPr>
              <a:t>SBP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opción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se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puede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utilizar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conectar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segundo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tacómetro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digital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30">
                <a:latin typeface="Microsoft Sans Serif"/>
                <a:cs typeface="Microsoft Sans Serif"/>
              </a:rPr>
              <a:t>unidad. </a:t>
            </a:r>
            <a:r>
              <a:rPr dirty="0" sz="900" spc="-10">
                <a:latin typeface="Microsoft Sans Serif"/>
                <a:cs typeface="Microsoft Sans Serif"/>
              </a:rPr>
              <a:t>Esta </a:t>
            </a:r>
            <a:r>
              <a:rPr dirty="0" sz="900" spc="30">
                <a:latin typeface="Microsoft Sans Serif"/>
                <a:cs typeface="Microsoft Sans Serif"/>
              </a:rPr>
              <a:t>opción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puede </a:t>
            </a:r>
            <a:r>
              <a:rPr dirty="0" sz="900" spc="30">
                <a:latin typeface="Microsoft Sans Serif"/>
                <a:cs typeface="Microsoft Sans Serif"/>
              </a:rPr>
              <a:t>utilizar </a:t>
            </a:r>
            <a:r>
              <a:rPr dirty="0" sz="900" spc="25">
                <a:latin typeface="Microsoft Sans Serif"/>
                <a:cs typeface="Microsoft Sans Serif"/>
              </a:rPr>
              <a:t>con </a:t>
            </a:r>
            <a:r>
              <a:rPr dirty="0" sz="900" spc="40">
                <a:latin typeface="Microsoft Sans Serif"/>
                <a:cs typeface="Microsoft Sans Serif"/>
              </a:rPr>
              <a:t>control </a:t>
            </a:r>
            <a:r>
              <a:rPr dirty="0" sz="900" spc="25">
                <a:latin typeface="Microsoft Sans Serif"/>
                <a:cs typeface="Microsoft Sans Serif"/>
              </a:rPr>
              <a:t>diferencial </a:t>
            </a:r>
            <a:r>
              <a:rPr dirty="0" sz="900" spc="40">
                <a:latin typeface="Microsoft Sans Serif"/>
                <a:cs typeface="Microsoft Sans Serif"/>
              </a:rPr>
              <a:t>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frecuencia. </a:t>
            </a: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-60">
                <a:latin typeface="Microsoft Sans Serif"/>
                <a:cs typeface="Microsoft Sans Serif"/>
              </a:rPr>
              <a:t>SBP </a:t>
            </a:r>
            <a:r>
              <a:rPr dirty="0" sz="900" spc="40">
                <a:latin typeface="Microsoft Sans Serif"/>
                <a:cs typeface="Microsoft Sans Serif"/>
              </a:rPr>
              <a:t>también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puede </a:t>
            </a:r>
            <a:r>
              <a:rPr dirty="0" sz="900" spc="25">
                <a:latin typeface="Microsoft Sans Serif"/>
                <a:cs typeface="Microsoft Sans Serif"/>
              </a:rPr>
              <a:t>usar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45">
                <a:latin typeface="Microsoft Sans Serif"/>
                <a:cs typeface="Microsoft Sans Serif"/>
              </a:rPr>
              <a:t>monitorear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30">
                <a:latin typeface="Microsoft Sans Serif"/>
                <a:cs typeface="Microsoft Sans Serif"/>
              </a:rPr>
              <a:t>codificador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externo,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como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podría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estar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conectado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máquina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accionada.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27300" y="5047132"/>
            <a:ext cx="1414145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20" b="1">
                <a:latin typeface="Arial"/>
                <a:cs typeface="Arial"/>
              </a:rPr>
              <a:t>Tacómetros</a:t>
            </a:r>
            <a:r>
              <a:rPr dirty="0" sz="950" spc="-65" b="1">
                <a:latin typeface="Arial"/>
                <a:cs typeface="Arial"/>
              </a:rPr>
              <a:t> </a:t>
            </a:r>
            <a:r>
              <a:rPr dirty="0" sz="950" spc="10" b="1">
                <a:latin typeface="Arial"/>
                <a:cs typeface="Arial"/>
              </a:rPr>
              <a:t>analógicos</a:t>
            </a:r>
            <a:endParaRPr sz="9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723124" y="5007762"/>
            <a:ext cx="4281805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5">
                <a:latin typeface="Microsoft Sans Serif"/>
                <a:cs typeface="Microsoft Sans Serif"/>
              </a:rPr>
              <a:t>Los </a:t>
            </a:r>
            <a:r>
              <a:rPr dirty="0" sz="900" spc="35">
                <a:latin typeface="Microsoft Sans Serif"/>
                <a:cs typeface="Microsoft Sans Serif"/>
              </a:rPr>
              <a:t>tacómetros </a:t>
            </a:r>
            <a:r>
              <a:rPr dirty="0" sz="900" spc="20">
                <a:latin typeface="Microsoft Sans Serif"/>
                <a:cs typeface="Microsoft Sans Serif"/>
              </a:rPr>
              <a:t>analógicos </a:t>
            </a:r>
            <a:r>
              <a:rPr dirty="0" sz="900" spc="40">
                <a:latin typeface="Microsoft Sans Serif"/>
                <a:cs typeface="Microsoft Sans Serif"/>
              </a:rPr>
              <a:t>también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pueden </a:t>
            </a:r>
            <a:r>
              <a:rPr dirty="0" sz="900" spc="30">
                <a:latin typeface="Microsoft Sans Serif"/>
                <a:cs typeface="Microsoft Sans Serif"/>
              </a:rPr>
              <a:t>utilizar para </a:t>
            </a:r>
            <a:r>
              <a:rPr dirty="0" sz="900" spc="50">
                <a:latin typeface="Microsoft Sans Serif"/>
                <a:cs typeface="Microsoft Sans Serif"/>
              </a:rPr>
              <a:t>medir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25">
                <a:latin typeface="Microsoft Sans Serif"/>
                <a:cs typeface="Microsoft Sans Serif"/>
              </a:rPr>
              <a:t> real del </a:t>
            </a:r>
            <a:r>
              <a:rPr dirty="0" sz="900" spc="50">
                <a:latin typeface="Microsoft Sans Serif"/>
                <a:cs typeface="Microsoft Sans Serif"/>
              </a:rPr>
              <a:t>motor. </a:t>
            </a:r>
            <a:r>
              <a:rPr dirty="0" sz="900" spc="-5">
                <a:latin typeface="Microsoft Sans Serif"/>
                <a:cs typeface="Microsoft Sans Serif"/>
              </a:rPr>
              <a:t>Los </a:t>
            </a:r>
            <a:r>
              <a:rPr dirty="0" sz="900" spc="35">
                <a:latin typeface="Microsoft Sans Serif"/>
                <a:cs typeface="Microsoft Sans Serif"/>
              </a:rPr>
              <a:t>tacómetros </a:t>
            </a:r>
            <a:r>
              <a:rPr dirty="0" sz="900" spc="20">
                <a:latin typeface="Microsoft Sans Serif"/>
                <a:cs typeface="Microsoft Sans Serif"/>
              </a:rPr>
              <a:t>analógicos </a:t>
            </a:r>
            <a:r>
              <a:rPr dirty="0" sz="900" spc="35">
                <a:latin typeface="Microsoft Sans Serif"/>
                <a:cs typeface="Microsoft Sans Serif"/>
              </a:rPr>
              <a:t>generan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25">
                <a:latin typeface="Microsoft Sans Serif"/>
                <a:cs typeface="Microsoft Sans Serif"/>
              </a:rPr>
              <a:t>voltaje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85">
                <a:latin typeface="Microsoft Sans Serif"/>
                <a:cs typeface="Microsoft Sans Serif"/>
              </a:rPr>
              <a:t>CC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proporcional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15">
                <a:latin typeface="Microsoft Sans Serif"/>
                <a:cs typeface="Microsoft Sans Serif"/>
              </a:rPr>
              <a:t>la velocidad. </a:t>
            </a: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25">
                <a:latin typeface="Microsoft Sans Serif"/>
                <a:cs typeface="Microsoft Sans Serif"/>
              </a:rPr>
              <a:t>voltaje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40">
                <a:latin typeface="Microsoft Sans Serif"/>
                <a:cs typeface="Microsoft Sans Serif"/>
              </a:rPr>
              <a:t>máxima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35">
                <a:latin typeface="Microsoft Sans Serif"/>
                <a:cs typeface="Microsoft Sans Serif"/>
              </a:rPr>
              <a:t>una función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tacómetro </a:t>
            </a:r>
            <a:r>
              <a:rPr dirty="0" sz="900" spc="25">
                <a:latin typeface="Microsoft Sans Serif"/>
                <a:cs typeface="Microsoft Sans Serif"/>
              </a:rPr>
              <a:t>real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35">
                <a:latin typeface="Microsoft Sans Serif"/>
                <a:cs typeface="Microsoft Sans Serif"/>
              </a:rPr>
              <a:t>generalmente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0">
                <a:latin typeface="Microsoft Sans Serif"/>
                <a:cs typeface="Microsoft Sans Serif"/>
              </a:rPr>
              <a:t>encuentra </a:t>
            </a:r>
            <a:r>
              <a:rPr dirty="0" sz="900" spc="40">
                <a:latin typeface="Microsoft Sans Serif"/>
                <a:cs typeface="Microsoft Sans Serif"/>
              </a:rPr>
              <a:t>entre </a:t>
            </a:r>
            <a:r>
              <a:rPr dirty="0" sz="900" spc="10">
                <a:latin typeface="Microsoft Sans Serif"/>
                <a:cs typeface="Microsoft Sans Serif"/>
              </a:rPr>
              <a:t>10 </a:t>
            </a:r>
            <a:r>
              <a:rPr dirty="0" sz="900" spc="-65">
                <a:latin typeface="Microsoft Sans Serif"/>
                <a:cs typeface="Microsoft Sans Serif"/>
              </a:rPr>
              <a:t>V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10">
                <a:latin typeface="Microsoft Sans Serif"/>
                <a:cs typeface="Microsoft Sans Serif"/>
              </a:rPr>
              <a:t>300 </a:t>
            </a:r>
            <a:r>
              <a:rPr dirty="0" sz="900" spc="-35">
                <a:latin typeface="Microsoft Sans Serif"/>
                <a:cs typeface="Microsoft Sans Serif"/>
              </a:rPr>
              <a:t>V. </a:t>
            </a: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40">
                <a:latin typeface="Microsoft Sans Serif"/>
                <a:cs typeface="Microsoft Sans Serif"/>
              </a:rPr>
              <a:t>control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velocidad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circuito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cerrado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tacómetro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analógico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se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puede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aplicar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-22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rango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0">
                <a:latin typeface="Microsoft Sans Serif"/>
                <a:cs typeface="Microsoft Sans Serif"/>
              </a:rPr>
              <a:t>1 </a:t>
            </a:r>
            <a:r>
              <a:rPr dirty="0" sz="900" spc="-30">
                <a:latin typeface="Microsoft Sans Serif"/>
                <a:cs typeface="Microsoft Sans Serif"/>
              </a:rPr>
              <a:t>RPM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10">
                <a:latin typeface="Microsoft Sans Serif"/>
                <a:cs typeface="Microsoft Sans Serif"/>
              </a:rPr>
              <a:t>6000 </a:t>
            </a:r>
            <a:r>
              <a:rPr dirty="0" sz="900" spc="-25">
                <a:latin typeface="Microsoft Sans Serif"/>
                <a:cs typeface="Microsoft Sans Serif"/>
              </a:rPr>
              <a:t>RPM. </a:t>
            </a:r>
            <a:r>
              <a:rPr dirty="0" sz="900" spc="-50">
                <a:latin typeface="Microsoft Sans Serif"/>
                <a:cs typeface="Microsoft Sans Serif"/>
              </a:rPr>
              <a:t>Se </a:t>
            </a:r>
            <a:r>
              <a:rPr dirty="0" sz="900" spc="25">
                <a:latin typeface="Microsoft Sans Serif"/>
                <a:cs typeface="Microsoft Sans Serif"/>
              </a:rPr>
              <a:t>utiliza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10">
                <a:latin typeface="Microsoft Sans Serif"/>
                <a:cs typeface="Microsoft Sans Serif"/>
              </a:rPr>
              <a:t>placa </a:t>
            </a:r>
            <a:r>
              <a:rPr dirty="0" sz="900" spc="30">
                <a:latin typeface="Microsoft Sans Serif"/>
                <a:cs typeface="Microsoft Sans Serif"/>
              </a:rPr>
              <a:t>de interfaz de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tacómetro </a:t>
            </a:r>
            <a:r>
              <a:rPr dirty="0" sz="900" spc="25">
                <a:latin typeface="Microsoft Sans Serif"/>
                <a:cs typeface="Microsoft Sans Serif"/>
              </a:rPr>
              <a:t>analógico </a:t>
            </a:r>
            <a:r>
              <a:rPr dirty="0" sz="900" spc="-20">
                <a:latin typeface="Microsoft Sans Serif"/>
                <a:cs typeface="Microsoft Sans Serif"/>
              </a:rPr>
              <a:t>(ATI)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25">
                <a:latin typeface="Microsoft Sans Serif"/>
                <a:cs typeface="Microsoft Sans Serif"/>
              </a:rPr>
              <a:t>conectar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40">
                <a:latin typeface="Microsoft Sans Serif"/>
                <a:cs typeface="Microsoft Sans Serif"/>
              </a:rPr>
              <a:t>tacómetro </a:t>
            </a:r>
            <a:r>
              <a:rPr dirty="0" sz="900" spc="25">
                <a:latin typeface="Microsoft Sans Serif"/>
                <a:cs typeface="Microsoft Sans Serif"/>
              </a:rPr>
              <a:t>analógico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10">
                <a:latin typeface="Microsoft Sans Serif"/>
                <a:cs typeface="Microsoft Sans Serif"/>
              </a:rPr>
              <a:t>placa </a:t>
            </a:r>
            <a:r>
              <a:rPr dirty="0" sz="900" spc="15">
                <a:latin typeface="Microsoft Sans Serif"/>
                <a:cs typeface="Microsoft Sans Serif"/>
              </a:rPr>
              <a:t> </a:t>
            </a:r>
            <a:r>
              <a:rPr dirty="0" sz="900" spc="-45">
                <a:latin typeface="Microsoft Sans Serif"/>
                <a:cs typeface="Microsoft Sans Serif"/>
              </a:rPr>
              <a:t>CUVC.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82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19780" y="2890824"/>
            <a:ext cx="2891624" cy="321660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07395" y="532531"/>
            <a:ext cx="131826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10" b="1">
                <a:latin typeface="Arial"/>
                <a:cs typeface="Arial"/>
              </a:rPr>
              <a:t>Tableros</a:t>
            </a:r>
            <a:r>
              <a:rPr dirty="0" sz="900" spc="-50" b="1">
                <a:latin typeface="Arial"/>
                <a:cs typeface="Arial"/>
              </a:rPr>
              <a:t> </a:t>
            </a:r>
            <a:r>
              <a:rPr dirty="0" sz="900" spc="25" b="1">
                <a:latin typeface="Arial"/>
                <a:cs typeface="Arial"/>
              </a:rPr>
              <a:t>de</a:t>
            </a:r>
            <a:r>
              <a:rPr dirty="0" sz="900" spc="-50" b="1">
                <a:latin typeface="Arial"/>
                <a:cs typeface="Arial"/>
              </a:rPr>
              <a:t> </a:t>
            </a:r>
            <a:r>
              <a:rPr dirty="0" sz="900" spc="25" b="1">
                <a:latin typeface="Arial"/>
                <a:cs typeface="Arial"/>
              </a:rPr>
              <a:t>tecnología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03219" y="486811"/>
            <a:ext cx="422211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5">
                <a:latin typeface="Microsoft Sans Serif"/>
                <a:cs typeface="Microsoft Sans Serif"/>
              </a:rPr>
              <a:t>Los </a:t>
            </a:r>
            <a:r>
              <a:rPr dirty="0" sz="900" spc="30">
                <a:latin typeface="Microsoft Sans Serif"/>
                <a:cs typeface="Microsoft Sans Serif"/>
              </a:rPr>
              <a:t>tableros de tecnología </a:t>
            </a:r>
            <a:r>
              <a:rPr dirty="0" sz="900" spc="-10">
                <a:latin typeface="Microsoft Sans Serif"/>
                <a:cs typeface="Microsoft Sans Serif"/>
              </a:rPr>
              <a:t>(T100, </a:t>
            </a:r>
            <a:r>
              <a:rPr dirty="0" sz="900" spc="-5">
                <a:latin typeface="Microsoft Sans Serif"/>
                <a:cs typeface="Microsoft Sans Serif"/>
              </a:rPr>
              <a:t>T400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-70">
                <a:latin typeface="Microsoft Sans Serif"/>
                <a:cs typeface="Microsoft Sans Serif"/>
              </a:rPr>
              <a:t>TSY) </a:t>
            </a:r>
            <a:r>
              <a:rPr dirty="0" sz="900" spc="45">
                <a:latin typeface="Microsoft Sans Serif"/>
                <a:cs typeface="Microsoft Sans Serif"/>
              </a:rPr>
              <a:t>brindan </a:t>
            </a:r>
            <a:r>
              <a:rPr dirty="0" sz="900" spc="40">
                <a:latin typeface="Microsoft Sans Serif"/>
                <a:cs typeface="Microsoft Sans Serif"/>
              </a:rPr>
              <a:t>control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40">
                <a:latin typeface="Microsoft Sans Serif"/>
                <a:cs typeface="Microsoft Sans Serif"/>
              </a:rPr>
              <a:t>mejora </a:t>
            </a:r>
            <a:r>
              <a:rPr dirty="0" sz="900" spc="4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específicos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aplicación.</a:t>
            </a:r>
            <a:r>
              <a:rPr dirty="0" sz="900" spc="-5">
                <a:latin typeface="Microsoft Sans Serif"/>
                <a:cs typeface="Microsoft Sans Serif"/>
              </a:rPr>
              <a:t> Cabe </a:t>
            </a:r>
            <a:r>
              <a:rPr dirty="0" sz="900" spc="20">
                <a:latin typeface="Microsoft Sans Serif"/>
                <a:cs typeface="Microsoft Sans Serif"/>
              </a:rPr>
              <a:t>señalar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las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tarjetas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tecnología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no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son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compatibles </a:t>
            </a:r>
            <a:r>
              <a:rPr dirty="0" sz="900" spc="25">
                <a:latin typeface="Microsoft Sans Serif"/>
                <a:cs typeface="Microsoft Sans Serif"/>
              </a:rPr>
              <a:t>con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35">
                <a:latin typeface="Microsoft Sans Serif"/>
                <a:cs typeface="Microsoft Sans Serif"/>
              </a:rPr>
              <a:t>tarjeta </a:t>
            </a:r>
            <a:r>
              <a:rPr dirty="0" sz="900" spc="30">
                <a:latin typeface="Microsoft Sans Serif"/>
                <a:cs typeface="Microsoft Sans Serif"/>
              </a:rPr>
              <a:t>de interfaz de </a:t>
            </a:r>
            <a:r>
              <a:rPr dirty="0" sz="900" spc="10">
                <a:latin typeface="Microsoft Sans Serif"/>
                <a:cs typeface="Microsoft Sans Serif"/>
              </a:rPr>
              <a:t>120 </a:t>
            </a:r>
            <a:r>
              <a:rPr dirty="0" sz="900" spc="25">
                <a:latin typeface="Microsoft Sans Serif"/>
                <a:cs typeface="Microsoft Sans Serif"/>
              </a:rPr>
              <a:t>voltios opcional. </a:t>
            </a:r>
            <a:r>
              <a:rPr dirty="0" sz="900" spc="-15">
                <a:latin typeface="Microsoft Sans Serif"/>
                <a:cs typeface="Microsoft Sans Serif"/>
              </a:rPr>
              <a:t>Las </a:t>
            </a:r>
            <a:r>
              <a:rPr dirty="0" sz="900" spc="30">
                <a:latin typeface="Microsoft Sans Serif"/>
                <a:cs typeface="Microsoft Sans Serif"/>
              </a:rPr>
              <a:t>tarjetas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opcionales </a:t>
            </a:r>
            <a:r>
              <a:rPr dirty="0" sz="900" spc="30">
                <a:latin typeface="Microsoft Sans Serif"/>
                <a:cs typeface="Microsoft Sans Serif"/>
              </a:rPr>
              <a:t>de tecnología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pueden </a:t>
            </a:r>
            <a:r>
              <a:rPr dirty="0" sz="900" spc="15">
                <a:latin typeface="Microsoft Sans Serif"/>
                <a:cs typeface="Microsoft Sans Serif"/>
              </a:rPr>
              <a:t>seleccionar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25">
                <a:latin typeface="Microsoft Sans Serif"/>
                <a:cs typeface="Microsoft Sans Serif"/>
              </a:rPr>
              <a:t>accionamientos </a:t>
            </a:r>
            <a:r>
              <a:rPr dirty="0" sz="900" spc="3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seccionales,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funcionamiento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sincronizado,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bobinadoras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posicionamiento.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03220" y="1587902"/>
            <a:ext cx="423545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dirty="0" sz="1050" spc="-45">
                <a:latin typeface="Microsoft Sans Serif"/>
                <a:cs typeface="Microsoft Sans Serif"/>
              </a:rPr>
              <a:t>El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-75">
                <a:latin typeface="Microsoft Sans Serif"/>
                <a:cs typeface="Microsoft Sans Serif"/>
              </a:rPr>
              <a:t>TSY,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65">
                <a:latin typeface="Microsoft Sans Serif"/>
                <a:cs typeface="Microsoft Sans Serif"/>
              </a:rPr>
              <a:t>por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ejemplo,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55">
                <a:latin typeface="Microsoft Sans Serif"/>
                <a:cs typeface="Microsoft Sans Serif"/>
              </a:rPr>
              <a:t>permite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que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60">
                <a:latin typeface="Microsoft Sans Serif"/>
                <a:cs typeface="Microsoft Sans Serif"/>
              </a:rPr>
              <a:t>un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40">
                <a:latin typeface="Microsoft Sans Serif"/>
                <a:cs typeface="Microsoft Sans Serif"/>
              </a:rPr>
              <a:t>variador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-10">
                <a:latin typeface="Microsoft Sans Serif"/>
                <a:cs typeface="Microsoft Sans Serif"/>
              </a:rPr>
              <a:t>se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sincronice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con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una  </a:t>
            </a:r>
            <a:r>
              <a:rPr dirty="0" sz="1050" spc="25">
                <a:latin typeface="Microsoft Sans Serif"/>
                <a:cs typeface="Microsoft Sans Serif"/>
              </a:rPr>
              <a:t>frecuencia.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>
                <a:latin typeface="Microsoft Sans Serif"/>
                <a:cs typeface="Microsoft Sans Serif"/>
              </a:rPr>
              <a:t>Esto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-10">
                <a:latin typeface="Microsoft Sans Serif"/>
                <a:cs typeface="Microsoft Sans Serif"/>
              </a:rPr>
              <a:t>es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ideal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para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transferir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50">
                <a:latin typeface="Microsoft Sans Serif"/>
                <a:cs typeface="Microsoft Sans Serif"/>
              </a:rPr>
              <a:t>motores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5">
                <a:latin typeface="Microsoft Sans Serif"/>
                <a:cs typeface="Microsoft Sans Serif"/>
              </a:rPr>
              <a:t>a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través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la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línea </a:t>
            </a:r>
            <a:r>
              <a:rPr dirty="0" sz="1050" spc="-265">
                <a:latin typeface="Microsoft Sans Serif"/>
                <a:cs typeface="Microsoft Sans Serif"/>
              </a:rPr>
              <a:t> </a:t>
            </a:r>
            <a:r>
              <a:rPr dirty="0" sz="1050" spc="50">
                <a:latin typeface="Microsoft Sans Serif"/>
                <a:cs typeface="Microsoft Sans Serif"/>
              </a:rPr>
              <a:t>o </a:t>
            </a:r>
            <a:r>
              <a:rPr dirty="0" sz="1050" spc="35">
                <a:latin typeface="Microsoft Sans Serif"/>
                <a:cs typeface="Microsoft Sans Serif"/>
              </a:rPr>
              <a:t>para </a:t>
            </a:r>
            <a:r>
              <a:rPr dirty="0" sz="1050" spc="30">
                <a:latin typeface="Microsoft Sans Serif"/>
                <a:cs typeface="Microsoft Sans Serif"/>
              </a:rPr>
              <a:t>sincronizar con </a:t>
            </a:r>
            <a:r>
              <a:rPr dirty="0" sz="1050" spc="15">
                <a:latin typeface="Microsoft Sans Serif"/>
                <a:cs typeface="Microsoft Sans Serif"/>
              </a:rPr>
              <a:t>la salida </a:t>
            </a:r>
            <a:r>
              <a:rPr dirty="0" sz="1050" spc="35">
                <a:latin typeface="Microsoft Sans Serif"/>
                <a:cs typeface="Microsoft Sans Serif"/>
              </a:rPr>
              <a:t>de </a:t>
            </a:r>
            <a:r>
              <a:rPr dirty="0" sz="1050" spc="65">
                <a:latin typeface="Microsoft Sans Serif"/>
                <a:cs typeface="Microsoft Sans Serif"/>
              </a:rPr>
              <a:t>otro </a:t>
            </a:r>
            <a:r>
              <a:rPr dirty="0" sz="1050" spc="40">
                <a:latin typeface="Microsoft Sans Serif"/>
                <a:cs typeface="Microsoft Sans Serif"/>
              </a:rPr>
              <a:t>variador </a:t>
            </a:r>
            <a:r>
              <a:rPr dirty="0" sz="1050" spc="35">
                <a:latin typeface="Microsoft Sans Serif"/>
                <a:cs typeface="Microsoft Sans Serif"/>
              </a:rPr>
              <a:t>para </a:t>
            </a:r>
            <a:r>
              <a:rPr dirty="0" sz="1050" spc="45">
                <a:latin typeface="Microsoft Sans Serif"/>
                <a:cs typeface="Microsoft Sans Serif"/>
              </a:rPr>
              <a:t>transferir </a:t>
            </a:r>
            <a:r>
              <a:rPr dirty="0" sz="1050" spc="15">
                <a:latin typeface="Microsoft Sans Serif"/>
                <a:cs typeface="Microsoft Sans Serif"/>
              </a:rPr>
              <a:t>el </a:t>
            </a:r>
            <a:r>
              <a:rPr dirty="0" sz="1050" spc="20">
                <a:latin typeface="Microsoft Sans Serif"/>
                <a:cs typeface="Microsoft Sans Serif"/>
              </a:rPr>
              <a:t> </a:t>
            </a:r>
            <a:r>
              <a:rPr dirty="0" sz="1050" spc="75">
                <a:latin typeface="Microsoft Sans Serif"/>
                <a:cs typeface="Microsoft Sans Serif"/>
              </a:rPr>
              <a:t>motor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60">
                <a:latin typeface="Microsoft Sans Serif"/>
                <a:cs typeface="Microsoft Sans Serif"/>
              </a:rPr>
              <a:t>un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40">
                <a:latin typeface="Microsoft Sans Serif"/>
                <a:cs typeface="Microsoft Sans Serif"/>
              </a:rPr>
              <a:t>variador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5">
                <a:latin typeface="Microsoft Sans Serif"/>
                <a:cs typeface="Microsoft Sans Serif"/>
              </a:rPr>
              <a:t>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65">
                <a:latin typeface="Microsoft Sans Serif"/>
                <a:cs typeface="Microsoft Sans Serif"/>
              </a:rPr>
              <a:t>otro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20">
                <a:latin typeface="Microsoft Sans Serif"/>
                <a:cs typeface="Microsoft Sans Serif"/>
              </a:rPr>
              <a:t>sin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apagar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60">
                <a:latin typeface="Microsoft Sans Serif"/>
                <a:cs typeface="Microsoft Sans Serif"/>
              </a:rPr>
              <a:t>un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proceso.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83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99518" y="7560462"/>
            <a:ext cx="636270" cy="0"/>
          </a:xfrm>
          <a:custGeom>
            <a:avLst/>
            <a:gdLst/>
            <a:ahLst/>
            <a:cxnLst/>
            <a:rect l="l" t="t" r="r" b="b"/>
            <a:pathLst>
              <a:path w="636270" h="0">
                <a:moveTo>
                  <a:pt x="0" y="0"/>
                </a:moveTo>
                <a:lnTo>
                  <a:pt x="63580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584405" y="5093106"/>
          <a:ext cx="4471670" cy="40265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28850"/>
                <a:gridCol w="2228850"/>
              </a:tblGrid>
              <a:tr h="3883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8082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9525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808285"/>
                    </a:solidFill>
                  </a:tcPr>
                </a:tc>
              </a:tr>
              <a:tr h="12110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107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2107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3681095" y="6193701"/>
            <a:ext cx="306070" cy="305435"/>
          </a:xfrm>
          <a:custGeom>
            <a:avLst/>
            <a:gdLst/>
            <a:ahLst/>
            <a:cxnLst/>
            <a:rect l="l" t="t" r="r" b="b"/>
            <a:pathLst>
              <a:path w="306070" h="305435">
                <a:moveTo>
                  <a:pt x="305688" y="152654"/>
                </a:moveTo>
                <a:lnTo>
                  <a:pt x="297868" y="200908"/>
                </a:lnTo>
                <a:lnTo>
                  <a:pt x="276107" y="242816"/>
                </a:lnTo>
                <a:lnTo>
                  <a:pt x="242954" y="275864"/>
                </a:lnTo>
                <a:lnTo>
                  <a:pt x="200958" y="297537"/>
                </a:lnTo>
                <a:lnTo>
                  <a:pt x="152666" y="305320"/>
                </a:lnTo>
                <a:lnTo>
                  <a:pt x="104417" y="297537"/>
                </a:lnTo>
                <a:lnTo>
                  <a:pt x="62509" y="275864"/>
                </a:lnTo>
                <a:lnTo>
                  <a:pt x="29459" y="242816"/>
                </a:lnTo>
                <a:lnTo>
                  <a:pt x="7784" y="200908"/>
                </a:lnTo>
                <a:lnTo>
                  <a:pt x="0" y="152654"/>
                </a:lnTo>
                <a:lnTo>
                  <a:pt x="7784" y="104400"/>
                </a:lnTo>
                <a:lnTo>
                  <a:pt x="29459" y="62495"/>
                </a:lnTo>
                <a:lnTo>
                  <a:pt x="62509" y="29451"/>
                </a:lnTo>
                <a:lnTo>
                  <a:pt x="104417" y="7781"/>
                </a:lnTo>
                <a:lnTo>
                  <a:pt x="152666" y="0"/>
                </a:lnTo>
                <a:lnTo>
                  <a:pt x="200958" y="7781"/>
                </a:lnTo>
                <a:lnTo>
                  <a:pt x="242954" y="29451"/>
                </a:lnTo>
                <a:lnTo>
                  <a:pt x="276107" y="62495"/>
                </a:lnTo>
                <a:lnTo>
                  <a:pt x="297868" y="104400"/>
                </a:lnTo>
                <a:lnTo>
                  <a:pt x="305688" y="152654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3426155" y="5635790"/>
            <a:ext cx="903605" cy="310515"/>
            <a:chOff x="3426155" y="5635790"/>
            <a:chExt cx="903605" cy="310515"/>
          </a:xfrm>
        </p:grpSpPr>
        <p:sp>
          <p:nvSpPr>
            <p:cNvPr id="6" name="object 6"/>
            <p:cNvSpPr/>
            <p:nvPr/>
          </p:nvSpPr>
          <p:spPr>
            <a:xfrm>
              <a:off x="4021416" y="5638076"/>
              <a:ext cx="306070" cy="305435"/>
            </a:xfrm>
            <a:custGeom>
              <a:avLst/>
              <a:gdLst/>
              <a:ahLst/>
              <a:cxnLst/>
              <a:rect l="l" t="t" r="r" b="b"/>
              <a:pathLst>
                <a:path w="306070" h="305435">
                  <a:moveTo>
                    <a:pt x="305688" y="152654"/>
                  </a:moveTo>
                  <a:lnTo>
                    <a:pt x="297868" y="200908"/>
                  </a:lnTo>
                  <a:lnTo>
                    <a:pt x="276107" y="242816"/>
                  </a:lnTo>
                  <a:lnTo>
                    <a:pt x="242954" y="275864"/>
                  </a:lnTo>
                  <a:lnTo>
                    <a:pt x="200958" y="297537"/>
                  </a:lnTo>
                  <a:lnTo>
                    <a:pt x="152666" y="305320"/>
                  </a:lnTo>
                  <a:lnTo>
                    <a:pt x="104417" y="297537"/>
                  </a:lnTo>
                  <a:lnTo>
                    <a:pt x="62509" y="275864"/>
                  </a:lnTo>
                  <a:lnTo>
                    <a:pt x="29459" y="242816"/>
                  </a:lnTo>
                  <a:lnTo>
                    <a:pt x="7784" y="200908"/>
                  </a:lnTo>
                  <a:lnTo>
                    <a:pt x="0" y="152654"/>
                  </a:lnTo>
                  <a:lnTo>
                    <a:pt x="7784" y="104400"/>
                  </a:lnTo>
                  <a:lnTo>
                    <a:pt x="29459" y="62495"/>
                  </a:lnTo>
                  <a:lnTo>
                    <a:pt x="62509" y="29451"/>
                  </a:lnTo>
                  <a:lnTo>
                    <a:pt x="104417" y="7781"/>
                  </a:lnTo>
                  <a:lnTo>
                    <a:pt x="152666" y="0"/>
                  </a:lnTo>
                  <a:lnTo>
                    <a:pt x="200958" y="7781"/>
                  </a:lnTo>
                  <a:lnTo>
                    <a:pt x="242954" y="29451"/>
                  </a:lnTo>
                  <a:lnTo>
                    <a:pt x="276107" y="62495"/>
                  </a:lnTo>
                  <a:lnTo>
                    <a:pt x="297868" y="104400"/>
                  </a:lnTo>
                  <a:lnTo>
                    <a:pt x="305688" y="152654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426155" y="5790730"/>
              <a:ext cx="595630" cy="0"/>
            </a:xfrm>
            <a:custGeom>
              <a:avLst/>
              <a:gdLst/>
              <a:ahLst/>
              <a:cxnLst/>
              <a:rect l="l" t="t" r="r" b="b"/>
              <a:pathLst>
                <a:path w="595629" h="0">
                  <a:moveTo>
                    <a:pt x="0" y="0"/>
                  </a:moveTo>
                  <a:lnTo>
                    <a:pt x="59526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3062541" y="6346355"/>
            <a:ext cx="619125" cy="0"/>
          </a:xfrm>
          <a:custGeom>
            <a:avLst/>
            <a:gdLst/>
            <a:ahLst/>
            <a:cxnLst/>
            <a:rect l="l" t="t" r="r" b="b"/>
            <a:pathLst>
              <a:path w="619125" h="0">
                <a:moveTo>
                  <a:pt x="0" y="0"/>
                </a:moveTo>
                <a:lnTo>
                  <a:pt x="61855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2587358" y="9164104"/>
            <a:ext cx="4161154" cy="327660"/>
            <a:chOff x="2587358" y="9164104"/>
            <a:chExt cx="4161154" cy="327660"/>
          </a:xfrm>
        </p:grpSpPr>
        <p:sp>
          <p:nvSpPr>
            <p:cNvPr id="10" name="object 10"/>
            <p:cNvSpPr/>
            <p:nvPr/>
          </p:nvSpPr>
          <p:spPr>
            <a:xfrm>
              <a:off x="6740106" y="9230144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4" h="8890">
                  <a:moveTo>
                    <a:pt x="8127" y="0"/>
                  </a:moveTo>
                  <a:lnTo>
                    <a:pt x="0" y="0"/>
                  </a:lnTo>
                  <a:lnTo>
                    <a:pt x="0" y="8737"/>
                  </a:lnTo>
                  <a:lnTo>
                    <a:pt x="8127" y="8737"/>
                  </a:lnTo>
                  <a:lnTo>
                    <a:pt x="81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87358" y="9164104"/>
              <a:ext cx="4134662" cy="327660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10064" y="5141391"/>
            <a:ext cx="670534" cy="311289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5663425" y="5228831"/>
            <a:ext cx="668655" cy="75565"/>
            <a:chOff x="5663425" y="5228831"/>
            <a:chExt cx="668655" cy="75565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63425" y="5230355"/>
              <a:ext cx="162153" cy="7334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45898" y="5228831"/>
              <a:ext cx="71119" cy="7334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46381" y="5235638"/>
              <a:ext cx="95592" cy="6836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78346" y="5231269"/>
              <a:ext cx="162051" cy="7242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60718" y="5228831"/>
              <a:ext cx="71119" cy="73342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3528250" y="5685218"/>
            <a:ext cx="374650" cy="93345"/>
            <a:chOff x="3528250" y="5685218"/>
            <a:chExt cx="374650" cy="93345"/>
          </a:xfrm>
        </p:grpSpPr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28250" y="5685218"/>
              <a:ext cx="96418" cy="9274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52507" y="5693638"/>
              <a:ext cx="70510" cy="6593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54920" y="5686932"/>
              <a:ext cx="147929" cy="73151"/>
            </a:xfrm>
            <a:prstGeom prst="rect">
              <a:avLst/>
            </a:prstGeom>
          </p:spPr>
        </p:pic>
      </p:grpSp>
      <p:pic>
        <p:nvPicPr>
          <p:cNvPr id="23" name="object 2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061028" y="5750293"/>
            <a:ext cx="230619" cy="74371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658757" y="5626518"/>
            <a:ext cx="769683" cy="328422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3939362" y="5987986"/>
            <a:ext cx="513080" cy="74930"/>
            <a:chOff x="3939362" y="5987986"/>
            <a:chExt cx="513080" cy="74930"/>
          </a:xfrm>
        </p:grpSpPr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39362" y="5987986"/>
              <a:ext cx="135534" cy="7335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095521" y="5987986"/>
              <a:ext cx="160718" cy="7334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284293" y="5989700"/>
              <a:ext cx="167672" cy="73151"/>
            </a:xfrm>
            <a:prstGeom prst="rect">
              <a:avLst/>
            </a:prstGeom>
          </p:spPr>
        </p:pic>
      </p:grpSp>
      <p:grpSp>
        <p:nvGrpSpPr>
          <p:cNvPr id="29" name="object 29"/>
          <p:cNvGrpSpPr/>
          <p:nvPr/>
        </p:nvGrpSpPr>
        <p:grpSpPr>
          <a:xfrm>
            <a:off x="3183547" y="6239814"/>
            <a:ext cx="374650" cy="93345"/>
            <a:chOff x="3183547" y="6239814"/>
            <a:chExt cx="374650" cy="93345"/>
          </a:xfrm>
        </p:grpSpPr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183547" y="6239814"/>
              <a:ext cx="96418" cy="9276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307803" y="6248247"/>
              <a:ext cx="70510" cy="6593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410204" y="6241542"/>
              <a:ext cx="147929" cy="73152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2650769" y="6186779"/>
            <a:ext cx="414655" cy="328930"/>
            <a:chOff x="2650769" y="6186779"/>
            <a:chExt cx="414655" cy="328930"/>
          </a:xfrm>
        </p:grpSpPr>
        <p:sp>
          <p:nvSpPr>
            <p:cNvPr id="34" name="object 34"/>
            <p:cNvSpPr/>
            <p:nvPr/>
          </p:nvSpPr>
          <p:spPr>
            <a:xfrm>
              <a:off x="2653055" y="6189065"/>
              <a:ext cx="409575" cy="323850"/>
            </a:xfrm>
            <a:custGeom>
              <a:avLst/>
              <a:gdLst/>
              <a:ahLst/>
              <a:cxnLst/>
              <a:rect l="l" t="t" r="r" b="b"/>
              <a:pathLst>
                <a:path w="409575" h="323850">
                  <a:moveTo>
                    <a:pt x="0" y="0"/>
                  </a:moveTo>
                  <a:lnTo>
                    <a:pt x="409486" y="0"/>
                  </a:lnTo>
                  <a:lnTo>
                    <a:pt x="409486" y="323850"/>
                  </a:lnTo>
                  <a:lnTo>
                    <a:pt x="0" y="32385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688450" y="6241719"/>
              <a:ext cx="333540" cy="7640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667673" y="6364554"/>
              <a:ext cx="232956" cy="7335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938729" y="6363030"/>
              <a:ext cx="103124" cy="76403"/>
            </a:xfrm>
            <a:prstGeom prst="rect">
              <a:avLst/>
            </a:prstGeom>
          </p:spPr>
        </p:pic>
      </p:grpSp>
      <p:pic>
        <p:nvPicPr>
          <p:cNvPr id="38" name="object 3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3724808" y="6310553"/>
            <a:ext cx="230632" cy="74371"/>
          </a:xfrm>
          <a:prstGeom prst="rect">
            <a:avLst/>
          </a:prstGeom>
        </p:spPr>
      </p:pic>
      <p:grpSp>
        <p:nvGrpSpPr>
          <p:cNvPr id="39" name="object 39"/>
          <p:cNvGrpSpPr/>
          <p:nvPr/>
        </p:nvGrpSpPr>
        <p:grpSpPr>
          <a:xfrm>
            <a:off x="3615169" y="6525603"/>
            <a:ext cx="454659" cy="83185"/>
            <a:chOff x="3615169" y="6525603"/>
            <a:chExt cx="454659" cy="83185"/>
          </a:xfrm>
        </p:grpSpPr>
        <p:sp>
          <p:nvSpPr>
            <p:cNvPr id="40" name="object 40"/>
            <p:cNvSpPr/>
            <p:nvPr/>
          </p:nvSpPr>
          <p:spPr>
            <a:xfrm>
              <a:off x="3615169" y="6528448"/>
              <a:ext cx="20320" cy="71120"/>
            </a:xfrm>
            <a:custGeom>
              <a:avLst/>
              <a:gdLst/>
              <a:ahLst/>
              <a:cxnLst/>
              <a:rect l="l" t="t" r="r" b="b"/>
              <a:pathLst>
                <a:path w="20320" h="71120">
                  <a:moveTo>
                    <a:pt x="19913" y="0"/>
                  </a:moveTo>
                  <a:lnTo>
                    <a:pt x="11887" y="0"/>
                  </a:lnTo>
                  <a:lnTo>
                    <a:pt x="10058" y="1485"/>
                  </a:lnTo>
                  <a:lnTo>
                    <a:pt x="3048" y="6743"/>
                  </a:lnTo>
                  <a:lnTo>
                    <a:pt x="1155" y="7962"/>
                  </a:lnTo>
                  <a:lnTo>
                    <a:pt x="0" y="8432"/>
                  </a:lnTo>
                  <a:lnTo>
                    <a:pt x="0" y="17373"/>
                  </a:lnTo>
                  <a:lnTo>
                    <a:pt x="10566" y="10261"/>
                  </a:lnTo>
                  <a:lnTo>
                    <a:pt x="10566" y="70510"/>
                  </a:lnTo>
                  <a:lnTo>
                    <a:pt x="19913" y="70510"/>
                  </a:lnTo>
                  <a:lnTo>
                    <a:pt x="1991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657739" y="6525603"/>
              <a:ext cx="222808" cy="83108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903205" y="6525603"/>
              <a:ext cx="166217" cy="74879"/>
            </a:xfrm>
            <a:prstGeom prst="rect">
              <a:avLst/>
            </a:prstGeom>
          </p:spPr>
        </p:pic>
      </p:grpSp>
      <p:grpSp>
        <p:nvGrpSpPr>
          <p:cNvPr id="43" name="object 43"/>
          <p:cNvGrpSpPr/>
          <p:nvPr/>
        </p:nvGrpSpPr>
        <p:grpSpPr>
          <a:xfrm>
            <a:off x="2650528" y="7092670"/>
            <a:ext cx="1793239" cy="554355"/>
            <a:chOff x="2650528" y="7092670"/>
            <a:chExt cx="1793239" cy="554355"/>
          </a:xfrm>
        </p:grpSpPr>
        <p:pic>
          <p:nvPicPr>
            <p:cNvPr id="44" name="object 4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528085" y="7158774"/>
              <a:ext cx="79800" cy="73139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633139" y="7165480"/>
              <a:ext cx="70510" cy="65938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740023" y="7158774"/>
              <a:ext cx="192328" cy="7313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650528" y="7092670"/>
              <a:ext cx="1793208" cy="553872"/>
            </a:xfrm>
            <a:prstGeom prst="rect">
              <a:avLst/>
            </a:prstGeom>
          </p:spPr>
        </p:pic>
      </p:grpSp>
      <p:grpSp>
        <p:nvGrpSpPr>
          <p:cNvPr id="48" name="object 48"/>
          <p:cNvGrpSpPr/>
          <p:nvPr/>
        </p:nvGrpSpPr>
        <p:grpSpPr>
          <a:xfrm>
            <a:off x="2650528" y="8328190"/>
            <a:ext cx="2067560" cy="554355"/>
            <a:chOff x="2650528" y="8328190"/>
            <a:chExt cx="2067560" cy="554355"/>
          </a:xfrm>
        </p:grpSpPr>
        <p:pic>
          <p:nvPicPr>
            <p:cNvPr id="49" name="object 4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817353" y="8401278"/>
              <a:ext cx="117595" cy="73139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960202" y="8407984"/>
              <a:ext cx="70510" cy="6592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060177" y="8401278"/>
              <a:ext cx="199237" cy="73139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650528" y="8328190"/>
              <a:ext cx="2067528" cy="553872"/>
            </a:xfrm>
            <a:prstGeom prst="rect">
              <a:avLst/>
            </a:prstGeom>
          </p:spPr>
        </p:pic>
      </p:grpSp>
      <p:pic>
        <p:nvPicPr>
          <p:cNvPr id="53" name="object 53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4932121" y="5610047"/>
            <a:ext cx="1793208" cy="436333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4932121" y="6186627"/>
            <a:ext cx="1708632" cy="444563"/>
          </a:xfrm>
          <a:prstGeom prst="rect">
            <a:avLst/>
          </a:prstGeom>
        </p:spPr>
      </p:pic>
      <p:sp>
        <p:nvSpPr>
          <p:cNvPr id="55" name="object 55"/>
          <p:cNvSpPr/>
          <p:nvPr/>
        </p:nvSpPr>
        <p:spPr>
          <a:xfrm>
            <a:off x="6648272" y="6589839"/>
            <a:ext cx="22860" cy="8255"/>
          </a:xfrm>
          <a:custGeom>
            <a:avLst/>
            <a:gdLst/>
            <a:ahLst/>
            <a:cxnLst/>
            <a:rect l="l" t="t" r="r" b="b"/>
            <a:pathLst>
              <a:path w="22859" h="8254">
                <a:moveTo>
                  <a:pt x="22453" y="0"/>
                </a:moveTo>
                <a:lnTo>
                  <a:pt x="0" y="0"/>
                </a:lnTo>
                <a:lnTo>
                  <a:pt x="0" y="7823"/>
                </a:lnTo>
                <a:lnTo>
                  <a:pt x="22453" y="7823"/>
                </a:lnTo>
                <a:lnTo>
                  <a:pt x="2245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6" name="object 56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4932121" y="6820852"/>
            <a:ext cx="1825710" cy="439585"/>
          </a:xfrm>
          <a:prstGeom prst="rect">
            <a:avLst/>
          </a:prstGeom>
        </p:spPr>
      </p:pic>
      <p:grpSp>
        <p:nvGrpSpPr>
          <p:cNvPr id="57" name="object 57"/>
          <p:cNvGrpSpPr/>
          <p:nvPr/>
        </p:nvGrpSpPr>
        <p:grpSpPr>
          <a:xfrm>
            <a:off x="6213424" y="7758886"/>
            <a:ext cx="268605" cy="83185"/>
            <a:chOff x="6213424" y="7758886"/>
            <a:chExt cx="268605" cy="83185"/>
          </a:xfrm>
        </p:grpSpPr>
        <p:sp>
          <p:nvSpPr>
            <p:cNvPr id="58" name="object 58"/>
            <p:cNvSpPr/>
            <p:nvPr/>
          </p:nvSpPr>
          <p:spPr>
            <a:xfrm>
              <a:off x="6213424" y="7761731"/>
              <a:ext cx="20320" cy="71120"/>
            </a:xfrm>
            <a:custGeom>
              <a:avLst/>
              <a:gdLst/>
              <a:ahLst/>
              <a:cxnLst/>
              <a:rect l="l" t="t" r="r" b="b"/>
              <a:pathLst>
                <a:path w="20320" h="71120">
                  <a:moveTo>
                    <a:pt x="19913" y="0"/>
                  </a:moveTo>
                  <a:lnTo>
                    <a:pt x="11887" y="0"/>
                  </a:lnTo>
                  <a:lnTo>
                    <a:pt x="10058" y="1498"/>
                  </a:lnTo>
                  <a:lnTo>
                    <a:pt x="3048" y="6743"/>
                  </a:lnTo>
                  <a:lnTo>
                    <a:pt x="1155" y="7962"/>
                  </a:lnTo>
                  <a:lnTo>
                    <a:pt x="0" y="8432"/>
                  </a:lnTo>
                  <a:lnTo>
                    <a:pt x="0" y="17373"/>
                  </a:lnTo>
                  <a:lnTo>
                    <a:pt x="10566" y="10261"/>
                  </a:lnTo>
                  <a:lnTo>
                    <a:pt x="10566" y="70510"/>
                  </a:lnTo>
                  <a:lnTo>
                    <a:pt x="19913" y="70510"/>
                  </a:lnTo>
                  <a:lnTo>
                    <a:pt x="1991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255994" y="7758886"/>
              <a:ext cx="225856" cy="83108"/>
            </a:xfrm>
            <a:prstGeom prst="rect">
              <a:avLst/>
            </a:prstGeom>
          </p:spPr>
        </p:pic>
      </p:grpSp>
      <p:pic>
        <p:nvPicPr>
          <p:cNvPr id="60" name="object 60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4932121" y="7397432"/>
            <a:ext cx="769683" cy="328422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6504508" y="7758886"/>
            <a:ext cx="166217" cy="74879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4932121" y="8039899"/>
            <a:ext cx="1884648" cy="436333"/>
          </a:xfrm>
          <a:prstGeom prst="rect">
            <a:avLst/>
          </a:prstGeom>
        </p:spPr>
      </p:pic>
      <p:sp>
        <p:nvSpPr>
          <p:cNvPr id="63" name="object 63"/>
          <p:cNvSpPr/>
          <p:nvPr/>
        </p:nvSpPr>
        <p:spPr>
          <a:xfrm>
            <a:off x="6333781" y="7411046"/>
            <a:ext cx="306070" cy="305435"/>
          </a:xfrm>
          <a:custGeom>
            <a:avLst/>
            <a:gdLst/>
            <a:ahLst/>
            <a:cxnLst/>
            <a:rect l="l" t="t" r="r" b="b"/>
            <a:pathLst>
              <a:path w="306070" h="305434">
                <a:moveTo>
                  <a:pt x="305688" y="152666"/>
                </a:moveTo>
                <a:lnTo>
                  <a:pt x="297869" y="200914"/>
                </a:lnTo>
                <a:lnTo>
                  <a:pt x="276108" y="242819"/>
                </a:lnTo>
                <a:lnTo>
                  <a:pt x="242957" y="275865"/>
                </a:lnTo>
                <a:lnTo>
                  <a:pt x="200964" y="297537"/>
                </a:lnTo>
                <a:lnTo>
                  <a:pt x="152679" y="305320"/>
                </a:lnTo>
                <a:lnTo>
                  <a:pt x="104423" y="297537"/>
                </a:lnTo>
                <a:lnTo>
                  <a:pt x="62512" y="275865"/>
                </a:lnTo>
                <a:lnTo>
                  <a:pt x="29460" y="242819"/>
                </a:lnTo>
                <a:lnTo>
                  <a:pt x="7784" y="200914"/>
                </a:lnTo>
                <a:lnTo>
                  <a:pt x="0" y="152666"/>
                </a:lnTo>
                <a:lnTo>
                  <a:pt x="7784" y="104412"/>
                </a:lnTo>
                <a:lnTo>
                  <a:pt x="29460" y="62503"/>
                </a:lnTo>
                <a:lnTo>
                  <a:pt x="62512" y="29455"/>
                </a:lnTo>
                <a:lnTo>
                  <a:pt x="104423" y="7783"/>
                </a:lnTo>
                <a:lnTo>
                  <a:pt x="152679" y="0"/>
                </a:lnTo>
                <a:lnTo>
                  <a:pt x="200964" y="7783"/>
                </a:lnTo>
                <a:lnTo>
                  <a:pt x="242957" y="29455"/>
                </a:lnTo>
                <a:lnTo>
                  <a:pt x="276108" y="62503"/>
                </a:lnTo>
                <a:lnTo>
                  <a:pt x="297869" y="104412"/>
                </a:lnTo>
                <a:lnTo>
                  <a:pt x="305688" y="152666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4" name="object 64"/>
          <p:cNvGrpSpPr/>
          <p:nvPr/>
        </p:nvGrpSpPr>
        <p:grpSpPr>
          <a:xfrm>
            <a:off x="5817946" y="7459840"/>
            <a:ext cx="404495" cy="73660"/>
            <a:chOff x="5817946" y="7459840"/>
            <a:chExt cx="404495" cy="73660"/>
          </a:xfrm>
        </p:grpSpPr>
        <p:pic>
          <p:nvPicPr>
            <p:cNvPr id="65" name="object 6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817946" y="7459840"/>
              <a:ext cx="79803" cy="73151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923000" y="7466545"/>
              <a:ext cx="70510" cy="65938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029883" y="7459840"/>
              <a:ext cx="192328" cy="73151"/>
            </a:xfrm>
            <a:prstGeom prst="rect">
              <a:avLst/>
            </a:prstGeom>
          </p:spPr>
        </p:pic>
      </p:grpSp>
      <p:pic>
        <p:nvPicPr>
          <p:cNvPr id="68" name="object 68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6373393" y="7523276"/>
            <a:ext cx="230631" cy="74358"/>
          </a:xfrm>
          <a:prstGeom prst="rect">
            <a:avLst/>
          </a:prstGeom>
        </p:spPr>
      </p:pic>
      <p:grpSp>
        <p:nvGrpSpPr>
          <p:cNvPr id="69" name="object 69"/>
          <p:cNvGrpSpPr/>
          <p:nvPr/>
        </p:nvGrpSpPr>
        <p:grpSpPr>
          <a:xfrm>
            <a:off x="4932121" y="8558821"/>
            <a:ext cx="1998345" cy="446405"/>
            <a:chOff x="4932121" y="8558821"/>
            <a:chExt cx="1998345" cy="446405"/>
          </a:xfrm>
        </p:grpSpPr>
        <p:pic>
          <p:nvPicPr>
            <p:cNvPr id="70" name="object 70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098946" y="8631897"/>
              <a:ext cx="117595" cy="73151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241795" y="8638615"/>
              <a:ext cx="70510" cy="65925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6341770" y="8631897"/>
              <a:ext cx="199237" cy="73151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4932121" y="8558821"/>
              <a:ext cx="1997976" cy="446087"/>
            </a:xfrm>
            <a:prstGeom prst="rect">
              <a:avLst/>
            </a:prstGeom>
          </p:spPr>
        </p:pic>
      </p:grpSp>
      <p:sp>
        <p:nvSpPr>
          <p:cNvPr id="74" name="object 74"/>
          <p:cNvSpPr/>
          <p:nvPr/>
        </p:nvSpPr>
        <p:spPr>
          <a:xfrm>
            <a:off x="6937616" y="8963558"/>
            <a:ext cx="22860" cy="8255"/>
          </a:xfrm>
          <a:custGeom>
            <a:avLst/>
            <a:gdLst/>
            <a:ahLst/>
            <a:cxnLst/>
            <a:rect l="l" t="t" r="r" b="b"/>
            <a:pathLst>
              <a:path w="22859" h="8254">
                <a:moveTo>
                  <a:pt x="22453" y="0"/>
                </a:moveTo>
                <a:lnTo>
                  <a:pt x="0" y="0"/>
                </a:lnTo>
                <a:lnTo>
                  <a:pt x="0" y="7823"/>
                </a:lnTo>
                <a:lnTo>
                  <a:pt x="22453" y="7823"/>
                </a:lnTo>
                <a:lnTo>
                  <a:pt x="2245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 txBox="1"/>
          <p:nvPr/>
        </p:nvSpPr>
        <p:spPr>
          <a:xfrm>
            <a:off x="527293" y="478785"/>
            <a:ext cx="1315720" cy="403860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1150" spc="30" b="1">
                <a:latin typeface="Arial"/>
                <a:cs typeface="Arial"/>
              </a:rPr>
              <a:t>Filtro</a:t>
            </a:r>
            <a:r>
              <a:rPr dirty="0" sz="1150" spc="-60" b="1">
                <a:latin typeface="Arial"/>
                <a:cs typeface="Arial"/>
              </a:rPr>
              <a:t> </a:t>
            </a:r>
            <a:r>
              <a:rPr dirty="0" sz="1150" spc="15" b="1">
                <a:latin typeface="Arial"/>
                <a:cs typeface="Arial"/>
              </a:rPr>
              <a:t>sinusoidal</a:t>
            </a:r>
            <a:r>
              <a:rPr dirty="0" sz="1150" spc="-60" b="1">
                <a:latin typeface="Arial"/>
                <a:cs typeface="Arial"/>
              </a:rPr>
              <a:t> </a:t>
            </a:r>
            <a:r>
              <a:rPr dirty="0" sz="1150" spc="10" b="1">
                <a:latin typeface="Arial"/>
                <a:cs typeface="Arial"/>
              </a:rPr>
              <a:t>y</a:t>
            </a:r>
            <a:endParaRPr sz="1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dirty="0" sz="1050" spc="25" b="1">
                <a:latin typeface="Arial"/>
                <a:cs typeface="Arial"/>
              </a:rPr>
              <a:t>Filtro</a:t>
            </a:r>
            <a:r>
              <a:rPr dirty="0" sz="1050" spc="-50" b="1">
                <a:latin typeface="Arial"/>
                <a:cs typeface="Arial"/>
              </a:rPr>
              <a:t> </a:t>
            </a:r>
            <a:r>
              <a:rPr dirty="0" sz="1050" spc="60" b="1">
                <a:latin typeface="Arial"/>
                <a:cs typeface="Arial"/>
              </a:rPr>
              <a:t>dv/dt</a:t>
            </a:r>
            <a:endParaRPr sz="105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2723118" y="487070"/>
            <a:ext cx="4258945" cy="2037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25">
                <a:latin typeface="Microsoft Sans Serif"/>
                <a:cs typeface="Microsoft Sans Serif"/>
              </a:rPr>
              <a:t>También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0">
                <a:latin typeface="Microsoft Sans Serif"/>
                <a:cs typeface="Microsoft Sans Serif"/>
              </a:rPr>
              <a:t>debe </a:t>
            </a:r>
            <a:r>
              <a:rPr dirty="0" sz="900" spc="40">
                <a:latin typeface="Microsoft Sans Serif"/>
                <a:cs typeface="Microsoft Sans Serif"/>
              </a:rPr>
              <a:t>tener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25">
                <a:latin typeface="Microsoft Sans Serif"/>
                <a:cs typeface="Microsoft Sans Serif"/>
              </a:rPr>
              <a:t>cuenta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distancia </a:t>
            </a:r>
            <a:r>
              <a:rPr dirty="0" sz="900" spc="40">
                <a:latin typeface="Microsoft Sans Serif"/>
                <a:cs typeface="Microsoft Sans Serif"/>
              </a:rPr>
              <a:t>entre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35">
                <a:latin typeface="Microsoft Sans Serif"/>
                <a:cs typeface="Microsoft Sans Serif"/>
              </a:rPr>
              <a:t>variador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50">
                <a:latin typeface="Microsoft Sans Serif"/>
                <a:cs typeface="Microsoft Sans Serif"/>
              </a:rPr>
              <a:t>motor. </a:t>
            </a:r>
            <a:r>
              <a:rPr dirty="0" sz="900" spc="5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Todos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5">
                <a:latin typeface="Microsoft Sans Serif"/>
                <a:cs typeface="Microsoft Sans Serif"/>
              </a:rPr>
              <a:t>cables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35">
                <a:latin typeface="Microsoft Sans Serif"/>
                <a:cs typeface="Microsoft Sans Serif"/>
              </a:rPr>
              <a:t>tienen </a:t>
            </a:r>
            <a:r>
              <a:rPr dirty="0" sz="900" spc="15">
                <a:latin typeface="Microsoft Sans Serif"/>
                <a:cs typeface="Microsoft Sans Serif"/>
              </a:rPr>
              <a:t>capacitancia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0">
                <a:latin typeface="Microsoft Sans Serif"/>
                <a:cs typeface="Microsoft Sans Serif"/>
              </a:rPr>
              <a:t>línea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20">
                <a:latin typeface="Microsoft Sans Serif"/>
                <a:cs typeface="Microsoft Sans Serif"/>
              </a:rPr>
              <a:t>línea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0">
                <a:latin typeface="Microsoft Sans Serif"/>
                <a:cs typeface="Microsoft Sans Serif"/>
              </a:rPr>
              <a:t>línea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tierra.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Cuanto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más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largo</a:t>
            </a:r>
            <a:r>
              <a:rPr dirty="0" sz="900" spc="-5">
                <a:latin typeface="Microsoft Sans Serif"/>
                <a:cs typeface="Microsoft Sans Serif"/>
              </a:rPr>
              <a:t> sea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cable,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mayor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será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capacitancia.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Algunos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tipos </a:t>
            </a:r>
            <a:r>
              <a:rPr dirty="0" sz="900" spc="-22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cables,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por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ejemplo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cable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blindado,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tienen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mayor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capacitancia.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-50">
                <a:latin typeface="Microsoft Sans Serif"/>
                <a:cs typeface="Microsoft Sans Serif"/>
              </a:rPr>
              <a:t>Se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producen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picos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salida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todas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las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unidades</a:t>
            </a:r>
            <a:r>
              <a:rPr dirty="0" sz="900" spc="-5">
                <a:latin typeface="Microsoft Sans Serif"/>
                <a:cs typeface="Microsoft Sans Serif"/>
              </a:rPr>
              <a:t> PWM </a:t>
            </a:r>
            <a:r>
              <a:rPr dirty="0" sz="900" spc="35">
                <a:latin typeface="Microsoft Sans Serif"/>
                <a:cs typeface="Microsoft Sans Serif"/>
              </a:rPr>
              <a:t>debido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corriente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carga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 capacitancia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10">
                <a:latin typeface="Microsoft Sans Serif"/>
                <a:cs typeface="Microsoft Sans Serif"/>
              </a:rPr>
              <a:t>cable. </a:t>
            </a:r>
            <a:r>
              <a:rPr dirty="0" sz="900" spc="30">
                <a:latin typeface="Microsoft Sans Serif"/>
                <a:cs typeface="Microsoft Sans Serif"/>
              </a:rPr>
              <a:t>Un </a:t>
            </a:r>
            <a:r>
              <a:rPr dirty="0" sz="900" spc="25">
                <a:latin typeface="Microsoft Sans Serif"/>
                <a:cs typeface="Microsoft Sans Serif"/>
              </a:rPr>
              <a:t>voltaje más </a:t>
            </a:r>
            <a:r>
              <a:rPr dirty="0" sz="900" spc="35">
                <a:latin typeface="Microsoft Sans Serif"/>
                <a:cs typeface="Microsoft Sans Serif"/>
              </a:rPr>
              <a:t>alto </a:t>
            </a:r>
            <a:r>
              <a:rPr dirty="0" sz="900">
                <a:latin typeface="Microsoft Sans Serif"/>
                <a:cs typeface="Microsoft Sans Serif"/>
              </a:rPr>
              <a:t>(460 </a:t>
            </a:r>
            <a:r>
              <a:rPr dirty="0" sz="900" spc="-50">
                <a:latin typeface="Microsoft Sans Serif"/>
                <a:cs typeface="Microsoft Sans Serif"/>
              </a:rPr>
              <a:t>VCA)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15">
                <a:latin typeface="Microsoft Sans Serif"/>
                <a:cs typeface="Microsoft Sans Serif"/>
              </a:rPr>
              <a:t>capacitancia </a:t>
            </a:r>
            <a:r>
              <a:rPr dirty="0" sz="900" spc="25">
                <a:latin typeface="Microsoft Sans Serif"/>
                <a:cs typeface="Microsoft Sans Serif"/>
              </a:rPr>
              <a:t>más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alta </a:t>
            </a:r>
            <a:r>
              <a:rPr dirty="0" sz="900">
                <a:latin typeface="Microsoft Sans Serif"/>
                <a:cs typeface="Microsoft Sans Serif"/>
              </a:rPr>
              <a:t>(cables </a:t>
            </a:r>
            <a:r>
              <a:rPr dirty="0" sz="900" spc="20">
                <a:latin typeface="Microsoft Sans Serif"/>
                <a:cs typeface="Microsoft Sans Serif"/>
              </a:rPr>
              <a:t>largos) </a:t>
            </a:r>
            <a:r>
              <a:rPr dirty="0" sz="900" spc="35">
                <a:latin typeface="Microsoft Sans Serif"/>
                <a:cs typeface="Microsoft Sans Serif"/>
              </a:rPr>
              <a:t>dan </a:t>
            </a:r>
            <a:r>
              <a:rPr dirty="0" sz="900" spc="40">
                <a:latin typeface="Microsoft Sans Serif"/>
                <a:cs typeface="Microsoft Sans Serif"/>
              </a:rPr>
              <a:t>como </a:t>
            </a:r>
            <a:r>
              <a:rPr dirty="0" sz="900" spc="35">
                <a:latin typeface="Microsoft Sans Serif"/>
                <a:cs typeface="Microsoft Sans Serif"/>
              </a:rPr>
              <a:t>resultado </a:t>
            </a:r>
            <a:r>
              <a:rPr dirty="0" sz="900" spc="15">
                <a:latin typeface="Microsoft Sans Serif"/>
                <a:cs typeface="Microsoft Sans Serif"/>
              </a:rPr>
              <a:t>picos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corriente </a:t>
            </a:r>
            <a:r>
              <a:rPr dirty="0" sz="900" spc="25">
                <a:latin typeface="Microsoft Sans Serif"/>
                <a:cs typeface="Microsoft Sans Serif"/>
              </a:rPr>
              <a:t>más </a:t>
            </a:r>
            <a:r>
              <a:rPr dirty="0" sz="900" spc="20">
                <a:latin typeface="Microsoft Sans Serif"/>
                <a:cs typeface="Microsoft Sans Serif"/>
              </a:rPr>
              <a:t>altos. </a:t>
            </a:r>
            <a:r>
              <a:rPr dirty="0" sz="900" spc="-5">
                <a:latin typeface="Microsoft Sans Serif"/>
                <a:cs typeface="Microsoft Sans Serif"/>
              </a:rPr>
              <a:t>Los </a:t>
            </a:r>
            <a:r>
              <a:rPr dirty="0" sz="900" spc="15">
                <a:latin typeface="Microsoft Sans Serif"/>
                <a:cs typeface="Microsoft Sans Serif"/>
              </a:rPr>
              <a:t>picos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tensión </a:t>
            </a:r>
            <a:r>
              <a:rPr dirty="0" sz="900" spc="10">
                <a:latin typeface="Microsoft Sans Serif"/>
                <a:cs typeface="Microsoft Sans Serif"/>
              </a:rPr>
              <a:t>causados</a:t>
            </a:r>
            <a:r>
              <a:rPr dirty="0" sz="900" spc="1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por </a:t>
            </a:r>
            <a:r>
              <a:rPr dirty="0" sz="900" spc="5">
                <a:latin typeface="Microsoft Sans Serif"/>
                <a:cs typeface="Microsoft Sans Serif"/>
              </a:rPr>
              <a:t>cables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5">
                <a:latin typeface="Microsoft Sans Serif"/>
                <a:cs typeface="Microsoft Sans Serif"/>
              </a:rPr>
              <a:t>gran longitud </a:t>
            </a:r>
            <a:r>
              <a:rPr dirty="0" sz="900" spc="35">
                <a:latin typeface="Microsoft Sans Serif"/>
                <a:cs typeface="Microsoft Sans Serif"/>
              </a:rPr>
              <a:t>pueden reducir </a:t>
            </a:r>
            <a:r>
              <a:rPr dirty="0" sz="900" spc="4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potencialmente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vida </a:t>
            </a:r>
            <a:r>
              <a:rPr dirty="0" sz="900" spc="45">
                <a:latin typeface="Microsoft Sans Serif"/>
                <a:cs typeface="Microsoft Sans Serif"/>
              </a:rPr>
              <a:t>útil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50">
                <a:latin typeface="Microsoft Sans Serif"/>
                <a:cs typeface="Microsoft Sans Serif"/>
              </a:rPr>
              <a:t>motor. </a:t>
            </a:r>
            <a:r>
              <a:rPr dirty="0" sz="900" spc="-5">
                <a:latin typeface="Microsoft Sans Serif"/>
                <a:cs typeface="Microsoft Sans Serif"/>
              </a:rPr>
              <a:t>Los </a:t>
            </a:r>
            <a:r>
              <a:rPr dirty="0" sz="900" spc="15">
                <a:latin typeface="Microsoft Sans Serif"/>
                <a:cs typeface="Microsoft Sans Serif"/>
              </a:rPr>
              <a:t>picos </a:t>
            </a:r>
            <a:r>
              <a:rPr dirty="0" sz="900" spc="25">
                <a:latin typeface="Microsoft Sans Serif"/>
                <a:cs typeface="Microsoft Sans Serif"/>
              </a:rPr>
              <a:t>son </a:t>
            </a:r>
            <a:r>
              <a:rPr dirty="0" sz="900" spc="35">
                <a:latin typeface="Microsoft Sans Serif"/>
                <a:cs typeface="Microsoft Sans Serif"/>
              </a:rPr>
              <a:t>generalmente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45">
                <a:latin typeface="Microsoft Sans Serif"/>
                <a:cs typeface="Microsoft Sans Serif"/>
              </a:rPr>
              <a:t>mismo </a:t>
            </a:r>
            <a:r>
              <a:rPr dirty="0" sz="900" spc="5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valor </a:t>
            </a:r>
            <a:r>
              <a:rPr dirty="0" sz="900" spc="40">
                <a:latin typeface="Microsoft Sans Serif"/>
                <a:cs typeface="Microsoft Sans Serif"/>
              </a:rPr>
              <a:t>independientemente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5">
                <a:latin typeface="Microsoft Sans Serif"/>
                <a:cs typeface="Microsoft Sans Serif"/>
              </a:rPr>
              <a:t>potencia, </a:t>
            </a:r>
            <a:r>
              <a:rPr dirty="0" sz="900" spc="55">
                <a:latin typeface="Microsoft Sans Serif"/>
                <a:cs typeface="Microsoft Sans Serif"/>
              </a:rPr>
              <a:t>por </a:t>
            </a:r>
            <a:r>
              <a:rPr dirty="0" sz="900" spc="35">
                <a:latin typeface="Microsoft Sans Serif"/>
                <a:cs typeface="Microsoft Sans Serif"/>
              </a:rPr>
              <a:t>lo </a:t>
            </a:r>
            <a:r>
              <a:rPr dirty="0" sz="900" spc="40">
                <a:latin typeface="Microsoft Sans Serif"/>
                <a:cs typeface="Microsoft Sans Serif"/>
              </a:rPr>
              <a:t>tanto;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45">
                <a:latin typeface="Microsoft Sans Serif"/>
                <a:cs typeface="Microsoft Sans Serif"/>
              </a:rPr>
              <a:t>motores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50">
                <a:latin typeface="Microsoft Sans Serif"/>
                <a:cs typeface="Microsoft Sans Serif"/>
              </a:rPr>
              <a:t>menor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potencia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son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más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susceptibles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daños.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2723118" y="2864514"/>
            <a:ext cx="4298950" cy="1854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10">
                <a:latin typeface="Microsoft Sans Serif"/>
                <a:cs typeface="Microsoft Sans Serif"/>
              </a:rPr>
              <a:t>Hay </a:t>
            </a:r>
            <a:r>
              <a:rPr dirty="0" sz="900" spc="20">
                <a:latin typeface="Microsoft Sans Serif"/>
                <a:cs typeface="Microsoft Sans Serif"/>
              </a:rPr>
              <a:t>varios </a:t>
            </a:r>
            <a:r>
              <a:rPr dirty="0" sz="900" spc="25">
                <a:latin typeface="Microsoft Sans Serif"/>
                <a:cs typeface="Microsoft Sans Serif"/>
              </a:rPr>
              <a:t>dispositivos disponibles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-45">
                <a:latin typeface="Microsoft Sans Serif"/>
                <a:cs typeface="Microsoft Sans Serif"/>
              </a:rPr>
              <a:t>MASTERDRIVE </a:t>
            </a:r>
            <a:r>
              <a:rPr dirty="0" sz="900" spc="-75">
                <a:latin typeface="Microsoft Sans Serif"/>
                <a:cs typeface="Microsoft Sans Serif"/>
              </a:rPr>
              <a:t>VC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45">
                <a:latin typeface="Microsoft Sans Serif"/>
                <a:cs typeface="Microsoft Sans Serif"/>
              </a:rPr>
              <a:t>proteger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2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convertidor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50">
                <a:latin typeface="Microsoft Sans Serif"/>
                <a:cs typeface="Microsoft Sans Serif"/>
              </a:rPr>
              <a:t>motor. </a:t>
            </a:r>
            <a:r>
              <a:rPr dirty="0" sz="900" spc="30">
                <a:latin typeface="Microsoft Sans Serif"/>
                <a:cs typeface="Microsoft Sans Serif"/>
              </a:rPr>
              <a:t>Un </a:t>
            </a:r>
            <a:r>
              <a:rPr dirty="0" sz="900" spc="50">
                <a:latin typeface="Microsoft Sans Serif"/>
                <a:cs typeface="Microsoft Sans Serif"/>
              </a:rPr>
              <a:t>filtro </a:t>
            </a:r>
            <a:r>
              <a:rPr dirty="0" sz="900" spc="40">
                <a:latin typeface="Microsoft Sans Serif"/>
                <a:cs typeface="Microsoft Sans Serif"/>
              </a:rPr>
              <a:t>dv/dt, </a:t>
            </a:r>
            <a:r>
              <a:rPr dirty="0" sz="900" spc="55">
                <a:latin typeface="Microsoft Sans Serif"/>
                <a:cs typeface="Microsoft Sans Serif"/>
              </a:rPr>
              <a:t>por </a:t>
            </a:r>
            <a:r>
              <a:rPr dirty="0" sz="900" spc="30">
                <a:latin typeface="Microsoft Sans Serif"/>
                <a:cs typeface="Microsoft Sans Serif"/>
              </a:rPr>
              <a:t>ejemplo, </a:t>
            </a:r>
            <a:r>
              <a:rPr dirty="0" sz="900" spc="40">
                <a:latin typeface="Microsoft Sans Serif"/>
                <a:cs typeface="Microsoft Sans Serif"/>
              </a:rPr>
              <a:t>limita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45">
                <a:latin typeface="Microsoft Sans Serif"/>
                <a:cs typeface="Microsoft Sans Serif"/>
              </a:rPr>
              <a:t>tiempo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aumento </a:t>
            </a:r>
            <a:r>
              <a:rPr dirty="0" sz="900" spc="25">
                <a:latin typeface="Microsoft Sans Serif"/>
                <a:cs typeface="Microsoft Sans Serif"/>
              </a:rPr>
              <a:t>del voltaje del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30">
                <a:latin typeface="Microsoft Sans Serif"/>
                <a:cs typeface="Microsoft Sans Serif"/>
              </a:rPr>
              <a:t>(dv/dt)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15">
                <a:latin typeface="Microsoft Sans Serif"/>
                <a:cs typeface="Microsoft Sans Serif"/>
              </a:rPr>
              <a:t>los picos </a:t>
            </a:r>
            <a:r>
              <a:rPr dirty="0" sz="900" spc="35">
                <a:latin typeface="Microsoft Sans Serif"/>
                <a:cs typeface="Microsoft Sans Serif"/>
              </a:rPr>
              <a:t>máximos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0">
                <a:latin typeface="Microsoft Sans Serif"/>
                <a:cs typeface="Microsoft Sans Serif"/>
              </a:rPr>
              <a:t>voltaje. </a:t>
            </a:r>
            <a:r>
              <a:rPr dirty="0" sz="900">
                <a:latin typeface="Microsoft Sans Serif"/>
                <a:cs typeface="Microsoft Sans Serif"/>
              </a:rPr>
              <a:t>Esto </a:t>
            </a:r>
            <a:r>
              <a:rPr dirty="0" sz="900" spc="5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permite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longitudes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cable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superiores</a:t>
            </a:r>
            <a:r>
              <a:rPr dirty="0" sz="900">
                <a:latin typeface="Microsoft Sans Serif"/>
                <a:cs typeface="Microsoft Sans Serif"/>
              </a:rPr>
              <a:t> a </a:t>
            </a:r>
            <a:r>
              <a:rPr dirty="0" sz="900" spc="10">
                <a:latin typeface="Microsoft Sans Serif"/>
                <a:cs typeface="Microsoft Sans Serif"/>
              </a:rPr>
              <a:t>300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metros.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Otro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dispositivo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diseñado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45">
                <a:latin typeface="Microsoft Sans Serif"/>
                <a:cs typeface="Microsoft Sans Serif"/>
              </a:rPr>
              <a:t>proteger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picos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alto </a:t>
            </a:r>
            <a:r>
              <a:rPr dirty="0" sz="900" spc="25">
                <a:latin typeface="Microsoft Sans Serif"/>
                <a:cs typeface="Microsoft Sans Serif"/>
              </a:rPr>
              <a:t>voltaje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50">
                <a:latin typeface="Microsoft Sans Serif"/>
                <a:cs typeface="Microsoft Sans Serif"/>
              </a:rPr>
              <a:t>filtro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onda </a:t>
            </a:r>
            <a:r>
              <a:rPr dirty="0" sz="900" spc="20">
                <a:latin typeface="Microsoft Sans Serif"/>
                <a:cs typeface="Microsoft Sans Serif"/>
              </a:rPr>
              <a:t>sinusoidal. </a:t>
            </a:r>
            <a:r>
              <a:rPr dirty="0" sz="900" spc="25">
                <a:latin typeface="Microsoft Sans Serif"/>
                <a:cs typeface="Microsoft Sans Serif"/>
              </a:rPr>
              <a:t> </a:t>
            </a: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50">
                <a:latin typeface="Microsoft Sans Serif"/>
                <a:cs typeface="Microsoft Sans Serif"/>
              </a:rPr>
              <a:t>filtro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onda </a:t>
            </a:r>
            <a:r>
              <a:rPr dirty="0" sz="900" spc="25">
                <a:latin typeface="Microsoft Sans Serif"/>
                <a:cs typeface="Microsoft Sans Serif"/>
              </a:rPr>
              <a:t>sinusoidal </a:t>
            </a:r>
            <a:r>
              <a:rPr dirty="0" sz="900" spc="30">
                <a:latin typeface="Microsoft Sans Serif"/>
                <a:cs typeface="Microsoft Sans Serif"/>
              </a:rPr>
              <a:t>genera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25">
                <a:latin typeface="Microsoft Sans Serif"/>
                <a:cs typeface="Microsoft Sans Serif"/>
              </a:rPr>
              <a:t>voltaje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25">
                <a:latin typeface="Microsoft Sans Serif"/>
                <a:cs typeface="Microsoft Sans Serif"/>
              </a:rPr>
              <a:t>sinusoidal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4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corriente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0">
                <a:latin typeface="Microsoft Sans Serif"/>
                <a:cs typeface="Microsoft Sans Serif"/>
              </a:rPr>
              <a:t>salida. </a:t>
            </a:r>
            <a:r>
              <a:rPr dirty="0" sz="900" spc="-60">
                <a:latin typeface="Microsoft Sans Serif"/>
                <a:cs typeface="Microsoft Sans Serif"/>
              </a:rPr>
              <a:t>Es </a:t>
            </a:r>
            <a:r>
              <a:rPr dirty="0" sz="900" spc="50">
                <a:latin typeface="Microsoft Sans Serif"/>
                <a:cs typeface="Microsoft Sans Serif"/>
              </a:rPr>
              <a:t>muy importante </a:t>
            </a:r>
            <a:r>
              <a:rPr dirty="0" sz="900" spc="40">
                <a:latin typeface="Microsoft Sans Serif"/>
                <a:cs typeface="Microsoft Sans Serif"/>
              </a:rPr>
              <a:t>comprender completamente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25">
                <a:latin typeface="Microsoft Sans Serif"/>
                <a:cs typeface="Microsoft Sans Serif"/>
              </a:rPr>
              <a:t>gráfico, </a:t>
            </a:r>
            <a:r>
              <a:rPr dirty="0" sz="900" spc="3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muestra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los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criterios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seleccionar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reactor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salida,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0">
                <a:latin typeface="Microsoft Sans Serif"/>
                <a:cs typeface="Microsoft Sans Serif"/>
              </a:rPr>
              <a:t>filtro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0">
                <a:latin typeface="Microsoft Sans Serif"/>
                <a:cs typeface="Microsoft Sans Serif"/>
              </a:rPr>
              <a:t>dv/dt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-220">
                <a:latin typeface="Microsoft Sans Serif"/>
                <a:cs typeface="Microsoft Sans Serif"/>
              </a:rPr>
              <a:t> </a:t>
            </a:r>
            <a:r>
              <a:rPr dirty="0" sz="900" spc="50">
                <a:latin typeface="Microsoft Sans Serif"/>
                <a:cs typeface="Microsoft Sans Serif"/>
              </a:rPr>
              <a:t>filtro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onda </a:t>
            </a:r>
            <a:r>
              <a:rPr dirty="0" sz="900" spc="25">
                <a:latin typeface="Microsoft Sans Serif"/>
                <a:cs typeface="Microsoft Sans Serif"/>
              </a:rPr>
              <a:t>sinusoidal </a:t>
            </a:r>
            <a:r>
              <a:rPr dirty="0" sz="900" spc="15">
                <a:latin typeface="Microsoft Sans Serif"/>
                <a:cs typeface="Microsoft Sans Serif"/>
              </a:rPr>
              <a:t>adecuados. </a:t>
            </a:r>
            <a:r>
              <a:rPr dirty="0" sz="900" spc="-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vida </a:t>
            </a:r>
            <a:r>
              <a:rPr dirty="0" sz="900" spc="45">
                <a:latin typeface="Microsoft Sans Serif"/>
                <a:cs typeface="Microsoft Sans Serif"/>
              </a:rPr>
              <a:t>útil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0">
                <a:latin typeface="Microsoft Sans Serif"/>
                <a:cs typeface="Microsoft Sans Serif"/>
              </a:rPr>
              <a:t>acortará </a:t>
            </a:r>
            <a:r>
              <a:rPr dirty="0" sz="900">
                <a:latin typeface="Microsoft Sans Serif"/>
                <a:cs typeface="Microsoft Sans Serif"/>
              </a:rPr>
              <a:t>si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ignoran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las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pautas.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84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23006" y="3729113"/>
            <a:ext cx="371475" cy="2733040"/>
            <a:chOff x="2923006" y="3729113"/>
            <a:chExt cx="371475" cy="27330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55112" y="3882098"/>
              <a:ext cx="217436" cy="7456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925292" y="3731399"/>
              <a:ext cx="367030" cy="2728595"/>
            </a:xfrm>
            <a:custGeom>
              <a:avLst/>
              <a:gdLst/>
              <a:ahLst/>
              <a:cxnLst/>
              <a:rect l="l" t="t" r="r" b="b"/>
              <a:pathLst>
                <a:path w="367029" h="2728595">
                  <a:moveTo>
                    <a:pt x="0" y="47091"/>
                  </a:moveTo>
                  <a:lnTo>
                    <a:pt x="0" y="640486"/>
                  </a:lnTo>
                  <a:lnTo>
                    <a:pt x="272364" y="660895"/>
                  </a:lnTo>
                  <a:lnTo>
                    <a:pt x="272364" y="64350"/>
                  </a:lnTo>
                  <a:lnTo>
                    <a:pt x="0" y="47091"/>
                  </a:lnTo>
                  <a:close/>
                </a:path>
                <a:path w="367029" h="2728595">
                  <a:moveTo>
                    <a:pt x="0" y="47091"/>
                  </a:moveTo>
                  <a:lnTo>
                    <a:pt x="90258" y="0"/>
                  </a:lnTo>
                  <a:lnTo>
                    <a:pt x="366560" y="18821"/>
                  </a:lnTo>
                  <a:lnTo>
                    <a:pt x="272364" y="64350"/>
                  </a:lnTo>
                </a:path>
                <a:path w="367029" h="2728595">
                  <a:moveTo>
                    <a:pt x="366560" y="18821"/>
                  </a:moveTo>
                  <a:lnTo>
                    <a:pt x="366560" y="2579268"/>
                  </a:lnTo>
                  <a:lnTo>
                    <a:pt x="353999" y="2589466"/>
                  </a:lnTo>
                  <a:lnTo>
                    <a:pt x="353999" y="2722905"/>
                  </a:lnTo>
                  <a:lnTo>
                    <a:pt x="343801" y="2728404"/>
                  </a:lnTo>
                  <a:lnTo>
                    <a:pt x="343801" y="628700"/>
                  </a:lnTo>
                  <a:lnTo>
                    <a:pt x="272364" y="660895"/>
                  </a:lnTo>
                </a:path>
                <a:path w="367029" h="2728595">
                  <a:moveTo>
                    <a:pt x="343801" y="2728404"/>
                  </a:moveTo>
                  <a:lnTo>
                    <a:pt x="81622" y="2688361"/>
                  </a:lnTo>
                  <a:lnTo>
                    <a:pt x="81622" y="648335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16694" y="5709780"/>
              <a:ext cx="94932" cy="23769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67672" y="4048506"/>
              <a:ext cx="300990" cy="2272030"/>
            </a:xfrm>
            <a:custGeom>
              <a:avLst/>
              <a:gdLst/>
              <a:ahLst/>
              <a:cxnLst/>
              <a:rect l="l" t="t" r="r" b="b"/>
              <a:pathLst>
                <a:path w="300989" h="2272029">
                  <a:moveTo>
                    <a:pt x="300621" y="2271572"/>
                  </a:moveTo>
                  <a:lnTo>
                    <a:pt x="39242" y="2235466"/>
                  </a:lnTo>
                </a:path>
                <a:path w="300989" h="2272029">
                  <a:moveTo>
                    <a:pt x="189166" y="111455"/>
                  </a:moveTo>
                  <a:lnTo>
                    <a:pt x="0" y="98107"/>
                  </a:lnTo>
                  <a:lnTo>
                    <a:pt x="0" y="0"/>
                  </a:lnTo>
                  <a:lnTo>
                    <a:pt x="189166" y="14897"/>
                  </a:lnTo>
                  <a:lnTo>
                    <a:pt x="189166" y="111455"/>
                  </a:lnTo>
                  <a:close/>
                </a:path>
                <a:path w="300989" h="2272029">
                  <a:moveTo>
                    <a:pt x="187591" y="196215"/>
                  </a:moveTo>
                  <a:lnTo>
                    <a:pt x="130289" y="192303"/>
                  </a:lnTo>
                  <a:lnTo>
                    <a:pt x="130289" y="127152"/>
                  </a:lnTo>
                  <a:lnTo>
                    <a:pt x="187591" y="131064"/>
                  </a:lnTo>
                  <a:lnTo>
                    <a:pt x="187591" y="196215"/>
                  </a:lnTo>
                  <a:close/>
                </a:path>
                <a:path w="300989" h="2272029">
                  <a:moveTo>
                    <a:pt x="187591" y="289636"/>
                  </a:moveTo>
                  <a:lnTo>
                    <a:pt x="130289" y="286499"/>
                  </a:lnTo>
                  <a:lnTo>
                    <a:pt x="130289" y="220560"/>
                  </a:lnTo>
                  <a:lnTo>
                    <a:pt x="187591" y="224485"/>
                  </a:lnTo>
                  <a:lnTo>
                    <a:pt x="187591" y="289636"/>
                  </a:lnTo>
                  <a:close/>
                </a:path>
                <a:path w="300989" h="2272029">
                  <a:moveTo>
                    <a:pt x="62788" y="275501"/>
                  </a:moveTo>
                  <a:lnTo>
                    <a:pt x="3937" y="272364"/>
                  </a:lnTo>
                  <a:lnTo>
                    <a:pt x="3937" y="205638"/>
                  </a:lnTo>
                  <a:lnTo>
                    <a:pt x="62788" y="209575"/>
                  </a:lnTo>
                  <a:lnTo>
                    <a:pt x="62788" y="275501"/>
                  </a:lnTo>
                  <a:close/>
                </a:path>
                <a:path w="300989" h="2272029">
                  <a:moveTo>
                    <a:pt x="14909" y="23545"/>
                  </a:moveTo>
                  <a:lnTo>
                    <a:pt x="14909" y="43167"/>
                  </a:lnTo>
                </a:path>
                <a:path w="300989" h="2272029">
                  <a:moveTo>
                    <a:pt x="18846" y="45529"/>
                  </a:moveTo>
                  <a:lnTo>
                    <a:pt x="29832" y="47091"/>
                  </a:lnTo>
                </a:path>
                <a:path w="300989" h="2272029">
                  <a:moveTo>
                    <a:pt x="33756" y="25120"/>
                  </a:moveTo>
                  <a:lnTo>
                    <a:pt x="33756" y="43942"/>
                  </a:lnTo>
                </a:path>
                <a:path w="300989" h="2272029">
                  <a:moveTo>
                    <a:pt x="32969" y="51790"/>
                  </a:moveTo>
                  <a:lnTo>
                    <a:pt x="32969" y="70637"/>
                  </a:lnTo>
                </a:path>
                <a:path w="300989" h="2272029">
                  <a:moveTo>
                    <a:pt x="60451" y="29032"/>
                  </a:moveTo>
                  <a:lnTo>
                    <a:pt x="60451" y="47879"/>
                  </a:lnTo>
                </a:path>
                <a:path w="300989" h="2272029">
                  <a:moveTo>
                    <a:pt x="60451" y="54940"/>
                  </a:moveTo>
                  <a:lnTo>
                    <a:pt x="60451" y="7377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032823" y="4115993"/>
              <a:ext cx="11430" cy="1270"/>
            </a:xfrm>
            <a:custGeom>
              <a:avLst/>
              <a:gdLst/>
              <a:ahLst/>
              <a:cxnLst/>
              <a:rect l="l" t="t" r="r" b="b"/>
              <a:pathLst>
                <a:path w="11430" h="1270">
                  <a:moveTo>
                    <a:pt x="-2286" y="393"/>
                  </a:moveTo>
                  <a:lnTo>
                    <a:pt x="13284" y="393"/>
                  </a:lnTo>
                </a:path>
              </a:pathLst>
            </a:custGeom>
            <a:ln w="53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032036" y="4075963"/>
              <a:ext cx="64769" cy="52705"/>
            </a:xfrm>
            <a:custGeom>
              <a:avLst/>
              <a:gdLst/>
              <a:ahLst/>
              <a:cxnLst/>
              <a:rect l="l" t="t" r="r" b="b"/>
              <a:pathLst>
                <a:path w="64769" h="52704">
                  <a:moveTo>
                    <a:pt x="15697" y="3136"/>
                  </a:moveTo>
                  <a:lnTo>
                    <a:pt x="15697" y="21996"/>
                  </a:lnTo>
                </a:path>
                <a:path w="64769" h="52704">
                  <a:moveTo>
                    <a:pt x="14935" y="29044"/>
                  </a:moveTo>
                  <a:lnTo>
                    <a:pt x="14935" y="48679"/>
                  </a:lnTo>
                </a:path>
                <a:path w="64769" h="52704">
                  <a:moveTo>
                    <a:pt x="0" y="0"/>
                  </a:moveTo>
                  <a:lnTo>
                    <a:pt x="11785" y="0"/>
                  </a:lnTo>
                </a:path>
                <a:path w="64769" h="52704">
                  <a:moveTo>
                    <a:pt x="44742" y="6286"/>
                  </a:moveTo>
                  <a:lnTo>
                    <a:pt x="44742" y="25120"/>
                  </a:lnTo>
                </a:path>
                <a:path w="64769" h="52704">
                  <a:moveTo>
                    <a:pt x="44742" y="31407"/>
                  </a:moveTo>
                  <a:lnTo>
                    <a:pt x="44742" y="50241"/>
                  </a:lnTo>
                </a:path>
                <a:path w="64769" h="52704">
                  <a:moveTo>
                    <a:pt x="49453" y="43967"/>
                  </a:moveTo>
                  <a:lnTo>
                    <a:pt x="60451" y="45529"/>
                  </a:lnTo>
                </a:path>
                <a:path w="64769" h="52704">
                  <a:moveTo>
                    <a:pt x="64363" y="7861"/>
                  </a:moveTo>
                  <a:lnTo>
                    <a:pt x="64363" y="25920"/>
                  </a:lnTo>
                </a:path>
                <a:path w="64769" h="52704">
                  <a:moveTo>
                    <a:pt x="63576" y="33769"/>
                  </a:moveTo>
                  <a:lnTo>
                    <a:pt x="63576" y="52590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080702" y="4079900"/>
              <a:ext cx="12065" cy="1270"/>
            </a:xfrm>
            <a:custGeom>
              <a:avLst/>
              <a:gdLst/>
              <a:ahLst/>
              <a:cxnLst/>
              <a:rect l="l" t="t" r="r" b="b"/>
              <a:pathLst>
                <a:path w="12064" h="1270">
                  <a:moveTo>
                    <a:pt x="-2286" y="393"/>
                  </a:moveTo>
                  <a:lnTo>
                    <a:pt x="14071" y="393"/>
                  </a:lnTo>
                </a:path>
              </a:pathLst>
            </a:custGeom>
            <a:ln w="53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123869" y="4086974"/>
              <a:ext cx="0" cy="44450"/>
            </a:xfrm>
            <a:custGeom>
              <a:avLst/>
              <a:gdLst/>
              <a:ahLst/>
              <a:cxnLst/>
              <a:rect l="l" t="t" r="r" b="b"/>
              <a:pathLst>
                <a:path w="0" h="44450">
                  <a:moveTo>
                    <a:pt x="0" y="0"/>
                  </a:moveTo>
                  <a:lnTo>
                    <a:pt x="0" y="18821"/>
                  </a:lnTo>
                </a:path>
                <a:path w="0" h="44450">
                  <a:moveTo>
                    <a:pt x="0" y="25107"/>
                  </a:moveTo>
                  <a:lnTo>
                    <a:pt x="0" y="43954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128581" y="4124642"/>
              <a:ext cx="11430" cy="1270"/>
            </a:xfrm>
            <a:custGeom>
              <a:avLst/>
              <a:gdLst/>
              <a:ahLst/>
              <a:cxnLst/>
              <a:rect l="l" t="t" r="r" b="b"/>
              <a:pathLst>
                <a:path w="11430" h="1270">
                  <a:moveTo>
                    <a:pt x="-2286" y="387"/>
                  </a:moveTo>
                  <a:lnTo>
                    <a:pt x="13271" y="387"/>
                  </a:lnTo>
                </a:path>
              </a:pathLst>
            </a:custGeom>
            <a:ln w="53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142716" y="4088536"/>
              <a:ext cx="0" cy="45085"/>
            </a:xfrm>
            <a:custGeom>
              <a:avLst/>
              <a:gdLst/>
              <a:ahLst/>
              <a:cxnLst/>
              <a:rect l="l" t="t" r="r" b="b"/>
              <a:pathLst>
                <a:path w="0" h="45085">
                  <a:moveTo>
                    <a:pt x="0" y="0"/>
                  </a:moveTo>
                  <a:lnTo>
                    <a:pt x="0" y="18046"/>
                  </a:lnTo>
                </a:path>
                <a:path w="0" h="45085">
                  <a:moveTo>
                    <a:pt x="0" y="25907"/>
                  </a:moveTo>
                  <a:lnTo>
                    <a:pt x="0" y="44729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127806" y="4084599"/>
              <a:ext cx="12065" cy="1270"/>
            </a:xfrm>
            <a:custGeom>
              <a:avLst/>
              <a:gdLst/>
              <a:ahLst/>
              <a:cxnLst/>
              <a:rect l="l" t="t" r="r" b="b"/>
              <a:pathLst>
                <a:path w="12064" h="1270">
                  <a:moveTo>
                    <a:pt x="-2286" y="400"/>
                  </a:moveTo>
                  <a:lnTo>
                    <a:pt x="14046" y="400"/>
                  </a:lnTo>
                </a:path>
              </a:pathLst>
            </a:custGeom>
            <a:ln w="53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954337" y="3866388"/>
              <a:ext cx="328930" cy="492759"/>
            </a:xfrm>
            <a:custGeom>
              <a:avLst/>
              <a:gdLst/>
              <a:ahLst/>
              <a:cxnLst/>
              <a:rect l="l" t="t" r="r" b="b"/>
              <a:pathLst>
                <a:path w="328929" h="492760">
                  <a:moveTo>
                    <a:pt x="215849" y="492150"/>
                  </a:moveTo>
                  <a:lnTo>
                    <a:pt x="0" y="475678"/>
                  </a:lnTo>
                  <a:lnTo>
                    <a:pt x="0" y="153860"/>
                  </a:lnTo>
                  <a:lnTo>
                    <a:pt x="215849" y="169545"/>
                  </a:lnTo>
                  <a:lnTo>
                    <a:pt x="215849" y="492150"/>
                  </a:lnTo>
                  <a:close/>
                </a:path>
                <a:path w="328929" h="492760">
                  <a:moveTo>
                    <a:pt x="171894" y="329691"/>
                  </a:moveTo>
                  <a:lnTo>
                    <a:pt x="161696" y="357149"/>
                  </a:lnTo>
                  <a:lnTo>
                    <a:pt x="182092" y="358724"/>
                  </a:lnTo>
                  <a:lnTo>
                    <a:pt x="171894" y="329691"/>
                  </a:lnTo>
                  <a:close/>
                </a:path>
                <a:path w="328929" h="492760">
                  <a:moveTo>
                    <a:pt x="171894" y="453694"/>
                  </a:moveTo>
                  <a:lnTo>
                    <a:pt x="161696" y="426224"/>
                  </a:lnTo>
                  <a:lnTo>
                    <a:pt x="182092" y="427799"/>
                  </a:lnTo>
                  <a:lnTo>
                    <a:pt x="171894" y="453694"/>
                  </a:lnTo>
                  <a:close/>
                </a:path>
                <a:path w="328929" h="492760">
                  <a:moveTo>
                    <a:pt x="40017" y="434086"/>
                  </a:moveTo>
                  <a:lnTo>
                    <a:pt x="40017" y="409740"/>
                  </a:lnTo>
                  <a:lnTo>
                    <a:pt x="47879" y="411314"/>
                  </a:lnTo>
                  <a:lnTo>
                    <a:pt x="58064" y="412089"/>
                  </a:lnTo>
                  <a:lnTo>
                    <a:pt x="57289" y="424649"/>
                  </a:lnTo>
                  <a:lnTo>
                    <a:pt x="48653" y="423075"/>
                  </a:lnTo>
                  <a:lnTo>
                    <a:pt x="40017" y="423075"/>
                  </a:lnTo>
                </a:path>
                <a:path w="328929" h="492760">
                  <a:moveTo>
                    <a:pt x="256667" y="33756"/>
                  </a:moveTo>
                  <a:lnTo>
                    <a:pt x="328891" y="0"/>
                  </a:lnTo>
                  <a:lnTo>
                    <a:pt x="328891" y="58102"/>
                  </a:lnTo>
                  <a:lnTo>
                    <a:pt x="256667" y="94996"/>
                  </a:lnTo>
                </a:path>
                <a:path w="328929" h="492760">
                  <a:moveTo>
                    <a:pt x="312381" y="7848"/>
                  </a:moveTo>
                  <a:lnTo>
                    <a:pt x="312381" y="6436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3016250" y="3359403"/>
            <a:ext cx="816610" cy="2922270"/>
            <a:chOff x="3016250" y="3359403"/>
            <a:chExt cx="816610" cy="2922270"/>
          </a:xfrm>
        </p:grpSpPr>
        <p:sp>
          <p:nvSpPr>
            <p:cNvPr id="16" name="object 16"/>
            <p:cNvSpPr/>
            <p:nvPr/>
          </p:nvSpPr>
          <p:spPr>
            <a:xfrm>
              <a:off x="3051670" y="3361689"/>
              <a:ext cx="779145" cy="2917825"/>
            </a:xfrm>
            <a:custGeom>
              <a:avLst/>
              <a:gdLst/>
              <a:ahLst/>
              <a:cxnLst/>
              <a:rect l="l" t="t" r="r" b="b"/>
              <a:pathLst>
                <a:path w="779145" h="2917825">
                  <a:moveTo>
                    <a:pt x="432498" y="181317"/>
                  </a:moveTo>
                  <a:lnTo>
                    <a:pt x="543953" y="132651"/>
                  </a:lnTo>
                  <a:lnTo>
                    <a:pt x="759015" y="145986"/>
                  </a:lnTo>
                </a:path>
                <a:path w="779145" h="2917825">
                  <a:moveTo>
                    <a:pt x="0" y="371259"/>
                  </a:moveTo>
                  <a:lnTo>
                    <a:pt x="56502" y="346151"/>
                  </a:lnTo>
                  <a:lnTo>
                    <a:pt x="56502" y="265315"/>
                  </a:lnTo>
                  <a:lnTo>
                    <a:pt x="83185" y="221335"/>
                  </a:lnTo>
                  <a:lnTo>
                    <a:pt x="225259" y="165620"/>
                  </a:lnTo>
                  <a:lnTo>
                    <a:pt x="485863" y="184454"/>
                  </a:lnTo>
                  <a:lnTo>
                    <a:pt x="510984" y="200939"/>
                  </a:lnTo>
                  <a:lnTo>
                    <a:pt x="510984" y="395604"/>
                  </a:lnTo>
                  <a:lnTo>
                    <a:pt x="327304" y="487438"/>
                  </a:lnTo>
                  <a:lnTo>
                    <a:pt x="327304" y="282574"/>
                  </a:lnTo>
                  <a:lnTo>
                    <a:pt x="352437" y="240182"/>
                  </a:lnTo>
                  <a:lnTo>
                    <a:pt x="485863" y="184454"/>
                  </a:lnTo>
                </a:path>
                <a:path w="779145" h="2917825">
                  <a:moveTo>
                    <a:pt x="352437" y="240182"/>
                  </a:moveTo>
                  <a:lnTo>
                    <a:pt x="83185" y="221335"/>
                  </a:lnTo>
                </a:path>
                <a:path w="779145" h="2917825">
                  <a:moveTo>
                    <a:pt x="327304" y="282574"/>
                  </a:moveTo>
                  <a:lnTo>
                    <a:pt x="58077" y="263740"/>
                  </a:lnTo>
                </a:path>
                <a:path w="779145" h="2917825">
                  <a:moveTo>
                    <a:pt x="56502" y="346151"/>
                  </a:moveTo>
                  <a:lnTo>
                    <a:pt x="327304" y="362635"/>
                  </a:lnTo>
                  <a:lnTo>
                    <a:pt x="240969" y="405015"/>
                  </a:lnTo>
                </a:path>
                <a:path w="779145" h="2917825">
                  <a:moveTo>
                    <a:pt x="376770" y="353999"/>
                  </a:moveTo>
                  <a:lnTo>
                    <a:pt x="367334" y="357924"/>
                  </a:lnTo>
                  <a:lnTo>
                    <a:pt x="367334" y="284924"/>
                  </a:lnTo>
                  <a:lnTo>
                    <a:pt x="376770" y="280987"/>
                  </a:lnTo>
                  <a:lnTo>
                    <a:pt x="376770" y="353999"/>
                  </a:lnTo>
                  <a:close/>
                </a:path>
                <a:path w="779145" h="2917825">
                  <a:moveTo>
                    <a:pt x="425424" y="335165"/>
                  </a:moveTo>
                  <a:lnTo>
                    <a:pt x="415213" y="339077"/>
                  </a:lnTo>
                  <a:lnTo>
                    <a:pt x="415213" y="266090"/>
                  </a:lnTo>
                  <a:lnTo>
                    <a:pt x="425424" y="262153"/>
                  </a:lnTo>
                  <a:lnTo>
                    <a:pt x="425424" y="335165"/>
                  </a:lnTo>
                  <a:close/>
                </a:path>
                <a:path w="779145" h="2917825">
                  <a:moveTo>
                    <a:pt x="474891" y="311619"/>
                  </a:moveTo>
                  <a:lnTo>
                    <a:pt x="464667" y="315531"/>
                  </a:lnTo>
                  <a:lnTo>
                    <a:pt x="464667" y="242544"/>
                  </a:lnTo>
                  <a:lnTo>
                    <a:pt x="474891" y="238607"/>
                  </a:lnTo>
                  <a:lnTo>
                    <a:pt x="474891" y="311619"/>
                  </a:lnTo>
                  <a:close/>
                </a:path>
                <a:path w="779145" h="2917825">
                  <a:moveTo>
                    <a:pt x="173456" y="218986"/>
                  </a:moveTo>
                  <a:lnTo>
                    <a:pt x="306908" y="229196"/>
                  </a:lnTo>
                  <a:lnTo>
                    <a:pt x="404228" y="186804"/>
                  </a:lnTo>
                  <a:lnTo>
                    <a:pt x="274713" y="178168"/>
                  </a:lnTo>
                  <a:lnTo>
                    <a:pt x="173456" y="218986"/>
                  </a:lnTo>
                  <a:close/>
                </a:path>
                <a:path w="779145" h="2917825">
                  <a:moveTo>
                    <a:pt x="161683" y="319455"/>
                  </a:moveTo>
                  <a:lnTo>
                    <a:pt x="225259" y="321805"/>
                  </a:lnTo>
                  <a:lnTo>
                    <a:pt x="225259" y="308482"/>
                  </a:lnTo>
                  <a:lnTo>
                    <a:pt x="161683" y="306120"/>
                  </a:lnTo>
                  <a:lnTo>
                    <a:pt x="161683" y="319455"/>
                  </a:lnTo>
                  <a:close/>
                </a:path>
                <a:path w="779145" h="2917825">
                  <a:moveTo>
                    <a:pt x="510984" y="284924"/>
                  </a:moveTo>
                  <a:lnTo>
                    <a:pt x="778649" y="151485"/>
                  </a:lnTo>
                  <a:lnTo>
                    <a:pt x="778649" y="2511767"/>
                  </a:lnTo>
                  <a:lnTo>
                    <a:pt x="266865" y="2917583"/>
                  </a:lnTo>
                  <a:lnTo>
                    <a:pt x="266865" y="2853207"/>
                  </a:lnTo>
                  <a:lnTo>
                    <a:pt x="240969" y="2873629"/>
                  </a:lnTo>
                </a:path>
                <a:path w="779145" h="2917825">
                  <a:moveTo>
                    <a:pt x="522757" y="142849"/>
                  </a:moveTo>
                  <a:lnTo>
                    <a:pt x="522757" y="40817"/>
                  </a:lnTo>
                  <a:lnTo>
                    <a:pt x="523970" y="26601"/>
                  </a:lnTo>
                  <a:lnTo>
                    <a:pt x="527759" y="14812"/>
                  </a:lnTo>
                  <a:lnTo>
                    <a:pt x="534346" y="5822"/>
                  </a:lnTo>
                  <a:lnTo>
                    <a:pt x="543953" y="0"/>
                  </a:lnTo>
                  <a:lnTo>
                    <a:pt x="637362" y="6261"/>
                  </a:lnTo>
                  <a:lnTo>
                    <a:pt x="637362" y="54152"/>
                  </a:lnTo>
                  <a:lnTo>
                    <a:pt x="644474" y="71632"/>
                  </a:lnTo>
                  <a:lnTo>
                    <a:pt x="660120" y="77998"/>
                  </a:lnTo>
                  <a:lnTo>
                    <a:pt x="675767" y="73031"/>
                  </a:lnTo>
                  <a:lnTo>
                    <a:pt x="682879" y="56514"/>
                  </a:lnTo>
                  <a:lnTo>
                    <a:pt x="682879" y="9410"/>
                  </a:lnTo>
                </a:path>
                <a:path w="779145" h="2917825">
                  <a:moveTo>
                    <a:pt x="778649" y="151485"/>
                  </a:moveTo>
                  <a:lnTo>
                    <a:pt x="778649" y="14909"/>
                  </a:lnTo>
                  <a:lnTo>
                    <a:pt x="683666" y="9410"/>
                  </a:lnTo>
                </a:path>
                <a:path w="779145" h="2917825">
                  <a:moveTo>
                    <a:pt x="543953" y="132651"/>
                  </a:moveTo>
                  <a:lnTo>
                    <a:pt x="543953" y="0"/>
                  </a:lnTo>
                </a:path>
                <a:path w="779145" h="2917825">
                  <a:moveTo>
                    <a:pt x="778649" y="14909"/>
                  </a:moveTo>
                  <a:lnTo>
                    <a:pt x="769827" y="23524"/>
                  </a:lnTo>
                  <a:lnTo>
                    <a:pt x="763433" y="33753"/>
                  </a:lnTo>
                  <a:lnTo>
                    <a:pt x="759541" y="46920"/>
                  </a:lnTo>
                  <a:lnTo>
                    <a:pt x="758228" y="64350"/>
                  </a:lnTo>
                  <a:lnTo>
                    <a:pt x="758228" y="158546"/>
                  </a:lnTo>
                </a:path>
                <a:path w="779145" h="2917825">
                  <a:moveTo>
                    <a:pt x="511759" y="251180"/>
                  </a:moveTo>
                  <a:lnTo>
                    <a:pt x="694651" y="164045"/>
                  </a:lnTo>
                  <a:lnTo>
                    <a:pt x="703345" y="161427"/>
                  </a:lnTo>
                  <a:lnTo>
                    <a:pt x="712412" y="160718"/>
                  </a:lnTo>
                  <a:lnTo>
                    <a:pt x="717508" y="162067"/>
                  </a:lnTo>
                  <a:lnTo>
                    <a:pt x="714286" y="165620"/>
                  </a:lnTo>
                  <a:lnTo>
                    <a:pt x="510184" y="264515"/>
                  </a:lnTo>
                </a:path>
                <a:path w="779145" h="2917825">
                  <a:moveTo>
                    <a:pt x="511759" y="232333"/>
                  </a:moveTo>
                  <a:lnTo>
                    <a:pt x="664044" y="160921"/>
                  </a:lnTo>
                  <a:lnTo>
                    <a:pt x="672170" y="158288"/>
                  </a:lnTo>
                  <a:lnTo>
                    <a:pt x="680815" y="157573"/>
                  </a:lnTo>
                  <a:lnTo>
                    <a:pt x="685783" y="158923"/>
                  </a:lnTo>
                  <a:lnTo>
                    <a:pt x="682879" y="162483"/>
                  </a:lnTo>
                  <a:lnTo>
                    <a:pt x="510984" y="244894"/>
                  </a:lnTo>
                </a:path>
                <a:path w="779145" h="2917825">
                  <a:moveTo>
                    <a:pt x="511759" y="214261"/>
                  </a:moveTo>
                  <a:lnTo>
                    <a:pt x="632650" y="157759"/>
                  </a:lnTo>
                  <a:lnTo>
                    <a:pt x="640781" y="155141"/>
                  </a:lnTo>
                  <a:lnTo>
                    <a:pt x="649424" y="154433"/>
                  </a:lnTo>
                  <a:lnTo>
                    <a:pt x="654385" y="155785"/>
                  </a:lnTo>
                  <a:lnTo>
                    <a:pt x="651471" y="159346"/>
                  </a:lnTo>
                  <a:lnTo>
                    <a:pt x="512546" y="225272"/>
                  </a:lnTo>
                </a:path>
                <a:path w="779145" h="2917825">
                  <a:moveTo>
                    <a:pt x="507060" y="198589"/>
                  </a:moveTo>
                  <a:lnTo>
                    <a:pt x="602043" y="154635"/>
                  </a:lnTo>
                  <a:lnTo>
                    <a:pt x="610058" y="152437"/>
                  </a:lnTo>
                  <a:lnTo>
                    <a:pt x="618518" y="151868"/>
                  </a:lnTo>
                  <a:lnTo>
                    <a:pt x="623449" y="153072"/>
                  </a:lnTo>
                  <a:lnTo>
                    <a:pt x="620877" y="156197"/>
                  </a:lnTo>
                  <a:lnTo>
                    <a:pt x="510984" y="208000"/>
                  </a:lnTo>
                </a:path>
                <a:path w="779145" h="2917825">
                  <a:moveTo>
                    <a:pt x="491363" y="187604"/>
                  </a:moveTo>
                  <a:lnTo>
                    <a:pt x="570623" y="151485"/>
                  </a:lnTo>
                  <a:lnTo>
                    <a:pt x="578303" y="149302"/>
                  </a:lnTo>
                  <a:lnTo>
                    <a:pt x="586720" y="148739"/>
                  </a:lnTo>
                  <a:lnTo>
                    <a:pt x="591604" y="149942"/>
                  </a:lnTo>
                  <a:lnTo>
                    <a:pt x="588683" y="153060"/>
                  </a:lnTo>
                  <a:lnTo>
                    <a:pt x="500761" y="193865"/>
                  </a:lnTo>
                </a:path>
                <a:path w="779145" h="2917825">
                  <a:moveTo>
                    <a:pt x="462318" y="182879"/>
                  </a:moveTo>
                  <a:lnTo>
                    <a:pt x="540029" y="148348"/>
                  </a:lnTo>
                  <a:lnTo>
                    <a:pt x="547576" y="146165"/>
                  </a:lnTo>
                  <a:lnTo>
                    <a:pt x="555717" y="145602"/>
                  </a:lnTo>
                  <a:lnTo>
                    <a:pt x="560328" y="146805"/>
                  </a:lnTo>
                  <a:lnTo>
                    <a:pt x="557288" y="149923"/>
                  </a:lnTo>
                  <a:lnTo>
                    <a:pt x="484289" y="183680"/>
                  </a:lnTo>
                </a:path>
                <a:path w="779145" h="2917825">
                  <a:moveTo>
                    <a:pt x="208800" y="386181"/>
                  </a:moveTo>
                  <a:lnTo>
                    <a:pt x="237820" y="372046"/>
                  </a:lnTo>
                  <a:lnTo>
                    <a:pt x="246320" y="369420"/>
                  </a:lnTo>
                  <a:lnTo>
                    <a:pt x="255692" y="368709"/>
                  </a:lnTo>
                  <a:lnTo>
                    <a:pt x="261230" y="370060"/>
                  </a:lnTo>
                  <a:lnTo>
                    <a:pt x="258229" y="373621"/>
                  </a:lnTo>
                  <a:lnTo>
                    <a:pt x="229984" y="386968"/>
                  </a:lnTo>
                </a:path>
                <a:path w="779145" h="2917825">
                  <a:moveTo>
                    <a:pt x="174244" y="384606"/>
                  </a:moveTo>
                  <a:lnTo>
                    <a:pt x="204863" y="369709"/>
                  </a:lnTo>
                  <a:lnTo>
                    <a:pt x="213678" y="367076"/>
                  </a:lnTo>
                  <a:lnTo>
                    <a:pt x="223010" y="366360"/>
                  </a:lnTo>
                  <a:lnTo>
                    <a:pt x="228368" y="367705"/>
                  </a:lnTo>
                  <a:lnTo>
                    <a:pt x="225259" y="371259"/>
                  </a:lnTo>
                  <a:lnTo>
                    <a:pt x="196227" y="385394"/>
                  </a:lnTo>
                </a:path>
                <a:path w="779145" h="2917825">
                  <a:moveTo>
                    <a:pt x="142849" y="381469"/>
                  </a:moveTo>
                  <a:lnTo>
                    <a:pt x="172681" y="367334"/>
                  </a:lnTo>
                  <a:lnTo>
                    <a:pt x="181048" y="365048"/>
                  </a:lnTo>
                  <a:lnTo>
                    <a:pt x="190150" y="364302"/>
                  </a:lnTo>
                  <a:lnTo>
                    <a:pt x="195424" y="365466"/>
                  </a:lnTo>
                  <a:lnTo>
                    <a:pt x="192303" y="368909"/>
                  </a:lnTo>
                  <a:lnTo>
                    <a:pt x="163271" y="383044"/>
                  </a:lnTo>
                </a:path>
                <a:path w="779145" h="2917825">
                  <a:moveTo>
                    <a:pt x="107518" y="379895"/>
                  </a:moveTo>
                  <a:lnTo>
                    <a:pt x="140500" y="364985"/>
                  </a:lnTo>
                  <a:lnTo>
                    <a:pt x="148748" y="362691"/>
                  </a:lnTo>
                  <a:lnTo>
                    <a:pt x="157662" y="361943"/>
                  </a:lnTo>
                  <a:lnTo>
                    <a:pt x="162897" y="363110"/>
                  </a:lnTo>
                  <a:lnTo>
                    <a:pt x="160108" y="366560"/>
                  </a:lnTo>
                  <a:lnTo>
                    <a:pt x="131076" y="379895"/>
                  </a:lnTo>
                </a:path>
                <a:path w="779145" h="2917825">
                  <a:moveTo>
                    <a:pt x="75361" y="377545"/>
                  </a:moveTo>
                  <a:lnTo>
                    <a:pt x="107518" y="362635"/>
                  </a:lnTo>
                  <a:lnTo>
                    <a:pt x="115658" y="360342"/>
                  </a:lnTo>
                  <a:lnTo>
                    <a:pt x="124309" y="359592"/>
                  </a:lnTo>
                  <a:lnTo>
                    <a:pt x="129276" y="360755"/>
                  </a:lnTo>
                  <a:lnTo>
                    <a:pt x="126365" y="364197"/>
                  </a:lnTo>
                  <a:lnTo>
                    <a:pt x="96532" y="378332"/>
                  </a:lnTo>
                </a:path>
                <a:path w="779145" h="2917825">
                  <a:moveTo>
                    <a:pt x="41579" y="375196"/>
                  </a:moveTo>
                  <a:lnTo>
                    <a:pt x="74561" y="360273"/>
                  </a:lnTo>
                  <a:lnTo>
                    <a:pt x="82689" y="357981"/>
                  </a:lnTo>
                  <a:lnTo>
                    <a:pt x="91338" y="357236"/>
                  </a:lnTo>
                  <a:lnTo>
                    <a:pt x="96310" y="358403"/>
                  </a:lnTo>
                  <a:lnTo>
                    <a:pt x="93408" y="361848"/>
                  </a:lnTo>
                  <a:lnTo>
                    <a:pt x="62788" y="37598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16250" y="4378756"/>
              <a:ext cx="304571" cy="1902802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2903220" y="514350"/>
            <a:ext cx="273748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80">
                <a:latin typeface="Microsoft Sans Serif"/>
                <a:cs typeface="Microsoft Sans Serif"/>
              </a:rPr>
              <a:t>MASTERDRIVE</a:t>
            </a:r>
            <a:r>
              <a:rPr dirty="0" sz="1600" spc="-10">
                <a:latin typeface="Microsoft Sans Serif"/>
                <a:cs typeface="Microsoft Sans Serif"/>
              </a:rPr>
              <a:t> </a:t>
            </a:r>
            <a:r>
              <a:rPr dirty="0" sz="1600" spc="40">
                <a:latin typeface="Microsoft Sans Serif"/>
                <a:cs typeface="Microsoft Sans Serif"/>
              </a:rPr>
              <a:t>Compact</a:t>
            </a:r>
            <a:r>
              <a:rPr dirty="0" sz="1600" spc="-10">
                <a:latin typeface="Microsoft Sans Serif"/>
                <a:cs typeface="Microsoft Sans Serif"/>
              </a:rPr>
              <a:t> </a:t>
            </a:r>
            <a:r>
              <a:rPr dirty="0" sz="1600">
                <a:latin typeface="Microsoft Sans Serif"/>
                <a:cs typeface="Microsoft Sans Serif"/>
              </a:rPr>
              <a:t>Plus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903220" y="1875789"/>
            <a:ext cx="428371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25">
                <a:latin typeface="Microsoft Sans Serif"/>
                <a:cs typeface="Microsoft Sans Serif"/>
              </a:rPr>
              <a:t>Compact </a:t>
            </a:r>
            <a:r>
              <a:rPr dirty="0" sz="950">
                <a:latin typeface="Microsoft Sans Serif"/>
                <a:cs typeface="Microsoft Sans Serif"/>
              </a:rPr>
              <a:t>Plus </a:t>
            </a:r>
            <a:r>
              <a:rPr dirty="0" sz="950" spc="-10">
                <a:latin typeface="Microsoft Sans Serif"/>
                <a:cs typeface="Microsoft Sans Serif"/>
              </a:rPr>
              <a:t>es </a:t>
            </a:r>
            <a:r>
              <a:rPr dirty="0" sz="950" spc="55">
                <a:latin typeface="Microsoft Sans Serif"/>
                <a:cs typeface="Microsoft Sans Serif"/>
              </a:rPr>
              <a:t>miembro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5">
                <a:latin typeface="Microsoft Sans Serif"/>
                <a:cs typeface="Microsoft Sans Serif"/>
              </a:rPr>
              <a:t>línea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0">
                <a:latin typeface="Microsoft Sans Serif"/>
                <a:cs typeface="Microsoft Sans Serif"/>
              </a:rPr>
              <a:t>productos </a:t>
            </a:r>
            <a:r>
              <a:rPr dirty="0" sz="950" spc="-45">
                <a:latin typeface="Microsoft Sans Serif"/>
                <a:cs typeface="Microsoft Sans Serif"/>
              </a:rPr>
              <a:t>MASTERDRIVE. </a:t>
            </a: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-3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Compact </a:t>
            </a:r>
            <a:r>
              <a:rPr dirty="0" sz="950">
                <a:latin typeface="Microsoft Sans Serif"/>
                <a:cs typeface="Microsoft Sans Serif"/>
              </a:rPr>
              <a:t>Plus </a:t>
            </a:r>
            <a:r>
              <a:rPr dirty="0" sz="950" spc="30">
                <a:latin typeface="Microsoft Sans Serif"/>
                <a:cs typeface="Microsoft Sans Serif"/>
              </a:rPr>
              <a:t>ofrece muchas de </a:t>
            </a:r>
            <a:r>
              <a:rPr dirty="0" sz="950">
                <a:latin typeface="Microsoft Sans Serif"/>
                <a:cs typeface="Microsoft Sans Serif"/>
              </a:rPr>
              <a:t>las </a:t>
            </a:r>
            <a:r>
              <a:rPr dirty="0" sz="950" spc="30">
                <a:latin typeface="Microsoft Sans Serif"/>
                <a:cs typeface="Microsoft Sans Serif"/>
              </a:rPr>
              <a:t>mismas </a:t>
            </a:r>
            <a:r>
              <a:rPr dirty="0" sz="950" spc="15">
                <a:latin typeface="Microsoft Sans Serif"/>
                <a:cs typeface="Microsoft Sans Serif"/>
              </a:rPr>
              <a:t>características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productos </a:t>
            </a:r>
            <a:r>
              <a:rPr dirty="0" sz="950" spc="-50">
                <a:latin typeface="Microsoft Sans Serif"/>
                <a:cs typeface="Microsoft Sans Serif"/>
              </a:rPr>
              <a:t>MASTERDRIVE </a:t>
            </a:r>
            <a:r>
              <a:rPr dirty="0" sz="950" spc="25">
                <a:latin typeface="Microsoft Sans Serif"/>
                <a:cs typeface="Microsoft Sans Serif"/>
              </a:rPr>
              <a:t>más </a:t>
            </a:r>
            <a:r>
              <a:rPr dirty="0" sz="950" spc="30">
                <a:latin typeface="Microsoft Sans Serif"/>
                <a:cs typeface="Microsoft Sans Serif"/>
              </a:rPr>
              <a:t>grandes en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35">
                <a:latin typeface="Microsoft Sans Serif"/>
                <a:cs typeface="Microsoft Sans Serif"/>
              </a:rPr>
              <a:t>paquete </a:t>
            </a:r>
            <a:r>
              <a:rPr dirty="0" sz="950" spc="25">
                <a:latin typeface="Microsoft Sans Serif"/>
                <a:cs typeface="Microsoft Sans Serif"/>
              </a:rPr>
              <a:t>más </a:t>
            </a:r>
            <a:r>
              <a:rPr dirty="0" sz="950" spc="35">
                <a:latin typeface="Microsoft Sans Serif"/>
                <a:cs typeface="Microsoft Sans Serif"/>
              </a:rPr>
              <a:t>pequeño. </a:t>
            </a:r>
            <a:r>
              <a:rPr dirty="0" sz="950" spc="-20">
                <a:latin typeface="Microsoft Sans Serif"/>
                <a:cs typeface="Microsoft Sans Serif"/>
              </a:rPr>
              <a:t>Las 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unidades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Compact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Plus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están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disponibles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clasificaciones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1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25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20">
                <a:latin typeface="Microsoft Sans Serif"/>
                <a:cs typeface="Microsoft Sans Serif"/>
              </a:rPr>
              <a:t>HP.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40">
                <a:latin typeface="Microsoft Sans Serif"/>
                <a:cs typeface="Microsoft Sans Serif"/>
              </a:rPr>
              <a:t>El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Compact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Plus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ideal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aplicaciones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que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requieren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alto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rendimiento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donde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espacio</a:t>
            </a:r>
            <a:r>
              <a:rPr dirty="0" sz="950" spc="-10">
                <a:latin typeface="Microsoft Sans Serif"/>
                <a:cs typeface="Microsoft Sans Serif"/>
              </a:rPr>
              <a:t> es </a:t>
            </a:r>
            <a:r>
              <a:rPr dirty="0" sz="950" spc="40">
                <a:latin typeface="Microsoft Sans Serif"/>
                <a:cs typeface="Microsoft Sans Serif"/>
              </a:rPr>
              <a:t>primordial.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85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35107" y="2387561"/>
            <a:ext cx="643890" cy="4914265"/>
          </a:xfrm>
          <a:custGeom>
            <a:avLst/>
            <a:gdLst/>
            <a:ahLst/>
            <a:cxnLst/>
            <a:rect l="l" t="t" r="r" b="b"/>
            <a:pathLst>
              <a:path w="643889" h="4914265">
                <a:moveTo>
                  <a:pt x="0" y="0"/>
                </a:moveTo>
                <a:lnTo>
                  <a:pt x="643547" y="0"/>
                </a:lnTo>
                <a:lnTo>
                  <a:pt x="643547" y="4914087"/>
                </a:lnTo>
                <a:lnTo>
                  <a:pt x="0" y="4914087"/>
                </a:lnTo>
                <a:lnTo>
                  <a:pt x="0" y="0"/>
                </a:lnTo>
                <a:close/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781554" y="2104237"/>
            <a:ext cx="70485" cy="63500"/>
          </a:xfrm>
          <a:custGeom>
            <a:avLst/>
            <a:gdLst/>
            <a:ahLst/>
            <a:cxnLst/>
            <a:rect l="l" t="t" r="r" b="b"/>
            <a:pathLst>
              <a:path w="70485" h="63500">
                <a:moveTo>
                  <a:pt x="38468" y="0"/>
                </a:moveTo>
                <a:lnTo>
                  <a:pt x="69938" y="62966"/>
                </a:lnTo>
                <a:lnTo>
                  <a:pt x="0" y="62966"/>
                </a:lnTo>
                <a:lnTo>
                  <a:pt x="38468" y="0"/>
                </a:lnTo>
                <a:close/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44023" y="5199608"/>
            <a:ext cx="581025" cy="0"/>
          </a:xfrm>
          <a:custGeom>
            <a:avLst/>
            <a:gdLst/>
            <a:ahLst/>
            <a:cxnLst/>
            <a:rect l="l" t="t" r="r" b="b"/>
            <a:pathLst>
              <a:path w="581025" h="0">
                <a:moveTo>
                  <a:pt x="0" y="0"/>
                </a:moveTo>
                <a:lnTo>
                  <a:pt x="580593" y="0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071850" y="5199608"/>
            <a:ext cx="287020" cy="0"/>
          </a:xfrm>
          <a:custGeom>
            <a:avLst/>
            <a:gdLst/>
            <a:ahLst/>
            <a:cxnLst/>
            <a:rect l="l" t="t" r="r" b="b"/>
            <a:pathLst>
              <a:path w="287020" h="0">
                <a:moveTo>
                  <a:pt x="0" y="0"/>
                </a:moveTo>
                <a:lnTo>
                  <a:pt x="286804" y="0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544023" y="5199608"/>
            <a:ext cx="591185" cy="0"/>
          </a:xfrm>
          <a:custGeom>
            <a:avLst/>
            <a:gdLst/>
            <a:ahLst/>
            <a:cxnLst/>
            <a:rect l="l" t="t" r="r" b="b"/>
            <a:pathLst>
              <a:path w="591185" h="0">
                <a:moveTo>
                  <a:pt x="0" y="0"/>
                </a:moveTo>
                <a:lnTo>
                  <a:pt x="591083" y="0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078835" y="5199608"/>
            <a:ext cx="280035" cy="0"/>
          </a:xfrm>
          <a:custGeom>
            <a:avLst/>
            <a:gdLst/>
            <a:ahLst/>
            <a:cxnLst/>
            <a:rect l="l" t="t" r="r" b="b"/>
            <a:pathLst>
              <a:path w="280035" h="0">
                <a:moveTo>
                  <a:pt x="0" y="0"/>
                </a:moveTo>
                <a:lnTo>
                  <a:pt x="279819" y="0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078835" y="6133452"/>
            <a:ext cx="280035" cy="0"/>
          </a:xfrm>
          <a:custGeom>
            <a:avLst/>
            <a:gdLst/>
            <a:ahLst/>
            <a:cxnLst/>
            <a:rect l="l" t="t" r="r" b="b"/>
            <a:pathLst>
              <a:path w="280035" h="0">
                <a:moveTo>
                  <a:pt x="0" y="0"/>
                </a:moveTo>
                <a:lnTo>
                  <a:pt x="279819" y="0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544023" y="6133452"/>
            <a:ext cx="224154" cy="0"/>
          </a:xfrm>
          <a:custGeom>
            <a:avLst/>
            <a:gdLst/>
            <a:ahLst/>
            <a:cxnLst/>
            <a:rect l="l" t="t" r="r" b="b"/>
            <a:pathLst>
              <a:path w="224154" h="0">
                <a:moveTo>
                  <a:pt x="0" y="0"/>
                </a:moveTo>
                <a:lnTo>
                  <a:pt x="223837" y="0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431795" y="5682272"/>
            <a:ext cx="161290" cy="1843405"/>
          </a:xfrm>
          <a:custGeom>
            <a:avLst/>
            <a:gdLst/>
            <a:ahLst/>
            <a:cxnLst/>
            <a:rect l="l" t="t" r="r" b="b"/>
            <a:pathLst>
              <a:path w="161289" h="1843404">
                <a:moveTo>
                  <a:pt x="0" y="0"/>
                </a:moveTo>
                <a:lnTo>
                  <a:pt x="160883" y="0"/>
                </a:lnTo>
                <a:lnTo>
                  <a:pt x="160883" y="1843227"/>
                </a:lnTo>
                <a:lnTo>
                  <a:pt x="0" y="1843227"/>
                </a:lnTo>
                <a:lnTo>
                  <a:pt x="0" y="0"/>
                </a:lnTo>
                <a:close/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" name="object 11"/>
          <p:cNvGrpSpPr/>
          <p:nvPr/>
        </p:nvGrpSpPr>
        <p:grpSpPr>
          <a:xfrm>
            <a:off x="2820015" y="3335394"/>
            <a:ext cx="1119505" cy="769620"/>
            <a:chOff x="2820015" y="3335394"/>
            <a:chExt cx="1119505" cy="769620"/>
          </a:xfrm>
        </p:grpSpPr>
        <p:sp>
          <p:nvSpPr>
            <p:cNvPr id="12" name="object 12"/>
            <p:cNvSpPr/>
            <p:nvPr/>
          </p:nvSpPr>
          <p:spPr>
            <a:xfrm>
              <a:off x="2823514" y="3338893"/>
              <a:ext cx="1112520" cy="762635"/>
            </a:xfrm>
            <a:custGeom>
              <a:avLst/>
              <a:gdLst/>
              <a:ahLst/>
              <a:cxnLst/>
              <a:rect l="l" t="t" r="r" b="b"/>
              <a:pathLst>
                <a:path w="1112520" h="762635">
                  <a:moveTo>
                    <a:pt x="0" y="0"/>
                  </a:moveTo>
                  <a:lnTo>
                    <a:pt x="1112227" y="0"/>
                  </a:lnTo>
                  <a:lnTo>
                    <a:pt x="1112227" y="762469"/>
                  </a:lnTo>
                  <a:lnTo>
                    <a:pt x="0" y="762469"/>
                  </a:lnTo>
                  <a:lnTo>
                    <a:pt x="0" y="0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113811" y="3779583"/>
              <a:ext cx="622935" cy="0"/>
            </a:xfrm>
            <a:custGeom>
              <a:avLst/>
              <a:gdLst/>
              <a:ahLst/>
              <a:cxnLst/>
              <a:rect l="l" t="t" r="r" b="b"/>
              <a:pathLst>
                <a:path w="622935" h="0">
                  <a:moveTo>
                    <a:pt x="0" y="0"/>
                  </a:moveTo>
                  <a:lnTo>
                    <a:pt x="160896" y="0"/>
                  </a:lnTo>
                </a:path>
                <a:path w="622935" h="0">
                  <a:moveTo>
                    <a:pt x="493166" y="0"/>
                  </a:moveTo>
                  <a:lnTo>
                    <a:pt x="622579" y="0"/>
                  </a:lnTo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274707" y="3625697"/>
              <a:ext cx="332740" cy="332740"/>
            </a:xfrm>
            <a:custGeom>
              <a:avLst/>
              <a:gdLst/>
              <a:ahLst/>
              <a:cxnLst/>
              <a:rect l="l" t="t" r="r" b="b"/>
              <a:pathLst>
                <a:path w="332739" h="332739">
                  <a:moveTo>
                    <a:pt x="0" y="0"/>
                  </a:moveTo>
                  <a:lnTo>
                    <a:pt x="332270" y="0"/>
                  </a:lnTo>
                  <a:lnTo>
                    <a:pt x="332270" y="332270"/>
                  </a:lnTo>
                  <a:lnTo>
                    <a:pt x="0" y="332270"/>
                  </a:lnTo>
                  <a:lnTo>
                    <a:pt x="0" y="0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/>
          <p:nvPr/>
        </p:nvSpPr>
        <p:spPr>
          <a:xfrm>
            <a:off x="1742770" y="3394849"/>
            <a:ext cx="119380" cy="0"/>
          </a:xfrm>
          <a:custGeom>
            <a:avLst/>
            <a:gdLst/>
            <a:ahLst/>
            <a:cxnLst/>
            <a:rect l="l" t="t" r="r" b="b"/>
            <a:pathLst>
              <a:path w="119380" h="0">
                <a:moveTo>
                  <a:pt x="0" y="0"/>
                </a:moveTo>
                <a:lnTo>
                  <a:pt x="118922" y="0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/>
          <p:cNvGrpSpPr/>
          <p:nvPr/>
        </p:nvGrpSpPr>
        <p:grpSpPr>
          <a:xfrm>
            <a:off x="2003775" y="3366877"/>
            <a:ext cx="274320" cy="49530"/>
            <a:chOff x="2003775" y="3366877"/>
            <a:chExt cx="274320" cy="49530"/>
          </a:xfrm>
        </p:grpSpPr>
        <p:sp>
          <p:nvSpPr>
            <p:cNvPr id="17" name="object 17"/>
            <p:cNvSpPr/>
            <p:nvPr/>
          </p:nvSpPr>
          <p:spPr>
            <a:xfrm>
              <a:off x="2019084" y="3370376"/>
              <a:ext cx="259079" cy="28575"/>
            </a:xfrm>
            <a:custGeom>
              <a:avLst/>
              <a:gdLst/>
              <a:ahLst/>
              <a:cxnLst/>
              <a:rect l="l" t="t" r="r" b="b"/>
              <a:pathLst>
                <a:path w="259080" h="28575">
                  <a:moveTo>
                    <a:pt x="97929" y="27978"/>
                  </a:moveTo>
                  <a:lnTo>
                    <a:pt x="0" y="27978"/>
                  </a:lnTo>
                </a:path>
                <a:path w="259080" h="28575">
                  <a:moveTo>
                    <a:pt x="97929" y="27978"/>
                  </a:moveTo>
                  <a:lnTo>
                    <a:pt x="164376" y="0"/>
                  </a:lnTo>
                </a:path>
                <a:path w="259080" h="28575">
                  <a:moveTo>
                    <a:pt x="258813" y="27978"/>
                  </a:moveTo>
                  <a:lnTo>
                    <a:pt x="164376" y="27978"/>
                  </a:lnTo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2007274" y="3385076"/>
              <a:ext cx="26034" cy="27305"/>
            </a:xfrm>
            <a:custGeom>
              <a:avLst/>
              <a:gdLst/>
              <a:ahLst/>
              <a:cxnLst/>
              <a:rect l="l" t="t" r="r" b="b"/>
              <a:pathLst>
                <a:path w="26035" h="27304">
                  <a:moveTo>
                    <a:pt x="12515" y="0"/>
                  </a:moveTo>
                  <a:lnTo>
                    <a:pt x="4811" y="2788"/>
                  </a:lnTo>
                  <a:lnTo>
                    <a:pt x="930" y="6557"/>
                  </a:lnTo>
                  <a:lnTo>
                    <a:pt x="0" y="11968"/>
                  </a:lnTo>
                  <a:lnTo>
                    <a:pt x="2348" y="18034"/>
                  </a:lnTo>
                  <a:lnTo>
                    <a:pt x="8304" y="23768"/>
                  </a:lnTo>
                  <a:lnTo>
                    <a:pt x="15301" y="27273"/>
                  </a:lnTo>
                  <a:lnTo>
                    <a:pt x="25792" y="20263"/>
                  </a:lnTo>
                  <a:lnTo>
                    <a:pt x="25792" y="13278"/>
                  </a:lnTo>
                  <a:lnTo>
                    <a:pt x="23989" y="6229"/>
                  </a:lnTo>
                  <a:lnTo>
                    <a:pt x="19235" y="1475"/>
                  </a:lnTo>
                  <a:lnTo>
                    <a:pt x="125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2007274" y="3385076"/>
              <a:ext cx="26034" cy="27305"/>
            </a:xfrm>
            <a:custGeom>
              <a:avLst/>
              <a:gdLst/>
              <a:ahLst/>
              <a:cxnLst/>
              <a:rect l="l" t="t" r="r" b="b"/>
              <a:pathLst>
                <a:path w="26035" h="27304">
                  <a:moveTo>
                    <a:pt x="25792" y="13278"/>
                  </a:moveTo>
                  <a:lnTo>
                    <a:pt x="25792" y="20263"/>
                  </a:lnTo>
                  <a:lnTo>
                    <a:pt x="15301" y="27273"/>
                  </a:lnTo>
                  <a:lnTo>
                    <a:pt x="8304" y="23768"/>
                  </a:lnTo>
                  <a:lnTo>
                    <a:pt x="2348" y="18034"/>
                  </a:lnTo>
                  <a:lnTo>
                    <a:pt x="0" y="11968"/>
                  </a:lnTo>
                  <a:lnTo>
                    <a:pt x="930" y="6557"/>
                  </a:lnTo>
                  <a:lnTo>
                    <a:pt x="4811" y="2788"/>
                  </a:lnTo>
                  <a:lnTo>
                    <a:pt x="12515" y="0"/>
                  </a:lnTo>
                  <a:lnTo>
                    <a:pt x="19235" y="1475"/>
                  </a:lnTo>
                  <a:lnTo>
                    <a:pt x="23989" y="6229"/>
                  </a:lnTo>
                  <a:lnTo>
                    <a:pt x="25792" y="13278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/>
          <p:nvPr/>
        </p:nvSpPr>
        <p:spPr>
          <a:xfrm>
            <a:off x="1522425" y="3321405"/>
            <a:ext cx="220345" cy="147320"/>
          </a:xfrm>
          <a:custGeom>
            <a:avLst/>
            <a:gdLst/>
            <a:ahLst/>
            <a:cxnLst/>
            <a:rect l="l" t="t" r="r" b="b"/>
            <a:pathLst>
              <a:path w="220344" h="147320">
                <a:moveTo>
                  <a:pt x="146900" y="0"/>
                </a:moveTo>
                <a:lnTo>
                  <a:pt x="220344" y="0"/>
                </a:lnTo>
                <a:lnTo>
                  <a:pt x="220344" y="146900"/>
                </a:lnTo>
                <a:lnTo>
                  <a:pt x="146900" y="146900"/>
                </a:lnTo>
                <a:lnTo>
                  <a:pt x="146900" y="0"/>
                </a:lnTo>
                <a:close/>
              </a:path>
              <a:path w="220344" h="147320">
                <a:moveTo>
                  <a:pt x="216852" y="27978"/>
                </a:moveTo>
                <a:lnTo>
                  <a:pt x="146900" y="118922"/>
                </a:lnTo>
              </a:path>
              <a:path w="220344" h="147320">
                <a:moveTo>
                  <a:pt x="0" y="73444"/>
                </a:moveTo>
                <a:lnTo>
                  <a:pt x="139903" y="73444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422525" y="2806458"/>
            <a:ext cx="161290" cy="56515"/>
          </a:xfrm>
          <a:custGeom>
            <a:avLst/>
            <a:gdLst/>
            <a:ahLst/>
            <a:cxnLst/>
            <a:rect l="l" t="t" r="r" b="b"/>
            <a:pathLst>
              <a:path w="161289" h="56514">
                <a:moveTo>
                  <a:pt x="52578" y="55016"/>
                </a:moveTo>
                <a:lnTo>
                  <a:pt x="33375" y="26441"/>
                </a:lnTo>
                <a:lnTo>
                  <a:pt x="51511" y="0"/>
                </a:lnTo>
                <a:lnTo>
                  <a:pt x="38862" y="0"/>
                </a:lnTo>
                <a:lnTo>
                  <a:pt x="26974" y="18669"/>
                </a:lnTo>
                <a:lnTo>
                  <a:pt x="15849" y="0"/>
                </a:lnTo>
                <a:lnTo>
                  <a:pt x="1295" y="0"/>
                </a:lnTo>
                <a:lnTo>
                  <a:pt x="19354" y="26517"/>
                </a:lnTo>
                <a:lnTo>
                  <a:pt x="0" y="55016"/>
                </a:lnTo>
                <a:lnTo>
                  <a:pt x="12649" y="55016"/>
                </a:lnTo>
                <a:lnTo>
                  <a:pt x="25831" y="34290"/>
                </a:lnTo>
                <a:lnTo>
                  <a:pt x="38100" y="55016"/>
                </a:lnTo>
                <a:lnTo>
                  <a:pt x="52578" y="55016"/>
                </a:lnTo>
                <a:close/>
              </a:path>
              <a:path w="161289" h="56514">
                <a:moveTo>
                  <a:pt x="84963" y="1828"/>
                </a:moveTo>
                <a:lnTo>
                  <a:pt x="75133" y="1828"/>
                </a:lnTo>
                <a:lnTo>
                  <a:pt x="70764" y="4978"/>
                </a:lnTo>
                <a:lnTo>
                  <a:pt x="66065" y="7645"/>
                </a:lnTo>
                <a:lnTo>
                  <a:pt x="61036" y="9829"/>
                </a:lnTo>
                <a:lnTo>
                  <a:pt x="61036" y="20421"/>
                </a:lnTo>
                <a:lnTo>
                  <a:pt x="73456" y="13639"/>
                </a:lnTo>
                <a:lnTo>
                  <a:pt x="73456" y="55016"/>
                </a:lnTo>
                <a:lnTo>
                  <a:pt x="84963" y="55016"/>
                </a:lnTo>
                <a:lnTo>
                  <a:pt x="84963" y="1828"/>
                </a:lnTo>
                <a:close/>
              </a:path>
              <a:path w="161289" h="56514">
                <a:moveTo>
                  <a:pt x="131368" y="19761"/>
                </a:moveTo>
                <a:lnTo>
                  <a:pt x="129641" y="12852"/>
                </a:lnTo>
                <a:lnTo>
                  <a:pt x="127736" y="10134"/>
                </a:lnTo>
                <a:lnTo>
                  <a:pt x="123037" y="3403"/>
                </a:lnTo>
                <a:lnTo>
                  <a:pt x="119786" y="1765"/>
                </a:lnTo>
                <a:lnTo>
                  <a:pt x="119786" y="34848"/>
                </a:lnTo>
                <a:lnTo>
                  <a:pt x="119329" y="38989"/>
                </a:lnTo>
                <a:lnTo>
                  <a:pt x="117246" y="45389"/>
                </a:lnTo>
                <a:lnTo>
                  <a:pt x="115366" y="47167"/>
                </a:lnTo>
                <a:lnTo>
                  <a:pt x="110185" y="47167"/>
                </a:lnTo>
                <a:lnTo>
                  <a:pt x="108305" y="45364"/>
                </a:lnTo>
                <a:lnTo>
                  <a:pt x="106222" y="38862"/>
                </a:lnTo>
                <a:lnTo>
                  <a:pt x="105765" y="34848"/>
                </a:lnTo>
                <a:lnTo>
                  <a:pt x="105765" y="23926"/>
                </a:lnTo>
                <a:lnTo>
                  <a:pt x="106083" y="19761"/>
                </a:lnTo>
                <a:lnTo>
                  <a:pt x="107746" y="12471"/>
                </a:lnTo>
                <a:lnTo>
                  <a:pt x="109778" y="10134"/>
                </a:lnTo>
                <a:lnTo>
                  <a:pt x="115773" y="10134"/>
                </a:lnTo>
                <a:lnTo>
                  <a:pt x="119786" y="34848"/>
                </a:lnTo>
                <a:lnTo>
                  <a:pt x="119786" y="1765"/>
                </a:lnTo>
                <a:lnTo>
                  <a:pt x="118567" y="1143"/>
                </a:lnTo>
                <a:lnTo>
                  <a:pt x="107543" y="1143"/>
                </a:lnTo>
                <a:lnTo>
                  <a:pt x="94183" y="36677"/>
                </a:lnTo>
                <a:lnTo>
                  <a:pt x="95554" y="43078"/>
                </a:lnTo>
                <a:lnTo>
                  <a:pt x="101498" y="53390"/>
                </a:lnTo>
                <a:lnTo>
                  <a:pt x="106324" y="56159"/>
                </a:lnTo>
                <a:lnTo>
                  <a:pt x="119278" y="56159"/>
                </a:lnTo>
                <a:lnTo>
                  <a:pt x="124129" y="53365"/>
                </a:lnTo>
                <a:lnTo>
                  <a:pt x="127660" y="47167"/>
                </a:lnTo>
                <a:lnTo>
                  <a:pt x="130022" y="43053"/>
                </a:lnTo>
                <a:lnTo>
                  <a:pt x="131368" y="36677"/>
                </a:lnTo>
                <a:lnTo>
                  <a:pt x="131368" y="19761"/>
                </a:lnTo>
                <a:close/>
              </a:path>
              <a:path w="161289" h="56514">
                <a:moveTo>
                  <a:pt x="160934" y="1828"/>
                </a:moveTo>
                <a:lnTo>
                  <a:pt x="151104" y="1828"/>
                </a:lnTo>
                <a:lnTo>
                  <a:pt x="146735" y="4978"/>
                </a:lnTo>
                <a:lnTo>
                  <a:pt x="142036" y="7645"/>
                </a:lnTo>
                <a:lnTo>
                  <a:pt x="137007" y="9829"/>
                </a:lnTo>
                <a:lnTo>
                  <a:pt x="137007" y="20421"/>
                </a:lnTo>
                <a:lnTo>
                  <a:pt x="149428" y="13639"/>
                </a:lnTo>
                <a:lnTo>
                  <a:pt x="149428" y="55016"/>
                </a:lnTo>
                <a:lnTo>
                  <a:pt x="160934" y="55016"/>
                </a:lnTo>
                <a:lnTo>
                  <a:pt x="160934" y="18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69138" y="3422834"/>
            <a:ext cx="220351" cy="157384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3099822" y="3422834"/>
            <a:ext cx="273050" cy="363855"/>
            <a:chOff x="3099822" y="3422834"/>
            <a:chExt cx="273050" cy="363855"/>
          </a:xfrm>
        </p:grpSpPr>
        <p:sp>
          <p:nvSpPr>
            <p:cNvPr id="24" name="object 24"/>
            <p:cNvSpPr/>
            <p:nvPr/>
          </p:nvSpPr>
          <p:spPr>
            <a:xfrm>
              <a:off x="3103321" y="3674668"/>
              <a:ext cx="17780" cy="21590"/>
            </a:xfrm>
            <a:custGeom>
              <a:avLst/>
              <a:gdLst/>
              <a:ahLst/>
              <a:cxnLst/>
              <a:rect l="l" t="t" r="r" b="b"/>
              <a:pathLst>
                <a:path w="17780" h="21589">
                  <a:moveTo>
                    <a:pt x="10490" y="0"/>
                  </a:moveTo>
                  <a:lnTo>
                    <a:pt x="6997" y="3479"/>
                  </a:lnTo>
                  <a:lnTo>
                    <a:pt x="0" y="6985"/>
                  </a:lnTo>
                  <a:lnTo>
                    <a:pt x="0" y="13982"/>
                  </a:lnTo>
                  <a:lnTo>
                    <a:pt x="6997" y="17475"/>
                  </a:lnTo>
                  <a:lnTo>
                    <a:pt x="10490" y="20967"/>
                  </a:lnTo>
                  <a:lnTo>
                    <a:pt x="17487" y="17475"/>
                  </a:lnTo>
                  <a:lnTo>
                    <a:pt x="17487" y="10477"/>
                  </a:lnTo>
                  <a:lnTo>
                    <a:pt x="17487" y="3479"/>
                  </a:lnTo>
                  <a:lnTo>
                    <a:pt x="104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103321" y="3426332"/>
              <a:ext cx="266065" cy="356870"/>
            </a:xfrm>
            <a:custGeom>
              <a:avLst/>
              <a:gdLst/>
              <a:ahLst/>
              <a:cxnLst/>
              <a:rect l="l" t="t" r="r" b="b"/>
              <a:pathLst>
                <a:path w="266064" h="356870">
                  <a:moveTo>
                    <a:pt x="17487" y="258813"/>
                  </a:moveTo>
                  <a:lnTo>
                    <a:pt x="17487" y="265811"/>
                  </a:lnTo>
                  <a:lnTo>
                    <a:pt x="10490" y="269303"/>
                  </a:lnTo>
                  <a:lnTo>
                    <a:pt x="6997" y="265811"/>
                  </a:lnTo>
                  <a:lnTo>
                    <a:pt x="0" y="262318"/>
                  </a:lnTo>
                  <a:lnTo>
                    <a:pt x="0" y="255320"/>
                  </a:lnTo>
                  <a:lnTo>
                    <a:pt x="6997" y="251815"/>
                  </a:lnTo>
                  <a:lnTo>
                    <a:pt x="10490" y="248335"/>
                  </a:lnTo>
                  <a:lnTo>
                    <a:pt x="17487" y="251815"/>
                  </a:lnTo>
                  <a:lnTo>
                    <a:pt x="17487" y="258813"/>
                  </a:lnTo>
                  <a:close/>
                </a:path>
                <a:path w="266064" h="356870">
                  <a:moveTo>
                    <a:pt x="10490" y="356743"/>
                  </a:moveTo>
                  <a:lnTo>
                    <a:pt x="10490" y="0"/>
                  </a:lnTo>
                  <a:lnTo>
                    <a:pt x="265823" y="0"/>
                  </a:lnTo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/>
          <p:nvPr/>
        </p:nvSpPr>
        <p:spPr>
          <a:xfrm>
            <a:off x="3439096" y="3580219"/>
            <a:ext cx="363855" cy="0"/>
          </a:xfrm>
          <a:custGeom>
            <a:avLst/>
            <a:gdLst/>
            <a:ahLst/>
            <a:cxnLst/>
            <a:rect l="l" t="t" r="r" b="b"/>
            <a:pathLst>
              <a:path w="363854" h="0">
                <a:moveTo>
                  <a:pt x="0" y="0"/>
                </a:moveTo>
                <a:lnTo>
                  <a:pt x="363740" y="0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7" name="object 27"/>
          <p:cNvGrpSpPr/>
          <p:nvPr/>
        </p:nvGrpSpPr>
        <p:grpSpPr>
          <a:xfrm>
            <a:off x="3736384" y="3758609"/>
            <a:ext cx="49530" cy="42545"/>
            <a:chOff x="3736384" y="3758609"/>
            <a:chExt cx="49530" cy="42545"/>
          </a:xfrm>
        </p:grpSpPr>
        <p:sp>
          <p:nvSpPr>
            <p:cNvPr id="28" name="object 28"/>
            <p:cNvSpPr/>
            <p:nvPr/>
          </p:nvSpPr>
          <p:spPr>
            <a:xfrm>
              <a:off x="3739883" y="3762108"/>
              <a:ext cx="42545" cy="35560"/>
            </a:xfrm>
            <a:custGeom>
              <a:avLst/>
              <a:gdLst/>
              <a:ahLst/>
              <a:cxnLst/>
              <a:rect l="l" t="t" r="r" b="b"/>
              <a:pathLst>
                <a:path w="42545" h="35560">
                  <a:moveTo>
                    <a:pt x="0" y="0"/>
                  </a:moveTo>
                  <a:lnTo>
                    <a:pt x="0" y="34963"/>
                  </a:lnTo>
                  <a:lnTo>
                    <a:pt x="41973" y="209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739883" y="3762108"/>
              <a:ext cx="42545" cy="35560"/>
            </a:xfrm>
            <a:custGeom>
              <a:avLst/>
              <a:gdLst/>
              <a:ahLst/>
              <a:cxnLst/>
              <a:rect l="l" t="t" r="r" b="b"/>
              <a:pathLst>
                <a:path w="42545" h="35560">
                  <a:moveTo>
                    <a:pt x="0" y="34963"/>
                  </a:moveTo>
                  <a:lnTo>
                    <a:pt x="0" y="0"/>
                  </a:lnTo>
                  <a:lnTo>
                    <a:pt x="41973" y="20967"/>
                  </a:lnTo>
                  <a:lnTo>
                    <a:pt x="0" y="34963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/>
          <p:nvPr/>
        </p:nvSpPr>
        <p:spPr>
          <a:xfrm>
            <a:off x="3278200" y="3629190"/>
            <a:ext cx="321945" cy="325755"/>
          </a:xfrm>
          <a:custGeom>
            <a:avLst/>
            <a:gdLst/>
            <a:ahLst/>
            <a:cxnLst/>
            <a:rect l="l" t="t" r="r" b="b"/>
            <a:pathLst>
              <a:path w="321945" h="325754">
                <a:moveTo>
                  <a:pt x="0" y="0"/>
                </a:moveTo>
                <a:lnTo>
                  <a:pt x="321779" y="325272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1" name="object 31"/>
          <p:cNvGrpSpPr/>
          <p:nvPr/>
        </p:nvGrpSpPr>
        <p:grpSpPr>
          <a:xfrm>
            <a:off x="2924943" y="3657174"/>
            <a:ext cx="185420" cy="42545"/>
            <a:chOff x="2924943" y="3657174"/>
            <a:chExt cx="185420" cy="42545"/>
          </a:xfrm>
        </p:grpSpPr>
        <p:sp>
          <p:nvSpPr>
            <p:cNvPr id="32" name="object 32"/>
            <p:cNvSpPr/>
            <p:nvPr/>
          </p:nvSpPr>
          <p:spPr>
            <a:xfrm>
              <a:off x="2959925" y="3681653"/>
              <a:ext cx="150495" cy="0"/>
            </a:xfrm>
            <a:custGeom>
              <a:avLst/>
              <a:gdLst/>
              <a:ahLst/>
              <a:cxnLst/>
              <a:rect l="l" t="t" r="r" b="b"/>
              <a:pathLst>
                <a:path w="150494" h="0">
                  <a:moveTo>
                    <a:pt x="150393" y="0"/>
                  </a:moveTo>
                  <a:lnTo>
                    <a:pt x="0" y="0"/>
                  </a:lnTo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2928442" y="3660673"/>
              <a:ext cx="42545" cy="35560"/>
            </a:xfrm>
            <a:custGeom>
              <a:avLst/>
              <a:gdLst/>
              <a:ahLst/>
              <a:cxnLst/>
              <a:rect l="l" t="t" r="r" b="b"/>
              <a:pathLst>
                <a:path w="42544" h="35560">
                  <a:moveTo>
                    <a:pt x="41973" y="0"/>
                  </a:moveTo>
                  <a:lnTo>
                    <a:pt x="0" y="20980"/>
                  </a:lnTo>
                  <a:lnTo>
                    <a:pt x="41973" y="34963"/>
                  </a:lnTo>
                  <a:lnTo>
                    <a:pt x="419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2928442" y="3660673"/>
              <a:ext cx="42545" cy="35560"/>
            </a:xfrm>
            <a:custGeom>
              <a:avLst/>
              <a:gdLst/>
              <a:ahLst/>
              <a:cxnLst/>
              <a:rect l="l" t="t" r="r" b="b"/>
              <a:pathLst>
                <a:path w="42544" h="35560">
                  <a:moveTo>
                    <a:pt x="41973" y="34963"/>
                  </a:moveTo>
                  <a:lnTo>
                    <a:pt x="41973" y="0"/>
                  </a:lnTo>
                  <a:lnTo>
                    <a:pt x="0" y="20980"/>
                  </a:lnTo>
                  <a:lnTo>
                    <a:pt x="41973" y="34963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3033369" y="3660673"/>
              <a:ext cx="42545" cy="35560"/>
            </a:xfrm>
            <a:custGeom>
              <a:avLst/>
              <a:gdLst/>
              <a:ahLst/>
              <a:cxnLst/>
              <a:rect l="l" t="t" r="r" b="b"/>
              <a:pathLst>
                <a:path w="42544" h="35560">
                  <a:moveTo>
                    <a:pt x="0" y="0"/>
                  </a:moveTo>
                  <a:lnTo>
                    <a:pt x="0" y="34963"/>
                  </a:lnTo>
                  <a:lnTo>
                    <a:pt x="41973" y="209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3033369" y="3660673"/>
              <a:ext cx="42545" cy="35560"/>
            </a:xfrm>
            <a:custGeom>
              <a:avLst/>
              <a:gdLst/>
              <a:ahLst/>
              <a:cxnLst/>
              <a:rect l="l" t="t" r="r" b="b"/>
              <a:pathLst>
                <a:path w="42544" h="35560">
                  <a:moveTo>
                    <a:pt x="0" y="34963"/>
                  </a:moveTo>
                  <a:lnTo>
                    <a:pt x="0" y="0"/>
                  </a:lnTo>
                  <a:lnTo>
                    <a:pt x="41973" y="20980"/>
                  </a:lnTo>
                  <a:lnTo>
                    <a:pt x="0" y="34963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" name="object 37"/>
          <p:cNvGrpSpPr/>
          <p:nvPr/>
        </p:nvGrpSpPr>
        <p:grpSpPr>
          <a:xfrm>
            <a:off x="2435282" y="2887706"/>
            <a:ext cx="836294" cy="2592070"/>
            <a:chOff x="2435282" y="2887706"/>
            <a:chExt cx="836294" cy="2592070"/>
          </a:xfrm>
        </p:grpSpPr>
        <p:sp>
          <p:nvSpPr>
            <p:cNvPr id="38" name="object 38"/>
            <p:cNvSpPr/>
            <p:nvPr/>
          </p:nvSpPr>
          <p:spPr>
            <a:xfrm>
              <a:off x="2438781" y="2891205"/>
              <a:ext cx="161290" cy="2585085"/>
            </a:xfrm>
            <a:custGeom>
              <a:avLst/>
              <a:gdLst/>
              <a:ahLst/>
              <a:cxnLst/>
              <a:rect l="l" t="t" r="r" b="b"/>
              <a:pathLst>
                <a:path w="161289" h="2585085">
                  <a:moveTo>
                    <a:pt x="0" y="0"/>
                  </a:moveTo>
                  <a:lnTo>
                    <a:pt x="160883" y="0"/>
                  </a:lnTo>
                  <a:lnTo>
                    <a:pt x="160883" y="2584704"/>
                  </a:lnTo>
                  <a:lnTo>
                    <a:pt x="0" y="2584704"/>
                  </a:lnTo>
                  <a:lnTo>
                    <a:pt x="0" y="0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2550706" y="4311218"/>
              <a:ext cx="720725" cy="0"/>
            </a:xfrm>
            <a:custGeom>
              <a:avLst/>
              <a:gdLst/>
              <a:ahLst/>
              <a:cxnLst/>
              <a:rect l="l" t="t" r="r" b="b"/>
              <a:pathLst>
                <a:path w="720725" h="0">
                  <a:moveTo>
                    <a:pt x="0" y="0"/>
                  </a:moveTo>
                  <a:lnTo>
                    <a:pt x="720509" y="0"/>
                  </a:lnTo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/>
          <p:nvPr/>
        </p:nvSpPr>
        <p:spPr>
          <a:xfrm>
            <a:off x="3603485" y="4311218"/>
            <a:ext cx="483234" cy="0"/>
          </a:xfrm>
          <a:custGeom>
            <a:avLst/>
            <a:gdLst/>
            <a:ahLst/>
            <a:cxnLst/>
            <a:rect l="l" t="t" r="r" b="b"/>
            <a:pathLst>
              <a:path w="483235" h="0">
                <a:moveTo>
                  <a:pt x="0" y="0"/>
                </a:moveTo>
                <a:lnTo>
                  <a:pt x="482650" y="0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110318" y="3926484"/>
            <a:ext cx="0" cy="52705"/>
          </a:xfrm>
          <a:custGeom>
            <a:avLst/>
            <a:gdLst/>
            <a:ahLst/>
            <a:cxnLst/>
            <a:rect l="l" t="t" r="r" b="b"/>
            <a:pathLst>
              <a:path w="0" h="52704">
                <a:moveTo>
                  <a:pt x="0" y="0"/>
                </a:moveTo>
                <a:lnTo>
                  <a:pt x="0" y="52463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110318" y="3769093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0"/>
                </a:moveTo>
                <a:lnTo>
                  <a:pt x="0" y="55956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071850" y="3985945"/>
            <a:ext cx="77470" cy="0"/>
          </a:xfrm>
          <a:custGeom>
            <a:avLst/>
            <a:gdLst/>
            <a:ahLst/>
            <a:cxnLst/>
            <a:rect l="l" t="t" r="r" b="b"/>
            <a:pathLst>
              <a:path w="77469" h="0">
                <a:moveTo>
                  <a:pt x="0" y="0"/>
                </a:moveTo>
                <a:lnTo>
                  <a:pt x="76936" y="0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4" name="object 44"/>
          <p:cNvGrpSpPr/>
          <p:nvPr/>
        </p:nvGrpSpPr>
        <p:grpSpPr>
          <a:xfrm>
            <a:off x="2260415" y="3373863"/>
            <a:ext cx="49530" cy="42545"/>
            <a:chOff x="2260415" y="3373863"/>
            <a:chExt cx="49530" cy="42545"/>
          </a:xfrm>
        </p:grpSpPr>
        <p:sp>
          <p:nvSpPr>
            <p:cNvPr id="45" name="object 45"/>
            <p:cNvSpPr/>
            <p:nvPr/>
          </p:nvSpPr>
          <p:spPr>
            <a:xfrm>
              <a:off x="2263914" y="3377361"/>
              <a:ext cx="42545" cy="35560"/>
            </a:xfrm>
            <a:custGeom>
              <a:avLst/>
              <a:gdLst/>
              <a:ahLst/>
              <a:cxnLst/>
              <a:rect l="l" t="t" r="r" b="b"/>
              <a:pathLst>
                <a:path w="42544" h="35560">
                  <a:moveTo>
                    <a:pt x="0" y="0"/>
                  </a:moveTo>
                  <a:lnTo>
                    <a:pt x="0" y="34988"/>
                  </a:lnTo>
                  <a:lnTo>
                    <a:pt x="41960" y="209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2263914" y="3377361"/>
              <a:ext cx="42545" cy="35560"/>
            </a:xfrm>
            <a:custGeom>
              <a:avLst/>
              <a:gdLst/>
              <a:ahLst/>
              <a:cxnLst/>
              <a:rect l="l" t="t" r="r" b="b"/>
              <a:pathLst>
                <a:path w="42544" h="35560">
                  <a:moveTo>
                    <a:pt x="0" y="34988"/>
                  </a:moveTo>
                  <a:lnTo>
                    <a:pt x="0" y="0"/>
                  </a:lnTo>
                  <a:lnTo>
                    <a:pt x="41960" y="20993"/>
                  </a:lnTo>
                  <a:lnTo>
                    <a:pt x="0" y="34988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7" name="object 47"/>
          <p:cNvGrpSpPr/>
          <p:nvPr/>
        </p:nvGrpSpPr>
        <p:grpSpPr>
          <a:xfrm>
            <a:off x="2005082" y="3583730"/>
            <a:ext cx="304800" cy="49530"/>
            <a:chOff x="2005082" y="3583730"/>
            <a:chExt cx="304800" cy="49530"/>
          </a:xfrm>
        </p:grpSpPr>
        <p:sp>
          <p:nvSpPr>
            <p:cNvPr id="48" name="object 48"/>
            <p:cNvSpPr/>
            <p:nvPr/>
          </p:nvSpPr>
          <p:spPr>
            <a:xfrm>
              <a:off x="2019084" y="3587229"/>
              <a:ext cx="259079" cy="24765"/>
            </a:xfrm>
            <a:custGeom>
              <a:avLst/>
              <a:gdLst/>
              <a:ahLst/>
              <a:cxnLst/>
              <a:rect l="l" t="t" r="r" b="b"/>
              <a:pathLst>
                <a:path w="259080" h="24764">
                  <a:moveTo>
                    <a:pt x="97929" y="24472"/>
                  </a:moveTo>
                  <a:lnTo>
                    <a:pt x="0" y="24472"/>
                  </a:lnTo>
                </a:path>
                <a:path w="259080" h="24764">
                  <a:moveTo>
                    <a:pt x="97929" y="24472"/>
                  </a:moveTo>
                  <a:lnTo>
                    <a:pt x="160883" y="0"/>
                  </a:lnTo>
                </a:path>
                <a:path w="259080" h="24764">
                  <a:moveTo>
                    <a:pt x="258813" y="24472"/>
                  </a:moveTo>
                  <a:lnTo>
                    <a:pt x="160883" y="24472"/>
                  </a:lnTo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2008581" y="3601868"/>
              <a:ext cx="24765" cy="23495"/>
            </a:xfrm>
            <a:custGeom>
              <a:avLst/>
              <a:gdLst/>
              <a:ahLst/>
              <a:cxnLst/>
              <a:rect l="l" t="t" r="r" b="b"/>
              <a:pathLst>
                <a:path w="24764" h="23495">
                  <a:moveTo>
                    <a:pt x="12682" y="0"/>
                  </a:moveTo>
                  <a:lnTo>
                    <a:pt x="0" y="6328"/>
                  </a:lnTo>
                  <a:lnTo>
                    <a:pt x="0" y="16831"/>
                  </a:lnTo>
                  <a:lnTo>
                    <a:pt x="12682" y="23111"/>
                  </a:lnTo>
                  <a:lnTo>
                    <a:pt x="18365" y="21636"/>
                  </a:lnTo>
                  <a:lnTo>
                    <a:pt x="22737" y="16882"/>
                  </a:lnTo>
                  <a:lnTo>
                    <a:pt x="24485" y="9833"/>
                  </a:lnTo>
                  <a:lnTo>
                    <a:pt x="22737" y="4809"/>
                  </a:lnTo>
                  <a:lnTo>
                    <a:pt x="18365" y="1092"/>
                  </a:lnTo>
                  <a:lnTo>
                    <a:pt x="126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2008581" y="3601868"/>
              <a:ext cx="24765" cy="23495"/>
            </a:xfrm>
            <a:custGeom>
              <a:avLst/>
              <a:gdLst/>
              <a:ahLst/>
              <a:cxnLst/>
              <a:rect l="l" t="t" r="r" b="b"/>
              <a:pathLst>
                <a:path w="24764" h="23495">
                  <a:moveTo>
                    <a:pt x="24485" y="9833"/>
                  </a:moveTo>
                  <a:lnTo>
                    <a:pt x="22737" y="16882"/>
                  </a:lnTo>
                  <a:lnTo>
                    <a:pt x="18365" y="21636"/>
                  </a:lnTo>
                  <a:lnTo>
                    <a:pt x="12682" y="23111"/>
                  </a:lnTo>
                  <a:lnTo>
                    <a:pt x="6997" y="20323"/>
                  </a:lnTo>
                  <a:lnTo>
                    <a:pt x="0" y="16831"/>
                  </a:lnTo>
                  <a:lnTo>
                    <a:pt x="0" y="6328"/>
                  </a:lnTo>
                  <a:lnTo>
                    <a:pt x="6997" y="2848"/>
                  </a:lnTo>
                  <a:lnTo>
                    <a:pt x="12682" y="0"/>
                  </a:lnTo>
                  <a:lnTo>
                    <a:pt x="18365" y="1092"/>
                  </a:lnTo>
                  <a:lnTo>
                    <a:pt x="22737" y="4809"/>
                  </a:lnTo>
                  <a:lnTo>
                    <a:pt x="24485" y="9833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2263914" y="3590709"/>
              <a:ext cx="42545" cy="38735"/>
            </a:xfrm>
            <a:custGeom>
              <a:avLst/>
              <a:gdLst/>
              <a:ahLst/>
              <a:cxnLst/>
              <a:rect l="l" t="t" r="r" b="b"/>
              <a:pathLst>
                <a:path w="42544" h="38735">
                  <a:moveTo>
                    <a:pt x="0" y="0"/>
                  </a:moveTo>
                  <a:lnTo>
                    <a:pt x="0" y="38480"/>
                  </a:lnTo>
                  <a:lnTo>
                    <a:pt x="41960" y="209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2263914" y="3590709"/>
              <a:ext cx="42545" cy="38735"/>
            </a:xfrm>
            <a:custGeom>
              <a:avLst/>
              <a:gdLst/>
              <a:ahLst/>
              <a:cxnLst/>
              <a:rect l="l" t="t" r="r" b="b"/>
              <a:pathLst>
                <a:path w="42544" h="38735">
                  <a:moveTo>
                    <a:pt x="0" y="38480"/>
                  </a:moveTo>
                  <a:lnTo>
                    <a:pt x="0" y="0"/>
                  </a:lnTo>
                  <a:lnTo>
                    <a:pt x="41960" y="20993"/>
                  </a:lnTo>
                  <a:lnTo>
                    <a:pt x="0" y="38480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3" name="object 53"/>
          <p:cNvGrpSpPr/>
          <p:nvPr/>
        </p:nvGrpSpPr>
        <p:grpSpPr>
          <a:xfrm>
            <a:off x="2005082" y="3793572"/>
            <a:ext cx="311785" cy="45720"/>
            <a:chOff x="2005082" y="3793572"/>
            <a:chExt cx="311785" cy="45720"/>
          </a:xfrm>
        </p:grpSpPr>
        <p:sp>
          <p:nvSpPr>
            <p:cNvPr id="54" name="object 54"/>
            <p:cNvSpPr/>
            <p:nvPr/>
          </p:nvSpPr>
          <p:spPr>
            <a:xfrm>
              <a:off x="2026081" y="3797071"/>
              <a:ext cx="259079" cy="24765"/>
            </a:xfrm>
            <a:custGeom>
              <a:avLst/>
              <a:gdLst/>
              <a:ahLst/>
              <a:cxnLst/>
              <a:rect l="l" t="t" r="r" b="b"/>
              <a:pathLst>
                <a:path w="259080" h="24764">
                  <a:moveTo>
                    <a:pt x="97929" y="24485"/>
                  </a:moveTo>
                  <a:lnTo>
                    <a:pt x="0" y="24485"/>
                  </a:lnTo>
                </a:path>
                <a:path w="259080" h="24764">
                  <a:moveTo>
                    <a:pt x="97929" y="24485"/>
                  </a:moveTo>
                  <a:lnTo>
                    <a:pt x="160883" y="0"/>
                  </a:lnTo>
                </a:path>
                <a:path w="259080" h="24764">
                  <a:moveTo>
                    <a:pt x="258813" y="24485"/>
                  </a:moveTo>
                  <a:lnTo>
                    <a:pt x="160883" y="24485"/>
                  </a:lnTo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2008581" y="3811060"/>
              <a:ext cx="21590" cy="24130"/>
            </a:xfrm>
            <a:custGeom>
              <a:avLst/>
              <a:gdLst/>
              <a:ahLst/>
              <a:cxnLst/>
              <a:rect l="l" t="t" r="r" b="b"/>
              <a:pathLst>
                <a:path w="21589" h="24129">
                  <a:moveTo>
                    <a:pt x="10496" y="0"/>
                  </a:moveTo>
                  <a:lnTo>
                    <a:pt x="3280" y="2624"/>
                  </a:lnTo>
                  <a:lnTo>
                    <a:pt x="0" y="10496"/>
                  </a:lnTo>
                  <a:lnTo>
                    <a:pt x="3280" y="20333"/>
                  </a:lnTo>
                  <a:lnTo>
                    <a:pt x="10496" y="23612"/>
                  </a:lnTo>
                  <a:lnTo>
                    <a:pt x="17712" y="20333"/>
                  </a:lnTo>
                  <a:lnTo>
                    <a:pt x="20993" y="10496"/>
                  </a:lnTo>
                  <a:lnTo>
                    <a:pt x="17712" y="2624"/>
                  </a:lnTo>
                  <a:lnTo>
                    <a:pt x="104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2008581" y="3811060"/>
              <a:ext cx="21590" cy="24130"/>
            </a:xfrm>
            <a:custGeom>
              <a:avLst/>
              <a:gdLst/>
              <a:ahLst/>
              <a:cxnLst/>
              <a:rect l="l" t="t" r="r" b="b"/>
              <a:pathLst>
                <a:path w="21589" h="24129">
                  <a:moveTo>
                    <a:pt x="20993" y="10496"/>
                  </a:moveTo>
                  <a:lnTo>
                    <a:pt x="17712" y="20333"/>
                  </a:lnTo>
                  <a:lnTo>
                    <a:pt x="10496" y="23612"/>
                  </a:lnTo>
                  <a:lnTo>
                    <a:pt x="3280" y="20333"/>
                  </a:lnTo>
                  <a:lnTo>
                    <a:pt x="0" y="10496"/>
                  </a:lnTo>
                  <a:lnTo>
                    <a:pt x="3280" y="2624"/>
                  </a:lnTo>
                  <a:lnTo>
                    <a:pt x="10496" y="0"/>
                  </a:lnTo>
                  <a:lnTo>
                    <a:pt x="17712" y="2624"/>
                  </a:lnTo>
                  <a:lnTo>
                    <a:pt x="20993" y="10496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2270899" y="3800576"/>
              <a:ext cx="42545" cy="35560"/>
            </a:xfrm>
            <a:custGeom>
              <a:avLst/>
              <a:gdLst/>
              <a:ahLst/>
              <a:cxnLst/>
              <a:rect l="l" t="t" r="r" b="b"/>
              <a:pathLst>
                <a:path w="42544" h="35560">
                  <a:moveTo>
                    <a:pt x="0" y="0"/>
                  </a:moveTo>
                  <a:lnTo>
                    <a:pt x="0" y="34975"/>
                  </a:lnTo>
                  <a:lnTo>
                    <a:pt x="41973" y="209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2270899" y="3800576"/>
              <a:ext cx="42545" cy="35560"/>
            </a:xfrm>
            <a:custGeom>
              <a:avLst/>
              <a:gdLst/>
              <a:ahLst/>
              <a:cxnLst/>
              <a:rect l="l" t="t" r="r" b="b"/>
              <a:pathLst>
                <a:path w="42544" h="35560">
                  <a:moveTo>
                    <a:pt x="0" y="34975"/>
                  </a:moveTo>
                  <a:lnTo>
                    <a:pt x="0" y="0"/>
                  </a:lnTo>
                  <a:lnTo>
                    <a:pt x="41973" y="20980"/>
                  </a:lnTo>
                  <a:lnTo>
                    <a:pt x="0" y="34975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9" name="object 59"/>
          <p:cNvGrpSpPr/>
          <p:nvPr/>
        </p:nvGrpSpPr>
        <p:grpSpPr>
          <a:xfrm>
            <a:off x="2005082" y="4003427"/>
            <a:ext cx="311785" cy="49530"/>
            <a:chOff x="2005082" y="4003427"/>
            <a:chExt cx="311785" cy="49530"/>
          </a:xfrm>
        </p:grpSpPr>
        <p:sp>
          <p:nvSpPr>
            <p:cNvPr id="60" name="object 60"/>
            <p:cNvSpPr/>
            <p:nvPr/>
          </p:nvSpPr>
          <p:spPr>
            <a:xfrm>
              <a:off x="2026081" y="4006926"/>
              <a:ext cx="259079" cy="28575"/>
            </a:xfrm>
            <a:custGeom>
              <a:avLst/>
              <a:gdLst/>
              <a:ahLst/>
              <a:cxnLst/>
              <a:rect l="l" t="t" r="r" b="b"/>
              <a:pathLst>
                <a:path w="259080" h="28575">
                  <a:moveTo>
                    <a:pt x="97929" y="24485"/>
                  </a:moveTo>
                  <a:lnTo>
                    <a:pt x="0" y="24485"/>
                  </a:lnTo>
                </a:path>
                <a:path w="259080" h="28575">
                  <a:moveTo>
                    <a:pt x="97929" y="24485"/>
                  </a:moveTo>
                  <a:lnTo>
                    <a:pt x="160883" y="0"/>
                  </a:lnTo>
                </a:path>
                <a:path w="259080" h="28575">
                  <a:moveTo>
                    <a:pt x="258813" y="27978"/>
                  </a:moveTo>
                  <a:lnTo>
                    <a:pt x="160883" y="27978"/>
                  </a:lnTo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2008581" y="4020921"/>
              <a:ext cx="21590" cy="24765"/>
            </a:xfrm>
            <a:custGeom>
              <a:avLst/>
              <a:gdLst/>
              <a:ahLst/>
              <a:cxnLst/>
              <a:rect l="l" t="t" r="r" b="b"/>
              <a:pathLst>
                <a:path w="21589" h="24764">
                  <a:moveTo>
                    <a:pt x="13995" y="0"/>
                  </a:moveTo>
                  <a:lnTo>
                    <a:pt x="0" y="6985"/>
                  </a:lnTo>
                  <a:lnTo>
                    <a:pt x="0" y="17487"/>
                  </a:lnTo>
                  <a:lnTo>
                    <a:pt x="13995" y="24472"/>
                  </a:lnTo>
                  <a:lnTo>
                    <a:pt x="20993" y="20980"/>
                  </a:lnTo>
                  <a:lnTo>
                    <a:pt x="20993" y="13982"/>
                  </a:lnTo>
                  <a:lnTo>
                    <a:pt x="20993" y="3505"/>
                  </a:lnTo>
                  <a:lnTo>
                    <a:pt x="139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2008581" y="4020921"/>
              <a:ext cx="21590" cy="24765"/>
            </a:xfrm>
            <a:custGeom>
              <a:avLst/>
              <a:gdLst/>
              <a:ahLst/>
              <a:cxnLst/>
              <a:rect l="l" t="t" r="r" b="b"/>
              <a:pathLst>
                <a:path w="21589" h="24764">
                  <a:moveTo>
                    <a:pt x="20993" y="13982"/>
                  </a:moveTo>
                  <a:lnTo>
                    <a:pt x="20993" y="20980"/>
                  </a:lnTo>
                  <a:lnTo>
                    <a:pt x="13995" y="24472"/>
                  </a:lnTo>
                  <a:lnTo>
                    <a:pt x="6997" y="20980"/>
                  </a:lnTo>
                  <a:lnTo>
                    <a:pt x="0" y="17487"/>
                  </a:lnTo>
                  <a:lnTo>
                    <a:pt x="0" y="6985"/>
                  </a:lnTo>
                  <a:lnTo>
                    <a:pt x="6997" y="3505"/>
                  </a:lnTo>
                  <a:lnTo>
                    <a:pt x="13995" y="0"/>
                  </a:lnTo>
                  <a:lnTo>
                    <a:pt x="20993" y="3505"/>
                  </a:lnTo>
                  <a:lnTo>
                    <a:pt x="20993" y="13982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2270899" y="4010418"/>
              <a:ext cx="42545" cy="38735"/>
            </a:xfrm>
            <a:custGeom>
              <a:avLst/>
              <a:gdLst/>
              <a:ahLst/>
              <a:cxnLst/>
              <a:rect l="l" t="t" r="r" b="b"/>
              <a:pathLst>
                <a:path w="42544" h="38735">
                  <a:moveTo>
                    <a:pt x="0" y="0"/>
                  </a:moveTo>
                  <a:lnTo>
                    <a:pt x="0" y="38480"/>
                  </a:lnTo>
                  <a:lnTo>
                    <a:pt x="41973" y="209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2270899" y="4010418"/>
              <a:ext cx="42545" cy="38735"/>
            </a:xfrm>
            <a:custGeom>
              <a:avLst/>
              <a:gdLst/>
              <a:ahLst/>
              <a:cxnLst/>
              <a:rect l="l" t="t" r="r" b="b"/>
              <a:pathLst>
                <a:path w="42544" h="38735">
                  <a:moveTo>
                    <a:pt x="0" y="38480"/>
                  </a:moveTo>
                  <a:lnTo>
                    <a:pt x="0" y="0"/>
                  </a:lnTo>
                  <a:lnTo>
                    <a:pt x="41973" y="20993"/>
                  </a:lnTo>
                  <a:lnTo>
                    <a:pt x="0" y="38480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5" name="object 65"/>
          <p:cNvSpPr/>
          <p:nvPr/>
        </p:nvSpPr>
        <p:spPr>
          <a:xfrm>
            <a:off x="2019084" y="4283240"/>
            <a:ext cx="462280" cy="28575"/>
          </a:xfrm>
          <a:custGeom>
            <a:avLst/>
            <a:gdLst/>
            <a:ahLst/>
            <a:cxnLst/>
            <a:rect l="l" t="t" r="r" b="b"/>
            <a:pathLst>
              <a:path w="462280" h="28575">
                <a:moveTo>
                  <a:pt x="104927" y="24472"/>
                </a:moveTo>
                <a:lnTo>
                  <a:pt x="0" y="24472"/>
                </a:lnTo>
              </a:path>
              <a:path w="462280" h="28575">
                <a:moveTo>
                  <a:pt x="104927" y="27978"/>
                </a:moveTo>
                <a:lnTo>
                  <a:pt x="167881" y="0"/>
                </a:lnTo>
              </a:path>
              <a:path w="462280" h="28575">
                <a:moveTo>
                  <a:pt x="461670" y="27978"/>
                </a:moveTo>
                <a:lnTo>
                  <a:pt x="167881" y="27978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6" name="object 66"/>
          <p:cNvGrpSpPr/>
          <p:nvPr/>
        </p:nvGrpSpPr>
        <p:grpSpPr>
          <a:xfrm>
            <a:off x="1788242" y="3370370"/>
            <a:ext cx="52705" cy="42545"/>
            <a:chOff x="1788242" y="3370370"/>
            <a:chExt cx="52705" cy="42545"/>
          </a:xfrm>
        </p:grpSpPr>
        <p:sp>
          <p:nvSpPr>
            <p:cNvPr id="67" name="object 67"/>
            <p:cNvSpPr/>
            <p:nvPr/>
          </p:nvSpPr>
          <p:spPr>
            <a:xfrm>
              <a:off x="1791741" y="3373869"/>
              <a:ext cx="45720" cy="35560"/>
            </a:xfrm>
            <a:custGeom>
              <a:avLst/>
              <a:gdLst/>
              <a:ahLst/>
              <a:cxnLst/>
              <a:rect l="l" t="t" r="r" b="b"/>
              <a:pathLst>
                <a:path w="45719" h="35560">
                  <a:moveTo>
                    <a:pt x="45466" y="0"/>
                  </a:moveTo>
                  <a:lnTo>
                    <a:pt x="0" y="20980"/>
                  </a:lnTo>
                  <a:lnTo>
                    <a:pt x="45466" y="34975"/>
                  </a:lnTo>
                  <a:lnTo>
                    <a:pt x="454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1791741" y="3373869"/>
              <a:ext cx="45720" cy="35560"/>
            </a:xfrm>
            <a:custGeom>
              <a:avLst/>
              <a:gdLst/>
              <a:ahLst/>
              <a:cxnLst/>
              <a:rect l="l" t="t" r="r" b="b"/>
              <a:pathLst>
                <a:path w="45719" h="35560">
                  <a:moveTo>
                    <a:pt x="45466" y="34975"/>
                  </a:moveTo>
                  <a:lnTo>
                    <a:pt x="45466" y="0"/>
                  </a:lnTo>
                  <a:lnTo>
                    <a:pt x="0" y="20980"/>
                  </a:lnTo>
                  <a:lnTo>
                    <a:pt x="45466" y="34975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9" name="object 69"/>
          <p:cNvGrpSpPr/>
          <p:nvPr/>
        </p:nvGrpSpPr>
        <p:grpSpPr>
          <a:xfrm>
            <a:off x="1522425" y="3534759"/>
            <a:ext cx="339725" cy="157480"/>
            <a:chOff x="1522425" y="3534759"/>
            <a:chExt cx="339725" cy="157480"/>
          </a:xfrm>
        </p:grpSpPr>
        <p:sp>
          <p:nvSpPr>
            <p:cNvPr id="70" name="object 70"/>
            <p:cNvSpPr/>
            <p:nvPr/>
          </p:nvSpPr>
          <p:spPr>
            <a:xfrm>
              <a:off x="1522425" y="3538258"/>
              <a:ext cx="339725" cy="150495"/>
            </a:xfrm>
            <a:custGeom>
              <a:avLst/>
              <a:gdLst/>
              <a:ahLst/>
              <a:cxnLst/>
              <a:rect l="l" t="t" r="r" b="b"/>
              <a:pathLst>
                <a:path w="339725" h="150495">
                  <a:moveTo>
                    <a:pt x="220344" y="73444"/>
                  </a:moveTo>
                  <a:lnTo>
                    <a:pt x="339267" y="73444"/>
                  </a:lnTo>
                </a:path>
                <a:path w="339725" h="150495">
                  <a:moveTo>
                    <a:pt x="146900" y="0"/>
                  </a:moveTo>
                  <a:lnTo>
                    <a:pt x="220344" y="0"/>
                  </a:lnTo>
                  <a:lnTo>
                    <a:pt x="220344" y="150406"/>
                  </a:lnTo>
                  <a:lnTo>
                    <a:pt x="146900" y="150406"/>
                  </a:lnTo>
                  <a:lnTo>
                    <a:pt x="146900" y="0"/>
                  </a:lnTo>
                  <a:close/>
                </a:path>
                <a:path w="339725" h="150495">
                  <a:moveTo>
                    <a:pt x="220344" y="31470"/>
                  </a:moveTo>
                  <a:lnTo>
                    <a:pt x="150393" y="125907"/>
                  </a:lnTo>
                </a:path>
                <a:path w="339725" h="150495">
                  <a:moveTo>
                    <a:pt x="0" y="73444"/>
                  </a:moveTo>
                  <a:lnTo>
                    <a:pt x="139903" y="73444"/>
                  </a:lnTo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1791741" y="3594214"/>
              <a:ext cx="42545" cy="35560"/>
            </a:xfrm>
            <a:custGeom>
              <a:avLst/>
              <a:gdLst/>
              <a:ahLst/>
              <a:cxnLst/>
              <a:rect l="l" t="t" r="r" b="b"/>
              <a:pathLst>
                <a:path w="42544" h="35560">
                  <a:moveTo>
                    <a:pt x="41960" y="0"/>
                  </a:moveTo>
                  <a:lnTo>
                    <a:pt x="0" y="17487"/>
                  </a:lnTo>
                  <a:lnTo>
                    <a:pt x="41960" y="34975"/>
                  </a:lnTo>
                  <a:lnTo>
                    <a:pt x="419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1791741" y="3594214"/>
              <a:ext cx="42545" cy="35560"/>
            </a:xfrm>
            <a:custGeom>
              <a:avLst/>
              <a:gdLst/>
              <a:ahLst/>
              <a:cxnLst/>
              <a:rect l="l" t="t" r="r" b="b"/>
              <a:pathLst>
                <a:path w="42544" h="35560">
                  <a:moveTo>
                    <a:pt x="41960" y="34975"/>
                  </a:moveTo>
                  <a:lnTo>
                    <a:pt x="41960" y="0"/>
                  </a:lnTo>
                  <a:lnTo>
                    <a:pt x="0" y="17487"/>
                  </a:lnTo>
                  <a:lnTo>
                    <a:pt x="41960" y="34975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3" name="object 73"/>
          <p:cNvGrpSpPr/>
          <p:nvPr/>
        </p:nvGrpSpPr>
        <p:grpSpPr>
          <a:xfrm>
            <a:off x="1529422" y="3744614"/>
            <a:ext cx="339725" cy="157480"/>
            <a:chOff x="1529422" y="3744614"/>
            <a:chExt cx="339725" cy="157480"/>
          </a:xfrm>
        </p:grpSpPr>
        <p:sp>
          <p:nvSpPr>
            <p:cNvPr id="74" name="object 74"/>
            <p:cNvSpPr/>
            <p:nvPr/>
          </p:nvSpPr>
          <p:spPr>
            <a:xfrm>
              <a:off x="1529422" y="3748112"/>
              <a:ext cx="339725" cy="150495"/>
            </a:xfrm>
            <a:custGeom>
              <a:avLst/>
              <a:gdLst/>
              <a:ahLst/>
              <a:cxnLst/>
              <a:rect l="l" t="t" r="r" b="b"/>
              <a:pathLst>
                <a:path w="339725" h="150495">
                  <a:moveTo>
                    <a:pt x="213347" y="73444"/>
                  </a:moveTo>
                  <a:lnTo>
                    <a:pt x="339255" y="73444"/>
                  </a:lnTo>
                </a:path>
                <a:path w="339725" h="150495">
                  <a:moveTo>
                    <a:pt x="139903" y="0"/>
                  </a:moveTo>
                  <a:lnTo>
                    <a:pt x="213347" y="0"/>
                  </a:lnTo>
                  <a:lnTo>
                    <a:pt x="213347" y="150393"/>
                  </a:lnTo>
                  <a:lnTo>
                    <a:pt x="139903" y="150393"/>
                  </a:lnTo>
                  <a:lnTo>
                    <a:pt x="139903" y="0"/>
                  </a:lnTo>
                  <a:close/>
                </a:path>
                <a:path w="339725" h="150495">
                  <a:moveTo>
                    <a:pt x="213347" y="31470"/>
                  </a:moveTo>
                  <a:lnTo>
                    <a:pt x="139903" y="122402"/>
                  </a:lnTo>
                </a:path>
                <a:path w="339725" h="150495">
                  <a:moveTo>
                    <a:pt x="0" y="76936"/>
                  </a:moveTo>
                  <a:lnTo>
                    <a:pt x="139903" y="76936"/>
                  </a:lnTo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1798726" y="3800576"/>
              <a:ext cx="42545" cy="35560"/>
            </a:xfrm>
            <a:custGeom>
              <a:avLst/>
              <a:gdLst/>
              <a:ahLst/>
              <a:cxnLst/>
              <a:rect l="l" t="t" r="r" b="b"/>
              <a:pathLst>
                <a:path w="42544" h="35560">
                  <a:moveTo>
                    <a:pt x="41973" y="0"/>
                  </a:moveTo>
                  <a:lnTo>
                    <a:pt x="0" y="20980"/>
                  </a:lnTo>
                  <a:lnTo>
                    <a:pt x="41973" y="34975"/>
                  </a:lnTo>
                  <a:lnTo>
                    <a:pt x="419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1798726" y="3800576"/>
              <a:ext cx="42545" cy="35560"/>
            </a:xfrm>
            <a:custGeom>
              <a:avLst/>
              <a:gdLst/>
              <a:ahLst/>
              <a:cxnLst/>
              <a:rect l="l" t="t" r="r" b="b"/>
              <a:pathLst>
                <a:path w="42544" h="35560">
                  <a:moveTo>
                    <a:pt x="41973" y="34975"/>
                  </a:moveTo>
                  <a:lnTo>
                    <a:pt x="41973" y="0"/>
                  </a:lnTo>
                  <a:lnTo>
                    <a:pt x="0" y="20980"/>
                  </a:lnTo>
                  <a:lnTo>
                    <a:pt x="41973" y="34975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7" name="object 7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9422" y="3957961"/>
            <a:ext cx="339255" cy="153898"/>
          </a:xfrm>
          <a:prstGeom prst="rect">
            <a:avLst/>
          </a:prstGeom>
        </p:spPr>
      </p:pic>
      <p:grpSp>
        <p:nvGrpSpPr>
          <p:cNvPr id="78" name="object 78"/>
          <p:cNvGrpSpPr/>
          <p:nvPr/>
        </p:nvGrpSpPr>
        <p:grpSpPr>
          <a:xfrm>
            <a:off x="1511058" y="3381577"/>
            <a:ext cx="32384" cy="34290"/>
            <a:chOff x="1511058" y="3381577"/>
            <a:chExt cx="32384" cy="34290"/>
          </a:xfrm>
        </p:grpSpPr>
        <p:sp>
          <p:nvSpPr>
            <p:cNvPr id="79" name="object 79"/>
            <p:cNvSpPr/>
            <p:nvPr/>
          </p:nvSpPr>
          <p:spPr>
            <a:xfrm>
              <a:off x="1514557" y="3385076"/>
              <a:ext cx="25400" cy="27305"/>
            </a:xfrm>
            <a:custGeom>
              <a:avLst/>
              <a:gdLst/>
              <a:ahLst/>
              <a:cxnLst/>
              <a:rect l="l" t="t" r="r" b="b"/>
              <a:pathLst>
                <a:path w="25400" h="27304">
                  <a:moveTo>
                    <a:pt x="13552" y="0"/>
                  </a:moveTo>
                  <a:lnTo>
                    <a:pt x="7867" y="2788"/>
                  </a:lnTo>
                  <a:lnTo>
                    <a:pt x="1966" y="6557"/>
                  </a:lnTo>
                  <a:lnTo>
                    <a:pt x="0" y="11968"/>
                  </a:lnTo>
                  <a:lnTo>
                    <a:pt x="1966" y="18034"/>
                  </a:lnTo>
                  <a:lnTo>
                    <a:pt x="7867" y="23768"/>
                  </a:lnTo>
                  <a:lnTo>
                    <a:pt x="14865" y="27273"/>
                  </a:lnTo>
                  <a:lnTo>
                    <a:pt x="25355" y="20263"/>
                  </a:lnTo>
                  <a:lnTo>
                    <a:pt x="25355" y="13278"/>
                  </a:lnTo>
                  <a:lnTo>
                    <a:pt x="23607" y="6229"/>
                  </a:lnTo>
                  <a:lnTo>
                    <a:pt x="19235" y="1475"/>
                  </a:lnTo>
                  <a:lnTo>
                    <a:pt x="135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1514557" y="3385076"/>
              <a:ext cx="25400" cy="27305"/>
            </a:xfrm>
            <a:custGeom>
              <a:avLst/>
              <a:gdLst/>
              <a:ahLst/>
              <a:cxnLst/>
              <a:rect l="l" t="t" r="r" b="b"/>
              <a:pathLst>
                <a:path w="25400" h="27304">
                  <a:moveTo>
                    <a:pt x="25355" y="13278"/>
                  </a:moveTo>
                  <a:lnTo>
                    <a:pt x="25355" y="20263"/>
                  </a:lnTo>
                  <a:lnTo>
                    <a:pt x="14865" y="27273"/>
                  </a:lnTo>
                  <a:lnTo>
                    <a:pt x="7867" y="23768"/>
                  </a:lnTo>
                  <a:lnTo>
                    <a:pt x="1966" y="18034"/>
                  </a:lnTo>
                  <a:lnTo>
                    <a:pt x="0" y="11968"/>
                  </a:lnTo>
                  <a:lnTo>
                    <a:pt x="1966" y="6557"/>
                  </a:lnTo>
                  <a:lnTo>
                    <a:pt x="7867" y="2788"/>
                  </a:lnTo>
                  <a:lnTo>
                    <a:pt x="13552" y="0"/>
                  </a:lnTo>
                  <a:lnTo>
                    <a:pt x="19235" y="1475"/>
                  </a:lnTo>
                  <a:lnTo>
                    <a:pt x="23607" y="6229"/>
                  </a:lnTo>
                  <a:lnTo>
                    <a:pt x="25355" y="13278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1" name="object 81"/>
          <p:cNvGrpSpPr/>
          <p:nvPr/>
        </p:nvGrpSpPr>
        <p:grpSpPr>
          <a:xfrm>
            <a:off x="1511928" y="3597706"/>
            <a:ext cx="28575" cy="31115"/>
            <a:chOff x="1511928" y="3597706"/>
            <a:chExt cx="28575" cy="31115"/>
          </a:xfrm>
        </p:grpSpPr>
        <p:sp>
          <p:nvSpPr>
            <p:cNvPr id="82" name="object 82"/>
            <p:cNvSpPr/>
            <p:nvPr/>
          </p:nvSpPr>
          <p:spPr>
            <a:xfrm>
              <a:off x="1515427" y="3601205"/>
              <a:ext cx="21590" cy="24130"/>
            </a:xfrm>
            <a:custGeom>
              <a:avLst/>
              <a:gdLst/>
              <a:ahLst/>
              <a:cxnLst/>
              <a:rect l="l" t="t" r="r" b="b"/>
              <a:pathLst>
                <a:path w="21590" h="24129">
                  <a:moveTo>
                    <a:pt x="10496" y="0"/>
                  </a:moveTo>
                  <a:lnTo>
                    <a:pt x="3280" y="2624"/>
                  </a:lnTo>
                  <a:lnTo>
                    <a:pt x="0" y="10496"/>
                  </a:lnTo>
                  <a:lnTo>
                    <a:pt x="3280" y="20333"/>
                  </a:lnTo>
                  <a:lnTo>
                    <a:pt x="10496" y="23612"/>
                  </a:lnTo>
                  <a:lnTo>
                    <a:pt x="17712" y="20333"/>
                  </a:lnTo>
                  <a:lnTo>
                    <a:pt x="20993" y="10496"/>
                  </a:lnTo>
                  <a:lnTo>
                    <a:pt x="17712" y="2624"/>
                  </a:lnTo>
                  <a:lnTo>
                    <a:pt x="104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1515427" y="3601205"/>
              <a:ext cx="21590" cy="24130"/>
            </a:xfrm>
            <a:custGeom>
              <a:avLst/>
              <a:gdLst/>
              <a:ahLst/>
              <a:cxnLst/>
              <a:rect l="l" t="t" r="r" b="b"/>
              <a:pathLst>
                <a:path w="21590" h="24129">
                  <a:moveTo>
                    <a:pt x="20993" y="10496"/>
                  </a:moveTo>
                  <a:lnTo>
                    <a:pt x="17712" y="20333"/>
                  </a:lnTo>
                  <a:lnTo>
                    <a:pt x="10496" y="23612"/>
                  </a:lnTo>
                  <a:lnTo>
                    <a:pt x="3280" y="20333"/>
                  </a:lnTo>
                  <a:lnTo>
                    <a:pt x="0" y="10496"/>
                  </a:lnTo>
                  <a:lnTo>
                    <a:pt x="3280" y="2624"/>
                  </a:lnTo>
                  <a:lnTo>
                    <a:pt x="10496" y="0"/>
                  </a:lnTo>
                  <a:lnTo>
                    <a:pt x="17712" y="2624"/>
                  </a:lnTo>
                  <a:lnTo>
                    <a:pt x="20993" y="10496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4" name="object 84"/>
          <p:cNvGrpSpPr/>
          <p:nvPr/>
        </p:nvGrpSpPr>
        <p:grpSpPr>
          <a:xfrm>
            <a:off x="1515433" y="3174504"/>
            <a:ext cx="24765" cy="860425"/>
            <a:chOff x="1515433" y="3174504"/>
            <a:chExt cx="24765" cy="860425"/>
          </a:xfrm>
        </p:grpSpPr>
        <p:sp>
          <p:nvSpPr>
            <p:cNvPr id="85" name="object 85"/>
            <p:cNvSpPr/>
            <p:nvPr/>
          </p:nvSpPr>
          <p:spPr>
            <a:xfrm>
              <a:off x="1518932" y="3811060"/>
              <a:ext cx="17780" cy="24130"/>
            </a:xfrm>
            <a:custGeom>
              <a:avLst/>
              <a:gdLst/>
              <a:ahLst/>
              <a:cxnLst/>
              <a:rect l="l" t="t" r="r" b="b"/>
              <a:pathLst>
                <a:path w="17780" h="24129">
                  <a:moveTo>
                    <a:pt x="8743" y="0"/>
                  </a:moveTo>
                  <a:lnTo>
                    <a:pt x="2732" y="2624"/>
                  </a:lnTo>
                  <a:lnTo>
                    <a:pt x="0" y="10496"/>
                  </a:lnTo>
                  <a:lnTo>
                    <a:pt x="2732" y="20333"/>
                  </a:lnTo>
                  <a:lnTo>
                    <a:pt x="8743" y="23612"/>
                  </a:lnTo>
                  <a:lnTo>
                    <a:pt x="14755" y="20333"/>
                  </a:lnTo>
                  <a:lnTo>
                    <a:pt x="17487" y="10496"/>
                  </a:lnTo>
                  <a:lnTo>
                    <a:pt x="14755" y="2624"/>
                  </a:lnTo>
                  <a:lnTo>
                    <a:pt x="87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1518932" y="3174504"/>
              <a:ext cx="17780" cy="860425"/>
            </a:xfrm>
            <a:custGeom>
              <a:avLst/>
              <a:gdLst/>
              <a:ahLst/>
              <a:cxnLst/>
              <a:rect l="l" t="t" r="r" b="b"/>
              <a:pathLst>
                <a:path w="17780" h="860425">
                  <a:moveTo>
                    <a:pt x="17487" y="647052"/>
                  </a:moveTo>
                  <a:lnTo>
                    <a:pt x="14755" y="656889"/>
                  </a:lnTo>
                  <a:lnTo>
                    <a:pt x="8743" y="660168"/>
                  </a:lnTo>
                  <a:lnTo>
                    <a:pt x="2732" y="656889"/>
                  </a:lnTo>
                  <a:lnTo>
                    <a:pt x="0" y="647052"/>
                  </a:lnTo>
                  <a:lnTo>
                    <a:pt x="2732" y="639179"/>
                  </a:lnTo>
                  <a:lnTo>
                    <a:pt x="8743" y="636555"/>
                  </a:lnTo>
                  <a:lnTo>
                    <a:pt x="14755" y="639179"/>
                  </a:lnTo>
                  <a:lnTo>
                    <a:pt x="17487" y="647052"/>
                  </a:lnTo>
                  <a:close/>
                </a:path>
                <a:path w="17780" h="860425">
                  <a:moveTo>
                    <a:pt x="6984" y="860399"/>
                  </a:moveTo>
                  <a:lnTo>
                    <a:pt x="6984" y="0"/>
                  </a:lnTo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7" name="object 87"/>
          <p:cNvSpPr/>
          <p:nvPr/>
        </p:nvSpPr>
        <p:spPr>
          <a:xfrm>
            <a:off x="3715397" y="3398354"/>
            <a:ext cx="73660" cy="0"/>
          </a:xfrm>
          <a:custGeom>
            <a:avLst/>
            <a:gdLst/>
            <a:ahLst/>
            <a:cxnLst/>
            <a:rect l="l" t="t" r="r" b="b"/>
            <a:pathLst>
              <a:path w="73660" h="0">
                <a:moveTo>
                  <a:pt x="0" y="0"/>
                </a:moveTo>
                <a:lnTo>
                  <a:pt x="73456" y="0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8" name="object 88"/>
          <p:cNvGrpSpPr/>
          <p:nvPr/>
        </p:nvGrpSpPr>
        <p:grpSpPr>
          <a:xfrm>
            <a:off x="3222237" y="3755104"/>
            <a:ext cx="49530" cy="42545"/>
            <a:chOff x="3222237" y="3755104"/>
            <a:chExt cx="49530" cy="42545"/>
          </a:xfrm>
        </p:grpSpPr>
        <p:sp>
          <p:nvSpPr>
            <p:cNvPr id="89" name="object 89"/>
            <p:cNvSpPr/>
            <p:nvPr/>
          </p:nvSpPr>
          <p:spPr>
            <a:xfrm>
              <a:off x="3225736" y="3758602"/>
              <a:ext cx="42545" cy="35560"/>
            </a:xfrm>
            <a:custGeom>
              <a:avLst/>
              <a:gdLst/>
              <a:ahLst/>
              <a:cxnLst/>
              <a:rect l="l" t="t" r="r" b="b"/>
              <a:pathLst>
                <a:path w="42545" h="35560">
                  <a:moveTo>
                    <a:pt x="0" y="0"/>
                  </a:moveTo>
                  <a:lnTo>
                    <a:pt x="0" y="34963"/>
                  </a:lnTo>
                  <a:lnTo>
                    <a:pt x="41973" y="209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3225736" y="3758602"/>
              <a:ext cx="42545" cy="35560"/>
            </a:xfrm>
            <a:custGeom>
              <a:avLst/>
              <a:gdLst/>
              <a:ahLst/>
              <a:cxnLst/>
              <a:rect l="l" t="t" r="r" b="b"/>
              <a:pathLst>
                <a:path w="42545" h="35560">
                  <a:moveTo>
                    <a:pt x="0" y="34963"/>
                  </a:moveTo>
                  <a:lnTo>
                    <a:pt x="0" y="0"/>
                  </a:lnTo>
                  <a:lnTo>
                    <a:pt x="41973" y="20980"/>
                  </a:lnTo>
                  <a:lnTo>
                    <a:pt x="0" y="34963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1" name="object 91"/>
          <p:cNvGrpSpPr/>
          <p:nvPr/>
        </p:nvGrpSpPr>
        <p:grpSpPr>
          <a:xfrm>
            <a:off x="3218745" y="3405346"/>
            <a:ext cx="49530" cy="42545"/>
            <a:chOff x="3218745" y="3405346"/>
            <a:chExt cx="49530" cy="42545"/>
          </a:xfrm>
        </p:grpSpPr>
        <p:sp>
          <p:nvSpPr>
            <p:cNvPr id="92" name="object 92"/>
            <p:cNvSpPr/>
            <p:nvPr/>
          </p:nvSpPr>
          <p:spPr>
            <a:xfrm>
              <a:off x="3222244" y="3408845"/>
              <a:ext cx="42545" cy="35560"/>
            </a:xfrm>
            <a:custGeom>
              <a:avLst/>
              <a:gdLst/>
              <a:ahLst/>
              <a:cxnLst/>
              <a:rect l="l" t="t" r="r" b="b"/>
              <a:pathLst>
                <a:path w="42545" h="35560">
                  <a:moveTo>
                    <a:pt x="41973" y="0"/>
                  </a:moveTo>
                  <a:lnTo>
                    <a:pt x="0" y="20993"/>
                  </a:lnTo>
                  <a:lnTo>
                    <a:pt x="41973" y="34975"/>
                  </a:lnTo>
                  <a:lnTo>
                    <a:pt x="419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3222244" y="3408845"/>
              <a:ext cx="42545" cy="35560"/>
            </a:xfrm>
            <a:custGeom>
              <a:avLst/>
              <a:gdLst/>
              <a:ahLst/>
              <a:cxnLst/>
              <a:rect l="l" t="t" r="r" b="b"/>
              <a:pathLst>
                <a:path w="42545" h="35560">
                  <a:moveTo>
                    <a:pt x="41973" y="34975"/>
                  </a:moveTo>
                  <a:lnTo>
                    <a:pt x="41973" y="0"/>
                  </a:lnTo>
                  <a:lnTo>
                    <a:pt x="0" y="20993"/>
                  </a:lnTo>
                  <a:lnTo>
                    <a:pt x="41973" y="34975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4" name="object 94"/>
          <p:cNvSpPr/>
          <p:nvPr/>
        </p:nvSpPr>
        <p:spPr>
          <a:xfrm>
            <a:off x="3589489" y="2992640"/>
            <a:ext cx="0" cy="433705"/>
          </a:xfrm>
          <a:custGeom>
            <a:avLst/>
            <a:gdLst/>
            <a:ahLst/>
            <a:cxnLst/>
            <a:rect l="l" t="t" r="r" b="b"/>
            <a:pathLst>
              <a:path w="0" h="433704">
                <a:moveTo>
                  <a:pt x="0" y="433692"/>
                </a:moveTo>
                <a:lnTo>
                  <a:pt x="0" y="0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5" name="object 95"/>
          <p:cNvGrpSpPr/>
          <p:nvPr/>
        </p:nvGrpSpPr>
        <p:grpSpPr>
          <a:xfrm>
            <a:off x="2917958" y="2971653"/>
            <a:ext cx="31750" cy="34290"/>
            <a:chOff x="2917958" y="2971653"/>
            <a:chExt cx="31750" cy="34290"/>
          </a:xfrm>
        </p:grpSpPr>
        <p:sp>
          <p:nvSpPr>
            <p:cNvPr id="96" name="object 96"/>
            <p:cNvSpPr/>
            <p:nvPr/>
          </p:nvSpPr>
          <p:spPr>
            <a:xfrm>
              <a:off x="2921457" y="2975152"/>
              <a:ext cx="24765" cy="27305"/>
            </a:xfrm>
            <a:custGeom>
              <a:avLst/>
              <a:gdLst/>
              <a:ahLst/>
              <a:cxnLst/>
              <a:rect l="l" t="t" r="r" b="b"/>
              <a:pathLst>
                <a:path w="24764" h="27305">
                  <a:moveTo>
                    <a:pt x="13982" y="0"/>
                  </a:moveTo>
                  <a:lnTo>
                    <a:pt x="6985" y="3492"/>
                  </a:lnTo>
                  <a:lnTo>
                    <a:pt x="0" y="10477"/>
                  </a:lnTo>
                  <a:lnTo>
                    <a:pt x="0" y="20980"/>
                  </a:lnTo>
                  <a:lnTo>
                    <a:pt x="12669" y="27261"/>
                  </a:lnTo>
                  <a:lnTo>
                    <a:pt x="18353" y="25785"/>
                  </a:lnTo>
                  <a:lnTo>
                    <a:pt x="22724" y="21031"/>
                  </a:lnTo>
                  <a:lnTo>
                    <a:pt x="24472" y="13982"/>
                  </a:lnTo>
                  <a:lnTo>
                    <a:pt x="24472" y="6997"/>
                  </a:lnTo>
                  <a:lnTo>
                    <a:pt x="139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2921457" y="2975152"/>
              <a:ext cx="24765" cy="27305"/>
            </a:xfrm>
            <a:custGeom>
              <a:avLst/>
              <a:gdLst/>
              <a:ahLst/>
              <a:cxnLst/>
              <a:rect l="l" t="t" r="r" b="b"/>
              <a:pathLst>
                <a:path w="24764" h="27305">
                  <a:moveTo>
                    <a:pt x="24472" y="13982"/>
                  </a:moveTo>
                  <a:lnTo>
                    <a:pt x="22724" y="21031"/>
                  </a:lnTo>
                  <a:lnTo>
                    <a:pt x="18353" y="25785"/>
                  </a:lnTo>
                  <a:lnTo>
                    <a:pt x="12669" y="27261"/>
                  </a:lnTo>
                  <a:lnTo>
                    <a:pt x="6985" y="24472"/>
                  </a:lnTo>
                  <a:lnTo>
                    <a:pt x="0" y="20980"/>
                  </a:lnTo>
                  <a:lnTo>
                    <a:pt x="0" y="10477"/>
                  </a:lnTo>
                  <a:lnTo>
                    <a:pt x="6985" y="3492"/>
                  </a:lnTo>
                  <a:lnTo>
                    <a:pt x="13982" y="0"/>
                  </a:lnTo>
                  <a:lnTo>
                    <a:pt x="24472" y="6997"/>
                  </a:lnTo>
                  <a:lnTo>
                    <a:pt x="24472" y="13982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8" name="object 98"/>
          <p:cNvGrpSpPr/>
          <p:nvPr/>
        </p:nvGrpSpPr>
        <p:grpSpPr>
          <a:xfrm>
            <a:off x="2799035" y="3153517"/>
            <a:ext cx="31750" cy="35560"/>
            <a:chOff x="2799035" y="3153517"/>
            <a:chExt cx="31750" cy="35560"/>
          </a:xfrm>
        </p:grpSpPr>
        <p:sp>
          <p:nvSpPr>
            <p:cNvPr id="99" name="object 99"/>
            <p:cNvSpPr/>
            <p:nvPr/>
          </p:nvSpPr>
          <p:spPr>
            <a:xfrm>
              <a:off x="2802534" y="3157016"/>
              <a:ext cx="24765" cy="28575"/>
            </a:xfrm>
            <a:custGeom>
              <a:avLst/>
              <a:gdLst/>
              <a:ahLst/>
              <a:cxnLst/>
              <a:rect l="l" t="t" r="r" b="b"/>
              <a:pathLst>
                <a:path w="24764" h="28575">
                  <a:moveTo>
                    <a:pt x="13995" y="0"/>
                  </a:moveTo>
                  <a:lnTo>
                    <a:pt x="0" y="6997"/>
                  </a:lnTo>
                  <a:lnTo>
                    <a:pt x="0" y="20993"/>
                  </a:lnTo>
                  <a:lnTo>
                    <a:pt x="13995" y="27990"/>
                  </a:lnTo>
                  <a:lnTo>
                    <a:pt x="24485" y="20993"/>
                  </a:lnTo>
                  <a:lnTo>
                    <a:pt x="24485" y="13995"/>
                  </a:lnTo>
                  <a:lnTo>
                    <a:pt x="24485" y="3492"/>
                  </a:lnTo>
                  <a:lnTo>
                    <a:pt x="139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2802534" y="3157016"/>
              <a:ext cx="24765" cy="28575"/>
            </a:xfrm>
            <a:custGeom>
              <a:avLst/>
              <a:gdLst/>
              <a:ahLst/>
              <a:cxnLst/>
              <a:rect l="l" t="t" r="r" b="b"/>
              <a:pathLst>
                <a:path w="24764" h="28575">
                  <a:moveTo>
                    <a:pt x="24485" y="13995"/>
                  </a:moveTo>
                  <a:lnTo>
                    <a:pt x="24485" y="20993"/>
                  </a:lnTo>
                  <a:lnTo>
                    <a:pt x="13995" y="27990"/>
                  </a:lnTo>
                  <a:lnTo>
                    <a:pt x="6997" y="24485"/>
                  </a:lnTo>
                  <a:lnTo>
                    <a:pt x="0" y="20993"/>
                  </a:lnTo>
                  <a:lnTo>
                    <a:pt x="0" y="6997"/>
                  </a:lnTo>
                  <a:lnTo>
                    <a:pt x="6997" y="3492"/>
                  </a:lnTo>
                  <a:lnTo>
                    <a:pt x="13995" y="0"/>
                  </a:lnTo>
                  <a:lnTo>
                    <a:pt x="24485" y="3492"/>
                  </a:lnTo>
                  <a:lnTo>
                    <a:pt x="24485" y="13995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1" name="object 101"/>
          <p:cNvSpPr/>
          <p:nvPr/>
        </p:nvSpPr>
        <p:spPr>
          <a:xfrm>
            <a:off x="3271215" y="4223778"/>
            <a:ext cx="332740" cy="175260"/>
          </a:xfrm>
          <a:custGeom>
            <a:avLst/>
            <a:gdLst/>
            <a:ahLst/>
            <a:cxnLst/>
            <a:rect l="l" t="t" r="r" b="b"/>
            <a:pathLst>
              <a:path w="332739" h="175260">
                <a:moveTo>
                  <a:pt x="0" y="0"/>
                </a:moveTo>
                <a:lnTo>
                  <a:pt x="332270" y="0"/>
                </a:lnTo>
                <a:lnTo>
                  <a:pt x="332270" y="174891"/>
                </a:lnTo>
                <a:lnTo>
                  <a:pt x="0" y="174891"/>
                </a:lnTo>
                <a:lnTo>
                  <a:pt x="0" y="0"/>
                </a:lnTo>
                <a:close/>
              </a:path>
              <a:path w="332739" h="175260">
                <a:moveTo>
                  <a:pt x="3492" y="3492"/>
                </a:moveTo>
                <a:lnTo>
                  <a:pt x="321767" y="167893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2550706" y="4514088"/>
            <a:ext cx="720725" cy="0"/>
          </a:xfrm>
          <a:custGeom>
            <a:avLst/>
            <a:gdLst/>
            <a:ahLst/>
            <a:cxnLst/>
            <a:rect l="l" t="t" r="r" b="b"/>
            <a:pathLst>
              <a:path w="720725" h="0">
                <a:moveTo>
                  <a:pt x="0" y="0"/>
                </a:moveTo>
                <a:lnTo>
                  <a:pt x="720509" y="0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3603485" y="4514088"/>
            <a:ext cx="479425" cy="0"/>
          </a:xfrm>
          <a:custGeom>
            <a:avLst/>
            <a:gdLst/>
            <a:ahLst/>
            <a:cxnLst/>
            <a:rect l="l" t="t" r="r" b="b"/>
            <a:pathLst>
              <a:path w="479425" h="0">
                <a:moveTo>
                  <a:pt x="0" y="0"/>
                </a:moveTo>
                <a:lnTo>
                  <a:pt x="479158" y="0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2019084" y="4486109"/>
            <a:ext cx="462280" cy="28575"/>
          </a:xfrm>
          <a:custGeom>
            <a:avLst/>
            <a:gdLst/>
            <a:ahLst/>
            <a:cxnLst/>
            <a:rect l="l" t="t" r="r" b="b"/>
            <a:pathLst>
              <a:path w="462280" h="28575">
                <a:moveTo>
                  <a:pt x="104927" y="27978"/>
                </a:moveTo>
                <a:lnTo>
                  <a:pt x="0" y="27978"/>
                </a:lnTo>
              </a:path>
              <a:path w="462280" h="28575">
                <a:moveTo>
                  <a:pt x="104927" y="27978"/>
                </a:moveTo>
                <a:lnTo>
                  <a:pt x="167881" y="0"/>
                </a:lnTo>
              </a:path>
              <a:path w="462280" h="28575">
                <a:moveTo>
                  <a:pt x="461670" y="27978"/>
                </a:moveTo>
                <a:lnTo>
                  <a:pt x="167881" y="27978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3271215" y="4426648"/>
            <a:ext cx="332740" cy="175260"/>
          </a:xfrm>
          <a:custGeom>
            <a:avLst/>
            <a:gdLst/>
            <a:ahLst/>
            <a:cxnLst/>
            <a:rect l="l" t="t" r="r" b="b"/>
            <a:pathLst>
              <a:path w="332739" h="175260">
                <a:moveTo>
                  <a:pt x="0" y="0"/>
                </a:moveTo>
                <a:lnTo>
                  <a:pt x="332270" y="0"/>
                </a:lnTo>
                <a:lnTo>
                  <a:pt x="332270" y="174878"/>
                </a:lnTo>
                <a:lnTo>
                  <a:pt x="0" y="174878"/>
                </a:lnTo>
                <a:lnTo>
                  <a:pt x="0" y="0"/>
                </a:lnTo>
                <a:close/>
              </a:path>
              <a:path w="332739" h="175260">
                <a:moveTo>
                  <a:pt x="3492" y="3505"/>
                </a:moveTo>
                <a:lnTo>
                  <a:pt x="321767" y="164376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6" name="object 106"/>
          <p:cNvGrpSpPr/>
          <p:nvPr/>
        </p:nvGrpSpPr>
        <p:grpSpPr>
          <a:xfrm>
            <a:off x="2005082" y="4293723"/>
            <a:ext cx="28575" cy="31750"/>
            <a:chOff x="2005082" y="4293723"/>
            <a:chExt cx="28575" cy="31750"/>
          </a:xfrm>
        </p:grpSpPr>
        <p:sp>
          <p:nvSpPr>
            <p:cNvPr id="107" name="object 107"/>
            <p:cNvSpPr/>
            <p:nvPr/>
          </p:nvSpPr>
          <p:spPr>
            <a:xfrm>
              <a:off x="2008581" y="4297222"/>
              <a:ext cx="21590" cy="24765"/>
            </a:xfrm>
            <a:custGeom>
              <a:avLst/>
              <a:gdLst/>
              <a:ahLst/>
              <a:cxnLst/>
              <a:rect l="l" t="t" r="r" b="b"/>
              <a:pathLst>
                <a:path w="21589" h="24764">
                  <a:moveTo>
                    <a:pt x="13995" y="0"/>
                  </a:moveTo>
                  <a:lnTo>
                    <a:pt x="0" y="6997"/>
                  </a:lnTo>
                  <a:lnTo>
                    <a:pt x="0" y="17487"/>
                  </a:lnTo>
                  <a:lnTo>
                    <a:pt x="13995" y="24485"/>
                  </a:lnTo>
                  <a:lnTo>
                    <a:pt x="20993" y="20980"/>
                  </a:lnTo>
                  <a:lnTo>
                    <a:pt x="20993" y="10490"/>
                  </a:lnTo>
                  <a:lnTo>
                    <a:pt x="20993" y="3492"/>
                  </a:lnTo>
                  <a:lnTo>
                    <a:pt x="139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2008581" y="4297222"/>
              <a:ext cx="21590" cy="24765"/>
            </a:xfrm>
            <a:custGeom>
              <a:avLst/>
              <a:gdLst/>
              <a:ahLst/>
              <a:cxnLst/>
              <a:rect l="l" t="t" r="r" b="b"/>
              <a:pathLst>
                <a:path w="21589" h="24764">
                  <a:moveTo>
                    <a:pt x="20993" y="10490"/>
                  </a:moveTo>
                  <a:lnTo>
                    <a:pt x="20993" y="20980"/>
                  </a:lnTo>
                  <a:lnTo>
                    <a:pt x="13995" y="24485"/>
                  </a:lnTo>
                  <a:lnTo>
                    <a:pt x="6997" y="20980"/>
                  </a:lnTo>
                  <a:lnTo>
                    <a:pt x="0" y="17487"/>
                  </a:lnTo>
                  <a:lnTo>
                    <a:pt x="0" y="6997"/>
                  </a:lnTo>
                  <a:lnTo>
                    <a:pt x="6997" y="3492"/>
                  </a:lnTo>
                  <a:lnTo>
                    <a:pt x="13995" y="0"/>
                  </a:lnTo>
                  <a:lnTo>
                    <a:pt x="20993" y="3492"/>
                  </a:lnTo>
                  <a:lnTo>
                    <a:pt x="20993" y="10490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9" name="object 109"/>
          <p:cNvGrpSpPr/>
          <p:nvPr/>
        </p:nvGrpSpPr>
        <p:grpSpPr>
          <a:xfrm>
            <a:off x="4065149" y="4290231"/>
            <a:ext cx="56515" cy="45720"/>
            <a:chOff x="4065149" y="4290231"/>
            <a:chExt cx="56515" cy="45720"/>
          </a:xfrm>
        </p:grpSpPr>
        <p:sp>
          <p:nvSpPr>
            <p:cNvPr id="110" name="object 110"/>
            <p:cNvSpPr/>
            <p:nvPr/>
          </p:nvSpPr>
          <p:spPr>
            <a:xfrm>
              <a:off x="4068648" y="4293730"/>
              <a:ext cx="49530" cy="38735"/>
            </a:xfrm>
            <a:custGeom>
              <a:avLst/>
              <a:gdLst/>
              <a:ahLst/>
              <a:cxnLst/>
              <a:rect l="l" t="t" r="r" b="b"/>
              <a:pathLst>
                <a:path w="49529" h="38735">
                  <a:moveTo>
                    <a:pt x="0" y="0"/>
                  </a:moveTo>
                  <a:lnTo>
                    <a:pt x="0" y="38468"/>
                  </a:lnTo>
                  <a:lnTo>
                    <a:pt x="48971" y="17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4068648" y="4293730"/>
              <a:ext cx="49530" cy="38735"/>
            </a:xfrm>
            <a:custGeom>
              <a:avLst/>
              <a:gdLst/>
              <a:ahLst/>
              <a:cxnLst/>
              <a:rect l="l" t="t" r="r" b="b"/>
              <a:pathLst>
                <a:path w="49529" h="38735">
                  <a:moveTo>
                    <a:pt x="0" y="38468"/>
                  </a:moveTo>
                  <a:lnTo>
                    <a:pt x="0" y="0"/>
                  </a:lnTo>
                  <a:lnTo>
                    <a:pt x="48971" y="17487"/>
                  </a:lnTo>
                  <a:lnTo>
                    <a:pt x="0" y="38468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2" name="object 112"/>
          <p:cNvGrpSpPr/>
          <p:nvPr/>
        </p:nvGrpSpPr>
        <p:grpSpPr>
          <a:xfrm>
            <a:off x="4075652" y="4493101"/>
            <a:ext cx="49530" cy="42545"/>
            <a:chOff x="4075652" y="4493101"/>
            <a:chExt cx="49530" cy="42545"/>
          </a:xfrm>
        </p:grpSpPr>
        <p:sp>
          <p:nvSpPr>
            <p:cNvPr id="113" name="object 113"/>
            <p:cNvSpPr/>
            <p:nvPr/>
          </p:nvSpPr>
          <p:spPr>
            <a:xfrm>
              <a:off x="4079151" y="4496600"/>
              <a:ext cx="42545" cy="35560"/>
            </a:xfrm>
            <a:custGeom>
              <a:avLst/>
              <a:gdLst/>
              <a:ahLst/>
              <a:cxnLst/>
              <a:rect l="l" t="t" r="r" b="b"/>
              <a:pathLst>
                <a:path w="42545" h="35560">
                  <a:moveTo>
                    <a:pt x="0" y="0"/>
                  </a:moveTo>
                  <a:lnTo>
                    <a:pt x="0" y="34975"/>
                  </a:lnTo>
                  <a:lnTo>
                    <a:pt x="41960" y="209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4079151" y="4496600"/>
              <a:ext cx="42545" cy="35560"/>
            </a:xfrm>
            <a:custGeom>
              <a:avLst/>
              <a:gdLst/>
              <a:ahLst/>
              <a:cxnLst/>
              <a:rect l="l" t="t" r="r" b="b"/>
              <a:pathLst>
                <a:path w="42545" h="35560">
                  <a:moveTo>
                    <a:pt x="0" y="34975"/>
                  </a:moveTo>
                  <a:lnTo>
                    <a:pt x="0" y="0"/>
                  </a:lnTo>
                  <a:lnTo>
                    <a:pt x="41960" y="20993"/>
                  </a:lnTo>
                  <a:lnTo>
                    <a:pt x="0" y="34975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5" name="object 115"/>
          <p:cNvSpPr/>
          <p:nvPr/>
        </p:nvSpPr>
        <p:spPr>
          <a:xfrm>
            <a:off x="2343124" y="3100895"/>
            <a:ext cx="33655" cy="53975"/>
          </a:xfrm>
          <a:custGeom>
            <a:avLst/>
            <a:gdLst/>
            <a:ahLst/>
            <a:cxnLst/>
            <a:rect l="l" t="t" r="r" b="b"/>
            <a:pathLst>
              <a:path w="33655" h="53975">
                <a:moveTo>
                  <a:pt x="21361" y="0"/>
                </a:moveTo>
                <a:lnTo>
                  <a:pt x="12217" y="0"/>
                </a:lnTo>
                <a:lnTo>
                  <a:pt x="8407" y="1295"/>
                </a:lnTo>
                <a:lnTo>
                  <a:pt x="2159" y="6680"/>
                </a:lnTo>
                <a:lnTo>
                  <a:pt x="533" y="10490"/>
                </a:lnTo>
                <a:lnTo>
                  <a:pt x="533" y="15316"/>
                </a:lnTo>
                <a:lnTo>
                  <a:pt x="6096" y="15316"/>
                </a:lnTo>
                <a:lnTo>
                  <a:pt x="6096" y="12065"/>
                </a:lnTo>
                <a:lnTo>
                  <a:pt x="7061" y="9448"/>
                </a:lnTo>
                <a:lnTo>
                  <a:pt x="10922" y="5486"/>
                </a:lnTo>
                <a:lnTo>
                  <a:pt x="13512" y="4495"/>
                </a:lnTo>
                <a:lnTo>
                  <a:pt x="20421" y="4495"/>
                </a:lnTo>
                <a:lnTo>
                  <a:pt x="23139" y="5689"/>
                </a:lnTo>
                <a:lnTo>
                  <a:pt x="26238" y="9855"/>
                </a:lnTo>
                <a:lnTo>
                  <a:pt x="26898" y="11938"/>
                </a:lnTo>
                <a:lnTo>
                  <a:pt x="26898" y="15951"/>
                </a:lnTo>
                <a:lnTo>
                  <a:pt x="0" y="48691"/>
                </a:lnTo>
                <a:lnTo>
                  <a:pt x="0" y="53873"/>
                </a:lnTo>
                <a:lnTo>
                  <a:pt x="33147" y="53873"/>
                </a:lnTo>
                <a:lnTo>
                  <a:pt x="33147" y="49225"/>
                </a:lnTo>
                <a:lnTo>
                  <a:pt x="6096" y="49225"/>
                </a:lnTo>
                <a:lnTo>
                  <a:pt x="14808" y="41046"/>
                </a:lnTo>
                <a:lnTo>
                  <a:pt x="32461" y="16103"/>
                </a:lnTo>
                <a:lnTo>
                  <a:pt x="32461" y="9550"/>
                </a:lnTo>
                <a:lnTo>
                  <a:pt x="30987" y="6159"/>
                </a:lnTo>
                <a:lnTo>
                  <a:pt x="25095" y="1231"/>
                </a:lnTo>
                <a:lnTo>
                  <a:pt x="21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2359355" y="2907969"/>
            <a:ext cx="17145" cy="53975"/>
          </a:xfrm>
          <a:custGeom>
            <a:avLst/>
            <a:gdLst/>
            <a:ahLst/>
            <a:cxnLst/>
            <a:rect l="l" t="t" r="r" b="b"/>
            <a:pathLst>
              <a:path w="17144" h="53975">
                <a:moveTo>
                  <a:pt x="16916" y="0"/>
                </a:moveTo>
                <a:lnTo>
                  <a:pt x="12191" y="0"/>
                </a:lnTo>
                <a:lnTo>
                  <a:pt x="8127" y="3606"/>
                </a:lnTo>
                <a:lnTo>
                  <a:pt x="5029" y="5854"/>
                </a:lnTo>
                <a:lnTo>
                  <a:pt x="2692" y="7137"/>
                </a:lnTo>
                <a:lnTo>
                  <a:pt x="0" y="8305"/>
                </a:lnTo>
                <a:lnTo>
                  <a:pt x="0" y="13258"/>
                </a:lnTo>
                <a:lnTo>
                  <a:pt x="11887" y="5422"/>
                </a:lnTo>
                <a:lnTo>
                  <a:pt x="11887" y="53492"/>
                </a:lnTo>
                <a:lnTo>
                  <a:pt x="16916" y="53492"/>
                </a:lnTo>
                <a:lnTo>
                  <a:pt x="169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2340914" y="3374974"/>
            <a:ext cx="35560" cy="55244"/>
          </a:xfrm>
          <a:custGeom>
            <a:avLst/>
            <a:gdLst/>
            <a:ahLst/>
            <a:cxnLst/>
            <a:rect l="l" t="t" r="r" b="b"/>
            <a:pathLst>
              <a:path w="35560" h="55245">
                <a:moveTo>
                  <a:pt x="23367" y="0"/>
                </a:moveTo>
                <a:lnTo>
                  <a:pt x="11785" y="0"/>
                </a:lnTo>
                <a:lnTo>
                  <a:pt x="7391" y="1727"/>
                </a:lnTo>
                <a:lnTo>
                  <a:pt x="1955" y="7874"/>
                </a:lnTo>
                <a:lnTo>
                  <a:pt x="761" y="10922"/>
                </a:lnTo>
                <a:lnTo>
                  <a:pt x="761" y="14325"/>
                </a:lnTo>
                <a:lnTo>
                  <a:pt x="5791" y="14325"/>
                </a:lnTo>
                <a:lnTo>
                  <a:pt x="6197" y="10718"/>
                </a:lnTo>
                <a:lnTo>
                  <a:pt x="7543" y="8051"/>
                </a:lnTo>
                <a:lnTo>
                  <a:pt x="11810" y="4851"/>
                </a:lnTo>
                <a:lnTo>
                  <a:pt x="14427" y="4114"/>
                </a:lnTo>
                <a:lnTo>
                  <a:pt x="21640" y="4114"/>
                </a:lnTo>
                <a:lnTo>
                  <a:pt x="24688" y="5206"/>
                </a:lnTo>
                <a:lnTo>
                  <a:pt x="28651" y="9271"/>
                </a:lnTo>
                <a:lnTo>
                  <a:pt x="29565" y="11582"/>
                </a:lnTo>
                <a:lnTo>
                  <a:pt x="29565" y="16967"/>
                </a:lnTo>
                <a:lnTo>
                  <a:pt x="28600" y="19227"/>
                </a:lnTo>
                <a:lnTo>
                  <a:pt x="24485" y="23241"/>
                </a:lnTo>
                <a:lnTo>
                  <a:pt x="21513" y="24307"/>
                </a:lnTo>
                <a:lnTo>
                  <a:pt x="17754" y="24307"/>
                </a:lnTo>
                <a:lnTo>
                  <a:pt x="14706" y="24079"/>
                </a:lnTo>
                <a:lnTo>
                  <a:pt x="14706" y="28651"/>
                </a:lnTo>
                <a:lnTo>
                  <a:pt x="15989" y="28422"/>
                </a:lnTo>
                <a:lnTo>
                  <a:pt x="21310" y="28422"/>
                </a:lnTo>
                <a:lnTo>
                  <a:pt x="24345" y="29425"/>
                </a:lnTo>
                <a:lnTo>
                  <a:pt x="29070" y="33439"/>
                </a:lnTo>
                <a:lnTo>
                  <a:pt x="30251" y="36068"/>
                </a:lnTo>
                <a:lnTo>
                  <a:pt x="30251" y="42570"/>
                </a:lnTo>
                <a:lnTo>
                  <a:pt x="29070" y="45224"/>
                </a:lnTo>
                <a:lnTo>
                  <a:pt x="24345" y="49339"/>
                </a:lnTo>
                <a:lnTo>
                  <a:pt x="21285" y="50368"/>
                </a:lnTo>
                <a:lnTo>
                  <a:pt x="14122" y="50368"/>
                </a:lnTo>
                <a:lnTo>
                  <a:pt x="11214" y="49390"/>
                </a:lnTo>
                <a:lnTo>
                  <a:pt x="6388" y="45478"/>
                </a:lnTo>
                <a:lnTo>
                  <a:pt x="5181" y="42951"/>
                </a:lnTo>
                <a:lnTo>
                  <a:pt x="5181" y="39852"/>
                </a:lnTo>
                <a:lnTo>
                  <a:pt x="0" y="39852"/>
                </a:lnTo>
                <a:lnTo>
                  <a:pt x="0" y="41376"/>
                </a:lnTo>
                <a:lnTo>
                  <a:pt x="215" y="42887"/>
                </a:lnTo>
                <a:lnTo>
                  <a:pt x="14655" y="54635"/>
                </a:lnTo>
                <a:lnTo>
                  <a:pt x="23139" y="54635"/>
                </a:lnTo>
                <a:lnTo>
                  <a:pt x="27787" y="53009"/>
                </a:lnTo>
                <a:lnTo>
                  <a:pt x="33934" y="46964"/>
                </a:lnTo>
                <a:lnTo>
                  <a:pt x="35356" y="43611"/>
                </a:lnTo>
                <a:lnTo>
                  <a:pt x="35356" y="36398"/>
                </a:lnTo>
                <a:lnTo>
                  <a:pt x="34328" y="33540"/>
                </a:lnTo>
                <a:lnTo>
                  <a:pt x="30213" y="28714"/>
                </a:lnTo>
                <a:lnTo>
                  <a:pt x="27406" y="27127"/>
                </a:lnTo>
                <a:lnTo>
                  <a:pt x="23850" y="26365"/>
                </a:lnTo>
                <a:lnTo>
                  <a:pt x="27762" y="25400"/>
                </a:lnTo>
                <a:lnTo>
                  <a:pt x="30632" y="23672"/>
                </a:lnTo>
                <a:lnTo>
                  <a:pt x="33883" y="19303"/>
                </a:lnTo>
                <a:lnTo>
                  <a:pt x="34594" y="17043"/>
                </a:lnTo>
                <a:lnTo>
                  <a:pt x="34594" y="10795"/>
                </a:lnTo>
                <a:lnTo>
                  <a:pt x="33375" y="7670"/>
                </a:lnTo>
                <a:lnTo>
                  <a:pt x="27838" y="1676"/>
                </a:lnTo>
                <a:lnTo>
                  <a:pt x="233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2338108" y="3595573"/>
            <a:ext cx="38735" cy="53975"/>
          </a:xfrm>
          <a:custGeom>
            <a:avLst/>
            <a:gdLst/>
            <a:ahLst/>
            <a:cxnLst/>
            <a:rect l="l" t="t" r="r" b="b"/>
            <a:pathLst>
              <a:path w="38735" h="53975">
                <a:moveTo>
                  <a:pt x="29718" y="40995"/>
                </a:moveTo>
                <a:lnTo>
                  <a:pt x="24828" y="40995"/>
                </a:lnTo>
                <a:lnTo>
                  <a:pt x="24828" y="53492"/>
                </a:lnTo>
                <a:lnTo>
                  <a:pt x="29718" y="53492"/>
                </a:lnTo>
                <a:lnTo>
                  <a:pt x="29718" y="40995"/>
                </a:lnTo>
                <a:close/>
              </a:path>
              <a:path w="38735" h="53975">
                <a:moveTo>
                  <a:pt x="29718" y="0"/>
                </a:moveTo>
                <a:lnTo>
                  <a:pt x="23456" y="0"/>
                </a:lnTo>
                <a:lnTo>
                  <a:pt x="0" y="35890"/>
                </a:lnTo>
                <a:lnTo>
                  <a:pt x="0" y="40995"/>
                </a:lnTo>
                <a:lnTo>
                  <a:pt x="38163" y="40995"/>
                </a:lnTo>
                <a:lnTo>
                  <a:pt x="38163" y="36957"/>
                </a:lnTo>
                <a:lnTo>
                  <a:pt x="4305" y="36957"/>
                </a:lnTo>
                <a:lnTo>
                  <a:pt x="24828" y="5029"/>
                </a:lnTo>
                <a:lnTo>
                  <a:pt x="29718" y="5029"/>
                </a:lnTo>
                <a:lnTo>
                  <a:pt x="29718" y="0"/>
                </a:lnTo>
                <a:close/>
              </a:path>
              <a:path w="38735" h="53975">
                <a:moveTo>
                  <a:pt x="29718" y="5029"/>
                </a:moveTo>
                <a:lnTo>
                  <a:pt x="24828" y="5029"/>
                </a:lnTo>
                <a:lnTo>
                  <a:pt x="24828" y="36957"/>
                </a:lnTo>
                <a:lnTo>
                  <a:pt x="29718" y="36957"/>
                </a:lnTo>
                <a:lnTo>
                  <a:pt x="29718" y="50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2342286" y="3796017"/>
            <a:ext cx="34290" cy="53975"/>
          </a:xfrm>
          <a:custGeom>
            <a:avLst/>
            <a:gdLst/>
            <a:ahLst/>
            <a:cxnLst/>
            <a:rect l="l" t="t" r="r" b="b"/>
            <a:pathLst>
              <a:path w="34289" h="53975">
                <a:moveTo>
                  <a:pt x="31330" y="0"/>
                </a:moveTo>
                <a:lnTo>
                  <a:pt x="2362" y="0"/>
                </a:lnTo>
                <a:lnTo>
                  <a:pt x="1066" y="30632"/>
                </a:lnTo>
                <a:lnTo>
                  <a:pt x="6096" y="30632"/>
                </a:lnTo>
                <a:lnTo>
                  <a:pt x="6718" y="28092"/>
                </a:lnTo>
                <a:lnTo>
                  <a:pt x="8039" y="26060"/>
                </a:lnTo>
                <a:lnTo>
                  <a:pt x="12103" y="23012"/>
                </a:lnTo>
                <a:lnTo>
                  <a:pt x="14516" y="22250"/>
                </a:lnTo>
                <a:lnTo>
                  <a:pt x="20967" y="22250"/>
                </a:lnTo>
                <a:lnTo>
                  <a:pt x="23825" y="23520"/>
                </a:lnTo>
                <a:lnTo>
                  <a:pt x="27838" y="28397"/>
                </a:lnTo>
                <a:lnTo>
                  <a:pt x="28803" y="31521"/>
                </a:lnTo>
                <a:lnTo>
                  <a:pt x="28803" y="39090"/>
                </a:lnTo>
                <a:lnTo>
                  <a:pt x="27914" y="42189"/>
                </a:lnTo>
                <a:lnTo>
                  <a:pt x="23964" y="47878"/>
                </a:lnTo>
                <a:lnTo>
                  <a:pt x="20726" y="49453"/>
                </a:lnTo>
                <a:lnTo>
                  <a:pt x="13411" y="49453"/>
                </a:lnTo>
                <a:lnTo>
                  <a:pt x="10883" y="48640"/>
                </a:lnTo>
                <a:lnTo>
                  <a:pt x="6604" y="45237"/>
                </a:lnTo>
                <a:lnTo>
                  <a:pt x="5486" y="42799"/>
                </a:lnTo>
                <a:lnTo>
                  <a:pt x="5486" y="39700"/>
                </a:lnTo>
                <a:lnTo>
                  <a:pt x="0" y="39700"/>
                </a:lnTo>
                <a:lnTo>
                  <a:pt x="0" y="41071"/>
                </a:lnTo>
                <a:lnTo>
                  <a:pt x="215" y="42519"/>
                </a:lnTo>
                <a:lnTo>
                  <a:pt x="13474" y="53492"/>
                </a:lnTo>
                <a:lnTo>
                  <a:pt x="21590" y="53492"/>
                </a:lnTo>
                <a:lnTo>
                  <a:pt x="25920" y="51854"/>
                </a:lnTo>
                <a:lnTo>
                  <a:pt x="32372" y="45300"/>
                </a:lnTo>
                <a:lnTo>
                  <a:pt x="33985" y="40970"/>
                </a:lnTo>
                <a:lnTo>
                  <a:pt x="33985" y="30403"/>
                </a:lnTo>
                <a:lnTo>
                  <a:pt x="32537" y="26212"/>
                </a:lnTo>
                <a:lnTo>
                  <a:pt x="26758" y="19812"/>
                </a:lnTo>
                <a:lnTo>
                  <a:pt x="22834" y="18211"/>
                </a:lnTo>
                <a:lnTo>
                  <a:pt x="15519" y="18211"/>
                </a:lnTo>
                <a:lnTo>
                  <a:pt x="13360" y="18656"/>
                </a:lnTo>
                <a:lnTo>
                  <a:pt x="9436" y="20434"/>
                </a:lnTo>
                <a:lnTo>
                  <a:pt x="7683" y="21767"/>
                </a:lnTo>
                <a:lnTo>
                  <a:pt x="6096" y="23545"/>
                </a:lnTo>
                <a:lnTo>
                  <a:pt x="7010" y="4038"/>
                </a:lnTo>
                <a:lnTo>
                  <a:pt x="31330" y="4038"/>
                </a:lnTo>
                <a:lnTo>
                  <a:pt x="313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2340914" y="4006977"/>
            <a:ext cx="35560" cy="55244"/>
          </a:xfrm>
          <a:custGeom>
            <a:avLst/>
            <a:gdLst/>
            <a:ahLst/>
            <a:cxnLst/>
            <a:rect l="l" t="t" r="r" b="b"/>
            <a:pathLst>
              <a:path w="35560" h="55245">
                <a:moveTo>
                  <a:pt x="23037" y="0"/>
                </a:moveTo>
                <a:lnTo>
                  <a:pt x="11506" y="0"/>
                </a:lnTo>
                <a:lnTo>
                  <a:pt x="6350" y="3048"/>
                </a:lnTo>
                <a:lnTo>
                  <a:pt x="1117" y="13665"/>
                </a:lnTo>
                <a:lnTo>
                  <a:pt x="116" y="19532"/>
                </a:lnTo>
                <a:lnTo>
                  <a:pt x="0" y="36068"/>
                </a:lnTo>
                <a:lnTo>
                  <a:pt x="1193" y="41859"/>
                </a:lnTo>
                <a:lnTo>
                  <a:pt x="6680" y="51815"/>
                </a:lnTo>
                <a:lnTo>
                  <a:pt x="11658" y="54635"/>
                </a:lnTo>
                <a:lnTo>
                  <a:pt x="23190" y="54635"/>
                </a:lnTo>
                <a:lnTo>
                  <a:pt x="27076" y="53212"/>
                </a:lnTo>
                <a:lnTo>
                  <a:pt x="30160" y="50368"/>
                </a:lnTo>
                <a:lnTo>
                  <a:pt x="14731" y="50368"/>
                </a:lnTo>
                <a:lnTo>
                  <a:pt x="11823" y="49161"/>
                </a:lnTo>
                <a:lnTo>
                  <a:pt x="7607" y="44335"/>
                </a:lnTo>
                <a:lnTo>
                  <a:pt x="6553" y="41097"/>
                </a:lnTo>
                <a:lnTo>
                  <a:pt x="6553" y="33020"/>
                </a:lnTo>
                <a:lnTo>
                  <a:pt x="7556" y="29819"/>
                </a:lnTo>
                <a:lnTo>
                  <a:pt x="8858" y="28270"/>
                </a:lnTo>
                <a:lnTo>
                  <a:pt x="5105" y="28270"/>
                </a:lnTo>
                <a:lnTo>
                  <a:pt x="5105" y="19532"/>
                </a:lnTo>
                <a:lnTo>
                  <a:pt x="6172" y="13347"/>
                </a:lnTo>
                <a:lnTo>
                  <a:pt x="10439" y="6083"/>
                </a:lnTo>
                <a:lnTo>
                  <a:pt x="13995" y="4267"/>
                </a:lnTo>
                <a:lnTo>
                  <a:pt x="31424" y="4267"/>
                </a:lnTo>
                <a:lnTo>
                  <a:pt x="26568" y="965"/>
                </a:lnTo>
                <a:lnTo>
                  <a:pt x="23037" y="0"/>
                </a:lnTo>
                <a:close/>
              </a:path>
              <a:path w="35560" h="55245">
                <a:moveTo>
                  <a:pt x="30593" y="23850"/>
                </a:moveTo>
                <a:lnTo>
                  <a:pt x="22351" y="23850"/>
                </a:lnTo>
                <a:lnTo>
                  <a:pt x="25298" y="25057"/>
                </a:lnTo>
                <a:lnTo>
                  <a:pt x="29260" y="29883"/>
                </a:lnTo>
                <a:lnTo>
                  <a:pt x="30235" y="33020"/>
                </a:lnTo>
                <a:lnTo>
                  <a:pt x="30251" y="41097"/>
                </a:lnTo>
                <a:lnTo>
                  <a:pt x="29209" y="44335"/>
                </a:lnTo>
                <a:lnTo>
                  <a:pt x="25044" y="49161"/>
                </a:lnTo>
                <a:lnTo>
                  <a:pt x="22148" y="50368"/>
                </a:lnTo>
                <a:lnTo>
                  <a:pt x="30160" y="50368"/>
                </a:lnTo>
                <a:lnTo>
                  <a:pt x="33629" y="47167"/>
                </a:lnTo>
                <a:lnTo>
                  <a:pt x="35356" y="42722"/>
                </a:lnTo>
                <a:lnTo>
                  <a:pt x="35356" y="32003"/>
                </a:lnTo>
                <a:lnTo>
                  <a:pt x="34010" y="27889"/>
                </a:lnTo>
                <a:lnTo>
                  <a:pt x="30593" y="23850"/>
                </a:lnTo>
                <a:close/>
              </a:path>
              <a:path w="35560" h="55245">
                <a:moveTo>
                  <a:pt x="24460" y="19583"/>
                </a:moveTo>
                <a:lnTo>
                  <a:pt x="12826" y="19583"/>
                </a:lnTo>
                <a:lnTo>
                  <a:pt x="8051" y="22478"/>
                </a:lnTo>
                <a:lnTo>
                  <a:pt x="5105" y="28270"/>
                </a:lnTo>
                <a:lnTo>
                  <a:pt x="8858" y="28270"/>
                </a:lnTo>
                <a:lnTo>
                  <a:pt x="11569" y="25044"/>
                </a:lnTo>
                <a:lnTo>
                  <a:pt x="14528" y="23850"/>
                </a:lnTo>
                <a:lnTo>
                  <a:pt x="30593" y="23850"/>
                </a:lnTo>
                <a:lnTo>
                  <a:pt x="28422" y="21285"/>
                </a:lnTo>
                <a:lnTo>
                  <a:pt x="24460" y="19583"/>
                </a:lnTo>
                <a:close/>
              </a:path>
              <a:path w="35560" h="55245">
                <a:moveTo>
                  <a:pt x="31424" y="4267"/>
                </a:moveTo>
                <a:lnTo>
                  <a:pt x="22072" y="4267"/>
                </a:lnTo>
                <a:lnTo>
                  <a:pt x="24612" y="5080"/>
                </a:lnTo>
                <a:lnTo>
                  <a:pt x="28575" y="8331"/>
                </a:lnTo>
                <a:lnTo>
                  <a:pt x="29565" y="10591"/>
                </a:lnTo>
                <a:lnTo>
                  <a:pt x="29565" y="13487"/>
                </a:lnTo>
                <a:lnTo>
                  <a:pt x="34670" y="13487"/>
                </a:lnTo>
                <a:lnTo>
                  <a:pt x="34670" y="8813"/>
                </a:lnTo>
                <a:lnTo>
                  <a:pt x="32918" y="5283"/>
                </a:lnTo>
                <a:lnTo>
                  <a:pt x="31424" y="42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2342680" y="4238777"/>
            <a:ext cx="33655" cy="53340"/>
          </a:xfrm>
          <a:custGeom>
            <a:avLst/>
            <a:gdLst/>
            <a:ahLst/>
            <a:cxnLst/>
            <a:rect l="l" t="t" r="r" b="b"/>
            <a:pathLst>
              <a:path w="33655" h="53339">
                <a:moveTo>
                  <a:pt x="33591" y="0"/>
                </a:moveTo>
                <a:lnTo>
                  <a:pt x="0" y="0"/>
                </a:lnTo>
                <a:lnTo>
                  <a:pt x="0" y="4495"/>
                </a:lnTo>
                <a:lnTo>
                  <a:pt x="28409" y="4495"/>
                </a:lnTo>
                <a:lnTo>
                  <a:pt x="7315" y="52730"/>
                </a:lnTo>
                <a:lnTo>
                  <a:pt x="13131" y="52743"/>
                </a:lnTo>
                <a:lnTo>
                  <a:pt x="33591" y="4648"/>
                </a:lnTo>
                <a:lnTo>
                  <a:pt x="335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2340305" y="4438561"/>
            <a:ext cx="36195" cy="55244"/>
          </a:xfrm>
          <a:custGeom>
            <a:avLst/>
            <a:gdLst/>
            <a:ahLst/>
            <a:cxnLst/>
            <a:rect l="l" t="t" r="r" b="b"/>
            <a:pathLst>
              <a:path w="36194" h="55245">
                <a:moveTo>
                  <a:pt x="22961" y="0"/>
                </a:moveTo>
                <a:lnTo>
                  <a:pt x="13004" y="0"/>
                </a:lnTo>
                <a:lnTo>
                  <a:pt x="8902" y="1282"/>
                </a:lnTo>
                <a:lnTo>
                  <a:pt x="2451" y="6413"/>
                </a:lnTo>
                <a:lnTo>
                  <a:pt x="838" y="9753"/>
                </a:lnTo>
                <a:lnTo>
                  <a:pt x="855" y="17170"/>
                </a:lnTo>
                <a:lnTo>
                  <a:pt x="1752" y="19786"/>
                </a:lnTo>
                <a:lnTo>
                  <a:pt x="5410" y="23952"/>
                </a:lnTo>
                <a:lnTo>
                  <a:pt x="8026" y="25425"/>
                </a:lnTo>
                <a:lnTo>
                  <a:pt x="11429" y="26288"/>
                </a:lnTo>
                <a:lnTo>
                  <a:pt x="8229" y="27000"/>
                </a:lnTo>
                <a:lnTo>
                  <a:pt x="5587" y="28448"/>
                </a:lnTo>
                <a:lnTo>
                  <a:pt x="1168" y="33070"/>
                </a:lnTo>
                <a:lnTo>
                  <a:pt x="20" y="35864"/>
                </a:lnTo>
                <a:lnTo>
                  <a:pt x="0" y="43027"/>
                </a:lnTo>
                <a:lnTo>
                  <a:pt x="1295" y="46380"/>
                </a:lnTo>
                <a:lnTo>
                  <a:pt x="7137" y="52832"/>
                </a:lnTo>
                <a:lnTo>
                  <a:pt x="11836" y="54635"/>
                </a:lnTo>
                <a:lnTo>
                  <a:pt x="24079" y="54635"/>
                </a:lnTo>
                <a:lnTo>
                  <a:pt x="28778" y="52806"/>
                </a:lnTo>
                <a:lnTo>
                  <a:pt x="30833" y="50520"/>
                </a:lnTo>
                <a:lnTo>
                  <a:pt x="14325" y="50520"/>
                </a:lnTo>
                <a:lnTo>
                  <a:pt x="11277" y="49479"/>
                </a:lnTo>
                <a:lnTo>
                  <a:pt x="6400" y="45313"/>
                </a:lnTo>
                <a:lnTo>
                  <a:pt x="5204" y="42672"/>
                </a:lnTo>
                <a:lnTo>
                  <a:pt x="5200" y="36626"/>
                </a:lnTo>
                <a:lnTo>
                  <a:pt x="6019" y="34366"/>
                </a:lnTo>
                <a:lnTo>
                  <a:pt x="9931" y="29743"/>
                </a:lnTo>
                <a:lnTo>
                  <a:pt x="13360" y="28422"/>
                </a:lnTo>
                <a:lnTo>
                  <a:pt x="30281" y="28422"/>
                </a:lnTo>
                <a:lnTo>
                  <a:pt x="27685" y="27000"/>
                </a:lnTo>
                <a:lnTo>
                  <a:pt x="24536" y="26288"/>
                </a:lnTo>
                <a:lnTo>
                  <a:pt x="28041" y="25374"/>
                </a:lnTo>
                <a:lnTo>
                  <a:pt x="29954" y="24307"/>
                </a:lnTo>
                <a:lnTo>
                  <a:pt x="13563" y="24307"/>
                </a:lnTo>
                <a:lnTo>
                  <a:pt x="10261" y="23037"/>
                </a:lnTo>
                <a:lnTo>
                  <a:pt x="6502" y="18669"/>
                </a:lnTo>
                <a:lnTo>
                  <a:pt x="5714" y="16560"/>
                </a:lnTo>
                <a:lnTo>
                  <a:pt x="5714" y="11531"/>
                </a:lnTo>
                <a:lnTo>
                  <a:pt x="6553" y="9321"/>
                </a:lnTo>
                <a:lnTo>
                  <a:pt x="10363" y="5257"/>
                </a:lnTo>
                <a:lnTo>
                  <a:pt x="13614" y="4114"/>
                </a:lnTo>
                <a:lnTo>
                  <a:pt x="30624" y="4114"/>
                </a:lnTo>
                <a:lnTo>
                  <a:pt x="27063" y="1282"/>
                </a:lnTo>
                <a:lnTo>
                  <a:pt x="22961" y="0"/>
                </a:lnTo>
                <a:close/>
              </a:path>
              <a:path w="36194" h="55245">
                <a:moveTo>
                  <a:pt x="30281" y="28422"/>
                </a:moveTo>
                <a:lnTo>
                  <a:pt x="22656" y="28422"/>
                </a:lnTo>
                <a:lnTo>
                  <a:pt x="26111" y="29743"/>
                </a:lnTo>
                <a:lnTo>
                  <a:pt x="29971" y="34315"/>
                </a:lnTo>
                <a:lnTo>
                  <a:pt x="30784" y="36626"/>
                </a:lnTo>
                <a:lnTo>
                  <a:pt x="30671" y="42925"/>
                </a:lnTo>
                <a:lnTo>
                  <a:pt x="29578" y="45377"/>
                </a:lnTo>
                <a:lnTo>
                  <a:pt x="24752" y="49491"/>
                </a:lnTo>
                <a:lnTo>
                  <a:pt x="21691" y="50520"/>
                </a:lnTo>
                <a:lnTo>
                  <a:pt x="30833" y="50520"/>
                </a:lnTo>
                <a:lnTo>
                  <a:pt x="34670" y="46253"/>
                </a:lnTo>
                <a:lnTo>
                  <a:pt x="35926" y="43027"/>
                </a:lnTo>
                <a:lnTo>
                  <a:pt x="35966" y="35864"/>
                </a:lnTo>
                <a:lnTo>
                  <a:pt x="34797" y="33020"/>
                </a:lnTo>
                <a:lnTo>
                  <a:pt x="30327" y="28448"/>
                </a:lnTo>
                <a:close/>
              </a:path>
              <a:path w="36194" h="55245">
                <a:moveTo>
                  <a:pt x="30624" y="4114"/>
                </a:moveTo>
                <a:lnTo>
                  <a:pt x="22301" y="4114"/>
                </a:lnTo>
                <a:lnTo>
                  <a:pt x="25552" y="5283"/>
                </a:lnTo>
                <a:lnTo>
                  <a:pt x="29413" y="9398"/>
                </a:lnTo>
                <a:lnTo>
                  <a:pt x="30231" y="11531"/>
                </a:lnTo>
                <a:lnTo>
                  <a:pt x="30251" y="16560"/>
                </a:lnTo>
                <a:lnTo>
                  <a:pt x="29438" y="18694"/>
                </a:lnTo>
                <a:lnTo>
                  <a:pt x="25679" y="23063"/>
                </a:lnTo>
                <a:lnTo>
                  <a:pt x="22402" y="24307"/>
                </a:lnTo>
                <a:lnTo>
                  <a:pt x="29954" y="24307"/>
                </a:lnTo>
                <a:lnTo>
                  <a:pt x="30683" y="23901"/>
                </a:lnTo>
                <a:lnTo>
                  <a:pt x="34239" y="19837"/>
                </a:lnTo>
                <a:lnTo>
                  <a:pt x="35128" y="17170"/>
                </a:lnTo>
                <a:lnTo>
                  <a:pt x="35128" y="9753"/>
                </a:lnTo>
                <a:lnTo>
                  <a:pt x="33515" y="6413"/>
                </a:lnTo>
                <a:lnTo>
                  <a:pt x="30624" y="41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23" name="object 123"/>
          <p:cNvGrpSpPr/>
          <p:nvPr/>
        </p:nvGrpSpPr>
        <p:grpSpPr>
          <a:xfrm>
            <a:off x="3935742" y="3447319"/>
            <a:ext cx="185420" cy="45720"/>
            <a:chOff x="3935742" y="3447319"/>
            <a:chExt cx="185420" cy="45720"/>
          </a:xfrm>
        </p:grpSpPr>
        <p:sp>
          <p:nvSpPr>
            <p:cNvPr id="124" name="object 124"/>
            <p:cNvSpPr/>
            <p:nvPr/>
          </p:nvSpPr>
          <p:spPr>
            <a:xfrm>
              <a:off x="3935742" y="3468306"/>
              <a:ext cx="154305" cy="0"/>
            </a:xfrm>
            <a:custGeom>
              <a:avLst/>
              <a:gdLst/>
              <a:ahLst/>
              <a:cxnLst/>
              <a:rect l="l" t="t" r="r" b="b"/>
              <a:pathLst>
                <a:path w="154304" h="0">
                  <a:moveTo>
                    <a:pt x="0" y="0"/>
                  </a:moveTo>
                  <a:lnTo>
                    <a:pt x="153898" y="0"/>
                  </a:lnTo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4065155" y="3450818"/>
              <a:ext cx="52705" cy="38735"/>
            </a:xfrm>
            <a:custGeom>
              <a:avLst/>
              <a:gdLst/>
              <a:ahLst/>
              <a:cxnLst/>
              <a:rect l="l" t="t" r="r" b="b"/>
              <a:pathLst>
                <a:path w="52704" h="38735">
                  <a:moveTo>
                    <a:pt x="0" y="0"/>
                  </a:moveTo>
                  <a:lnTo>
                    <a:pt x="0" y="38481"/>
                  </a:lnTo>
                  <a:lnTo>
                    <a:pt x="52463" y="17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/>
            <p:cNvSpPr/>
            <p:nvPr/>
          </p:nvSpPr>
          <p:spPr>
            <a:xfrm>
              <a:off x="4065155" y="3450818"/>
              <a:ext cx="52705" cy="38735"/>
            </a:xfrm>
            <a:custGeom>
              <a:avLst/>
              <a:gdLst/>
              <a:ahLst/>
              <a:cxnLst/>
              <a:rect l="l" t="t" r="r" b="b"/>
              <a:pathLst>
                <a:path w="52704" h="38735">
                  <a:moveTo>
                    <a:pt x="0" y="38481"/>
                  </a:moveTo>
                  <a:lnTo>
                    <a:pt x="0" y="0"/>
                  </a:lnTo>
                  <a:lnTo>
                    <a:pt x="52463" y="17487"/>
                  </a:lnTo>
                  <a:lnTo>
                    <a:pt x="0" y="38481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7" name="object 127"/>
          <p:cNvGrpSpPr/>
          <p:nvPr/>
        </p:nvGrpSpPr>
        <p:grpSpPr>
          <a:xfrm>
            <a:off x="3935742" y="3646671"/>
            <a:ext cx="185420" cy="49530"/>
            <a:chOff x="3935742" y="3646671"/>
            <a:chExt cx="185420" cy="49530"/>
          </a:xfrm>
        </p:grpSpPr>
        <p:sp>
          <p:nvSpPr>
            <p:cNvPr id="128" name="object 128"/>
            <p:cNvSpPr/>
            <p:nvPr/>
          </p:nvSpPr>
          <p:spPr>
            <a:xfrm>
              <a:off x="3935742" y="3671163"/>
              <a:ext cx="154305" cy="0"/>
            </a:xfrm>
            <a:custGeom>
              <a:avLst/>
              <a:gdLst/>
              <a:ahLst/>
              <a:cxnLst/>
              <a:rect l="l" t="t" r="r" b="b"/>
              <a:pathLst>
                <a:path w="154304" h="0">
                  <a:moveTo>
                    <a:pt x="0" y="0"/>
                  </a:moveTo>
                  <a:lnTo>
                    <a:pt x="153898" y="0"/>
                  </a:lnTo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/>
            <p:cNvSpPr/>
            <p:nvPr/>
          </p:nvSpPr>
          <p:spPr>
            <a:xfrm>
              <a:off x="4065155" y="3650170"/>
              <a:ext cx="52705" cy="42545"/>
            </a:xfrm>
            <a:custGeom>
              <a:avLst/>
              <a:gdLst/>
              <a:ahLst/>
              <a:cxnLst/>
              <a:rect l="l" t="t" r="r" b="b"/>
              <a:pathLst>
                <a:path w="52704" h="42545">
                  <a:moveTo>
                    <a:pt x="0" y="0"/>
                  </a:moveTo>
                  <a:lnTo>
                    <a:pt x="0" y="41973"/>
                  </a:lnTo>
                  <a:lnTo>
                    <a:pt x="52463" y="209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/>
            <p:cNvSpPr/>
            <p:nvPr/>
          </p:nvSpPr>
          <p:spPr>
            <a:xfrm>
              <a:off x="4065155" y="3650170"/>
              <a:ext cx="52705" cy="42545"/>
            </a:xfrm>
            <a:custGeom>
              <a:avLst/>
              <a:gdLst/>
              <a:ahLst/>
              <a:cxnLst/>
              <a:rect l="l" t="t" r="r" b="b"/>
              <a:pathLst>
                <a:path w="52704" h="42545">
                  <a:moveTo>
                    <a:pt x="0" y="41973"/>
                  </a:moveTo>
                  <a:lnTo>
                    <a:pt x="0" y="0"/>
                  </a:lnTo>
                  <a:lnTo>
                    <a:pt x="52463" y="20993"/>
                  </a:lnTo>
                  <a:lnTo>
                    <a:pt x="0" y="41973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1" name="object 131"/>
          <p:cNvGrpSpPr/>
          <p:nvPr/>
        </p:nvGrpSpPr>
        <p:grpSpPr>
          <a:xfrm>
            <a:off x="3935742" y="3860031"/>
            <a:ext cx="189230" cy="45720"/>
            <a:chOff x="3935742" y="3860031"/>
            <a:chExt cx="189230" cy="45720"/>
          </a:xfrm>
        </p:grpSpPr>
        <p:sp>
          <p:nvSpPr>
            <p:cNvPr id="132" name="object 132"/>
            <p:cNvSpPr/>
            <p:nvPr/>
          </p:nvSpPr>
          <p:spPr>
            <a:xfrm>
              <a:off x="3935742" y="3881005"/>
              <a:ext cx="154305" cy="0"/>
            </a:xfrm>
            <a:custGeom>
              <a:avLst/>
              <a:gdLst/>
              <a:ahLst/>
              <a:cxnLst/>
              <a:rect l="l" t="t" r="r" b="b"/>
              <a:pathLst>
                <a:path w="154304" h="0">
                  <a:moveTo>
                    <a:pt x="0" y="0"/>
                  </a:moveTo>
                  <a:lnTo>
                    <a:pt x="153898" y="0"/>
                  </a:lnTo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/>
            <p:cNvSpPr/>
            <p:nvPr/>
          </p:nvSpPr>
          <p:spPr>
            <a:xfrm>
              <a:off x="4068648" y="3863530"/>
              <a:ext cx="52705" cy="38735"/>
            </a:xfrm>
            <a:custGeom>
              <a:avLst/>
              <a:gdLst/>
              <a:ahLst/>
              <a:cxnLst/>
              <a:rect l="l" t="t" r="r" b="b"/>
              <a:pathLst>
                <a:path w="52704" h="38735">
                  <a:moveTo>
                    <a:pt x="0" y="0"/>
                  </a:moveTo>
                  <a:lnTo>
                    <a:pt x="0" y="38468"/>
                  </a:lnTo>
                  <a:lnTo>
                    <a:pt x="52463" y="174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/>
            <p:cNvSpPr/>
            <p:nvPr/>
          </p:nvSpPr>
          <p:spPr>
            <a:xfrm>
              <a:off x="4068648" y="3863530"/>
              <a:ext cx="52705" cy="38735"/>
            </a:xfrm>
            <a:custGeom>
              <a:avLst/>
              <a:gdLst/>
              <a:ahLst/>
              <a:cxnLst/>
              <a:rect l="l" t="t" r="r" b="b"/>
              <a:pathLst>
                <a:path w="52704" h="38735">
                  <a:moveTo>
                    <a:pt x="0" y="38468"/>
                  </a:moveTo>
                  <a:lnTo>
                    <a:pt x="0" y="0"/>
                  </a:lnTo>
                  <a:lnTo>
                    <a:pt x="52463" y="17475"/>
                  </a:lnTo>
                  <a:lnTo>
                    <a:pt x="0" y="38468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5" name="object 135"/>
          <p:cNvGrpSpPr/>
          <p:nvPr/>
        </p:nvGrpSpPr>
        <p:grpSpPr>
          <a:xfrm>
            <a:off x="3935742" y="4055891"/>
            <a:ext cx="185420" cy="45720"/>
            <a:chOff x="3935742" y="4055891"/>
            <a:chExt cx="185420" cy="45720"/>
          </a:xfrm>
        </p:grpSpPr>
        <p:sp>
          <p:nvSpPr>
            <p:cNvPr id="136" name="object 136"/>
            <p:cNvSpPr/>
            <p:nvPr/>
          </p:nvSpPr>
          <p:spPr>
            <a:xfrm>
              <a:off x="3935742" y="4080383"/>
              <a:ext cx="154305" cy="0"/>
            </a:xfrm>
            <a:custGeom>
              <a:avLst/>
              <a:gdLst/>
              <a:ahLst/>
              <a:cxnLst/>
              <a:rect l="l" t="t" r="r" b="b"/>
              <a:pathLst>
                <a:path w="154304" h="0">
                  <a:moveTo>
                    <a:pt x="0" y="0"/>
                  </a:moveTo>
                  <a:lnTo>
                    <a:pt x="153898" y="0"/>
                  </a:lnTo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/>
            <p:cNvSpPr/>
            <p:nvPr/>
          </p:nvSpPr>
          <p:spPr>
            <a:xfrm>
              <a:off x="4065155" y="4059390"/>
              <a:ext cx="52705" cy="38735"/>
            </a:xfrm>
            <a:custGeom>
              <a:avLst/>
              <a:gdLst/>
              <a:ahLst/>
              <a:cxnLst/>
              <a:rect l="l" t="t" r="r" b="b"/>
              <a:pathLst>
                <a:path w="52704" h="38735">
                  <a:moveTo>
                    <a:pt x="0" y="0"/>
                  </a:moveTo>
                  <a:lnTo>
                    <a:pt x="0" y="38468"/>
                  </a:lnTo>
                  <a:lnTo>
                    <a:pt x="52463" y="209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/>
            <p:cNvSpPr/>
            <p:nvPr/>
          </p:nvSpPr>
          <p:spPr>
            <a:xfrm>
              <a:off x="4065155" y="4059390"/>
              <a:ext cx="52705" cy="38735"/>
            </a:xfrm>
            <a:custGeom>
              <a:avLst/>
              <a:gdLst/>
              <a:ahLst/>
              <a:cxnLst/>
              <a:rect l="l" t="t" r="r" b="b"/>
              <a:pathLst>
                <a:path w="52704" h="38735">
                  <a:moveTo>
                    <a:pt x="0" y="38468"/>
                  </a:moveTo>
                  <a:lnTo>
                    <a:pt x="0" y="0"/>
                  </a:lnTo>
                  <a:lnTo>
                    <a:pt x="52463" y="20993"/>
                  </a:lnTo>
                  <a:lnTo>
                    <a:pt x="0" y="38468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9" name="object 139"/>
          <p:cNvGrpSpPr/>
          <p:nvPr/>
        </p:nvGrpSpPr>
        <p:grpSpPr>
          <a:xfrm>
            <a:off x="3946239" y="3985939"/>
            <a:ext cx="182245" cy="45720"/>
            <a:chOff x="3946239" y="3985939"/>
            <a:chExt cx="182245" cy="45720"/>
          </a:xfrm>
        </p:grpSpPr>
        <p:sp>
          <p:nvSpPr>
            <p:cNvPr id="140" name="object 140"/>
            <p:cNvSpPr/>
            <p:nvPr/>
          </p:nvSpPr>
          <p:spPr>
            <a:xfrm>
              <a:off x="3995204" y="4006926"/>
              <a:ext cx="133350" cy="0"/>
            </a:xfrm>
            <a:custGeom>
              <a:avLst/>
              <a:gdLst/>
              <a:ahLst/>
              <a:cxnLst/>
              <a:rect l="l" t="t" r="r" b="b"/>
              <a:pathLst>
                <a:path w="133350" h="0">
                  <a:moveTo>
                    <a:pt x="132905" y="0"/>
                  </a:moveTo>
                  <a:lnTo>
                    <a:pt x="0" y="0"/>
                  </a:lnTo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/>
            <p:cNvSpPr/>
            <p:nvPr/>
          </p:nvSpPr>
          <p:spPr>
            <a:xfrm>
              <a:off x="3949738" y="3989438"/>
              <a:ext cx="56515" cy="38735"/>
            </a:xfrm>
            <a:custGeom>
              <a:avLst/>
              <a:gdLst/>
              <a:ahLst/>
              <a:cxnLst/>
              <a:rect l="l" t="t" r="r" b="b"/>
              <a:pathLst>
                <a:path w="56514" h="38735">
                  <a:moveTo>
                    <a:pt x="55956" y="0"/>
                  </a:moveTo>
                  <a:lnTo>
                    <a:pt x="0" y="17487"/>
                  </a:lnTo>
                  <a:lnTo>
                    <a:pt x="55956" y="38468"/>
                  </a:lnTo>
                  <a:lnTo>
                    <a:pt x="559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/>
            <p:cNvSpPr/>
            <p:nvPr/>
          </p:nvSpPr>
          <p:spPr>
            <a:xfrm>
              <a:off x="3949738" y="3989438"/>
              <a:ext cx="56515" cy="38735"/>
            </a:xfrm>
            <a:custGeom>
              <a:avLst/>
              <a:gdLst/>
              <a:ahLst/>
              <a:cxnLst/>
              <a:rect l="l" t="t" r="r" b="b"/>
              <a:pathLst>
                <a:path w="56514" h="38735">
                  <a:moveTo>
                    <a:pt x="55956" y="38468"/>
                  </a:moveTo>
                  <a:lnTo>
                    <a:pt x="55956" y="0"/>
                  </a:lnTo>
                  <a:lnTo>
                    <a:pt x="0" y="17487"/>
                  </a:lnTo>
                  <a:lnTo>
                    <a:pt x="55956" y="38468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3" name="object 143"/>
          <p:cNvGrpSpPr/>
          <p:nvPr/>
        </p:nvGrpSpPr>
        <p:grpSpPr>
          <a:xfrm>
            <a:off x="3949731" y="3783082"/>
            <a:ext cx="178435" cy="42545"/>
            <a:chOff x="3949731" y="3783082"/>
            <a:chExt cx="178435" cy="42545"/>
          </a:xfrm>
        </p:grpSpPr>
        <p:sp>
          <p:nvSpPr>
            <p:cNvPr id="144" name="object 144"/>
            <p:cNvSpPr/>
            <p:nvPr/>
          </p:nvSpPr>
          <p:spPr>
            <a:xfrm>
              <a:off x="3995204" y="3804069"/>
              <a:ext cx="133350" cy="0"/>
            </a:xfrm>
            <a:custGeom>
              <a:avLst/>
              <a:gdLst/>
              <a:ahLst/>
              <a:cxnLst/>
              <a:rect l="l" t="t" r="r" b="b"/>
              <a:pathLst>
                <a:path w="133350" h="0">
                  <a:moveTo>
                    <a:pt x="132905" y="0"/>
                  </a:moveTo>
                  <a:lnTo>
                    <a:pt x="0" y="0"/>
                  </a:lnTo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/>
            <p:cNvSpPr/>
            <p:nvPr/>
          </p:nvSpPr>
          <p:spPr>
            <a:xfrm>
              <a:off x="3953230" y="3786581"/>
              <a:ext cx="56515" cy="35560"/>
            </a:xfrm>
            <a:custGeom>
              <a:avLst/>
              <a:gdLst/>
              <a:ahLst/>
              <a:cxnLst/>
              <a:rect l="l" t="t" r="r" b="b"/>
              <a:pathLst>
                <a:path w="56514" h="35560">
                  <a:moveTo>
                    <a:pt x="55968" y="0"/>
                  </a:moveTo>
                  <a:lnTo>
                    <a:pt x="0" y="17487"/>
                  </a:lnTo>
                  <a:lnTo>
                    <a:pt x="55968" y="34975"/>
                  </a:lnTo>
                  <a:lnTo>
                    <a:pt x="559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/>
            <p:cNvSpPr/>
            <p:nvPr/>
          </p:nvSpPr>
          <p:spPr>
            <a:xfrm>
              <a:off x="3953230" y="3786581"/>
              <a:ext cx="56515" cy="35560"/>
            </a:xfrm>
            <a:custGeom>
              <a:avLst/>
              <a:gdLst/>
              <a:ahLst/>
              <a:cxnLst/>
              <a:rect l="l" t="t" r="r" b="b"/>
              <a:pathLst>
                <a:path w="56514" h="35560">
                  <a:moveTo>
                    <a:pt x="55968" y="34975"/>
                  </a:moveTo>
                  <a:lnTo>
                    <a:pt x="55968" y="0"/>
                  </a:lnTo>
                  <a:lnTo>
                    <a:pt x="0" y="17487"/>
                  </a:lnTo>
                  <a:lnTo>
                    <a:pt x="55968" y="34975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7" name="object 147"/>
          <p:cNvGrpSpPr/>
          <p:nvPr/>
        </p:nvGrpSpPr>
        <p:grpSpPr>
          <a:xfrm>
            <a:off x="3949731" y="3573227"/>
            <a:ext cx="178435" cy="45720"/>
            <a:chOff x="3949731" y="3573227"/>
            <a:chExt cx="178435" cy="45720"/>
          </a:xfrm>
        </p:grpSpPr>
        <p:sp>
          <p:nvSpPr>
            <p:cNvPr id="148" name="object 148"/>
            <p:cNvSpPr/>
            <p:nvPr/>
          </p:nvSpPr>
          <p:spPr>
            <a:xfrm>
              <a:off x="3995204" y="3597706"/>
              <a:ext cx="133350" cy="0"/>
            </a:xfrm>
            <a:custGeom>
              <a:avLst/>
              <a:gdLst/>
              <a:ahLst/>
              <a:cxnLst/>
              <a:rect l="l" t="t" r="r" b="b"/>
              <a:pathLst>
                <a:path w="133350" h="0">
                  <a:moveTo>
                    <a:pt x="132905" y="0"/>
                  </a:moveTo>
                  <a:lnTo>
                    <a:pt x="0" y="0"/>
                  </a:lnTo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/>
            <p:cNvSpPr/>
            <p:nvPr/>
          </p:nvSpPr>
          <p:spPr>
            <a:xfrm>
              <a:off x="3953230" y="3576726"/>
              <a:ext cx="52705" cy="38735"/>
            </a:xfrm>
            <a:custGeom>
              <a:avLst/>
              <a:gdLst/>
              <a:ahLst/>
              <a:cxnLst/>
              <a:rect l="l" t="t" r="r" b="b"/>
              <a:pathLst>
                <a:path w="52704" h="38735">
                  <a:moveTo>
                    <a:pt x="52463" y="0"/>
                  </a:moveTo>
                  <a:lnTo>
                    <a:pt x="0" y="20980"/>
                  </a:lnTo>
                  <a:lnTo>
                    <a:pt x="52463" y="38480"/>
                  </a:lnTo>
                  <a:lnTo>
                    <a:pt x="524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/>
            <p:cNvSpPr/>
            <p:nvPr/>
          </p:nvSpPr>
          <p:spPr>
            <a:xfrm>
              <a:off x="3953230" y="3576726"/>
              <a:ext cx="52705" cy="38735"/>
            </a:xfrm>
            <a:custGeom>
              <a:avLst/>
              <a:gdLst/>
              <a:ahLst/>
              <a:cxnLst/>
              <a:rect l="l" t="t" r="r" b="b"/>
              <a:pathLst>
                <a:path w="52704" h="38735">
                  <a:moveTo>
                    <a:pt x="52463" y="38480"/>
                  </a:moveTo>
                  <a:lnTo>
                    <a:pt x="52463" y="0"/>
                  </a:lnTo>
                  <a:lnTo>
                    <a:pt x="0" y="20980"/>
                  </a:lnTo>
                  <a:lnTo>
                    <a:pt x="52463" y="38480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1" name="object 151"/>
          <p:cNvGrpSpPr/>
          <p:nvPr/>
        </p:nvGrpSpPr>
        <p:grpSpPr>
          <a:xfrm>
            <a:off x="3949731" y="3370370"/>
            <a:ext cx="178435" cy="45720"/>
            <a:chOff x="3949731" y="3370370"/>
            <a:chExt cx="178435" cy="45720"/>
          </a:xfrm>
        </p:grpSpPr>
        <p:sp>
          <p:nvSpPr>
            <p:cNvPr id="152" name="object 152"/>
            <p:cNvSpPr/>
            <p:nvPr/>
          </p:nvSpPr>
          <p:spPr>
            <a:xfrm>
              <a:off x="3995204" y="3391357"/>
              <a:ext cx="133350" cy="0"/>
            </a:xfrm>
            <a:custGeom>
              <a:avLst/>
              <a:gdLst/>
              <a:ahLst/>
              <a:cxnLst/>
              <a:rect l="l" t="t" r="r" b="b"/>
              <a:pathLst>
                <a:path w="133350" h="0">
                  <a:moveTo>
                    <a:pt x="132905" y="0"/>
                  </a:moveTo>
                  <a:lnTo>
                    <a:pt x="0" y="0"/>
                  </a:lnTo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/>
            <p:cNvSpPr/>
            <p:nvPr/>
          </p:nvSpPr>
          <p:spPr>
            <a:xfrm>
              <a:off x="3953230" y="3373869"/>
              <a:ext cx="56515" cy="38735"/>
            </a:xfrm>
            <a:custGeom>
              <a:avLst/>
              <a:gdLst/>
              <a:ahLst/>
              <a:cxnLst/>
              <a:rect l="l" t="t" r="r" b="b"/>
              <a:pathLst>
                <a:path w="56514" h="38735">
                  <a:moveTo>
                    <a:pt x="55968" y="0"/>
                  </a:moveTo>
                  <a:lnTo>
                    <a:pt x="0" y="17487"/>
                  </a:lnTo>
                  <a:lnTo>
                    <a:pt x="55968" y="38480"/>
                  </a:lnTo>
                  <a:lnTo>
                    <a:pt x="559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/>
            <p:cNvSpPr/>
            <p:nvPr/>
          </p:nvSpPr>
          <p:spPr>
            <a:xfrm>
              <a:off x="3953230" y="3373869"/>
              <a:ext cx="56515" cy="38735"/>
            </a:xfrm>
            <a:custGeom>
              <a:avLst/>
              <a:gdLst/>
              <a:ahLst/>
              <a:cxnLst/>
              <a:rect l="l" t="t" r="r" b="b"/>
              <a:pathLst>
                <a:path w="56514" h="38735">
                  <a:moveTo>
                    <a:pt x="55968" y="38480"/>
                  </a:moveTo>
                  <a:lnTo>
                    <a:pt x="55968" y="0"/>
                  </a:lnTo>
                  <a:lnTo>
                    <a:pt x="0" y="17487"/>
                  </a:lnTo>
                  <a:lnTo>
                    <a:pt x="55968" y="38480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5" name="object 155"/>
          <p:cNvGrpSpPr/>
          <p:nvPr/>
        </p:nvGrpSpPr>
        <p:grpSpPr>
          <a:xfrm>
            <a:off x="3715391" y="3555739"/>
            <a:ext cx="56515" cy="45720"/>
            <a:chOff x="3715391" y="3555739"/>
            <a:chExt cx="56515" cy="45720"/>
          </a:xfrm>
        </p:grpSpPr>
        <p:sp>
          <p:nvSpPr>
            <p:cNvPr id="156" name="object 156"/>
            <p:cNvSpPr/>
            <p:nvPr/>
          </p:nvSpPr>
          <p:spPr>
            <a:xfrm>
              <a:off x="3718890" y="3559238"/>
              <a:ext cx="49530" cy="38735"/>
            </a:xfrm>
            <a:custGeom>
              <a:avLst/>
              <a:gdLst/>
              <a:ahLst/>
              <a:cxnLst/>
              <a:rect l="l" t="t" r="r" b="b"/>
              <a:pathLst>
                <a:path w="49529" h="38735">
                  <a:moveTo>
                    <a:pt x="48971" y="0"/>
                  </a:moveTo>
                  <a:lnTo>
                    <a:pt x="0" y="17487"/>
                  </a:lnTo>
                  <a:lnTo>
                    <a:pt x="48971" y="38468"/>
                  </a:lnTo>
                  <a:lnTo>
                    <a:pt x="489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/>
            <p:cNvSpPr/>
            <p:nvPr/>
          </p:nvSpPr>
          <p:spPr>
            <a:xfrm>
              <a:off x="3718890" y="3559238"/>
              <a:ext cx="49530" cy="38735"/>
            </a:xfrm>
            <a:custGeom>
              <a:avLst/>
              <a:gdLst/>
              <a:ahLst/>
              <a:cxnLst/>
              <a:rect l="l" t="t" r="r" b="b"/>
              <a:pathLst>
                <a:path w="49529" h="38735">
                  <a:moveTo>
                    <a:pt x="48971" y="38468"/>
                  </a:moveTo>
                  <a:lnTo>
                    <a:pt x="48971" y="0"/>
                  </a:lnTo>
                  <a:lnTo>
                    <a:pt x="0" y="17487"/>
                  </a:lnTo>
                  <a:lnTo>
                    <a:pt x="48971" y="38468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8" name="object 158"/>
          <p:cNvGrpSpPr/>
          <p:nvPr/>
        </p:nvGrpSpPr>
        <p:grpSpPr>
          <a:xfrm>
            <a:off x="2547213" y="3373863"/>
            <a:ext cx="273050" cy="45720"/>
            <a:chOff x="2547213" y="3373863"/>
            <a:chExt cx="273050" cy="45720"/>
          </a:xfrm>
        </p:grpSpPr>
        <p:sp>
          <p:nvSpPr>
            <p:cNvPr id="159" name="object 159"/>
            <p:cNvSpPr/>
            <p:nvPr/>
          </p:nvSpPr>
          <p:spPr>
            <a:xfrm>
              <a:off x="2547213" y="3394849"/>
              <a:ext cx="220979" cy="0"/>
            </a:xfrm>
            <a:custGeom>
              <a:avLst/>
              <a:gdLst/>
              <a:ahLst/>
              <a:cxnLst/>
              <a:rect l="l" t="t" r="r" b="b"/>
              <a:pathLst>
                <a:path w="220980" h="0">
                  <a:moveTo>
                    <a:pt x="0" y="0"/>
                  </a:moveTo>
                  <a:lnTo>
                    <a:pt x="220357" y="0"/>
                  </a:lnTo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/>
            <p:cNvSpPr/>
            <p:nvPr/>
          </p:nvSpPr>
          <p:spPr>
            <a:xfrm>
              <a:off x="2764053" y="3377361"/>
              <a:ext cx="52705" cy="38735"/>
            </a:xfrm>
            <a:custGeom>
              <a:avLst/>
              <a:gdLst/>
              <a:ahLst/>
              <a:cxnLst/>
              <a:rect l="l" t="t" r="r" b="b"/>
              <a:pathLst>
                <a:path w="52705" h="38735">
                  <a:moveTo>
                    <a:pt x="0" y="0"/>
                  </a:moveTo>
                  <a:lnTo>
                    <a:pt x="0" y="38481"/>
                  </a:lnTo>
                  <a:lnTo>
                    <a:pt x="52476" y="17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/>
            <p:cNvSpPr/>
            <p:nvPr/>
          </p:nvSpPr>
          <p:spPr>
            <a:xfrm>
              <a:off x="2764053" y="3377361"/>
              <a:ext cx="52705" cy="38735"/>
            </a:xfrm>
            <a:custGeom>
              <a:avLst/>
              <a:gdLst/>
              <a:ahLst/>
              <a:cxnLst/>
              <a:rect l="l" t="t" r="r" b="b"/>
              <a:pathLst>
                <a:path w="52705" h="38735">
                  <a:moveTo>
                    <a:pt x="0" y="38481"/>
                  </a:moveTo>
                  <a:lnTo>
                    <a:pt x="0" y="0"/>
                  </a:lnTo>
                  <a:lnTo>
                    <a:pt x="52476" y="17487"/>
                  </a:lnTo>
                  <a:lnTo>
                    <a:pt x="0" y="38481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2" name="object 162"/>
            <p:cNvSpPr/>
            <p:nvPr/>
          </p:nvSpPr>
          <p:spPr>
            <a:xfrm>
              <a:off x="2610167" y="3377361"/>
              <a:ext cx="52705" cy="38735"/>
            </a:xfrm>
            <a:custGeom>
              <a:avLst/>
              <a:gdLst/>
              <a:ahLst/>
              <a:cxnLst/>
              <a:rect l="l" t="t" r="r" b="b"/>
              <a:pathLst>
                <a:path w="52705" h="38735">
                  <a:moveTo>
                    <a:pt x="52463" y="0"/>
                  </a:moveTo>
                  <a:lnTo>
                    <a:pt x="0" y="17487"/>
                  </a:lnTo>
                  <a:lnTo>
                    <a:pt x="52463" y="38481"/>
                  </a:lnTo>
                  <a:lnTo>
                    <a:pt x="524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/>
            <p:cNvSpPr/>
            <p:nvPr/>
          </p:nvSpPr>
          <p:spPr>
            <a:xfrm>
              <a:off x="2610167" y="3377361"/>
              <a:ext cx="52705" cy="38735"/>
            </a:xfrm>
            <a:custGeom>
              <a:avLst/>
              <a:gdLst/>
              <a:ahLst/>
              <a:cxnLst/>
              <a:rect l="l" t="t" r="r" b="b"/>
              <a:pathLst>
                <a:path w="52705" h="38735">
                  <a:moveTo>
                    <a:pt x="52463" y="38481"/>
                  </a:moveTo>
                  <a:lnTo>
                    <a:pt x="52463" y="0"/>
                  </a:lnTo>
                  <a:lnTo>
                    <a:pt x="0" y="17487"/>
                  </a:lnTo>
                  <a:lnTo>
                    <a:pt x="52463" y="38481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4" name="object 164"/>
          <p:cNvGrpSpPr/>
          <p:nvPr/>
        </p:nvGrpSpPr>
        <p:grpSpPr>
          <a:xfrm>
            <a:off x="2547213" y="3587210"/>
            <a:ext cx="273050" cy="45720"/>
            <a:chOff x="2547213" y="3587210"/>
            <a:chExt cx="273050" cy="45720"/>
          </a:xfrm>
        </p:grpSpPr>
        <p:sp>
          <p:nvSpPr>
            <p:cNvPr id="165" name="object 165"/>
            <p:cNvSpPr/>
            <p:nvPr/>
          </p:nvSpPr>
          <p:spPr>
            <a:xfrm>
              <a:off x="2547213" y="3611702"/>
              <a:ext cx="220979" cy="0"/>
            </a:xfrm>
            <a:custGeom>
              <a:avLst/>
              <a:gdLst/>
              <a:ahLst/>
              <a:cxnLst/>
              <a:rect l="l" t="t" r="r" b="b"/>
              <a:pathLst>
                <a:path w="220980" h="0">
                  <a:moveTo>
                    <a:pt x="0" y="0"/>
                  </a:moveTo>
                  <a:lnTo>
                    <a:pt x="220357" y="0"/>
                  </a:lnTo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6" name="object 166"/>
            <p:cNvSpPr/>
            <p:nvPr/>
          </p:nvSpPr>
          <p:spPr>
            <a:xfrm>
              <a:off x="2764053" y="3590708"/>
              <a:ext cx="52705" cy="38735"/>
            </a:xfrm>
            <a:custGeom>
              <a:avLst/>
              <a:gdLst/>
              <a:ahLst/>
              <a:cxnLst/>
              <a:rect l="l" t="t" r="r" b="b"/>
              <a:pathLst>
                <a:path w="52705" h="38735">
                  <a:moveTo>
                    <a:pt x="0" y="0"/>
                  </a:moveTo>
                  <a:lnTo>
                    <a:pt x="0" y="38480"/>
                  </a:lnTo>
                  <a:lnTo>
                    <a:pt x="52476" y="209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7" name="object 167"/>
            <p:cNvSpPr/>
            <p:nvPr/>
          </p:nvSpPr>
          <p:spPr>
            <a:xfrm>
              <a:off x="2764053" y="3590708"/>
              <a:ext cx="52705" cy="38735"/>
            </a:xfrm>
            <a:custGeom>
              <a:avLst/>
              <a:gdLst/>
              <a:ahLst/>
              <a:cxnLst/>
              <a:rect l="l" t="t" r="r" b="b"/>
              <a:pathLst>
                <a:path w="52705" h="38735">
                  <a:moveTo>
                    <a:pt x="0" y="38480"/>
                  </a:moveTo>
                  <a:lnTo>
                    <a:pt x="0" y="0"/>
                  </a:lnTo>
                  <a:lnTo>
                    <a:pt x="52476" y="20993"/>
                  </a:lnTo>
                  <a:lnTo>
                    <a:pt x="0" y="38480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8" name="object 168"/>
            <p:cNvSpPr/>
            <p:nvPr/>
          </p:nvSpPr>
          <p:spPr>
            <a:xfrm>
              <a:off x="2610167" y="3590708"/>
              <a:ext cx="52705" cy="38735"/>
            </a:xfrm>
            <a:custGeom>
              <a:avLst/>
              <a:gdLst/>
              <a:ahLst/>
              <a:cxnLst/>
              <a:rect l="l" t="t" r="r" b="b"/>
              <a:pathLst>
                <a:path w="52705" h="38735">
                  <a:moveTo>
                    <a:pt x="52463" y="0"/>
                  </a:moveTo>
                  <a:lnTo>
                    <a:pt x="0" y="20993"/>
                  </a:lnTo>
                  <a:lnTo>
                    <a:pt x="52463" y="38480"/>
                  </a:lnTo>
                  <a:lnTo>
                    <a:pt x="524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9" name="object 169"/>
            <p:cNvSpPr/>
            <p:nvPr/>
          </p:nvSpPr>
          <p:spPr>
            <a:xfrm>
              <a:off x="2610167" y="3590708"/>
              <a:ext cx="52705" cy="38735"/>
            </a:xfrm>
            <a:custGeom>
              <a:avLst/>
              <a:gdLst/>
              <a:ahLst/>
              <a:cxnLst/>
              <a:rect l="l" t="t" r="r" b="b"/>
              <a:pathLst>
                <a:path w="52705" h="38735">
                  <a:moveTo>
                    <a:pt x="52463" y="38480"/>
                  </a:moveTo>
                  <a:lnTo>
                    <a:pt x="52463" y="0"/>
                  </a:lnTo>
                  <a:lnTo>
                    <a:pt x="0" y="20993"/>
                  </a:lnTo>
                  <a:lnTo>
                    <a:pt x="52463" y="38480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0" name="object 170"/>
          <p:cNvGrpSpPr/>
          <p:nvPr/>
        </p:nvGrpSpPr>
        <p:grpSpPr>
          <a:xfrm>
            <a:off x="2554211" y="3797077"/>
            <a:ext cx="266065" cy="45720"/>
            <a:chOff x="2554211" y="3797077"/>
            <a:chExt cx="266065" cy="45720"/>
          </a:xfrm>
        </p:grpSpPr>
        <p:sp>
          <p:nvSpPr>
            <p:cNvPr id="171" name="object 171"/>
            <p:cNvSpPr/>
            <p:nvPr/>
          </p:nvSpPr>
          <p:spPr>
            <a:xfrm>
              <a:off x="2554211" y="3818064"/>
              <a:ext cx="213360" cy="0"/>
            </a:xfrm>
            <a:custGeom>
              <a:avLst/>
              <a:gdLst/>
              <a:ahLst/>
              <a:cxnLst/>
              <a:rect l="l" t="t" r="r" b="b"/>
              <a:pathLst>
                <a:path w="213360" h="0">
                  <a:moveTo>
                    <a:pt x="0" y="0"/>
                  </a:moveTo>
                  <a:lnTo>
                    <a:pt x="213360" y="0"/>
                  </a:lnTo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2" name="object 172"/>
            <p:cNvSpPr/>
            <p:nvPr/>
          </p:nvSpPr>
          <p:spPr>
            <a:xfrm>
              <a:off x="2764053" y="3800576"/>
              <a:ext cx="52705" cy="38735"/>
            </a:xfrm>
            <a:custGeom>
              <a:avLst/>
              <a:gdLst/>
              <a:ahLst/>
              <a:cxnLst/>
              <a:rect l="l" t="t" r="r" b="b"/>
              <a:pathLst>
                <a:path w="52705" h="38735">
                  <a:moveTo>
                    <a:pt x="0" y="0"/>
                  </a:moveTo>
                  <a:lnTo>
                    <a:pt x="0" y="38468"/>
                  </a:lnTo>
                  <a:lnTo>
                    <a:pt x="52476" y="17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3" name="object 173"/>
            <p:cNvSpPr/>
            <p:nvPr/>
          </p:nvSpPr>
          <p:spPr>
            <a:xfrm>
              <a:off x="2764053" y="3800576"/>
              <a:ext cx="52705" cy="38735"/>
            </a:xfrm>
            <a:custGeom>
              <a:avLst/>
              <a:gdLst/>
              <a:ahLst/>
              <a:cxnLst/>
              <a:rect l="l" t="t" r="r" b="b"/>
              <a:pathLst>
                <a:path w="52705" h="38735">
                  <a:moveTo>
                    <a:pt x="0" y="38468"/>
                  </a:moveTo>
                  <a:lnTo>
                    <a:pt x="0" y="0"/>
                  </a:lnTo>
                  <a:lnTo>
                    <a:pt x="52476" y="17487"/>
                  </a:lnTo>
                  <a:lnTo>
                    <a:pt x="0" y="38468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4" name="object 174"/>
            <p:cNvSpPr/>
            <p:nvPr/>
          </p:nvSpPr>
          <p:spPr>
            <a:xfrm>
              <a:off x="2610167" y="3800576"/>
              <a:ext cx="52705" cy="38735"/>
            </a:xfrm>
            <a:custGeom>
              <a:avLst/>
              <a:gdLst/>
              <a:ahLst/>
              <a:cxnLst/>
              <a:rect l="l" t="t" r="r" b="b"/>
              <a:pathLst>
                <a:path w="52705" h="38735">
                  <a:moveTo>
                    <a:pt x="52463" y="0"/>
                  </a:moveTo>
                  <a:lnTo>
                    <a:pt x="0" y="17487"/>
                  </a:lnTo>
                  <a:lnTo>
                    <a:pt x="52463" y="38468"/>
                  </a:lnTo>
                  <a:lnTo>
                    <a:pt x="524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5" name="object 175"/>
            <p:cNvSpPr/>
            <p:nvPr/>
          </p:nvSpPr>
          <p:spPr>
            <a:xfrm>
              <a:off x="2610167" y="3800576"/>
              <a:ext cx="52705" cy="38735"/>
            </a:xfrm>
            <a:custGeom>
              <a:avLst/>
              <a:gdLst/>
              <a:ahLst/>
              <a:cxnLst/>
              <a:rect l="l" t="t" r="r" b="b"/>
              <a:pathLst>
                <a:path w="52705" h="38735">
                  <a:moveTo>
                    <a:pt x="52463" y="38468"/>
                  </a:moveTo>
                  <a:lnTo>
                    <a:pt x="52463" y="0"/>
                  </a:lnTo>
                  <a:lnTo>
                    <a:pt x="0" y="17487"/>
                  </a:lnTo>
                  <a:lnTo>
                    <a:pt x="52463" y="38468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6" name="object 176"/>
          <p:cNvGrpSpPr/>
          <p:nvPr/>
        </p:nvGrpSpPr>
        <p:grpSpPr>
          <a:xfrm>
            <a:off x="2550706" y="4013917"/>
            <a:ext cx="273050" cy="45720"/>
            <a:chOff x="2550706" y="4013917"/>
            <a:chExt cx="273050" cy="45720"/>
          </a:xfrm>
        </p:grpSpPr>
        <p:sp>
          <p:nvSpPr>
            <p:cNvPr id="177" name="object 177"/>
            <p:cNvSpPr/>
            <p:nvPr/>
          </p:nvSpPr>
          <p:spPr>
            <a:xfrm>
              <a:off x="2550706" y="4038409"/>
              <a:ext cx="220345" cy="0"/>
            </a:xfrm>
            <a:custGeom>
              <a:avLst/>
              <a:gdLst/>
              <a:ahLst/>
              <a:cxnLst/>
              <a:rect l="l" t="t" r="r" b="b"/>
              <a:pathLst>
                <a:path w="220344" h="0">
                  <a:moveTo>
                    <a:pt x="0" y="0"/>
                  </a:moveTo>
                  <a:lnTo>
                    <a:pt x="220345" y="0"/>
                  </a:lnTo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8" name="object 178"/>
            <p:cNvSpPr/>
            <p:nvPr/>
          </p:nvSpPr>
          <p:spPr>
            <a:xfrm>
              <a:off x="2767571" y="4017416"/>
              <a:ext cx="52705" cy="38735"/>
            </a:xfrm>
            <a:custGeom>
              <a:avLst/>
              <a:gdLst/>
              <a:ahLst/>
              <a:cxnLst/>
              <a:rect l="l" t="t" r="r" b="b"/>
              <a:pathLst>
                <a:path w="52705" h="38735">
                  <a:moveTo>
                    <a:pt x="0" y="0"/>
                  </a:moveTo>
                  <a:lnTo>
                    <a:pt x="0" y="38468"/>
                  </a:lnTo>
                  <a:lnTo>
                    <a:pt x="52450" y="209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9" name="object 179"/>
            <p:cNvSpPr/>
            <p:nvPr/>
          </p:nvSpPr>
          <p:spPr>
            <a:xfrm>
              <a:off x="2767571" y="4017416"/>
              <a:ext cx="52705" cy="38735"/>
            </a:xfrm>
            <a:custGeom>
              <a:avLst/>
              <a:gdLst/>
              <a:ahLst/>
              <a:cxnLst/>
              <a:rect l="l" t="t" r="r" b="b"/>
              <a:pathLst>
                <a:path w="52705" h="38735">
                  <a:moveTo>
                    <a:pt x="0" y="38468"/>
                  </a:moveTo>
                  <a:lnTo>
                    <a:pt x="0" y="0"/>
                  </a:lnTo>
                  <a:lnTo>
                    <a:pt x="52450" y="20993"/>
                  </a:lnTo>
                  <a:lnTo>
                    <a:pt x="0" y="38468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0" name="object 180"/>
            <p:cNvSpPr/>
            <p:nvPr/>
          </p:nvSpPr>
          <p:spPr>
            <a:xfrm>
              <a:off x="2617165" y="4017416"/>
              <a:ext cx="49530" cy="38735"/>
            </a:xfrm>
            <a:custGeom>
              <a:avLst/>
              <a:gdLst/>
              <a:ahLst/>
              <a:cxnLst/>
              <a:rect l="l" t="t" r="r" b="b"/>
              <a:pathLst>
                <a:path w="49530" h="38735">
                  <a:moveTo>
                    <a:pt x="48971" y="0"/>
                  </a:moveTo>
                  <a:lnTo>
                    <a:pt x="0" y="20993"/>
                  </a:lnTo>
                  <a:lnTo>
                    <a:pt x="48971" y="38468"/>
                  </a:lnTo>
                  <a:lnTo>
                    <a:pt x="489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1" name="object 181"/>
            <p:cNvSpPr/>
            <p:nvPr/>
          </p:nvSpPr>
          <p:spPr>
            <a:xfrm>
              <a:off x="2617165" y="4017416"/>
              <a:ext cx="49530" cy="38735"/>
            </a:xfrm>
            <a:custGeom>
              <a:avLst/>
              <a:gdLst/>
              <a:ahLst/>
              <a:cxnLst/>
              <a:rect l="l" t="t" r="r" b="b"/>
              <a:pathLst>
                <a:path w="49530" h="38735">
                  <a:moveTo>
                    <a:pt x="48971" y="38468"/>
                  </a:moveTo>
                  <a:lnTo>
                    <a:pt x="48971" y="0"/>
                  </a:lnTo>
                  <a:lnTo>
                    <a:pt x="0" y="20993"/>
                  </a:lnTo>
                  <a:lnTo>
                    <a:pt x="48971" y="38468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2" name="object 182"/>
          <p:cNvSpPr/>
          <p:nvPr/>
        </p:nvSpPr>
        <p:spPr>
          <a:xfrm>
            <a:off x="3082340" y="3825049"/>
            <a:ext cx="59690" cy="101600"/>
          </a:xfrm>
          <a:custGeom>
            <a:avLst/>
            <a:gdLst/>
            <a:ahLst/>
            <a:cxnLst/>
            <a:rect l="l" t="t" r="r" b="b"/>
            <a:pathLst>
              <a:path w="59689" h="101600">
                <a:moveTo>
                  <a:pt x="0" y="0"/>
                </a:moveTo>
                <a:lnTo>
                  <a:pt x="59461" y="0"/>
                </a:lnTo>
                <a:lnTo>
                  <a:pt x="59461" y="101434"/>
                </a:lnTo>
                <a:lnTo>
                  <a:pt x="0" y="101434"/>
                </a:lnTo>
                <a:lnTo>
                  <a:pt x="0" y="0"/>
                </a:lnTo>
                <a:close/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2835763" y="4412653"/>
            <a:ext cx="0" cy="35560"/>
          </a:xfrm>
          <a:custGeom>
            <a:avLst/>
            <a:gdLst/>
            <a:ahLst/>
            <a:cxnLst/>
            <a:rect l="l" t="t" r="r" b="b"/>
            <a:pathLst>
              <a:path w="0" h="35560">
                <a:moveTo>
                  <a:pt x="0" y="0"/>
                </a:moveTo>
                <a:lnTo>
                  <a:pt x="0" y="34982"/>
                </a:lnTo>
              </a:path>
            </a:pathLst>
          </a:custGeom>
          <a:ln w="104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2835763" y="4304214"/>
            <a:ext cx="0" cy="42545"/>
          </a:xfrm>
          <a:custGeom>
            <a:avLst/>
            <a:gdLst/>
            <a:ahLst/>
            <a:cxnLst/>
            <a:rect l="l" t="t" r="r" b="b"/>
            <a:pathLst>
              <a:path w="0" h="42545">
                <a:moveTo>
                  <a:pt x="0" y="0"/>
                </a:moveTo>
                <a:lnTo>
                  <a:pt x="0" y="41979"/>
                </a:lnTo>
              </a:path>
            </a:pathLst>
          </a:custGeom>
          <a:ln w="104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2809532" y="4346194"/>
            <a:ext cx="49530" cy="101600"/>
          </a:xfrm>
          <a:custGeom>
            <a:avLst/>
            <a:gdLst/>
            <a:ahLst/>
            <a:cxnLst/>
            <a:rect l="l" t="t" r="r" b="b"/>
            <a:pathLst>
              <a:path w="49530" h="101600">
                <a:moveTo>
                  <a:pt x="0" y="101434"/>
                </a:moveTo>
                <a:lnTo>
                  <a:pt x="48958" y="101434"/>
                </a:lnTo>
              </a:path>
              <a:path w="49530" h="101600">
                <a:moveTo>
                  <a:pt x="6997" y="0"/>
                </a:moveTo>
                <a:lnTo>
                  <a:pt x="45465" y="0"/>
                </a:lnTo>
                <a:lnTo>
                  <a:pt x="45465" y="66459"/>
                </a:lnTo>
                <a:lnTo>
                  <a:pt x="6997" y="66459"/>
                </a:lnTo>
                <a:lnTo>
                  <a:pt x="6997" y="0"/>
                </a:lnTo>
                <a:close/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2834017" y="4626012"/>
            <a:ext cx="0" cy="35560"/>
          </a:xfrm>
          <a:custGeom>
            <a:avLst/>
            <a:gdLst/>
            <a:ahLst/>
            <a:cxnLst/>
            <a:rect l="l" t="t" r="r" b="b"/>
            <a:pathLst>
              <a:path w="0" h="35560">
                <a:moveTo>
                  <a:pt x="0" y="0"/>
                </a:moveTo>
                <a:lnTo>
                  <a:pt x="0" y="34975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2834017" y="4510582"/>
            <a:ext cx="0" cy="45720"/>
          </a:xfrm>
          <a:custGeom>
            <a:avLst/>
            <a:gdLst/>
            <a:ahLst/>
            <a:cxnLst/>
            <a:rect l="l" t="t" r="r" b="b"/>
            <a:pathLst>
              <a:path w="0" h="45720">
                <a:moveTo>
                  <a:pt x="0" y="0"/>
                </a:moveTo>
                <a:lnTo>
                  <a:pt x="0" y="45478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2809532" y="4556061"/>
            <a:ext cx="49530" cy="101600"/>
          </a:xfrm>
          <a:custGeom>
            <a:avLst/>
            <a:gdLst/>
            <a:ahLst/>
            <a:cxnLst/>
            <a:rect l="l" t="t" r="r" b="b"/>
            <a:pathLst>
              <a:path w="49530" h="101600">
                <a:moveTo>
                  <a:pt x="0" y="101422"/>
                </a:moveTo>
                <a:lnTo>
                  <a:pt x="48958" y="101422"/>
                </a:lnTo>
              </a:path>
              <a:path w="49530" h="101600">
                <a:moveTo>
                  <a:pt x="6997" y="0"/>
                </a:moveTo>
                <a:lnTo>
                  <a:pt x="45465" y="0"/>
                </a:lnTo>
                <a:lnTo>
                  <a:pt x="45465" y="69951"/>
                </a:lnTo>
                <a:lnTo>
                  <a:pt x="6997" y="69951"/>
                </a:lnTo>
                <a:lnTo>
                  <a:pt x="6997" y="0"/>
                </a:lnTo>
                <a:close/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89" name="object 189"/>
          <p:cNvGrpSpPr/>
          <p:nvPr/>
        </p:nvGrpSpPr>
        <p:grpSpPr>
          <a:xfrm>
            <a:off x="3095459" y="3758609"/>
            <a:ext cx="32384" cy="35560"/>
            <a:chOff x="3095459" y="3758609"/>
            <a:chExt cx="32384" cy="35560"/>
          </a:xfrm>
        </p:grpSpPr>
        <p:sp>
          <p:nvSpPr>
            <p:cNvPr id="190" name="object 190"/>
            <p:cNvSpPr/>
            <p:nvPr/>
          </p:nvSpPr>
          <p:spPr>
            <a:xfrm>
              <a:off x="3098958" y="3762108"/>
              <a:ext cx="25400" cy="28575"/>
            </a:xfrm>
            <a:custGeom>
              <a:avLst/>
              <a:gdLst/>
              <a:ahLst/>
              <a:cxnLst/>
              <a:rect l="l" t="t" r="r" b="b"/>
              <a:pathLst>
                <a:path w="25400" h="28575">
                  <a:moveTo>
                    <a:pt x="14852" y="0"/>
                  </a:moveTo>
                  <a:lnTo>
                    <a:pt x="7867" y="3479"/>
                  </a:lnTo>
                  <a:lnTo>
                    <a:pt x="1966" y="7745"/>
                  </a:lnTo>
                  <a:lnTo>
                    <a:pt x="0" y="13976"/>
                  </a:lnTo>
                  <a:lnTo>
                    <a:pt x="1966" y="20206"/>
                  </a:lnTo>
                  <a:lnTo>
                    <a:pt x="7867" y="24472"/>
                  </a:lnTo>
                  <a:lnTo>
                    <a:pt x="14852" y="27978"/>
                  </a:lnTo>
                  <a:lnTo>
                    <a:pt x="25355" y="24472"/>
                  </a:lnTo>
                  <a:lnTo>
                    <a:pt x="25355" y="13982"/>
                  </a:lnTo>
                  <a:lnTo>
                    <a:pt x="25355" y="6985"/>
                  </a:lnTo>
                  <a:lnTo>
                    <a:pt x="148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1" name="object 191"/>
            <p:cNvSpPr/>
            <p:nvPr/>
          </p:nvSpPr>
          <p:spPr>
            <a:xfrm>
              <a:off x="3098958" y="3762108"/>
              <a:ext cx="25400" cy="28575"/>
            </a:xfrm>
            <a:custGeom>
              <a:avLst/>
              <a:gdLst/>
              <a:ahLst/>
              <a:cxnLst/>
              <a:rect l="l" t="t" r="r" b="b"/>
              <a:pathLst>
                <a:path w="25400" h="28575">
                  <a:moveTo>
                    <a:pt x="25355" y="13982"/>
                  </a:moveTo>
                  <a:lnTo>
                    <a:pt x="25355" y="24472"/>
                  </a:lnTo>
                  <a:lnTo>
                    <a:pt x="14852" y="27978"/>
                  </a:lnTo>
                  <a:lnTo>
                    <a:pt x="7867" y="24472"/>
                  </a:lnTo>
                  <a:lnTo>
                    <a:pt x="1966" y="20206"/>
                  </a:lnTo>
                  <a:lnTo>
                    <a:pt x="0" y="13976"/>
                  </a:lnTo>
                  <a:lnTo>
                    <a:pt x="1966" y="7745"/>
                  </a:lnTo>
                  <a:lnTo>
                    <a:pt x="7867" y="3479"/>
                  </a:lnTo>
                  <a:lnTo>
                    <a:pt x="14852" y="0"/>
                  </a:lnTo>
                  <a:lnTo>
                    <a:pt x="25355" y="6985"/>
                  </a:lnTo>
                  <a:lnTo>
                    <a:pt x="25355" y="13982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2" name="object 192"/>
          <p:cNvGrpSpPr/>
          <p:nvPr/>
        </p:nvGrpSpPr>
        <p:grpSpPr>
          <a:xfrm>
            <a:off x="2818709" y="4499280"/>
            <a:ext cx="33020" cy="32384"/>
            <a:chOff x="2818709" y="4499280"/>
            <a:chExt cx="33020" cy="32384"/>
          </a:xfrm>
        </p:grpSpPr>
        <p:sp>
          <p:nvSpPr>
            <p:cNvPr id="193" name="object 193"/>
            <p:cNvSpPr/>
            <p:nvPr/>
          </p:nvSpPr>
          <p:spPr>
            <a:xfrm>
              <a:off x="2822208" y="4502779"/>
              <a:ext cx="26034" cy="25400"/>
            </a:xfrm>
            <a:custGeom>
              <a:avLst/>
              <a:gdLst/>
              <a:ahLst/>
              <a:cxnLst/>
              <a:rect l="l" t="t" r="r" b="b"/>
              <a:pathLst>
                <a:path w="26035" h="25400">
                  <a:moveTo>
                    <a:pt x="12515" y="0"/>
                  </a:moveTo>
                  <a:lnTo>
                    <a:pt x="4811" y="818"/>
                  </a:lnTo>
                  <a:lnTo>
                    <a:pt x="930" y="5077"/>
                  </a:lnTo>
                  <a:lnTo>
                    <a:pt x="0" y="11303"/>
                  </a:lnTo>
                  <a:lnTo>
                    <a:pt x="2348" y="17532"/>
                  </a:lnTo>
                  <a:lnTo>
                    <a:pt x="8304" y="21798"/>
                  </a:lnTo>
                  <a:lnTo>
                    <a:pt x="15301" y="25303"/>
                  </a:lnTo>
                  <a:lnTo>
                    <a:pt x="25792" y="21798"/>
                  </a:lnTo>
                  <a:lnTo>
                    <a:pt x="25792" y="11308"/>
                  </a:lnTo>
                  <a:lnTo>
                    <a:pt x="23989" y="6226"/>
                  </a:lnTo>
                  <a:lnTo>
                    <a:pt x="19235" y="2129"/>
                  </a:lnTo>
                  <a:lnTo>
                    <a:pt x="125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4" name="object 194"/>
            <p:cNvSpPr/>
            <p:nvPr/>
          </p:nvSpPr>
          <p:spPr>
            <a:xfrm>
              <a:off x="2822208" y="4502779"/>
              <a:ext cx="26034" cy="25400"/>
            </a:xfrm>
            <a:custGeom>
              <a:avLst/>
              <a:gdLst/>
              <a:ahLst/>
              <a:cxnLst/>
              <a:rect l="l" t="t" r="r" b="b"/>
              <a:pathLst>
                <a:path w="26035" h="25400">
                  <a:moveTo>
                    <a:pt x="25792" y="11308"/>
                  </a:moveTo>
                  <a:lnTo>
                    <a:pt x="25792" y="21798"/>
                  </a:lnTo>
                  <a:lnTo>
                    <a:pt x="15301" y="25303"/>
                  </a:lnTo>
                  <a:lnTo>
                    <a:pt x="8304" y="21798"/>
                  </a:lnTo>
                  <a:lnTo>
                    <a:pt x="2348" y="17532"/>
                  </a:lnTo>
                  <a:lnTo>
                    <a:pt x="0" y="11303"/>
                  </a:lnTo>
                  <a:lnTo>
                    <a:pt x="930" y="5077"/>
                  </a:lnTo>
                  <a:lnTo>
                    <a:pt x="4811" y="818"/>
                  </a:lnTo>
                  <a:lnTo>
                    <a:pt x="12515" y="0"/>
                  </a:lnTo>
                  <a:lnTo>
                    <a:pt x="19235" y="2129"/>
                  </a:lnTo>
                  <a:lnTo>
                    <a:pt x="23989" y="6226"/>
                  </a:lnTo>
                  <a:lnTo>
                    <a:pt x="25792" y="11308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5" name="object 195"/>
          <p:cNvSpPr/>
          <p:nvPr/>
        </p:nvSpPr>
        <p:spPr>
          <a:xfrm>
            <a:off x="5681027" y="3300425"/>
            <a:ext cx="0" cy="276860"/>
          </a:xfrm>
          <a:custGeom>
            <a:avLst/>
            <a:gdLst/>
            <a:ahLst/>
            <a:cxnLst/>
            <a:rect l="l" t="t" r="r" b="b"/>
            <a:pathLst>
              <a:path w="0" h="276860">
                <a:moveTo>
                  <a:pt x="0" y="0"/>
                </a:moveTo>
                <a:lnTo>
                  <a:pt x="0" y="276301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2820022" y="2037791"/>
            <a:ext cx="0" cy="1137285"/>
          </a:xfrm>
          <a:custGeom>
            <a:avLst/>
            <a:gdLst/>
            <a:ahLst/>
            <a:cxnLst/>
            <a:rect l="l" t="t" r="r" b="b"/>
            <a:pathLst>
              <a:path w="0" h="1137285">
                <a:moveTo>
                  <a:pt x="0" y="1136713"/>
                </a:moveTo>
                <a:lnTo>
                  <a:pt x="0" y="0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2935439" y="2905201"/>
            <a:ext cx="0" cy="87630"/>
          </a:xfrm>
          <a:custGeom>
            <a:avLst/>
            <a:gdLst/>
            <a:ahLst/>
            <a:cxnLst/>
            <a:rect l="l" t="t" r="r" b="b"/>
            <a:pathLst>
              <a:path w="0" h="87630">
                <a:moveTo>
                  <a:pt x="0" y="0"/>
                </a:moveTo>
                <a:lnTo>
                  <a:pt x="0" y="87439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2935439" y="2037791"/>
            <a:ext cx="0" cy="769620"/>
          </a:xfrm>
          <a:custGeom>
            <a:avLst/>
            <a:gdLst/>
            <a:ahLst/>
            <a:cxnLst/>
            <a:rect l="l" t="t" r="r" b="b"/>
            <a:pathLst>
              <a:path w="0" h="769619">
                <a:moveTo>
                  <a:pt x="0" y="0"/>
                </a:moveTo>
                <a:lnTo>
                  <a:pt x="0" y="769480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99" name="object 199"/>
          <p:cNvGrpSpPr/>
          <p:nvPr/>
        </p:nvGrpSpPr>
        <p:grpSpPr>
          <a:xfrm>
            <a:off x="1525917" y="2992640"/>
            <a:ext cx="2232025" cy="4015740"/>
            <a:chOff x="1525917" y="2992640"/>
            <a:chExt cx="2232025" cy="4015740"/>
          </a:xfrm>
        </p:grpSpPr>
        <p:sp>
          <p:nvSpPr>
            <p:cNvPr id="200" name="object 200"/>
            <p:cNvSpPr/>
            <p:nvPr/>
          </p:nvSpPr>
          <p:spPr>
            <a:xfrm>
              <a:off x="1525917" y="2992640"/>
              <a:ext cx="2228215" cy="4015740"/>
            </a:xfrm>
            <a:custGeom>
              <a:avLst/>
              <a:gdLst/>
              <a:ahLst/>
              <a:cxnLst/>
              <a:rect l="l" t="t" r="r" b="b"/>
              <a:pathLst>
                <a:path w="2228215" h="4015740">
                  <a:moveTo>
                    <a:pt x="493166" y="4015206"/>
                  </a:moveTo>
                  <a:lnTo>
                    <a:pt x="493166" y="0"/>
                  </a:lnTo>
                </a:path>
                <a:path w="2228215" h="4015740">
                  <a:moveTo>
                    <a:pt x="0" y="181864"/>
                  </a:moveTo>
                  <a:lnTo>
                    <a:pt x="2227961" y="181864"/>
                  </a:lnTo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1" name="object 20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83377" y="3136081"/>
              <a:ext cx="74333" cy="74875"/>
            </a:xfrm>
            <a:prstGeom prst="rect">
              <a:avLst/>
            </a:prstGeom>
          </p:spPr>
        </p:pic>
        <p:pic>
          <p:nvPicPr>
            <p:cNvPr id="202" name="object 20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83377" y="3354958"/>
              <a:ext cx="74333" cy="76343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83377" y="3568306"/>
              <a:ext cx="74333" cy="76351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83377" y="3783137"/>
              <a:ext cx="74333" cy="74877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83377" y="3998456"/>
              <a:ext cx="74333" cy="76351"/>
            </a:xfrm>
            <a:prstGeom prst="rect">
              <a:avLst/>
            </a:prstGeom>
          </p:spPr>
        </p:pic>
        <p:pic>
          <p:nvPicPr>
            <p:cNvPr id="206" name="object 20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83377" y="4267822"/>
              <a:ext cx="74333" cy="76354"/>
            </a:xfrm>
            <a:prstGeom prst="rect">
              <a:avLst/>
            </a:prstGeom>
          </p:spPr>
        </p:pic>
        <p:pic>
          <p:nvPicPr>
            <p:cNvPr id="207" name="object 20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83377" y="4477635"/>
              <a:ext cx="74333" cy="74875"/>
            </a:xfrm>
            <a:prstGeom prst="rect">
              <a:avLst/>
            </a:prstGeom>
          </p:spPr>
        </p:pic>
        <p:sp>
          <p:nvSpPr>
            <p:cNvPr id="208" name="object 208"/>
            <p:cNvSpPr/>
            <p:nvPr/>
          </p:nvSpPr>
          <p:spPr>
            <a:xfrm>
              <a:off x="3753878" y="3174504"/>
              <a:ext cx="0" cy="217170"/>
            </a:xfrm>
            <a:custGeom>
              <a:avLst/>
              <a:gdLst/>
              <a:ahLst/>
              <a:cxnLst/>
              <a:rect l="l" t="t" r="r" b="b"/>
              <a:pathLst>
                <a:path w="0" h="217170">
                  <a:moveTo>
                    <a:pt x="0" y="216852"/>
                  </a:moveTo>
                  <a:lnTo>
                    <a:pt x="0" y="0"/>
                  </a:lnTo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9" name="object 209"/>
            <p:cNvSpPr/>
            <p:nvPr/>
          </p:nvSpPr>
          <p:spPr>
            <a:xfrm>
              <a:off x="2822208" y="4297932"/>
              <a:ext cx="26034" cy="27305"/>
            </a:xfrm>
            <a:custGeom>
              <a:avLst/>
              <a:gdLst/>
              <a:ahLst/>
              <a:cxnLst/>
              <a:rect l="l" t="t" r="r" b="b"/>
              <a:pathLst>
                <a:path w="26035" h="27304">
                  <a:moveTo>
                    <a:pt x="12515" y="0"/>
                  </a:moveTo>
                  <a:lnTo>
                    <a:pt x="4811" y="2782"/>
                  </a:lnTo>
                  <a:lnTo>
                    <a:pt x="930" y="6557"/>
                  </a:lnTo>
                  <a:lnTo>
                    <a:pt x="0" y="11969"/>
                  </a:lnTo>
                  <a:lnTo>
                    <a:pt x="2348" y="18036"/>
                  </a:lnTo>
                  <a:lnTo>
                    <a:pt x="8304" y="23775"/>
                  </a:lnTo>
                  <a:lnTo>
                    <a:pt x="15301" y="27280"/>
                  </a:lnTo>
                  <a:lnTo>
                    <a:pt x="25792" y="20270"/>
                  </a:lnTo>
                  <a:lnTo>
                    <a:pt x="25792" y="13285"/>
                  </a:lnTo>
                  <a:lnTo>
                    <a:pt x="23989" y="6231"/>
                  </a:lnTo>
                  <a:lnTo>
                    <a:pt x="19235" y="1476"/>
                  </a:lnTo>
                  <a:lnTo>
                    <a:pt x="125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0" name="object 210"/>
            <p:cNvSpPr/>
            <p:nvPr/>
          </p:nvSpPr>
          <p:spPr>
            <a:xfrm>
              <a:off x="2822208" y="4297932"/>
              <a:ext cx="26034" cy="27305"/>
            </a:xfrm>
            <a:custGeom>
              <a:avLst/>
              <a:gdLst/>
              <a:ahLst/>
              <a:cxnLst/>
              <a:rect l="l" t="t" r="r" b="b"/>
              <a:pathLst>
                <a:path w="26035" h="27304">
                  <a:moveTo>
                    <a:pt x="25792" y="13285"/>
                  </a:moveTo>
                  <a:lnTo>
                    <a:pt x="25792" y="20270"/>
                  </a:lnTo>
                  <a:lnTo>
                    <a:pt x="15301" y="27280"/>
                  </a:lnTo>
                  <a:lnTo>
                    <a:pt x="8304" y="23775"/>
                  </a:lnTo>
                  <a:lnTo>
                    <a:pt x="2348" y="18036"/>
                  </a:lnTo>
                  <a:lnTo>
                    <a:pt x="0" y="11969"/>
                  </a:lnTo>
                  <a:lnTo>
                    <a:pt x="930" y="6557"/>
                  </a:lnTo>
                  <a:lnTo>
                    <a:pt x="4811" y="2782"/>
                  </a:lnTo>
                  <a:lnTo>
                    <a:pt x="12515" y="0"/>
                  </a:lnTo>
                  <a:lnTo>
                    <a:pt x="19235" y="1476"/>
                  </a:lnTo>
                  <a:lnTo>
                    <a:pt x="23989" y="6231"/>
                  </a:lnTo>
                  <a:lnTo>
                    <a:pt x="25792" y="13285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1" name="object 21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72013" y="5726260"/>
              <a:ext cx="75193" cy="74870"/>
            </a:xfrm>
            <a:prstGeom prst="rect">
              <a:avLst/>
            </a:prstGeom>
          </p:spPr>
        </p:pic>
        <p:pic>
          <p:nvPicPr>
            <p:cNvPr id="212" name="object 21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472013" y="5904639"/>
              <a:ext cx="75193" cy="72898"/>
            </a:xfrm>
            <a:prstGeom prst="rect">
              <a:avLst/>
            </a:prstGeom>
          </p:spPr>
        </p:pic>
        <p:sp>
          <p:nvSpPr>
            <p:cNvPr id="213" name="object 213"/>
            <p:cNvSpPr/>
            <p:nvPr/>
          </p:nvSpPr>
          <p:spPr>
            <a:xfrm>
              <a:off x="2536723" y="5762713"/>
              <a:ext cx="356870" cy="171450"/>
            </a:xfrm>
            <a:custGeom>
              <a:avLst/>
              <a:gdLst/>
              <a:ahLst/>
              <a:cxnLst/>
              <a:rect l="l" t="t" r="r" b="b"/>
              <a:pathLst>
                <a:path w="356869" h="171450">
                  <a:moveTo>
                    <a:pt x="0" y="0"/>
                  </a:moveTo>
                  <a:lnTo>
                    <a:pt x="353250" y="0"/>
                  </a:lnTo>
                </a:path>
                <a:path w="356869" h="171450">
                  <a:moveTo>
                    <a:pt x="6985" y="171386"/>
                  </a:moveTo>
                  <a:lnTo>
                    <a:pt x="356743" y="171386"/>
                  </a:lnTo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4" name="object 214"/>
            <p:cNvSpPr/>
            <p:nvPr/>
          </p:nvSpPr>
          <p:spPr>
            <a:xfrm>
              <a:off x="2641650" y="3150031"/>
              <a:ext cx="129539" cy="63500"/>
            </a:xfrm>
            <a:custGeom>
              <a:avLst/>
              <a:gdLst/>
              <a:ahLst/>
              <a:cxnLst/>
              <a:rect l="l" t="t" r="r" b="b"/>
              <a:pathLst>
                <a:path w="129539" h="63500">
                  <a:moveTo>
                    <a:pt x="129412" y="0"/>
                  </a:moveTo>
                  <a:lnTo>
                    <a:pt x="0" y="0"/>
                  </a:lnTo>
                  <a:lnTo>
                    <a:pt x="0" y="62953"/>
                  </a:lnTo>
                  <a:lnTo>
                    <a:pt x="129412" y="62953"/>
                  </a:lnTo>
                  <a:lnTo>
                    <a:pt x="1294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5" name="object 215"/>
            <p:cNvSpPr/>
            <p:nvPr/>
          </p:nvSpPr>
          <p:spPr>
            <a:xfrm>
              <a:off x="2641650" y="3132531"/>
              <a:ext cx="129539" cy="0"/>
            </a:xfrm>
            <a:custGeom>
              <a:avLst/>
              <a:gdLst/>
              <a:ahLst/>
              <a:cxnLst/>
              <a:rect l="l" t="t" r="r" b="b"/>
              <a:pathLst>
                <a:path w="129539" h="0">
                  <a:moveTo>
                    <a:pt x="129400" y="0"/>
                  </a:moveTo>
                  <a:lnTo>
                    <a:pt x="0" y="0"/>
                  </a:lnTo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6" name="object 216"/>
            <p:cNvSpPr/>
            <p:nvPr/>
          </p:nvSpPr>
          <p:spPr>
            <a:xfrm>
              <a:off x="3592982" y="6108966"/>
              <a:ext cx="52705" cy="38735"/>
            </a:xfrm>
            <a:custGeom>
              <a:avLst/>
              <a:gdLst/>
              <a:ahLst/>
              <a:cxnLst/>
              <a:rect l="l" t="t" r="r" b="b"/>
              <a:pathLst>
                <a:path w="52704" h="38735">
                  <a:moveTo>
                    <a:pt x="52463" y="0"/>
                  </a:moveTo>
                  <a:lnTo>
                    <a:pt x="0" y="20993"/>
                  </a:lnTo>
                  <a:lnTo>
                    <a:pt x="52463" y="38480"/>
                  </a:lnTo>
                  <a:lnTo>
                    <a:pt x="524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7" name="object 217"/>
            <p:cNvSpPr/>
            <p:nvPr/>
          </p:nvSpPr>
          <p:spPr>
            <a:xfrm>
              <a:off x="2820022" y="5986564"/>
              <a:ext cx="825500" cy="294005"/>
            </a:xfrm>
            <a:custGeom>
              <a:avLst/>
              <a:gdLst/>
              <a:ahLst/>
              <a:cxnLst/>
              <a:rect l="l" t="t" r="r" b="b"/>
              <a:pathLst>
                <a:path w="825500" h="294004">
                  <a:moveTo>
                    <a:pt x="825423" y="160883"/>
                  </a:moveTo>
                  <a:lnTo>
                    <a:pt x="825423" y="122402"/>
                  </a:lnTo>
                  <a:lnTo>
                    <a:pt x="772960" y="143395"/>
                  </a:lnTo>
                  <a:lnTo>
                    <a:pt x="825423" y="160883"/>
                  </a:lnTo>
                  <a:close/>
                </a:path>
                <a:path w="825500" h="294004">
                  <a:moveTo>
                    <a:pt x="538632" y="45466"/>
                  </a:moveTo>
                  <a:lnTo>
                    <a:pt x="724001" y="45466"/>
                  </a:lnTo>
                  <a:lnTo>
                    <a:pt x="724001" y="234340"/>
                  </a:lnTo>
                  <a:lnTo>
                    <a:pt x="538632" y="234340"/>
                  </a:lnTo>
                  <a:lnTo>
                    <a:pt x="538632" y="45466"/>
                  </a:lnTo>
                  <a:close/>
                </a:path>
                <a:path w="825500" h="294004">
                  <a:moveTo>
                    <a:pt x="538632" y="48971"/>
                  </a:moveTo>
                  <a:lnTo>
                    <a:pt x="727494" y="230847"/>
                  </a:lnTo>
                </a:path>
                <a:path w="825500" h="294004">
                  <a:moveTo>
                    <a:pt x="251828" y="0"/>
                  </a:moveTo>
                  <a:lnTo>
                    <a:pt x="251828" y="293801"/>
                  </a:lnTo>
                  <a:lnTo>
                    <a:pt x="0" y="146888"/>
                  </a:lnTo>
                  <a:lnTo>
                    <a:pt x="251828" y="0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8" name="object 218"/>
            <p:cNvSpPr/>
            <p:nvPr/>
          </p:nvSpPr>
          <p:spPr>
            <a:xfrm>
              <a:off x="2543708" y="6133452"/>
              <a:ext cx="276860" cy="0"/>
            </a:xfrm>
            <a:custGeom>
              <a:avLst/>
              <a:gdLst/>
              <a:ahLst/>
              <a:cxnLst/>
              <a:rect l="l" t="t" r="r" b="b"/>
              <a:pathLst>
                <a:path w="276860" h="0">
                  <a:moveTo>
                    <a:pt x="0" y="0"/>
                  </a:moveTo>
                  <a:lnTo>
                    <a:pt x="136410" y="0"/>
                  </a:lnTo>
                </a:path>
                <a:path w="276860" h="0">
                  <a:moveTo>
                    <a:pt x="202857" y="0"/>
                  </a:moveTo>
                  <a:lnTo>
                    <a:pt x="276313" y="0"/>
                  </a:lnTo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9" name="object 219"/>
            <p:cNvSpPr/>
            <p:nvPr/>
          </p:nvSpPr>
          <p:spPr>
            <a:xfrm>
              <a:off x="2540215" y="6115964"/>
              <a:ext cx="206375" cy="241935"/>
            </a:xfrm>
            <a:custGeom>
              <a:avLst/>
              <a:gdLst/>
              <a:ahLst/>
              <a:cxnLst/>
              <a:rect l="l" t="t" r="r" b="b"/>
              <a:pathLst>
                <a:path w="206375" h="241935">
                  <a:moveTo>
                    <a:pt x="0" y="185381"/>
                  </a:moveTo>
                  <a:lnTo>
                    <a:pt x="171386" y="185381"/>
                  </a:lnTo>
                </a:path>
                <a:path w="206375" h="241935">
                  <a:moveTo>
                    <a:pt x="167881" y="185381"/>
                  </a:moveTo>
                  <a:lnTo>
                    <a:pt x="167881" y="241338"/>
                  </a:lnTo>
                </a:path>
                <a:path w="206375" h="241935">
                  <a:moveTo>
                    <a:pt x="143395" y="241338"/>
                  </a:moveTo>
                  <a:lnTo>
                    <a:pt x="195859" y="241338"/>
                  </a:lnTo>
                </a:path>
                <a:path w="206375" h="241935">
                  <a:moveTo>
                    <a:pt x="139903" y="0"/>
                  </a:moveTo>
                  <a:lnTo>
                    <a:pt x="206349" y="0"/>
                  </a:lnTo>
                  <a:lnTo>
                    <a:pt x="206349" y="38468"/>
                  </a:lnTo>
                  <a:lnTo>
                    <a:pt x="139903" y="38468"/>
                  </a:lnTo>
                  <a:lnTo>
                    <a:pt x="139903" y="0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0" name="object 2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74201" y="6095040"/>
              <a:ext cx="76511" cy="74870"/>
            </a:xfrm>
            <a:prstGeom prst="rect">
              <a:avLst/>
            </a:prstGeom>
          </p:spPr>
        </p:pic>
        <p:sp>
          <p:nvSpPr>
            <p:cNvPr id="221" name="object 221"/>
            <p:cNvSpPr/>
            <p:nvPr/>
          </p:nvSpPr>
          <p:spPr>
            <a:xfrm>
              <a:off x="2477700" y="6266427"/>
              <a:ext cx="69850" cy="68580"/>
            </a:xfrm>
            <a:custGeom>
              <a:avLst/>
              <a:gdLst/>
              <a:ahLst/>
              <a:cxnLst/>
              <a:rect l="l" t="t" r="r" b="b"/>
              <a:pathLst>
                <a:path w="69850" h="68579">
                  <a:moveTo>
                    <a:pt x="69513" y="34918"/>
                  </a:moveTo>
                  <a:lnTo>
                    <a:pt x="64759" y="53061"/>
                  </a:lnTo>
                  <a:lnTo>
                    <a:pt x="52463" y="64647"/>
                  </a:lnTo>
                  <a:lnTo>
                    <a:pt x="35577" y="68363"/>
                  </a:lnTo>
                  <a:lnTo>
                    <a:pt x="17049" y="62896"/>
                  </a:lnTo>
                  <a:lnTo>
                    <a:pt x="4755" y="51150"/>
                  </a:lnTo>
                  <a:lnTo>
                    <a:pt x="0" y="34486"/>
                  </a:lnTo>
                  <a:lnTo>
                    <a:pt x="3769" y="17166"/>
                  </a:lnTo>
                  <a:lnTo>
                    <a:pt x="17049" y="3448"/>
                  </a:lnTo>
                  <a:lnTo>
                    <a:pt x="35577" y="0"/>
                  </a:lnTo>
                  <a:lnTo>
                    <a:pt x="52463" y="4752"/>
                  </a:lnTo>
                  <a:lnTo>
                    <a:pt x="64759" y="16721"/>
                  </a:lnTo>
                  <a:lnTo>
                    <a:pt x="69513" y="34918"/>
                  </a:lnTo>
                  <a:close/>
                </a:path>
                <a:path w="69850" h="68579">
                  <a:moveTo>
                    <a:pt x="6559" y="13938"/>
                  </a:moveTo>
                  <a:lnTo>
                    <a:pt x="55518" y="62896"/>
                  </a:lnTo>
                </a:path>
                <a:path w="69850" h="68579">
                  <a:moveTo>
                    <a:pt x="13557" y="10445"/>
                  </a:moveTo>
                  <a:lnTo>
                    <a:pt x="62515" y="55911"/>
                  </a:lnTo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2" name="object 222"/>
          <p:cNvSpPr/>
          <p:nvPr/>
        </p:nvSpPr>
        <p:spPr>
          <a:xfrm>
            <a:off x="5764009" y="7278293"/>
            <a:ext cx="78740" cy="55244"/>
          </a:xfrm>
          <a:custGeom>
            <a:avLst/>
            <a:gdLst/>
            <a:ahLst/>
            <a:cxnLst/>
            <a:rect l="l" t="t" r="r" b="b"/>
            <a:pathLst>
              <a:path w="78739" h="55245">
                <a:moveTo>
                  <a:pt x="35369" y="36398"/>
                </a:moveTo>
                <a:lnTo>
                  <a:pt x="34340" y="33540"/>
                </a:lnTo>
                <a:lnTo>
                  <a:pt x="30226" y="28714"/>
                </a:lnTo>
                <a:lnTo>
                  <a:pt x="27406" y="27127"/>
                </a:lnTo>
                <a:lnTo>
                  <a:pt x="23863" y="26365"/>
                </a:lnTo>
                <a:lnTo>
                  <a:pt x="27774" y="25400"/>
                </a:lnTo>
                <a:lnTo>
                  <a:pt x="30632" y="23672"/>
                </a:lnTo>
                <a:lnTo>
                  <a:pt x="33896" y="19304"/>
                </a:lnTo>
                <a:lnTo>
                  <a:pt x="34607" y="17043"/>
                </a:lnTo>
                <a:lnTo>
                  <a:pt x="34607" y="10795"/>
                </a:lnTo>
                <a:lnTo>
                  <a:pt x="33375" y="7670"/>
                </a:lnTo>
                <a:lnTo>
                  <a:pt x="27838" y="1676"/>
                </a:lnTo>
                <a:lnTo>
                  <a:pt x="23380" y="0"/>
                </a:lnTo>
                <a:lnTo>
                  <a:pt x="11798" y="0"/>
                </a:lnTo>
                <a:lnTo>
                  <a:pt x="7404" y="1727"/>
                </a:lnTo>
                <a:lnTo>
                  <a:pt x="1968" y="7874"/>
                </a:lnTo>
                <a:lnTo>
                  <a:pt x="774" y="10922"/>
                </a:lnTo>
                <a:lnTo>
                  <a:pt x="774" y="14325"/>
                </a:lnTo>
                <a:lnTo>
                  <a:pt x="5803" y="14325"/>
                </a:lnTo>
                <a:lnTo>
                  <a:pt x="6210" y="10718"/>
                </a:lnTo>
                <a:lnTo>
                  <a:pt x="7556" y="8051"/>
                </a:lnTo>
                <a:lnTo>
                  <a:pt x="11823" y="4851"/>
                </a:lnTo>
                <a:lnTo>
                  <a:pt x="14439" y="4114"/>
                </a:lnTo>
                <a:lnTo>
                  <a:pt x="21653" y="4114"/>
                </a:lnTo>
                <a:lnTo>
                  <a:pt x="24688" y="5207"/>
                </a:lnTo>
                <a:lnTo>
                  <a:pt x="28663" y="9271"/>
                </a:lnTo>
                <a:lnTo>
                  <a:pt x="29578" y="11582"/>
                </a:lnTo>
                <a:lnTo>
                  <a:pt x="29578" y="16967"/>
                </a:lnTo>
                <a:lnTo>
                  <a:pt x="28613" y="19227"/>
                </a:lnTo>
                <a:lnTo>
                  <a:pt x="24498" y="23241"/>
                </a:lnTo>
                <a:lnTo>
                  <a:pt x="21513" y="24307"/>
                </a:lnTo>
                <a:lnTo>
                  <a:pt x="17767" y="24307"/>
                </a:lnTo>
                <a:lnTo>
                  <a:pt x="14719" y="24079"/>
                </a:lnTo>
                <a:lnTo>
                  <a:pt x="14719" y="28651"/>
                </a:lnTo>
                <a:lnTo>
                  <a:pt x="16002" y="28422"/>
                </a:lnTo>
                <a:lnTo>
                  <a:pt x="21323" y="28422"/>
                </a:lnTo>
                <a:lnTo>
                  <a:pt x="24358" y="29425"/>
                </a:lnTo>
                <a:lnTo>
                  <a:pt x="29083" y="33439"/>
                </a:lnTo>
                <a:lnTo>
                  <a:pt x="30264" y="36068"/>
                </a:lnTo>
                <a:lnTo>
                  <a:pt x="30264" y="42570"/>
                </a:lnTo>
                <a:lnTo>
                  <a:pt x="29083" y="45224"/>
                </a:lnTo>
                <a:lnTo>
                  <a:pt x="24358" y="49339"/>
                </a:lnTo>
                <a:lnTo>
                  <a:pt x="21297" y="50368"/>
                </a:lnTo>
                <a:lnTo>
                  <a:pt x="14122" y="50368"/>
                </a:lnTo>
                <a:lnTo>
                  <a:pt x="11214" y="49390"/>
                </a:lnTo>
                <a:lnTo>
                  <a:pt x="6400" y="45478"/>
                </a:lnTo>
                <a:lnTo>
                  <a:pt x="5194" y="42951"/>
                </a:lnTo>
                <a:lnTo>
                  <a:pt x="5194" y="39852"/>
                </a:lnTo>
                <a:lnTo>
                  <a:pt x="0" y="39852"/>
                </a:lnTo>
                <a:lnTo>
                  <a:pt x="0" y="41376"/>
                </a:lnTo>
                <a:lnTo>
                  <a:pt x="215" y="42887"/>
                </a:lnTo>
                <a:lnTo>
                  <a:pt x="14655" y="54635"/>
                </a:lnTo>
                <a:lnTo>
                  <a:pt x="23152" y="54635"/>
                </a:lnTo>
                <a:lnTo>
                  <a:pt x="27800" y="53009"/>
                </a:lnTo>
                <a:lnTo>
                  <a:pt x="33947" y="46964"/>
                </a:lnTo>
                <a:lnTo>
                  <a:pt x="35369" y="43611"/>
                </a:lnTo>
                <a:lnTo>
                  <a:pt x="35369" y="36398"/>
                </a:lnTo>
                <a:close/>
              </a:path>
              <a:path w="78739" h="55245">
                <a:moveTo>
                  <a:pt x="78498" y="18415"/>
                </a:moveTo>
                <a:lnTo>
                  <a:pt x="77000" y="11620"/>
                </a:lnTo>
                <a:lnTo>
                  <a:pt x="73367" y="6007"/>
                </a:lnTo>
                <a:lnTo>
                  <a:pt x="73367" y="33045"/>
                </a:lnTo>
                <a:lnTo>
                  <a:pt x="72732" y="37668"/>
                </a:lnTo>
                <a:lnTo>
                  <a:pt x="69380" y="47421"/>
                </a:lnTo>
                <a:lnTo>
                  <a:pt x="65951" y="50368"/>
                </a:lnTo>
                <a:lnTo>
                  <a:pt x="56248" y="50368"/>
                </a:lnTo>
                <a:lnTo>
                  <a:pt x="52793" y="47396"/>
                </a:lnTo>
                <a:lnTo>
                  <a:pt x="49491" y="37744"/>
                </a:lnTo>
                <a:lnTo>
                  <a:pt x="48971" y="33959"/>
                </a:lnTo>
                <a:lnTo>
                  <a:pt x="48996" y="20751"/>
                </a:lnTo>
                <a:lnTo>
                  <a:pt x="49517" y="17043"/>
                </a:lnTo>
                <a:lnTo>
                  <a:pt x="52870" y="7239"/>
                </a:lnTo>
                <a:lnTo>
                  <a:pt x="56299" y="4267"/>
                </a:lnTo>
                <a:lnTo>
                  <a:pt x="66001" y="4267"/>
                </a:lnTo>
                <a:lnTo>
                  <a:pt x="69456" y="7239"/>
                </a:lnTo>
                <a:lnTo>
                  <a:pt x="72758" y="16891"/>
                </a:lnTo>
                <a:lnTo>
                  <a:pt x="73266" y="20751"/>
                </a:lnTo>
                <a:lnTo>
                  <a:pt x="73367" y="33045"/>
                </a:lnTo>
                <a:lnTo>
                  <a:pt x="73367" y="6007"/>
                </a:lnTo>
                <a:lnTo>
                  <a:pt x="72250" y="4267"/>
                </a:lnTo>
                <a:lnTo>
                  <a:pt x="71005" y="2324"/>
                </a:lnTo>
                <a:lnTo>
                  <a:pt x="66713" y="0"/>
                </a:lnTo>
                <a:lnTo>
                  <a:pt x="53911" y="0"/>
                </a:lnTo>
                <a:lnTo>
                  <a:pt x="48907" y="3708"/>
                </a:lnTo>
                <a:lnTo>
                  <a:pt x="44538" y="15341"/>
                </a:lnTo>
                <a:lnTo>
                  <a:pt x="43751" y="20751"/>
                </a:lnTo>
                <a:lnTo>
                  <a:pt x="43751" y="36296"/>
                </a:lnTo>
                <a:lnTo>
                  <a:pt x="45250" y="43078"/>
                </a:lnTo>
                <a:lnTo>
                  <a:pt x="51244" y="52324"/>
                </a:lnTo>
                <a:lnTo>
                  <a:pt x="55537" y="54635"/>
                </a:lnTo>
                <a:lnTo>
                  <a:pt x="68338" y="54635"/>
                </a:lnTo>
                <a:lnTo>
                  <a:pt x="73342" y="50927"/>
                </a:lnTo>
                <a:lnTo>
                  <a:pt x="73545" y="50368"/>
                </a:lnTo>
                <a:lnTo>
                  <a:pt x="77711" y="39344"/>
                </a:lnTo>
                <a:lnTo>
                  <a:pt x="78498" y="33959"/>
                </a:lnTo>
                <a:lnTo>
                  <a:pt x="78498" y="184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5764009" y="7102602"/>
            <a:ext cx="76835" cy="55244"/>
          </a:xfrm>
          <a:custGeom>
            <a:avLst/>
            <a:gdLst/>
            <a:ahLst/>
            <a:cxnLst/>
            <a:rect l="l" t="t" r="r" b="b"/>
            <a:pathLst>
              <a:path w="76835" h="55245">
                <a:moveTo>
                  <a:pt x="33147" y="49225"/>
                </a:moveTo>
                <a:lnTo>
                  <a:pt x="6108" y="49225"/>
                </a:lnTo>
                <a:lnTo>
                  <a:pt x="14820" y="41046"/>
                </a:lnTo>
                <a:lnTo>
                  <a:pt x="20662" y="35179"/>
                </a:lnTo>
                <a:lnTo>
                  <a:pt x="27305" y="27203"/>
                </a:lnTo>
                <a:lnTo>
                  <a:pt x="29756" y="23469"/>
                </a:lnTo>
                <a:lnTo>
                  <a:pt x="32004" y="18288"/>
                </a:lnTo>
                <a:lnTo>
                  <a:pt x="32461" y="16103"/>
                </a:lnTo>
                <a:lnTo>
                  <a:pt x="32461" y="9550"/>
                </a:lnTo>
                <a:lnTo>
                  <a:pt x="30988" y="6159"/>
                </a:lnTo>
                <a:lnTo>
                  <a:pt x="25095" y="1231"/>
                </a:lnTo>
                <a:lnTo>
                  <a:pt x="21361" y="0"/>
                </a:lnTo>
                <a:lnTo>
                  <a:pt x="12217" y="0"/>
                </a:lnTo>
                <a:lnTo>
                  <a:pt x="8420" y="1295"/>
                </a:lnTo>
                <a:lnTo>
                  <a:pt x="2159" y="6680"/>
                </a:lnTo>
                <a:lnTo>
                  <a:pt x="546" y="10490"/>
                </a:lnTo>
                <a:lnTo>
                  <a:pt x="546" y="15316"/>
                </a:lnTo>
                <a:lnTo>
                  <a:pt x="6108" y="15316"/>
                </a:lnTo>
                <a:lnTo>
                  <a:pt x="6108" y="12065"/>
                </a:lnTo>
                <a:lnTo>
                  <a:pt x="7073" y="9448"/>
                </a:lnTo>
                <a:lnTo>
                  <a:pt x="10922" y="5486"/>
                </a:lnTo>
                <a:lnTo>
                  <a:pt x="13512" y="4495"/>
                </a:lnTo>
                <a:lnTo>
                  <a:pt x="20421" y="4495"/>
                </a:lnTo>
                <a:lnTo>
                  <a:pt x="23139" y="5689"/>
                </a:lnTo>
                <a:lnTo>
                  <a:pt x="26250" y="9855"/>
                </a:lnTo>
                <a:lnTo>
                  <a:pt x="26898" y="11938"/>
                </a:lnTo>
                <a:lnTo>
                  <a:pt x="26898" y="15951"/>
                </a:lnTo>
                <a:lnTo>
                  <a:pt x="0" y="48691"/>
                </a:lnTo>
                <a:lnTo>
                  <a:pt x="0" y="53873"/>
                </a:lnTo>
                <a:lnTo>
                  <a:pt x="33147" y="53873"/>
                </a:lnTo>
                <a:lnTo>
                  <a:pt x="33147" y="49225"/>
                </a:lnTo>
                <a:close/>
              </a:path>
              <a:path w="76835" h="55245">
                <a:moveTo>
                  <a:pt x="76504" y="17703"/>
                </a:moveTo>
                <a:lnTo>
                  <a:pt x="75323" y="11607"/>
                </a:lnTo>
                <a:lnTo>
                  <a:pt x="71005" y="4267"/>
                </a:lnTo>
                <a:lnTo>
                  <a:pt x="70561" y="3505"/>
                </a:lnTo>
                <a:lnTo>
                  <a:pt x="70561" y="12776"/>
                </a:lnTo>
                <a:lnTo>
                  <a:pt x="70561" y="19685"/>
                </a:lnTo>
                <a:lnTo>
                  <a:pt x="69583" y="22707"/>
                </a:lnTo>
                <a:lnTo>
                  <a:pt x="65316" y="27990"/>
                </a:lnTo>
                <a:lnTo>
                  <a:pt x="62052" y="29413"/>
                </a:lnTo>
                <a:lnTo>
                  <a:pt x="53771" y="29413"/>
                </a:lnTo>
                <a:lnTo>
                  <a:pt x="50711" y="27965"/>
                </a:lnTo>
                <a:lnTo>
                  <a:pt x="47053" y="22885"/>
                </a:lnTo>
                <a:lnTo>
                  <a:pt x="46266" y="20396"/>
                </a:lnTo>
                <a:lnTo>
                  <a:pt x="46266" y="13538"/>
                </a:lnTo>
                <a:lnTo>
                  <a:pt x="47294" y="10299"/>
                </a:lnTo>
                <a:lnTo>
                  <a:pt x="51460" y="5473"/>
                </a:lnTo>
                <a:lnTo>
                  <a:pt x="54368" y="4267"/>
                </a:lnTo>
                <a:lnTo>
                  <a:pt x="61734" y="4267"/>
                </a:lnTo>
                <a:lnTo>
                  <a:pt x="64719" y="5410"/>
                </a:lnTo>
                <a:lnTo>
                  <a:pt x="69405" y="9982"/>
                </a:lnTo>
                <a:lnTo>
                  <a:pt x="70561" y="12776"/>
                </a:lnTo>
                <a:lnTo>
                  <a:pt x="70561" y="3505"/>
                </a:lnTo>
                <a:lnTo>
                  <a:pt x="69989" y="2514"/>
                </a:lnTo>
                <a:lnTo>
                  <a:pt x="65011" y="0"/>
                </a:lnTo>
                <a:lnTo>
                  <a:pt x="53314" y="0"/>
                </a:lnTo>
                <a:lnTo>
                  <a:pt x="49441" y="1422"/>
                </a:lnTo>
                <a:lnTo>
                  <a:pt x="42875" y="7467"/>
                </a:lnTo>
                <a:lnTo>
                  <a:pt x="41275" y="11607"/>
                </a:lnTo>
                <a:lnTo>
                  <a:pt x="41160" y="22021"/>
                </a:lnTo>
                <a:lnTo>
                  <a:pt x="42608" y="25755"/>
                </a:lnTo>
                <a:lnTo>
                  <a:pt x="45491" y="28803"/>
                </a:lnTo>
                <a:lnTo>
                  <a:pt x="48602" y="32054"/>
                </a:lnTo>
                <a:lnTo>
                  <a:pt x="52641" y="33680"/>
                </a:lnTo>
                <a:lnTo>
                  <a:pt x="60363" y="33680"/>
                </a:lnTo>
                <a:lnTo>
                  <a:pt x="62814" y="33121"/>
                </a:lnTo>
                <a:lnTo>
                  <a:pt x="67805" y="30581"/>
                </a:lnTo>
                <a:lnTo>
                  <a:pt x="68922" y="29413"/>
                </a:lnTo>
                <a:lnTo>
                  <a:pt x="70040" y="28270"/>
                </a:lnTo>
                <a:lnTo>
                  <a:pt x="71716" y="25069"/>
                </a:lnTo>
                <a:lnTo>
                  <a:pt x="71704" y="34417"/>
                </a:lnTo>
                <a:lnTo>
                  <a:pt x="70612" y="40906"/>
                </a:lnTo>
                <a:lnTo>
                  <a:pt x="66192" y="48475"/>
                </a:lnTo>
                <a:lnTo>
                  <a:pt x="62572" y="50368"/>
                </a:lnTo>
                <a:lnTo>
                  <a:pt x="54444" y="50368"/>
                </a:lnTo>
                <a:lnTo>
                  <a:pt x="51892" y="49555"/>
                </a:lnTo>
                <a:lnTo>
                  <a:pt x="47942" y="46304"/>
                </a:lnTo>
                <a:lnTo>
                  <a:pt x="46939" y="44043"/>
                </a:lnTo>
                <a:lnTo>
                  <a:pt x="46939" y="41148"/>
                </a:lnTo>
                <a:lnTo>
                  <a:pt x="41833" y="41148"/>
                </a:lnTo>
                <a:lnTo>
                  <a:pt x="41833" y="45821"/>
                </a:lnTo>
                <a:lnTo>
                  <a:pt x="43599" y="49352"/>
                </a:lnTo>
                <a:lnTo>
                  <a:pt x="49949" y="53670"/>
                </a:lnTo>
                <a:lnTo>
                  <a:pt x="53479" y="54635"/>
                </a:lnTo>
                <a:lnTo>
                  <a:pt x="65011" y="54635"/>
                </a:lnTo>
                <a:lnTo>
                  <a:pt x="70154" y="51587"/>
                </a:lnTo>
                <a:lnTo>
                  <a:pt x="70751" y="50368"/>
                </a:lnTo>
                <a:lnTo>
                  <a:pt x="75311" y="41148"/>
                </a:lnTo>
                <a:lnTo>
                  <a:pt x="75399" y="40906"/>
                </a:lnTo>
                <a:lnTo>
                  <a:pt x="76504" y="34417"/>
                </a:lnTo>
                <a:lnTo>
                  <a:pt x="76504" y="25069"/>
                </a:lnTo>
                <a:lnTo>
                  <a:pt x="76504" y="177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24" name="object 224"/>
          <p:cNvGrpSpPr/>
          <p:nvPr/>
        </p:nvGrpSpPr>
        <p:grpSpPr>
          <a:xfrm>
            <a:off x="990409" y="1795284"/>
            <a:ext cx="5107305" cy="3782060"/>
            <a:chOff x="990409" y="1795284"/>
            <a:chExt cx="5107305" cy="3782060"/>
          </a:xfrm>
        </p:grpSpPr>
        <p:pic>
          <p:nvPicPr>
            <p:cNvPr id="225" name="object 2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90409" y="1795284"/>
              <a:ext cx="5106828" cy="3782053"/>
            </a:xfrm>
            <a:prstGeom prst="rect">
              <a:avLst/>
            </a:prstGeom>
          </p:spPr>
        </p:pic>
        <p:sp>
          <p:nvSpPr>
            <p:cNvPr id="226" name="object 226"/>
            <p:cNvSpPr/>
            <p:nvPr/>
          </p:nvSpPr>
          <p:spPr>
            <a:xfrm>
              <a:off x="2655633" y="4290224"/>
              <a:ext cx="45720" cy="35560"/>
            </a:xfrm>
            <a:custGeom>
              <a:avLst/>
              <a:gdLst/>
              <a:ahLst/>
              <a:cxnLst/>
              <a:rect l="l" t="t" r="r" b="b"/>
              <a:pathLst>
                <a:path w="45719" h="35560">
                  <a:moveTo>
                    <a:pt x="0" y="0"/>
                  </a:moveTo>
                  <a:lnTo>
                    <a:pt x="0" y="34988"/>
                  </a:lnTo>
                  <a:lnTo>
                    <a:pt x="45466" y="209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7" name="object 227"/>
            <p:cNvSpPr/>
            <p:nvPr/>
          </p:nvSpPr>
          <p:spPr>
            <a:xfrm>
              <a:off x="2655633" y="4290224"/>
              <a:ext cx="45720" cy="35560"/>
            </a:xfrm>
            <a:custGeom>
              <a:avLst/>
              <a:gdLst/>
              <a:ahLst/>
              <a:cxnLst/>
              <a:rect l="l" t="t" r="r" b="b"/>
              <a:pathLst>
                <a:path w="45719" h="35560">
                  <a:moveTo>
                    <a:pt x="0" y="34988"/>
                  </a:moveTo>
                  <a:lnTo>
                    <a:pt x="0" y="0"/>
                  </a:lnTo>
                  <a:lnTo>
                    <a:pt x="45466" y="20993"/>
                  </a:lnTo>
                  <a:lnTo>
                    <a:pt x="0" y="34988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8" name="object 228"/>
            <p:cNvSpPr/>
            <p:nvPr/>
          </p:nvSpPr>
          <p:spPr>
            <a:xfrm>
              <a:off x="2655633" y="4493094"/>
              <a:ext cx="45720" cy="38735"/>
            </a:xfrm>
            <a:custGeom>
              <a:avLst/>
              <a:gdLst/>
              <a:ahLst/>
              <a:cxnLst/>
              <a:rect l="l" t="t" r="r" b="b"/>
              <a:pathLst>
                <a:path w="45719" h="38735">
                  <a:moveTo>
                    <a:pt x="0" y="0"/>
                  </a:moveTo>
                  <a:lnTo>
                    <a:pt x="0" y="38481"/>
                  </a:lnTo>
                  <a:lnTo>
                    <a:pt x="45466" y="209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29" name="object 2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015578" y="6434258"/>
            <a:ext cx="2331707" cy="1066699"/>
          </a:xfrm>
          <a:prstGeom prst="rect">
            <a:avLst/>
          </a:prstGeom>
        </p:spPr>
      </p:pic>
      <p:sp>
        <p:nvSpPr>
          <p:cNvPr id="230" name="object 230"/>
          <p:cNvSpPr/>
          <p:nvPr/>
        </p:nvSpPr>
        <p:spPr>
          <a:xfrm>
            <a:off x="2655633" y="4493094"/>
            <a:ext cx="45720" cy="38735"/>
          </a:xfrm>
          <a:custGeom>
            <a:avLst/>
            <a:gdLst/>
            <a:ahLst/>
            <a:cxnLst/>
            <a:rect l="l" t="t" r="r" b="b"/>
            <a:pathLst>
              <a:path w="45719" h="38735">
                <a:moveTo>
                  <a:pt x="0" y="38481"/>
                </a:moveTo>
                <a:lnTo>
                  <a:pt x="0" y="0"/>
                </a:lnTo>
                <a:lnTo>
                  <a:pt x="45466" y="20993"/>
                </a:lnTo>
                <a:lnTo>
                  <a:pt x="0" y="38481"/>
                </a:lnTo>
                <a:close/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2641650" y="2947161"/>
            <a:ext cx="129539" cy="0"/>
          </a:xfrm>
          <a:custGeom>
            <a:avLst/>
            <a:gdLst/>
            <a:ahLst/>
            <a:cxnLst/>
            <a:rect l="l" t="t" r="r" b="b"/>
            <a:pathLst>
              <a:path w="129539" h="0">
                <a:moveTo>
                  <a:pt x="129400" y="0"/>
                </a:moveTo>
                <a:lnTo>
                  <a:pt x="0" y="0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32" name="object 232"/>
          <p:cNvGrpSpPr/>
          <p:nvPr/>
        </p:nvGrpSpPr>
        <p:grpSpPr>
          <a:xfrm>
            <a:off x="2001589" y="4500808"/>
            <a:ext cx="31750" cy="34290"/>
            <a:chOff x="2001589" y="4500808"/>
            <a:chExt cx="31750" cy="34290"/>
          </a:xfrm>
        </p:grpSpPr>
        <p:sp>
          <p:nvSpPr>
            <p:cNvPr id="233" name="object 233"/>
            <p:cNvSpPr/>
            <p:nvPr/>
          </p:nvSpPr>
          <p:spPr>
            <a:xfrm>
              <a:off x="2005088" y="4504307"/>
              <a:ext cx="24765" cy="27305"/>
            </a:xfrm>
            <a:custGeom>
              <a:avLst/>
              <a:gdLst/>
              <a:ahLst/>
              <a:cxnLst/>
              <a:rect l="l" t="t" r="r" b="b"/>
              <a:pathLst>
                <a:path w="24764" h="27304">
                  <a:moveTo>
                    <a:pt x="12682" y="0"/>
                  </a:moveTo>
                  <a:lnTo>
                    <a:pt x="0" y="6275"/>
                  </a:lnTo>
                  <a:lnTo>
                    <a:pt x="0" y="16765"/>
                  </a:lnTo>
                  <a:lnTo>
                    <a:pt x="6997" y="23775"/>
                  </a:lnTo>
                  <a:lnTo>
                    <a:pt x="13995" y="27268"/>
                  </a:lnTo>
                  <a:lnTo>
                    <a:pt x="24485" y="20270"/>
                  </a:lnTo>
                  <a:lnTo>
                    <a:pt x="24485" y="13285"/>
                  </a:lnTo>
                  <a:lnTo>
                    <a:pt x="22737" y="6231"/>
                  </a:lnTo>
                  <a:lnTo>
                    <a:pt x="18365" y="1476"/>
                  </a:lnTo>
                  <a:lnTo>
                    <a:pt x="126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4" name="object 234"/>
            <p:cNvSpPr/>
            <p:nvPr/>
          </p:nvSpPr>
          <p:spPr>
            <a:xfrm>
              <a:off x="2005088" y="4504307"/>
              <a:ext cx="24765" cy="27305"/>
            </a:xfrm>
            <a:custGeom>
              <a:avLst/>
              <a:gdLst/>
              <a:ahLst/>
              <a:cxnLst/>
              <a:rect l="l" t="t" r="r" b="b"/>
              <a:pathLst>
                <a:path w="24764" h="27304">
                  <a:moveTo>
                    <a:pt x="24485" y="13285"/>
                  </a:moveTo>
                  <a:lnTo>
                    <a:pt x="24485" y="20270"/>
                  </a:lnTo>
                  <a:lnTo>
                    <a:pt x="13995" y="27268"/>
                  </a:lnTo>
                  <a:lnTo>
                    <a:pt x="6997" y="23775"/>
                  </a:lnTo>
                  <a:lnTo>
                    <a:pt x="0" y="16765"/>
                  </a:lnTo>
                  <a:lnTo>
                    <a:pt x="0" y="6275"/>
                  </a:lnTo>
                  <a:lnTo>
                    <a:pt x="6997" y="2782"/>
                  </a:lnTo>
                  <a:lnTo>
                    <a:pt x="12682" y="0"/>
                  </a:lnTo>
                  <a:lnTo>
                    <a:pt x="18365" y="1476"/>
                  </a:lnTo>
                  <a:lnTo>
                    <a:pt x="22737" y="6231"/>
                  </a:lnTo>
                  <a:lnTo>
                    <a:pt x="24485" y="13285"/>
                  </a:lnTo>
                  <a:close/>
                </a:path>
              </a:pathLst>
            </a:custGeom>
            <a:ln w="69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5" name="object 235"/>
          <p:cNvSpPr/>
          <p:nvPr/>
        </p:nvSpPr>
        <p:spPr>
          <a:xfrm>
            <a:off x="3855300" y="6039015"/>
            <a:ext cx="280035" cy="0"/>
          </a:xfrm>
          <a:custGeom>
            <a:avLst/>
            <a:gdLst/>
            <a:ahLst/>
            <a:cxnLst/>
            <a:rect l="l" t="t" r="r" b="b"/>
            <a:pathLst>
              <a:path w="280035" h="0">
                <a:moveTo>
                  <a:pt x="279806" y="0"/>
                </a:moveTo>
                <a:lnTo>
                  <a:pt x="0" y="0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3848303" y="6231394"/>
            <a:ext cx="283845" cy="0"/>
          </a:xfrm>
          <a:custGeom>
            <a:avLst/>
            <a:gdLst/>
            <a:ahLst/>
            <a:cxnLst/>
            <a:rect l="l" t="t" r="r" b="b"/>
            <a:pathLst>
              <a:path w="283845" h="0">
                <a:moveTo>
                  <a:pt x="283298" y="0"/>
                </a:moveTo>
                <a:lnTo>
                  <a:pt x="0" y="0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3855300" y="6042520"/>
            <a:ext cx="0" cy="24765"/>
          </a:xfrm>
          <a:custGeom>
            <a:avLst/>
            <a:gdLst/>
            <a:ahLst/>
            <a:cxnLst/>
            <a:rect l="l" t="t" r="r" b="b"/>
            <a:pathLst>
              <a:path w="0" h="24764">
                <a:moveTo>
                  <a:pt x="0" y="0"/>
                </a:moveTo>
                <a:lnTo>
                  <a:pt x="0" y="24472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3851808" y="6196431"/>
            <a:ext cx="0" cy="35560"/>
          </a:xfrm>
          <a:custGeom>
            <a:avLst/>
            <a:gdLst/>
            <a:ahLst/>
            <a:cxnLst/>
            <a:rect l="l" t="t" r="r" b="b"/>
            <a:pathLst>
              <a:path w="0" h="35560">
                <a:moveTo>
                  <a:pt x="0" y="0"/>
                </a:moveTo>
                <a:lnTo>
                  <a:pt x="0" y="34963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3771366" y="6053010"/>
            <a:ext cx="108585" cy="80645"/>
          </a:xfrm>
          <a:custGeom>
            <a:avLst/>
            <a:gdLst/>
            <a:ahLst/>
            <a:cxnLst/>
            <a:rect l="l" t="t" r="r" b="b"/>
            <a:pathLst>
              <a:path w="108585" h="80645">
                <a:moveTo>
                  <a:pt x="108419" y="0"/>
                </a:moveTo>
                <a:lnTo>
                  <a:pt x="0" y="80441"/>
                </a:lnTo>
              </a:path>
            </a:pathLst>
          </a:custGeom>
          <a:ln w="69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40" name="object 24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775155" y="5839002"/>
            <a:ext cx="958850" cy="1578070"/>
          </a:xfrm>
          <a:prstGeom prst="rect">
            <a:avLst/>
          </a:prstGeom>
        </p:spPr>
      </p:pic>
      <p:sp>
        <p:nvSpPr>
          <p:cNvPr id="241" name="object 241"/>
          <p:cNvSpPr/>
          <p:nvPr/>
        </p:nvSpPr>
        <p:spPr>
          <a:xfrm>
            <a:off x="2309901" y="4974564"/>
            <a:ext cx="66675" cy="55244"/>
          </a:xfrm>
          <a:custGeom>
            <a:avLst/>
            <a:gdLst/>
            <a:ahLst/>
            <a:cxnLst/>
            <a:rect l="l" t="t" r="r" b="b"/>
            <a:pathLst>
              <a:path w="66675" h="55245">
                <a:moveTo>
                  <a:pt x="16916" y="381"/>
                </a:moveTo>
                <a:lnTo>
                  <a:pt x="12192" y="381"/>
                </a:lnTo>
                <a:lnTo>
                  <a:pt x="8128" y="3987"/>
                </a:lnTo>
                <a:lnTo>
                  <a:pt x="5029" y="6223"/>
                </a:lnTo>
                <a:lnTo>
                  <a:pt x="2692" y="7518"/>
                </a:lnTo>
                <a:lnTo>
                  <a:pt x="0" y="8686"/>
                </a:lnTo>
                <a:lnTo>
                  <a:pt x="0" y="13639"/>
                </a:lnTo>
                <a:lnTo>
                  <a:pt x="11887" y="5791"/>
                </a:lnTo>
                <a:lnTo>
                  <a:pt x="11887" y="53873"/>
                </a:lnTo>
                <a:lnTo>
                  <a:pt x="16916" y="53873"/>
                </a:lnTo>
                <a:lnTo>
                  <a:pt x="16916" y="381"/>
                </a:lnTo>
                <a:close/>
              </a:path>
              <a:path w="66675" h="55245">
                <a:moveTo>
                  <a:pt x="66370" y="18415"/>
                </a:moveTo>
                <a:lnTo>
                  <a:pt x="64871" y="11620"/>
                </a:lnTo>
                <a:lnTo>
                  <a:pt x="61239" y="6007"/>
                </a:lnTo>
                <a:lnTo>
                  <a:pt x="61239" y="33045"/>
                </a:lnTo>
                <a:lnTo>
                  <a:pt x="60604" y="37668"/>
                </a:lnTo>
                <a:lnTo>
                  <a:pt x="57251" y="47421"/>
                </a:lnTo>
                <a:lnTo>
                  <a:pt x="53822" y="50368"/>
                </a:lnTo>
                <a:lnTo>
                  <a:pt x="44119" y="50368"/>
                </a:lnTo>
                <a:lnTo>
                  <a:pt x="40665" y="47396"/>
                </a:lnTo>
                <a:lnTo>
                  <a:pt x="37363" y="37744"/>
                </a:lnTo>
                <a:lnTo>
                  <a:pt x="36842" y="33959"/>
                </a:lnTo>
                <a:lnTo>
                  <a:pt x="36868" y="20751"/>
                </a:lnTo>
                <a:lnTo>
                  <a:pt x="37388" y="17043"/>
                </a:lnTo>
                <a:lnTo>
                  <a:pt x="40741" y="7239"/>
                </a:lnTo>
                <a:lnTo>
                  <a:pt x="44170" y="4267"/>
                </a:lnTo>
                <a:lnTo>
                  <a:pt x="53873" y="4267"/>
                </a:lnTo>
                <a:lnTo>
                  <a:pt x="57327" y="7239"/>
                </a:lnTo>
                <a:lnTo>
                  <a:pt x="60629" y="16891"/>
                </a:lnTo>
                <a:lnTo>
                  <a:pt x="61137" y="20751"/>
                </a:lnTo>
                <a:lnTo>
                  <a:pt x="61239" y="33045"/>
                </a:lnTo>
                <a:lnTo>
                  <a:pt x="61239" y="6007"/>
                </a:lnTo>
                <a:lnTo>
                  <a:pt x="60121" y="4267"/>
                </a:lnTo>
                <a:lnTo>
                  <a:pt x="58877" y="2324"/>
                </a:lnTo>
                <a:lnTo>
                  <a:pt x="54584" y="0"/>
                </a:lnTo>
                <a:lnTo>
                  <a:pt x="41783" y="0"/>
                </a:lnTo>
                <a:lnTo>
                  <a:pt x="36779" y="3708"/>
                </a:lnTo>
                <a:lnTo>
                  <a:pt x="32410" y="15341"/>
                </a:lnTo>
                <a:lnTo>
                  <a:pt x="31623" y="20751"/>
                </a:lnTo>
                <a:lnTo>
                  <a:pt x="31623" y="36296"/>
                </a:lnTo>
                <a:lnTo>
                  <a:pt x="33121" y="43078"/>
                </a:lnTo>
                <a:lnTo>
                  <a:pt x="39116" y="52324"/>
                </a:lnTo>
                <a:lnTo>
                  <a:pt x="43408" y="54635"/>
                </a:lnTo>
                <a:lnTo>
                  <a:pt x="56210" y="54635"/>
                </a:lnTo>
                <a:lnTo>
                  <a:pt x="61214" y="50927"/>
                </a:lnTo>
                <a:lnTo>
                  <a:pt x="61417" y="50368"/>
                </a:lnTo>
                <a:lnTo>
                  <a:pt x="65582" y="39344"/>
                </a:lnTo>
                <a:lnTo>
                  <a:pt x="66370" y="33959"/>
                </a:lnTo>
                <a:lnTo>
                  <a:pt x="66370" y="1841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2325751" y="5169865"/>
            <a:ext cx="50800" cy="53975"/>
          </a:xfrm>
          <a:custGeom>
            <a:avLst/>
            <a:gdLst/>
            <a:ahLst/>
            <a:cxnLst/>
            <a:rect l="l" t="t" r="r" b="b"/>
            <a:pathLst>
              <a:path w="50800" h="53975">
                <a:moveTo>
                  <a:pt x="16916" y="0"/>
                </a:moveTo>
                <a:lnTo>
                  <a:pt x="12192" y="0"/>
                </a:lnTo>
                <a:lnTo>
                  <a:pt x="8128" y="3606"/>
                </a:lnTo>
                <a:lnTo>
                  <a:pt x="5029" y="5842"/>
                </a:lnTo>
                <a:lnTo>
                  <a:pt x="2692" y="7137"/>
                </a:lnTo>
                <a:lnTo>
                  <a:pt x="0" y="8305"/>
                </a:lnTo>
                <a:lnTo>
                  <a:pt x="0" y="13258"/>
                </a:lnTo>
                <a:lnTo>
                  <a:pt x="11887" y="5410"/>
                </a:lnTo>
                <a:lnTo>
                  <a:pt x="11887" y="53492"/>
                </a:lnTo>
                <a:lnTo>
                  <a:pt x="16916" y="53492"/>
                </a:lnTo>
                <a:lnTo>
                  <a:pt x="16916" y="0"/>
                </a:lnTo>
                <a:close/>
              </a:path>
              <a:path w="50800" h="53975">
                <a:moveTo>
                  <a:pt x="50520" y="0"/>
                </a:moveTo>
                <a:lnTo>
                  <a:pt x="45796" y="0"/>
                </a:lnTo>
                <a:lnTo>
                  <a:pt x="41732" y="3606"/>
                </a:lnTo>
                <a:lnTo>
                  <a:pt x="38633" y="5842"/>
                </a:lnTo>
                <a:lnTo>
                  <a:pt x="36296" y="7137"/>
                </a:lnTo>
                <a:lnTo>
                  <a:pt x="33604" y="8305"/>
                </a:lnTo>
                <a:lnTo>
                  <a:pt x="33604" y="13258"/>
                </a:lnTo>
                <a:lnTo>
                  <a:pt x="45491" y="5410"/>
                </a:lnTo>
                <a:lnTo>
                  <a:pt x="45491" y="53492"/>
                </a:lnTo>
                <a:lnTo>
                  <a:pt x="50520" y="53492"/>
                </a:lnTo>
                <a:lnTo>
                  <a:pt x="5052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2309596" y="5340044"/>
            <a:ext cx="66675" cy="53975"/>
          </a:xfrm>
          <a:custGeom>
            <a:avLst/>
            <a:gdLst/>
            <a:ahLst/>
            <a:cxnLst/>
            <a:rect l="l" t="t" r="r" b="b"/>
            <a:pathLst>
              <a:path w="66675" h="53975">
                <a:moveTo>
                  <a:pt x="16916" y="381"/>
                </a:moveTo>
                <a:lnTo>
                  <a:pt x="12192" y="381"/>
                </a:lnTo>
                <a:lnTo>
                  <a:pt x="8128" y="3987"/>
                </a:lnTo>
                <a:lnTo>
                  <a:pt x="5029" y="6223"/>
                </a:lnTo>
                <a:lnTo>
                  <a:pt x="2692" y="7505"/>
                </a:lnTo>
                <a:lnTo>
                  <a:pt x="0" y="8686"/>
                </a:lnTo>
                <a:lnTo>
                  <a:pt x="0" y="13639"/>
                </a:lnTo>
                <a:lnTo>
                  <a:pt x="11887" y="5791"/>
                </a:lnTo>
                <a:lnTo>
                  <a:pt x="11887" y="53873"/>
                </a:lnTo>
                <a:lnTo>
                  <a:pt x="16916" y="53873"/>
                </a:lnTo>
                <a:lnTo>
                  <a:pt x="16916" y="381"/>
                </a:lnTo>
                <a:close/>
              </a:path>
              <a:path w="66675" h="53975">
                <a:moveTo>
                  <a:pt x="66675" y="49225"/>
                </a:moveTo>
                <a:lnTo>
                  <a:pt x="39624" y="49225"/>
                </a:lnTo>
                <a:lnTo>
                  <a:pt x="48336" y="41046"/>
                </a:lnTo>
                <a:lnTo>
                  <a:pt x="54190" y="35179"/>
                </a:lnTo>
                <a:lnTo>
                  <a:pt x="60820" y="27203"/>
                </a:lnTo>
                <a:lnTo>
                  <a:pt x="63284" y="23456"/>
                </a:lnTo>
                <a:lnTo>
                  <a:pt x="65532" y="18288"/>
                </a:lnTo>
                <a:lnTo>
                  <a:pt x="65989" y="16090"/>
                </a:lnTo>
                <a:lnTo>
                  <a:pt x="65989" y="9550"/>
                </a:lnTo>
                <a:lnTo>
                  <a:pt x="64516" y="6159"/>
                </a:lnTo>
                <a:lnTo>
                  <a:pt x="58623" y="1231"/>
                </a:lnTo>
                <a:lnTo>
                  <a:pt x="54889" y="0"/>
                </a:lnTo>
                <a:lnTo>
                  <a:pt x="45745" y="0"/>
                </a:lnTo>
                <a:lnTo>
                  <a:pt x="41935" y="1295"/>
                </a:lnTo>
                <a:lnTo>
                  <a:pt x="35687" y="6680"/>
                </a:lnTo>
                <a:lnTo>
                  <a:pt x="34061" y="10490"/>
                </a:lnTo>
                <a:lnTo>
                  <a:pt x="34061" y="15303"/>
                </a:lnTo>
                <a:lnTo>
                  <a:pt x="39624" y="15303"/>
                </a:lnTo>
                <a:lnTo>
                  <a:pt x="39624" y="12052"/>
                </a:lnTo>
                <a:lnTo>
                  <a:pt x="40589" y="9448"/>
                </a:lnTo>
                <a:lnTo>
                  <a:pt x="44450" y="5486"/>
                </a:lnTo>
                <a:lnTo>
                  <a:pt x="47040" y="4495"/>
                </a:lnTo>
                <a:lnTo>
                  <a:pt x="53949" y="4495"/>
                </a:lnTo>
                <a:lnTo>
                  <a:pt x="56667" y="5676"/>
                </a:lnTo>
                <a:lnTo>
                  <a:pt x="59766" y="9855"/>
                </a:lnTo>
                <a:lnTo>
                  <a:pt x="60426" y="11925"/>
                </a:lnTo>
                <a:lnTo>
                  <a:pt x="60426" y="15951"/>
                </a:lnTo>
                <a:lnTo>
                  <a:pt x="33528" y="48691"/>
                </a:lnTo>
                <a:lnTo>
                  <a:pt x="33528" y="53873"/>
                </a:lnTo>
                <a:lnTo>
                  <a:pt x="66675" y="53873"/>
                </a:lnTo>
                <a:lnTo>
                  <a:pt x="66675" y="4922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2308758" y="5725820"/>
            <a:ext cx="67945" cy="55244"/>
          </a:xfrm>
          <a:custGeom>
            <a:avLst/>
            <a:gdLst/>
            <a:ahLst/>
            <a:cxnLst/>
            <a:rect l="l" t="t" r="r" b="b"/>
            <a:pathLst>
              <a:path w="67944" h="55245">
                <a:moveTo>
                  <a:pt x="16916" y="381"/>
                </a:moveTo>
                <a:lnTo>
                  <a:pt x="12192" y="381"/>
                </a:lnTo>
                <a:lnTo>
                  <a:pt x="8128" y="3987"/>
                </a:lnTo>
                <a:lnTo>
                  <a:pt x="5029" y="6223"/>
                </a:lnTo>
                <a:lnTo>
                  <a:pt x="2692" y="7505"/>
                </a:lnTo>
                <a:lnTo>
                  <a:pt x="0" y="8686"/>
                </a:lnTo>
                <a:lnTo>
                  <a:pt x="0" y="13639"/>
                </a:lnTo>
                <a:lnTo>
                  <a:pt x="11887" y="5791"/>
                </a:lnTo>
                <a:lnTo>
                  <a:pt x="11887" y="53873"/>
                </a:lnTo>
                <a:lnTo>
                  <a:pt x="16916" y="53873"/>
                </a:lnTo>
                <a:lnTo>
                  <a:pt x="16916" y="381"/>
                </a:lnTo>
                <a:close/>
              </a:path>
              <a:path w="67944" h="55245">
                <a:moveTo>
                  <a:pt x="67513" y="36398"/>
                </a:moveTo>
                <a:lnTo>
                  <a:pt x="66484" y="33540"/>
                </a:lnTo>
                <a:lnTo>
                  <a:pt x="62369" y="28702"/>
                </a:lnTo>
                <a:lnTo>
                  <a:pt x="59563" y="27114"/>
                </a:lnTo>
                <a:lnTo>
                  <a:pt x="56007" y="26365"/>
                </a:lnTo>
                <a:lnTo>
                  <a:pt x="59918" y="25400"/>
                </a:lnTo>
                <a:lnTo>
                  <a:pt x="62788" y="23672"/>
                </a:lnTo>
                <a:lnTo>
                  <a:pt x="66040" y="19304"/>
                </a:lnTo>
                <a:lnTo>
                  <a:pt x="66751" y="17043"/>
                </a:lnTo>
                <a:lnTo>
                  <a:pt x="66751" y="10795"/>
                </a:lnTo>
                <a:lnTo>
                  <a:pt x="65532" y="7670"/>
                </a:lnTo>
                <a:lnTo>
                  <a:pt x="59994" y="1676"/>
                </a:lnTo>
                <a:lnTo>
                  <a:pt x="55524" y="0"/>
                </a:lnTo>
                <a:lnTo>
                  <a:pt x="43942" y="0"/>
                </a:lnTo>
                <a:lnTo>
                  <a:pt x="39547" y="1727"/>
                </a:lnTo>
                <a:lnTo>
                  <a:pt x="34112" y="7874"/>
                </a:lnTo>
                <a:lnTo>
                  <a:pt x="32918" y="10922"/>
                </a:lnTo>
                <a:lnTo>
                  <a:pt x="32918" y="14325"/>
                </a:lnTo>
                <a:lnTo>
                  <a:pt x="37947" y="14325"/>
                </a:lnTo>
                <a:lnTo>
                  <a:pt x="38354" y="10706"/>
                </a:lnTo>
                <a:lnTo>
                  <a:pt x="39700" y="8051"/>
                </a:lnTo>
                <a:lnTo>
                  <a:pt x="43967" y="4851"/>
                </a:lnTo>
                <a:lnTo>
                  <a:pt x="46583" y="4114"/>
                </a:lnTo>
                <a:lnTo>
                  <a:pt x="53797" y="4114"/>
                </a:lnTo>
                <a:lnTo>
                  <a:pt x="56845" y="5207"/>
                </a:lnTo>
                <a:lnTo>
                  <a:pt x="60807" y="9271"/>
                </a:lnTo>
                <a:lnTo>
                  <a:pt x="61722" y="11582"/>
                </a:lnTo>
                <a:lnTo>
                  <a:pt x="61722" y="16967"/>
                </a:lnTo>
                <a:lnTo>
                  <a:pt x="60756" y="19227"/>
                </a:lnTo>
                <a:lnTo>
                  <a:pt x="56642" y="23241"/>
                </a:lnTo>
                <a:lnTo>
                  <a:pt x="53670" y="24307"/>
                </a:lnTo>
                <a:lnTo>
                  <a:pt x="49911" y="24307"/>
                </a:lnTo>
                <a:lnTo>
                  <a:pt x="46863" y="24079"/>
                </a:lnTo>
                <a:lnTo>
                  <a:pt x="46863" y="28651"/>
                </a:lnTo>
                <a:lnTo>
                  <a:pt x="48145" y="28422"/>
                </a:lnTo>
                <a:lnTo>
                  <a:pt x="53467" y="28422"/>
                </a:lnTo>
                <a:lnTo>
                  <a:pt x="56502" y="29425"/>
                </a:lnTo>
                <a:lnTo>
                  <a:pt x="61226" y="33439"/>
                </a:lnTo>
                <a:lnTo>
                  <a:pt x="62407" y="36068"/>
                </a:lnTo>
                <a:lnTo>
                  <a:pt x="62407" y="42570"/>
                </a:lnTo>
                <a:lnTo>
                  <a:pt x="61226" y="45224"/>
                </a:lnTo>
                <a:lnTo>
                  <a:pt x="56502" y="49339"/>
                </a:lnTo>
                <a:lnTo>
                  <a:pt x="53441" y="50368"/>
                </a:lnTo>
                <a:lnTo>
                  <a:pt x="46278" y="50368"/>
                </a:lnTo>
                <a:lnTo>
                  <a:pt x="43370" y="49390"/>
                </a:lnTo>
                <a:lnTo>
                  <a:pt x="38544" y="45478"/>
                </a:lnTo>
                <a:lnTo>
                  <a:pt x="37338" y="42951"/>
                </a:lnTo>
                <a:lnTo>
                  <a:pt x="37338" y="39852"/>
                </a:lnTo>
                <a:lnTo>
                  <a:pt x="32156" y="39852"/>
                </a:lnTo>
                <a:lnTo>
                  <a:pt x="32156" y="41376"/>
                </a:lnTo>
                <a:lnTo>
                  <a:pt x="32372" y="42875"/>
                </a:lnTo>
                <a:lnTo>
                  <a:pt x="46812" y="54635"/>
                </a:lnTo>
                <a:lnTo>
                  <a:pt x="55295" y="54635"/>
                </a:lnTo>
                <a:lnTo>
                  <a:pt x="59944" y="53009"/>
                </a:lnTo>
                <a:lnTo>
                  <a:pt x="66090" y="46964"/>
                </a:lnTo>
                <a:lnTo>
                  <a:pt x="67513" y="43611"/>
                </a:lnTo>
                <a:lnTo>
                  <a:pt x="67513" y="3639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2306701" y="5896749"/>
            <a:ext cx="69850" cy="53975"/>
          </a:xfrm>
          <a:custGeom>
            <a:avLst/>
            <a:gdLst/>
            <a:ahLst/>
            <a:cxnLst/>
            <a:rect l="l" t="t" r="r" b="b"/>
            <a:pathLst>
              <a:path w="69850" h="53975">
                <a:moveTo>
                  <a:pt x="16916" y="0"/>
                </a:moveTo>
                <a:lnTo>
                  <a:pt x="12192" y="0"/>
                </a:lnTo>
                <a:lnTo>
                  <a:pt x="8128" y="3606"/>
                </a:lnTo>
                <a:lnTo>
                  <a:pt x="5029" y="5842"/>
                </a:lnTo>
                <a:lnTo>
                  <a:pt x="2692" y="7137"/>
                </a:lnTo>
                <a:lnTo>
                  <a:pt x="0" y="8305"/>
                </a:lnTo>
                <a:lnTo>
                  <a:pt x="0" y="13258"/>
                </a:lnTo>
                <a:lnTo>
                  <a:pt x="11887" y="5410"/>
                </a:lnTo>
                <a:lnTo>
                  <a:pt x="11887" y="53492"/>
                </a:lnTo>
                <a:lnTo>
                  <a:pt x="16916" y="53492"/>
                </a:lnTo>
                <a:lnTo>
                  <a:pt x="16916" y="0"/>
                </a:lnTo>
                <a:close/>
              </a:path>
              <a:path w="69850" h="53975">
                <a:moveTo>
                  <a:pt x="69570" y="36957"/>
                </a:moveTo>
                <a:lnTo>
                  <a:pt x="61125" y="36957"/>
                </a:lnTo>
                <a:lnTo>
                  <a:pt x="61125" y="5029"/>
                </a:lnTo>
                <a:lnTo>
                  <a:pt x="61125" y="0"/>
                </a:lnTo>
                <a:lnTo>
                  <a:pt x="56235" y="0"/>
                </a:lnTo>
                <a:lnTo>
                  <a:pt x="56235" y="5029"/>
                </a:lnTo>
                <a:lnTo>
                  <a:pt x="56235" y="36957"/>
                </a:lnTo>
                <a:lnTo>
                  <a:pt x="35712" y="36957"/>
                </a:lnTo>
                <a:lnTo>
                  <a:pt x="56235" y="5029"/>
                </a:lnTo>
                <a:lnTo>
                  <a:pt x="56235" y="0"/>
                </a:lnTo>
                <a:lnTo>
                  <a:pt x="54864" y="0"/>
                </a:lnTo>
                <a:lnTo>
                  <a:pt x="31407" y="35890"/>
                </a:lnTo>
                <a:lnTo>
                  <a:pt x="31407" y="40995"/>
                </a:lnTo>
                <a:lnTo>
                  <a:pt x="56235" y="40995"/>
                </a:lnTo>
                <a:lnTo>
                  <a:pt x="56235" y="53492"/>
                </a:lnTo>
                <a:lnTo>
                  <a:pt x="61125" y="53492"/>
                </a:lnTo>
                <a:lnTo>
                  <a:pt x="61125" y="40995"/>
                </a:lnTo>
                <a:lnTo>
                  <a:pt x="69570" y="40995"/>
                </a:lnTo>
                <a:lnTo>
                  <a:pt x="69570" y="3695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2308453" y="6099784"/>
            <a:ext cx="67945" cy="54610"/>
          </a:xfrm>
          <a:custGeom>
            <a:avLst/>
            <a:gdLst/>
            <a:ahLst/>
            <a:cxnLst/>
            <a:rect l="l" t="t" r="r" b="b"/>
            <a:pathLst>
              <a:path w="67944" h="54610">
                <a:moveTo>
                  <a:pt x="16916" y="0"/>
                </a:moveTo>
                <a:lnTo>
                  <a:pt x="12192" y="0"/>
                </a:lnTo>
                <a:lnTo>
                  <a:pt x="8128" y="3619"/>
                </a:lnTo>
                <a:lnTo>
                  <a:pt x="5029" y="5854"/>
                </a:lnTo>
                <a:lnTo>
                  <a:pt x="2692" y="7137"/>
                </a:lnTo>
                <a:lnTo>
                  <a:pt x="0" y="8305"/>
                </a:lnTo>
                <a:lnTo>
                  <a:pt x="0" y="13258"/>
                </a:lnTo>
                <a:lnTo>
                  <a:pt x="11887" y="5422"/>
                </a:lnTo>
                <a:lnTo>
                  <a:pt x="11887" y="53492"/>
                </a:lnTo>
                <a:lnTo>
                  <a:pt x="16916" y="53492"/>
                </a:lnTo>
                <a:lnTo>
                  <a:pt x="16916" y="0"/>
                </a:lnTo>
                <a:close/>
              </a:path>
              <a:path w="67944" h="54610">
                <a:moveTo>
                  <a:pt x="67818" y="31165"/>
                </a:moveTo>
                <a:lnTo>
                  <a:pt x="66370" y="26974"/>
                </a:lnTo>
                <a:lnTo>
                  <a:pt x="60591" y="20574"/>
                </a:lnTo>
                <a:lnTo>
                  <a:pt x="56667" y="18973"/>
                </a:lnTo>
                <a:lnTo>
                  <a:pt x="49352" y="18973"/>
                </a:lnTo>
                <a:lnTo>
                  <a:pt x="47193" y="19418"/>
                </a:lnTo>
                <a:lnTo>
                  <a:pt x="43268" y="21196"/>
                </a:lnTo>
                <a:lnTo>
                  <a:pt x="41516" y="22529"/>
                </a:lnTo>
                <a:lnTo>
                  <a:pt x="39928" y="24307"/>
                </a:lnTo>
                <a:lnTo>
                  <a:pt x="40843" y="4800"/>
                </a:lnTo>
                <a:lnTo>
                  <a:pt x="65163" y="4800"/>
                </a:lnTo>
                <a:lnTo>
                  <a:pt x="65163" y="762"/>
                </a:lnTo>
                <a:lnTo>
                  <a:pt x="36195" y="762"/>
                </a:lnTo>
                <a:lnTo>
                  <a:pt x="34899" y="31407"/>
                </a:lnTo>
                <a:lnTo>
                  <a:pt x="39928" y="31407"/>
                </a:lnTo>
                <a:lnTo>
                  <a:pt x="40551" y="28854"/>
                </a:lnTo>
                <a:lnTo>
                  <a:pt x="41871" y="26835"/>
                </a:lnTo>
                <a:lnTo>
                  <a:pt x="45935" y="23774"/>
                </a:lnTo>
                <a:lnTo>
                  <a:pt x="48348" y="23012"/>
                </a:lnTo>
                <a:lnTo>
                  <a:pt x="54800" y="23012"/>
                </a:lnTo>
                <a:lnTo>
                  <a:pt x="57658" y="24282"/>
                </a:lnTo>
                <a:lnTo>
                  <a:pt x="61671" y="29171"/>
                </a:lnTo>
                <a:lnTo>
                  <a:pt x="62636" y="32296"/>
                </a:lnTo>
                <a:lnTo>
                  <a:pt x="62636" y="39852"/>
                </a:lnTo>
                <a:lnTo>
                  <a:pt x="61747" y="42951"/>
                </a:lnTo>
                <a:lnTo>
                  <a:pt x="57797" y="48641"/>
                </a:lnTo>
                <a:lnTo>
                  <a:pt x="54559" y="50215"/>
                </a:lnTo>
                <a:lnTo>
                  <a:pt x="47244" y="50215"/>
                </a:lnTo>
                <a:lnTo>
                  <a:pt x="44716" y="49403"/>
                </a:lnTo>
                <a:lnTo>
                  <a:pt x="40436" y="46012"/>
                </a:lnTo>
                <a:lnTo>
                  <a:pt x="39319" y="43561"/>
                </a:lnTo>
                <a:lnTo>
                  <a:pt x="39319" y="40462"/>
                </a:lnTo>
                <a:lnTo>
                  <a:pt x="33832" y="40462"/>
                </a:lnTo>
                <a:lnTo>
                  <a:pt x="33832" y="41833"/>
                </a:lnTo>
                <a:lnTo>
                  <a:pt x="34048" y="43294"/>
                </a:lnTo>
                <a:lnTo>
                  <a:pt x="47307" y="54254"/>
                </a:lnTo>
                <a:lnTo>
                  <a:pt x="55422" y="54254"/>
                </a:lnTo>
                <a:lnTo>
                  <a:pt x="59753" y="52628"/>
                </a:lnTo>
                <a:lnTo>
                  <a:pt x="66205" y="46062"/>
                </a:lnTo>
                <a:lnTo>
                  <a:pt x="67818" y="41732"/>
                </a:lnTo>
                <a:lnTo>
                  <a:pt x="67818" y="3116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2307386" y="6261836"/>
            <a:ext cx="69215" cy="55244"/>
          </a:xfrm>
          <a:custGeom>
            <a:avLst/>
            <a:gdLst/>
            <a:ahLst/>
            <a:cxnLst/>
            <a:rect l="l" t="t" r="r" b="b"/>
            <a:pathLst>
              <a:path w="69214" h="55245">
                <a:moveTo>
                  <a:pt x="16916" y="381"/>
                </a:moveTo>
                <a:lnTo>
                  <a:pt x="12192" y="381"/>
                </a:lnTo>
                <a:lnTo>
                  <a:pt x="8128" y="3987"/>
                </a:lnTo>
                <a:lnTo>
                  <a:pt x="5029" y="6223"/>
                </a:lnTo>
                <a:lnTo>
                  <a:pt x="2692" y="7518"/>
                </a:lnTo>
                <a:lnTo>
                  <a:pt x="0" y="8686"/>
                </a:lnTo>
                <a:lnTo>
                  <a:pt x="0" y="13639"/>
                </a:lnTo>
                <a:lnTo>
                  <a:pt x="11887" y="5791"/>
                </a:lnTo>
                <a:lnTo>
                  <a:pt x="11887" y="53873"/>
                </a:lnTo>
                <a:lnTo>
                  <a:pt x="16916" y="53873"/>
                </a:lnTo>
                <a:lnTo>
                  <a:pt x="16916" y="381"/>
                </a:lnTo>
                <a:close/>
              </a:path>
              <a:path w="69214" h="55245">
                <a:moveTo>
                  <a:pt x="68884" y="32004"/>
                </a:moveTo>
                <a:lnTo>
                  <a:pt x="67538" y="27889"/>
                </a:lnTo>
                <a:lnTo>
                  <a:pt x="64109" y="23850"/>
                </a:lnTo>
                <a:lnTo>
                  <a:pt x="63779" y="23469"/>
                </a:lnTo>
                <a:lnTo>
                  <a:pt x="63779" y="41097"/>
                </a:lnTo>
                <a:lnTo>
                  <a:pt x="62738" y="44335"/>
                </a:lnTo>
                <a:lnTo>
                  <a:pt x="58572" y="49161"/>
                </a:lnTo>
                <a:lnTo>
                  <a:pt x="55676" y="50368"/>
                </a:lnTo>
                <a:lnTo>
                  <a:pt x="48260" y="50368"/>
                </a:lnTo>
                <a:lnTo>
                  <a:pt x="45351" y="49161"/>
                </a:lnTo>
                <a:lnTo>
                  <a:pt x="41135" y="44335"/>
                </a:lnTo>
                <a:lnTo>
                  <a:pt x="40081" y="41097"/>
                </a:lnTo>
                <a:lnTo>
                  <a:pt x="40081" y="33020"/>
                </a:lnTo>
                <a:lnTo>
                  <a:pt x="41084" y="29819"/>
                </a:lnTo>
                <a:lnTo>
                  <a:pt x="42379" y="28270"/>
                </a:lnTo>
                <a:lnTo>
                  <a:pt x="45097" y="25044"/>
                </a:lnTo>
                <a:lnTo>
                  <a:pt x="48056" y="23850"/>
                </a:lnTo>
                <a:lnTo>
                  <a:pt x="55880" y="23850"/>
                </a:lnTo>
                <a:lnTo>
                  <a:pt x="58826" y="25057"/>
                </a:lnTo>
                <a:lnTo>
                  <a:pt x="62788" y="29883"/>
                </a:lnTo>
                <a:lnTo>
                  <a:pt x="63754" y="33020"/>
                </a:lnTo>
                <a:lnTo>
                  <a:pt x="63779" y="41097"/>
                </a:lnTo>
                <a:lnTo>
                  <a:pt x="63779" y="23469"/>
                </a:lnTo>
                <a:lnTo>
                  <a:pt x="61950" y="21285"/>
                </a:lnTo>
                <a:lnTo>
                  <a:pt x="57988" y="19583"/>
                </a:lnTo>
                <a:lnTo>
                  <a:pt x="46355" y="19583"/>
                </a:lnTo>
                <a:lnTo>
                  <a:pt x="41579" y="22479"/>
                </a:lnTo>
                <a:lnTo>
                  <a:pt x="38633" y="28270"/>
                </a:lnTo>
                <a:lnTo>
                  <a:pt x="38633" y="19532"/>
                </a:lnTo>
                <a:lnTo>
                  <a:pt x="39700" y="13347"/>
                </a:lnTo>
                <a:lnTo>
                  <a:pt x="43967" y="6083"/>
                </a:lnTo>
                <a:lnTo>
                  <a:pt x="47523" y="4267"/>
                </a:lnTo>
                <a:lnTo>
                  <a:pt x="55600" y="4267"/>
                </a:lnTo>
                <a:lnTo>
                  <a:pt x="58140" y="5080"/>
                </a:lnTo>
                <a:lnTo>
                  <a:pt x="62103" y="8331"/>
                </a:lnTo>
                <a:lnTo>
                  <a:pt x="63093" y="10591"/>
                </a:lnTo>
                <a:lnTo>
                  <a:pt x="63093" y="13487"/>
                </a:lnTo>
                <a:lnTo>
                  <a:pt x="68199" y="13487"/>
                </a:lnTo>
                <a:lnTo>
                  <a:pt x="68199" y="8813"/>
                </a:lnTo>
                <a:lnTo>
                  <a:pt x="66446" y="5283"/>
                </a:lnTo>
                <a:lnTo>
                  <a:pt x="64947" y="4267"/>
                </a:lnTo>
                <a:lnTo>
                  <a:pt x="60096" y="965"/>
                </a:lnTo>
                <a:lnTo>
                  <a:pt x="56565" y="0"/>
                </a:lnTo>
                <a:lnTo>
                  <a:pt x="45034" y="0"/>
                </a:lnTo>
                <a:lnTo>
                  <a:pt x="39878" y="3048"/>
                </a:lnTo>
                <a:lnTo>
                  <a:pt x="34645" y="13665"/>
                </a:lnTo>
                <a:lnTo>
                  <a:pt x="33642" y="19532"/>
                </a:lnTo>
                <a:lnTo>
                  <a:pt x="33528" y="36068"/>
                </a:lnTo>
                <a:lnTo>
                  <a:pt x="34721" y="41859"/>
                </a:lnTo>
                <a:lnTo>
                  <a:pt x="40208" y="51816"/>
                </a:lnTo>
                <a:lnTo>
                  <a:pt x="45186" y="54635"/>
                </a:lnTo>
                <a:lnTo>
                  <a:pt x="56718" y="54635"/>
                </a:lnTo>
                <a:lnTo>
                  <a:pt x="60604" y="53213"/>
                </a:lnTo>
                <a:lnTo>
                  <a:pt x="63677" y="50368"/>
                </a:lnTo>
                <a:lnTo>
                  <a:pt x="67157" y="47167"/>
                </a:lnTo>
                <a:lnTo>
                  <a:pt x="68884" y="42722"/>
                </a:lnTo>
                <a:lnTo>
                  <a:pt x="68884" y="3200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2299157" y="7256741"/>
            <a:ext cx="77470" cy="55244"/>
          </a:xfrm>
          <a:custGeom>
            <a:avLst/>
            <a:gdLst/>
            <a:ahLst/>
            <a:cxnLst/>
            <a:rect l="l" t="t" r="r" b="b"/>
            <a:pathLst>
              <a:path w="77469" h="55245">
                <a:moveTo>
                  <a:pt x="33147" y="49225"/>
                </a:moveTo>
                <a:lnTo>
                  <a:pt x="6096" y="49225"/>
                </a:lnTo>
                <a:lnTo>
                  <a:pt x="14808" y="41046"/>
                </a:lnTo>
                <a:lnTo>
                  <a:pt x="20662" y="35179"/>
                </a:lnTo>
                <a:lnTo>
                  <a:pt x="27292" y="27203"/>
                </a:lnTo>
                <a:lnTo>
                  <a:pt x="29756" y="23469"/>
                </a:lnTo>
                <a:lnTo>
                  <a:pt x="32004" y="18288"/>
                </a:lnTo>
                <a:lnTo>
                  <a:pt x="32461" y="16103"/>
                </a:lnTo>
                <a:lnTo>
                  <a:pt x="32461" y="9550"/>
                </a:lnTo>
                <a:lnTo>
                  <a:pt x="30988" y="6159"/>
                </a:lnTo>
                <a:lnTo>
                  <a:pt x="25095" y="1231"/>
                </a:lnTo>
                <a:lnTo>
                  <a:pt x="21361" y="0"/>
                </a:lnTo>
                <a:lnTo>
                  <a:pt x="12217" y="0"/>
                </a:lnTo>
                <a:lnTo>
                  <a:pt x="8407" y="1295"/>
                </a:lnTo>
                <a:lnTo>
                  <a:pt x="2159" y="6680"/>
                </a:lnTo>
                <a:lnTo>
                  <a:pt x="533" y="10490"/>
                </a:lnTo>
                <a:lnTo>
                  <a:pt x="533" y="15303"/>
                </a:lnTo>
                <a:lnTo>
                  <a:pt x="6096" y="15303"/>
                </a:lnTo>
                <a:lnTo>
                  <a:pt x="6096" y="12065"/>
                </a:lnTo>
                <a:lnTo>
                  <a:pt x="7061" y="9448"/>
                </a:lnTo>
                <a:lnTo>
                  <a:pt x="10922" y="5486"/>
                </a:lnTo>
                <a:lnTo>
                  <a:pt x="13512" y="4495"/>
                </a:lnTo>
                <a:lnTo>
                  <a:pt x="20421" y="4495"/>
                </a:lnTo>
                <a:lnTo>
                  <a:pt x="23139" y="5689"/>
                </a:lnTo>
                <a:lnTo>
                  <a:pt x="26238" y="9855"/>
                </a:lnTo>
                <a:lnTo>
                  <a:pt x="26898" y="11938"/>
                </a:lnTo>
                <a:lnTo>
                  <a:pt x="26898" y="15951"/>
                </a:lnTo>
                <a:lnTo>
                  <a:pt x="0" y="48691"/>
                </a:lnTo>
                <a:lnTo>
                  <a:pt x="0" y="53873"/>
                </a:lnTo>
                <a:lnTo>
                  <a:pt x="33147" y="53873"/>
                </a:lnTo>
                <a:lnTo>
                  <a:pt x="33147" y="49225"/>
                </a:lnTo>
                <a:close/>
              </a:path>
              <a:path w="77469" h="55245">
                <a:moveTo>
                  <a:pt x="77114" y="18415"/>
                </a:moveTo>
                <a:lnTo>
                  <a:pt x="75615" y="11620"/>
                </a:lnTo>
                <a:lnTo>
                  <a:pt x="71983" y="6007"/>
                </a:lnTo>
                <a:lnTo>
                  <a:pt x="71983" y="33045"/>
                </a:lnTo>
                <a:lnTo>
                  <a:pt x="71348" y="37655"/>
                </a:lnTo>
                <a:lnTo>
                  <a:pt x="67995" y="47421"/>
                </a:lnTo>
                <a:lnTo>
                  <a:pt x="64566" y="50368"/>
                </a:lnTo>
                <a:lnTo>
                  <a:pt x="54864" y="50368"/>
                </a:lnTo>
                <a:lnTo>
                  <a:pt x="51409" y="47396"/>
                </a:lnTo>
                <a:lnTo>
                  <a:pt x="48107" y="37744"/>
                </a:lnTo>
                <a:lnTo>
                  <a:pt x="47586" y="33959"/>
                </a:lnTo>
                <a:lnTo>
                  <a:pt x="47612" y="20751"/>
                </a:lnTo>
                <a:lnTo>
                  <a:pt x="48133" y="17043"/>
                </a:lnTo>
                <a:lnTo>
                  <a:pt x="51485" y="7239"/>
                </a:lnTo>
                <a:lnTo>
                  <a:pt x="54914" y="4267"/>
                </a:lnTo>
                <a:lnTo>
                  <a:pt x="64617" y="4267"/>
                </a:lnTo>
                <a:lnTo>
                  <a:pt x="68072" y="7239"/>
                </a:lnTo>
                <a:lnTo>
                  <a:pt x="71374" y="16891"/>
                </a:lnTo>
                <a:lnTo>
                  <a:pt x="71882" y="20751"/>
                </a:lnTo>
                <a:lnTo>
                  <a:pt x="71983" y="33045"/>
                </a:lnTo>
                <a:lnTo>
                  <a:pt x="71983" y="6007"/>
                </a:lnTo>
                <a:lnTo>
                  <a:pt x="70866" y="4267"/>
                </a:lnTo>
                <a:lnTo>
                  <a:pt x="69621" y="2324"/>
                </a:lnTo>
                <a:lnTo>
                  <a:pt x="65328" y="0"/>
                </a:lnTo>
                <a:lnTo>
                  <a:pt x="52527" y="0"/>
                </a:lnTo>
                <a:lnTo>
                  <a:pt x="47523" y="3708"/>
                </a:lnTo>
                <a:lnTo>
                  <a:pt x="43154" y="15341"/>
                </a:lnTo>
                <a:lnTo>
                  <a:pt x="42367" y="20751"/>
                </a:lnTo>
                <a:lnTo>
                  <a:pt x="42367" y="36283"/>
                </a:lnTo>
                <a:lnTo>
                  <a:pt x="43865" y="43078"/>
                </a:lnTo>
                <a:lnTo>
                  <a:pt x="49860" y="52324"/>
                </a:lnTo>
                <a:lnTo>
                  <a:pt x="54152" y="54635"/>
                </a:lnTo>
                <a:lnTo>
                  <a:pt x="66954" y="54635"/>
                </a:lnTo>
                <a:lnTo>
                  <a:pt x="71958" y="50927"/>
                </a:lnTo>
                <a:lnTo>
                  <a:pt x="72161" y="50368"/>
                </a:lnTo>
                <a:lnTo>
                  <a:pt x="76327" y="39344"/>
                </a:lnTo>
                <a:lnTo>
                  <a:pt x="77114" y="33959"/>
                </a:lnTo>
                <a:lnTo>
                  <a:pt x="77114" y="1841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2311958" y="7439469"/>
            <a:ext cx="64769" cy="53975"/>
          </a:xfrm>
          <a:custGeom>
            <a:avLst/>
            <a:gdLst/>
            <a:ahLst/>
            <a:cxnLst/>
            <a:rect l="l" t="t" r="r" b="b"/>
            <a:pathLst>
              <a:path w="64769" h="53975">
                <a:moveTo>
                  <a:pt x="33147" y="49225"/>
                </a:moveTo>
                <a:lnTo>
                  <a:pt x="6108" y="49225"/>
                </a:lnTo>
                <a:lnTo>
                  <a:pt x="14820" y="41046"/>
                </a:lnTo>
                <a:lnTo>
                  <a:pt x="20662" y="35179"/>
                </a:lnTo>
                <a:lnTo>
                  <a:pt x="27305" y="27203"/>
                </a:lnTo>
                <a:lnTo>
                  <a:pt x="29756" y="23469"/>
                </a:lnTo>
                <a:lnTo>
                  <a:pt x="32004" y="18288"/>
                </a:lnTo>
                <a:lnTo>
                  <a:pt x="32461" y="16103"/>
                </a:lnTo>
                <a:lnTo>
                  <a:pt x="32461" y="9550"/>
                </a:lnTo>
                <a:lnTo>
                  <a:pt x="30988" y="6159"/>
                </a:lnTo>
                <a:lnTo>
                  <a:pt x="25095" y="1231"/>
                </a:lnTo>
                <a:lnTo>
                  <a:pt x="21361" y="0"/>
                </a:lnTo>
                <a:lnTo>
                  <a:pt x="12217" y="0"/>
                </a:lnTo>
                <a:lnTo>
                  <a:pt x="8420" y="1295"/>
                </a:lnTo>
                <a:lnTo>
                  <a:pt x="2159" y="6680"/>
                </a:lnTo>
                <a:lnTo>
                  <a:pt x="546" y="10490"/>
                </a:lnTo>
                <a:lnTo>
                  <a:pt x="546" y="15316"/>
                </a:lnTo>
                <a:lnTo>
                  <a:pt x="6108" y="15316"/>
                </a:lnTo>
                <a:lnTo>
                  <a:pt x="6108" y="12065"/>
                </a:lnTo>
                <a:lnTo>
                  <a:pt x="7061" y="9448"/>
                </a:lnTo>
                <a:lnTo>
                  <a:pt x="10922" y="5486"/>
                </a:lnTo>
                <a:lnTo>
                  <a:pt x="13512" y="4495"/>
                </a:lnTo>
                <a:lnTo>
                  <a:pt x="20421" y="4495"/>
                </a:lnTo>
                <a:lnTo>
                  <a:pt x="23139" y="5689"/>
                </a:lnTo>
                <a:lnTo>
                  <a:pt x="26238" y="9855"/>
                </a:lnTo>
                <a:lnTo>
                  <a:pt x="26898" y="11938"/>
                </a:lnTo>
                <a:lnTo>
                  <a:pt x="26898" y="15951"/>
                </a:lnTo>
                <a:lnTo>
                  <a:pt x="0" y="48691"/>
                </a:lnTo>
                <a:lnTo>
                  <a:pt x="0" y="53873"/>
                </a:lnTo>
                <a:lnTo>
                  <a:pt x="33147" y="53873"/>
                </a:lnTo>
                <a:lnTo>
                  <a:pt x="33147" y="49225"/>
                </a:lnTo>
                <a:close/>
              </a:path>
              <a:path w="64769" h="53975">
                <a:moveTo>
                  <a:pt x="64312" y="381"/>
                </a:moveTo>
                <a:lnTo>
                  <a:pt x="59588" y="381"/>
                </a:lnTo>
                <a:lnTo>
                  <a:pt x="55524" y="3987"/>
                </a:lnTo>
                <a:lnTo>
                  <a:pt x="52425" y="6223"/>
                </a:lnTo>
                <a:lnTo>
                  <a:pt x="50088" y="7518"/>
                </a:lnTo>
                <a:lnTo>
                  <a:pt x="47396" y="8686"/>
                </a:lnTo>
                <a:lnTo>
                  <a:pt x="47396" y="13639"/>
                </a:lnTo>
                <a:lnTo>
                  <a:pt x="59283" y="5791"/>
                </a:lnTo>
                <a:lnTo>
                  <a:pt x="59283" y="53873"/>
                </a:lnTo>
                <a:lnTo>
                  <a:pt x="64312" y="53873"/>
                </a:lnTo>
                <a:lnTo>
                  <a:pt x="64312" y="38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2422525" y="5585586"/>
            <a:ext cx="173355" cy="56515"/>
          </a:xfrm>
          <a:custGeom>
            <a:avLst/>
            <a:gdLst/>
            <a:ahLst/>
            <a:cxnLst/>
            <a:rect l="l" t="t" r="r" b="b"/>
            <a:pathLst>
              <a:path w="173355" h="56514">
                <a:moveTo>
                  <a:pt x="52578" y="55016"/>
                </a:moveTo>
                <a:lnTo>
                  <a:pt x="33375" y="26441"/>
                </a:lnTo>
                <a:lnTo>
                  <a:pt x="51511" y="0"/>
                </a:lnTo>
                <a:lnTo>
                  <a:pt x="38862" y="0"/>
                </a:lnTo>
                <a:lnTo>
                  <a:pt x="26974" y="18669"/>
                </a:lnTo>
                <a:lnTo>
                  <a:pt x="15849" y="0"/>
                </a:lnTo>
                <a:lnTo>
                  <a:pt x="1295" y="0"/>
                </a:lnTo>
                <a:lnTo>
                  <a:pt x="19354" y="26517"/>
                </a:lnTo>
                <a:lnTo>
                  <a:pt x="0" y="55016"/>
                </a:lnTo>
                <a:lnTo>
                  <a:pt x="12649" y="55016"/>
                </a:lnTo>
                <a:lnTo>
                  <a:pt x="25831" y="34290"/>
                </a:lnTo>
                <a:lnTo>
                  <a:pt x="38100" y="55016"/>
                </a:lnTo>
                <a:lnTo>
                  <a:pt x="52578" y="55016"/>
                </a:lnTo>
                <a:close/>
              </a:path>
              <a:path w="173355" h="56514">
                <a:moveTo>
                  <a:pt x="84963" y="1828"/>
                </a:moveTo>
                <a:lnTo>
                  <a:pt x="75133" y="1828"/>
                </a:lnTo>
                <a:lnTo>
                  <a:pt x="70764" y="4978"/>
                </a:lnTo>
                <a:lnTo>
                  <a:pt x="66065" y="7645"/>
                </a:lnTo>
                <a:lnTo>
                  <a:pt x="61036" y="9829"/>
                </a:lnTo>
                <a:lnTo>
                  <a:pt x="61036" y="20421"/>
                </a:lnTo>
                <a:lnTo>
                  <a:pt x="73456" y="13639"/>
                </a:lnTo>
                <a:lnTo>
                  <a:pt x="73456" y="55016"/>
                </a:lnTo>
                <a:lnTo>
                  <a:pt x="84963" y="55016"/>
                </a:lnTo>
                <a:lnTo>
                  <a:pt x="84963" y="1828"/>
                </a:lnTo>
                <a:close/>
              </a:path>
              <a:path w="173355" h="56514">
                <a:moveTo>
                  <a:pt x="131368" y="19761"/>
                </a:moveTo>
                <a:lnTo>
                  <a:pt x="129641" y="12852"/>
                </a:lnTo>
                <a:lnTo>
                  <a:pt x="127736" y="10134"/>
                </a:lnTo>
                <a:lnTo>
                  <a:pt x="123037" y="3403"/>
                </a:lnTo>
                <a:lnTo>
                  <a:pt x="119786" y="1765"/>
                </a:lnTo>
                <a:lnTo>
                  <a:pt x="119786" y="34848"/>
                </a:lnTo>
                <a:lnTo>
                  <a:pt x="119329" y="38989"/>
                </a:lnTo>
                <a:lnTo>
                  <a:pt x="117246" y="45389"/>
                </a:lnTo>
                <a:lnTo>
                  <a:pt x="115366" y="47167"/>
                </a:lnTo>
                <a:lnTo>
                  <a:pt x="110185" y="47167"/>
                </a:lnTo>
                <a:lnTo>
                  <a:pt x="108305" y="45364"/>
                </a:lnTo>
                <a:lnTo>
                  <a:pt x="106222" y="38862"/>
                </a:lnTo>
                <a:lnTo>
                  <a:pt x="105765" y="34848"/>
                </a:lnTo>
                <a:lnTo>
                  <a:pt x="105765" y="23926"/>
                </a:lnTo>
                <a:lnTo>
                  <a:pt x="106083" y="19761"/>
                </a:lnTo>
                <a:lnTo>
                  <a:pt x="107746" y="12471"/>
                </a:lnTo>
                <a:lnTo>
                  <a:pt x="109778" y="10134"/>
                </a:lnTo>
                <a:lnTo>
                  <a:pt x="115773" y="10134"/>
                </a:lnTo>
                <a:lnTo>
                  <a:pt x="119786" y="34848"/>
                </a:lnTo>
                <a:lnTo>
                  <a:pt x="119786" y="1765"/>
                </a:lnTo>
                <a:lnTo>
                  <a:pt x="118567" y="1143"/>
                </a:lnTo>
                <a:lnTo>
                  <a:pt x="107543" y="1143"/>
                </a:lnTo>
                <a:lnTo>
                  <a:pt x="94183" y="36677"/>
                </a:lnTo>
                <a:lnTo>
                  <a:pt x="95554" y="43078"/>
                </a:lnTo>
                <a:lnTo>
                  <a:pt x="101498" y="53390"/>
                </a:lnTo>
                <a:lnTo>
                  <a:pt x="106324" y="56159"/>
                </a:lnTo>
                <a:lnTo>
                  <a:pt x="119278" y="56159"/>
                </a:lnTo>
                <a:lnTo>
                  <a:pt x="124129" y="53365"/>
                </a:lnTo>
                <a:lnTo>
                  <a:pt x="127660" y="47167"/>
                </a:lnTo>
                <a:lnTo>
                  <a:pt x="130022" y="43053"/>
                </a:lnTo>
                <a:lnTo>
                  <a:pt x="131368" y="36677"/>
                </a:lnTo>
                <a:lnTo>
                  <a:pt x="131368" y="19761"/>
                </a:lnTo>
                <a:close/>
              </a:path>
              <a:path w="173355" h="56514">
                <a:moveTo>
                  <a:pt x="173202" y="46177"/>
                </a:moveTo>
                <a:lnTo>
                  <a:pt x="147751" y="46710"/>
                </a:lnTo>
                <a:lnTo>
                  <a:pt x="154901" y="40754"/>
                </a:lnTo>
                <a:lnTo>
                  <a:pt x="160832" y="35344"/>
                </a:lnTo>
                <a:lnTo>
                  <a:pt x="165531" y="30505"/>
                </a:lnTo>
                <a:lnTo>
                  <a:pt x="169011" y="26212"/>
                </a:lnTo>
                <a:lnTo>
                  <a:pt x="171602" y="22606"/>
                </a:lnTo>
                <a:lnTo>
                  <a:pt x="172897" y="19075"/>
                </a:lnTo>
                <a:lnTo>
                  <a:pt x="172897" y="11353"/>
                </a:lnTo>
                <a:lnTo>
                  <a:pt x="171310" y="7874"/>
                </a:lnTo>
                <a:lnTo>
                  <a:pt x="164960" y="2489"/>
                </a:lnTo>
                <a:lnTo>
                  <a:pt x="160553" y="1143"/>
                </a:lnTo>
                <a:lnTo>
                  <a:pt x="149428" y="1143"/>
                </a:lnTo>
                <a:lnTo>
                  <a:pt x="145084" y="2387"/>
                </a:lnTo>
                <a:lnTo>
                  <a:pt x="138379" y="7620"/>
                </a:lnTo>
                <a:lnTo>
                  <a:pt x="136626" y="11633"/>
                </a:lnTo>
                <a:lnTo>
                  <a:pt x="136626" y="16916"/>
                </a:lnTo>
                <a:lnTo>
                  <a:pt x="148285" y="16916"/>
                </a:lnTo>
                <a:lnTo>
                  <a:pt x="148285" y="15290"/>
                </a:lnTo>
                <a:lnTo>
                  <a:pt x="148640" y="13792"/>
                </a:lnTo>
                <a:lnTo>
                  <a:pt x="150469" y="10236"/>
                </a:lnTo>
                <a:lnTo>
                  <a:pt x="152349" y="9144"/>
                </a:lnTo>
                <a:lnTo>
                  <a:pt x="156921" y="9144"/>
                </a:lnTo>
                <a:lnTo>
                  <a:pt x="158457" y="9766"/>
                </a:lnTo>
                <a:lnTo>
                  <a:pt x="160743" y="12255"/>
                </a:lnTo>
                <a:lnTo>
                  <a:pt x="161315" y="13893"/>
                </a:lnTo>
                <a:lnTo>
                  <a:pt x="161315" y="18313"/>
                </a:lnTo>
                <a:lnTo>
                  <a:pt x="159842" y="21209"/>
                </a:lnTo>
                <a:lnTo>
                  <a:pt x="155422" y="26339"/>
                </a:lnTo>
                <a:lnTo>
                  <a:pt x="153009" y="28702"/>
                </a:lnTo>
                <a:lnTo>
                  <a:pt x="135864" y="44272"/>
                </a:lnTo>
                <a:lnTo>
                  <a:pt x="135864" y="55016"/>
                </a:lnTo>
                <a:lnTo>
                  <a:pt x="173202" y="55016"/>
                </a:lnTo>
                <a:lnTo>
                  <a:pt x="173202" y="461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51" name="object 25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764009" y="5965564"/>
            <a:ext cx="842835" cy="1389437"/>
          </a:xfrm>
          <a:prstGeom prst="rect">
            <a:avLst/>
          </a:prstGeom>
        </p:spPr>
      </p:pic>
      <p:pic>
        <p:nvPicPr>
          <p:cNvPr id="252" name="object 25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035164" y="5118899"/>
            <a:ext cx="537133" cy="238379"/>
          </a:xfrm>
          <a:prstGeom prst="rect">
            <a:avLst/>
          </a:prstGeom>
        </p:spPr>
      </p:pic>
      <p:pic>
        <p:nvPicPr>
          <p:cNvPr id="253" name="object 25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41946" y="5647893"/>
            <a:ext cx="596506" cy="237769"/>
          </a:xfrm>
          <a:prstGeom prst="rect">
            <a:avLst/>
          </a:prstGeom>
        </p:spPr>
      </p:pic>
      <p:sp>
        <p:nvSpPr>
          <p:cNvPr id="254" name="object 254"/>
          <p:cNvSpPr/>
          <p:nvPr/>
        </p:nvSpPr>
        <p:spPr>
          <a:xfrm>
            <a:off x="2778188" y="5687402"/>
            <a:ext cx="114935" cy="55880"/>
          </a:xfrm>
          <a:custGeom>
            <a:avLst/>
            <a:gdLst/>
            <a:ahLst/>
            <a:cxnLst/>
            <a:rect l="l" t="t" r="r" b="b"/>
            <a:pathLst>
              <a:path w="114935" h="55879">
                <a:moveTo>
                  <a:pt x="36271" y="13538"/>
                </a:moveTo>
                <a:lnTo>
                  <a:pt x="35991" y="11760"/>
                </a:lnTo>
                <a:lnTo>
                  <a:pt x="34848" y="8318"/>
                </a:lnTo>
                <a:lnTo>
                  <a:pt x="33782" y="6591"/>
                </a:lnTo>
                <a:lnTo>
                  <a:pt x="31623" y="4419"/>
                </a:lnTo>
                <a:lnTo>
                  <a:pt x="30937" y="3721"/>
                </a:lnTo>
                <a:lnTo>
                  <a:pt x="30937" y="11760"/>
                </a:lnTo>
                <a:lnTo>
                  <a:pt x="30937" y="20256"/>
                </a:lnTo>
                <a:lnTo>
                  <a:pt x="29083" y="23456"/>
                </a:lnTo>
                <a:lnTo>
                  <a:pt x="23291" y="25984"/>
                </a:lnTo>
                <a:lnTo>
                  <a:pt x="20015" y="26441"/>
                </a:lnTo>
                <a:lnTo>
                  <a:pt x="4876" y="26441"/>
                </a:lnTo>
                <a:lnTo>
                  <a:pt x="4876" y="4419"/>
                </a:lnTo>
                <a:lnTo>
                  <a:pt x="21691" y="4419"/>
                </a:lnTo>
                <a:lnTo>
                  <a:pt x="25222" y="5334"/>
                </a:lnTo>
                <a:lnTo>
                  <a:pt x="29794" y="8991"/>
                </a:lnTo>
                <a:lnTo>
                  <a:pt x="30937" y="11760"/>
                </a:lnTo>
                <a:lnTo>
                  <a:pt x="30937" y="3721"/>
                </a:lnTo>
                <a:lnTo>
                  <a:pt x="30073" y="2832"/>
                </a:lnTo>
                <a:lnTo>
                  <a:pt x="27330" y="1320"/>
                </a:lnTo>
                <a:lnTo>
                  <a:pt x="22250" y="215"/>
                </a:lnTo>
                <a:lnTo>
                  <a:pt x="19354" y="0"/>
                </a:lnTo>
                <a:lnTo>
                  <a:pt x="0" y="0"/>
                </a:lnTo>
                <a:lnTo>
                  <a:pt x="0" y="55016"/>
                </a:lnTo>
                <a:lnTo>
                  <a:pt x="4876" y="55016"/>
                </a:lnTo>
                <a:lnTo>
                  <a:pt x="4876" y="30861"/>
                </a:lnTo>
                <a:lnTo>
                  <a:pt x="17424" y="30861"/>
                </a:lnTo>
                <a:lnTo>
                  <a:pt x="19545" y="30772"/>
                </a:lnTo>
                <a:lnTo>
                  <a:pt x="23964" y="30353"/>
                </a:lnTo>
                <a:lnTo>
                  <a:pt x="25933" y="29883"/>
                </a:lnTo>
                <a:lnTo>
                  <a:pt x="27660" y="29108"/>
                </a:lnTo>
                <a:lnTo>
                  <a:pt x="30454" y="27952"/>
                </a:lnTo>
                <a:lnTo>
                  <a:pt x="32207" y="26441"/>
                </a:lnTo>
                <a:lnTo>
                  <a:pt x="32588" y="26123"/>
                </a:lnTo>
                <a:lnTo>
                  <a:pt x="35534" y="21196"/>
                </a:lnTo>
                <a:lnTo>
                  <a:pt x="36271" y="18465"/>
                </a:lnTo>
                <a:lnTo>
                  <a:pt x="36271" y="13538"/>
                </a:lnTo>
                <a:close/>
              </a:path>
              <a:path w="114935" h="55879">
                <a:moveTo>
                  <a:pt x="64922" y="1536"/>
                </a:moveTo>
                <a:lnTo>
                  <a:pt x="60198" y="1536"/>
                </a:lnTo>
                <a:lnTo>
                  <a:pt x="56134" y="5143"/>
                </a:lnTo>
                <a:lnTo>
                  <a:pt x="53035" y="7378"/>
                </a:lnTo>
                <a:lnTo>
                  <a:pt x="50698" y="8661"/>
                </a:lnTo>
                <a:lnTo>
                  <a:pt x="48006" y="9829"/>
                </a:lnTo>
                <a:lnTo>
                  <a:pt x="48006" y="14795"/>
                </a:lnTo>
                <a:lnTo>
                  <a:pt x="59893" y="6946"/>
                </a:lnTo>
                <a:lnTo>
                  <a:pt x="59893" y="55016"/>
                </a:lnTo>
                <a:lnTo>
                  <a:pt x="64922" y="55016"/>
                </a:lnTo>
                <a:lnTo>
                  <a:pt x="64922" y="1536"/>
                </a:lnTo>
                <a:close/>
              </a:path>
              <a:path w="114935" h="55879">
                <a:moveTo>
                  <a:pt x="114376" y="19558"/>
                </a:moveTo>
                <a:lnTo>
                  <a:pt x="112877" y="12763"/>
                </a:lnTo>
                <a:lnTo>
                  <a:pt x="109245" y="7150"/>
                </a:lnTo>
                <a:lnTo>
                  <a:pt x="109245" y="34188"/>
                </a:lnTo>
                <a:lnTo>
                  <a:pt x="108610" y="38811"/>
                </a:lnTo>
                <a:lnTo>
                  <a:pt x="105257" y="48564"/>
                </a:lnTo>
                <a:lnTo>
                  <a:pt x="101828" y="51511"/>
                </a:lnTo>
                <a:lnTo>
                  <a:pt x="92125" y="51511"/>
                </a:lnTo>
                <a:lnTo>
                  <a:pt x="88671" y="48552"/>
                </a:lnTo>
                <a:lnTo>
                  <a:pt x="85369" y="38900"/>
                </a:lnTo>
                <a:lnTo>
                  <a:pt x="84848" y="35102"/>
                </a:lnTo>
                <a:lnTo>
                  <a:pt x="84874" y="21894"/>
                </a:lnTo>
                <a:lnTo>
                  <a:pt x="85394" y="18186"/>
                </a:lnTo>
                <a:lnTo>
                  <a:pt x="88747" y="8394"/>
                </a:lnTo>
                <a:lnTo>
                  <a:pt x="92176" y="5410"/>
                </a:lnTo>
                <a:lnTo>
                  <a:pt x="101879" y="5410"/>
                </a:lnTo>
                <a:lnTo>
                  <a:pt x="105333" y="8394"/>
                </a:lnTo>
                <a:lnTo>
                  <a:pt x="108635" y="18034"/>
                </a:lnTo>
                <a:lnTo>
                  <a:pt x="109143" y="21894"/>
                </a:lnTo>
                <a:lnTo>
                  <a:pt x="109245" y="34188"/>
                </a:lnTo>
                <a:lnTo>
                  <a:pt x="109245" y="7150"/>
                </a:lnTo>
                <a:lnTo>
                  <a:pt x="108127" y="5410"/>
                </a:lnTo>
                <a:lnTo>
                  <a:pt x="106883" y="3479"/>
                </a:lnTo>
                <a:lnTo>
                  <a:pt x="102590" y="1143"/>
                </a:lnTo>
                <a:lnTo>
                  <a:pt x="89789" y="1143"/>
                </a:lnTo>
                <a:lnTo>
                  <a:pt x="84785" y="4851"/>
                </a:lnTo>
                <a:lnTo>
                  <a:pt x="80416" y="16497"/>
                </a:lnTo>
                <a:lnTo>
                  <a:pt x="79629" y="21894"/>
                </a:lnTo>
                <a:lnTo>
                  <a:pt x="79629" y="37439"/>
                </a:lnTo>
                <a:lnTo>
                  <a:pt x="81127" y="44221"/>
                </a:lnTo>
                <a:lnTo>
                  <a:pt x="87122" y="53479"/>
                </a:lnTo>
                <a:lnTo>
                  <a:pt x="91414" y="55791"/>
                </a:lnTo>
                <a:lnTo>
                  <a:pt x="104216" y="55791"/>
                </a:lnTo>
                <a:lnTo>
                  <a:pt x="109220" y="52082"/>
                </a:lnTo>
                <a:lnTo>
                  <a:pt x="109423" y="51511"/>
                </a:lnTo>
                <a:lnTo>
                  <a:pt x="113588" y="40487"/>
                </a:lnTo>
                <a:lnTo>
                  <a:pt x="114376" y="35102"/>
                </a:lnTo>
                <a:lnTo>
                  <a:pt x="114376" y="1955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2788348" y="5850013"/>
            <a:ext cx="123189" cy="55880"/>
          </a:xfrm>
          <a:custGeom>
            <a:avLst/>
            <a:gdLst/>
            <a:ahLst/>
            <a:cxnLst/>
            <a:rect l="l" t="t" r="r" b="b"/>
            <a:pathLst>
              <a:path w="123189" h="55879">
                <a:moveTo>
                  <a:pt x="40233" y="0"/>
                </a:moveTo>
                <a:lnTo>
                  <a:pt x="35356" y="0"/>
                </a:lnTo>
                <a:lnTo>
                  <a:pt x="35356" y="47929"/>
                </a:lnTo>
                <a:lnTo>
                  <a:pt x="5486" y="0"/>
                </a:lnTo>
                <a:lnTo>
                  <a:pt x="0" y="0"/>
                </a:lnTo>
                <a:lnTo>
                  <a:pt x="0" y="55016"/>
                </a:lnTo>
                <a:lnTo>
                  <a:pt x="4876" y="55016"/>
                </a:lnTo>
                <a:lnTo>
                  <a:pt x="4876" y="7924"/>
                </a:lnTo>
                <a:lnTo>
                  <a:pt x="34417" y="55029"/>
                </a:lnTo>
                <a:lnTo>
                  <a:pt x="40233" y="55016"/>
                </a:lnTo>
                <a:lnTo>
                  <a:pt x="40233" y="0"/>
                </a:lnTo>
                <a:close/>
              </a:path>
              <a:path w="123189" h="55879">
                <a:moveTo>
                  <a:pt x="73380" y="1524"/>
                </a:moveTo>
                <a:lnTo>
                  <a:pt x="68656" y="1524"/>
                </a:lnTo>
                <a:lnTo>
                  <a:pt x="64592" y="5130"/>
                </a:lnTo>
                <a:lnTo>
                  <a:pt x="61493" y="7366"/>
                </a:lnTo>
                <a:lnTo>
                  <a:pt x="59156" y="8661"/>
                </a:lnTo>
                <a:lnTo>
                  <a:pt x="56464" y="9829"/>
                </a:lnTo>
                <a:lnTo>
                  <a:pt x="56464" y="14782"/>
                </a:lnTo>
                <a:lnTo>
                  <a:pt x="68351" y="6934"/>
                </a:lnTo>
                <a:lnTo>
                  <a:pt x="68351" y="55016"/>
                </a:lnTo>
                <a:lnTo>
                  <a:pt x="73380" y="55016"/>
                </a:lnTo>
                <a:lnTo>
                  <a:pt x="73380" y="1524"/>
                </a:lnTo>
                <a:close/>
              </a:path>
              <a:path w="123189" h="55879">
                <a:moveTo>
                  <a:pt x="122834" y="19558"/>
                </a:moveTo>
                <a:lnTo>
                  <a:pt x="121335" y="12763"/>
                </a:lnTo>
                <a:lnTo>
                  <a:pt x="117703" y="7150"/>
                </a:lnTo>
                <a:lnTo>
                  <a:pt x="117703" y="34188"/>
                </a:lnTo>
                <a:lnTo>
                  <a:pt x="117068" y="38811"/>
                </a:lnTo>
                <a:lnTo>
                  <a:pt x="113715" y="48564"/>
                </a:lnTo>
                <a:lnTo>
                  <a:pt x="110286" y="51511"/>
                </a:lnTo>
                <a:lnTo>
                  <a:pt x="100584" y="51511"/>
                </a:lnTo>
                <a:lnTo>
                  <a:pt x="97129" y="48539"/>
                </a:lnTo>
                <a:lnTo>
                  <a:pt x="93827" y="38887"/>
                </a:lnTo>
                <a:lnTo>
                  <a:pt x="93306" y="35102"/>
                </a:lnTo>
                <a:lnTo>
                  <a:pt x="93332" y="21894"/>
                </a:lnTo>
                <a:lnTo>
                  <a:pt x="93853" y="18186"/>
                </a:lnTo>
                <a:lnTo>
                  <a:pt x="97205" y="8382"/>
                </a:lnTo>
                <a:lnTo>
                  <a:pt x="100634" y="5410"/>
                </a:lnTo>
                <a:lnTo>
                  <a:pt x="110337" y="5410"/>
                </a:lnTo>
                <a:lnTo>
                  <a:pt x="113792" y="8382"/>
                </a:lnTo>
                <a:lnTo>
                  <a:pt x="117094" y="18034"/>
                </a:lnTo>
                <a:lnTo>
                  <a:pt x="117602" y="21894"/>
                </a:lnTo>
                <a:lnTo>
                  <a:pt x="117703" y="34188"/>
                </a:lnTo>
                <a:lnTo>
                  <a:pt x="117703" y="7150"/>
                </a:lnTo>
                <a:lnTo>
                  <a:pt x="116586" y="5410"/>
                </a:lnTo>
                <a:lnTo>
                  <a:pt x="115341" y="3467"/>
                </a:lnTo>
                <a:lnTo>
                  <a:pt x="111048" y="1143"/>
                </a:lnTo>
                <a:lnTo>
                  <a:pt x="98247" y="1143"/>
                </a:lnTo>
                <a:lnTo>
                  <a:pt x="93243" y="4851"/>
                </a:lnTo>
                <a:lnTo>
                  <a:pt x="88874" y="16484"/>
                </a:lnTo>
                <a:lnTo>
                  <a:pt x="88087" y="21894"/>
                </a:lnTo>
                <a:lnTo>
                  <a:pt x="88087" y="37439"/>
                </a:lnTo>
                <a:lnTo>
                  <a:pt x="89585" y="44221"/>
                </a:lnTo>
                <a:lnTo>
                  <a:pt x="95580" y="53467"/>
                </a:lnTo>
                <a:lnTo>
                  <a:pt x="99872" y="55778"/>
                </a:lnTo>
                <a:lnTo>
                  <a:pt x="112674" y="55778"/>
                </a:lnTo>
                <a:lnTo>
                  <a:pt x="117678" y="52070"/>
                </a:lnTo>
                <a:lnTo>
                  <a:pt x="117881" y="51511"/>
                </a:lnTo>
                <a:lnTo>
                  <a:pt x="122047" y="40487"/>
                </a:lnTo>
                <a:lnTo>
                  <a:pt x="122834" y="35102"/>
                </a:lnTo>
                <a:lnTo>
                  <a:pt x="122834" y="1955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56" name="object 256"/>
          <p:cNvGrpSpPr/>
          <p:nvPr/>
        </p:nvGrpSpPr>
        <p:grpSpPr>
          <a:xfrm>
            <a:off x="1035164" y="6084366"/>
            <a:ext cx="843280" cy="1017905"/>
            <a:chOff x="1035164" y="6084366"/>
            <a:chExt cx="843280" cy="1017905"/>
          </a:xfrm>
        </p:grpSpPr>
        <p:pic>
          <p:nvPicPr>
            <p:cNvPr id="257" name="object 25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35164" y="6084366"/>
              <a:ext cx="822718" cy="1017511"/>
            </a:xfrm>
            <a:prstGeom prst="rect">
              <a:avLst/>
            </a:prstGeom>
          </p:spPr>
        </p:pic>
        <p:sp>
          <p:nvSpPr>
            <p:cNvPr id="258" name="object 258"/>
            <p:cNvSpPr/>
            <p:nvPr/>
          </p:nvSpPr>
          <p:spPr>
            <a:xfrm>
              <a:off x="1866341" y="6829006"/>
              <a:ext cx="12065" cy="66675"/>
            </a:xfrm>
            <a:custGeom>
              <a:avLst/>
              <a:gdLst/>
              <a:ahLst/>
              <a:cxnLst/>
              <a:rect l="l" t="t" r="r" b="b"/>
              <a:pathLst>
                <a:path w="12064" h="66675">
                  <a:moveTo>
                    <a:pt x="3352" y="0"/>
                  </a:moveTo>
                  <a:lnTo>
                    <a:pt x="0" y="0"/>
                  </a:lnTo>
                  <a:lnTo>
                    <a:pt x="3067" y="10710"/>
                  </a:lnTo>
                  <a:lnTo>
                    <a:pt x="5257" y="19754"/>
                  </a:lnTo>
                  <a:lnTo>
                    <a:pt x="6572" y="27131"/>
                  </a:lnTo>
                  <a:lnTo>
                    <a:pt x="7010" y="32842"/>
                  </a:lnTo>
                  <a:lnTo>
                    <a:pt x="7010" y="38481"/>
                  </a:lnTo>
                  <a:lnTo>
                    <a:pt x="6146" y="44577"/>
                  </a:lnTo>
                  <a:lnTo>
                    <a:pt x="3759" y="53670"/>
                  </a:lnTo>
                  <a:lnTo>
                    <a:pt x="0" y="66217"/>
                  </a:lnTo>
                  <a:lnTo>
                    <a:pt x="3276" y="66217"/>
                  </a:lnTo>
                  <a:lnTo>
                    <a:pt x="12039" y="36410"/>
                  </a:lnTo>
                  <a:lnTo>
                    <a:pt x="12039" y="29641"/>
                  </a:lnTo>
                  <a:lnTo>
                    <a:pt x="11696" y="26377"/>
                  </a:lnTo>
                  <a:lnTo>
                    <a:pt x="10325" y="19977"/>
                  </a:lnTo>
                  <a:lnTo>
                    <a:pt x="9245" y="16205"/>
                  </a:lnTo>
                  <a:lnTo>
                    <a:pt x="6705" y="8737"/>
                  </a:lnTo>
                  <a:lnTo>
                    <a:pt x="335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59" name="object 25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036993" y="7270026"/>
            <a:ext cx="508253" cy="144856"/>
          </a:xfrm>
          <a:prstGeom prst="rect">
            <a:avLst/>
          </a:prstGeom>
        </p:spPr>
      </p:pic>
      <p:sp>
        <p:nvSpPr>
          <p:cNvPr id="260" name="object 260"/>
          <p:cNvSpPr/>
          <p:nvPr/>
        </p:nvSpPr>
        <p:spPr>
          <a:xfrm>
            <a:off x="4172813" y="5998781"/>
            <a:ext cx="392430" cy="55880"/>
          </a:xfrm>
          <a:custGeom>
            <a:avLst/>
            <a:gdLst/>
            <a:ahLst/>
            <a:cxnLst/>
            <a:rect l="l" t="t" r="r" b="b"/>
            <a:pathLst>
              <a:path w="392429" h="55879">
                <a:moveTo>
                  <a:pt x="19202" y="32613"/>
                </a:moveTo>
                <a:lnTo>
                  <a:pt x="0" y="32613"/>
                </a:lnTo>
                <a:lnTo>
                  <a:pt x="0" y="36652"/>
                </a:lnTo>
                <a:lnTo>
                  <a:pt x="19202" y="36652"/>
                </a:lnTo>
                <a:lnTo>
                  <a:pt x="19202" y="32613"/>
                </a:lnTo>
                <a:close/>
              </a:path>
              <a:path w="392429" h="55879">
                <a:moveTo>
                  <a:pt x="45948" y="1524"/>
                </a:moveTo>
                <a:lnTo>
                  <a:pt x="41224" y="1524"/>
                </a:lnTo>
                <a:lnTo>
                  <a:pt x="37160" y="5130"/>
                </a:lnTo>
                <a:lnTo>
                  <a:pt x="34061" y="7366"/>
                </a:lnTo>
                <a:lnTo>
                  <a:pt x="31724" y="8661"/>
                </a:lnTo>
                <a:lnTo>
                  <a:pt x="29032" y="9829"/>
                </a:lnTo>
                <a:lnTo>
                  <a:pt x="29032" y="14782"/>
                </a:lnTo>
                <a:lnTo>
                  <a:pt x="40919" y="6934"/>
                </a:lnTo>
                <a:lnTo>
                  <a:pt x="40919" y="55016"/>
                </a:lnTo>
                <a:lnTo>
                  <a:pt x="45948" y="55016"/>
                </a:lnTo>
                <a:lnTo>
                  <a:pt x="45948" y="1524"/>
                </a:lnTo>
                <a:close/>
              </a:path>
              <a:path w="392429" h="55879">
                <a:moveTo>
                  <a:pt x="95402" y="19558"/>
                </a:moveTo>
                <a:lnTo>
                  <a:pt x="93903" y="12763"/>
                </a:lnTo>
                <a:lnTo>
                  <a:pt x="90271" y="7150"/>
                </a:lnTo>
                <a:lnTo>
                  <a:pt x="90271" y="34188"/>
                </a:lnTo>
                <a:lnTo>
                  <a:pt x="89636" y="38811"/>
                </a:lnTo>
                <a:lnTo>
                  <a:pt x="86283" y="48564"/>
                </a:lnTo>
                <a:lnTo>
                  <a:pt x="82854" y="51511"/>
                </a:lnTo>
                <a:lnTo>
                  <a:pt x="73152" y="51511"/>
                </a:lnTo>
                <a:lnTo>
                  <a:pt x="69697" y="48539"/>
                </a:lnTo>
                <a:lnTo>
                  <a:pt x="66395" y="38887"/>
                </a:lnTo>
                <a:lnTo>
                  <a:pt x="65874" y="35102"/>
                </a:lnTo>
                <a:lnTo>
                  <a:pt x="65900" y="21894"/>
                </a:lnTo>
                <a:lnTo>
                  <a:pt x="66421" y="18186"/>
                </a:lnTo>
                <a:lnTo>
                  <a:pt x="69773" y="8382"/>
                </a:lnTo>
                <a:lnTo>
                  <a:pt x="73202" y="5410"/>
                </a:lnTo>
                <a:lnTo>
                  <a:pt x="82905" y="5410"/>
                </a:lnTo>
                <a:lnTo>
                  <a:pt x="86360" y="8382"/>
                </a:lnTo>
                <a:lnTo>
                  <a:pt x="89662" y="18034"/>
                </a:lnTo>
                <a:lnTo>
                  <a:pt x="90170" y="21894"/>
                </a:lnTo>
                <a:lnTo>
                  <a:pt x="90271" y="34188"/>
                </a:lnTo>
                <a:lnTo>
                  <a:pt x="90271" y="7150"/>
                </a:lnTo>
                <a:lnTo>
                  <a:pt x="89154" y="5410"/>
                </a:lnTo>
                <a:lnTo>
                  <a:pt x="87909" y="3467"/>
                </a:lnTo>
                <a:lnTo>
                  <a:pt x="83616" y="1143"/>
                </a:lnTo>
                <a:lnTo>
                  <a:pt x="70815" y="1143"/>
                </a:lnTo>
                <a:lnTo>
                  <a:pt x="65811" y="4851"/>
                </a:lnTo>
                <a:lnTo>
                  <a:pt x="61442" y="16484"/>
                </a:lnTo>
                <a:lnTo>
                  <a:pt x="60655" y="21894"/>
                </a:lnTo>
                <a:lnTo>
                  <a:pt x="60655" y="37439"/>
                </a:lnTo>
                <a:lnTo>
                  <a:pt x="62153" y="44221"/>
                </a:lnTo>
                <a:lnTo>
                  <a:pt x="68148" y="53467"/>
                </a:lnTo>
                <a:lnTo>
                  <a:pt x="72440" y="55778"/>
                </a:lnTo>
                <a:lnTo>
                  <a:pt x="85242" y="55778"/>
                </a:lnTo>
                <a:lnTo>
                  <a:pt x="90246" y="52070"/>
                </a:lnTo>
                <a:lnTo>
                  <a:pt x="90449" y="51511"/>
                </a:lnTo>
                <a:lnTo>
                  <a:pt x="94615" y="40487"/>
                </a:lnTo>
                <a:lnTo>
                  <a:pt x="95402" y="35102"/>
                </a:lnTo>
                <a:lnTo>
                  <a:pt x="95402" y="19558"/>
                </a:lnTo>
                <a:close/>
              </a:path>
              <a:path w="392429" h="55879">
                <a:moveTo>
                  <a:pt x="134035" y="48463"/>
                </a:moveTo>
                <a:lnTo>
                  <a:pt x="127939" y="48463"/>
                </a:lnTo>
                <a:lnTo>
                  <a:pt x="127939" y="55016"/>
                </a:lnTo>
                <a:lnTo>
                  <a:pt x="134035" y="55016"/>
                </a:lnTo>
                <a:lnTo>
                  <a:pt x="134035" y="48463"/>
                </a:lnTo>
                <a:close/>
              </a:path>
              <a:path w="392429" h="55879">
                <a:moveTo>
                  <a:pt x="155219" y="48463"/>
                </a:moveTo>
                <a:lnTo>
                  <a:pt x="149123" y="48463"/>
                </a:lnTo>
                <a:lnTo>
                  <a:pt x="149123" y="55016"/>
                </a:lnTo>
                <a:lnTo>
                  <a:pt x="155219" y="55016"/>
                </a:lnTo>
                <a:lnTo>
                  <a:pt x="155219" y="48463"/>
                </a:lnTo>
                <a:close/>
              </a:path>
              <a:path w="392429" h="55879">
                <a:moveTo>
                  <a:pt x="176403" y="48463"/>
                </a:moveTo>
                <a:lnTo>
                  <a:pt x="170307" y="48463"/>
                </a:lnTo>
                <a:lnTo>
                  <a:pt x="170307" y="55016"/>
                </a:lnTo>
                <a:lnTo>
                  <a:pt x="176403" y="55016"/>
                </a:lnTo>
                <a:lnTo>
                  <a:pt x="176403" y="48463"/>
                </a:lnTo>
                <a:close/>
              </a:path>
              <a:path w="392429" h="55879">
                <a:moveTo>
                  <a:pt x="247408" y="34366"/>
                </a:moveTo>
                <a:lnTo>
                  <a:pt x="230644" y="34366"/>
                </a:lnTo>
                <a:lnTo>
                  <a:pt x="230644" y="17907"/>
                </a:lnTo>
                <a:lnTo>
                  <a:pt x="226072" y="17907"/>
                </a:lnTo>
                <a:lnTo>
                  <a:pt x="226072" y="34366"/>
                </a:lnTo>
                <a:lnTo>
                  <a:pt x="209308" y="34366"/>
                </a:lnTo>
                <a:lnTo>
                  <a:pt x="209308" y="38481"/>
                </a:lnTo>
                <a:lnTo>
                  <a:pt x="226072" y="38481"/>
                </a:lnTo>
                <a:lnTo>
                  <a:pt x="226072" y="55016"/>
                </a:lnTo>
                <a:lnTo>
                  <a:pt x="230644" y="55016"/>
                </a:lnTo>
                <a:lnTo>
                  <a:pt x="230644" y="38481"/>
                </a:lnTo>
                <a:lnTo>
                  <a:pt x="247408" y="38481"/>
                </a:lnTo>
                <a:lnTo>
                  <a:pt x="247408" y="34366"/>
                </a:lnTo>
                <a:close/>
              </a:path>
              <a:path w="392429" h="55879">
                <a:moveTo>
                  <a:pt x="279260" y="1524"/>
                </a:moveTo>
                <a:lnTo>
                  <a:pt x="274535" y="1524"/>
                </a:lnTo>
                <a:lnTo>
                  <a:pt x="270471" y="5130"/>
                </a:lnTo>
                <a:lnTo>
                  <a:pt x="267373" y="7366"/>
                </a:lnTo>
                <a:lnTo>
                  <a:pt x="265036" y="8661"/>
                </a:lnTo>
                <a:lnTo>
                  <a:pt x="262343" y="9829"/>
                </a:lnTo>
                <a:lnTo>
                  <a:pt x="262343" y="14782"/>
                </a:lnTo>
                <a:lnTo>
                  <a:pt x="274231" y="6934"/>
                </a:lnTo>
                <a:lnTo>
                  <a:pt x="274231" y="55016"/>
                </a:lnTo>
                <a:lnTo>
                  <a:pt x="279260" y="55016"/>
                </a:lnTo>
                <a:lnTo>
                  <a:pt x="279260" y="1524"/>
                </a:lnTo>
                <a:close/>
              </a:path>
              <a:path w="392429" h="55879">
                <a:moveTo>
                  <a:pt x="328714" y="19558"/>
                </a:moveTo>
                <a:lnTo>
                  <a:pt x="327215" y="12763"/>
                </a:lnTo>
                <a:lnTo>
                  <a:pt x="323583" y="7150"/>
                </a:lnTo>
                <a:lnTo>
                  <a:pt x="323583" y="34188"/>
                </a:lnTo>
                <a:lnTo>
                  <a:pt x="322948" y="38811"/>
                </a:lnTo>
                <a:lnTo>
                  <a:pt x="319595" y="48564"/>
                </a:lnTo>
                <a:lnTo>
                  <a:pt x="316166" y="51511"/>
                </a:lnTo>
                <a:lnTo>
                  <a:pt x="306463" y="51511"/>
                </a:lnTo>
                <a:lnTo>
                  <a:pt x="303009" y="48539"/>
                </a:lnTo>
                <a:lnTo>
                  <a:pt x="299707" y="38887"/>
                </a:lnTo>
                <a:lnTo>
                  <a:pt x="299186" y="35102"/>
                </a:lnTo>
                <a:lnTo>
                  <a:pt x="299212" y="21894"/>
                </a:lnTo>
                <a:lnTo>
                  <a:pt x="299732" y="18186"/>
                </a:lnTo>
                <a:lnTo>
                  <a:pt x="303085" y="8382"/>
                </a:lnTo>
                <a:lnTo>
                  <a:pt x="306514" y="5410"/>
                </a:lnTo>
                <a:lnTo>
                  <a:pt x="316217" y="5410"/>
                </a:lnTo>
                <a:lnTo>
                  <a:pt x="319671" y="8382"/>
                </a:lnTo>
                <a:lnTo>
                  <a:pt x="322973" y="18034"/>
                </a:lnTo>
                <a:lnTo>
                  <a:pt x="323481" y="21894"/>
                </a:lnTo>
                <a:lnTo>
                  <a:pt x="323583" y="34188"/>
                </a:lnTo>
                <a:lnTo>
                  <a:pt x="323583" y="7150"/>
                </a:lnTo>
                <a:lnTo>
                  <a:pt x="322465" y="5410"/>
                </a:lnTo>
                <a:lnTo>
                  <a:pt x="321221" y="3467"/>
                </a:lnTo>
                <a:lnTo>
                  <a:pt x="316928" y="1143"/>
                </a:lnTo>
                <a:lnTo>
                  <a:pt x="304126" y="1143"/>
                </a:lnTo>
                <a:lnTo>
                  <a:pt x="299123" y="4851"/>
                </a:lnTo>
                <a:lnTo>
                  <a:pt x="294754" y="16484"/>
                </a:lnTo>
                <a:lnTo>
                  <a:pt x="293966" y="21894"/>
                </a:lnTo>
                <a:lnTo>
                  <a:pt x="293966" y="37439"/>
                </a:lnTo>
                <a:lnTo>
                  <a:pt x="295465" y="44221"/>
                </a:lnTo>
                <a:lnTo>
                  <a:pt x="301459" y="53467"/>
                </a:lnTo>
                <a:lnTo>
                  <a:pt x="305752" y="55778"/>
                </a:lnTo>
                <a:lnTo>
                  <a:pt x="318554" y="55778"/>
                </a:lnTo>
                <a:lnTo>
                  <a:pt x="323557" y="52070"/>
                </a:lnTo>
                <a:lnTo>
                  <a:pt x="323761" y="51511"/>
                </a:lnTo>
                <a:lnTo>
                  <a:pt x="327926" y="40487"/>
                </a:lnTo>
                <a:lnTo>
                  <a:pt x="328714" y="35102"/>
                </a:lnTo>
                <a:lnTo>
                  <a:pt x="328714" y="19558"/>
                </a:lnTo>
                <a:close/>
              </a:path>
              <a:path w="392429" h="55879">
                <a:moveTo>
                  <a:pt x="392036" y="0"/>
                </a:moveTo>
                <a:lnTo>
                  <a:pt x="387083" y="0"/>
                </a:lnTo>
                <a:lnTo>
                  <a:pt x="369658" y="49491"/>
                </a:lnTo>
                <a:lnTo>
                  <a:pt x="352107" y="0"/>
                </a:lnTo>
                <a:lnTo>
                  <a:pt x="346697" y="0"/>
                </a:lnTo>
                <a:lnTo>
                  <a:pt x="366661" y="55016"/>
                </a:lnTo>
                <a:lnTo>
                  <a:pt x="372300" y="55016"/>
                </a:lnTo>
                <a:lnTo>
                  <a:pt x="39203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4179608" y="6193878"/>
            <a:ext cx="417195" cy="55880"/>
          </a:xfrm>
          <a:custGeom>
            <a:avLst/>
            <a:gdLst/>
            <a:ahLst/>
            <a:cxnLst/>
            <a:rect l="l" t="t" r="r" b="b"/>
            <a:pathLst>
              <a:path w="417195" h="55879">
                <a:moveTo>
                  <a:pt x="34759" y="19558"/>
                </a:moveTo>
                <a:lnTo>
                  <a:pt x="33261" y="12763"/>
                </a:lnTo>
                <a:lnTo>
                  <a:pt x="29629" y="7150"/>
                </a:lnTo>
                <a:lnTo>
                  <a:pt x="29629" y="34188"/>
                </a:lnTo>
                <a:lnTo>
                  <a:pt x="28994" y="38811"/>
                </a:lnTo>
                <a:lnTo>
                  <a:pt x="25641" y="48564"/>
                </a:lnTo>
                <a:lnTo>
                  <a:pt x="22212" y="51511"/>
                </a:lnTo>
                <a:lnTo>
                  <a:pt x="12509" y="51511"/>
                </a:lnTo>
                <a:lnTo>
                  <a:pt x="9055" y="48539"/>
                </a:lnTo>
                <a:lnTo>
                  <a:pt x="5753" y="38887"/>
                </a:lnTo>
                <a:lnTo>
                  <a:pt x="5232" y="35102"/>
                </a:lnTo>
                <a:lnTo>
                  <a:pt x="5257" y="21894"/>
                </a:lnTo>
                <a:lnTo>
                  <a:pt x="5778" y="18186"/>
                </a:lnTo>
                <a:lnTo>
                  <a:pt x="9131" y="8382"/>
                </a:lnTo>
                <a:lnTo>
                  <a:pt x="12560" y="5410"/>
                </a:lnTo>
                <a:lnTo>
                  <a:pt x="22263" y="5410"/>
                </a:lnTo>
                <a:lnTo>
                  <a:pt x="25717" y="8382"/>
                </a:lnTo>
                <a:lnTo>
                  <a:pt x="29019" y="18034"/>
                </a:lnTo>
                <a:lnTo>
                  <a:pt x="29527" y="21894"/>
                </a:lnTo>
                <a:lnTo>
                  <a:pt x="29629" y="34188"/>
                </a:lnTo>
                <a:lnTo>
                  <a:pt x="29629" y="7150"/>
                </a:lnTo>
                <a:lnTo>
                  <a:pt x="28511" y="5410"/>
                </a:lnTo>
                <a:lnTo>
                  <a:pt x="27266" y="3467"/>
                </a:lnTo>
                <a:lnTo>
                  <a:pt x="22974" y="1143"/>
                </a:lnTo>
                <a:lnTo>
                  <a:pt x="10172" y="1143"/>
                </a:lnTo>
                <a:lnTo>
                  <a:pt x="5168" y="4851"/>
                </a:lnTo>
                <a:lnTo>
                  <a:pt x="800" y="16484"/>
                </a:lnTo>
                <a:lnTo>
                  <a:pt x="0" y="21894"/>
                </a:lnTo>
                <a:lnTo>
                  <a:pt x="0" y="37439"/>
                </a:lnTo>
                <a:lnTo>
                  <a:pt x="1511" y="44221"/>
                </a:lnTo>
                <a:lnTo>
                  <a:pt x="7505" y="53467"/>
                </a:lnTo>
                <a:lnTo>
                  <a:pt x="11798" y="55778"/>
                </a:lnTo>
                <a:lnTo>
                  <a:pt x="24599" y="55778"/>
                </a:lnTo>
                <a:lnTo>
                  <a:pt x="29603" y="52070"/>
                </a:lnTo>
                <a:lnTo>
                  <a:pt x="29806" y="51511"/>
                </a:lnTo>
                <a:lnTo>
                  <a:pt x="33972" y="40487"/>
                </a:lnTo>
                <a:lnTo>
                  <a:pt x="34759" y="35102"/>
                </a:lnTo>
                <a:lnTo>
                  <a:pt x="34759" y="19558"/>
                </a:lnTo>
                <a:close/>
              </a:path>
              <a:path w="417195" h="55879">
                <a:moveTo>
                  <a:pt x="73393" y="48463"/>
                </a:moveTo>
                <a:lnTo>
                  <a:pt x="67297" y="48463"/>
                </a:lnTo>
                <a:lnTo>
                  <a:pt x="67297" y="55029"/>
                </a:lnTo>
                <a:lnTo>
                  <a:pt x="73393" y="55029"/>
                </a:lnTo>
                <a:lnTo>
                  <a:pt x="73393" y="48463"/>
                </a:lnTo>
                <a:close/>
              </a:path>
              <a:path w="417195" h="55879">
                <a:moveTo>
                  <a:pt x="94576" y="48463"/>
                </a:moveTo>
                <a:lnTo>
                  <a:pt x="88480" y="48463"/>
                </a:lnTo>
                <a:lnTo>
                  <a:pt x="88480" y="55029"/>
                </a:lnTo>
                <a:lnTo>
                  <a:pt x="94576" y="55029"/>
                </a:lnTo>
                <a:lnTo>
                  <a:pt x="94576" y="48463"/>
                </a:lnTo>
                <a:close/>
              </a:path>
              <a:path w="417195" h="55879">
                <a:moveTo>
                  <a:pt x="115747" y="48463"/>
                </a:moveTo>
                <a:lnTo>
                  <a:pt x="109651" y="48463"/>
                </a:lnTo>
                <a:lnTo>
                  <a:pt x="109651" y="55029"/>
                </a:lnTo>
                <a:lnTo>
                  <a:pt x="115747" y="55029"/>
                </a:lnTo>
                <a:lnTo>
                  <a:pt x="115747" y="48463"/>
                </a:lnTo>
                <a:close/>
              </a:path>
              <a:path w="417195" h="55879">
                <a:moveTo>
                  <a:pt x="186766" y="34366"/>
                </a:moveTo>
                <a:lnTo>
                  <a:pt x="170002" y="34366"/>
                </a:lnTo>
                <a:lnTo>
                  <a:pt x="170002" y="17907"/>
                </a:lnTo>
                <a:lnTo>
                  <a:pt x="165430" y="17907"/>
                </a:lnTo>
                <a:lnTo>
                  <a:pt x="165430" y="34366"/>
                </a:lnTo>
                <a:lnTo>
                  <a:pt x="148666" y="34366"/>
                </a:lnTo>
                <a:lnTo>
                  <a:pt x="148666" y="38481"/>
                </a:lnTo>
                <a:lnTo>
                  <a:pt x="165430" y="38481"/>
                </a:lnTo>
                <a:lnTo>
                  <a:pt x="165430" y="55016"/>
                </a:lnTo>
                <a:lnTo>
                  <a:pt x="170002" y="55016"/>
                </a:lnTo>
                <a:lnTo>
                  <a:pt x="170002" y="38481"/>
                </a:lnTo>
                <a:lnTo>
                  <a:pt x="186766" y="38481"/>
                </a:lnTo>
                <a:lnTo>
                  <a:pt x="186766" y="34366"/>
                </a:lnTo>
                <a:close/>
              </a:path>
              <a:path w="417195" h="55879">
                <a:moveTo>
                  <a:pt x="229819" y="50368"/>
                </a:moveTo>
                <a:lnTo>
                  <a:pt x="202768" y="50368"/>
                </a:lnTo>
                <a:lnTo>
                  <a:pt x="211480" y="42189"/>
                </a:lnTo>
                <a:lnTo>
                  <a:pt x="217335" y="36322"/>
                </a:lnTo>
                <a:lnTo>
                  <a:pt x="223964" y="28346"/>
                </a:lnTo>
                <a:lnTo>
                  <a:pt x="226428" y="24612"/>
                </a:lnTo>
                <a:lnTo>
                  <a:pt x="228676" y="19431"/>
                </a:lnTo>
                <a:lnTo>
                  <a:pt x="229133" y="17246"/>
                </a:lnTo>
                <a:lnTo>
                  <a:pt x="229133" y="10693"/>
                </a:lnTo>
                <a:lnTo>
                  <a:pt x="227660" y="7302"/>
                </a:lnTo>
                <a:lnTo>
                  <a:pt x="221767" y="2374"/>
                </a:lnTo>
                <a:lnTo>
                  <a:pt x="218033" y="1143"/>
                </a:lnTo>
                <a:lnTo>
                  <a:pt x="208889" y="1143"/>
                </a:lnTo>
                <a:lnTo>
                  <a:pt x="205079" y="2438"/>
                </a:lnTo>
                <a:lnTo>
                  <a:pt x="198831" y="7823"/>
                </a:lnTo>
                <a:lnTo>
                  <a:pt x="197205" y="11633"/>
                </a:lnTo>
                <a:lnTo>
                  <a:pt x="197205" y="16459"/>
                </a:lnTo>
                <a:lnTo>
                  <a:pt x="202768" y="16459"/>
                </a:lnTo>
                <a:lnTo>
                  <a:pt x="202768" y="13208"/>
                </a:lnTo>
                <a:lnTo>
                  <a:pt x="203733" y="10591"/>
                </a:lnTo>
                <a:lnTo>
                  <a:pt x="207594" y="6629"/>
                </a:lnTo>
                <a:lnTo>
                  <a:pt x="210185" y="5638"/>
                </a:lnTo>
                <a:lnTo>
                  <a:pt x="217093" y="5638"/>
                </a:lnTo>
                <a:lnTo>
                  <a:pt x="219811" y="6832"/>
                </a:lnTo>
                <a:lnTo>
                  <a:pt x="222910" y="10998"/>
                </a:lnTo>
                <a:lnTo>
                  <a:pt x="223570" y="13081"/>
                </a:lnTo>
                <a:lnTo>
                  <a:pt x="223570" y="17094"/>
                </a:lnTo>
                <a:lnTo>
                  <a:pt x="196672" y="49834"/>
                </a:lnTo>
                <a:lnTo>
                  <a:pt x="196672" y="55016"/>
                </a:lnTo>
                <a:lnTo>
                  <a:pt x="229819" y="55016"/>
                </a:lnTo>
                <a:lnTo>
                  <a:pt x="229819" y="50368"/>
                </a:lnTo>
                <a:close/>
              </a:path>
              <a:path w="417195" h="55879">
                <a:moveTo>
                  <a:pt x="273786" y="19558"/>
                </a:moveTo>
                <a:lnTo>
                  <a:pt x="272288" y="12763"/>
                </a:lnTo>
                <a:lnTo>
                  <a:pt x="268655" y="7150"/>
                </a:lnTo>
                <a:lnTo>
                  <a:pt x="268655" y="34188"/>
                </a:lnTo>
                <a:lnTo>
                  <a:pt x="268020" y="38811"/>
                </a:lnTo>
                <a:lnTo>
                  <a:pt x="264668" y="48564"/>
                </a:lnTo>
                <a:lnTo>
                  <a:pt x="261239" y="51511"/>
                </a:lnTo>
                <a:lnTo>
                  <a:pt x="251536" y="51511"/>
                </a:lnTo>
                <a:lnTo>
                  <a:pt x="248081" y="48539"/>
                </a:lnTo>
                <a:lnTo>
                  <a:pt x="244779" y="38887"/>
                </a:lnTo>
                <a:lnTo>
                  <a:pt x="244259" y="35102"/>
                </a:lnTo>
                <a:lnTo>
                  <a:pt x="244284" y="21894"/>
                </a:lnTo>
                <a:lnTo>
                  <a:pt x="244805" y="18186"/>
                </a:lnTo>
                <a:lnTo>
                  <a:pt x="248158" y="8382"/>
                </a:lnTo>
                <a:lnTo>
                  <a:pt x="251587" y="5410"/>
                </a:lnTo>
                <a:lnTo>
                  <a:pt x="261289" y="5410"/>
                </a:lnTo>
                <a:lnTo>
                  <a:pt x="264744" y="8382"/>
                </a:lnTo>
                <a:lnTo>
                  <a:pt x="268046" y="18034"/>
                </a:lnTo>
                <a:lnTo>
                  <a:pt x="268554" y="21894"/>
                </a:lnTo>
                <a:lnTo>
                  <a:pt x="268655" y="34188"/>
                </a:lnTo>
                <a:lnTo>
                  <a:pt x="268655" y="7150"/>
                </a:lnTo>
                <a:lnTo>
                  <a:pt x="267538" y="5410"/>
                </a:lnTo>
                <a:lnTo>
                  <a:pt x="266293" y="3467"/>
                </a:lnTo>
                <a:lnTo>
                  <a:pt x="262001" y="1143"/>
                </a:lnTo>
                <a:lnTo>
                  <a:pt x="249199" y="1143"/>
                </a:lnTo>
                <a:lnTo>
                  <a:pt x="244195" y="4851"/>
                </a:lnTo>
                <a:lnTo>
                  <a:pt x="239826" y="16484"/>
                </a:lnTo>
                <a:lnTo>
                  <a:pt x="239039" y="21894"/>
                </a:lnTo>
                <a:lnTo>
                  <a:pt x="239039" y="37439"/>
                </a:lnTo>
                <a:lnTo>
                  <a:pt x="240538" y="44221"/>
                </a:lnTo>
                <a:lnTo>
                  <a:pt x="246532" y="53467"/>
                </a:lnTo>
                <a:lnTo>
                  <a:pt x="250825" y="55778"/>
                </a:lnTo>
                <a:lnTo>
                  <a:pt x="263626" y="55778"/>
                </a:lnTo>
                <a:lnTo>
                  <a:pt x="268630" y="52070"/>
                </a:lnTo>
                <a:lnTo>
                  <a:pt x="268833" y="51511"/>
                </a:lnTo>
                <a:lnTo>
                  <a:pt x="272999" y="40487"/>
                </a:lnTo>
                <a:lnTo>
                  <a:pt x="273786" y="35102"/>
                </a:lnTo>
                <a:lnTo>
                  <a:pt x="273786" y="19558"/>
                </a:lnTo>
                <a:close/>
              </a:path>
              <a:path w="417195" h="55879">
                <a:moveTo>
                  <a:pt x="360502" y="28041"/>
                </a:moveTo>
                <a:lnTo>
                  <a:pt x="359943" y="24892"/>
                </a:lnTo>
                <a:lnTo>
                  <a:pt x="356793" y="18338"/>
                </a:lnTo>
                <a:lnTo>
                  <a:pt x="352933" y="16230"/>
                </a:lnTo>
                <a:lnTo>
                  <a:pt x="344093" y="16230"/>
                </a:lnTo>
                <a:lnTo>
                  <a:pt x="341376" y="16941"/>
                </a:lnTo>
                <a:lnTo>
                  <a:pt x="337159" y="19583"/>
                </a:lnTo>
                <a:lnTo>
                  <a:pt x="335280" y="21463"/>
                </a:lnTo>
                <a:lnTo>
                  <a:pt x="333451" y="24003"/>
                </a:lnTo>
                <a:lnTo>
                  <a:pt x="332384" y="21005"/>
                </a:lnTo>
                <a:lnTo>
                  <a:pt x="330606" y="18872"/>
                </a:lnTo>
                <a:lnTo>
                  <a:pt x="326339" y="16687"/>
                </a:lnTo>
                <a:lnTo>
                  <a:pt x="324231" y="16230"/>
                </a:lnTo>
                <a:lnTo>
                  <a:pt x="319151" y="16230"/>
                </a:lnTo>
                <a:lnTo>
                  <a:pt x="316712" y="16827"/>
                </a:lnTo>
                <a:lnTo>
                  <a:pt x="312242" y="19215"/>
                </a:lnTo>
                <a:lnTo>
                  <a:pt x="310515" y="20904"/>
                </a:lnTo>
                <a:lnTo>
                  <a:pt x="309295" y="23088"/>
                </a:lnTo>
                <a:lnTo>
                  <a:pt x="308991" y="16764"/>
                </a:lnTo>
                <a:lnTo>
                  <a:pt x="304266" y="16764"/>
                </a:lnTo>
                <a:lnTo>
                  <a:pt x="304723" y="24841"/>
                </a:lnTo>
                <a:lnTo>
                  <a:pt x="304723" y="55016"/>
                </a:lnTo>
                <a:lnTo>
                  <a:pt x="309600" y="55016"/>
                </a:lnTo>
                <a:lnTo>
                  <a:pt x="309600" y="30149"/>
                </a:lnTo>
                <a:lnTo>
                  <a:pt x="310413" y="26924"/>
                </a:lnTo>
                <a:lnTo>
                  <a:pt x="313918" y="21742"/>
                </a:lnTo>
                <a:lnTo>
                  <a:pt x="316763" y="20345"/>
                </a:lnTo>
                <a:lnTo>
                  <a:pt x="324281" y="20345"/>
                </a:lnTo>
                <a:lnTo>
                  <a:pt x="326898" y="21590"/>
                </a:lnTo>
                <a:lnTo>
                  <a:pt x="329590" y="26009"/>
                </a:lnTo>
                <a:lnTo>
                  <a:pt x="330174" y="28981"/>
                </a:lnTo>
                <a:lnTo>
                  <a:pt x="330174" y="55016"/>
                </a:lnTo>
                <a:lnTo>
                  <a:pt x="335051" y="55016"/>
                </a:lnTo>
                <a:lnTo>
                  <a:pt x="335051" y="30149"/>
                </a:lnTo>
                <a:lnTo>
                  <a:pt x="335864" y="26924"/>
                </a:lnTo>
                <a:lnTo>
                  <a:pt x="339369" y="21742"/>
                </a:lnTo>
                <a:lnTo>
                  <a:pt x="342214" y="20345"/>
                </a:lnTo>
                <a:lnTo>
                  <a:pt x="349732" y="20345"/>
                </a:lnTo>
                <a:lnTo>
                  <a:pt x="352348" y="21590"/>
                </a:lnTo>
                <a:lnTo>
                  <a:pt x="355041" y="26009"/>
                </a:lnTo>
                <a:lnTo>
                  <a:pt x="355625" y="28981"/>
                </a:lnTo>
                <a:lnTo>
                  <a:pt x="355625" y="55016"/>
                </a:lnTo>
                <a:lnTo>
                  <a:pt x="360502" y="55016"/>
                </a:lnTo>
                <a:lnTo>
                  <a:pt x="360502" y="28041"/>
                </a:lnTo>
                <a:close/>
              </a:path>
              <a:path w="417195" h="55879">
                <a:moveTo>
                  <a:pt x="416737" y="54991"/>
                </a:moveTo>
                <a:lnTo>
                  <a:pt x="410705" y="39928"/>
                </a:lnTo>
                <a:lnTo>
                  <a:pt x="409054" y="35814"/>
                </a:lnTo>
                <a:lnTo>
                  <a:pt x="403618" y="22250"/>
                </a:lnTo>
                <a:lnTo>
                  <a:pt x="403618" y="35814"/>
                </a:lnTo>
                <a:lnTo>
                  <a:pt x="379628" y="35814"/>
                </a:lnTo>
                <a:lnTo>
                  <a:pt x="391744" y="4406"/>
                </a:lnTo>
                <a:lnTo>
                  <a:pt x="403618" y="35814"/>
                </a:lnTo>
                <a:lnTo>
                  <a:pt x="403618" y="22250"/>
                </a:lnTo>
                <a:lnTo>
                  <a:pt x="396468" y="4406"/>
                </a:lnTo>
                <a:lnTo>
                  <a:pt x="394716" y="0"/>
                </a:lnTo>
                <a:lnTo>
                  <a:pt x="388848" y="0"/>
                </a:lnTo>
                <a:lnTo>
                  <a:pt x="367055" y="55016"/>
                </a:lnTo>
                <a:lnTo>
                  <a:pt x="372186" y="55029"/>
                </a:lnTo>
                <a:lnTo>
                  <a:pt x="378091" y="39928"/>
                </a:lnTo>
                <a:lnTo>
                  <a:pt x="405396" y="39928"/>
                </a:lnTo>
                <a:lnTo>
                  <a:pt x="411327" y="55016"/>
                </a:lnTo>
                <a:lnTo>
                  <a:pt x="416737" y="5499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3392043" y="6054267"/>
            <a:ext cx="125730" cy="139065"/>
          </a:xfrm>
          <a:custGeom>
            <a:avLst/>
            <a:gdLst/>
            <a:ahLst/>
            <a:cxnLst/>
            <a:rect l="l" t="t" r="r" b="b"/>
            <a:pathLst>
              <a:path w="125729" h="139064">
                <a:moveTo>
                  <a:pt x="49682" y="138607"/>
                </a:moveTo>
                <a:lnTo>
                  <a:pt x="43649" y="123545"/>
                </a:lnTo>
                <a:lnTo>
                  <a:pt x="41998" y="119430"/>
                </a:lnTo>
                <a:lnTo>
                  <a:pt x="36563" y="105867"/>
                </a:lnTo>
                <a:lnTo>
                  <a:pt x="36563" y="119430"/>
                </a:lnTo>
                <a:lnTo>
                  <a:pt x="12573" y="119430"/>
                </a:lnTo>
                <a:lnTo>
                  <a:pt x="24688" y="88023"/>
                </a:lnTo>
                <a:lnTo>
                  <a:pt x="36563" y="119430"/>
                </a:lnTo>
                <a:lnTo>
                  <a:pt x="36563" y="105867"/>
                </a:lnTo>
                <a:lnTo>
                  <a:pt x="29413" y="88023"/>
                </a:lnTo>
                <a:lnTo>
                  <a:pt x="27660" y="83616"/>
                </a:lnTo>
                <a:lnTo>
                  <a:pt x="21793" y="83616"/>
                </a:lnTo>
                <a:lnTo>
                  <a:pt x="0" y="138633"/>
                </a:lnTo>
                <a:lnTo>
                  <a:pt x="5130" y="138645"/>
                </a:lnTo>
                <a:lnTo>
                  <a:pt x="11036" y="123545"/>
                </a:lnTo>
                <a:lnTo>
                  <a:pt x="38341" y="123545"/>
                </a:lnTo>
                <a:lnTo>
                  <a:pt x="44272" y="138633"/>
                </a:lnTo>
                <a:lnTo>
                  <a:pt x="49682" y="138607"/>
                </a:lnTo>
                <a:close/>
              </a:path>
              <a:path w="125729" h="139064">
                <a:moveTo>
                  <a:pt x="125691" y="31826"/>
                </a:moveTo>
                <a:lnTo>
                  <a:pt x="125615" y="21869"/>
                </a:lnTo>
                <a:lnTo>
                  <a:pt x="124968" y="18110"/>
                </a:lnTo>
                <a:lnTo>
                  <a:pt x="121831" y="10248"/>
                </a:lnTo>
                <a:lnTo>
                  <a:pt x="120294" y="8204"/>
                </a:lnTo>
                <a:lnTo>
                  <a:pt x="120294" y="24777"/>
                </a:lnTo>
                <a:lnTo>
                  <a:pt x="120294" y="31826"/>
                </a:lnTo>
                <a:lnTo>
                  <a:pt x="119672" y="35433"/>
                </a:lnTo>
                <a:lnTo>
                  <a:pt x="118389" y="38633"/>
                </a:lnTo>
                <a:lnTo>
                  <a:pt x="116979" y="42240"/>
                </a:lnTo>
                <a:lnTo>
                  <a:pt x="98933" y="50596"/>
                </a:lnTo>
                <a:lnTo>
                  <a:pt x="87312" y="50596"/>
                </a:lnTo>
                <a:lnTo>
                  <a:pt x="87312" y="4419"/>
                </a:lnTo>
                <a:lnTo>
                  <a:pt x="101434" y="4419"/>
                </a:lnTo>
                <a:lnTo>
                  <a:pt x="120294" y="24777"/>
                </a:lnTo>
                <a:lnTo>
                  <a:pt x="120294" y="8204"/>
                </a:lnTo>
                <a:lnTo>
                  <a:pt x="119354" y="6946"/>
                </a:lnTo>
                <a:lnTo>
                  <a:pt x="115989" y="4419"/>
                </a:lnTo>
                <a:lnTo>
                  <a:pt x="113411" y="2476"/>
                </a:lnTo>
                <a:lnTo>
                  <a:pt x="110286" y="1155"/>
                </a:lnTo>
                <a:lnTo>
                  <a:pt x="104698" y="190"/>
                </a:lnTo>
                <a:lnTo>
                  <a:pt x="101549" y="0"/>
                </a:lnTo>
                <a:lnTo>
                  <a:pt x="82423" y="0"/>
                </a:lnTo>
                <a:lnTo>
                  <a:pt x="82423" y="55016"/>
                </a:lnTo>
                <a:lnTo>
                  <a:pt x="99669" y="55016"/>
                </a:lnTo>
                <a:lnTo>
                  <a:pt x="103759" y="54825"/>
                </a:lnTo>
                <a:lnTo>
                  <a:pt x="110159" y="53746"/>
                </a:lnTo>
                <a:lnTo>
                  <a:pt x="113563" y="52298"/>
                </a:lnTo>
                <a:lnTo>
                  <a:pt x="115735" y="50596"/>
                </a:lnTo>
                <a:lnTo>
                  <a:pt x="119672" y="47536"/>
                </a:lnTo>
                <a:lnTo>
                  <a:pt x="122072" y="44094"/>
                </a:lnTo>
                <a:lnTo>
                  <a:pt x="125031" y="36017"/>
                </a:lnTo>
                <a:lnTo>
                  <a:pt x="125691" y="3182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3658641" y="5885979"/>
            <a:ext cx="82550" cy="57150"/>
          </a:xfrm>
          <a:custGeom>
            <a:avLst/>
            <a:gdLst/>
            <a:ahLst/>
            <a:cxnLst/>
            <a:rect l="l" t="t" r="r" b="b"/>
            <a:pathLst>
              <a:path w="82550" h="57150">
                <a:moveTo>
                  <a:pt x="37706" y="39954"/>
                </a:moveTo>
                <a:lnTo>
                  <a:pt x="11353" y="23012"/>
                </a:lnTo>
                <a:lnTo>
                  <a:pt x="6324" y="19100"/>
                </a:lnTo>
                <a:lnTo>
                  <a:pt x="6324" y="11633"/>
                </a:lnTo>
                <a:lnTo>
                  <a:pt x="7442" y="9220"/>
                </a:lnTo>
                <a:lnTo>
                  <a:pt x="12103" y="5410"/>
                </a:lnTo>
                <a:lnTo>
                  <a:pt x="15494" y="4419"/>
                </a:lnTo>
                <a:lnTo>
                  <a:pt x="23101" y="4419"/>
                </a:lnTo>
                <a:lnTo>
                  <a:pt x="25755" y="5029"/>
                </a:lnTo>
                <a:lnTo>
                  <a:pt x="30073" y="7670"/>
                </a:lnTo>
                <a:lnTo>
                  <a:pt x="31381" y="9880"/>
                </a:lnTo>
                <a:lnTo>
                  <a:pt x="31699" y="12877"/>
                </a:lnTo>
                <a:lnTo>
                  <a:pt x="36728" y="12877"/>
                </a:lnTo>
                <a:lnTo>
                  <a:pt x="36728" y="8407"/>
                </a:lnTo>
                <a:lnTo>
                  <a:pt x="34772" y="5029"/>
                </a:lnTo>
                <a:lnTo>
                  <a:pt x="27762" y="914"/>
                </a:lnTo>
                <a:lnTo>
                  <a:pt x="23964" y="0"/>
                </a:lnTo>
                <a:lnTo>
                  <a:pt x="14173" y="0"/>
                </a:lnTo>
                <a:lnTo>
                  <a:pt x="9804" y="1308"/>
                </a:lnTo>
                <a:lnTo>
                  <a:pt x="2984" y="6540"/>
                </a:lnTo>
                <a:lnTo>
                  <a:pt x="1295" y="10185"/>
                </a:lnTo>
                <a:lnTo>
                  <a:pt x="1295" y="18821"/>
                </a:lnTo>
                <a:lnTo>
                  <a:pt x="2578" y="21945"/>
                </a:lnTo>
                <a:lnTo>
                  <a:pt x="7416" y="26162"/>
                </a:lnTo>
                <a:lnTo>
                  <a:pt x="11645" y="28244"/>
                </a:lnTo>
                <a:lnTo>
                  <a:pt x="22669" y="32105"/>
                </a:lnTo>
                <a:lnTo>
                  <a:pt x="25819" y="33299"/>
                </a:lnTo>
                <a:lnTo>
                  <a:pt x="30899" y="35788"/>
                </a:lnTo>
                <a:lnTo>
                  <a:pt x="32677" y="38404"/>
                </a:lnTo>
                <a:lnTo>
                  <a:pt x="32677" y="45364"/>
                </a:lnTo>
                <a:lnTo>
                  <a:pt x="31191" y="48056"/>
                </a:lnTo>
                <a:lnTo>
                  <a:pt x="25603" y="51663"/>
                </a:lnTo>
                <a:lnTo>
                  <a:pt x="22352" y="52501"/>
                </a:lnTo>
                <a:lnTo>
                  <a:pt x="14465" y="52501"/>
                </a:lnTo>
                <a:lnTo>
                  <a:pt x="11328" y="51689"/>
                </a:lnTo>
                <a:lnTo>
                  <a:pt x="6350" y="48234"/>
                </a:lnTo>
                <a:lnTo>
                  <a:pt x="5029" y="45491"/>
                </a:lnTo>
                <a:lnTo>
                  <a:pt x="5029" y="41833"/>
                </a:lnTo>
                <a:lnTo>
                  <a:pt x="0" y="41833"/>
                </a:lnTo>
                <a:lnTo>
                  <a:pt x="457" y="46964"/>
                </a:lnTo>
                <a:lnTo>
                  <a:pt x="2336" y="50800"/>
                </a:lnTo>
                <a:lnTo>
                  <a:pt x="8686" y="55727"/>
                </a:lnTo>
                <a:lnTo>
                  <a:pt x="12852" y="56921"/>
                </a:lnTo>
                <a:lnTo>
                  <a:pt x="24066" y="56921"/>
                </a:lnTo>
                <a:lnTo>
                  <a:pt x="28829" y="55524"/>
                </a:lnTo>
                <a:lnTo>
                  <a:pt x="35928" y="49936"/>
                </a:lnTo>
                <a:lnTo>
                  <a:pt x="37706" y="46253"/>
                </a:lnTo>
                <a:lnTo>
                  <a:pt x="37706" y="39954"/>
                </a:lnTo>
                <a:close/>
              </a:path>
              <a:path w="82550" h="57150">
                <a:moveTo>
                  <a:pt x="81978" y="39547"/>
                </a:moveTo>
                <a:lnTo>
                  <a:pt x="73533" y="39547"/>
                </a:lnTo>
                <a:lnTo>
                  <a:pt x="73533" y="7620"/>
                </a:lnTo>
                <a:lnTo>
                  <a:pt x="73533" y="2590"/>
                </a:lnTo>
                <a:lnTo>
                  <a:pt x="68656" y="2590"/>
                </a:lnTo>
                <a:lnTo>
                  <a:pt x="68656" y="7620"/>
                </a:lnTo>
                <a:lnTo>
                  <a:pt x="68656" y="39547"/>
                </a:lnTo>
                <a:lnTo>
                  <a:pt x="48120" y="39547"/>
                </a:lnTo>
                <a:lnTo>
                  <a:pt x="68656" y="7620"/>
                </a:lnTo>
                <a:lnTo>
                  <a:pt x="68656" y="2590"/>
                </a:lnTo>
                <a:lnTo>
                  <a:pt x="67284" y="2590"/>
                </a:lnTo>
                <a:lnTo>
                  <a:pt x="43815" y="38481"/>
                </a:lnTo>
                <a:lnTo>
                  <a:pt x="43815" y="43586"/>
                </a:lnTo>
                <a:lnTo>
                  <a:pt x="68656" y="43586"/>
                </a:lnTo>
                <a:lnTo>
                  <a:pt x="68656" y="56083"/>
                </a:lnTo>
                <a:lnTo>
                  <a:pt x="73533" y="56083"/>
                </a:lnTo>
                <a:lnTo>
                  <a:pt x="73533" y="43586"/>
                </a:lnTo>
                <a:lnTo>
                  <a:pt x="81978" y="43586"/>
                </a:lnTo>
                <a:lnTo>
                  <a:pt x="81978" y="3954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3838244" y="5944311"/>
            <a:ext cx="17145" cy="53975"/>
          </a:xfrm>
          <a:custGeom>
            <a:avLst/>
            <a:gdLst/>
            <a:ahLst/>
            <a:cxnLst/>
            <a:rect l="l" t="t" r="r" b="b"/>
            <a:pathLst>
              <a:path w="17145" h="53975">
                <a:moveTo>
                  <a:pt x="16916" y="0"/>
                </a:moveTo>
                <a:lnTo>
                  <a:pt x="12192" y="0"/>
                </a:lnTo>
                <a:lnTo>
                  <a:pt x="8127" y="3606"/>
                </a:lnTo>
                <a:lnTo>
                  <a:pt x="5029" y="5842"/>
                </a:lnTo>
                <a:lnTo>
                  <a:pt x="2692" y="7137"/>
                </a:lnTo>
                <a:lnTo>
                  <a:pt x="0" y="8305"/>
                </a:lnTo>
                <a:lnTo>
                  <a:pt x="0" y="13258"/>
                </a:lnTo>
                <a:lnTo>
                  <a:pt x="11887" y="5410"/>
                </a:lnTo>
                <a:lnTo>
                  <a:pt x="11887" y="53492"/>
                </a:lnTo>
                <a:lnTo>
                  <a:pt x="16916" y="53492"/>
                </a:lnTo>
                <a:lnTo>
                  <a:pt x="1691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3681907" y="6051435"/>
            <a:ext cx="33655" cy="53975"/>
          </a:xfrm>
          <a:custGeom>
            <a:avLst/>
            <a:gdLst/>
            <a:ahLst/>
            <a:cxnLst/>
            <a:rect l="l" t="t" r="r" b="b"/>
            <a:pathLst>
              <a:path w="33654" h="53975">
                <a:moveTo>
                  <a:pt x="21374" y="0"/>
                </a:moveTo>
                <a:lnTo>
                  <a:pt x="12230" y="0"/>
                </a:lnTo>
                <a:lnTo>
                  <a:pt x="8420" y="1295"/>
                </a:lnTo>
                <a:lnTo>
                  <a:pt x="2171" y="6680"/>
                </a:lnTo>
                <a:lnTo>
                  <a:pt x="546" y="10490"/>
                </a:lnTo>
                <a:lnTo>
                  <a:pt x="546" y="15316"/>
                </a:lnTo>
                <a:lnTo>
                  <a:pt x="6108" y="15316"/>
                </a:lnTo>
                <a:lnTo>
                  <a:pt x="6108" y="12064"/>
                </a:lnTo>
                <a:lnTo>
                  <a:pt x="7073" y="9448"/>
                </a:lnTo>
                <a:lnTo>
                  <a:pt x="10934" y="5486"/>
                </a:lnTo>
                <a:lnTo>
                  <a:pt x="13525" y="4495"/>
                </a:lnTo>
                <a:lnTo>
                  <a:pt x="20434" y="4495"/>
                </a:lnTo>
                <a:lnTo>
                  <a:pt x="23152" y="5689"/>
                </a:lnTo>
                <a:lnTo>
                  <a:pt x="26250" y="9855"/>
                </a:lnTo>
                <a:lnTo>
                  <a:pt x="26911" y="11937"/>
                </a:lnTo>
                <a:lnTo>
                  <a:pt x="26911" y="15951"/>
                </a:lnTo>
                <a:lnTo>
                  <a:pt x="0" y="48691"/>
                </a:lnTo>
                <a:lnTo>
                  <a:pt x="0" y="53873"/>
                </a:lnTo>
                <a:lnTo>
                  <a:pt x="33159" y="53873"/>
                </a:lnTo>
                <a:lnTo>
                  <a:pt x="33159" y="49225"/>
                </a:lnTo>
                <a:lnTo>
                  <a:pt x="6108" y="49225"/>
                </a:lnTo>
                <a:lnTo>
                  <a:pt x="14820" y="41046"/>
                </a:lnTo>
                <a:lnTo>
                  <a:pt x="32461" y="16103"/>
                </a:lnTo>
                <a:lnTo>
                  <a:pt x="32461" y="9550"/>
                </a:lnTo>
                <a:lnTo>
                  <a:pt x="31000" y="6159"/>
                </a:lnTo>
                <a:lnTo>
                  <a:pt x="25107" y="1231"/>
                </a:lnTo>
                <a:lnTo>
                  <a:pt x="2137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3879621" y="6150978"/>
            <a:ext cx="35560" cy="55244"/>
          </a:xfrm>
          <a:custGeom>
            <a:avLst/>
            <a:gdLst/>
            <a:ahLst/>
            <a:cxnLst/>
            <a:rect l="l" t="t" r="r" b="b"/>
            <a:pathLst>
              <a:path w="35560" h="55245">
                <a:moveTo>
                  <a:pt x="23367" y="0"/>
                </a:moveTo>
                <a:lnTo>
                  <a:pt x="11785" y="0"/>
                </a:lnTo>
                <a:lnTo>
                  <a:pt x="7391" y="1727"/>
                </a:lnTo>
                <a:lnTo>
                  <a:pt x="1955" y="7874"/>
                </a:lnTo>
                <a:lnTo>
                  <a:pt x="761" y="10922"/>
                </a:lnTo>
                <a:lnTo>
                  <a:pt x="761" y="14325"/>
                </a:lnTo>
                <a:lnTo>
                  <a:pt x="5791" y="14325"/>
                </a:lnTo>
                <a:lnTo>
                  <a:pt x="6197" y="10718"/>
                </a:lnTo>
                <a:lnTo>
                  <a:pt x="7543" y="8051"/>
                </a:lnTo>
                <a:lnTo>
                  <a:pt x="11810" y="4851"/>
                </a:lnTo>
                <a:lnTo>
                  <a:pt x="14427" y="4114"/>
                </a:lnTo>
                <a:lnTo>
                  <a:pt x="21640" y="4114"/>
                </a:lnTo>
                <a:lnTo>
                  <a:pt x="24688" y="5206"/>
                </a:lnTo>
                <a:lnTo>
                  <a:pt x="28651" y="9271"/>
                </a:lnTo>
                <a:lnTo>
                  <a:pt x="29565" y="11582"/>
                </a:lnTo>
                <a:lnTo>
                  <a:pt x="29565" y="16967"/>
                </a:lnTo>
                <a:lnTo>
                  <a:pt x="28600" y="19227"/>
                </a:lnTo>
                <a:lnTo>
                  <a:pt x="24485" y="23240"/>
                </a:lnTo>
                <a:lnTo>
                  <a:pt x="21513" y="24307"/>
                </a:lnTo>
                <a:lnTo>
                  <a:pt x="17754" y="24307"/>
                </a:lnTo>
                <a:lnTo>
                  <a:pt x="14706" y="24079"/>
                </a:lnTo>
                <a:lnTo>
                  <a:pt x="14706" y="28651"/>
                </a:lnTo>
                <a:lnTo>
                  <a:pt x="15989" y="28422"/>
                </a:lnTo>
                <a:lnTo>
                  <a:pt x="21310" y="28422"/>
                </a:lnTo>
                <a:lnTo>
                  <a:pt x="24345" y="29425"/>
                </a:lnTo>
                <a:lnTo>
                  <a:pt x="29070" y="33439"/>
                </a:lnTo>
                <a:lnTo>
                  <a:pt x="30251" y="36067"/>
                </a:lnTo>
                <a:lnTo>
                  <a:pt x="30251" y="42570"/>
                </a:lnTo>
                <a:lnTo>
                  <a:pt x="29070" y="45224"/>
                </a:lnTo>
                <a:lnTo>
                  <a:pt x="24345" y="49339"/>
                </a:lnTo>
                <a:lnTo>
                  <a:pt x="21285" y="50368"/>
                </a:lnTo>
                <a:lnTo>
                  <a:pt x="14122" y="50368"/>
                </a:lnTo>
                <a:lnTo>
                  <a:pt x="11214" y="49390"/>
                </a:lnTo>
                <a:lnTo>
                  <a:pt x="6388" y="45478"/>
                </a:lnTo>
                <a:lnTo>
                  <a:pt x="5181" y="42951"/>
                </a:lnTo>
                <a:lnTo>
                  <a:pt x="5181" y="39852"/>
                </a:lnTo>
                <a:lnTo>
                  <a:pt x="0" y="39852"/>
                </a:lnTo>
                <a:lnTo>
                  <a:pt x="0" y="41376"/>
                </a:lnTo>
                <a:lnTo>
                  <a:pt x="215" y="42887"/>
                </a:lnTo>
                <a:lnTo>
                  <a:pt x="14655" y="54635"/>
                </a:lnTo>
                <a:lnTo>
                  <a:pt x="23139" y="54635"/>
                </a:lnTo>
                <a:lnTo>
                  <a:pt x="27787" y="53009"/>
                </a:lnTo>
                <a:lnTo>
                  <a:pt x="33934" y="46964"/>
                </a:lnTo>
                <a:lnTo>
                  <a:pt x="35356" y="43611"/>
                </a:lnTo>
                <a:lnTo>
                  <a:pt x="35356" y="36398"/>
                </a:lnTo>
                <a:lnTo>
                  <a:pt x="34328" y="33540"/>
                </a:lnTo>
                <a:lnTo>
                  <a:pt x="30213" y="28714"/>
                </a:lnTo>
                <a:lnTo>
                  <a:pt x="27406" y="27127"/>
                </a:lnTo>
                <a:lnTo>
                  <a:pt x="23850" y="26365"/>
                </a:lnTo>
                <a:lnTo>
                  <a:pt x="27762" y="25400"/>
                </a:lnTo>
                <a:lnTo>
                  <a:pt x="30632" y="23672"/>
                </a:lnTo>
                <a:lnTo>
                  <a:pt x="33883" y="19303"/>
                </a:lnTo>
                <a:lnTo>
                  <a:pt x="34594" y="17043"/>
                </a:lnTo>
                <a:lnTo>
                  <a:pt x="34594" y="10794"/>
                </a:lnTo>
                <a:lnTo>
                  <a:pt x="33375" y="7670"/>
                </a:lnTo>
                <a:lnTo>
                  <a:pt x="27838" y="1676"/>
                </a:lnTo>
                <a:lnTo>
                  <a:pt x="2336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3380092" y="6260248"/>
            <a:ext cx="166370" cy="57150"/>
          </a:xfrm>
          <a:custGeom>
            <a:avLst/>
            <a:gdLst/>
            <a:ahLst/>
            <a:cxnLst/>
            <a:rect l="l" t="t" r="r" b="b"/>
            <a:pathLst>
              <a:path w="166370" h="57150">
                <a:moveTo>
                  <a:pt x="49682" y="56057"/>
                </a:moveTo>
                <a:lnTo>
                  <a:pt x="43649" y="40995"/>
                </a:lnTo>
                <a:lnTo>
                  <a:pt x="41998" y="36880"/>
                </a:lnTo>
                <a:lnTo>
                  <a:pt x="36563" y="23317"/>
                </a:lnTo>
                <a:lnTo>
                  <a:pt x="36563" y="36880"/>
                </a:lnTo>
                <a:lnTo>
                  <a:pt x="12573" y="36880"/>
                </a:lnTo>
                <a:lnTo>
                  <a:pt x="24688" y="5473"/>
                </a:lnTo>
                <a:lnTo>
                  <a:pt x="36563" y="36880"/>
                </a:lnTo>
                <a:lnTo>
                  <a:pt x="36563" y="23317"/>
                </a:lnTo>
                <a:lnTo>
                  <a:pt x="29413" y="5473"/>
                </a:lnTo>
                <a:lnTo>
                  <a:pt x="27660" y="1066"/>
                </a:lnTo>
                <a:lnTo>
                  <a:pt x="21793" y="1066"/>
                </a:lnTo>
                <a:lnTo>
                  <a:pt x="0" y="56083"/>
                </a:lnTo>
                <a:lnTo>
                  <a:pt x="5130" y="56095"/>
                </a:lnTo>
                <a:lnTo>
                  <a:pt x="11036" y="40995"/>
                </a:lnTo>
                <a:lnTo>
                  <a:pt x="38341" y="40995"/>
                </a:lnTo>
                <a:lnTo>
                  <a:pt x="44272" y="56083"/>
                </a:lnTo>
                <a:lnTo>
                  <a:pt x="49682" y="56057"/>
                </a:lnTo>
                <a:close/>
              </a:path>
              <a:path w="166370" h="57150">
                <a:moveTo>
                  <a:pt x="102793" y="36474"/>
                </a:moveTo>
                <a:lnTo>
                  <a:pt x="102768" y="20320"/>
                </a:lnTo>
                <a:lnTo>
                  <a:pt x="100990" y="13995"/>
                </a:lnTo>
                <a:lnTo>
                  <a:pt x="97459" y="9029"/>
                </a:lnTo>
                <a:lnTo>
                  <a:pt x="97459" y="21285"/>
                </a:lnTo>
                <a:lnTo>
                  <a:pt x="97459" y="35001"/>
                </a:lnTo>
                <a:lnTo>
                  <a:pt x="96012" y="40563"/>
                </a:lnTo>
                <a:lnTo>
                  <a:pt x="89712" y="49961"/>
                </a:lnTo>
                <a:lnTo>
                  <a:pt x="84785" y="52501"/>
                </a:lnTo>
                <a:lnTo>
                  <a:pt x="71882" y="52501"/>
                </a:lnTo>
                <a:lnTo>
                  <a:pt x="66954" y="49961"/>
                </a:lnTo>
                <a:lnTo>
                  <a:pt x="60655" y="40513"/>
                </a:lnTo>
                <a:lnTo>
                  <a:pt x="59220" y="35001"/>
                </a:lnTo>
                <a:lnTo>
                  <a:pt x="59220" y="21285"/>
                </a:lnTo>
                <a:lnTo>
                  <a:pt x="60756" y="15773"/>
                </a:lnTo>
                <a:lnTo>
                  <a:pt x="67259" y="6781"/>
                </a:lnTo>
                <a:lnTo>
                  <a:pt x="72085" y="4419"/>
                </a:lnTo>
                <a:lnTo>
                  <a:pt x="84632" y="4419"/>
                </a:lnTo>
                <a:lnTo>
                  <a:pt x="89484" y="6781"/>
                </a:lnTo>
                <a:lnTo>
                  <a:pt x="95935" y="15722"/>
                </a:lnTo>
                <a:lnTo>
                  <a:pt x="97459" y="21285"/>
                </a:lnTo>
                <a:lnTo>
                  <a:pt x="97459" y="9029"/>
                </a:lnTo>
                <a:lnTo>
                  <a:pt x="94195" y="4419"/>
                </a:lnTo>
                <a:lnTo>
                  <a:pt x="93192" y="2997"/>
                </a:lnTo>
                <a:lnTo>
                  <a:pt x="86817" y="0"/>
                </a:lnTo>
                <a:lnTo>
                  <a:pt x="69799" y="0"/>
                </a:lnTo>
                <a:lnTo>
                  <a:pt x="63398" y="3022"/>
                </a:lnTo>
                <a:lnTo>
                  <a:pt x="55613" y="14020"/>
                </a:lnTo>
                <a:lnTo>
                  <a:pt x="53873" y="20320"/>
                </a:lnTo>
                <a:lnTo>
                  <a:pt x="53886" y="36474"/>
                </a:lnTo>
                <a:lnTo>
                  <a:pt x="55753" y="43154"/>
                </a:lnTo>
                <a:lnTo>
                  <a:pt x="63779" y="54025"/>
                </a:lnTo>
                <a:lnTo>
                  <a:pt x="70053" y="56921"/>
                </a:lnTo>
                <a:lnTo>
                  <a:pt x="86664" y="56921"/>
                </a:lnTo>
                <a:lnTo>
                  <a:pt x="92964" y="54025"/>
                </a:lnTo>
                <a:lnTo>
                  <a:pt x="94081" y="52501"/>
                </a:lnTo>
                <a:lnTo>
                  <a:pt x="100939" y="43205"/>
                </a:lnTo>
                <a:lnTo>
                  <a:pt x="102793" y="36474"/>
                </a:lnTo>
                <a:close/>
              </a:path>
              <a:path w="166370" h="57150">
                <a:moveTo>
                  <a:pt x="166116" y="51435"/>
                </a:moveTo>
                <a:lnTo>
                  <a:pt x="139065" y="51435"/>
                </a:lnTo>
                <a:lnTo>
                  <a:pt x="147777" y="43256"/>
                </a:lnTo>
                <a:lnTo>
                  <a:pt x="153631" y="37388"/>
                </a:lnTo>
                <a:lnTo>
                  <a:pt x="160261" y="29413"/>
                </a:lnTo>
                <a:lnTo>
                  <a:pt x="162725" y="25679"/>
                </a:lnTo>
                <a:lnTo>
                  <a:pt x="164973" y="20497"/>
                </a:lnTo>
                <a:lnTo>
                  <a:pt x="165430" y="18313"/>
                </a:lnTo>
                <a:lnTo>
                  <a:pt x="165430" y="11760"/>
                </a:lnTo>
                <a:lnTo>
                  <a:pt x="163957" y="8369"/>
                </a:lnTo>
                <a:lnTo>
                  <a:pt x="158064" y="3441"/>
                </a:lnTo>
                <a:lnTo>
                  <a:pt x="154330" y="2209"/>
                </a:lnTo>
                <a:lnTo>
                  <a:pt x="145186" y="2209"/>
                </a:lnTo>
                <a:lnTo>
                  <a:pt x="141376" y="3505"/>
                </a:lnTo>
                <a:lnTo>
                  <a:pt x="135128" y="8890"/>
                </a:lnTo>
                <a:lnTo>
                  <a:pt x="133502" y="12700"/>
                </a:lnTo>
                <a:lnTo>
                  <a:pt x="133502" y="17526"/>
                </a:lnTo>
                <a:lnTo>
                  <a:pt x="139065" y="17526"/>
                </a:lnTo>
                <a:lnTo>
                  <a:pt x="139065" y="14274"/>
                </a:lnTo>
                <a:lnTo>
                  <a:pt x="140030" y="11658"/>
                </a:lnTo>
                <a:lnTo>
                  <a:pt x="143891" y="7696"/>
                </a:lnTo>
                <a:lnTo>
                  <a:pt x="146481" y="6705"/>
                </a:lnTo>
                <a:lnTo>
                  <a:pt x="153390" y="6705"/>
                </a:lnTo>
                <a:lnTo>
                  <a:pt x="156108" y="7899"/>
                </a:lnTo>
                <a:lnTo>
                  <a:pt x="159207" y="12065"/>
                </a:lnTo>
                <a:lnTo>
                  <a:pt x="159867" y="14147"/>
                </a:lnTo>
                <a:lnTo>
                  <a:pt x="159867" y="18161"/>
                </a:lnTo>
                <a:lnTo>
                  <a:pt x="132969" y="50901"/>
                </a:lnTo>
                <a:lnTo>
                  <a:pt x="132969" y="56083"/>
                </a:lnTo>
                <a:lnTo>
                  <a:pt x="166116" y="56083"/>
                </a:lnTo>
                <a:lnTo>
                  <a:pt x="166116" y="5143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4379823" y="6548246"/>
            <a:ext cx="264160" cy="55880"/>
          </a:xfrm>
          <a:custGeom>
            <a:avLst/>
            <a:gdLst/>
            <a:ahLst/>
            <a:cxnLst/>
            <a:rect l="l" t="t" r="r" b="b"/>
            <a:pathLst>
              <a:path w="264160" h="55879">
                <a:moveTo>
                  <a:pt x="6096" y="48463"/>
                </a:moveTo>
                <a:lnTo>
                  <a:pt x="0" y="48463"/>
                </a:lnTo>
                <a:lnTo>
                  <a:pt x="0" y="55016"/>
                </a:lnTo>
                <a:lnTo>
                  <a:pt x="6096" y="55016"/>
                </a:lnTo>
                <a:lnTo>
                  <a:pt x="6096" y="48463"/>
                </a:lnTo>
                <a:close/>
              </a:path>
              <a:path w="264160" h="55879">
                <a:moveTo>
                  <a:pt x="27279" y="48463"/>
                </a:moveTo>
                <a:lnTo>
                  <a:pt x="21183" y="48463"/>
                </a:lnTo>
                <a:lnTo>
                  <a:pt x="21183" y="55016"/>
                </a:lnTo>
                <a:lnTo>
                  <a:pt x="27279" y="55016"/>
                </a:lnTo>
                <a:lnTo>
                  <a:pt x="27279" y="48463"/>
                </a:lnTo>
                <a:close/>
              </a:path>
              <a:path w="264160" h="55879">
                <a:moveTo>
                  <a:pt x="48463" y="48463"/>
                </a:moveTo>
                <a:lnTo>
                  <a:pt x="42367" y="48463"/>
                </a:lnTo>
                <a:lnTo>
                  <a:pt x="42367" y="55016"/>
                </a:lnTo>
                <a:lnTo>
                  <a:pt x="48463" y="55016"/>
                </a:lnTo>
                <a:lnTo>
                  <a:pt x="48463" y="48463"/>
                </a:lnTo>
                <a:close/>
              </a:path>
              <a:path w="264160" h="55879">
                <a:moveTo>
                  <a:pt x="119481" y="34366"/>
                </a:moveTo>
                <a:lnTo>
                  <a:pt x="102717" y="34366"/>
                </a:lnTo>
                <a:lnTo>
                  <a:pt x="102717" y="17907"/>
                </a:lnTo>
                <a:lnTo>
                  <a:pt x="98145" y="17907"/>
                </a:lnTo>
                <a:lnTo>
                  <a:pt x="98145" y="34366"/>
                </a:lnTo>
                <a:lnTo>
                  <a:pt x="81381" y="34366"/>
                </a:lnTo>
                <a:lnTo>
                  <a:pt x="81381" y="38481"/>
                </a:lnTo>
                <a:lnTo>
                  <a:pt x="98145" y="38481"/>
                </a:lnTo>
                <a:lnTo>
                  <a:pt x="98145" y="55016"/>
                </a:lnTo>
                <a:lnTo>
                  <a:pt x="102717" y="55016"/>
                </a:lnTo>
                <a:lnTo>
                  <a:pt x="102717" y="38481"/>
                </a:lnTo>
                <a:lnTo>
                  <a:pt x="119481" y="38481"/>
                </a:lnTo>
                <a:lnTo>
                  <a:pt x="119481" y="34366"/>
                </a:lnTo>
                <a:close/>
              </a:path>
              <a:path w="264160" h="55879">
                <a:moveTo>
                  <a:pt x="151333" y="1524"/>
                </a:moveTo>
                <a:lnTo>
                  <a:pt x="146608" y="1524"/>
                </a:lnTo>
                <a:lnTo>
                  <a:pt x="142544" y="5130"/>
                </a:lnTo>
                <a:lnTo>
                  <a:pt x="139446" y="7366"/>
                </a:lnTo>
                <a:lnTo>
                  <a:pt x="137109" y="8661"/>
                </a:lnTo>
                <a:lnTo>
                  <a:pt x="134416" y="9829"/>
                </a:lnTo>
                <a:lnTo>
                  <a:pt x="134416" y="14782"/>
                </a:lnTo>
                <a:lnTo>
                  <a:pt x="146304" y="6934"/>
                </a:lnTo>
                <a:lnTo>
                  <a:pt x="146304" y="55016"/>
                </a:lnTo>
                <a:lnTo>
                  <a:pt x="151333" y="55016"/>
                </a:lnTo>
                <a:lnTo>
                  <a:pt x="151333" y="1524"/>
                </a:lnTo>
                <a:close/>
              </a:path>
              <a:path w="264160" h="55879">
                <a:moveTo>
                  <a:pt x="200787" y="19558"/>
                </a:moveTo>
                <a:lnTo>
                  <a:pt x="199288" y="12763"/>
                </a:lnTo>
                <a:lnTo>
                  <a:pt x="195656" y="7150"/>
                </a:lnTo>
                <a:lnTo>
                  <a:pt x="195656" y="34188"/>
                </a:lnTo>
                <a:lnTo>
                  <a:pt x="195021" y="38811"/>
                </a:lnTo>
                <a:lnTo>
                  <a:pt x="191668" y="48564"/>
                </a:lnTo>
                <a:lnTo>
                  <a:pt x="188239" y="51511"/>
                </a:lnTo>
                <a:lnTo>
                  <a:pt x="178536" y="51511"/>
                </a:lnTo>
                <a:lnTo>
                  <a:pt x="175082" y="48539"/>
                </a:lnTo>
                <a:lnTo>
                  <a:pt x="171780" y="38887"/>
                </a:lnTo>
                <a:lnTo>
                  <a:pt x="171259" y="35102"/>
                </a:lnTo>
                <a:lnTo>
                  <a:pt x="171284" y="21894"/>
                </a:lnTo>
                <a:lnTo>
                  <a:pt x="171805" y="18186"/>
                </a:lnTo>
                <a:lnTo>
                  <a:pt x="175158" y="8382"/>
                </a:lnTo>
                <a:lnTo>
                  <a:pt x="178587" y="5410"/>
                </a:lnTo>
                <a:lnTo>
                  <a:pt x="188290" y="5410"/>
                </a:lnTo>
                <a:lnTo>
                  <a:pt x="191744" y="8382"/>
                </a:lnTo>
                <a:lnTo>
                  <a:pt x="195046" y="18034"/>
                </a:lnTo>
                <a:lnTo>
                  <a:pt x="195554" y="21894"/>
                </a:lnTo>
                <a:lnTo>
                  <a:pt x="195656" y="34188"/>
                </a:lnTo>
                <a:lnTo>
                  <a:pt x="195656" y="7150"/>
                </a:lnTo>
                <a:lnTo>
                  <a:pt x="194538" y="5410"/>
                </a:lnTo>
                <a:lnTo>
                  <a:pt x="193294" y="3467"/>
                </a:lnTo>
                <a:lnTo>
                  <a:pt x="189001" y="1143"/>
                </a:lnTo>
                <a:lnTo>
                  <a:pt x="176199" y="1143"/>
                </a:lnTo>
                <a:lnTo>
                  <a:pt x="171196" y="4851"/>
                </a:lnTo>
                <a:lnTo>
                  <a:pt x="166827" y="16484"/>
                </a:lnTo>
                <a:lnTo>
                  <a:pt x="166039" y="21894"/>
                </a:lnTo>
                <a:lnTo>
                  <a:pt x="166039" y="37439"/>
                </a:lnTo>
                <a:lnTo>
                  <a:pt x="167538" y="44221"/>
                </a:lnTo>
                <a:lnTo>
                  <a:pt x="173532" y="53467"/>
                </a:lnTo>
                <a:lnTo>
                  <a:pt x="177825" y="55778"/>
                </a:lnTo>
                <a:lnTo>
                  <a:pt x="190627" y="55778"/>
                </a:lnTo>
                <a:lnTo>
                  <a:pt x="195630" y="52070"/>
                </a:lnTo>
                <a:lnTo>
                  <a:pt x="195834" y="51511"/>
                </a:lnTo>
                <a:lnTo>
                  <a:pt x="199999" y="40487"/>
                </a:lnTo>
                <a:lnTo>
                  <a:pt x="200787" y="35102"/>
                </a:lnTo>
                <a:lnTo>
                  <a:pt x="200787" y="19558"/>
                </a:lnTo>
                <a:close/>
              </a:path>
              <a:path w="264160" h="55879">
                <a:moveTo>
                  <a:pt x="264109" y="0"/>
                </a:moveTo>
                <a:lnTo>
                  <a:pt x="259156" y="0"/>
                </a:lnTo>
                <a:lnTo>
                  <a:pt x="241731" y="49491"/>
                </a:lnTo>
                <a:lnTo>
                  <a:pt x="224167" y="0"/>
                </a:lnTo>
                <a:lnTo>
                  <a:pt x="218757" y="0"/>
                </a:lnTo>
                <a:lnTo>
                  <a:pt x="238721" y="55016"/>
                </a:lnTo>
                <a:lnTo>
                  <a:pt x="244360" y="55016"/>
                </a:lnTo>
                <a:lnTo>
                  <a:pt x="26410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 txBox="1"/>
          <p:nvPr/>
        </p:nvSpPr>
        <p:spPr>
          <a:xfrm>
            <a:off x="527293" y="539140"/>
            <a:ext cx="1203325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20" b="1">
                <a:latin typeface="Arial"/>
                <a:cs typeface="Arial"/>
              </a:rPr>
              <a:t>Terminales</a:t>
            </a:r>
            <a:r>
              <a:rPr dirty="0" sz="850" spc="-40" b="1">
                <a:latin typeface="Arial"/>
                <a:cs typeface="Arial"/>
              </a:rPr>
              <a:t> </a:t>
            </a:r>
            <a:r>
              <a:rPr dirty="0" sz="850" spc="20" b="1">
                <a:latin typeface="Arial"/>
                <a:cs typeface="Arial"/>
              </a:rPr>
              <a:t>de</a:t>
            </a:r>
            <a:r>
              <a:rPr dirty="0" sz="850" spc="-35" b="1">
                <a:latin typeface="Arial"/>
                <a:cs typeface="Arial"/>
              </a:rPr>
              <a:t> </a:t>
            </a:r>
            <a:r>
              <a:rPr dirty="0" sz="850" spc="25" b="1">
                <a:latin typeface="Arial"/>
                <a:cs typeface="Arial"/>
              </a:rPr>
              <a:t>control</a:t>
            </a:r>
            <a:endParaRPr sz="850">
              <a:latin typeface="Arial"/>
              <a:cs typeface="Arial"/>
            </a:endParaRPr>
          </a:p>
        </p:txBody>
      </p:sp>
      <p:sp>
        <p:nvSpPr>
          <p:cNvPr id="270" name="object 270"/>
          <p:cNvSpPr txBox="1"/>
          <p:nvPr/>
        </p:nvSpPr>
        <p:spPr>
          <a:xfrm>
            <a:off x="2723133" y="489610"/>
            <a:ext cx="4091304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 spc="-45">
                <a:latin typeface="Microsoft Sans Serif"/>
                <a:cs typeface="Microsoft Sans Serif"/>
              </a:rPr>
              <a:t>El </a:t>
            </a:r>
            <a:r>
              <a:rPr dirty="0" sz="1000" spc="35">
                <a:latin typeface="Microsoft Sans Serif"/>
                <a:cs typeface="Microsoft Sans Serif"/>
              </a:rPr>
              <a:t>siguiente </a:t>
            </a:r>
            <a:r>
              <a:rPr dirty="0" sz="1000" spc="30">
                <a:latin typeface="Microsoft Sans Serif"/>
                <a:cs typeface="Microsoft Sans Serif"/>
              </a:rPr>
              <a:t>esquema </a:t>
            </a:r>
            <a:r>
              <a:rPr dirty="0" sz="1000" spc="35">
                <a:latin typeface="Microsoft Sans Serif"/>
                <a:cs typeface="Microsoft Sans Serif"/>
              </a:rPr>
              <a:t>ilustra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20">
                <a:latin typeface="Microsoft Sans Serif"/>
                <a:cs typeface="Microsoft Sans Serif"/>
              </a:rPr>
              <a:t>cableado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45">
                <a:latin typeface="Microsoft Sans Serif"/>
                <a:cs typeface="Microsoft Sans Serif"/>
              </a:rPr>
              <a:t>control </a:t>
            </a:r>
            <a:r>
              <a:rPr dirty="0" sz="1000" spc="35">
                <a:latin typeface="Microsoft Sans Serif"/>
                <a:cs typeface="Microsoft Sans Serif"/>
              </a:rPr>
              <a:t>para </a:t>
            </a:r>
            <a:r>
              <a:rPr dirty="0" sz="1000" spc="25">
                <a:latin typeface="Microsoft Sans Serif"/>
                <a:cs typeface="Microsoft Sans Serif"/>
              </a:rPr>
              <a:t>Compact </a:t>
            </a:r>
            <a:r>
              <a:rPr dirty="0" sz="1000" spc="30">
                <a:latin typeface="Microsoft Sans Serif"/>
                <a:cs typeface="Microsoft Sans Serif"/>
              </a:rPr>
              <a:t> </a:t>
            </a:r>
            <a:r>
              <a:rPr dirty="0" sz="1000" spc="-45">
                <a:latin typeface="Microsoft Sans Serif"/>
                <a:cs typeface="Microsoft Sans Serif"/>
              </a:rPr>
              <a:t>PLUS.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45">
                <a:latin typeface="Microsoft Sans Serif"/>
                <a:cs typeface="Microsoft Sans Serif"/>
              </a:rPr>
              <a:t>El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microcontrolador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es </a:t>
            </a:r>
            <a:r>
              <a:rPr dirty="0" sz="1000" spc="15">
                <a:latin typeface="Microsoft Sans Serif"/>
                <a:cs typeface="Microsoft Sans Serif"/>
              </a:rPr>
              <a:t>el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"cerebro"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unidad.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15">
                <a:latin typeface="Microsoft Sans Serif"/>
                <a:cs typeface="Microsoft Sans Serif"/>
              </a:rPr>
              <a:t>La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unidad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control </a:t>
            </a:r>
            <a:r>
              <a:rPr dirty="0" sz="1000" spc="40">
                <a:latin typeface="Microsoft Sans Serif"/>
                <a:cs typeface="Microsoft Sans Serif"/>
              </a:rPr>
              <a:t>controla </a:t>
            </a:r>
            <a:r>
              <a:rPr dirty="0" sz="1000" spc="30">
                <a:latin typeface="Microsoft Sans Serif"/>
                <a:cs typeface="Microsoft Sans Serif"/>
              </a:rPr>
              <a:t>todas </a:t>
            </a:r>
            <a:r>
              <a:rPr dirty="0" sz="1000">
                <a:latin typeface="Microsoft Sans Serif"/>
                <a:cs typeface="Microsoft Sans Serif"/>
              </a:rPr>
              <a:t>las </a:t>
            </a:r>
            <a:r>
              <a:rPr dirty="0" sz="1000" spc="30">
                <a:latin typeface="Microsoft Sans Serif"/>
                <a:cs typeface="Microsoft Sans Serif"/>
              </a:rPr>
              <a:t>funciones del variador, </a:t>
            </a:r>
            <a:r>
              <a:rPr dirty="0" sz="1000" spc="40">
                <a:latin typeface="Microsoft Sans Serif"/>
                <a:cs typeface="Microsoft Sans Serif"/>
              </a:rPr>
              <a:t>como </a:t>
            </a:r>
            <a:r>
              <a:rPr dirty="0" sz="1000" spc="35">
                <a:latin typeface="Microsoft Sans Serif"/>
                <a:cs typeface="Microsoft Sans Serif"/>
              </a:rPr>
              <a:t>arranque, </a:t>
            </a:r>
            <a:r>
              <a:rPr dirty="0" sz="1000" spc="4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parada, </a:t>
            </a:r>
            <a:r>
              <a:rPr dirty="0" sz="1000" spc="15">
                <a:latin typeface="Microsoft Sans Serif"/>
                <a:cs typeface="Microsoft Sans Serif"/>
              </a:rPr>
              <a:t>aceleración, desaceleración, </a:t>
            </a:r>
            <a:r>
              <a:rPr dirty="0" sz="1000" spc="30">
                <a:latin typeface="Microsoft Sans Serif"/>
                <a:cs typeface="Microsoft Sans Serif"/>
              </a:rPr>
              <a:t>voltaje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25">
                <a:latin typeface="Microsoft Sans Serif"/>
                <a:cs typeface="Microsoft Sans Serif"/>
              </a:rPr>
              <a:t>frecuencia </a:t>
            </a:r>
            <a:r>
              <a:rPr dirty="0" sz="1000" spc="30">
                <a:latin typeface="Microsoft Sans Serif"/>
                <a:cs typeface="Microsoft Sans Serif"/>
              </a:rPr>
              <a:t>del </a:t>
            </a:r>
            <a:r>
              <a:rPr dirty="0" sz="1000" spc="55">
                <a:latin typeface="Microsoft Sans Serif"/>
                <a:cs typeface="Microsoft Sans Serif"/>
              </a:rPr>
              <a:t>motor, </a:t>
            </a:r>
            <a:r>
              <a:rPr dirty="0" sz="1000" spc="60">
                <a:latin typeface="Microsoft Sans Serif"/>
                <a:cs typeface="Microsoft Sans Serif"/>
              </a:rPr>
              <a:t> </a:t>
            </a:r>
            <a:r>
              <a:rPr dirty="0" sz="1000" spc="55">
                <a:latin typeface="Microsoft Sans Serif"/>
                <a:cs typeface="Microsoft Sans Serif"/>
              </a:rPr>
              <a:t>monitoreo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y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otras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funciones.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71" name="object 271"/>
          <p:cNvSpPr txBox="1"/>
          <p:nvPr/>
        </p:nvSpPr>
        <p:spPr>
          <a:xfrm>
            <a:off x="527300" y="7994040"/>
            <a:ext cx="1536065" cy="124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20" b="1">
                <a:latin typeface="Arial"/>
                <a:cs typeface="Arial"/>
              </a:rPr>
              <a:t>Fuente</a:t>
            </a:r>
            <a:r>
              <a:rPr dirty="0" sz="650" spc="-30" b="1">
                <a:latin typeface="Arial"/>
                <a:cs typeface="Arial"/>
              </a:rPr>
              <a:t> </a:t>
            </a:r>
            <a:r>
              <a:rPr dirty="0" sz="650" spc="15" b="1">
                <a:latin typeface="Arial"/>
                <a:cs typeface="Arial"/>
              </a:rPr>
              <a:t>de</a:t>
            </a:r>
            <a:r>
              <a:rPr dirty="0" sz="650" spc="-25" b="1">
                <a:latin typeface="Arial"/>
                <a:cs typeface="Arial"/>
              </a:rPr>
              <a:t> </a:t>
            </a:r>
            <a:r>
              <a:rPr dirty="0" sz="650" spc="25" b="1">
                <a:latin typeface="Arial"/>
                <a:cs typeface="Arial"/>
              </a:rPr>
              <a:t>alimentación</a:t>
            </a:r>
            <a:r>
              <a:rPr dirty="0" sz="650" spc="-25" b="1">
                <a:latin typeface="Arial"/>
                <a:cs typeface="Arial"/>
              </a:rPr>
              <a:t> </a:t>
            </a:r>
            <a:r>
              <a:rPr dirty="0" sz="650" spc="15" b="1">
                <a:latin typeface="Arial"/>
                <a:cs typeface="Arial"/>
              </a:rPr>
              <a:t>de</a:t>
            </a:r>
            <a:r>
              <a:rPr dirty="0" sz="650" spc="-25" b="1">
                <a:latin typeface="Arial"/>
                <a:cs typeface="Arial"/>
              </a:rPr>
              <a:t> </a:t>
            </a:r>
            <a:r>
              <a:rPr dirty="0" sz="650" spc="10" b="1">
                <a:latin typeface="Arial"/>
                <a:cs typeface="Arial"/>
              </a:rPr>
              <a:t>24</a:t>
            </a:r>
            <a:r>
              <a:rPr dirty="0" sz="650" spc="-25" b="1">
                <a:latin typeface="Arial"/>
                <a:cs typeface="Arial"/>
              </a:rPr>
              <a:t> </a:t>
            </a:r>
            <a:r>
              <a:rPr dirty="0" sz="650" spc="10" b="1">
                <a:latin typeface="Arial"/>
                <a:cs typeface="Arial"/>
              </a:rPr>
              <a:t>voltios</a:t>
            </a:r>
            <a:endParaRPr sz="650">
              <a:latin typeface="Arial"/>
              <a:cs typeface="Arial"/>
            </a:endParaRPr>
          </a:p>
        </p:txBody>
      </p:sp>
      <p:sp>
        <p:nvSpPr>
          <p:cNvPr id="272" name="object 272"/>
          <p:cNvSpPr txBox="1"/>
          <p:nvPr/>
        </p:nvSpPr>
        <p:spPr>
          <a:xfrm>
            <a:off x="2723124" y="7915300"/>
            <a:ext cx="4293235" cy="1305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20">
                <a:latin typeface="Microsoft Sans Serif"/>
                <a:cs typeface="Microsoft Sans Serif"/>
              </a:rPr>
              <a:t>Cuando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10">
                <a:latin typeface="Microsoft Sans Serif"/>
                <a:cs typeface="Microsoft Sans Serif"/>
              </a:rPr>
              <a:t>enlace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-80">
                <a:latin typeface="Microsoft Sans Serif"/>
                <a:cs typeface="Microsoft Sans Serif"/>
              </a:rPr>
              <a:t>CC </a:t>
            </a:r>
            <a:r>
              <a:rPr dirty="0" sz="850" spc="15">
                <a:latin typeface="Microsoft Sans Serif"/>
                <a:cs typeface="Microsoft Sans Serif"/>
              </a:rPr>
              <a:t>está </a:t>
            </a:r>
            <a:r>
              <a:rPr dirty="0" sz="850" spc="20">
                <a:latin typeface="Microsoft Sans Serif"/>
                <a:cs typeface="Microsoft Sans Serif"/>
              </a:rPr>
              <a:t>cargado,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30">
                <a:latin typeface="Microsoft Sans Serif"/>
                <a:cs typeface="Microsoft Sans Serif"/>
              </a:rPr>
              <a:t>tensión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40">
                <a:latin typeface="Microsoft Sans Serif"/>
                <a:cs typeface="Microsoft Sans Serif"/>
              </a:rPr>
              <a:t>control </a:t>
            </a:r>
            <a:r>
              <a:rPr dirty="0" sz="850" spc="-10">
                <a:latin typeface="Microsoft Sans Serif"/>
                <a:cs typeface="Microsoft Sans Serif"/>
              </a:rPr>
              <a:t>es </a:t>
            </a:r>
            <a:r>
              <a:rPr dirty="0" sz="850" spc="30">
                <a:latin typeface="Microsoft Sans Serif"/>
                <a:cs typeface="Microsoft Sans Serif"/>
              </a:rPr>
              <a:t>suministrada </a:t>
            </a:r>
            <a:r>
              <a:rPr dirty="0" sz="850" spc="50">
                <a:latin typeface="Microsoft Sans Serif"/>
                <a:cs typeface="Microsoft Sans Serif"/>
              </a:rPr>
              <a:t>por </a:t>
            </a:r>
            <a:r>
              <a:rPr dirty="0" sz="850" spc="35">
                <a:latin typeface="Microsoft Sans Serif"/>
                <a:cs typeface="Microsoft Sans Serif"/>
              </a:rPr>
              <a:t>una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fuente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interna.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Además,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se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puede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conectar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una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fuente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alimentación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24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voltios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al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variador.</a:t>
            </a:r>
            <a:r>
              <a:rPr dirty="0" sz="850">
                <a:latin typeface="Microsoft Sans Serif"/>
                <a:cs typeface="Microsoft Sans Serif"/>
              </a:rPr>
              <a:t> Esto </a:t>
            </a:r>
            <a:r>
              <a:rPr dirty="0" sz="850" spc="40">
                <a:latin typeface="Microsoft Sans Serif"/>
                <a:cs typeface="Microsoft Sans Serif"/>
              </a:rPr>
              <a:t>permite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parametrización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control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unidad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incluso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cuando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25">
                <a:latin typeface="Microsoft Sans Serif"/>
                <a:cs typeface="Microsoft Sans Serif"/>
              </a:rPr>
              <a:t>ha </a:t>
            </a:r>
            <a:r>
              <a:rPr dirty="0" sz="850" spc="20">
                <a:latin typeface="Microsoft Sans Serif"/>
                <a:cs typeface="Microsoft Sans Serif"/>
              </a:rPr>
              <a:t>descargado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30">
                <a:latin typeface="Microsoft Sans Serif"/>
                <a:cs typeface="Microsoft Sans Serif"/>
              </a:rPr>
              <a:t>tensión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10">
                <a:latin typeface="Microsoft Sans Serif"/>
                <a:cs typeface="Microsoft Sans Serif"/>
              </a:rPr>
              <a:t>enlace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-55">
                <a:latin typeface="Microsoft Sans Serif"/>
                <a:cs typeface="Microsoft Sans Serif"/>
              </a:rPr>
              <a:t>CC. </a:t>
            </a:r>
            <a:r>
              <a:rPr dirty="0" sz="850" spc="-5">
                <a:latin typeface="Microsoft Sans Serif"/>
                <a:cs typeface="Microsoft Sans Serif"/>
              </a:rPr>
              <a:t>Los </a:t>
            </a:r>
            <a:r>
              <a:rPr dirty="0" sz="850" spc="10">
                <a:latin typeface="Microsoft Sans Serif"/>
                <a:cs typeface="Microsoft Sans Serif"/>
              </a:rPr>
              <a:t>24 </a:t>
            </a:r>
            <a:r>
              <a:rPr dirty="0" sz="850" spc="-60">
                <a:latin typeface="Microsoft Sans Serif"/>
                <a:cs typeface="Microsoft Sans Serif"/>
              </a:rPr>
              <a:t>V </a:t>
            </a:r>
            <a:r>
              <a:rPr dirty="0" sz="850" spc="-80">
                <a:latin typeface="Microsoft Sans Serif"/>
                <a:cs typeface="Microsoft Sans Serif"/>
              </a:rPr>
              <a:t>CC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35">
                <a:latin typeface="Microsoft Sans Serif"/>
                <a:cs typeface="Microsoft Sans Serif"/>
              </a:rPr>
              <a:t>pueden </a:t>
            </a:r>
            <a:r>
              <a:rPr dirty="0" sz="850" spc="25">
                <a:latin typeface="Microsoft Sans Serif"/>
                <a:cs typeface="Microsoft Sans Serif"/>
              </a:rPr>
              <a:t>conectar en </a:t>
            </a:r>
            <a:r>
              <a:rPr dirty="0" sz="850" spc="30">
                <a:latin typeface="Microsoft Sans Serif"/>
                <a:cs typeface="Microsoft Sans Serif"/>
              </a:rPr>
              <a:t> </a:t>
            </a:r>
            <a:r>
              <a:rPr dirty="0" sz="850">
                <a:latin typeface="Microsoft Sans Serif"/>
                <a:cs typeface="Microsoft Sans Serif"/>
              </a:rPr>
              <a:t>cascada </a:t>
            </a:r>
            <a:r>
              <a:rPr dirty="0" sz="850" spc="25">
                <a:latin typeface="Microsoft Sans Serif"/>
                <a:cs typeface="Microsoft Sans Serif"/>
              </a:rPr>
              <a:t>en unidades </a:t>
            </a:r>
            <a:r>
              <a:rPr dirty="0" sz="850" spc="-55">
                <a:latin typeface="Microsoft Sans Serif"/>
                <a:cs typeface="Microsoft Sans Serif"/>
              </a:rPr>
              <a:t>CA </a:t>
            </a:r>
            <a:r>
              <a:rPr dirty="0" sz="850" spc="-10">
                <a:latin typeface="Microsoft Sans Serif"/>
                <a:cs typeface="Microsoft Sans Serif"/>
              </a:rPr>
              <a:t>- </a:t>
            </a:r>
            <a:r>
              <a:rPr dirty="0" sz="850" spc="-55">
                <a:latin typeface="Microsoft Sans Serif"/>
                <a:cs typeface="Microsoft Sans Serif"/>
              </a:rPr>
              <a:t>CA </a:t>
            </a:r>
            <a:r>
              <a:rPr dirty="0" sz="850">
                <a:latin typeface="Microsoft Sans Serif"/>
                <a:cs typeface="Microsoft Sans Serif"/>
              </a:rPr>
              <a:t>a </a:t>
            </a:r>
            <a:r>
              <a:rPr dirty="0" sz="850" spc="20">
                <a:latin typeface="Microsoft Sans Serif"/>
                <a:cs typeface="Microsoft Sans Serif"/>
              </a:rPr>
              <a:t>través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5">
                <a:latin typeface="Microsoft Sans Serif"/>
                <a:cs typeface="Microsoft Sans Serif"/>
              </a:rPr>
              <a:t>los </a:t>
            </a:r>
            <a:r>
              <a:rPr dirty="0" sz="850" spc="30">
                <a:latin typeface="Microsoft Sans Serif"/>
                <a:cs typeface="Microsoft Sans Serif"/>
              </a:rPr>
              <a:t>terminales </a:t>
            </a:r>
            <a:r>
              <a:rPr dirty="0" sz="850" spc="10">
                <a:latin typeface="Microsoft Sans Serif"/>
                <a:cs typeface="Microsoft Sans Serif"/>
              </a:rPr>
              <a:t>33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10">
                <a:latin typeface="Microsoft Sans Serif"/>
                <a:cs typeface="Microsoft Sans Serif"/>
              </a:rPr>
              <a:t>34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-10">
                <a:latin typeface="Microsoft Sans Serif"/>
                <a:cs typeface="Microsoft Sans Serif"/>
              </a:rPr>
              <a:t>X100. X100 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también </a:t>
            </a:r>
            <a:r>
              <a:rPr dirty="0" sz="850" spc="35">
                <a:latin typeface="Microsoft Sans Serif"/>
                <a:cs typeface="Microsoft Sans Serif"/>
              </a:rPr>
              <a:t>proporciona una </a:t>
            </a:r>
            <a:r>
              <a:rPr dirty="0" sz="850" spc="25">
                <a:latin typeface="Microsoft Sans Serif"/>
                <a:cs typeface="Microsoft Sans Serif"/>
              </a:rPr>
              <a:t>conexión </a:t>
            </a:r>
            <a:r>
              <a:rPr dirty="0" sz="850" spc="30">
                <a:latin typeface="Microsoft Sans Serif"/>
                <a:cs typeface="Microsoft Sans Serif"/>
              </a:rPr>
              <a:t>para </a:t>
            </a:r>
            <a:r>
              <a:rPr dirty="0" sz="850" spc="25">
                <a:latin typeface="Microsoft Sans Serif"/>
                <a:cs typeface="Microsoft Sans Serif"/>
              </a:rPr>
              <a:t>conectar en </a:t>
            </a:r>
            <a:r>
              <a:rPr dirty="0" sz="850">
                <a:latin typeface="Microsoft Sans Serif"/>
                <a:cs typeface="Microsoft Sans Serif"/>
              </a:rPr>
              <a:t>cascada </a:t>
            </a:r>
            <a:r>
              <a:rPr dirty="0" sz="850" spc="35">
                <a:latin typeface="Microsoft Sans Serif"/>
                <a:cs typeface="Microsoft Sans Serif"/>
              </a:rPr>
              <a:t>una </a:t>
            </a:r>
            <a:r>
              <a:rPr dirty="0" sz="850" spc="30">
                <a:latin typeface="Microsoft Sans Serif"/>
                <a:cs typeface="Microsoft Sans Serif"/>
              </a:rPr>
              <a:t>interfaz </a:t>
            </a:r>
            <a:r>
              <a:rPr dirty="0" sz="850" spc="-65">
                <a:latin typeface="Microsoft Sans Serif"/>
                <a:cs typeface="Microsoft Sans Serif"/>
              </a:rPr>
              <a:t>USS </a:t>
            </a:r>
            <a:r>
              <a:rPr dirty="0" sz="850" spc="15">
                <a:latin typeface="Microsoft Sans Serif"/>
                <a:cs typeface="Microsoft Sans Serif"/>
              </a:rPr>
              <a:t>serie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-30">
                <a:latin typeface="Microsoft Sans Serif"/>
                <a:cs typeface="Microsoft Sans Serif"/>
              </a:rPr>
              <a:t>(RS485).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35">
                <a:latin typeface="Microsoft Sans Serif"/>
                <a:cs typeface="Microsoft Sans Serif"/>
              </a:rPr>
              <a:t>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interruptor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45">
                <a:latin typeface="Microsoft Sans Serif"/>
                <a:cs typeface="Microsoft Sans Serif"/>
              </a:rPr>
              <a:t>S1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se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usa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para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encender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y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apagar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interfaz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55">
                <a:latin typeface="Microsoft Sans Serif"/>
                <a:cs typeface="Microsoft Sans Serif"/>
              </a:rPr>
              <a:t>USS.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273" name="object 273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86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11885" y="5106060"/>
            <a:ext cx="239052" cy="7446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02843" y="5286578"/>
            <a:ext cx="251752" cy="7386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02843" y="5451208"/>
            <a:ext cx="292392" cy="74358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6468630" y="3938422"/>
            <a:ext cx="205104" cy="67310"/>
          </a:xfrm>
          <a:custGeom>
            <a:avLst/>
            <a:gdLst/>
            <a:ahLst/>
            <a:cxnLst/>
            <a:rect l="l" t="t" r="r" b="b"/>
            <a:pathLst>
              <a:path w="205104" h="67310">
                <a:moveTo>
                  <a:pt x="0" y="0"/>
                </a:moveTo>
                <a:lnTo>
                  <a:pt x="204749" y="0"/>
                </a:lnTo>
                <a:lnTo>
                  <a:pt x="204749" y="67271"/>
                </a:lnTo>
                <a:lnTo>
                  <a:pt x="0" y="67271"/>
                </a:lnTo>
                <a:lnTo>
                  <a:pt x="0" y="0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06031" y="4189056"/>
            <a:ext cx="384949" cy="193230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5562511" y="5660326"/>
            <a:ext cx="344170" cy="76200"/>
            <a:chOff x="5562511" y="5660326"/>
            <a:chExt cx="344170" cy="76200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62511" y="5660326"/>
              <a:ext cx="127088" cy="7588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31878" y="5661748"/>
              <a:ext cx="174231" cy="73405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2971888" y="5095684"/>
            <a:ext cx="239395" cy="74930"/>
            <a:chOff x="2971888" y="5095684"/>
            <a:chExt cx="239395" cy="74930"/>
          </a:xfrm>
        </p:grpSpPr>
        <p:sp>
          <p:nvSpPr>
            <p:cNvPr id="11" name="object 11"/>
            <p:cNvSpPr/>
            <p:nvPr/>
          </p:nvSpPr>
          <p:spPr>
            <a:xfrm>
              <a:off x="2971889" y="5095684"/>
              <a:ext cx="98425" cy="74930"/>
            </a:xfrm>
            <a:custGeom>
              <a:avLst/>
              <a:gdLst/>
              <a:ahLst/>
              <a:cxnLst/>
              <a:rect l="l" t="t" r="r" b="b"/>
              <a:pathLst>
                <a:path w="98425" h="74929">
                  <a:moveTo>
                    <a:pt x="53644" y="0"/>
                  </a:moveTo>
                  <a:lnTo>
                    <a:pt x="47142" y="0"/>
                  </a:lnTo>
                  <a:lnTo>
                    <a:pt x="47142" y="48907"/>
                  </a:lnTo>
                  <a:lnTo>
                    <a:pt x="46863" y="52006"/>
                  </a:lnTo>
                  <a:lnTo>
                    <a:pt x="29667" y="68580"/>
                  </a:lnTo>
                  <a:lnTo>
                    <a:pt x="23025" y="68580"/>
                  </a:lnTo>
                  <a:lnTo>
                    <a:pt x="6502" y="47955"/>
                  </a:lnTo>
                  <a:lnTo>
                    <a:pt x="6502" y="0"/>
                  </a:lnTo>
                  <a:lnTo>
                    <a:pt x="0" y="0"/>
                  </a:lnTo>
                  <a:lnTo>
                    <a:pt x="0" y="49276"/>
                  </a:lnTo>
                  <a:lnTo>
                    <a:pt x="279" y="52895"/>
                  </a:lnTo>
                  <a:lnTo>
                    <a:pt x="20993" y="74472"/>
                  </a:lnTo>
                  <a:lnTo>
                    <a:pt x="32639" y="74472"/>
                  </a:lnTo>
                  <a:lnTo>
                    <a:pt x="53644" y="49542"/>
                  </a:lnTo>
                  <a:lnTo>
                    <a:pt x="53644" y="0"/>
                  </a:lnTo>
                  <a:close/>
                </a:path>
                <a:path w="98425" h="74929">
                  <a:moveTo>
                    <a:pt x="97840" y="2032"/>
                  </a:moveTo>
                  <a:lnTo>
                    <a:pt x="91541" y="2032"/>
                  </a:lnTo>
                  <a:lnTo>
                    <a:pt x="86118" y="6845"/>
                  </a:lnTo>
                  <a:lnTo>
                    <a:pt x="81991" y="9817"/>
                  </a:lnTo>
                  <a:lnTo>
                    <a:pt x="78867" y="11544"/>
                  </a:lnTo>
                  <a:lnTo>
                    <a:pt x="75285" y="13106"/>
                  </a:lnTo>
                  <a:lnTo>
                    <a:pt x="75285" y="19710"/>
                  </a:lnTo>
                  <a:lnTo>
                    <a:pt x="91135" y="9245"/>
                  </a:lnTo>
                  <a:lnTo>
                    <a:pt x="91135" y="73355"/>
                  </a:lnTo>
                  <a:lnTo>
                    <a:pt x="97840" y="73355"/>
                  </a:lnTo>
                  <a:lnTo>
                    <a:pt x="97840" y="203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90951" y="5095684"/>
              <a:ext cx="119989" cy="73863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2959188" y="5289626"/>
            <a:ext cx="252095" cy="74295"/>
            <a:chOff x="2959188" y="5289626"/>
            <a:chExt cx="252095" cy="74295"/>
          </a:xfrm>
        </p:grpSpPr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59188" y="5289626"/>
              <a:ext cx="95605" cy="7334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76016" y="5289626"/>
              <a:ext cx="134924" cy="73850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2918548" y="5463552"/>
            <a:ext cx="292735" cy="74930"/>
            <a:chOff x="2918548" y="5463552"/>
            <a:chExt cx="292735" cy="74930"/>
          </a:xfrm>
        </p:grpSpPr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18548" y="5463552"/>
              <a:ext cx="135128" cy="7335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74898" y="5463552"/>
              <a:ext cx="136042" cy="74371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2949930" y="5947105"/>
            <a:ext cx="261620" cy="76200"/>
            <a:chOff x="2949930" y="5947105"/>
            <a:chExt cx="261620" cy="76200"/>
          </a:xfrm>
        </p:grpSpPr>
        <p:sp>
          <p:nvSpPr>
            <p:cNvPr id="20" name="object 20"/>
            <p:cNvSpPr/>
            <p:nvPr/>
          </p:nvSpPr>
          <p:spPr>
            <a:xfrm>
              <a:off x="2949930" y="5947105"/>
              <a:ext cx="118110" cy="76200"/>
            </a:xfrm>
            <a:custGeom>
              <a:avLst/>
              <a:gdLst/>
              <a:ahLst/>
              <a:cxnLst/>
              <a:rect l="l" t="t" r="r" b="b"/>
              <a:pathLst>
                <a:path w="118110" h="76200">
                  <a:moveTo>
                    <a:pt x="56692" y="56997"/>
                  </a:moveTo>
                  <a:lnTo>
                    <a:pt x="49479" y="56997"/>
                  </a:lnTo>
                  <a:lnTo>
                    <a:pt x="48945" y="60312"/>
                  </a:lnTo>
                  <a:lnTo>
                    <a:pt x="47358" y="63195"/>
                  </a:lnTo>
                  <a:lnTo>
                    <a:pt x="41592" y="68541"/>
                  </a:lnTo>
                  <a:lnTo>
                    <a:pt x="37566" y="70002"/>
                  </a:lnTo>
                  <a:lnTo>
                    <a:pt x="24015" y="70002"/>
                  </a:lnTo>
                  <a:lnTo>
                    <a:pt x="17449" y="66611"/>
                  </a:lnTo>
                  <a:lnTo>
                    <a:pt x="9042" y="54013"/>
                  </a:lnTo>
                  <a:lnTo>
                    <a:pt x="7124" y="46596"/>
                  </a:lnTo>
                  <a:lnTo>
                    <a:pt x="7124" y="28575"/>
                  </a:lnTo>
                  <a:lnTo>
                    <a:pt x="9144" y="21158"/>
                  </a:lnTo>
                  <a:lnTo>
                    <a:pt x="17614" y="9042"/>
                  </a:lnTo>
                  <a:lnTo>
                    <a:pt x="23749" y="5892"/>
                  </a:lnTo>
                  <a:lnTo>
                    <a:pt x="36144" y="5892"/>
                  </a:lnTo>
                  <a:lnTo>
                    <a:pt x="40043" y="6959"/>
                  </a:lnTo>
                  <a:lnTo>
                    <a:pt x="46532" y="11226"/>
                  </a:lnTo>
                  <a:lnTo>
                    <a:pt x="48361" y="14389"/>
                  </a:lnTo>
                  <a:lnTo>
                    <a:pt x="48768" y="18592"/>
                  </a:lnTo>
                  <a:lnTo>
                    <a:pt x="55880" y="18592"/>
                  </a:lnTo>
                  <a:lnTo>
                    <a:pt x="55880" y="14389"/>
                  </a:lnTo>
                  <a:lnTo>
                    <a:pt x="54356" y="10566"/>
                  </a:lnTo>
                  <a:lnTo>
                    <a:pt x="47117" y="2362"/>
                  </a:lnTo>
                  <a:lnTo>
                    <a:pt x="40881" y="0"/>
                  </a:lnTo>
                  <a:lnTo>
                    <a:pt x="32613" y="0"/>
                  </a:lnTo>
                  <a:lnTo>
                    <a:pt x="1752" y="23342"/>
                  </a:lnTo>
                  <a:lnTo>
                    <a:pt x="0" y="37388"/>
                  </a:lnTo>
                  <a:lnTo>
                    <a:pt x="457" y="45288"/>
                  </a:lnTo>
                  <a:lnTo>
                    <a:pt x="30784" y="75895"/>
                  </a:lnTo>
                  <a:lnTo>
                    <a:pt x="37833" y="75895"/>
                  </a:lnTo>
                  <a:lnTo>
                    <a:pt x="43662" y="74142"/>
                  </a:lnTo>
                  <a:lnTo>
                    <a:pt x="52870" y="67170"/>
                  </a:lnTo>
                  <a:lnTo>
                    <a:pt x="55676" y="62611"/>
                  </a:lnTo>
                  <a:lnTo>
                    <a:pt x="56692" y="56997"/>
                  </a:lnTo>
                  <a:close/>
                </a:path>
                <a:path w="118110" h="76200">
                  <a:moveTo>
                    <a:pt x="117957" y="1625"/>
                  </a:moveTo>
                  <a:lnTo>
                    <a:pt x="111556" y="1625"/>
                  </a:lnTo>
                  <a:lnTo>
                    <a:pt x="88188" y="75285"/>
                  </a:lnTo>
                  <a:lnTo>
                    <a:pt x="94488" y="75285"/>
                  </a:lnTo>
                  <a:lnTo>
                    <a:pt x="117957" y="162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05391" y="5948527"/>
              <a:ext cx="105549" cy="73355"/>
            </a:xfrm>
            <a:prstGeom prst="rect">
              <a:avLst/>
            </a:prstGeom>
          </p:spPr>
        </p:pic>
      </p:grpSp>
      <p:sp>
        <p:nvSpPr>
          <p:cNvPr id="22" name="object 22"/>
          <p:cNvSpPr/>
          <p:nvPr/>
        </p:nvSpPr>
        <p:spPr>
          <a:xfrm>
            <a:off x="2951060" y="6138354"/>
            <a:ext cx="260350" cy="74295"/>
          </a:xfrm>
          <a:custGeom>
            <a:avLst/>
            <a:gdLst/>
            <a:ahLst/>
            <a:cxnLst/>
            <a:rect l="l" t="t" r="r" b="b"/>
            <a:pathLst>
              <a:path w="260350" h="74295">
                <a:moveTo>
                  <a:pt x="57683" y="42430"/>
                </a:moveTo>
                <a:lnTo>
                  <a:pt x="57581" y="29146"/>
                </a:lnTo>
                <a:lnTo>
                  <a:pt x="56718" y="24142"/>
                </a:lnTo>
                <a:lnTo>
                  <a:pt x="52514" y="13652"/>
                </a:lnTo>
                <a:lnTo>
                  <a:pt x="50482" y="10922"/>
                </a:lnTo>
                <a:lnTo>
                  <a:pt x="50482" y="33020"/>
                </a:lnTo>
                <a:lnTo>
                  <a:pt x="50482" y="42430"/>
                </a:lnTo>
                <a:lnTo>
                  <a:pt x="22009" y="67462"/>
                </a:lnTo>
                <a:lnTo>
                  <a:pt x="6502" y="67462"/>
                </a:lnTo>
                <a:lnTo>
                  <a:pt x="6502" y="5892"/>
                </a:lnTo>
                <a:lnTo>
                  <a:pt x="25323" y="5892"/>
                </a:lnTo>
                <a:lnTo>
                  <a:pt x="29692" y="6299"/>
                </a:lnTo>
                <a:lnTo>
                  <a:pt x="37414" y="8470"/>
                </a:lnTo>
                <a:lnTo>
                  <a:pt x="41275" y="11176"/>
                </a:lnTo>
                <a:lnTo>
                  <a:pt x="44183" y="15240"/>
                </a:lnTo>
                <a:lnTo>
                  <a:pt x="46494" y="18351"/>
                </a:lnTo>
                <a:lnTo>
                  <a:pt x="48120" y="21767"/>
                </a:lnTo>
                <a:lnTo>
                  <a:pt x="50012" y="29146"/>
                </a:lnTo>
                <a:lnTo>
                  <a:pt x="50482" y="33020"/>
                </a:lnTo>
                <a:lnTo>
                  <a:pt x="50482" y="10922"/>
                </a:lnTo>
                <a:lnTo>
                  <a:pt x="49237" y="9245"/>
                </a:lnTo>
                <a:lnTo>
                  <a:pt x="44767" y="5892"/>
                </a:lnTo>
                <a:lnTo>
                  <a:pt x="41313" y="3289"/>
                </a:lnTo>
                <a:lnTo>
                  <a:pt x="37147" y="1524"/>
                </a:lnTo>
                <a:lnTo>
                  <a:pt x="29692" y="241"/>
                </a:lnTo>
                <a:lnTo>
                  <a:pt x="25488" y="0"/>
                </a:lnTo>
                <a:lnTo>
                  <a:pt x="0" y="0"/>
                </a:lnTo>
                <a:lnTo>
                  <a:pt x="0" y="73355"/>
                </a:lnTo>
                <a:lnTo>
                  <a:pt x="22987" y="73355"/>
                </a:lnTo>
                <a:lnTo>
                  <a:pt x="28435" y="73088"/>
                </a:lnTo>
                <a:lnTo>
                  <a:pt x="36969" y="71666"/>
                </a:lnTo>
                <a:lnTo>
                  <a:pt x="41516" y="69735"/>
                </a:lnTo>
                <a:lnTo>
                  <a:pt x="44411" y="67462"/>
                </a:lnTo>
                <a:lnTo>
                  <a:pt x="49644" y="63360"/>
                </a:lnTo>
                <a:lnTo>
                  <a:pt x="52857" y="58788"/>
                </a:lnTo>
                <a:lnTo>
                  <a:pt x="56781" y="48018"/>
                </a:lnTo>
                <a:lnTo>
                  <a:pt x="57683" y="42430"/>
                </a:lnTo>
                <a:close/>
              </a:path>
              <a:path w="260350" h="74295">
                <a:moveTo>
                  <a:pt x="120586" y="203"/>
                </a:moveTo>
                <a:lnTo>
                  <a:pt x="114185" y="203"/>
                </a:lnTo>
                <a:lnTo>
                  <a:pt x="90817" y="73863"/>
                </a:lnTo>
                <a:lnTo>
                  <a:pt x="97116" y="73863"/>
                </a:lnTo>
                <a:lnTo>
                  <a:pt x="120586" y="203"/>
                </a:lnTo>
                <a:close/>
              </a:path>
              <a:path w="260350" h="74295">
                <a:moveTo>
                  <a:pt x="201561" y="67462"/>
                </a:moveTo>
                <a:lnTo>
                  <a:pt x="164579" y="67462"/>
                </a:lnTo>
                <a:lnTo>
                  <a:pt x="164579" y="0"/>
                </a:lnTo>
                <a:lnTo>
                  <a:pt x="158076" y="0"/>
                </a:lnTo>
                <a:lnTo>
                  <a:pt x="158076" y="73355"/>
                </a:lnTo>
                <a:lnTo>
                  <a:pt x="201561" y="73355"/>
                </a:lnTo>
                <a:lnTo>
                  <a:pt x="201561" y="67462"/>
                </a:lnTo>
                <a:close/>
              </a:path>
              <a:path w="260350" h="74295">
                <a:moveTo>
                  <a:pt x="259867" y="43484"/>
                </a:moveTo>
                <a:lnTo>
                  <a:pt x="234276" y="43484"/>
                </a:lnTo>
                <a:lnTo>
                  <a:pt x="234276" y="48869"/>
                </a:lnTo>
                <a:lnTo>
                  <a:pt x="259867" y="48869"/>
                </a:lnTo>
                <a:lnTo>
                  <a:pt x="259867" y="4348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3" name="object 23"/>
          <p:cNvGrpSpPr/>
          <p:nvPr/>
        </p:nvGrpSpPr>
        <p:grpSpPr>
          <a:xfrm>
            <a:off x="6921347" y="3984688"/>
            <a:ext cx="212090" cy="74930"/>
            <a:chOff x="6921347" y="3984688"/>
            <a:chExt cx="212090" cy="74930"/>
          </a:xfrm>
        </p:grpSpPr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921347" y="3984688"/>
              <a:ext cx="138277" cy="7335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079335" y="3984688"/>
              <a:ext cx="53975" cy="74930"/>
            </a:xfrm>
            <a:custGeom>
              <a:avLst/>
              <a:gdLst/>
              <a:ahLst/>
              <a:cxnLst/>
              <a:rect l="l" t="t" r="r" b="b"/>
              <a:pathLst>
                <a:path w="53975" h="74929">
                  <a:moveTo>
                    <a:pt x="53644" y="0"/>
                  </a:moveTo>
                  <a:lnTo>
                    <a:pt x="47142" y="0"/>
                  </a:lnTo>
                  <a:lnTo>
                    <a:pt x="47142" y="48907"/>
                  </a:lnTo>
                  <a:lnTo>
                    <a:pt x="46875" y="52006"/>
                  </a:lnTo>
                  <a:lnTo>
                    <a:pt x="29667" y="68579"/>
                  </a:lnTo>
                  <a:lnTo>
                    <a:pt x="23037" y="68579"/>
                  </a:lnTo>
                  <a:lnTo>
                    <a:pt x="6502" y="47955"/>
                  </a:lnTo>
                  <a:lnTo>
                    <a:pt x="6502" y="0"/>
                  </a:lnTo>
                  <a:lnTo>
                    <a:pt x="0" y="0"/>
                  </a:lnTo>
                  <a:lnTo>
                    <a:pt x="0" y="49275"/>
                  </a:lnTo>
                  <a:lnTo>
                    <a:pt x="292" y="52895"/>
                  </a:lnTo>
                  <a:lnTo>
                    <a:pt x="20993" y="74472"/>
                  </a:lnTo>
                  <a:lnTo>
                    <a:pt x="32651" y="74472"/>
                  </a:lnTo>
                  <a:lnTo>
                    <a:pt x="53644" y="49542"/>
                  </a:lnTo>
                  <a:lnTo>
                    <a:pt x="536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6" name="object 2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154572" y="5780976"/>
            <a:ext cx="333032" cy="74472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346905" y="5780976"/>
            <a:ext cx="511949" cy="93776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6908939" y="5928601"/>
            <a:ext cx="57785" cy="76200"/>
          </a:xfrm>
          <a:custGeom>
            <a:avLst/>
            <a:gdLst/>
            <a:ahLst/>
            <a:cxnLst/>
            <a:rect l="l" t="t" r="r" b="b"/>
            <a:pathLst>
              <a:path w="57784" h="76200">
                <a:moveTo>
                  <a:pt x="38976" y="0"/>
                </a:moveTo>
                <a:lnTo>
                  <a:pt x="32600" y="0"/>
                </a:lnTo>
                <a:lnTo>
                  <a:pt x="24601" y="755"/>
                </a:lnTo>
                <a:lnTo>
                  <a:pt x="0" y="37388"/>
                </a:lnTo>
                <a:lnTo>
                  <a:pt x="507" y="45913"/>
                </a:lnTo>
                <a:lnTo>
                  <a:pt x="25914" y="75222"/>
                </a:lnTo>
                <a:lnTo>
                  <a:pt x="33934" y="75882"/>
                </a:lnTo>
                <a:lnTo>
                  <a:pt x="38874" y="75882"/>
                </a:lnTo>
                <a:lnTo>
                  <a:pt x="43713" y="75450"/>
                </a:lnTo>
                <a:lnTo>
                  <a:pt x="51168" y="74091"/>
                </a:lnTo>
                <a:lnTo>
                  <a:pt x="54254" y="73317"/>
                </a:lnTo>
                <a:lnTo>
                  <a:pt x="57708" y="72237"/>
                </a:lnTo>
                <a:lnTo>
                  <a:pt x="57708" y="37896"/>
                </a:lnTo>
                <a:lnTo>
                  <a:pt x="32816" y="37896"/>
                </a:lnTo>
                <a:lnTo>
                  <a:pt x="32816" y="43789"/>
                </a:lnTo>
                <a:lnTo>
                  <a:pt x="51206" y="43789"/>
                </a:lnTo>
                <a:lnTo>
                  <a:pt x="51206" y="67462"/>
                </a:lnTo>
                <a:lnTo>
                  <a:pt x="48082" y="68478"/>
                </a:lnTo>
                <a:lnTo>
                  <a:pt x="44996" y="69151"/>
                </a:lnTo>
                <a:lnTo>
                  <a:pt x="38912" y="69824"/>
                </a:lnTo>
                <a:lnTo>
                  <a:pt x="35826" y="70002"/>
                </a:lnTo>
                <a:lnTo>
                  <a:pt x="23698" y="70002"/>
                </a:lnTo>
                <a:lnTo>
                  <a:pt x="16992" y="66611"/>
                </a:lnTo>
                <a:lnTo>
                  <a:pt x="8940" y="54216"/>
                </a:lnTo>
                <a:lnTo>
                  <a:pt x="7112" y="46799"/>
                </a:lnTo>
                <a:lnTo>
                  <a:pt x="7112" y="28575"/>
                </a:lnTo>
                <a:lnTo>
                  <a:pt x="9144" y="21158"/>
                </a:lnTo>
                <a:lnTo>
                  <a:pt x="17602" y="9042"/>
                </a:lnTo>
                <a:lnTo>
                  <a:pt x="23736" y="5892"/>
                </a:lnTo>
                <a:lnTo>
                  <a:pt x="35788" y="5892"/>
                </a:lnTo>
                <a:lnTo>
                  <a:pt x="39446" y="6832"/>
                </a:lnTo>
                <a:lnTo>
                  <a:pt x="46494" y="11099"/>
                </a:lnTo>
                <a:lnTo>
                  <a:pt x="48933" y="14731"/>
                </a:lnTo>
                <a:lnTo>
                  <a:pt x="49885" y="19608"/>
                </a:lnTo>
                <a:lnTo>
                  <a:pt x="57200" y="19608"/>
                </a:lnTo>
                <a:lnTo>
                  <a:pt x="56591" y="13106"/>
                </a:lnTo>
                <a:lnTo>
                  <a:pt x="53771" y="8089"/>
                </a:lnTo>
                <a:lnTo>
                  <a:pt x="44361" y="1524"/>
                </a:lnTo>
                <a:lnTo>
                  <a:pt x="3897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911885" y="6199568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47142" y="0"/>
                </a:lnTo>
                <a:lnTo>
                  <a:pt x="47142" y="32410"/>
                </a:lnTo>
                <a:lnTo>
                  <a:pt x="6502" y="32410"/>
                </a:lnTo>
                <a:lnTo>
                  <a:pt x="6502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38303"/>
                </a:lnTo>
                <a:lnTo>
                  <a:pt x="47142" y="38303"/>
                </a:lnTo>
                <a:lnTo>
                  <a:pt x="47142" y="73355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0" name="object 3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911885" y="6778726"/>
            <a:ext cx="163575" cy="73355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062300" y="6787248"/>
            <a:ext cx="148640" cy="73355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6020028" y="6759447"/>
            <a:ext cx="657542" cy="94068"/>
          </a:xfrm>
          <a:prstGeom prst="rect">
            <a:avLst/>
          </a:prstGeom>
        </p:spPr>
      </p:pic>
      <p:grpSp>
        <p:nvGrpSpPr>
          <p:cNvPr id="33" name="object 33"/>
          <p:cNvGrpSpPr/>
          <p:nvPr/>
        </p:nvGrpSpPr>
        <p:grpSpPr>
          <a:xfrm>
            <a:off x="3017850" y="3802329"/>
            <a:ext cx="4037329" cy="3193415"/>
            <a:chOff x="3017850" y="3802329"/>
            <a:chExt cx="4037329" cy="3193415"/>
          </a:xfrm>
        </p:grpSpPr>
        <p:sp>
          <p:nvSpPr>
            <p:cNvPr id="34" name="object 34"/>
            <p:cNvSpPr/>
            <p:nvPr/>
          </p:nvSpPr>
          <p:spPr>
            <a:xfrm>
              <a:off x="6434454" y="4673828"/>
              <a:ext cx="41275" cy="358140"/>
            </a:xfrm>
            <a:custGeom>
              <a:avLst/>
              <a:gdLst/>
              <a:ahLst/>
              <a:cxnLst/>
              <a:rect l="l" t="t" r="r" b="b"/>
              <a:pathLst>
                <a:path w="41275" h="358139">
                  <a:moveTo>
                    <a:pt x="40678" y="0"/>
                  </a:moveTo>
                  <a:lnTo>
                    <a:pt x="40678" y="122072"/>
                  </a:lnTo>
                  <a:lnTo>
                    <a:pt x="0" y="195313"/>
                  </a:lnTo>
                </a:path>
                <a:path w="41275" h="358139">
                  <a:moveTo>
                    <a:pt x="40678" y="358063"/>
                  </a:moveTo>
                  <a:lnTo>
                    <a:pt x="40678" y="199377"/>
                  </a:lnTo>
                </a:path>
                <a:path w="41275" h="358139">
                  <a:moveTo>
                    <a:pt x="40678" y="0"/>
                  </a:moveTo>
                  <a:lnTo>
                    <a:pt x="40678" y="122072"/>
                  </a:lnTo>
                  <a:lnTo>
                    <a:pt x="0" y="195313"/>
                  </a:lnTo>
                </a:path>
                <a:path w="41275" h="358139">
                  <a:moveTo>
                    <a:pt x="40678" y="358063"/>
                  </a:moveTo>
                  <a:lnTo>
                    <a:pt x="40678" y="19937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3357727" y="3805529"/>
              <a:ext cx="3498850" cy="3187065"/>
            </a:xfrm>
            <a:custGeom>
              <a:avLst/>
              <a:gdLst/>
              <a:ahLst/>
              <a:cxnLst/>
              <a:rect l="l" t="t" r="r" b="b"/>
              <a:pathLst>
                <a:path w="3498850" h="3187065">
                  <a:moveTo>
                    <a:pt x="0" y="0"/>
                  </a:moveTo>
                  <a:lnTo>
                    <a:pt x="3498392" y="0"/>
                  </a:lnTo>
                  <a:lnTo>
                    <a:pt x="3498392" y="3186569"/>
                  </a:lnTo>
                  <a:lnTo>
                    <a:pt x="0" y="3186569"/>
                  </a:lnTo>
                  <a:lnTo>
                    <a:pt x="0" y="0"/>
                  </a:lnTo>
                  <a:close/>
                </a:path>
              </a:pathLst>
            </a:custGeom>
            <a:ln w="6400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458451" y="3874414"/>
              <a:ext cx="3285477" cy="2816542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101174" y="6087567"/>
              <a:ext cx="3869054" cy="0"/>
            </a:xfrm>
            <a:custGeom>
              <a:avLst/>
              <a:gdLst/>
              <a:ahLst/>
              <a:cxnLst/>
              <a:rect l="l" t="t" r="r" b="b"/>
              <a:pathLst>
                <a:path w="3869054" h="0">
                  <a:moveTo>
                    <a:pt x="0" y="0"/>
                  </a:moveTo>
                  <a:lnTo>
                    <a:pt x="3868813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5346128" y="5558218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27419" y="0"/>
                  </a:moveTo>
                  <a:lnTo>
                    <a:pt x="7835" y="0"/>
                  </a:lnTo>
                  <a:lnTo>
                    <a:pt x="0" y="7835"/>
                  </a:lnTo>
                  <a:lnTo>
                    <a:pt x="0" y="27419"/>
                  </a:lnTo>
                  <a:lnTo>
                    <a:pt x="7835" y="35255"/>
                  </a:lnTo>
                  <a:lnTo>
                    <a:pt x="27419" y="35255"/>
                  </a:lnTo>
                  <a:lnTo>
                    <a:pt x="35242" y="27419"/>
                  </a:lnTo>
                  <a:lnTo>
                    <a:pt x="35242" y="17627"/>
                  </a:lnTo>
                  <a:lnTo>
                    <a:pt x="35242" y="7835"/>
                  </a:lnTo>
                  <a:lnTo>
                    <a:pt x="2741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5346128" y="5558218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35242" y="17627"/>
                  </a:moveTo>
                  <a:lnTo>
                    <a:pt x="35242" y="27419"/>
                  </a:lnTo>
                  <a:lnTo>
                    <a:pt x="27419" y="35255"/>
                  </a:lnTo>
                  <a:lnTo>
                    <a:pt x="17627" y="35255"/>
                  </a:lnTo>
                  <a:lnTo>
                    <a:pt x="7835" y="35255"/>
                  </a:lnTo>
                  <a:lnTo>
                    <a:pt x="0" y="27419"/>
                  </a:lnTo>
                  <a:lnTo>
                    <a:pt x="0" y="17627"/>
                  </a:lnTo>
                  <a:lnTo>
                    <a:pt x="0" y="7835"/>
                  </a:lnTo>
                  <a:lnTo>
                    <a:pt x="7835" y="0"/>
                  </a:lnTo>
                  <a:lnTo>
                    <a:pt x="17627" y="0"/>
                  </a:lnTo>
                  <a:lnTo>
                    <a:pt x="27419" y="0"/>
                  </a:lnTo>
                  <a:lnTo>
                    <a:pt x="35242" y="7835"/>
                  </a:lnTo>
                  <a:lnTo>
                    <a:pt x="35242" y="1762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5346128" y="6246723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27419" y="0"/>
                  </a:moveTo>
                  <a:lnTo>
                    <a:pt x="7835" y="0"/>
                  </a:lnTo>
                  <a:lnTo>
                    <a:pt x="0" y="7835"/>
                  </a:lnTo>
                  <a:lnTo>
                    <a:pt x="0" y="27406"/>
                  </a:lnTo>
                  <a:lnTo>
                    <a:pt x="7835" y="35242"/>
                  </a:lnTo>
                  <a:lnTo>
                    <a:pt x="27419" y="35242"/>
                  </a:lnTo>
                  <a:lnTo>
                    <a:pt x="35242" y="27406"/>
                  </a:lnTo>
                  <a:lnTo>
                    <a:pt x="35242" y="17614"/>
                  </a:lnTo>
                  <a:lnTo>
                    <a:pt x="35242" y="7835"/>
                  </a:lnTo>
                  <a:lnTo>
                    <a:pt x="2741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3094088" y="5178285"/>
              <a:ext cx="2287905" cy="1104265"/>
            </a:xfrm>
            <a:custGeom>
              <a:avLst/>
              <a:gdLst/>
              <a:ahLst/>
              <a:cxnLst/>
              <a:rect l="l" t="t" r="r" b="b"/>
              <a:pathLst>
                <a:path w="2287904" h="1104264">
                  <a:moveTo>
                    <a:pt x="2287282" y="1086053"/>
                  </a:moveTo>
                  <a:lnTo>
                    <a:pt x="2287282" y="1095844"/>
                  </a:lnTo>
                  <a:lnTo>
                    <a:pt x="2279459" y="1103680"/>
                  </a:lnTo>
                  <a:lnTo>
                    <a:pt x="2269667" y="1103680"/>
                  </a:lnTo>
                  <a:lnTo>
                    <a:pt x="2259876" y="1103680"/>
                  </a:lnTo>
                  <a:lnTo>
                    <a:pt x="2252040" y="1095844"/>
                  </a:lnTo>
                  <a:lnTo>
                    <a:pt x="2252040" y="1086053"/>
                  </a:lnTo>
                  <a:lnTo>
                    <a:pt x="2252040" y="1076274"/>
                  </a:lnTo>
                  <a:lnTo>
                    <a:pt x="2259876" y="1068438"/>
                  </a:lnTo>
                  <a:lnTo>
                    <a:pt x="2269667" y="1068438"/>
                  </a:lnTo>
                  <a:lnTo>
                    <a:pt x="2279459" y="1068438"/>
                  </a:lnTo>
                  <a:lnTo>
                    <a:pt x="2287282" y="1076274"/>
                  </a:lnTo>
                  <a:lnTo>
                    <a:pt x="2287282" y="1086053"/>
                  </a:lnTo>
                  <a:close/>
                </a:path>
                <a:path w="2287904" h="1104264">
                  <a:moveTo>
                    <a:pt x="0" y="1086840"/>
                  </a:moveTo>
                  <a:lnTo>
                    <a:pt x="2269451" y="1086840"/>
                  </a:lnTo>
                </a:path>
                <a:path w="2287904" h="1104264">
                  <a:moveTo>
                    <a:pt x="1341323" y="0"/>
                  </a:moveTo>
                  <a:lnTo>
                    <a:pt x="1694014" y="0"/>
                  </a:lnTo>
                  <a:lnTo>
                    <a:pt x="1694014" y="121729"/>
                  </a:lnTo>
                  <a:lnTo>
                    <a:pt x="1341323" y="121729"/>
                  </a:lnTo>
                  <a:lnTo>
                    <a:pt x="1341323" y="0"/>
                  </a:lnTo>
                  <a:close/>
                </a:path>
                <a:path w="2287904" h="1104264">
                  <a:moveTo>
                    <a:pt x="1260170" y="62420"/>
                  </a:moveTo>
                  <a:lnTo>
                    <a:pt x="1260170" y="152946"/>
                  </a:lnTo>
                  <a:lnTo>
                    <a:pt x="1419352" y="152946"/>
                  </a:lnTo>
                  <a:lnTo>
                    <a:pt x="1594142" y="206006"/>
                  </a:lnTo>
                </a:path>
                <a:path w="2287904" h="1104264">
                  <a:moveTo>
                    <a:pt x="1603502" y="152946"/>
                  </a:moveTo>
                  <a:lnTo>
                    <a:pt x="1775167" y="152946"/>
                  </a:lnTo>
                  <a:lnTo>
                    <a:pt x="1775167" y="65544"/>
                  </a:lnTo>
                </a:path>
                <a:path w="2287904" h="1104264">
                  <a:moveTo>
                    <a:pt x="1341323" y="328726"/>
                  </a:moveTo>
                  <a:lnTo>
                    <a:pt x="1694014" y="328726"/>
                  </a:lnTo>
                  <a:lnTo>
                    <a:pt x="1694014" y="450456"/>
                  </a:lnTo>
                  <a:lnTo>
                    <a:pt x="1341323" y="450456"/>
                  </a:lnTo>
                  <a:lnTo>
                    <a:pt x="1341323" y="328726"/>
                  </a:lnTo>
                  <a:close/>
                </a:path>
                <a:path w="2287904" h="1104264">
                  <a:moveTo>
                    <a:pt x="1260170" y="391147"/>
                  </a:moveTo>
                  <a:lnTo>
                    <a:pt x="1260170" y="481660"/>
                  </a:lnTo>
                  <a:lnTo>
                    <a:pt x="1419352" y="481660"/>
                  </a:lnTo>
                  <a:lnTo>
                    <a:pt x="1594142" y="534720"/>
                  </a:lnTo>
                </a:path>
                <a:path w="2287904" h="1104264">
                  <a:moveTo>
                    <a:pt x="1603502" y="481660"/>
                  </a:moveTo>
                  <a:lnTo>
                    <a:pt x="1775167" y="481660"/>
                  </a:lnTo>
                  <a:lnTo>
                    <a:pt x="1775167" y="39427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4337786" y="5225300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27406" y="0"/>
                  </a:moveTo>
                  <a:lnTo>
                    <a:pt x="7835" y="0"/>
                  </a:lnTo>
                  <a:lnTo>
                    <a:pt x="0" y="7835"/>
                  </a:lnTo>
                  <a:lnTo>
                    <a:pt x="0" y="27419"/>
                  </a:lnTo>
                  <a:lnTo>
                    <a:pt x="7835" y="35255"/>
                  </a:lnTo>
                  <a:lnTo>
                    <a:pt x="27406" y="35255"/>
                  </a:lnTo>
                  <a:lnTo>
                    <a:pt x="35242" y="27419"/>
                  </a:lnTo>
                  <a:lnTo>
                    <a:pt x="35242" y="17627"/>
                  </a:lnTo>
                  <a:lnTo>
                    <a:pt x="35242" y="7835"/>
                  </a:lnTo>
                  <a:lnTo>
                    <a:pt x="274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4337786" y="5225300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35242" y="17627"/>
                  </a:moveTo>
                  <a:lnTo>
                    <a:pt x="35242" y="27419"/>
                  </a:lnTo>
                  <a:lnTo>
                    <a:pt x="27406" y="35255"/>
                  </a:lnTo>
                  <a:lnTo>
                    <a:pt x="17627" y="35255"/>
                  </a:lnTo>
                  <a:lnTo>
                    <a:pt x="7835" y="35255"/>
                  </a:lnTo>
                  <a:lnTo>
                    <a:pt x="0" y="27419"/>
                  </a:lnTo>
                  <a:lnTo>
                    <a:pt x="0" y="17627"/>
                  </a:lnTo>
                  <a:lnTo>
                    <a:pt x="0" y="7835"/>
                  </a:lnTo>
                  <a:lnTo>
                    <a:pt x="7835" y="0"/>
                  </a:lnTo>
                  <a:lnTo>
                    <a:pt x="17627" y="0"/>
                  </a:lnTo>
                  <a:lnTo>
                    <a:pt x="27406" y="0"/>
                  </a:lnTo>
                  <a:lnTo>
                    <a:pt x="35242" y="7835"/>
                  </a:lnTo>
                  <a:lnTo>
                    <a:pt x="35242" y="1762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4850536" y="5225300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27406" y="0"/>
                  </a:moveTo>
                  <a:lnTo>
                    <a:pt x="7835" y="0"/>
                  </a:lnTo>
                  <a:lnTo>
                    <a:pt x="0" y="7835"/>
                  </a:lnTo>
                  <a:lnTo>
                    <a:pt x="0" y="27419"/>
                  </a:lnTo>
                  <a:lnTo>
                    <a:pt x="7835" y="35255"/>
                  </a:lnTo>
                  <a:lnTo>
                    <a:pt x="27406" y="35255"/>
                  </a:lnTo>
                  <a:lnTo>
                    <a:pt x="35242" y="27419"/>
                  </a:lnTo>
                  <a:lnTo>
                    <a:pt x="35242" y="17627"/>
                  </a:lnTo>
                  <a:lnTo>
                    <a:pt x="35242" y="7835"/>
                  </a:lnTo>
                  <a:lnTo>
                    <a:pt x="274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4850536" y="5225300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35242" y="17627"/>
                  </a:moveTo>
                  <a:lnTo>
                    <a:pt x="35242" y="27419"/>
                  </a:lnTo>
                  <a:lnTo>
                    <a:pt x="27406" y="35255"/>
                  </a:lnTo>
                  <a:lnTo>
                    <a:pt x="17627" y="35255"/>
                  </a:lnTo>
                  <a:lnTo>
                    <a:pt x="7835" y="35255"/>
                  </a:lnTo>
                  <a:lnTo>
                    <a:pt x="0" y="27419"/>
                  </a:lnTo>
                  <a:lnTo>
                    <a:pt x="0" y="17627"/>
                  </a:lnTo>
                  <a:lnTo>
                    <a:pt x="0" y="7835"/>
                  </a:lnTo>
                  <a:lnTo>
                    <a:pt x="7835" y="0"/>
                  </a:lnTo>
                  <a:lnTo>
                    <a:pt x="17627" y="0"/>
                  </a:lnTo>
                  <a:lnTo>
                    <a:pt x="27406" y="0"/>
                  </a:lnTo>
                  <a:lnTo>
                    <a:pt x="35242" y="7835"/>
                  </a:lnTo>
                  <a:lnTo>
                    <a:pt x="35242" y="1762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4850536" y="5557202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27406" y="0"/>
                  </a:moveTo>
                  <a:lnTo>
                    <a:pt x="7835" y="0"/>
                  </a:lnTo>
                  <a:lnTo>
                    <a:pt x="0" y="7835"/>
                  </a:lnTo>
                  <a:lnTo>
                    <a:pt x="0" y="27419"/>
                  </a:lnTo>
                  <a:lnTo>
                    <a:pt x="7835" y="35255"/>
                  </a:lnTo>
                  <a:lnTo>
                    <a:pt x="27406" y="35255"/>
                  </a:lnTo>
                  <a:lnTo>
                    <a:pt x="35242" y="27419"/>
                  </a:lnTo>
                  <a:lnTo>
                    <a:pt x="35242" y="17627"/>
                  </a:lnTo>
                  <a:lnTo>
                    <a:pt x="35242" y="7835"/>
                  </a:lnTo>
                  <a:lnTo>
                    <a:pt x="274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4850536" y="5557202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35242" y="17627"/>
                  </a:moveTo>
                  <a:lnTo>
                    <a:pt x="35242" y="27419"/>
                  </a:lnTo>
                  <a:lnTo>
                    <a:pt x="27406" y="35255"/>
                  </a:lnTo>
                  <a:lnTo>
                    <a:pt x="17627" y="35255"/>
                  </a:lnTo>
                  <a:lnTo>
                    <a:pt x="7835" y="35255"/>
                  </a:lnTo>
                  <a:lnTo>
                    <a:pt x="0" y="27419"/>
                  </a:lnTo>
                  <a:lnTo>
                    <a:pt x="0" y="17627"/>
                  </a:lnTo>
                  <a:lnTo>
                    <a:pt x="0" y="7835"/>
                  </a:lnTo>
                  <a:lnTo>
                    <a:pt x="7835" y="0"/>
                  </a:lnTo>
                  <a:lnTo>
                    <a:pt x="17627" y="0"/>
                  </a:lnTo>
                  <a:lnTo>
                    <a:pt x="27406" y="0"/>
                  </a:lnTo>
                  <a:lnTo>
                    <a:pt x="35242" y="7835"/>
                  </a:lnTo>
                  <a:lnTo>
                    <a:pt x="35242" y="1762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4339907" y="5559336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27419" y="0"/>
                  </a:moveTo>
                  <a:lnTo>
                    <a:pt x="7835" y="0"/>
                  </a:lnTo>
                  <a:lnTo>
                    <a:pt x="0" y="7835"/>
                  </a:lnTo>
                  <a:lnTo>
                    <a:pt x="0" y="27419"/>
                  </a:lnTo>
                  <a:lnTo>
                    <a:pt x="7835" y="35242"/>
                  </a:lnTo>
                  <a:lnTo>
                    <a:pt x="27419" y="35242"/>
                  </a:lnTo>
                  <a:lnTo>
                    <a:pt x="35255" y="27419"/>
                  </a:lnTo>
                  <a:lnTo>
                    <a:pt x="35255" y="17627"/>
                  </a:lnTo>
                  <a:lnTo>
                    <a:pt x="35255" y="7835"/>
                  </a:lnTo>
                  <a:lnTo>
                    <a:pt x="2741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3085528" y="5232857"/>
              <a:ext cx="1289685" cy="361950"/>
            </a:xfrm>
            <a:custGeom>
              <a:avLst/>
              <a:gdLst/>
              <a:ahLst/>
              <a:cxnLst/>
              <a:rect l="l" t="t" r="r" b="b"/>
              <a:pathLst>
                <a:path w="1289685" h="361950">
                  <a:moveTo>
                    <a:pt x="1289634" y="344106"/>
                  </a:moveTo>
                  <a:lnTo>
                    <a:pt x="1289634" y="353898"/>
                  </a:lnTo>
                  <a:lnTo>
                    <a:pt x="1281798" y="361721"/>
                  </a:lnTo>
                  <a:lnTo>
                    <a:pt x="1272006" y="361721"/>
                  </a:lnTo>
                  <a:lnTo>
                    <a:pt x="1262214" y="361721"/>
                  </a:lnTo>
                  <a:lnTo>
                    <a:pt x="1254379" y="353898"/>
                  </a:lnTo>
                  <a:lnTo>
                    <a:pt x="1254379" y="344106"/>
                  </a:lnTo>
                  <a:lnTo>
                    <a:pt x="1254379" y="334314"/>
                  </a:lnTo>
                  <a:lnTo>
                    <a:pt x="1262214" y="326478"/>
                  </a:lnTo>
                  <a:lnTo>
                    <a:pt x="1272006" y="326478"/>
                  </a:lnTo>
                  <a:lnTo>
                    <a:pt x="1281798" y="326478"/>
                  </a:lnTo>
                  <a:lnTo>
                    <a:pt x="1289634" y="334314"/>
                  </a:lnTo>
                  <a:lnTo>
                    <a:pt x="1289634" y="344106"/>
                  </a:lnTo>
                  <a:close/>
                </a:path>
                <a:path w="1289685" h="361950">
                  <a:moveTo>
                    <a:pt x="4470" y="0"/>
                  </a:moveTo>
                  <a:lnTo>
                    <a:pt x="377444" y="0"/>
                  </a:lnTo>
                </a:path>
                <a:path w="1289685" h="361950">
                  <a:moveTo>
                    <a:pt x="4470" y="174650"/>
                  </a:moveTo>
                  <a:lnTo>
                    <a:pt x="377444" y="174650"/>
                  </a:lnTo>
                </a:path>
                <a:path w="1289685" h="361950">
                  <a:moveTo>
                    <a:pt x="0" y="349313"/>
                  </a:moveTo>
                  <a:lnTo>
                    <a:pt x="372973" y="34931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3087763" y="6916242"/>
              <a:ext cx="3888104" cy="0"/>
            </a:xfrm>
            <a:custGeom>
              <a:avLst/>
              <a:gdLst/>
              <a:ahLst/>
              <a:cxnLst/>
              <a:rect l="l" t="t" r="r" b="b"/>
              <a:pathLst>
                <a:path w="3888104" h="0">
                  <a:moveTo>
                    <a:pt x="0" y="0"/>
                  </a:moveTo>
                  <a:lnTo>
                    <a:pt x="3887787" y="0"/>
                  </a:lnTo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5989370" y="6031217"/>
              <a:ext cx="676910" cy="676910"/>
            </a:xfrm>
            <a:custGeom>
              <a:avLst/>
              <a:gdLst/>
              <a:ahLst/>
              <a:cxnLst/>
              <a:rect l="l" t="t" r="r" b="b"/>
              <a:pathLst>
                <a:path w="676909" h="676909">
                  <a:moveTo>
                    <a:pt x="0" y="0"/>
                  </a:moveTo>
                  <a:lnTo>
                    <a:pt x="676414" y="0"/>
                  </a:lnTo>
                  <a:lnTo>
                    <a:pt x="676414" y="676414"/>
                  </a:lnTo>
                  <a:lnTo>
                    <a:pt x="0" y="676414"/>
                  </a:lnTo>
                  <a:lnTo>
                    <a:pt x="0" y="0"/>
                  </a:lnTo>
                  <a:close/>
                </a:path>
                <a:path w="676909" h="676909">
                  <a:moveTo>
                    <a:pt x="392036" y="238226"/>
                  </a:moveTo>
                  <a:lnTo>
                    <a:pt x="390385" y="50571"/>
                  </a:lnTo>
                </a:path>
                <a:path w="676909" h="676909">
                  <a:moveTo>
                    <a:pt x="303161" y="126720"/>
                  </a:moveTo>
                  <a:lnTo>
                    <a:pt x="480021" y="12506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6291173" y="6157836"/>
              <a:ext cx="179070" cy="119380"/>
            </a:xfrm>
            <a:custGeom>
              <a:avLst/>
              <a:gdLst/>
              <a:ahLst/>
              <a:cxnLst/>
              <a:rect l="l" t="t" r="r" b="b"/>
              <a:pathLst>
                <a:path w="179070" h="119379">
                  <a:moveTo>
                    <a:pt x="89408" y="0"/>
                  </a:moveTo>
                  <a:lnTo>
                    <a:pt x="0" y="119265"/>
                  </a:lnTo>
                  <a:lnTo>
                    <a:pt x="178828" y="119265"/>
                  </a:lnTo>
                  <a:lnTo>
                    <a:pt x="89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6185166" y="6157836"/>
              <a:ext cx="285115" cy="406400"/>
            </a:xfrm>
            <a:custGeom>
              <a:avLst/>
              <a:gdLst/>
              <a:ahLst/>
              <a:cxnLst/>
              <a:rect l="l" t="t" r="r" b="b"/>
              <a:pathLst>
                <a:path w="285114" h="406400">
                  <a:moveTo>
                    <a:pt x="195414" y="0"/>
                  </a:moveTo>
                  <a:lnTo>
                    <a:pt x="284835" y="119265"/>
                  </a:lnTo>
                  <a:lnTo>
                    <a:pt x="106006" y="119265"/>
                  </a:lnTo>
                  <a:lnTo>
                    <a:pt x="195414" y="0"/>
                  </a:lnTo>
                  <a:close/>
                </a:path>
                <a:path w="285114" h="406400">
                  <a:moveTo>
                    <a:pt x="71043" y="212763"/>
                  </a:moveTo>
                  <a:lnTo>
                    <a:pt x="71043" y="405955"/>
                  </a:lnTo>
                </a:path>
                <a:path w="285114" h="406400">
                  <a:moveTo>
                    <a:pt x="99923" y="212763"/>
                  </a:moveTo>
                  <a:lnTo>
                    <a:pt x="99923" y="405955"/>
                  </a:lnTo>
                </a:path>
                <a:path w="285114" h="406400">
                  <a:moveTo>
                    <a:pt x="69951" y="310464"/>
                  </a:moveTo>
                  <a:lnTo>
                    <a:pt x="0" y="310464"/>
                  </a:lnTo>
                </a:path>
                <a:path w="285114" h="406400">
                  <a:moveTo>
                    <a:pt x="101041" y="261619"/>
                  </a:moveTo>
                  <a:lnTo>
                    <a:pt x="194310" y="214985"/>
                  </a:lnTo>
                  <a:lnTo>
                    <a:pt x="194310" y="11728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6312344" y="6514033"/>
              <a:ext cx="40640" cy="31750"/>
            </a:xfrm>
            <a:custGeom>
              <a:avLst/>
              <a:gdLst/>
              <a:ahLst/>
              <a:cxnLst/>
              <a:rect l="l" t="t" r="r" b="b"/>
              <a:pathLst>
                <a:path w="40639" h="31750">
                  <a:moveTo>
                    <a:pt x="14731" y="0"/>
                  </a:moveTo>
                  <a:lnTo>
                    <a:pt x="0" y="31229"/>
                  </a:lnTo>
                  <a:lnTo>
                    <a:pt x="40551" y="31280"/>
                  </a:lnTo>
                  <a:lnTo>
                    <a:pt x="1473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6312344" y="6514033"/>
              <a:ext cx="40640" cy="31750"/>
            </a:xfrm>
            <a:custGeom>
              <a:avLst/>
              <a:gdLst/>
              <a:ahLst/>
              <a:cxnLst/>
              <a:rect l="l" t="t" r="r" b="b"/>
              <a:pathLst>
                <a:path w="40639" h="31750">
                  <a:moveTo>
                    <a:pt x="40551" y="31280"/>
                  </a:moveTo>
                  <a:lnTo>
                    <a:pt x="0" y="31229"/>
                  </a:lnTo>
                  <a:lnTo>
                    <a:pt x="14731" y="0"/>
                  </a:lnTo>
                  <a:lnTo>
                    <a:pt x="40551" y="3128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6362687" y="6068275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27406" y="0"/>
                  </a:moveTo>
                  <a:lnTo>
                    <a:pt x="7835" y="0"/>
                  </a:lnTo>
                  <a:lnTo>
                    <a:pt x="0" y="7835"/>
                  </a:lnTo>
                  <a:lnTo>
                    <a:pt x="0" y="27419"/>
                  </a:lnTo>
                  <a:lnTo>
                    <a:pt x="7835" y="35255"/>
                  </a:lnTo>
                  <a:lnTo>
                    <a:pt x="27406" y="35255"/>
                  </a:lnTo>
                  <a:lnTo>
                    <a:pt x="35242" y="27419"/>
                  </a:lnTo>
                  <a:lnTo>
                    <a:pt x="35242" y="17627"/>
                  </a:lnTo>
                  <a:lnTo>
                    <a:pt x="35242" y="7835"/>
                  </a:lnTo>
                  <a:lnTo>
                    <a:pt x="274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6362687" y="6068275"/>
              <a:ext cx="599440" cy="302260"/>
            </a:xfrm>
            <a:custGeom>
              <a:avLst/>
              <a:gdLst/>
              <a:ahLst/>
              <a:cxnLst/>
              <a:rect l="l" t="t" r="r" b="b"/>
              <a:pathLst>
                <a:path w="599440" h="302260">
                  <a:moveTo>
                    <a:pt x="35242" y="17627"/>
                  </a:moveTo>
                  <a:lnTo>
                    <a:pt x="35242" y="27419"/>
                  </a:lnTo>
                  <a:lnTo>
                    <a:pt x="27406" y="35255"/>
                  </a:lnTo>
                  <a:lnTo>
                    <a:pt x="17614" y="35255"/>
                  </a:lnTo>
                  <a:lnTo>
                    <a:pt x="7835" y="35255"/>
                  </a:lnTo>
                  <a:lnTo>
                    <a:pt x="0" y="27419"/>
                  </a:lnTo>
                  <a:lnTo>
                    <a:pt x="0" y="17627"/>
                  </a:lnTo>
                  <a:lnTo>
                    <a:pt x="0" y="7835"/>
                  </a:lnTo>
                  <a:lnTo>
                    <a:pt x="7835" y="0"/>
                  </a:lnTo>
                  <a:lnTo>
                    <a:pt x="17614" y="0"/>
                  </a:lnTo>
                  <a:lnTo>
                    <a:pt x="27406" y="0"/>
                  </a:lnTo>
                  <a:lnTo>
                    <a:pt x="35242" y="7835"/>
                  </a:lnTo>
                  <a:lnTo>
                    <a:pt x="35242" y="17627"/>
                  </a:lnTo>
                  <a:close/>
                </a:path>
                <a:path w="599440" h="302260">
                  <a:moveTo>
                    <a:pt x="15138" y="301828"/>
                  </a:moveTo>
                  <a:lnTo>
                    <a:pt x="599109" y="30182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6362687" y="6352158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27406" y="0"/>
                  </a:moveTo>
                  <a:lnTo>
                    <a:pt x="7835" y="0"/>
                  </a:lnTo>
                  <a:lnTo>
                    <a:pt x="0" y="7835"/>
                  </a:lnTo>
                  <a:lnTo>
                    <a:pt x="0" y="27419"/>
                  </a:lnTo>
                  <a:lnTo>
                    <a:pt x="7835" y="35255"/>
                  </a:lnTo>
                  <a:lnTo>
                    <a:pt x="27406" y="35255"/>
                  </a:lnTo>
                  <a:lnTo>
                    <a:pt x="35242" y="27419"/>
                  </a:lnTo>
                  <a:lnTo>
                    <a:pt x="35242" y="17627"/>
                  </a:lnTo>
                  <a:lnTo>
                    <a:pt x="35242" y="7835"/>
                  </a:lnTo>
                  <a:lnTo>
                    <a:pt x="274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6362687" y="5232857"/>
              <a:ext cx="628015" cy="1155065"/>
            </a:xfrm>
            <a:custGeom>
              <a:avLst/>
              <a:gdLst/>
              <a:ahLst/>
              <a:cxnLst/>
              <a:rect l="l" t="t" r="r" b="b"/>
              <a:pathLst>
                <a:path w="628015" h="1155064">
                  <a:moveTo>
                    <a:pt x="35242" y="1136929"/>
                  </a:moveTo>
                  <a:lnTo>
                    <a:pt x="35242" y="1146721"/>
                  </a:lnTo>
                  <a:lnTo>
                    <a:pt x="27406" y="1154557"/>
                  </a:lnTo>
                  <a:lnTo>
                    <a:pt x="17614" y="1154557"/>
                  </a:lnTo>
                  <a:lnTo>
                    <a:pt x="7835" y="1154557"/>
                  </a:lnTo>
                  <a:lnTo>
                    <a:pt x="0" y="1146721"/>
                  </a:lnTo>
                  <a:lnTo>
                    <a:pt x="0" y="1136929"/>
                  </a:lnTo>
                  <a:lnTo>
                    <a:pt x="0" y="1127137"/>
                  </a:lnTo>
                  <a:lnTo>
                    <a:pt x="7835" y="1119301"/>
                  </a:lnTo>
                  <a:lnTo>
                    <a:pt x="17614" y="1119301"/>
                  </a:lnTo>
                  <a:lnTo>
                    <a:pt x="27406" y="1119301"/>
                  </a:lnTo>
                  <a:lnTo>
                    <a:pt x="35242" y="1127137"/>
                  </a:lnTo>
                  <a:lnTo>
                    <a:pt x="35242" y="1136929"/>
                  </a:lnTo>
                  <a:close/>
                </a:path>
                <a:path w="628015" h="1155064">
                  <a:moveTo>
                    <a:pt x="254761" y="0"/>
                  </a:moveTo>
                  <a:lnTo>
                    <a:pt x="627735" y="0"/>
                  </a:lnTo>
                </a:path>
                <a:path w="628015" h="1155064">
                  <a:moveTo>
                    <a:pt x="254761" y="174650"/>
                  </a:moveTo>
                  <a:lnTo>
                    <a:pt x="627735" y="174650"/>
                  </a:lnTo>
                </a:path>
                <a:path w="628015" h="1155064">
                  <a:moveTo>
                    <a:pt x="250291" y="349313"/>
                  </a:moveTo>
                  <a:lnTo>
                    <a:pt x="623265" y="34931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0" name="object 6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027413" y="5200954"/>
              <a:ext cx="63792" cy="63792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028810" y="5377408"/>
              <a:ext cx="63792" cy="63792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023209" y="5550268"/>
              <a:ext cx="63792" cy="63792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035325" y="6059055"/>
              <a:ext cx="63792" cy="63804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030486" y="6233502"/>
              <a:ext cx="63792" cy="63792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991286" y="5199964"/>
              <a:ext cx="63792" cy="63792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988467" y="5374957"/>
              <a:ext cx="63792" cy="63792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968706" y="6055156"/>
              <a:ext cx="63792" cy="63792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982828" y="5549937"/>
              <a:ext cx="63792" cy="63792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957415" y="6334569"/>
              <a:ext cx="63792" cy="63792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960247" y="6884936"/>
              <a:ext cx="63792" cy="63792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6100483" y="4020997"/>
              <a:ext cx="799465" cy="203200"/>
            </a:xfrm>
            <a:custGeom>
              <a:avLst/>
              <a:gdLst/>
              <a:ahLst/>
              <a:cxnLst/>
              <a:rect l="l" t="t" r="r" b="b"/>
              <a:pathLst>
                <a:path w="799465" h="203200">
                  <a:moveTo>
                    <a:pt x="628675" y="0"/>
                  </a:moveTo>
                  <a:lnTo>
                    <a:pt x="799109" y="0"/>
                  </a:lnTo>
                </a:path>
                <a:path w="799465" h="203200">
                  <a:moveTo>
                    <a:pt x="0" y="202615"/>
                  </a:moveTo>
                  <a:lnTo>
                    <a:pt x="787742" y="202615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2" name="object 7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017850" y="6884263"/>
              <a:ext cx="63792" cy="63792"/>
            </a:xfrm>
            <a:prstGeom prst="rect">
              <a:avLst/>
            </a:prstGeom>
          </p:spPr>
        </p:pic>
      </p:grpSp>
      <p:sp>
        <p:nvSpPr>
          <p:cNvPr id="73" name="object 73"/>
          <p:cNvSpPr txBox="1"/>
          <p:nvPr/>
        </p:nvSpPr>
        <p:spPr>
          <a:xfrm>
            <a:off x="707395" y="438924"/>
            <a:ext cx="1203325" cy="438150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dirty="0" sz="1150" spc="10" b="1">
                <a:latin typeface="Arial"/>
                <a:cs typeface="Arial"/>
              </a:rPr>
              <a:t>X101</a:t>
            </a:r>
            <a:r>
              <a:rPr dirty="0" sz="1150" spc="-45" b="1">
                <a:latin typeface="Arial"/>
                <a:cs typeface="Arial"/>
              </a:rPr>
              <a:t> </a:t>
            </a:r>
            <a:r>
              <a:rPr dirty="0" sz="1150" spc="10" b="1">
                <a:latin typeface="Arial"/>
                <a:cs typeface="Arial"/>
              </a:rPr>
              <a:t>y</a:t>
            </a:r>
            <a:r>
              <a:rPr dirty="0" sz="1150" spc="-45" b="1">
                <a:latin typeface="Arial"/>
                <a:cs typeface="Arial"/>
              </a:rPr>
              <a:t> </a:t>
            </a:r>
            <a:r>
              <a:rPr dirty="0" sz="1150" spc="10" b="1">
                <a:latin typeface="Arial"/>
                <a:cs typeface="Arial"/>
              </a:rPr>
              <a:t>X102</a:t>
            </a:r>
            <a:endParaRPr sz="1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850" spc="20" b="1">
                <a:latin typeface="Arial"/>
                <a:cs typeface="Arial"/>
              </a:rPr>
              <a:t>Terminales</a:t>
            </a:r>
            <a:r>
              <a:rPr dirty="0" sz="850" spc="-40" b="1">
                <a:latin typeface="Arial"/>
                <a:cs typeface="Arial"/>
              </a:rPr>
              <a:t> </a:t>
            </a:r>
            <a:r>
              <a:rPr dirty="0" sz="850" spc="20" b="1">
                <a:latin typeface="Arial"/>
                <a:cs typeface="Arial"/>
              </a:rPr>
              <a:t>de</a:t>
            </a:r>
            <a:r>
              <a:rPr dirty="0" sz="850" spc="-35" b="1">
                <a:latin typeface="Arial"/>
                <a:cs typeface="Arial"/>
              </a:rPr>
              <a:t> </a:t>
            </a:r>
            <a:r>
              <a:rPr dirty="0" sz="850" spc="25" b="1">
                <a:latin typeface="Arial"/>
                <a:cs typeface="Arial"/>
              </a:rPr>
              <a:t>control</a:t>
            </a:r>
            <a:endParaRPr sz="85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2903219" y="486811"/>
            <a:ext cx="436689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10">
                <a:latin typeface="Microsoft Sans Serif"/>
                <a:cs typeface="Microsoft Sans Serif"/>
              </a:rPr>
              <a:t>Hay </a:t>
            </a:r>
            <a:r>
              <a:rPr dirty="0" sz="900" spc="35">
                <a:latin typeface="Microsoft Sans Serif"/>
                <a:cs typeface="Microsoft Sans Serif"/>
              </a:rPr>
              <a:t>cuatro </a:t>
            </a:r>
            <a:r>
              <a:rPr dirty="0" sz="900" spc="30">
                <a:latin typeface="Microsoft Sans Serif"/>
                <a:cs typeface="Microsoft Sans Serif"/>
              </a:rPr>
              <a:t>entradas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10">
                <a:latin typeface="Microsoft Sans Serif"/>
                <a:cs typeface="Microsoft Sans Serif"/>
              </a:rPr>
              <a:t>salidas </a:t>
            </a:r>
            <a:r>
              <a:rPr dirty="0" sz="900" spc="25">
                <a:latin typeface="Microsoft Sans Serif"/>
                <a:cs typeface="Microsoft Sans Serif"/>
              </a:rPr>
              <a:t>digitales </a:t>
            </a:r>
            <a:r>
              <a:rPr dirty="0" sz="900" spc="20">
                <a:latin typeface="Microsoft Sans Serif"/>
                <a:cs typeface="Microsoft Sans Serif"/>
              </a:rPr>
              <a:t>bidireccionales. </a:t>
            </a:r>
            <a:r>
              <a:rPr dirty="0" sz="900" spc="-5">
                <a:latin typeface="Microsoft Sans Serif"/>
                <a:cs typeface="Microsoft Sans Serif"/>
              </a:rPr>
              <a:t>Estos </a:t>
            </a:r>
            <a:r>
              <a:rPr dirty="0" sz="900" spc="35">
                <a:latin typeface="Microsoft Sans Serif"/>
                <a:cs typeface="Microsoft Sans Serif"/>
              </a:rPr>
              <a:t>pueden </a:t>
            </a:r>
            <a:r>
              <a:rPr dirty="0" sz="900" spc="20">
                <a:latin typeface="Microsoft Sans Serif"/>
                <a:cs typeface="Microsoft Sans Serif"/>
              </a:rPr>
              <a:t>ser </a:t>
            </a:r>
            <a:r>
              <a:rPr dirty="0" sz="900" spc="2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programados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15">
                <a:latin typeface="Microsoft Sans Serif"/>
                <a:cs typeface="Microsoft Sans Serif"/>
              </a:rPr>
              <a:t>varias </a:t>
            </a:r>
            <a:r>
              <a:rPr dirty="0" sz="900" spc="25">
                <a:latin typeface="Microsoft Sans Serif"/>
                <a:cs typeface="Microsoft Sans Serif"/>
              </a:rPr>
              <a:t>funciones. </a:t>
            </a:r>
            <a:r>
              <a:rPr dirty="0" sz="900" spc="-15">
                <a:latin typeface="Microsoft Sans Serif"/>
                <a:cs typeface="Microsoft Sans Serif"/>
              </a:rPr>
              <a:t>Las </a:t>
            </a:r>
            <a:r>
              <a:rPr dirty="0" sz="900" spc="5">
                <a:latin typeface="Microsoft Sans Serif"/>
                <a:cs typeface="Microsoft Sans Serif"/>
              </a:rPr>
              <a:t>salidas, </a:t>
            </a:r>
            <a:r>
              <a:rPr dirty="0" sz="900" spc="55">
                <a:latin typeface="Microsoft Sans Serif"/>
                <a:cs typeface="Microsoft Sans Serif"/>
              </a:rPr>
              <a:t>por </a:t>
            </a:r>
            <a:r>
              <a:rPr dirty="0" sz="900" spc="30">
                <a:latin typeface="Microsoft Sans Serif"/>
                <a:cs typeface="Microsoft Sans Serif"/>
              </a:rPr>
              <a:t>ejemplo,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pueden </a:t>
            </a:r>
            <a:r>
              <a:rPr dirty="0" sz="900" spc="40">
                <a:latin typeface="Microsoft Sans Serif"/>
                <a:cs typeface="Microsoft Sans Serif"/>
              </a:rPr>
              <a:t> </a:t>
            </a:r>
            <a:r>
              <a:rPr dirty="0" sz="900" spc="50">
                <a:latin typeface="Microsoft Sans Serif"/>
                <a:cs typeface="Microsoft Sans Serif"/>
              </a:rPr>
              <a:t>programar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20">
                <a:latin typeface="Microsoft Sans Serif"/>
                <a:cs typeface="Microsoft Sans Serif"/>
              </a:rPr>
              <a:t>señalar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30">
                <a:latin typeface="Microsoft Sans Serif"/>
                <a:cs typeface="Microsoft Sans Serif"/>
              </a:rPr>
              <a:t>condición de </a:t>
            </a:r>
            <a:r>
              <a:rPr dirty="0" sz="900" spc="20">
                <a:latin typeface="Microsoft Sans Serif"/>
                <a:cs typeface="Microsoft Sans Serif"/>
              </a:rPr>
              <a:t>ejecución </a:t>
            </a:r>
            <a:r>
              <a:rPr dirty="0" sz="900" spc="40">
                <a:latin typeface="Microsoft Sans Serif"/>
                <a:cs typeface="Microsoft Sans Serif"/>
              </a:rPr>
              <a:t>o </a:t>
            </a:r>
            <a:r>
              <a:rPr dirty="0" sz="900" spc="25">
                <a:latin typeface="Microsoft Sans Serif"/>
                <a:cs typeface="Microsoft Sans Serif"/>
              </a:rPr>
              <a:t>parada. </a:t>
            </a:r>
            <a:r>
              <a:rPr dirty="0" sz="900" spc="-15">
                <a:latin typeface="Microsoft Sans Serif"/>
                <a:cs typeface="Microsoft Sans Serif"/>
              </a:rPr>
              <a:t>Las </a:t>
            </a:r>
            <a:r>
              <a:rPr dirty="0" sz="900" spc="30">
                <a:latin typeface="Microsoft Sans Serif"/>
                <a:cs typeface="Microsoft Sans Serif"/>
              </a:rPr>
              <a:t>entradas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pueden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0">
                <a:latin typeface="Microsoft Sans Serif"/>
                <a:cs typeface="Microsoft Sans Serif"/>
              </a:rPr>
              <a:t>programar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como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comandos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inicio/parada.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Hay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tres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entradas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digitales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adicionales,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pueden </a:t>
            </a:r>
            <a:r>
              <a:rPr dirty="0" sz="900" spc="25">
                <a:latin typeface="Microsoft Sans Serif"/>
                <a:cs typeface="Microsoft Sans Serif"/>
              </a:rPr>
              <a:t>usar </a:t>
            </a:r>
            <a:r>
              <a:rPr dirty="0" sz="900" spc="30">
                <a:latin typeface="Microsoft Sans Serif"/>
                <a:cs typeface="Microsoft Sans Serif"/>
              </a:rPr>
              <a:t>para entradas de </a:t>
            </a:r>
            <a:r>
              <a:rPr dirty="0" sz="900" spc="25">
                <a:latin typeface="Microsoft Sans Serif"/>
                <a:cs typeface="Microsoft Sans Serif"/>
              </a:rPr>
              <a:t>alta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25">
                <a:latin typeface="Microsoft Sans Serif"/>
                <a:cs typeface="Microsoft Sans Serif"/>
              </a:rPr>
              <a:t>con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45">
                <a:latin typeface="Microsoft Sans Serif"/>
                <a:cs typeface="Microsoft Sans Serif"/>
              </a:rPr>
              <a:t>tiempo </a:t>
            </a:r>
            <a:r>
              <a:rPr dirty="0" sz="900" spc="5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muestreo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1µs.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Hay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entradas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analógicas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salidas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analógicas.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707410" y="1976523"/>
            <a:ext cx="97536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40" b="1">
                <a:latin typeface="Arial"/>
                <a:cs typeface="Arial"/>
              </a:rPr>
              <a:t>Terminal</a:t>
            </a:r>
            <a:r>
              <a:rPr dirty="0" sz="1050" spc="-20" b="1">
                <a:latin typeface="Arial"/>
                <a:cs typeface="Arial"/>
              </a:rPr>
              <a:t> </a:t>
            </a:r>
            <a:r>
              <a:rPr dirty="0" sz="1050" spc="10" b="1">
                <a:latin typeface="Arial"/>
                <a:cs typeface="Arial"/>
              </a:rPr>
              <a:t>X103</a:t>
            </a:r>
            <a:endParaRPr sz="105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2903234" y="1963823"/>
            <a:ext cx="4065270" cy="74930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 marR="5080">
              <a:lnSpc>
                <a:spcPct val="104299"/>
              </a:lnSpc>
              <a:spcBef>
                <a:spcPts val="40"/>
              </a:spcBef>
            </a:pPr>
            <a:r>
              <a:rPr dirty="0" sz="1150" spc="-65">
                <a:latin typeface="Microsoft Sans Serif"/>
                <a:cs typeface="Microsoft Sans Serif"/>
              </a:rPr>
              <a:t>Se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40">
                <a:latin typeface="Microsoft Sans Serif"/>
                <a:cs typeface="Microsoft Sans Serif"/>
              </a:rPr>
              <a:t>puede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35">
                <a:latin typeface="Microsoft Sans Serif"/>
                <a:cs typeface="Microsoft Sans Serif"/>
              </a:rPr>
              <a:t>conectar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70">
                <a:latin typeface="Microsoft Sans Serif"/>
                <a:cs typeface="Microsoft Sans Serif"/>
              </a:rPr>
              <a:t>un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-40">
                <a:latin typeface="Microsoft Sans Serif"/>
                <a:cs typeface="Microsoft Sans Serif"/>
              </a:rPr>
              <a:t>OP1S,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-90">
                <a:latin typeface="Microsoft Sans Serif"/>
                <a:cs typeface="Microsoft Sans Serif"/>
              </a:rPr>
              <a:t>PC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70">
                <a:latin typeface="Microsoft Sans Serif"/>
                <a:cs typeface="Microsoft Sans Serif"/>
              </a:rPr>
              <a:t>u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75">
                <a:latin typeface="Microsoft Sans Serif"/>
                <a:cs typeface="Microsoft Sans Serif"/>
              </a:rPr>
              <a:t>otro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35">
                <a:latin typeface="Microsoft Sans Serif"/>
                <a:cs typeface="Microsoft Sans Serif"/>
              </a:rPr>
              <a:t>dispositivo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20">
                <a:latin typeface="Microsoft Sans Serif"/>
                <a:cs typeface="Microsoft Sans Serif"/>
              </a:rPr>
              <a:t>al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55">
                <a:latin typeface="Microsoft Sans Serif"/>
                <a:cs typeface="Microsoft Sans Serif"/>
              </a:rPr>
              <a:t>puerto  </a:t>
            </a:r>
            <a:r>
              <a:rPr dirty="0" sz="1150" spc="20">
                <a:latin typeface="Microsoft Sans Serif"/>
                <a:cs typeface="Microsoft Sans Serif"/>
              </a:rPr>
              <a:t>serie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-10">
                <a:latin typeface="Microsoft Sans Serif"/>
                <a:cs typeface="Microsoft Sans Serif"/>
              </a:rPr>
              <a:t>X103.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40">
                <a:latin typeface="Microsoft Sans Serif"/>
                <a:cs typeface="Microsoft Sans Serif"/>
              </a:rPr>
              <a:t>Un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15">
                <a:latin typeface="Microsoft Sans Serif"/>
                <a:cs typeface="Microsoft Sans Serif"/>
              </a:rPr>
              <a:t>enlace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60">
                <a:latin typeface="Microsoft Sans Serif"/>
                <a:cs typeface="Microsoft Sans Serif"/>
              </a:rPr>
              <a:t>interno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5">
                <a:latin typeface="Microsoft Sans Serif"/>
                <a:cs typeface="Microsoft Sans Serif"/>
              </a:rPr>
              <a:t>a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20">
                <a:latin typeface="Microsoft Sans Serif"/>
                <a:cs typeface="Microsoft Sans Serif"/>
              </a:rPr>
              <a:t>la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40">
                <a:latin typeface="Microsoft Sans Serif"/>
                <a:cs typeface="Microsoft Sans Serif"/>
              </a:rPr>
              <a:t>interfaz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-90">
                <a:latin typeface="Microsoft Sans Serif"/>
                <a:cs typeface="Microsoft Sans Serif"/>
              </a:rPr>
              <a:t>USS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-35">
                <a:latin typeface="Microsoft Sans Serif"/>
                <a:cs typeface="Microsoft Sans Serif"/>
              </a:rPr>
              <a:t>RS485  </a:t>
            </a:r>
            <a:r>
              <a:rPr dirty="0" sz="1150" spc="60">
                <a:latin typeface="Microsoft Sans Serif"/>
                <a:cs typeface="Microsoft Sans Serif"/>
              </a:rPr>
              <a:t>permite </a:t>
            </a:r>
            <a:r>
              <a:rPr dirty="0" sz="1150" spc="35">
                <a:latin typeface="Microsoft Sans Serif"/>
                <a:cs typeface="Microsoft Sans Serif"/>
              </a:rPr>
              <a:t>comunicarse </a:t>
            </a:r>
            <a:r>
              <a:rPr dirty="0" sz="1150" spc="30">
                <a:latin typeface="Microsoft Sans Serif"/>
                <a:cs typeface="Microsoft Sans Serif"/>
              </a:rPr>
              <a:t>con </a:t>
            </a:r>
            <a:r>
              <a:rPr dirty="0" sz="1150" spc="55">
                <a:latin typeface="Microsoft Sans Serif"/>
                <a:cs typeface="Microsoft Sans Serif"/>
              </a:rPr>
              <a:t>otros </a:t>
            </a:r>
            <a:r>
              <a:rPr dirty="0" sz="1150" spc="30">
                <a:latin typeface="Microsoft Sans Serif"/>
                <a:cs typeface="Microsoft Sans Serif"/>
              </a:rPr>
              <a:t>dispositivos </a:t>
            </a:r>
            <a:r>
              <a:rPr dirty="0" sz="1150" spc="45">
                <a:latin typeface="Microsoft Sans Serif"/>
                <a:cs typeface="Microsoft Sans Serif"/>
              </a:rPr>
              <a:t>que </a:t>
            </a:r>
            <a:r>
              <a:rPr dirty="0" sz="1150" spc="30">
                <a:latin typeface="Microsoft Sans Serif"/>
                <a:cs typeface="Microsoft Sans Serif"/>
              </a:rPr>
              <a:t>están </a:t>
            </a:r>
            <a:r>
              <a:rPr dirty="0" sz="1150" spc="35">
                <a:latin typeface="Microsoft Sans Serif"/>
                <a:cs typeface="Microsoft Sans Serif"/>
              </a:rPr>
              <a:t> </a:t>
            </a:r>
            <a:r>
              <a:rPr dirty="0" sz="1150" spc="25">
                <a:latin typeface="Microsoft Sans Serif"/>
                <a:cs typeface="Microsoft Sans Serif"/>
              </a:rPr>
              <a:t>conectados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5">
                <a:latin typeface="Microsoft Sans Serif"/>
                <a:cs typeface="Microsoft Sans Serif"/>
              </a:rPr>
              <a:t>a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20">
                <a:latin typeface="Microsoft Sans Serif"/>
                <a:cs typeface="Microsoft Sans Serif"/>
              </a:rPr>
              <a:t>la</a:t>
            </a:r>
            <a:r>
              <a:rPr dirty="0" sz="1150" spc="-15">
                <a:latin typeface="Microsoft Sans Serif"/>
                <a:cs typeface="Microsoft Sans Serif"/>
              </a:rPr>
              <a:t> </a:t>
            </a:r>
            <a:r>
              <a:rPr dirty="0" sz="1150" spc="40">
                <a:latin typeface="Microsoft Sans Serif"/>
                <a:cs typeface="Microsoft Sans Serif"/>
              </a:rPr>
              <a:t>interfaz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20">
                <a:latin typeface="Microsoft Sans Serif"/>
                <a:cs typeface="Microsoft Sans Serif"/>
              </a:rPr>
              <a:t>serie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-70">
                <a:latin typeface="Microsoft Sans Serif"/>
                <a:cs typeface="Microsoft Sans Serif"/>
              </a:rPr>
              <a:t>USS.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07410" y="2948074"/>
            <a:ext cx="73152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15" b="1">
                <a:latin typeface="Arial"/>
                <a:cs typeface="Arial"/>
              </a:rPr>
              <a:t>APAGADO</a:t>
            </a:r>
            <a:r>
              <a:rPr dirty="0" sz="600" spc="-15" b="1">
                <a:latin typeface="Arial"/>
                <a:cs typeface="Arial"/>
              </a:rPr>
              <a:t> </a:t>
            </a:r>
            <a:r>
              <a:rPr dirty="0" sz="600" spc="-30" b="1">
                <a:latin typeface="Arial"/>
                <a:cs typeface="Arial"/>
              </a:rPr>
              <a:t>SEGURO</a:t>
            </a:r>
            <a:endParaRPr sz="60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2903235" y="2864254"/>
            <a:ext cx="427037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80">
                <a:latin typeface="Microsoft Sans Serif"/>
                <a:cs typeface="Microsoft Sans Serif"/>
              </a:rPr>
              <a:t>SAFE </a:t>
            </a:r>
            <a:r>
              <a:rPr dirty="0" sz="900" spc="-55">
                <a:latin typeface="Microsoft Sans Serif"/>
                <a:cs typeface="Microsoft Sans Serif"/>
              </a:rPr>
              <a:t>OFF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35">
                <a:latin typeface="Microsoft Sans Serif"/>
                <a:cs typeface="Microsoft Sans Serif"/>
              </a:rPr>
              <a:t>una función que </a:t>
            </a:r>
            <a:r>
              <a:rPr dirty="0" sz="900" spc="20">
                <a:latin typeface="Microsoft Sans Serif"/>
                <a:cs typeface="Microsoft Sans Serif"/>
              </a:rPr>
              <a:t>evita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45">
                <a:latin typeface="Microsoft Sans Serif"/>
                <a:cs typeface="Microsoft Sans Serif"/>
              </a:rPr>
              <a:t>movimiento no </a:t>
            </a:r>
            <a:r>
              <a:rPr dirty="0" sz="900" spc="35">
                <a:latin typeface="Microsoft Sans Serif"/>
                <a:cs typeface="Microsoft Sans Serif"/>
              </a:rPr>
              <a:t>intencionado </a:t>
            </a:r>
            <a:r>
              <a:rPr dirty="0" sz="900" spc="40">
                <a:latin typeface="Microsoft Sans Serif"/>
                <a:cs typeface="Microsoft Sans Serif"/>
              </a:rPr>
              <a:t>o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30">
                <a:latin typeface="Microsoft Sans Serif"/>
                <a:cs typeface="Microsoft Sans Serif"/>
              </a:rPr>
              <a:t>reinicio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variador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después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apagado.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Esta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función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está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disponible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como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opción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variadores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Compact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40">
                <a:latin typeface="Microsoft Sans Serif"/>
                <a:cs typeface="Microsoft Sans Serif"/>
              </a:rPr>
              <a:t>PLUS.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87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0393" y="1792744"/>
            <a:ext cx="2310472" cy="2074557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910954" y="3948150"/>
            <a:ext cx="254000" cy="74930"/>
          </a:xfrm>
          <a:custGeom>
            <a:avLst/>
            <a:gdLst/>
            <a:ahLst/>
            <a:cxnLst/>
            <a:rect l="l" t="t" r="r" b="b"/>
            <a:pathLst>
              <a:path w="254000" h="74929">
                <a:moveTo>
                  <a:pt x="22555" y="2032"/>
                </a:moveTo>
                <a:lnTo>
                  <a:pt x="16256" y="2032"/>
                </a:lnTo>
                <a:lnTo>
                  <a:pt x="10833" y="6845"/>
                </a:lnTo>
                <a:lnTo>
                  <a:pt x="6705" y="9817"/>
                </a:lnTo>
                <a:lnTo>
                  <a:pt x="3594" y="11544"/>
                </a:lnTo>
                <a:lnTo>
                  <a:pt x="0" y="13106"/>
                </a:lnTo>
                <a:lnTo>
                  <a:pt x="0" y="19710"/>
                </a:lnTo>
                <a:lnTo>
                  <a:pt x="15849" y="9245"/>
                </a:lnTo>
                <a:lnTo>
                  <a:pt x="15849" y="73355"/>
                </a:lnTo>
                <a:lnTo>
                  <a:pt x="22555" y="73355"/>
                </a:lnTo>
                <a:lnTo>
                  <a:pt x="22555" y="2032"/>
                </a:lnTo>
                <a:close/>
              </a:path>
              <a:path w="254000" h="74929">
                <a:moveTo>
                  <a:pt x="88493" y="37998"/>
                </a:moveTo>
                <a:lnTo>
                  <a:pt x="81661" y="9537"/>
                </a:lnTo>
                <a:lnTo>
                  <a:pt x="81661" y="45580"/>
                </a:lnTo>
                <a:lnTo>
                  <a:pt x="80797" y="51739"/>
                </a:lnTo>
                <a:lnTo>
                  <a:pt x="79044" y="56896"/>
                </a:lnTo>
                <a:lnTo>
                  <a:pt x="76327" y="64757"/>
                </a:lnTo>
                <a:lnTo>
                  <a:pt x="71755" y="68681"/>
                </a:lnTo>
                <a:lnTo>
                  <a:pt x="58826" y="68681"/>
                </a:lnTo>
                <a:lnTo>
                  <a:pt x="54216" y="64719"/>
                </a:lnTo>
                <a:lnTo>
                  <a:pt x="49809" y="51841"/>
                </a:lnTo>
                <a:lnTo>
                  <a:pt x="49072" y="46405"/>
                </a:lnTo>
                <a:lnTo>
                  <a:pt x="49149" y="29197"/>
                </a:lnTo>
                <a:lnTo>
                  <a:pt x="49847" y="24244"/>
                </a:lnTo>
                <a:lnTo>
                  <a:pt x="54317" y="11176"/>
                </a:lnTo>
                <a:lnTo>
                  <a:pt x="58889" y="7213"/>
                </a:lnTo>
                <a:lnTo>
                  <a:pt x="71831" y="7213"/>
                </a:lnTo>
                <a:lnTo>
                  <a:pt x="76428" y="11176"/>
                </a:lnTo>
                <a:lnTo>
                  <a:pt x="80835" y="24041"/>
                </a:lnTo>
                <a:lnTo>
                  <a:pt x="81584" y="29603"/>
                </a:lnTo>
                <a:lnTo>
                  <a:pt x="81661" y="45580"/>
                </a:lnTo>
                <a:lnTo>
                  <a:pt x="81661" y="9537"/>
                </a:lnTo>
                <a:lnTo>
                  <a:pt x="80162" y="7213"/>
                </a:lnTo>
                <a:lnTo>
                  <a:pt x="78498" y="4622"/>
                </a:lnTo>
                <a:lnTo>
                  <a:pt x="72771" y="1524"/>
                </a:lnTo>
                <a:lnTo>
                  <a:pt x="55702" y="1524"/>
                </a:lnTo>
                <a:lnTo>
                  <a:pt x="49034" y="6464"/>
                </a:lnTo>
                <a:lnTo>
                  <a:pt x="43218" y="21983"/>
                </a:lnTo>
                <a:lnTo>
                  <a:pt x="42164" y="29197"/>
                </a:lnTo>
                <a:lnTo>
                  <a:pt x="42164" y="37998"/>
                </a:lnTo>
                <a:lnTo>
                  <a:pt x="57873" y="74371"/>
                </a:lnTo>
                <a:lnTo>
                  <a:pt x="74942" y="74371"/>
                </a:lnTo>
                <a:lnTo>
                  <a:pt x="81610" y="69430"/>
                </a:lnTo>
                <a:lnTo>
                  <a:pt x="81889" y="68681"/>
                </a:lnTo>
                <a:lnTo>
                  <a:pt x="87439" y="53975"/>
                </a:lnTo>
                <a:lnTo>
                  <a:pt x="88493" y="46799"/>
                </a:lnTo>
                <a:lnTo>
                  <a:pt x="88493" y="37998"/>
                </a:lnTo>
                <a:close/>
              </a:path>
              <a:path w="254000" h="74929">
                <a:moveTo>
                  <a:pt x="185318" y="0"/>
                </a:moveTo>
                <a:lnTo>
                  <a:pt x="178816" y="0"/>
                </a:lnTo>
                <a:lnTo>
                  <a:pt x="178816" y="32410"/>
                </a:lnTo>
                <a:lnTo>
                  <a:pt x="138176" y="32410"/>
                </a:lnTo>
                <a:lnTo>
                  <a:pt x="138176" y="0"/>
                </a:lnTo>
                <a:lnTo>
                  <a:pt x="131673" y="0"/>
                </a:lnTo>
                <a:lnTo>
                  <a:pt x="131673" y="73355"/>
                </a:lnTo>
                <a:lnTo>
                  <a:pt x="138176" y="73355"/>
                </a:lnTo>
                <a:lnTo>
                  <a:pt x="138176" y="38303"/>
                </a:lnTo>
                <a:lnTo>
                  <a:pt x="178816" y="38303"/>
                </a:lnTo>
                <a:lnTo>
                  <a:pt x="178816" y="73355"/>
                </a:lnTo>
                <a:lnTo>
                  <a:pt x="185318" y="73355"/>
                </a:lnTo>
                <a:lnTo>
                  <a:pt x="185318" y="0"/>
                </a:lnTo>
                <a:close/>
              </a:path>
              <a:path w="254000" h="74929">
                <a:moveTo>
                  <a:pt x="253377" y="18046"/>
                </a:moveTo>
                <a:lnTo>
                  <a:pt x="253047" y="15748"/>
                </a:lnTo>
                <a:lnTo>
                  <a:pt x="251485" y="11074"/>
                </a:lnTo>
                <a:lnTo>
                  <a:pt x="250063" y="8763"/>
                </a:lnTo>
                <a:lnTo>
                  <a:pt x="248094" y="6807"/>
                </a:lnTo>
                <a:lnTo>
                  <a:pt x="247192" y="5892"/>
                </a:lnTo>
                <a:lnTo>
                  <a:pt x="246265" y="4940"/>
                </a:lnTo>
                <a:lnTo>
                  <a:pt x="246265" y="15671"/>
                </a:lnTo>
                <a:lnTo>
                  <a:pt x="246265" y="26987"/>
                </a:lnTo>
                <a:lnTo>
                  <a:pt x="243801" y="31254"/>
                </a:lnTo>
                <a:lnTo>
                  <a:pt x="236080" y="34645"/>
                </a:lnTo>
                <a:lnTo>
                  <a:pt x="231711" y="35255"/>
                </a:lnTo>
                <a:lnTo>
                  <a:pt x="211518" y="35255"/>
                </a:lnTo>
                <a:lnTo>
                  <a:pt x="211518" y="5892"/>
                </a:lnTo>
                <a:lnTo>
                  <a:pt x="233946" y="5892"/>
                </a:lnTo>
                <a:lnTo>
                  <a:pt x="238645" y="7112"/>
                </a:lnTo>
                <a:lnTo>
                  <a:pt x="244741" y="11988"/>
                </a:lnTo>
                <a:lnTo>
                  <a:pt x="246265" y="15671"/>
                </a:lnTo>
                <a:lnTo>
                  <a:pt x="246265" y="4940"/>
                </a:lnTo>
                <a:lnTo>
                  <a:pt x="245122" y="3759"/>
                </a:lnTo>
                <a:lnTo>
                  <a:pt x="241465" y="1765"/>
                </a:lnTo>
                <a:lnTo>
                  <a:pt x="234683" y="266"/>
                </a:lnTo>
                <a:lnTo>
                  <a:pt x="230822" y="0"/>
                </a:lnTo>
                <a:lnTo>
                  <a:pt x="205016" y="0"/>
                </a:lnTo>
                <a:lnTo>
                  <a:pt x="205016" y="73355"/>
                </a:lnTo>
                <a:lnTo>
                  <a:pt x="211518" y="73355"/>
                </a:lnTo>
                <a:lnTo>
                  <a:pt x="211518" y="41148"/>
                </a:lnTo>
                <a:lnTo>
                  <a:pt x="228257" y="41148"/>
                </a:lnTo>
                <a:lnTo>
                  <a:pt x="231076" y="41008"/>
                </a:lnTo>
                <a:lnTo>
                  <a:pt x="236969" y="40462"/>
                </a:lnTo>
                <a:lnTo>
                  <a:pt x="239598" y="39827"/>
                </a:lnTo>
                <a:lnTo>
                  <a:pt x="241896" y="38811"/>
                </a:lnTo>
                <a:lnTo>
                  <a:pt x="245630" y="37249"/>
                </a:lnTo>
                <a:lnTo>
                  <a:pt x="247967" y="35255"/>
                </a:lnTo>
                <a:lnTo>
                  <a:pt x="248475" y="34823"/>
                </a:lnTo>
                <a:lnTo>
                  <a:pt x="252399" y="28257"/>
                </a:lnTo>
                <a:lnTo>
                  <a:pt x="253377" y="24625"/>
                </a:lnTo>
                <a:lnTo>
                  <a:pt x="253377" y="1804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813797" y="3948150"/>
            <a:ext cx="210820" cy="74930"/>
          </a:xfrm>
          <a:custGeom>
            <a:avLst/>
            <a:gdLst/>
            <a:ahLst/>
            <a:cxnLst/>
            <a:rect l="l" t="t" r="r" b="b"/>
            <a:pathLst>
              <a:path w="210820" h="74929">
                <a:moveTo>
                  <a:pt x="45313" y="43586"/>
                </a:moveTo>
                <a:lnTo>
                  <a:pt x="43383" y="37998"/>
                </a:lnTo>
                <a:lnTo>
                  <a:pt x="35661" y="29464"/>
                </a:lnTo>
                <a:lnTo>
                  <a:pt x="30441" y="27330"/>
                </a:lnTo>
                <a:lnTo>
                  <a:pt x="20701" y="27330"/>
                </a:lnTo>
                <a:lnTo>
                  <a:pt x="17805" y="27927"/>
                </a:lnTo>
                <a:lnTo>
                  <a:pt x="12585" y="30289"/>
                </a:lnTo>
                <a:lnTo>
                  <a:pt x="10236" y="32067"/>
                </a:lnTo>
                <a:lnTo>
                  <a:pt x="8128" y="34442"/>
                </a:lnTo>
                <a:lnTo>
                  <a:pt x="9347" y="8432"/>
                </a:lnTo>
                <a:lnTo>
                  <a:pt x="41757" y="8432"/>
                </a:lnTo>
                <a:lnTo>
                  <a:pt x="41757" y="3048"/>
                </a:lnTo>
                <a:lnTo>
                  <a:pt x="3149" y="3048"/>
                </a:lnTo>
                <a:lnTo>
                  <a:pt x="1422" y="43891"/>
                </a:lnTo>
                <a:lnTo>
                  <a:pt x="8128" y="43891"/>
                </a:lnTo>
                <a:lnTo>
                  <a:pt x="8940" y="40500"/>
                </a:lnTo>
                <a:lnTo>
                  <a:pt x="10706" y="37795"/>
                </a:lnTo>
                <a:lnTo>
                  <a:pt x="16129" y="33731"/>
                </a:lnTo>
                <a:lnTo>
                  <a:pt x="19342" y="32715"/>
                </a:lnTo>
                <a:lnTo>
                  <a:pt x="27940" y="32715"/>
                </a:lnTo>
                <a:lnTo>
                  <a:pt x="31762" y="34404"/>
                </a:lnTo>
                <a:lnTo>
                  <a:pt x="37122" y="40906"/>
                </a:lnTo>
                <a:lnTo>
                  <a:pt x="38404" y="45072"/>
                </a:lnTo>
                <a:lnTo>
                  <a:pt x="38404" y="55168"/>
                </a:lnTo>
                <a:lnTo>
                  <a:pt x="37223" y="59296"/>
                </a:lnTo>
                <a:lnTo>
                  <a:pt x="31940" y="66878"/>
                </a:lnTo>
                <a:lnTo>
                  <a:pt x="27635" y="68986"/>
                </a:lnTo>
                <a:lnTo>
                  <a:pt x="17881" y="68986"/>
                </a:lnTo>
                <a:lnTo>
                  <a:pt x="14490" y="67894"/>
                </a:lnTo>
                <a:lnTo>
                  <a:pt x="8813" y="63360"/>
                </a:lnTo>
                <a:lnTo>
                  <a:pt x="7315" y="60109"/>
                </a:lnTo>
                <a:lnTo>
                  <a:pt x="7315" y="55981"/>
                </a:lnTo>
                <a:lnTo>
                  <a:pt x="0" y="55981"/>
                </a:lnTo>
                <a:lnTo>
                  <a:pt x="0" y="57810"/>
                </a:lnTo>
                <a:lnTo>
                  <a:pt x="292" y="59740"/>
                </a:lnTo>
                <a:lnTo>
                  <a:pt x="17957" y="74371"/>
                </a:lnTo>
                <a:lnTo>
                  <a:pt x="28790" y="74371"/>
                </a:lnTo>
                <a:lnTo>
                  <a:pt x="34556" y="72186"/>
                </a:lnTo>
                <a:lnTo>
                  <a:pt x="43167" y="63449"/>
                </a:lnTo>
                <a:lnTo>
                  <a:pt x="45313" y="57670"/>
                </a:lnTo>
                <a:lnTo>
                  <a:pt x="45313" y="43586"/>
                </a:lnTo>
                <a:close/>
              </a:path>
              <a:path w="210820" h="74929">
                <a:moveTo>
                  <a:pt x="142748" y="0"/>
                </a:moveTo>
                <a:lnTo>
                  <a:pt x="136245" y="0"/>
                </a:lnTo>
                <a:lnTo>
                  <a:pt x="136245" y="32410"/>
                </a:lnTo>
                <a:lnTo>
                  <a:pt x="95605" y="32410"/>
                </a:lnTo>
                <a:lnTo>
                  <a:pt x="95605" y="0"/>
                </a:lnTo>
                <a:lnTo>
                  <a:pt x="89103" y="0"/>
                </a:lnTo>
                <a:lnTo>
                  <a:pt x="89103" y="73355"/>
                </a:lnTo>
                <a:lnTo>
                  <a:pt x="95605" y="73355"/>
                </a:lnTo>
                <a:lnTo>
                  <a:pt x="95605" y="38303"/>
                </a:lnTo>
                <a:lnTo>
                  <a:pt x="136245" y="38303"/>
                </a:lnTo>
                <a:lnTo>
                  <a:pt x="136245" y="73355"/>
                </a:lnTo>
                <a:lnTo>
                  <a:pt x="142748" y="73355"/>
                </a:lnTo>
                <a:lnTo>
                  <a:pt x="142748" y="0"/>
                </a:lnTo>
                <a:close/>
              </a:path>
              <a:path w="210820" h="74929">
                <a:moveTo>
                  <a:pt x="210820" y="18046"/>
                </a:moveTo>
                <a:lnTo>
                  <a:pt x="210477" y="15748"/>
                </a:lnTo>
                <a:lnTo>
                  <a:pt x="208915" y="11074"/>
                </a:lnTo>
                <a:lnTo>
                  <a:pt x="207492" y="8763"/>
                </a:lnTo>
                <a:lnTo>
                  <a:pt x="204635" y="5892"/>
                </a:lnTo>
                <a:lnTo>
                  <a:pt x="203708" y="4953"/>
                </a:lnTo>
                <a:lnTo>
                  <a:pt x="203708" y="15671"/>
                </a:lnTo>
                <a:lnTo>
                  <a:pt x="203708" y="26987"/>
                </a:lnTo>
                <a:lnTo>
                  <a:pt x="201231" y="31254"/>
                </a:lnTo>
                <a:lnTo>
                  <a:pt x="193509" y="34645"/>
                </a:lnTo>
                <a:lnTo>
                  <a:pt x="189141" y="35255"/>
                </a:lnTo>
                <a:lnTo>
                  <a:pt x="168960" y="35255"/>
                </a:lnTo>
                <a:lnTo>
                  <a:pt x="168960" y="5892"/>
                </a:lnTo>
                <a:lnTo>
                  <a:pt x="191376" y="5892"/>
                </a:lnTo>
                <a:lnTo>
                  <a:pt x="196088" y="7112"/>
                </a:lnTo>
                <a:lnTo>
                  <a:pt x="202184" y="11988"/>
                </a:lnTo>
                <a:lnTo>
                  <a:pt x="203708" y="15671"/>
                </a:lnTo>
                <a:lnTo>
                  <a:pt x="203708" y="4953"/>
                </a:lnTo>
                <a:lnTo>
                  <a:pt x="202552" y="3759"/>
                </a:lnTo>
                <a:lnTo>
                  <a:pt x="198894" y="1765"/>
                </a:lnTo>
                <a:lnTo>
                  <a:pt x="192125" y="266"/>
                </a:lnTo>
                <a:lnTo>
                  <a:pt x="188264" y="0"/>
                </a:lnTo>
                <a:lnTo>
                  <a:pt x="162458" y="0"/>
                </a:lnTo>
                <a:lnTo>
                  <a:pt x="162458" y="73355"/>
                </a:lnTo>
                <a:lnTo>
                  <a:pt x="168960" y="73355"/>
                </a:lnTo>
                <a:lnTo>
                  <a:pt x="168960" y="41148"/>
                </a:lnTo>
                <a:lnTo>
                  <a:pt x="185686" y="41148"/>
                </a:lnTo>
                <a:lnTo>
                  <a:pt x="188518" y="41008"/>
                </a:lnTo>
                <a:lnTo>
                  <a:pt x="194411" y="40462"/>
                </a:lnTo>
                <a:lnTo>
                  <a:pt x="197027" y="39827"/>
                </a:lnTo>
                <a:lnTo>
                  <a:pt x="199339" y="38811"/>
                </a:lnTo>
                <a:lnTo>
                  <a:pt x="203060" y="37249"/>
                </a:lnTo>
                <a:lnTo>
                  <a:pt x="205397" y="35255"/>
                </a:lnTo>
                <a:lnTo>
                  <a:pt x="205905" y="34823"/>
                </a:lnTo>
                <a:lnTo>
                  <a:pt x="209829" y="28257"/>
                </a:lnTo>
                <a:lnTo>
                  <a:pt x="210820" y="24625"/>
                </a:lnTo>
                <a:lnTo>
                  <a:pt x="210820" y="1804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685690" y="3948150"/>
            <a:ext cx="210820" cy="74930"/>
          </a:xfrm>
          <a:custGeom>
            <a:avLst/>
            <a:gdLst/>
            <a:ahLst/>
            <a:cxnLst/>
            <a:rect l="l" t="t" r="r" b="b"/>
            <a:pathLst>
              <a:path w="210820" h="74929">
                <a:moveTo>
                  <a:pt x="45300" y="43586"/>
                </a:moveTo>
                <a:lnTo>
                  <a:pt x="43370" y="37998"/>
                </a:lnTo>
                <a:lnTo>
                  <a:pt x="35648" y="29464"/>
                </a:lnTo>
                <a:lnTo>
                  <a:pt x="30441" y="27330"/>
                </a:lnTo>
                <a:lnTo>
                  <a:pt x="20688" y="27330"/>
                </a:lnTo>
                <a:lnTo>
                  <a:pt x="17792" y="27927"/>
                </a:lnTo>
                <a:lnTo>
                  <a:pt x="12573" y="30289"/>
                </a:lnTo>
                <a:lnTo>
                  <a:pt x="10223" y="32067"/>
                </a:lnTo>
                <a:lnTo>
                  <a:pt x="8128" y="34442"/>
                </a:lnTo>
                <a:lnTo>
                  <a:pt x="9334" y="8432"/>
                </a:lnTo>
                <a:lnTo>
                  <a:pt x="41744" y="8432"/>
                </a:lnTo>
                <a:lnTo>
                  <a:pt x="41744" y="3048"/>
                </a:lnTo>
                <a:lnTo>
                  <a:pt x="3149" y="3048"/>
                </a:lnTo>
                <a:lnTo>
                  <a:pt x="1409" y="43891"/>
                </a:lnTo>
                <a:lnTo>
                  <a:pt x="8128" y="43891"/>
                </a:lnTo>
                <a:lnTo>
                  <a:pt x="8940" y="40500"/>
                </a:lnTo>
                <a:lnTo>
                  <a:pt x="10693" y="37795"/>
                </a:lnTo>
                <a:lnTo>
                  <a:pt x="16116" y="33731"/>
                </a:lnTo>
                <a:lnTo>
                  <a:pt x="19329" y="32715"/>
                </a:lnTo>
                <a:lnTo>
                  <a:pt x="27927" y="32715"/>
                </a:lnTo>
                <a:lnTo>
                  <a:pt x="31762" y="34404"/>
                </a:lnTo>
                <a:lnTo>
                  <a:pt x="37109" y="40906"/>
                </a:lnTo>
                <a:lnTo>
                  <a:pt x="38392" y="45072"/>
                </a:lnTo>
                <a:lnTo>
                  <a:pt x="38392" y="55168"/>
                </a:lnTo>
                <a:lnTo>
                  <a:pt x="37211" y="59296"/>
                </a:lnTo>
                <a:lnTo>
                  <a:pt x="31927" y="66878"/>
                </a:lnTo>
                <a:lnTo>
                  <a:pt x="27622" y="68986"/>
                </a:lnTo>
                <a:lnTo>
                  <a:pt x="17868" y="68986"/>
                </a:lnTo>
                <a:lnTo>
                  <a:pt x="14490" y="67894"/>
                </a:lnTo>
                <a:lnTo>
                  <a:pt x="8801" y="63360"/>
                </a:lnTo>
                <a:lnTo>
                  <a:pt x="7302" y="60109"/>
                </a:lnTo>
                <a:lnTo>
                  <a:pt x="7302" y="55981"/>
                </a:lnTo>
                <a:lnTo>
                  <a:pt x="0" y="55981"/>
                </a:lnTo>
                <a:lnTo>
                  <a:pt x="0" y="57810"/>
                </a:lnTo>
                <a:lnTo>
                  <a:pt x="279" y="59740"/>
                </a:lnTo>
                <a:lnTo>
                  <a:pt x="17945" y="74371"/>
                </a:lnTo>
                <a:lnTo>
                  <a:pt x="28778" y="74371"/>
                </a:lnTo>
                <a:lnTo>
                  <a:pt x="34556" y="72186"/>
                </a:lnTo>
                <a:lnTo>
                  <a:pt x="43154" y="63449"/>
                </a:lnTo>
                <a:lnTo>
                  <a:pt x="45300" y="57670"/>
                </a:lnTo>
                <a:lnTo>
                  <a:pt x="45300" y="43586"/>
                </a:lnTo>
                <a:close/>
              </a:path>
              <a:path w="210820" h="74929">
                <a:moveTo>
                  <a:pt x="142735" y="0"/>
                </a:moveTo>
                <a:lnTo>
                  <a:pt x="136232" y="0"/>
                </a:lnTo>
                <a:lnTo>
                  <a:pt x="136232" y="32410"/>
                </a:lnTo>
                <a:lnTo>
                  <a:pt x="95592" y="32410"/>
                </a:lnTo>
                <a:lnTo>
                  <a:pt x="95592" y="0"/>
                </a:lnTo>
                <a:lnTo>
                  <a:pt x="89090" y="0"/>
                </a:lnTo>
                <a:lnTo>
                  <a:pt x="89090" y="73355"/>
                </a:lnTo>
                <a:lnTo>
                  <a:pt x="95592" y="73355"/>
                </a:lnTo>
                <a:lnTo>
                  <a:pt x="95592" y="38303"/>
                </a:lnTo>
                <a:lnTo>
                  <a:pt x="136232" y="38303"/>
                </a:lnTo>
                <a:lnTo>
                  <a:pt x="136232" y="73355"/>
                </a:lnTo>
                <a:lnTo>
                  <a:pt x="142735" y="73355"/>
                </a:lnTo>
                <a:lnTo>
                  <a:pt x="142735" y="0"/>
                </a:lnTo>
                <a:close/>
              </a:path>
              <a:path w="210820" h="74929">
                <a:moveTo>
                  <a:pt x="210807" y="18046"/>
                </a:moveTo>
                <a:lnTo>
                  <a:pt x="210464" y="15748"/>
                </a:lnTo>
                <a:lnTo>
                  <a:pt x="208915" y="11074"/>
                </a:lnTo>
                <a:lnTo>
                  <a:pt x="207492" y="8763"/>
                </a:lnTo>
                <a:lnTo>
                  <a:pt x="204622" y="5892"/>
                </a:lnTo>
                <a:lnTo>
                  <a:pt x="203695" y="4953"/>
                </a:lnTo>
                <a:lnTo>
                  <a:pt x="203695" y="15671"/>
                </a:lnTo>
                <a:lnTo>
                  <a:pt x="203695" y="26987"/>
                </a:lnTo>
                <a:lnTo>
                  <a:pt x="201218" y="31254"/>
                </a:lnTo>
                <a:lnTo>
                  <a:pt x="193497" y="34645"/>
                </a:lnTo>
                <a:lnTo>
                  <a:pt x="189128" y="35255"/>
                </a:lnTo>
                <a:lnTo>
                  <a:pt x="168948" y="35255"/>
                </a:lnTo>
                <a:lnTo>
                  <a:pt x="168948" y="5892"/>
                </a:lnTo>
                <a:lnTo>
                  <a:pt x="191363" y="5892"/>
                </a:lnTo>
                <a:lnTo>
                  <a:pt x="196075" y="7112"/>
                </a:lnTo>
                <a:lnTo>
                  <a:pt x="202171" y="11988"/>
                </a:lnTo>
                <a:lnTo>
                  <a:pt x="203695" y="15671"/>
                </a:lnTo>
                <a:lnTo>
                  <a:pt x="203695" y="4953"/>
                </a:lnTo>
                <a:lnTo>
                  <a:pt x="202539" y="3759"/>
                </a:lnTo>
                <a:lnTo>
                  <a:pt x="198882" y="1765"/>
                </a:lnTo>
                <a:lnTo>
                  <a:pt x="192112" y="266"/>
                </a:lnTo>
                <a:lnTo>
                  <a:pt x="188252" y="0"/>
                </a:lnTo>
                <a:lnTo>
                  <a:pt x="162445" y="0"/>
                </a:lnTo>
                <a:lnTo>
                  <a:pt x="162445" y="73355"/>
                </a:lnTo>
                <a:lnTo>
                  <a:pt x="168948" y="73355"/>
                </a:lnTo>
                <a:lnTo>
                  <a:pt x="168948" y="41148"/>
                </a:lnTo>
                <a:lnTo>
                  <a:pt x="185674" y="41148"/>
                </a:lnTo>
                <a:lnTo>
                  <a:pt x="188506" y="41008"/>
                </a:lnTo>
                <a:lnTo>
                  <a:pt x="194398" y="40462"/>
                </a:lnTo>
                <a:lnTo>
                  <a:pt x="197027" y="39827"/>
                </a:lnTo>
                <a:lnTo>
                  <a:pt x="199326" y="38811"/>
                </a:lnTo>
                <a:lnTo>
                  <a:pt x="203047" y="37249"/>
                </a:lnTo>
                <a:lnTo>
                  <a:pt x="205384" y="35255"/>
                </a:lnTo>
                <a:lnTo>
                  <a:pt x="205892" y="34823"/>
                </a:lnTo>
                <a:lnTo>
                  <a:pt x="209829" y="28257"/>
                </a:lnTo>
                <a:lnTo>
                  <a:pt x="210807" y="24625"/>
                </a:lnTo>
                <a:lnTo>
                  <a:pt x="210807" y="1804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45638" y="5719317"/>
            <a:ext cx="863841" cy="15041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26497" y="5530367"/>
            <a:ext cx="243725" cy="7827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97984" y="5530367"/>
            <a:ext cx="1567421" cy="7827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26497" y="5673242"/>
            <a:ext cx="191820" cy="7825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197984" y="5673242"/>
            <a:ext cx="1297470" cy="7825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825456" y="5816104"/>
            <a:ext cx="179247" cy="7825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197984" y="5816104"/>
            <a:ext cx="2579408" cy="78257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3829545" y="6103302"/>
            <a:ext cx="158750" cy="76200"/>
            <a:chOff x="3829545" y="6103302"/>
            <a:chExt cx="158750" cy="76200"/>
          </a:xfrm>
        </p:grpSpPr>
        <p:sp>
          <p:nvSpPr>
            <p:cNvPr id="14" name="object 14"/>
            <p:cNvSpPr/>
            <p:nvPr/>
          </p:nvSpPr>
          <p:spPr>
            <a:xfrm>
              <a:off x="3829545" y="6103302"/>
              <a:ext cx="46990" cy="76200"/>
            </a:xfrm>
            <a:custGeom>
              <a:avLst/>
              <a:gdLst/>
              <a:ahLst/>
              <a:cxnLst/>
              <a:rect l="l" t="t" r="r" b="b"/>
              <a:pathLst>
                <a:path w="46989" h="76200">
                  <a:moveTo>
                    <a:pt x="44945" y="0"/>
                  </a:moveTo>
                  <a:lnTo>
                    <a:pt x="0" y="0"/>
                  </a:lnTo>
                  <a:lnTo>
                    <a:pt x="0" y="75641"/>
                  </a:lnTo>
                  <a:lnTo>
                    <a:pt x="46507" y="75641"/>
                  </a:lnTo>
                  <a:lnTo>
                    <a:pt x="46507" y="69557"/>
                  </a:lnTo>
                  <a:lnTo>
                    <a:pt x="6692" y="69557"/>
                  </a:lnTo>
                  <a:lnTo>
                    <a:pt x="6692" y="39497"/>
                  </a:lnTo>
                  <a:lnTo>
                    <a:pt x="43472" y="39497"/>
                  </a:lnTo>
                  <a:lnTo>
                    <a:pt x="43472" y="33413"/>
                  </a:lnTo>
                  <a:lnTo>
                    <a:pt x="6692" y="33413"/>
                  </a:lnTo>
                  <a:lnTo>
                    <a:pt x="6692" y="6070"/>
                  </a:lnTo>
                  <a:lnTo>
                    <a:pt x="44945" y="6070"/>
                  </a:lnTo>
                  <a:lnTo>
                    <a:pt x="449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96220" y="6103302"/>
              <a:ext cx="91922" cy="75641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113464" y="6101829"/>
            <a:ext cx="743940" cy="97015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3825456" y="5960427"/>
            <a:ext cx="2493010" cy="1685289"/>
            <a:chOff x="3825456" y="5960427"/>
            <a:chExt cx="2493010" cy="1685289"/>
          </a:xfrm>
        </p:grpSpPr>
        <p:sp>
          <p:nvSpPr>
            <p:cNvPr id="18" name="object 18"/>
            <p:cNvSpPr/>
            <p:nvPr/>
          </p:nvSpPr>
          <p:spPr>
            <a:xfrm>
              <a:off x="3829545" y="6674764"/>
              <a:ext cx="46990" cy="76200"/>
            </a:xfrm>
            <a:custGeom>
              <a:avLst/>
              <a:gdLst/>
              <a:ahLst/>
              <a:cxnLst/>
              <a:rect l="l" t="t" r="r" b="b"/>
              <a:pathLst>
                <a:path w="46989" h="76200">
                  <a:moveTo>
                    <a:pt x="44945" y="0"/>
                  </a:moveTo>
                  <a:lnTo>
                    <a:pt x="0" y="0"/>
                  </a:lnTo>
                  <a:lnTo>
                    <a:pt x="0" y="75641"/>
                  </a:lnTo>
                  <a:lnTo>
                    <a:pt x="46507" y="75641"/>
                  </a:lnTo>
                  <a:lnTo>
                    <a:pt x="46507" y="69557"/>
                  </a:lnTo>
                  <a:lnTo>
                    <a:pt x="6692" y="69557"/>
                  </a:lnTo>
                  <a:lnTo>
                    <a:pt x="6692" y="39497"/>
                  </a:lnTo>
                  <a:lnTo>
                    <a:pt x="43472" y="39497"/>
                  </a:lnTo>
                  <a:lnTo>
                    <a:pt x="43472" y="33413"/>
                  </a:lnTo>
                  <a:lnTo>
                    <a:pt x="6692" y="33413"/>
                  </a:lnTo>
                  <a:lnTo>
                    <a:pt x="6692" y="6070"/>
                  </a:lnTo>
                  <a:lnTo>
                    <a:pt x="44945" y="6070"/>
                  </a:lnTo>
                  <a:lnTo>
                    <a:pt x="449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896220" y="6674764"/>
              <a:ext cx="107314" cy="7564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826497" y="5960427"/>
              <a:ext cx="2491346" cy="168525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825456" y="7530477"/>
              <a:ext cx="187299" cy="78257"/>
            </a:xfrm>
            <a:prstGeom prst="rect">
              <a:avLst/>
            </a:prstGeom>
          </p:spPr>
        </p:pic>
      </p:grpSp>
      <p:pic>
        <p:nvPicPr>
          <p:cNvPr id="22" name="object 2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823880" y="5387403"/>
            <a:ext cx="1168717" cy="79095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3789426" y="5493194"/>
            <a:ext cx="435609" cy="544830"/>
            <a:chOff x="3789426" y="5493194"/>
            <a:chExt cx="435609" cy="544830"/>
          </a:xfrm>
        </p:grpSpPr>
        <p:sp>
          <p:nvSpPr>
            <p:cNvPr id="24" name="object 24"/>
            <p:cNvSpPr/>
            <p:nvPr/>
          </p:nvSpPr>
          <p:spPr>
            <a:xfrm>
              <a:off x="3820731" y="5960427"/>
              <a:ext cx="403860" cy="78105"/>
            </a:xfrm>
            <a:custGeom>
              <a:avLst/>
              <a:gdLst/>
              <a:ahLst/>
              <a:cxnLst/>
              <a:rect l="l" t="t" r="r" b="b"/>
              <a:pathLst>
                <a:path w="403860" h="78104">
                  <a:moveTo>
                    <a:pt x="61290" y="0"/>
                  </a:moveTo>
                  <a:lnTo>
                    <a:pt x="0" y="0"/>
                  </a:lnTo>
                  <a:lnTo>
                    <a:pt x="0" y="12585"/>
                  </a:lnTo>
                  <a:lnTo>
                    <a:pt x="22529" y="12585"/>
                  </a:lnTo>
                  <a:lnTo>
                    <a:pt x="22529" y="75641"/>
                  </a:lnTo>
                  <a:lnTo>
                    <a:pt x="38773" y="75641"/>
                  </a:lnTo>
                  <a:lnTo>
                    <a:pt x="38773" y="12585"/>
                  </a:lnTo>
                  <a:lnTo>
                    <a:pt x="61290" y="12585"/>
                  </a:lnTo>
                  <a:lnTo>
                    <a:pt x="61290" y="0"/>
                  </a:lnTo>
                  <a:close/>
                </a:path>
                <a:path w="403860" h="78104">
                  <a:moveTo>
                    <a:pt x="120116" y="53327"/>
                  </a:moveTo>
                  <a:lnTo>
                    <a:pt x="120002" y="43484"/>
                  </a:lnTo>
                  <a:lnTo>
                    <a:pt x="118402" y="36601"/>
                  </a:lnTo>
                  <a:lnTo>
                    <a:pt x="115430" y="31953"/>
                  </a:lnTo>
                  <a:lnTo>
                    <a:pt x="110858" y="24726"/>
                  </a:lnTo>
                  <a:lnTo>
                    <a:pt x="104432" y="21488"/>
                  </a:lnTo>
                  <a:lnTo>
                    <a:pt x="104394" y="43484"/>
                  </a:lnTo>
                  <a:lnTo>
                    <a:pt x="85229" y="43484"/>
                  </a:lnTo>
                  <a:lnTo>
                    <a:pt x="85229" y="40271"/>
                  </a:lnTo>
                  <a:lnTo>
                    <a:pt x="86080" y="37553"/>
                  </a:lnTo>
                  <a:lnTo>
                    <a:pt x="89509" y="33083"/>
                  </a:lnTo>
                  <a:lnTo>
                    <a:pt x="91973" y="31953"/>
                  </a:lnTo>
                  <a:lnTo>
                    <a:pt x="99098" y="31953"/>
                  </a:lnTo>
                  <a:lnTo>
                    <a:pt x="101777" y="33604"/>
                  </a:lnTo>
                  <a:lnTo>
                    <a:pt x="104013" y="38557"/>
                  </a:lnTo>
                  <a:lnTo>
                    <a:pt x="104305" y="40271"/>
                  </a:lnTo>
                  <a:lnTo>
                    <a:pt x="104394" y="43484"/>
                  </a:lnTo>
                  <a:lnTo>
                    <a:pt x="104394" y="21488"/>
                  </a:lnTo>
                  <a:lnTo>
                    <a:pt x="87249" y="21488"/>
                  </a:lnTo>
                  <a:lnTo>
                    <a:pt x="80721" y="24345"/>
                  </a:lnTo>
                  <a:lnTo>
                    <a:pt x="71920" y="35242"/>
                  </a:lnTo>
                  <a:lnTo>
                    <a:pt x="69824" y="42087"/>
                  </a:lnTo>
                  <a:lnTo>
                    <a:pt x="69824" y="59131"/>
                  </a:lnTo>
                  <a:lnTo>
                    <a:pt x="71932" y="65747"/>
                  </a:lnTo>
                  <a:lnTo>
                    <a:pt x="80391" y="75171"/>
                  </a:lnTo>
                  <a:lnTo>
                    <a:pt x="86766" y="77533"/>
                  </a:lnTo>
                  <a:lnTo>
                    <a:pt x="102057" y="77533"/>
                  </a:lnTo>
                  <a:lnTo>
                    <a:pt x="107442" y="76174"/>
                  </a:lnTo>
                  <a:lnTo>
                    <a:pt x="115747" y="70510"/>
                  </a:lnTo>
                  <a:lnTo>
                    <a:pt x="117652" y="67056"/>
                  </a:lnTo>
                  <a:lnTo>
                    <a:pt x="118224" y="66040"/>
                  </a:lnTo>
                  <a:lnTo>
                    <a:pt x="118859" y="60032"/>
                  </a:lnTo>
                  <a:lnTo>
                    <a:pt x="104711" y="60032"/>
                  </a:lnTo>
                  <a:lnTo>
                    <a:pt x="104013" y="62687"/>
                  </a:lnTo>
                  <a:lnTo>
                    <a:pt x="102793" y="64579"/>
                  </a:lnTo>
                  <a:lnTo>
                    <a:pt x="99644" y="66598"/>
                  </a:lnTo>
                  <a:lnTo>
                    <a:pt x="97802" y="67056"/>
                  </a:lnTo>
                  <a:lnTo>
                    <a:pt x="91579" y="67056"/>
                  </a:lnTo>
                  <a:lnTo>
                    <a:pt x="88811" y="65976"/>
                  </a:lnTo>
                  <a:lnTo>
                    <a:pt x="85521" y="61645"/>
                  </a:lnTo>
                  <a:lnTo>
                    <a:pt x="84709" y="58153"/>
                  </a:lnTo>
                  <a:lnTo>
                    <a:pt x="84709" y="53327"/>
                  </a:lnTo>
                  <a:lnTo>
                    <a:pt x="120116" y="53327"/>
                  </a:lnTo>
                  <a:close/>
                </a:path>
                <a:path w="403860" h="78104">
                  <a:moveTo>
                    <a:pt x="161861" y="22428"/>
                  </a:moveTo>
                  <a:lnTo>
                    <a:pt x="156273" y="22428"/>
                  </a:lnTo>
                  <a:lnTo>
                    <a:pt x="151942" y="23571"/>
                  </a:lnTo>
                  <a:lnTo>
                    <a:pt x="146850" y="27419"/>
                  </a:lnTo>
                  <a:lnTo>
                    <a:pt x="145173" y="29692"/>
                  </a:lnTo>
                  <a:lnTo>
                    <a:pt x="143852" y="32689"/>
                  </a:lnTo>
                  <a:lnTo>
                    <a:pt x="143535" y="22733"/>
                  </a:lnTo>
                  <a:lnTo>
                    <a:pt x="129286" y="22733"/>
                  </a:lnTo>
                  <a:lnTo>
                    <a:pt x="129705" y="31191"/>
                  </a:lnTo>
                  <a:lnTo>
                    <a:pt x="129705" y="75641"/>
                  </a:lnTo>
                  <a:lnTo>
                    <a:pt x="145211" y="75641"/>
                  </a:lnTo>
                  <a:lnTo>
                    <a:pt x="145211" y="45580"/>
                  </a:lnTo>
                  <a:lnTo>
                    <a:pt x="145872" y="42570"/>
                  </a:lnTo>
                  <a:lnTo>
                    <a:pt x="149148" y="37617"/>
                  </a:lnTo>
                  <a:lnTo>
                    <a:pt x="152679" y="36156"/>
                  </a:lnTo>
                  <a:lnTo>
                    <a:pt x="157784" y="36156"/>
                  </a:lnTo>
                  <a:lnTo>
                    <a:pt x="161861" y="36360"/>
                  </a:lnTo>
                  <a:lnTo>
                    <a:pt x="161861" y="22428"/>
                  </a:lnTo>
                  <a:close/>
                </a:path>
                <a:path w="403860" h="78104">
                  <a:moveTo>
                    <a:pt x="251409" y="40309"/>
                  </a:moveTo>
                  <a:lnTo>
                    <a:pt x="236423" y="21272"/>
                  </a:lnTo>
                  <a:lnTo>
                    <a:pt x="229362" y="21272"/>
                  </a:lnTo>
                  <a:lnTo>
                    <a:pt x="226225" y="21907"/>
                  </a:lnTo>
                  <a:lnTo>
                    <a:pt x="220433" y="24701"/>
                  </a:lnTo>
                  <a:lnTo>
                    <a:pt x="217881" y="27279"/>
                  </a:lnTo>
                  <a:lnTo>
                    <a:pt x="215988" y="30911"/>
                  </a:lnTo>
                  <a:lnTo>
                    <a:pt x="215011" y="28536"/>
                  </a:lnTo>
                  <a:lnTo>
                    <a:pt x="213410" y="26479"/>
                  </a:lnTo>
                  <a:lnTo>
                    <a:pt x="208165" y="22428"/>
                  </a:lnTo>
                  <a:lnTo>
                    <a:pt x="204431" y="21272"/>
                  </a:lnTo>
                  <a:lnTo>
                    <a:pt x="195072" y="21272"/>
                  </a:lnTo>
                  <a:lnTo>
                    <a:pt x="190957" y="22529"/>
                  </a:lnTo>
                  <a:lnTo>
                    <a:pt x="185788" y="26441"/>
                  </a:lnTo>
                  <a:lnTo>
                    <a:pt x="184188" y="28257"/>
                  </a:lnTo>
                  <a:lnTo>
                    <a:pt x="182791" y="30492"/>
                  </a:lnTo>
                  <a:lnTo>
                    <a:pt x="182359" y="22733"/>
                  </a:lnTo>
                  <a:lnTo>
                    <a:pt x="167386" y="22733"/>
                  </a:lnTo>
                  <a:lnTo>
                    <a:pt x="167728" y="29476"/>
                  </a:lnTo>
                  <a:lnTo>
                    <a:pt x="167805" y="75641"/>
                  </a:lnTo>
                  <a:lnTo>
                    <a:pt x="183311" y="75641"/>
                  </a:lnTo>
                  <a:lnTo>
                    <a:pt x="183311" y="39433"/>
                  </a:lnTo>
                  <a:lnTo>
                    <a:pt x="184429" y="36563"/>
                  </a:lnTo>
                  <a:lnTo>
                    <a:pt x="188404" y="33223"/>
                  </a:lnTo>
                  <a:lnTo>
                    <a:pt x="190601" y="32486"/>
                  </a:lnTo>
                  <a:lnTo>
                    <a:pt x="196189" y="32486"/>
                  </a:lnTo>
                  <a:lnTo>
                    <a:pt x="198361" y="33413"/>
                  </a:lnTo>
                  <a:lnTo>
                    <a:pt x="201155" y="37109"/>
                  </a:lnTo>
                  <a:lnTo>
                    <a:pt x="201853" y="40030"/>
                  </a:lnTo>
                  <a:lnTo>
                    <a:pt x="201853" y="75641"/>
                  </a:lnTo>
                  <a:lnTo>
                    <a:pt x="217360" y="75641"/>
                  </a:lnTo>
                  <a:lnTo>
                    <a:pt x="217360" y="39433"/>
                  </a:lnTo>
                  <a:lnTo>
                    <a:pt x="218478" y="36563"/>
                  </a:lnTo>
                  <a:lnTo>
                    <a:pt x="222453" y="33223"/>
                  </a:lnTo>
                  <a:lnTo>
                    <a:pt x="224650" y="32486"/>
                  </a:lnTo>
                  <a:lnTo>
                    <a:pt x="230238" y="32486"/>
                  </a:lnTo>
                  <a:lnTo>
                    <a:pt x="232410" y="33413"/>
                  </a:lnTo>
                  <a:lnTo>
                    <a:pt x="235204" y="37109"/>
                  </a:lnTo>
                  <a:lnTo>
                    <a:pt x="235902" y="40030"/>
                  </a:lnTo>
                  <a:lnTo>
                    <a:pt x="235902" y="75641"/>
                  </a:lnTo>
                  <a:lnTo>
                    <a:pt x="251409" y="75641"/>
                  </a:lnTo>
                  <a:lnTo>
                    <a:pt x="251409" y="40309"/>
                  </a:lnTo>
                  <a:close/>
                </a:path>
                <a:path w="403860" h="78104">
                  <a:moveTo>
                    <a:pt x="278561" y="22733"/>
                  </a:moveTo>
                  <a:lnTo>
                    <a:pt x="263055" y="22733"/>
                  </a:lnTo>
                  <a:lnTo>
                    <a:pt x="263055" y="75641"/>
                  </a:lnTo>
                  <a:lnTo>
                    <a:pt x="278561" y="75641"/>
                  </a:lnTo>
                  <a:lnTo>
                    <a:pt x="278561" y="22733"/>
                  </a:lnTo>
                  <a:close/>
                </a:path>
                <a:path w="403860" h="78104">
                  <a:moveTo>
                    <a:pt x="279082" y="0"/>
                  </a:moveTo>
                  <a:lnTo>
                    <a:pt x="262534" y="0"/>
                  </a:lnTo>
                  <a:lnTo>
                    <a:pt x="262534" y="13512"/>
                  </a:lnTo>
                  <a:lnTo>
                    <a:pt x="279082" y="13512"/>
                  </a:lnTo>
                  <a:lnTo>
                    <a:pt x="279082" y="0"/>
                  </a:lnTo>
                  <a:close/>
                </a:path>
                <a:path w="403860" h="78104">
                  <a:moveTo>
                    <a:pt x="341185" y="75641"/>
                  </a:moveTo>
                  <a:lnTo>
                    <a:pt x="340829" y="34556"/>
                  </a:lnTo>
                  <a:lnTo>
                    <a:pt x="328409" y="21272"/>
                  </a:lnTo>
                  <a:lnTo>
                    <a:pt x="318909" y="21272"/>
                  </a:lnTo>
                  <a:lnTo>
                    <a:pt x="314782" y="22529"/>
                  </a:lnTo>
                  <a:lnTo>
                    <a:pt x="309613" y="26441"/>
                  </a:lnTo>
                  <a:lnTo>
                    <a:pt x="308013" y="28257"/>
                  </a:lnTo>
                  <a:lnTo>
                    <a:pt x="306616" y="30492"/>
                  </a:lnTo>
                  <a:lnTo>
                    <a:pt x="306197" y="22733"/>
                  </a:lnTo>
                  <a:lnTo>
                    <a:pt x="291211" y="22733"/>
                  </a:lnTo>
                  <a:lnTo>
                    <a:pt x="291630" y="31191"/>
                  </a:lnTo>
                  <a:lnTo>
                    <a:pt x="291630" y="75641"/>
                  </a:lnTo>
                  <a:lnTo>
                    <a:pt x="307136" y="75641"/>
                  </a:lnTo>
                  <a:lnTo>
                    <a:pt x="307136" y="39433"/>
                  </a:lnTo>
                  <a:lnTo>
                    <a:pt x="308254" y="36563"/>
                  </a:lnTo>
                  <a:lnTo>
                    <a:pt x="312229" y="33223"/>
                  </a:lnTo>
                  <a:lnTo>
                    <a:pt x="314439" y="32486"/>
                  </a:lnTo>
                  <a:lnTo>
                    <a:pt x="320027" y="32486"/>
                  </a:lnTo>
                  <a:lnTo>
                    <a:pt x="322186" y="33413"/>
                  </a:lnTo>
                  <a:lnTo>
                    <a:pt x="324980" y="37109"/>
                  </a:lnTo>
                  <a:lnTo>
                    <a:pt x="325678" y="40030"/>
                  </a:lnTo>
                  <a:lnTo>
                    <a:pt x="325678" y="75641"/>
                  </a:lnTo>
                  <a:lnTo>
                    <a:pt x="341185" y="75641"/>
                  </a:lnTo>
                  <a:close/>
                </a:path>
                <a:path w="403860" h="78104">
                  <a:moveTo>
                    <a:pt x="403771" y="75641"/>
                  </a:moveTo>
                  <a:lnTo>
                    <a:pt x="402412" y="50927"/>
                  </a:lnTo>
                  <a:lnTo>
                    <a:pt x="402323" y="34086"/>
                  </a:lnTo>
                  <a:lnTo>
                    <a:pt x="400926" y="30594"/>
                  </a:lnTo>
                  <a:lnTo>
                    <a:pt x="400354" y="29159"/>
                  </a:lnTo>
                  <a:lnTo>
                    <a:pt x="392531" y="22948"/>
                  </a:lnTo>
                  <a:lnTo>
                    <a:pt x="387083" y="21488"/>
                  </a:lnTo>
                  <a:lnTo>
                    <a:pt x="373456" y="21488"/>
                  </a:lnTo>
                  <a:lnTo>
                    <a:pt x="368325" y="22733"/>
                  </a:lnTo>
                  <a:lnTo>
                    <a:pt x="364490" y="25260"/>
                  </a:lnTo>
                  <a:lnTo>
                    <a:pt x="360083" y="28117"/>
                  </a:lnTo>
                  <a:lnTo>
                    <a:pt x="357886" y="32448"/>
                  </a:lnTo>
                  <a:lnTo>
                    <a:pt x="357886" y="38252"/>
                  </a:lnTo>
                  <a:lnTo>
                    <a:pt x="373075" y="38252"/>
                  </a:lnTo>
                  <a:lnTo>
                    <a:pt x="373075" y="35941"/>
                  </a:lnTo>
                  <a:lnTo>
                    <a:pt x="373672" y="34086"/>
                  </a:lnTo>
                  <a:lnTo>
                    <a:pt x="376047" y="31292"/>
                  </a:lnTo>
                  <a:lnTo>
                    <a:pt x="377786" y="30594"/>
                  </a:lnTo>
                  <a:lnTo>
                    <a:pt x="382612" y="30594"/>
                  </a:lnTo>
                  <a:lnTo>
                    <a:pt x="384517" y="31343"/>
                  </a:lnTo>
                  <a:lnTo>
                    <a:pt x="387096" y="34353"/>
                  </a:lnTo>
                  <a:lnTo>
                    <a:pt x="387743" y="37414"/>
                  </a:lnTo>
                  <a:lnTo>
                    <a:pt x="387743" y="42011"/>
                  </a:lnTo>
                  <a:lnTo>
                    <a:pt x="387743" y="51028"/>
                  </a:lnTo>
                  <a:lnTo>
                    <a:pt x="387743" y="55638"/>
                  </a:lnTo>
                  <a:lnTo>
                    <a:pt x="387261" y="59156"/>
                  </a:lnTo>
                  <a:lnTo>
                    <a:pt x="384810" y="65316"/>
                  </a:lnTo>
                  <a:lnTo>
                    <a:pt x="382130" y="67157"/>
                  </a:lnTo>
                  <a:lnTo>
                    <a:pt x="375767" y="67157"/>
                  </a:lnTo>
                  <a:lnTo>
                    <a:pt x="373900" y="66408"/>
                  </a:lnTo>
                  <a:lnTo>
                    <a:pt x="371322" y="63411"/>
                  </a:lnTo>
                  <a:lnTo>
                    <a:pt x="370674" y="61645"/>
                  </a:lnTo>
                  <a:lnTo>
                    <a:pt x="370674" y="56819"/>
                  </a:lnTo>
                  <a:lnTo>
                    <a:pt x="371919" y="54673"/>
                  </a:lnTo>
                  <a:lnTo>
                    <a:pt x="376948" y="51676"/>
                  </a:lnTo>
                  <a:lnTo>
                    <a:pt x="380339" y="50927"/>
                  </a:lnTo>
                  <a:lnTo>
                    <a:pt x="386702" y="50927"/>
                  </a:lnTo>
                  <a:lnTo>
                    <a:pt x="387261" y="50952"/>
                  </a:lnTo>
                  <a:lnTo>
                    <a:pt x="387743" y="51028"/>
                  </a:lnTo>
                  <a:lnTo>
                    <a:pt x="387743" y="42011"/>
                  </a:lnTo>
                  <a:lnTo>
                    <a:pt x="378739" y="42011"/>
                  </a:lnTo>
                  <a:lnTo>
                    <a:pt x="371716" y="43065"/>
                  </a:lnTo>
                  <a:lnTo>
                    <a:pt x="359283" y="48234"/>
                  </a:lnTo>
                  <a:lnTo>
                    <a:pt x="355587" y="53644"/>
                  </a:lnTo>
                  <a:lnTo>
                    <a:pt x="355587" y="66713"/>
                  </a:lnTo>
                  <a:lnTo>
                    <a:pt x="357289" y="70726"/>
                  </a:lnTo>
                  <a:lnTo>
                    <a:pt x="363855" y="75958"/>
                  </a:lnTo>
                  <a:lnTo>
                    <a:pt x="368084" y="77216"/>
                  </a:lnTo>
                  <a:lnTo>
                    <a:pt x="376605" y="77216"/>
                  </a:lnTo>
                  <a:lnTo>
                    <a:pt x="379577" y="76555"/>
                  </a:lnTo>
                  <a:lnTo>
                    <a:pt x="385025" y="73901"/>
                  </a:lnTo>
                  <a:lnTo>
                    <a:pt x="387324" y="71742"/>
                  </a:lnTo>
                  <a:lnTo>
                    <a:pt x="389216" y="68732"/>
                  </a:lnTo>
                  <a:lnTo>
                    <a:pt x="389280" y="71297"/>
                  </a:lnTo>
                  <a:lnTo>
                    <a:pt x="389382" y="73342"/>
                  </a:lnTo>
                  <a:lnTo>
                    <a:pt x="389521" y="74599"/>
                  </a:lnTo>
                  <a:lnTo>
                    <a:pt x="389737" y="75641"/>
                  </a:lnTo>
                  <a:lnTo>
                    <a:pt x="403771" y="756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790797" y="5493194"/>
              <a:ext cx="0" cy="438150"/>
            </a:xfrm>
            <a:custGeom>
              <a:avLst/>
              <a:gdLst/>
              <a:ahLst/>
              <a:cxnLst/>
              <a:rect l="l" t="t" r="r" b="b"/>
              <a:pathLst>
                <a:path w="0" h="438150">
                  <a:moveTo>
                    <a:pt x="0" y="0"/>
                  </a:moveTo>
                  <a:lnTo>
                    <a:pt x="0" y="43811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790797" y="5493194"/>
              <a:ext cx="9525" cy="438150"/>
            </a:xfrm>
            <a:custGeom>
              <a:avLst/>
              <a:gdLst/>
              <a:ahLst/>
              <a:cxnLst/>
              <a:rect l="l" t="t" r="r" b="b"/>
              <a:pathLst>
                <a:path w="9525" h="438150">
                  <a:moveTo>
                    <a:pt x="9525" y="0"/>
                  </a:moveTo>
                  <a:lnTo>
                    <a:pt x="0" y="0"/>
                  </a:lnTo>
                  <a:lnTo>
                    <a:pt x="0" y="438111"/>
                  </a:lnTo>
                  <a:lnTo>
                    <a:pt x="9525" y="438111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4162285" y="5502706"/>
              <a:ext cx="0" cy="428625"/>
            </a:xfrm>
            <a:custGeom>
              <a:avLst/>
              <a:gdLst/>
              <a:ahLst/>
              <a:cxnLst/>
              <a:rect l="l" t="t" r="r" b="b"/>
              <a:pathLst>
                <a:path w="0" h="428625">
                  <a:moveTo>
                    <a:pt x="0" y="0"/>
                  </a:moveTo>
                  <a:lnTo>
                    <a:pt x="0" y="42859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4162285" y="5502706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9525" y="0"/>
                  </a:moveTo>
                  <a:lnTo>
                    <a:pt x="0" y="0"/>
                  </a:lnTo>
                  <a:lnTo>
                    <a:pt x="0" y="428599"/>
                  </a:lnTo>
                  <a:lnTo>
                    <a:pt x="9525" y="428599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9" name="object 29"/>
          <p:cNvGrpSpPr/>
          <p:nvPr/>
        </p:nvGrpSpPr>
        <p:grpSpPr>
          <a:xfrm>
            <a:off x="6808940" y="5502706"/>
            <a:ext cx="11430" cy="428625"/>
            <a:chOff x="6808940" y="5502706"/>
            <a:chExt cx="11430" cy="428625"/>
          </a:xfrm>
        </p:grpSpPr>
        <p:sp>
          <p:nvSpPr>
            <p:cNvPr id="30" name="object 30"/>
            <p:cNvSpPr/>
            <p:nvPr/>
          </p:nvSpPr>
          <p:spPr>
            <a:xfrm>
              <a:off x="6810311" y="5502706"/>
              <a:ext cx="0" cy="428625"/>
            </a:xfrm>
            <a:custGeom>
              <a:avLst/>
              <a:gdLst/>
              <a:ahLst/>
              <a:cxnLst/>
              <a:rect l="l" t="t" r="r" b="b"/>
              <a:pathLst>
                <a:path w="0" h="428625">
                  <a:moveTo>
                    <a:pt x="0" y="0"/>
                  </a:moveTo>
                  <a:lnTo>
                    <a:pt x="0" y="42859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810311" y="5502706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9525" y="0"/>
                  </a:moveTo>
                  <a:lnTo>
                    <a:pt x="0" y="0"/>
                  </a:lnTo>
                  <a:lnTo>
                    <a:pt x="0" y="428599"/>
                  </a:lnTo>
                  <a:lnTo>
                    <a:pt x="9525" y="428599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32" name="object 32"/>
          <p:cNvGraphicFramePr>
            <a:graphicFrameLocks noGrp="1"/>
          </p:cNvGraphicFramePr>
          <p:nvPr/>
        </p:nvGraphicFramePr>
        <p:xfrm>
          <a:off x="3789426" y="6063272"/>
          <a:ext cx="3035935" cy="12973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7190"/>
                <a:gridCol w="2642870"/>
              </a:tblGrid>
              <a:tr h="142875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286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286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286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2862"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286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287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286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286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33" name="object 33"/>
          <p:cNvGrpSpPr/>
          <p:nvPr/>
        </p:nvGrpSpPr>
        <p:grpSpPr>
          <a:xfrm>
            <a:off x="3789426" y="7493292"/>
            <a:ext cx="11430" cy="152400"/>
            <a:chOff x="3789426" y="7493292"/>
            <a:chExt cx="11430" cy="152400"/>
          </a:xfrm>
        </p:grpSpPr>
        <p:sp>
          <p:nvSpPr>
            <p:cNvPr id="34" name="object 34"/>
            <p:cNvSpPr/>
            <p:nvPr/>
          </p:nvSpPr>
          <p:spPr>
            <a:xfrm>
              <a:off x="3790797" y="749329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0"/>
                  </a:moveTo>
                  <a:lnTo>
                    <a:pt x="0" y="15238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3790797" y="7493292"/>
              <a:ext cx="9525" cy="152400"/>
            </a:xfrm>
            <a:custGeom>
              <a:avLst/>
              <a:gdLst/>
              <a:ahLst/>
              <a:cxnLst/>
              <a:rect l="l" t="t" r="r" b="b"/>
              <a:pathLst>
                <a:path w="9525" h="152400">
                  <a:moveTo>
                    <a:pt x="9525" y="0"/>
                  </a:moveTo>
                  <a:lnTo>
                    <a:pt x="0" y="0"/>
                  </a:lnTo>
                  <a:lnTo>
                    <a:pt x="0" y="152387"/>
                  </a:lnTo>
                  <a:lnTo>
                    <a:pt x="9525" y="152387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6" name="object 36"/>
          <p:cNvGrpSpPr/>
          <p:nvPr/>
        </p:nvGrpSpPr>
        <p:grpSpPr>
          <a:xfrm>
            <a:off x="6808940" y="7502817"/>
            <a:ext cx="11430" cy="142875"/>
            <a:chOff x="6808940" y="7502817"/>
            <a:chExt cx="11430" cy="142875"/>
          </a:xfrm>
        </p:grpSpPr>
        <p:sp>
          <p:nvSpPr>
            <p:cNvPr id="37" name="object 37"/>
            <p:cNvSpPr/>
            <p:nvPr/>
          </p:nvSpPr>
          <p:spPr>
            <a:xfrm>
              <a:off x="6810311" y="7502817"/>
              <a:ext cx="0" cy="142875"/>
            </a:xfrm>
            <a:custGeom>
              <a:avLst/>
              <a:gdLst/>
              <a:ahLst/>
              <a:cxnLst/>
              <a:rect l="l" t="t" r="r" b="b"/>
              <a:pathLst>
                <a:path w="0" h="142875">
                  <a:moveTo>
                    <a:pt x="0" y="0"/>
                  </a:moveTo>
                  <a:lnTo>
                    <a:pt x="0" y="14286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6810311" y="7502817"/>
              <a:ext cx="9525" cy="142875"/>
            </a:xfrm>
            <a:custGeom>
              <a:avLst/>
              <a:gdLst/>
              <a:ahLst/>
              <a:cxnLst/>
              <a:rect l="l" t="t" r="r" b="b"/>
              <a:pathLst>
                <a:path w="9525" h="142875">
                  <a:moveTo>
                    <a:pt x="9525" y="0"/>
                  </a:moveTo>
                  <a:lnTo>
                    <a:pt x="0" y="0"/>
                  </a:lnTo>
                  <a:lnTo>
                    <a:pt x="0" y="142862"/>
                  </a:lnTo>
                  <a:lnTo>
                    <a:pt x="9525" y="142862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9" name="object 39"/>
          <p:cNvGrpSpPr/>
          <p:nvPr/>
        </p:nvGrpSpPr>
        <p:grpSpPr>
          <a:xfrm>
            <a:off x="3800322" y="5491822"/>
            <a:ext cx="3020060" cy="11430"/>
            <a:chOff x="3800322" y="5491822"/>
            <a:chExt cx="3020060" cy="11430"/>
          </a:xfrm>
        </p:grpSpPr>
        <p:sp>
          <p:nvSpPr>
            <p:cNvPr id="40" name="object 40"/>
            <p:cNvSpPr/>
            <p:nvPr/>
          </p:nvSpPr>
          <p:spPr>
            <a:xfrm>
              <a:off x="3800322" y="5493194"/>
              <a:ext cx="3020060" cy="0"/>
            </a:xfrm>
            <a:custGeom>
              <a:avLst/>
              <a:gdLst/>
              <a:ahLst/>
              <a:cxnLst/>
              <a:rect l="l" t="t" r="r" b="b"/>
              <a:pathLst>
                <a:path w="3020059" h="0">
                  <a:moveTo>
                    <a:pt x="0" y="0"/>
                  </a:moveTo>
                  <a:lnTo>
                    <a:pt x="301951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3800322" y="5493194"/>
              <a:ext cx="3020060" cy="9525"/>
            </a:xfrm>
            <a:custGeom>
              <a:avLst/>
              <a:gdLst/>
              <a:ahLst/>
              <a:cxnLst/>
              <a:rect l="l" t="t" r="r" b="b"/>
              <a:pathLst>
                <a:path w="3020059" h="9525">
                  <a:moveTo>
                    <a:pt x="3019513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3019513" y="9525"/>
                  </a:lnTo>
                  <a:lnTo>
                    <a:pt x="30195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2" name="object 42"/>
          <p:cNvGrpSpPr/>
          <p:nvPr/>
        </p:nvGrpSpPr>
        <p:grpSpPr>
          <a:xfrm>
            <a:off x="3800322" y="5920409"/>
            <a:ext cx="3020060" cy="11430"/>
            <a:chOff x="3800322" y="5920409"/>
            <a:chExt cx="3020060" cy="11430"/>
          </a:xfrm>
        </p:grpSpPr>
        <p:sp>
          <p:nvSpPr>
            <p:cNvPr id="43" name="object 43"/>
            <p:cNvSpPr/>
            <p:nvPr/>
          </p:nvSpPr>
          <p:spPr>
            <a:xfrm>
              <a:off x="3800322" y="5921781"/>
              <a:ext cx="3020060" cy="0"/>
            </a:xfrm>
            <a:custGeom>
              <a:avLst/>
              <a:gdLst/>
              <a:ahLst/>
              <a:cxnLst/>
              <a:rect l="l" t="t" r="r" b="b"/>
              <a:pathLst>
                <a:path w="3020059" h="0">
                  <a:moveTo>
                    <a:pt x="0" y="0"/>
                  </a:moveTo>
                  <a:lnTo>
                    <a:pt x="301951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3800322" y="5921781"/>
              <a:ext cx="3020060" cy="9525"/>
            </a:xfrm>
            <a:custGeom>
              <a:avLst/>
              <a:gdLst/>
              <a:ahLst/>
              <a:cxnLst/>
              <a:rect l="l" t="t" r="r" b="b"/>
              <a:pathLst>
                <a:path w="3020059" h="9525">
                  <a:moveTo>
                    <a:pt x="3019513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3019513" y="9525"/>
                  </a:lnTo>
                  <a:lnTo>
                    <a:pt x="30195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5" name="object 45"/>
          <p:cNvGrpSpPr/>
          <p:nvPr/>
        </p:nvGrpSpPr>
        <p:grpSpPr>
          <a:xfrm>
            <a:off x="3800322" y="7491920"/>
            <a:ext cx="3020060" cy="11430"/>
            <a:chOff x="3800322" y="7491920"/>
            <a:chExt cx="3020060" cy="11430"/>
          </a:xfrm>
        </p:grpSpPr>
        <p:sp>
          <p:nvSpPr>
            <p:cNvPr id="46" name="object 46"/>
            <p:cNvSpPr/>
            <p:nvPr/>
          </p:nvSpPr>
          <p:spPr>
            <a:xfrm>
              <a:off x="3800322" y="7493291"/>
              <a:ext cx="3020060" cy="0"/>
            </a:xfrm>
            <a:custGeom>
              <a:avLst/>
              <a:gdLst/>
              <a:ahLst/>
              <a:cxnLst/>
              <a:rect l="l" t="t" r="r" b="b"/>
              <a:pathLst>
                <a:path w="3020059" h="0">
                  <a:moveTo>
                    <a:pt x="0" y="0"/>
                  </a:moveTo>
                  <a:lnTo>
                    <a:pt x="301951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3800322" y="7493291"/>
              <a:ext cx="3020060" cy="9525"/>
            </a:xfrm>
            <a:custGeom>
              <a:avLst/>
              <a:gdLst/>
              <a:ahLst/>
              <a:cxnLst/>
              <a:rect l="l" t="t" r="r" b="b"/>
              <a:pathLst>
                <a:path w="3020059" h="9525">
                  <a:moveTo>
                    <a:pt x="3019513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3019513" y="9524"/>
                  </a:lnTo>
                  <a:lnTo>
                    <a:pt x="30195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8" name="object 48"/>
          <p:cNvGrpSpPr/>
          <p:nvPr/>
        </p:nvGrpSpPr>
        <p:grpSpPr>
          <a:xfrm>
            <a:off x="3800322" y="7634782"/>
            <a:ext cx="3020060" cy="11430"/>
            <a:chOff x="3800322" y="7634782"/>
            <a:chExt cx="3020060" cy="11430"/>
          </a:xfrm>
        </p:grpSpPr>
        <p:sp>
          <p:nvSpPr>
            <p:cNvPr id="49" name="object 49"/>
            <p:cNvSpPr/>
            <p:nvPr/>
          </p:nvSpPr>
          <p:spPr>
            <a:xfrm>
              <a:off x="3800322" y="7636154"/>
              <a:ext cx="3020060" cy="0"/>
            </a:xfrm>
            <a:custGeom>
              <a:avLst/>
              <a:gdLst/>
              <a:ahLst/>
              <a:cxnLst/>
              <a:rect l="l" t="t" r="r" b="b"/>
              <a:pathLst>
                <a:path w="3020059" h="0">
                  <a:moveTo>
                    <a:pt x="0" y="0"/>
                  </a:moveTo>
                  <a:lnTo>
                    <a:pt x="301951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3800322" y="7636154"/>
              <a:ext cx="3020060" cy="9525"/>
            </a:xfrm>
            <a:custGeom>
              <a:avLst/>
              <a:gdLst/>
              <a:ahLst/>
              <a:cxnLst/>
              <a:rect l="l" t="t" r="r" b="b"/>
              <a:pathLst>
                <a:path w="3020059" h="9525">
                  <a:moveTo>
                    <a:pt x="3019513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3019513" y="9525"/>
                  </a:lnTo>
                  <a:lnTo>
                    <a:pt x="30195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1" name="object 51"/>
          <p:cNvGrpSpPr/>
          <p:nvPr/>
        </p:nvGrpSpPr>
        <p:grpSpPr>
          <a:xfrm>
            <a:off x="2740761" y="6593382"/>
            <a:ext cx="290830" cy="396240"/>
            <a:chOff x="2740761" y="6593382"/>
            <a:chExt cx="290830" cy="396240"/>
          </a:xfrm>
        </p:grpSpPr>
        <p:sp>
          <p:nvSpPr>
            <p:cNvPr id="52" name="object 52"/>
            <p:cNvSpPr/>
            <p:nvPr/>
          </p:nvSpPr>
          <p:spPr>
            <a:xfrm>
              <a:off x="2794977" y="6597053"/>
              <a:ext cx="234315" cy="387985"/>
            </a:xfrm>
            <a:custGeom>
              <a:avLst/>
              <a:gdLst/>
              <a:ahLst/>
              <a:cxnLst/>
              <a:rect l="l" t="t" r="r" b="b"/>
              <a:pathLst>
                <a:path w="234314" h="387984">
                  <a:moveTo>
                    <a:pt x="234073" y="0"/>
                  </a:moveTo>
                  <a:lnTo>
                    <a:pt x="69011" y="100457"/>
                  </a:lnTo>
                  <a:lnTo>
                    <a:pt x="69011" y="117754"/>
                  </a:lnTo>
                  <a:lnTo>
                    <a:pt x="49326" y="131267"/>
                  </a:lnTo>
                  <a:lnTo>
                    <a:pt x="49326" y="115963"/>
                  </a:lnTo>
                  <a:lnTo>
                    <a:pt x="14922" y="136652"/>
                  </a:lnTo>
                  <a:lnTo>
                    <a:pt x="14922" y="150964"/>
                  </a:lnTo>
                  <a:lnTo>
                    <a:pt x="0" y="158127"/>
                  </a:lnTo>
                  <a:lnTo>
                    <a:pt x="0" y="376491"/>
                  </a:lnTo>
                  <a:lnTo>
                    <a:pt x="14300" y="370522"/>
                  </a:lnTo>
                  <a:lnTo>
                    <a:pt x="14922" y="387832"/>
                  </a:lnTo>
                  <a:lnTo>
                    <a:pt x="49911" y="367144"/>
                  </a:lnTo>
                  <a:lnTo>
                    <a:pt x="49911" y="347446"/>
                  </a:lnTo>
                  <a:lnTo>
                    <a:pt x="67208" y="334937"/>
                  </a:lnTo>
                  <a:lnTo>
                    <a:pt x="67208" y="354634"/>
                  </a:lnTo>
                  <a:lnTo>
                    <a:pt x="234073" y="247624"/>
                  </a:lnTo>
                  <a:lnTo>
                    <a:pt x="2340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3" name="object 5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740761" y="6716064"/>
              <a:ext cx="91389" cy="271767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2743047" y="6595668"/>
              <a:ext cx="286385" cy="390525"/>
            </a:xfrm>
            <a:custGeom>
              <a:avLst/>
              <a:gdLst/>
              <a:ahLst/>
              <a:cxnLst/>
              <a:rect l="l" t="t" r="r" b="b"/>
              <a:pathLst>
                <a:path w="286385" h="390525">
                  <a:moveTo>
                    <a:pt x="51219" y="377710"/>
                  </a:moveTo>
                  <a:lnTo>
                    <a:pt x="51219" y="158775"/>
                  </a:lnTo>
                  <a:lnTo>
                    <a:pt x="64668" y="150431"/>
                  </a:lnTo>
                  <a:lnTo>
                    <a:pt x="64668" y="138277"/>
                  </a:lnTo>
                  <a:lnTo>
                    <a:pt x="100495" y="115811"/>
                  </a:lnTo>
                </a:path>
                <a:path w="286385" h="390525">
                  <a:moveTo>
                    <a:pt x="100495" y="133083"/>
                  </a:moveTo>
                  <a:lnTo>
                    <a:pt x="121005" y="120243"/>
                  </a:lnTo>
                  <a:lnTo>
                    <a:pt x="121005" y="102958"/>
                  </a:lnTo>
                  <a:lnTo>
                    <a:pt x="284238" y="622"/>
                  </a:lnTo>
                </a:path>
                <a:path w="286385" h="390525">
                  <a:moveTo>
                    <a:pt x="101142" y="134442"/>
                  </a:moveTo>
                  <a:lnTo>
                    <a:pt x="101142" y="116522"/>
                  </a:lnTo>
                  <a:lnTo>
                    <a:pt x="98793" y="115049"/>
                  </a:lnTo>
                </a:path>
                <a:path w="286385" h="390525">
                  <a:moveTo>
                    <a:pt x="117157" y="336727"/>
                  </a:moveTo>
                  <a:lnTo>
                    <a:pt x="117157" y="355282"/>
                  </a:lnTo>
                  <a:lnTo>
                    <a:pt x="119710" y="356120"/>
                  </a:lnTo>
                  <a:lnTo>
                    <a:pt x="286156" y="248373"/>
                  </a:lnTo>
                  <a:lnTo>
                    <a:pt x="286156" y="1269"/>
                  </a:lnTo>
                  <a:lnTo>
                    <a:pt x="282308" y="0"/>
                  </a:lnTo>
                </a:path>
                <a:path w="286385" h="390525">
                  <a:moveTo>
                    <a:pt x="48006" y="377050"/>
                  </a:moveTo>
                  <a:lnTo>
                    <a:pt x="51866" y="378980"/>
                  </a:lnTo>
                  <a:lnTo>
                    <a:pt x="66560" y="370636"/>
                  </a:lnTo>
                  <a:lnTo>
                    <a:pt x="66560" y="390512"/>
                  </a:lnTo>
                  <a:lnTo>
                    <a:pt x="101790" y="367728"/>
                  </a:lnTo>
                </a:path>
                <a:path w="286385" h="390525">
                  <a:moveTo>
                    <a:pt x="49288" y="161328"/>
                  </a:moveTo>
                  <a:lnTo>
                    <a:pt x="12153" y="156832"/>
                  </a:lnTo>
                </a:path>
                <a:path w="286385" h="390525">
                  <a:moveTo>
                    <a:pt x="44183" y="283603"/>
                  </a:moveTo>
                  <a:lnTo>
                    <a:pt x="44183" y="162217"/>
                  </a:lnTo>
                  <a:lnTo>
                    <a:pt x="12153" y="158368"/>
                  </a:lnTo>
                </a:path>
                <a:path w="286385" h="390525">
                  <a:moveTo>
                    <a:pt x="39052" y="261188"/>
                  </a:moveTo>
                  <a:lnTo>
                    <a:pt x="23050" y="270802"/>
                  </a:lnTo>
                  <a:lnTo>
                    <a:pt x="0" y="268223"/>
                  </a:lnTo>
                  <a:lnTo>
                    <a:pt x="0" y="190131"/>
                  </a:lnTo>
                  <a:lnTo>
                    <a:pt x="17284" y="180530"/>
                  </a:lnTo>
                </a:path>
                <a:path w="286385" h="390525">
                  <a:moveTo>
                    <a:pt x="10883" y="270294"/>
                  </a:moveTo>
                  <a:lnTo>
                    <a:pt x="10883" y="288074"/>
                  </a:lnTo>
                </a:path>
                <a:path w="286385" h="390525">
                  <a:moveTo>
                    <a:pt x="92354" y="121856"/>
                  </a:moveTo>
                  <a:lnTo>
                    <a:pt x="70777" y="120764"/>
                  </a:lnTo>
                  <a:lnTo>
                    <a:pt x="10883" y="157467"/>
                  </a:lnTo>
                  <a:lnTo>
                    <a:pt x="10883" y="184416"/>
                  </a:lnTo>
                </a:path>
                <a:path w="286385" h="390525">
                  <a:moveTo>
                    <a:pt x="45453" y="282308"/>
                  </a:moveTo>
                  <a:lnTo>
                    <a:pt x="41617" y="283603"/>
                  </a:lnTo>
                  <a:lnTo>
                    <a:pt x="12153" y="280390"/>
                  </a:lnTo>
                </a:path>
                <a:path w="286385" h="390525">
                  <a:moveTo>
                    <a:pt x="49288" y="377710"/>
                  </a:moveTo>
                  <a:lnTo>
                    <a:pt x="29438" y="390512"/>
                  </a:lnTo>
                  <a:lnTo>
                    <a:pt x="10337" y="387908"/>
                  </a:lnTo>
                  <a:lnTo>
                    <a:pt x="635" y="380898"/>
                  </a:lnTo>
                  <a:lnTo>
                    <a:pt x="635" y="295757"/>
                  </a:lnTo>
                  <a:lnTo>
                    <a:pt x="13449" y="287439"/>
                  </a:lnTo>
                </a:path>
                <a:path w="286385" h="390525">
                  <a:moveTo>
                    <a:pt x="10248" y="303834"/>
                  </a:moveTo>
                  <a:lnTo>
                    <a:pt x="10248" y="38731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2805785" y="6968248"/>
              <a:ext cx="5080" cy="19050"/>
            </a:xfrm>
            <a:custGeom>
              <a:avLst/>
              <a:gdLst/>
              <a:ahLst/>
              <a:cxnLst/>
              <a:rect l="l" t="t" r="r" b="b"/>
              <a:pathLst>
                <a:path w="5080" h="19050">
                  <a:moveTo>
                    <a:pt x="4483" y="0"/>
                  </a:moveTo>
                  <a:lnTo>
                    <a:pt x="0" y="647"/>
                  </a:lnTo>
                  <a:lnTo>
                    <a:pt x="0" y="17297"/>
                  </a:lnTo>
                  <a:lnTo>
                    <a:pt x="4483" y="18567"/>
                  </a:lnTo>
                  <a:lnTo>
                    <a:pt x="448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2805785" y="6931126"/>
              <a:ext cx="57150" cy="55880"/>
            </a:xfrm>
            <a:custGeom>
              <a:avLst/>
              <a:gdLst/>
              <a:ahLst/>
              <a:cxnLst/>
              <a:rect l="l" t="t" r="r" b="b"/>
              <a:pathLst>
                <a:path w="57150" h="55879">
                  <a:moveTo>
                    <a:pt x="4483" y="37122"/>
                  </a:moveTo>
                  <a:lnTo>
                    <a:pt x="4483" y="55689"/>
                  </a:lnTo>
                  <a:lnTo>
                    <a:pt x="0" y="54419"/>
                  </a:lnTo>
                  <a:lnTo>
                    <a:pt x="0" y="37769"/>
                  </a:lnTo>
                  <a:lnTo>
                    <a:pt x="4483" y="37122"/>
                  </a:lnTo>
                  <a:close/>
                </a:path>
                <a:path w="57150" h="55879">
                  <a:moveTo>
                    <a:pt x="38404" y="32003"/>
                  </a:moveTo>
                  <a:lnTo>
                    <a:pt x="38404" y="13715"/>
                  </a:lnTo>
                  <a:lnTo>
                    <a:pt x="56972" y="0"/>
                  </a:lnTo>
                  <a:lnTo>
                    <a:pt x="56972" y="1982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2992907" y="6684670"/>
              <a:ext cx="7620" cy="14604"/>
            </a:xfrm>
            <a:custGeom>
              <a:avLst/>
              <a:gdLst/>
              <a:ahLst/>
              <a:cxnLst/>
              <a:rect l="l" t="t" r="r" b="b"/>
              <a:pathLst>
                <a:path w="7619" h="14604">
                  <a:moveTo>
                    <a:pt x="5880" y="0"/>
                  </a:moveTo>
                  <a:lnTo>
                    <a:pt x="1689" y="2717"/>
                  </a:lnTo>
                  <a:lnTo>
                    <a:pt x="0" y="6337"/>
                  </a:lnTo>
                  <a:lnTo>
                    <a:pt x="0" y="9448"/>
                  </a:lnTo>
                  <a:lnTo>
                    <a:pt x="0" y="12560"/>
                  </a:lnTo>
                  <a:lnTo>
                    <a:pt x="1689" y="13995"/>
                  </a:lnTo>
                  <a:lnTo>
                    <a:pt x="5880" y="11277"/>
                  </a:lnTo>
                  <a:lnTo>
                    <a:pt x="7569" y="7645"/>
                  </a:lnTo>
                  <a:lnTo>
                    <a:pt x="7569" y="1422"/>
                  </a:lnTo>
                  <a:lnTo>
                    <a:pt x="588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2992907" y="6684670"/>
              <a:ext cx="7620" cy="14604"/>
            </a:xfrm>
            <a:custGeom>
              <a:avLst/>
              <a:gdLst/>
              <a:ahLst/>
              <a:cxnLst/>
              <a:rect l="l" t="t" r="r" b="b"/>
              <a:pathLst>
                <a:path w="7619" h="14604">
                  <a:moveTo>
                    <a:pt x="0" y="9448"/>
                  </a:moveTo>
                  <a:lnTo>
                    <a:pt x="0" y="6337"/>
                  </a:lnTo>
                  <a:lnTo>
                    <a:pt x="1689" y="2717"/>
                  </a:lnTo>
                  <a:lnTo>
                    <a:pt x="3797" y="1358"/>
                  </a:lnTo>
                  <a:lnTo>
                    <a:pt x="5880" y="0"/>
                  </a:lnTo>
                  <a:lnTo>
                    <a:pt x="7569" y="1422"/>
                  </a:lnTo>
                  <a:lnTo>
                    <a:pt x="7569" y="4546"/>
                  </a:lnTo>
                  <a:lnTo>
                    <a:pt x="7569" y="7645"/>
                  </a:lnTo>
                  <a:lnTo>
                    <a:pt x="5880" y="11277"/>
                  </a:lnTo>
                  <a:lnTo>
                    <a:pt x="3797" y="12623"/>
                  </a:lnTo>
                  <a:lnTo>
                    <a:pt x="1689" y="13995"/>
                  </a:lnTo>
                  <a:lnTo>
                    <a:pt x="0" y="12560"/>
                  </a:lnTo>
                  <a:lnTo>
                    <a:pt x="0" y="9448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2992907" y="6805714"/>
              <a:ext cx="7620" cy="14604"/>
            </a:xfrm>
            <a:custGeom>
              <a:avLst/>
              <a:gdLst/>
              <a:ahLst/>
              <a:cxnLst/>
              <a:rect l="l" t="t" r="r" b="b"/>
              <a:pathLst>
                <a:path w="7619" h="14604">
                  <a:moveTo>
                    <a:pt x="5880" y="0"/>
                  </a:moveTo>
                  <a:lnTo>
                    <a:pt x="1689" y="2705"/>
                  </a:lnTo>
                  <a:lnTo>
                    <a:pt x="0" y="6337"/>
                  </a:lnTo>
                  <a:lnTo>
                    <a:pt x="0" y="9448"/>
                  </a:lnTo>
                  <a:lnTo>
                    <a:pt x="0" y="12572"/>
                  </a:lnTo>
                  <a:lnTo>
                    <a:pt x="1689" y="13995"/>
                  </a:lnTo>
                  <a:lnTo>
                    <a:pt x="5880" y="11290"/>
                  </a:lnTo>
                  <a:lnTo>
                    <a:pt x="7569" y="7645"/>
                  </a:lnTo>
                  <a:lnTo>
                    <a:pt x="7569" y="1435"/>
                  </a:lnTo>
                  <a:lnTo>
                    <a:pt x="588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2992907" y="6805714"/>
              <a:ext cx="7620" cy="14604"/>
            </a:xfrm>
            <a:custGeom>
              <a:avLst/>
              <a:gdLst/>
              <a:ahLst/>
              <a:cxnLst/>
              <a:rect l="l" t="t" r="r" b="b"/>
              <a:pathLst>
                <a:path w="7619" h="14604">
                  <a:moveTo>
                    <a:pt x="0" y="9448"/>
                  </a:moveTo>
                  <a:lnTo>
                    <a:pt x="0" y="6337"/>
                  </a:lnTo>
                  <a:lnTo>
                    <a:pt x="1689" y="2705"/>
                  </a:lnTo>
                  <a:lnTo>
                    <a:pt x="3797" y="1358"/>
                  </a:lnTo>
                  <a:lnTo>
                    <a:pt x="5880" y="0"/>
                  </a:lnTo>
                  <a:lnTo>
                    <a:pt x="7569" y="1435"/>
                  </a:lnTo>
                  <a:lnTo>
                    <a:pt x="7569" y="4546"/>
                  </a:lnTo>
                  <a:lnTo>
                    <a:pt x="7569" y="7645"/>
                  </a:lnTo>
                  <a:lnTo>
                    <a:pt x="5880" y="11290"/>
                  </a:lnTo>
                  <a:lnTo>
                    <a:pt x="3797" y="12623"/>
                  </a:lnTo>
                  <a:lnTo>
                    <a:pt x="1689" y="13995"/>
                  </a:lnTo>
                  <a:lnTo>
                    <a:pt x="0" y="12572"/>
                  </a:lnTo>
                  <a:lnTo>
                    <a:pt x="0" y="9448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2840710" y="6737502"/>
              <a:ext cx="7620" cy="13970"/>
            </a:xfrm>
            <a:custGeom>
              <a:avLst/>
              <a:gdLst/>
              <a:ahLst/>
              <a:cxnLst/>
              <a:rect l="l" t="t" r="r" b="b"/>
              <a:pathLst>
                <a:path w="7619" h="13970">
                  <a:moveTo>
                    <a:pt x="5867" y="0"/>
                  </a:moveTo>
                  <a:lnTo>
                    <a:pt x="1689" y="2679"/>
                  </a:lnTo>
                  <a:lnTo>
                    <a:pt x="0" y="6311"/>
                  </a:lnTo>
                  <a:lnTo>
                    <a:pt x="0" y="9436"/>
                  </a:lnTo>
                  <a:lnTo>
                    <a:pt x="0" y="12534"/>
                  </a:lnTo>
                  <a:lnTo>
                    <a:pt x="1689" y="13970"/>
                  </a:lnTo>
                  <a:lnTo>
                    <a:pt x="5867" y="11264"/>
                  </a:lnTo>
                  <a:lnTo>
                    <a:pt x="7556" y="7632"/>
                  </a:lnTo>
                  <a:lnTo>
                    <a:pt x="7556" y="1409"/>
                  </a:lnTo>
                  <a:lnTo>
                    <a:pt x="586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2840710" y="6737502"/>
              <a:ext cx="7620" cy="13970"/>
            </a:xfrm>
            <a:custGeom>
              <a:avLst/>
              <a:gdLst/>
              <a:ahLst/>
              <a:cxnLst/>
              <a:rect l="l" t="t" r="r" b="b"/>
              <a:pathLst>
                <a:path w="7619" h="13970">
                  <a:moveTo>
                    <a:pt x="0" y="9436"/>
                  </a:moveTo>
                  <a:lnTo>
                    <a:pt x="0" y="6311"/>
                  </a:lnTo>
                  <a:lnTo>
                    <a:pt x="1689" y="2679"/>
                  </a:lnTo>
                  <a:lnTo>
                    <a:pt x="3784" y="1333"/>
                  </a:lnTo>
                  <a:lnTo>
                    <a:pt x="5867" y="0"/>
                  </a:lnTo>
                  <a:lnTo>
                    <a:pt x="7556" y="1409"/>
                  </a:lnTo>
                  <a:lnTo>
                    <a:pt x="7556" y="4533"/>
                  </a:lnTo>
                  <a:lnTo>
                    <a:pt x="7556" y="7632"/>
                  </a:lnTo>
                  <a:lnTo>
                    <a:pt x="5867" y="11264"/>
                  </a:lnTo>
                  <a:lnTo>
                    <a:pt x="3784" y="12623"/>
                  </a:lnTo>
                  <a:lnTo>
                    <a:pt x="1689" y="13970"/>
                  </a:lnTo>
                  <a:lnTo>
                    <a:pt x="0" y="12534"/>
                  </a:lnTo>
                  <a:lnTo>
                    <a:pt x="0" y="943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2863786" y="6910717"/>
              <a:ext cx="7620" cy="14604"/>
            </a:xfrm>
            <a:custGeom>
              <a:avLst/>
              <a:gdLst/>
              <a:ahLst/>
              <a:cxnLst/>
              <a:rect l="l" t="t" r="r" b="b"/>
              <a:pathLst>
                <a:path w="7619" h="14604">
                  <a:moveTo>
                    <a:pt x="5854" y="0"/>
                  </a:moveTo>
                  <a:lnTo>
                    <a:pt x="1689" y="2705"/>
                  </a:lnTo>
                  <a:lnTo>
                    <a:pt x="0" y="6324"/>
                  </a:lnTo>
                  <a:lnTo>
                    <a:pt x="0" y="9448"/>
                  </a:lnTo>
                  <a:lnTo>
                    <a:pt x="0" y="12547"/>
                  </a:lnTo>
                  <a:lnTo>
                    <a:pt x="1689" y="13995"/>
                  </a:lnTo>
                  <a:lnTo>
                    <a:pt x="3759" y="12623"/>
                  </a:lnTo>
                  <a:lnTo>
                    <a:pt x="5854" y="11277"/>
                  </a:lnTo>
                  <a:lnTo>
                    <a:pt x="7543" y="7645"/>
                  </a:lnTo>
                  <a:lnTo>
                    <a:pt x="7543" y="1422"/>
                  </a:lnTo>
                  <a:lnTo>
                    <a:pt x="585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2863786" y="6910717"/>
              <a:ext cx="7620" cy="14604"/>
            </a:xfrm>
            <a:custGeom>
              <a:avLst/>
              <a:gdLst/>
              <a:ahLst/>
              <a:cxnLst/>
              <a:rect l="l" t="t" r="r" b="b"/>
              <a:pathLst>
                <a:path w="7619" h="14604">
                  <a:moveTo>
                    <a:pt x="0" y="9448"/>
                  </a:moveTo>
                  <a:lnTo>
                    <a:pt x="0" y="6324"/>
                  </a:lnTo>
                  <a:lnTo>
                    <a:pt x="1689" y="2705"/>
                  </a:lnTo>
                  <a:lnTo>
                    <a:pt x="3759" y="1371"/>
                  </a:lnTo>
                  <a:lnTo>
                    <a:pt x="5854" y="0"/>
                  </a:lnTo>
                  <a:lnTo>
                    <a:pt x="7543" y="1422"/>
                  </a:lnTo>
                  <a:lnTo>
                    <a:pt x="7543" y="4533"/>
                  </a:lnTo>
                  <a:lnTo>
                    <a:pt x="7543" y="7645"/>
                  </a:lnTo>
                  <a:lnTo>
                    <a:pt x="5854" y="11277"/>
                  </a:lnTo>
                  <a:lnTo>
                    <a:pt x="3759" y="12623"/>
                  </a:lnTo>
                  <a:lnTo>
                    <a:pt x="1689" y="13995"/>
                  </a:lnTo>
                  <a:lnTo>
                    <a:pt x="0" y="12547"/>
                  </a:lnTo>
                  <a:lnTo>
                    <a:pt x="0" y="944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5" name="object 65"/>
          <p:cNvSpPr txBox="1"/>
          <p:nvPr/>
        </p:nvSpPr>
        <p:spPr>
          <a:xfrm>
            <a:off x="527293" y="507390"/>
            <a:ext cx="149415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 b="1">
                <a:latin typeface="Arial"/>
                <a:cs typeface="Arial"/>
              </a:rPr>
              <a:t>Sistemas</a:t>
            </a:r>
            <a:r>
              <a:rPr dirty="0" sz="1100" spc="-50" b="1">
                <a:latin typeface="Arial"/>
                <a:cs typeface="Arial"/>
              </a:rPr>
              <a:t> </a:t>
            </a:r>
            <a:r>
              <a:rPr dirty="0" sz="1100" spc="60" b="1">
                <a:latin typeface="Arial"/>
                <a:cs typeface="Arial"/>
              </a:rPr>
              <a:t>multimotor</a:t>
            </a:r>
            <a:endParaRPr sz="11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2723118" y="485800"/>
            <a:ext cx="425640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-5">
                <a:latin typeface="Microsoft Sans Serif"/>
                <a:cs typeface="Microsoft Sans Serif"/>
              </a:rPr>
              <a:t>Los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sistemas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accionamiento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55">
                <a:latin typeface="Microsoft Sans Serif"/>
                <a:cs typeface="Microsoft Sans Serif"/>
              </a:rPr>
              <a:t>multimotor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se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pueden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implementar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con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Compact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-5">
                <a:latin typeface="Microsoft Sans Serif"/>
                <a:cs typeface="Microsoft Sans Serif"/>
              </a:rPr>
              <a:t>Plus. Los </a:t>
            </a:r>
            <a:r>
              <a:rPr dirty="0" sz="850" spc="30">
                <a:latin typeface="Microsoft Sans Serif"/>
                <a:cs typeface="Microsoft Sans Serif"/>
              </a:rPr>
              <a:t>convertidores </a:t>
            </a:r>
            <a:r>
              <a:rPr dirty="0" sz="850" spc="25">
                <a:latin typeface="Microsoft Sans Serif"/>
                <a:cs typeface="Microsoft Sans Serif"/>
              </a:rPr>
              <a:t>de accionamiento </a:t>
            </a:r>
            <a:r>
              <a:rPr dirty="0" sz="850" spc="20">
                <a:latin typeface="Microsoft Sans Serif"/>
                <a:cs typeface="Microsoft Sans Serif"/>
              </a:rPr>
              <a:t>Compact </a:t>
            </a:r>
            <a:r>
              <a:rPr dirty="0" sz="850">
                <a:latin typeface="Microsoft Sans Serif"/>
                <a:cs typeface="Microsoft Sans Serif"/>
              </a:rPr>
              <a:t>Plus </a:t>
            </a:r>
            <a:r>
              <a:rPr dirty="0" sz="850" spc="-45">
                <a:latin typeface="Microsoft Sans Serif"/>
                <a:cs typeface="Microsoft Sans Serif"/>
              </a:rPr>
              <a:t>AC-AC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35">
                <a:latin typeface="Microsoft Sans Serif"/>
                <a:cs typeface="Microsoft Sans Serif"/>
              </a:rPr>
              <a:t>pueden </a:t>
            </a:r>
            <a:r>
              <a:rPr dirty="0" sz="850" spc="30">
                <a:latin typeface="Microsoft Sans Serif"/>
                <a:cs typeface="Microsoft Sans Serif"/>
              </a:rPr>
              <a:t>utilizar </a:t>
            </a:r>
            <a:r>
              <a:rPr dirty="0" sz="850" spc="3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para </a:t>
            </a:r>
            <a:r>
              <a:rPr dirty="0" sz="850" spc="35">
                <a:latin typeface="Microsoft Sans Serif"/>
                <a:cs typeface="Microsoft Sans Serif"/>
              </a:rPr>
              <a:t>suministrar </a:t>
            </a:r>
            <a:r>
              <a:rPr dirty="0" sz="850" spc="30">
                <a:latin typeface="Microsoft Sans Serif"/>
                <a:cs typeface="Microsoft Sans Serif"/>
              </a:rPr>
              <a:t>energía </a:t>
            </a:r>
            <a:r>
              <a:rPr dirty="0" sz="850">
                <a:latin typeface="Microsoft Sans Serif"/>
                <a:cs typeface="Microsoft Sans Serif"/>
              </a:rPr>
              <a:t>a </a:t>
            </a:r>
            <a:r>
              <a:rPr dirty="0" sz="850" spc="20">
                <a:latin typeface="Microsoft Sans Serif"/>
                <a:cs typeface="Microsoft Sans Serif"/>
              </a:rPr>
              <a:t>inversores </a:t>
            </a:r>
            <a:r>
              <a:rPr dirty="0" sz="850" spc="15">
                <a:latin typeface="Microsoft Sans Serif"/>
                <a:cs typeface="Microsoft Sans Serif"/>
              </a:rPr>
              <a:t>adicionales. </a:t>
            </a:r>
            <a:r>
              <a:rPr dirty="0" sz="850" spc="-25">
                <a:latin typeface="Microsoft Sans Serif"/>
                <a:cs typeface="Microsoft Sans Serif"/>
              </a:rPr>
              <a:t>En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30">
                <a:latin typeface="Microsoft Sans Serif"/>
                <a:cs typeface="Microsoft Sans Serif"/>
              </a:rPr>
              <a:t>siguiente </a:t>
            </a:r>
            <a:r>
              <a:rPr dirty="0" sz="850" spc="25">
                <a:latin typeface="Microsoft Sans Serif"/>
                <a:cs typeface="Microsoft Sans Serif"/>
              </a:rPr>
              <a:t>ilustración, </a:t>
            </a:r>
            <a:r>
              <a:rPr dirty="0" sz="850" spc="50">
                <a:latin typeface="Microsoft Sans Serif"/>
                <a:cs typeface="Microsoft Sans Serif"/>
              </a:rPr>
              <a:t>por </a:t>
            </a:r>
            <a:r>
              <a:rPr dirty="0" sz="850" spc="5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ejemplo,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un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convertidor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10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-20">
                <a:latin typeface="Microsoft Sans Serif"/>
                <a:cs typeface="Microsoft Sans Serif"/>
              </a:rPr>
              <a:t>HP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también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puede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alimentar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dos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inversores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5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15">
                <a:latin typeface="Microsoft Sans Serif"/>
                <a:cs typeface="Microsoft Sans Serif"/>
              </a:rPr>
              <a:t>HP.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27300" y="4457090"/>
            <a:ext cx="1029969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10" b="1">
                <a:latin typeface="Arial"/>
                <a:cs typeface="Arial"/>
              </a:rPr>
              <a:t>Tableros</a:t>
            </a:r>
            <a:r>
              <a:rPr dirty="0" sz="800" spc="-45" b="1">
                <a:latin typeface="Arial"/>
                <a:cs typeface="Arial"/>
              </a:rPr>
              <a:t> </a:t>
            </a:r>
            <a:r>
              <a:rPr dirty="0" sz="800" spc="5" b="1">
                <a:latin typeface="Arial"/>
                <a:cs typeface="Arial"/>
              </a:rPr>
              <a:t>opcionales</a:t>
            </a:r>
            <a:endParaRPr sz="8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2723124" y="4401210"/>
            <a:ext cx="427863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 spc="-20">
                <a:latin typeface="Microsoft Sans Serif"/>
                <a:cs typeface="Microsoft Sans Serif"/>
              </a:rPr>
              <a:t>Las </a:t>
            </a:r>
            <a:r>
              <a:rPr dirty="0" sz="1000" spc="15">
                <a:latin typeface="Microsoft Sans Serif"/>
                <a:cs typeface="Microsoft Sans Serif"/>
              </a:rPr>
              <a:t>capacidades </a:t>
            </a:r>
            <a:r>
              <a:rPr dirty="0" sz="1000" spc="30">
                <a:latin typeface="Microsoft Sans Serif"/>
                <a:cs typeface="Microsoft Sans Serif"/>
              </a:rPr>
              <a:t>del </a:t>
            </a:r>
            <a:r>
              <a:rPr dirty="0" sz="1000" spc="25">
                <a:latin typeface="Microsoft Sans Serif"/>
                <a:cs typeface="Microsoft Sans Serif"/>
              </a:rPr>
              <a:t>Compact </a:t>
            </a:r>
            <a:r>
              <a:rPr dirty="0" sz="1000">
                <a:latin typeface="Microsoft Sans Serif"/>
                <a:cs typeface="Microsoft Sans Serif"/>
              </a:rPr>
              <a:t>Plus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40">
                <a:latin typeface="Microsoft Sans Serif"/>
                <a:cs typeface="Microsoft Sans Serif"/>
              </a:rPr>
              <a:t>pueden ampliar </a:t>
            </a:r>
            <a:r>
              <a:rPr dirty="0" sz="1000" spc="30">
                <a:latin typeface="Microsoft Sans Serif"/>
                <a:cs typeface="Microsoft Sans Serif"/>
              </a:rPr>
              <a:t>con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25">
                <a:latin typeface="Microsoft Sans Serif"/>
                <a:cs typeface="Microsoft Sans Serif"/>
              </a:rPr>
              <a:t>uso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3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tarjetas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opcionales.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-60">
                <a:latin typeface="Microsoft Sans Serif"/>
                <a:cs typeface="Microsoft Sans Serif"/>
              </a:rPr>
              <a:t>Se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pueden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instalar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hasta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dos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tarjetas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opcionales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en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unidad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Compact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45">
                <a:latin typeface="Microsoft Sans Serif"/>
                <a:cs typeface="Microsoft Sans Serif"/>
              </a:rPr>
              <a:t>PLUS.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88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7390" y="538884"/>
            <a:ext cx="1065530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20" b="1">
                <a:latin typeface="Arial"/>
                <a:cs typeface="Arial"/>
              </a:rPr>
              <a:t>Tablero</a:t>
            </a:r>
            <a:r>
              <a:rPr dirty="0" sz="850" spc="-20" b="1">
                <a:latin typeface="Arial"/>
                <a:cs typeface="Arial"/>
              </a:rPr>
              <a:t> </a:t>
            </a:r>
            <a:r>
              <a:rPr dirty="0" sz="850" spc="15" b="1">
                <a:latin typeface="Arial"/>
                <a:cs typeface="Arial"/>
              </a:rPr>
              <a:t>codificador</a:t>
            </a:r>
            <a:endParaRPr sz="8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03214" y="486814"/>
            <a:ext cx="422148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40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60">
                <a:latin typeface="Microsoft Sans Serif"/>
                <a:cs typeface="Microsoft Sans Serif"/>
              </a:rPr>
              <a:t>SBP</a:t>
            </a:r>
            <a:r>
              <a:rPr dirty="0" sz="900" spc="-10">
                <a:latin typeface="Microsoft Sans Serif"/>
                <a:cs typeface="Microsoft Sans Serif"/>
              </a:rPr>
              <a:t> se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utiliza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conectar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segundo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codificador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pulsos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al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variador.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-60">
                <a:latin typeface="Microsoft Sans Serif"/>
                <a:cs typeface="Microsoft Sans Serif"/>
              </a:rPr>
              <a:t>SBP </a:t>
            </a:r>
            <a:r>
              <a:rPr dirty="0" sz="900" spc="40">
                <a:latin typeface="Microsoft Sans Serif"/>
                <a:cs typeface="Microsoft Sans Serif"/>
              </a:rPr>
              <a:t>también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puede </a:t>
            </a:r>
            <a:r>
              <a:rPr dirty="0" sz="900" spc="25">
                <a:latin typeface="Microsoft Sans Serif"/>
                <a:cs typeface="Microsoft Sans Serif"/>
              </a:rPr>
              <a:t>usar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45">
                <a:latin typeface="Microsoft Sans Serif"/>
                <a:cs typeface="Microsoft Sans Serif"/>
              </a:rPr>
              <a:t>monitorear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30">
                <a:latin typeface="Microsoft Sans Serif"/>
                <a:cs typeface="Microsoft Sans Serif"/>
              </a:rPr>
              <a:t>codificador externo, </a:t>
            </a:r>
            <a:r>
              <a:rPr dirty="0" sz="900" spc="40">
                <a:latin typeface="Microsoft Sans Serif"/>
                <a:cs typeface="Microsoft Sans Serif"/>
              </a:rPr>
              <a:t>como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2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podría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estar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conectado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máquina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accionada.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7390" y="1251355"/>
            <a:ext cx="167322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10" b="1">
                <a:latin typeface="Arial"/>
                <a:cs typeface="Arial"/>
              </a:rPr>
              <a:t>Tableros</a:t>
            </a:r>
            <a:r>
              <a:rPr dirty="0" sz="1000" spc="-30" b="1">
                <a:latin typeface="Arial"/>
                <a:cs typeface="Arial"/>
              </a:rPr>
              <a:t> </a:t>
            </a:r>
            <a:r>
              <a:rPr dirty="0" sz="1000" spc="25" b="1">
                <a:latin typeface="Arial"/>
                <a:cs typeface="Arial"/>
              </a:rPr>
              <a:t>de</a:t>
            </a:r>
            <a:r>
              <a:rPr dirty="0" sz="1000" spc="-25" b="1">
                <a:latin typeface="Arial"/>
                <a:cs typeface="Arial"/>
              </a:rPr>
              <a:t> </a:t>
            </a:r>
            <a:r>
              <a:rPr dirty="0" sz="1000" spc="15" b="1">
                <a:latin typeface="Arial"/>
                <a:cs typeface="Arial"/>
              </a:rPr>
              <a:t>comunicación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03214" y="1219605"/>
            <a:ext cx="431990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10">
                <a:latin typeface="Microsoft Sans Serif"/>
                <a:cs typeface="Microsoft Sans Serif"/>
              </a:rPr>
              <a:t>Hay </a:t>
            </a:r>
            <a:r>
              <a:rPr dirty="0" sz="950" spc="15">
                <a:latin typeface="Microsoft Sans Serif"/>
                <a:cs typeface="Microsoft Sans Serif"/>
              </a:rPr>
              <a:t>varias </a:t>
            </a:r>
            <a:r>
              <a:rPr dirty="0" sz="950" spc="30">
                <a:latin typeface="Microsoft Sans Serif"/>
                <a:cs typeface="Microsoft Sans Serif"/>
              </a:rPr>
              <a:t>tarjetas de comunicación </a:t>
            </a:r>
            <a:r>
              <a:rPr dirty="0" sz="950" spc="25">
                <a:latin typeface="Microsoft Sans Serif"/>
                <a:cs typeface="Microsoft Sans Serif"/>
              </a:rPr>
              <a:t>disponibles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25">
                <a:latin typeface="Microsoft Sans Serif"/>
                <a:cs typeface="Microsoft Sans Serif"/>
              </a:rPr>
              <a:t>usar con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-50">
                <a:latin typeface="Microsoft Sans Serif"/>
                <a:cs typeface="Microsoft Sans Serif"/>
              </a:rPr>
              <a:t>MASTERDRIVE </a:t>
            </a:r>
            <a:r>
              <a:rPr dirty="0" sz="950" spc="-55">
                <a:latin typeface="Microsoft Sans Serif"/>
                <a:cs typeface="Microsoft Sans Serif"/>
              </a:rPr>
              <a:t>VC. </a:t>
            </a: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10">
                <a:latin typeface="Microsoft Sans Serif"/>
                <a:cs typeface="Microsoft Sans Serif"/>
              </a:rPr>
              <a:t>placa </a:t>
            </a:r>
            <a:r>
              <a:rPr dirty="0" sz="950" spc="-40">
                <a:latin typeface="Microsoft Sans Serif"/>
                <a:cs typeface="Microsoft Sans Serif"/>
              </a:rPr>
              <a:t>CBP2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25">
                <a:latin typeface="Microsoft Sans Serif"/>
                <a:cs typeface="Microsoft Sans Serif"/>
              </a:rPr>
              <a:t>utiliza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25">
                <a:latin typeface="Microsoft Sans Serif"/>
                <a:cs typeface="Microsoft Sans Serif"/>
              </a:rPr>
              <a:t>conectar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35">
                <a:latin typeface="Microsoft Sans Serif"/>
                <a:cs typeface="Microsoft Sans Serif"/>
              </a:rPr>
              <a:t>variador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25">
                <a:latin typeface="Microsoft Sans Serif"/>
                <a:cs typeface="Microsoft Sans Serif"/>
              </a:rPr>
              <a:t>través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 bus de </a:t>
            </a:r>
            <a:r>
              <a:rPr dirty="0" sz="950" spc="35">
                <a:latin typeface="Microsoft Sans Serif"/>
                <a:cs typeface="Microsoft Sans Serif"/>
              </a:rPr>
              <a:t>campo abierto, </a:t>
            </a:r>
            <a:r>
              <a:rPr dirty="0" sz="950" spc="-35">
                <a:latin typeface="Microsoft Sans Serif"/>
                <a:cs typeface="Microsoft Sans Serif"/>
              </a:rPr>
              <a:t>PROFIBUS-DP. </a:t>
            </a:r>
            <a:r>
              <a:rPr dirty="0" sz="950" spc="-10">
                <a:latin typeface="Microsoft Sans Serif"/>
                <a:cs typeface="Microsoft Sans Serif"/>
              </a:rPr>
              <a:t>Este </a:t>
            </a:r>
            <a:r>
              <a:rPr dirty="0" sz="950" spc="45">
                <a:latin typeface="Microsoft Sans Serif"/>
                <a:cs typeface="Microsoft Sans Serif"/>
              </a:rPr>
              <a:t>protocolo brinda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30">
                <a:latin typeface="Microsoft Sans Serif"/>
                <a:cs typeface="Microsoft Sans Serif"/>
              </a:rPr>
              <a:t>conexión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-50">
                <a:latin typeface="Microsoft Sans Serif"/>
                <a:cs typeface="Microsoft Sans Serif"/>
              </a:rPr>
              <a:t>MASTERDRIVE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75">
                <a:latin typeface="Microsoft Sans Serif"/>
                <a:cs typeface="Microsoft Sans Serif"/>
              </a:rPr>
              <a:t>VC</a:t>
            </a:r>
            <a:r>
              <a:rPr dirty="0" sz="950">
                <a:latin typeface="Microsoft Sans Serif"/>
                <a:cs typeface="Microsoft Sans Serif"/>
              </a:rPr>
              <a:t> 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todos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productos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automatización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Siemens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una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solución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totalmente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integrada.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7390" y="2348636"/>
            <a:ext cx="118808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20" b="1">
                <a:latin typeface="Arial"/>
                <a:cs typeface="Arial"/>
              </a:rPr>
              <a:t>Tablero</a:t>
            </a:r>
            <a:r>
              <a:rPr dirty="0" sz="1000" spc="-55" b="1">
                <a:latin typeface="Arial"/>
                <a:cs typeface="Arial"/>
              </a:rPr>
              <a:t> </a:t>
            </a:r>
            <a:r>
              <a:rPr dirty="0" sz="1000" spc="25" b="1">
                <a:latin typeface="Arial"/>
                <a:cs typeface="Arial"/>
              </a:rPr>
              <a:t>SIMOLINK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03214" y="2315616"/>
            <a:ext cx="405257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15">
                <a:latin typeface="Microsoft Sans Serif"/>
                <a:cs typeface="Microsoft Sans Serif"/>
              </a:rPr>
              <a:t>La </a:t>
            </a:r>
            <a:r>
              <a:rPr dirty="0" sz="900" spc="10">
                <a:latin typeface="Microsoft Sans Serif"/>
                <a:cs typeface="Microsoft Sans Serif"/>
              </a:rPr>
              <a:t>placa </a:t>
            </a:r>
            <a:r>
              <a:rPr dirty="0" sz="900" spc="-55">
                <a:latin typeface="Microsoft Sans Serif"/>
                <a:cs typeface="Microsoft Sans Serif"/>
              </a:rPr>
              <a:t>SLB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25">
                <a:latin typeface="Microsoft Sans Serif"/>
                <a:cs typeface="Microsoft Sans Serif"/>
              </a:rPr>
              <a:t>utiliza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5">
                <a:latin typeface="Microsoft Sans Serif"/>
                <a:cs typeface="Microsoft Sans Serif"/>
              </a:rPr>
              <a:t>comunicación </a:t>
            </a:r>
            <a:r>
              <a:rPr dirty="0" sz="900" spc="55">
                <a:latin typeface="Microsoft Sans Serif"/>
                <a:cs typeface="Microsoft Sans Serif"/>
              </a:rPr>
              <a:t>punto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55">
                <a:latin typeface="Microsoft Sans Serif"/>
                <a:cs typeface="Microsoft Sans Serif"/>
              </a:rPr>
              <a:t>punto </a:t>
            </a:r>
            <a:r>
              <a:rPr dirty="0" sz="900" spc="25">
                <a:latin typeface="Microsoft Sans Serif"/>
                <a:cs typeface="Microsoft Sans Serif"/>
              </a:rPr>
              <a:t>con </a:t>
            </a:r>
            <a:r>
              <a:rPr dirty="0" sz="900" spc="40">
                <a:latin typeface="Microsoft Sans Serif"/>
                <a:cs typeface="Microsoft Sans Serif"/>
              </a:rPr>
              <a:t>otros </a:t>
            </a:r>
            <a:r>
              <a:rPr dirty="0" sz="900" spc="4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convertidores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través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SIMOLINK. SIMOLINK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bus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anillo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fibra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óptica de </a:t>
            </a:r>
            <a:r>
              <a:rPr dirty="0" sz="900" spc="25">
                <a:latin typeface="Microsoft Sans Serif"/>
                <a:cs typeface="Microsoft Sans Serif"/>
              </a:rPr>
              <a:t>alta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-5">
                <a:latin typeface="Microsoft Sans Serif"/>
                <a:cs typeface="Microsoft Sans Serif"/>
              </a:rPr>
              <a:t>(11 </a:t>
            </a:r>
            <a:r>
              <a:rPr dirty="0" sz="900" spc="30">
                <a:latin typeface="Microsoft Sans Serif"/>
                <a:cs typeface="Microsoft Sans Serif"/>
              </a:rPr>
              <a:t>mbaudios)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45">
                <a:latin typeface="Microsoft Sans Serif"/>
                <a:cs typeface="Microsoft Sans Serif"/>
              </a:rPr>
              <a:t>permite </a:t>
            </a:r>
            <a:r>
              <a:rPr dirty="0" sz="900" spc="20">
                <a:latin typeface="Microsoft Sans Serif"/>
                <a:cs typeface="Microsoft Sans Serif"/>
              </a:rPr>
              <a:t>pasar varios </a:t>
            </a:r>
            <a:r>
              <a:rPr dirty="0" sz="900" spc="30">
                <a:latin typeface="Microsoft Sans Serif"/>
                <a:cs typeface="Microsoft Sans Serif"/>
              </a:rPr>
              <a:t>datos de </a:t>
            </a:r>
            <a:r>
              <a:rPr dirty="0" sz="900" spc="35">
                <a:latin typeface="Microsoft Sans Serif"/>
                <a:cs typeface="Microsoft Sans Serif"/>
              </a:rPr>
              <a:t> una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unidad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siguiente.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7390" y="3275737"/>
            <a:ext cx="127381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25" b="1">
                <a:latin typeface="Arial"/>
                <a:cs typeface="Arial"/>
              </a:rPr>
              <a:t>Tarjetas</a:t>
            </a:r>
            <a:r>
              <a:rPr dirty="0" sz="900" spc="-55" b="1">
                <a:latin typeface="Arial"/>
                <a:cs typeface="Arial"/>
              </a:rPr>
              <a:t> </a:t>
            </a:r>
            <a:r>
              <a:rPr dirty="0" sz="900" spc="25" b="1">
                <a:latin typeface="Arial"/>
                <a:cs typeface="Arial"/>
              </a:rPr>
              <a:t>de</a:t>
            </a:r>
            <a:r>
              <a:rPr dirty="0" sz="900" spc="-55" b="1">
                <a:latin typeface="Arial"/>
                <a:cs typeface="Arial"/>
              </a:rPr>
              <a:t> </a:t>
            </a:r>
            <a:r>
              <a:rPr dirty="0" sz="900" spc="5" b="1">
                <a:latin typeface="Arial"/>
                <a:cs typeface="Arial"/>
              </a:rPr>
              <a:t>Expansión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03214" y="3231287"/>
            <a:ext cx="423608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20">
                <a:latin typeface="Microsoft Sans Serif"/>
                <a:cs typeface="Microsoft Sans Serif"/>
              </a:rPr>
              <a:t>Las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tarjetas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expansión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utilizan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ampliar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número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entradas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salidas </a:t>
            </a:r>
            <a:r>
              <a:rPr dirty="0" sz="950" spc="25">
                <a:latin typeface="Microsoft Sans Serif"/>
                <a:cs typeface="Microsoft Sans Serif"/>
              </a:rPr>
              <a:t>digitales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analógicas. </a:t>
            </a:r>
            <a:r>
              <a:rPr dirty="0" sz="950" spc="35">
                <a:latin typeface="Microsoft Sans Serif"/>
                <a:cs typeface="Microsoft Sans Serif"/>
              </a:rPr>
              <a:t>Dependiendo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la aplicación,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35">
                <a:latin typeface="Microsoft Sans Serif"/>
                <a:cs typeface="Microsoft Sans Serif"/>
              </a:rPr>
              <a:t>puede </a:t>
            </a:r>
            <a:r>
              <a:rPr dirty="0" sz="950" spc="4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seleccionar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-40">
                <a:latin typeface="Microsoft Sans Serif"/>
                <a:cs typeface="Microsoft Sans Serif"/>
              </a:rPr>
              <a:t>EB1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30">
                <a:latin typeface="Microsoft Sans Serif"/>
                <a:cs typeface="Microsoft Sans Serif"/>
              </a:rPr>
              <a:t>EB2.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7390" y="4347617"/>
            <a:ext cx="6451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 b="1">
                <a:latin typeface="Arial"/>
                <a:cs typeface="Arial"/>
              </a:rPr>
              <a:t>Reseña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spc="15" b="1"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11995" y="4379963"/>
            <a:ext cx="4320540" cy="4764405"/>
          </a:xfrm>
          <a:prstGeom prst="rect">
            <a:avLst/>
          </a:prstGeom>
          <a:solidFill>
            <a:srgbClr val="CCCCCC"/>
          </a:solidFill>
        </p:spPr>
        <p:txBody>
          <a:bodyPr wrap="square" lIns="0" tIns="145415" rIns="0" bIns="0" rtlCol="0" vert="horz">
            <a:spAutoFit/>
          </a:bodyPr>
          <a:lstStyle/>
          <a:p>
            <a:pPr marL="234315" marR="565785" indent="-234315">
              <a:lnSpc>
                <a:spcPct val="120000"/>
              </a:lnSpc>
              <a:spcBef>
                <a:spcPts val="1145"/>
              </a:spcBef>
              <a:buAutoNum type="arabicPeriod"/>
              <a:tabLst>
                <a:tab pos="234315" algn="l"/>
                <a:tab pos="2824480" algn="l"/>
              </a:tabLst>
            </a:pPr>
            <a:r>
              <a:rPr dirty="0" sz="1000" spc="-60">
                <a:latin typeface="Microsoft Sans Serif"/>
                <a:cs typeface="Microsoft Sans Serif"/>
              </a:rPr>
              <a:t>Se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puede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hacer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referencia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Siemens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50">
                <a:latin typeface="Microsoft Sans Serif"/>
                <a:cs typeface="Microsoft Sans Serif"/>
              </a:rPr>
              <a:t>MASTERDRIVE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por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un  </a:t>
            </a:r>
            <a:r>
              <a:rPr dirty="0" sz="1000" spc="60">
                <a:latin typeface="Microsoft Sans Serif"/>
                <a:cs typeface="Microsoft Sans Serif"/>
              </a:rPr>
              <a:t>número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serie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modelo,</a:t>
            </a:r>
            <a:r>
              <a:rPr dirty="0" u="sng" sz="1000" spc="4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000" spc="-1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AutoNum type="arabicPeriod"/>
            </a:pPr>
            <a:endParaRPr sz="1250">
              <a:latin typeface="Microsoft Sans Serif"/>
              <a:cs typeface="Microsoft Sans Serif"/>
            </a:endParaRPr>
          </a:p>
          <a:p>
            <a:pPr marL="241300" marR="283845" indent="-241300">
              <a:lnSpc>
                <a:spcPct val="114300"/>
              </a:lnSpc>
              <a:buAutoNum type="arabicPeriod"/>
              <a:tabLst>
                <a:tab pos="241300" algn="l"/>
              </a:tabLst>
            </a:pPr>
            <a:r>
              <a:rPr dirty="0" sz="1050" spc="35">
                <a:latin typeface="Microsoft Sans Serif"/>
                <a:cs typeface="Microsoft Sans Serif"/>
              </a:rPr>
              <a:t>Un </a:t>
            </a:r>
            <a:r>
              <a:rPr dirty="0" sz="1050" spc="-55">
                <a:latin typeface="Microsoft Sans Serif"/>
                <a:cs typeface="Microsoft Sans Serif"/>
              </a:rPr>
              <a:t>MASTERDRIVE </a:t>
            </a:r>
            <a:r>
              <a:rPr dirty="0" sz="1050" spc="45">
                <a:latin typeface="Microsoft Sans Serif"/>
                <a:cs typeface="Microsoft Sans Serif"/>
              </a:rPr>
              <a:t>configurado </a:t>
            </a:r>
            <a:r>
              <a:rPr dirty="0" sz="1050" spc="35">
                <a:latin typeface="Microsoft Sans Serif"/>
                <a:cs typeface="Microsoft Sans Serif"/>
              </a:rPr>
              <a:t>para </a:t>
            </a:r>
            <a:r>
              <a:rPr dirty="0" sz="1050" spc="45">
                <a:latin typeface="Microsoft Sans Serif"/>
                <a:cs typeface="Microsoft Sans Serif"/>
              </a:rPr>
              <a:t>que </a:t>
            </a:r>
            <a:r>
              <a:rPr dirty="0" sz="1050" spc="60">
                <a:latin typeface="Microsoft Sans Serif"/>
                <a:cs typeface="Microsoft Sans Serif"/>
              </a:rPr>
              <a:t>un </a:t>
            </a:r>
            <a:r>
              <a:rPr dirty="0" sz="1050" spc="30">
                <a:latin typeface="Microsoft Sans Serif"/>
                <a:cs typeface="Microsoft Sans Serif"/>
              </a:rPr>
              <a:t>bus </a:t>
            </a:r>
            <a:r>
              <a:rPr dirty="0" sz="1050" spc="50">
                <a:latin typeface="Microsoft Sans Serif"/>
                <a:cs typeface="Microsoft Sans Serif"/>
              </a:rPr>
              <a:t>común </a:t>
            </a:r>
            <a:r>
              <a:rPr dirty="0" sz="1050" spc="55">
                <a:latin typeface="Microsoft Sans Serif"/>
                <a:cs typeface="Microsoft Sans Serif"/>
              </a:rPr>
              <a:t> </a:t>
            </a:r>
            <a:r>
              <a:rPr dirty="0" sz="1050" spc="40">
                <a:latin typeface="Microsoft Sans Serif"/>
                <a:cs typeface="Microsoft Sans Serif"/>
              </a:rPr>
              <a:t>suministre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energía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5">
                <a:latin typeface="Microsoft Sans Serif"/>
                <a:cs typeface="Microsoft Sans Serif"/>
              </a:rPr>
              <a:t>a</a:t>
            </a:r>
            <a:r>
              <a:rPr dirty="0" sz="1050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varios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inversores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>
                <a:latin typeface="Microsoft Sans Serif"/>
                <a:cs typeface="Microsoft Sans Serif"/>
              </a:rPr>
              <a:t> </a:t>
            </a:r>
            <a:r>
              <a:rPr dirty="0" sz="1050" spc="-65">
                <a:latin typeface="Microsoft Sans Serif"/>
                <a:cs typeface="Microsoft Sans Serif"/>
              </a:rPr>
              <a:t>CA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-10">
                <a:latin typeface="Microsoft Sans Serif"/>
                <a:cs typeface="Microsoft Sans Serif"/>
              </a:rPr>
              <a:t>se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denomina</a:t>
            </a:r>
            <a:endParaRPr sz="1050">
              <a:latin typeface="Microsoft Sans Serif"/>
              <a:cs typeface="Microsoft Sans Serif"/>
            </a:endParaRPr>
          </a:p>
          <a:p>
            <a:pPr marL="400050">
              <a:lnSpc>
                <a:spcPct val="100000"/>
              </a:lnSpc>
              <a:spcBef>
                <a:spcPts val="180"/>
              </a:spcBef>
              <a:tabLst>
                <a:tab pos="1109980" algn="l"/>
              </a:tabLst>
            </a:pPr>
            <a:r>
              <a:rPr dirty="0" u="sng" sz="10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1050" spc="-15"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234315" marR="193675" indent="-234315">
              <a:lnSpc>
                <a:spcPct val="120000"/>
              </a:lnSpc>
              <a:buFont typeface="Microsoft Sans Serif"/>
              <a:buAutoNum type="arabicPeriod" startAt="3"/>
              <a:tabLst>
                <a:tab pos="234315" algn="l"/>
                <a:tab pos="2357755" algn="l"/>
              </a:tabLst>
            </a:pPr>
            <a:r>
              <a:rPr dirty="0" u="sng" sz="10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	</a:t>
            </a:r>
            <a:r>
              <a:rPr dirty="0" sz="1000" spc="30">
                <a:latin typeface="Microsoft Sans Serif"/>
                <a:cs typeface="Microsoft Sans Serif"/>
              </a:rPr>
              <a:t>con</a:t>
            </a:r>
            <a:r>
              <a:rPr dirty="0" sz="1000" spc="-20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Clean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Power</a:t>
            </a:r>
            <a:r>
              <a:rPr dirty="0" sz="1000" spc="-2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Filter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es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una </a:t>
            </a:r>
            <a:r>
              <a:rPr dirty="0" sz="1000" spc="-254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opción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45">
                <a:latin typeface="Microsoft Sans Serif"/>
                <a:cs typeface="Microsoft Sans Serif"/>
              </a:rPr>
              <a:t>frenado </a:t>
            </a:r>
            <a:r>
              <a:rPr dirty="0" sz="1000" spc="40">
                <a:latin typeface="Microsoft Sans Serif"/>
                <a:cs typeface="Microsoft Sans Serif"/>
              </a:rPr>
              <a:t>que </a:t>
            </a:r>
            <a:r>
              <a:rPr dirty="0" sz="1000" spc="20">
                <a:latin typeface="Microsoft Sans Serif"/>
                <a:cs typeface="Microsoft Sans Serif"/>
              </a:rPr>
              <a:t>devuelve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35">
                <a:latin typeface="Microsoft Sans Serif"/>
                <a:cs typeface="Microsoft Sans Serif"/>
              </a:rPr>
              <a:t>energía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45">
                <a:latin typeface="Microsoft Sans Serif"/>
                <a:cs typeface="Microsoft Sans Serif"/>
              </a:rPr>
              <a:t>frenado </a:t>
            </a:r>
            <a:r>
              <a:rPr dirty="0" sz="1000">
                <a:latin typeface="Microsoft Sans Serif"/>
                <a:cs typeface="Microsoft Sans Serif"/>
              </a:rPr>
              <a:t>a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2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fuente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alimentación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y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ayuda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reducir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los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armónicos.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AutoNum type="arabicPeriod" startAt="3"/>
            </a:pPr>
            <a:endParaRPr sz="13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AutoNum type="arabicPeriod" startAt="3"/>
            </a:pPr>
            <a:endParaRPr sz="1550">
              <a:latin typeface="Microsoft Sans Serif"/>
              <a:cs typeface="Microsoft Sans Serif"/>
            </a:endParaRPr>
          </a:p>
          <a:p>
            <a:pPr marL="212725" indent="-119380">
              <a:lnSpc>
                <a:spcPct val="100000"/>
              </a:lnSpc>
              <a:spcBef>
                <a:spcPts val="5"/>
              </a:spcBef>
              <a:buAutoNum type="arabicPeriod" startAt="3"/>
              <a:tabLst>
                <a:tab pos="213360" algn="l"/>
                <a:tab pos="3724275" algn="l"/>
              </a:tabLst>
            </a:pPr>
            <a:r>
              <a:rPr dirty="0" sz="850" spc="-15">
                <a:latin typeface="Microsoft Sans Serif"/>
                <a:cs typeface="Microsoft Sans Serif"/>
              </a:rPr>
              <a:t>Las</a:t>
            </a:r>
            <a:r>
              <a:rPr dirty="0" sz="850" spc="1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unidades</a:t>
            </a:r>
            <a:r>
              <a:rPr dirty="0" sz="850" spc="1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compactas</a:t>
            </a:r>
            <a:r>
              <a:rPr dirty="0" sz="850" spc="1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están</a:t>
            </a:r>
            <a:r>
              <a:rPr dirty="0" sz="850" spc="1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disponibles</a:t>
            </a:r>
            <a:r>
              <a:rPr dirty="0" sz="850" spc="1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desde </a:t>
            </a:r>
            <a:r>
              <a:rPr dirty="0" sz="850" spc="10">
                <a:latin typeface="Microsoft Sans Serif"/>
                <a:cs typeface="Microsoft Sans Serif"/>
              </a:rPr>
              <a:t>3 </a:t>
            </a:r>
            <a:r>
              <a:rPr dirty="0" sz="850" spc="20">
                <a:latin typeface="Microsoft Sans Serif"/>
                <a:cs typeface="Microsoft Sans Serif"/>
              </a:rPr>
              <a:t>hasta</a:t>
            </a:r>
            <a:r>
              <a:rPr dirty="0" u="sng" sz="850" spc="2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850" spc="-15">
                <a:latin typeface="Microsoft Sans Serif"/>
                <a:cs typeface="Microsoft Sans Serif"/>
              </a:rPr>
              <a:t>HP.</a:t>
            </a:r>
            <a:endParaRPr sz="8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AutoNum type="arabicPeriod" startAt="3"/>
            </a:pPr>
            <a:endParaRPr sz="1250">
              <a:latin typeface="Microsoft Sans Serif"/>
              <a:cs typeface="Microsoft Sans Serif"/>
            </a:endParaRPr>
          </a:p>
          <a:p>
            <a:pPr marL="93980" marR="340995">
              <a:lnSpc>
                <a:spcPct val="141200"/>
              </a:lnSpc>
              <a:spcBef>
                <a:spcPts val="5"/>
              </a:spcBef>
              <a:buAutoNum type="arabicPeriod" startAt="3"/>
              <a:tabLst>
                <a:tab pos="213360" algn="l"/>
                <a:tab pos="3383915" algn="l"/>
              </a:tabLst>
            </a:pPr>
            <a:r>
              <a:rPr dirty="0" sz="850" spc="-15">
                <a:latin typeface="Microsoft Sans Serif"/>
                <a:cs typeface="Microsoft Sans Serif"/>
              </a:rPr>
              <a:t>Las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unidades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gabinete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están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disponibles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desde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u="sng" sz="8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850" spc="20">
                <a:latin typeface="Microsoft Sans Serif"/>
                <a:cs typeface="Microsoft Sans Serif"/>
              </a:rPr>
              <a:t>hasta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5,000  </a:t>
            </a:r>
            <a:r>
              <a:rPr dirty="0" sz="850" spc="-15">
                <a:latin typeface="Microsoft Sans Serif"/>
                <a:cs typeface="Microsoft Sans Serif"/>
              </a:rPr>
              <a:t>HP.</a:t>
            </a:r>
            <a:endParaRPr sz="8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AutoNum type="arabicPeriod" startAt="3"/>
            </a:pPr>
            <a:endParaRPr sz="1300">
              <a:latin typeface="Microsoft Sans Serif"/>
              <a:cs typeface="Microsoft Sans Serif"/>
            </a:endParaRPr>
          </a:p>
          <a:p>
            <a:pPr marL="241300" marR="323215" indent="-241300">
              <a:lnSpc>
                <a:spcPct val="114300"/>
              </a:lnSpc>
              <a:buAutoNum type="arabicPeriod" startAt="3"/>
              <a:tabLst>
                <a:tab pos="241300" algn="l"/>
                <a:tab pos="3517900" algn="l"/>
              </a:tabLst>
            </a:pPr>
            <a:r>
              <a:rPr dirty="0" sz="1050" spc="5">
                <a:latin typeface="Microsoft Sans Serif"/>
                <a:cs typeface="Microsoft Sans Serif"/>
              </a:rPr>
              <a:t>Para </a:t>
            </a:r>
            <a:r>
              <a:rPr dirty="0" sz="1050" spc="35">
                <a:latin typeface="Microsoft Sans Serif"/>
                <a:cs typeface="Microsoft Sans Serif"/>
              </a:rPr>
              <a:t>ayudar </a:t>
            </a:r>
            <a:r>
              <a:rPr dirty="0" sz="1050" spc="5">
                <a:latin typeface="Microsoft Sans Serif"/>
                <a:cs typeface="Microsoft Sans Serif"/>
              </a:rPr>
              <a:t>a </a:t>
            </a:r>
            <a:r>
              <a:rPr dirty="0" sz="1050" spc="40">
                <a:latin typeface="Microsoft Sans Serif"/>
                <a:cs typeface="Microsoft Sans Serif"/>
              </a:rPr>
              <a:t>reducir </a:t>
            </a:r>
            <a:r>
              <a:rPr dirty="0" sz="1050" spc="50">
                <a:latin typeface="Microsoft Sans Serif"/>
                <a:cs typeface="Microsoft Sans Serif"/>
              </a:rPr>
              <a:t>o </a:t>
            </a:r>
            <a:r>
              <a:rPr dirty="0" sz="1050" spc="45">
                <a:latin typeface="Microsoft Sans Serif"/>
                <a:cs typeface="Microsoft Sans Serif"/>
              </a:rPr>
              <a:t>eliminar </a:t>
            </a:r>
            <a:r>
              <a:rPr dirty="0" sz="1050" spc="20">
                <a:latin typeface="Microsoft Sans Serif"/>
                <a:cs typeface="Microsoft Sans Serif"/>
              </a:rPr>
              <a:t>los picos </a:t>
            </a:r>
            <a:r>
              <a:rPr dirty="0" sz="1050" spc="35">
                <a:latin typeface="Microsoft Sans Serif"/>
                <a:cs typeface="Microsoft Sans Serif"/>
              </a:rPr>
              <a:t>de </a:t>
            </a:r>
            <a:r>
              <a:rPr dirty="0" sz="1050" spc="30">
                <a:latin typeface="Microsoft Sans Serif"/>
                <a:cs typeface="Microsoft Sans Serif"/>
              </a:rPr>
              <a:t>voltaje </a:t>
            </a:r>
            <a:r>
              <a:rPr dirty="0" sz="1050" spc="45">
                <a:latin typeface="Microsoft Sans Serif"/>
                <a:cs typeface="Microsoft Sans Serif"/>
              </a:rPr>
              <a:t>que </a:t>
            </a:r>
            <a:r>
              <a:rPr dirty="0" sz="1050" spc="50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pueden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ocurrir,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-10">
                <a:latin typeface="Microsoft Sans Serif"/>
                <a:cs typeface="Microsoft Sans Serif"/>
              </a:rPr>
              <a:t>se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debe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usar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60">
                <a:latin typeface="Microsoft Sans Serif"/>
                <a:cs typeface="Microsoft Sans Serif"/>
              </a:rPr>
              <a:t>un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55">
                <a:latin typeface="Microsoft Sans Serif"/>
                <a:cs typeface="Microsoft Sans Serif"/>
              </a:rPr>
              <a:t>filtro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u="sng" sz="10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1050" spc="30">
                <a:latin typeface="Microsoft Sans Serif"/>
                <a:cs typeface="Microsoft Sans Serif"/>
              </a:rPr>
              <a:t>cuando  </a:t>
            </a:r>
            <a:r>
              <a:rPr dirty="0" sz="1050" spc="15">
                <a:latin typeface="Microsoft Sans Serif"/>
                <a:cs typeface="Microsoft Sans Serif"/>
              </a:rPr>
              <a:t>la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distancia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50">
                <a:latin typeface="Microsoft Sans Serif"/>
                <a:cs typeface="Microsoft Sans Serif"/>
              </a:rPr>
              <a:t>entre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60">
                <a:latin typeface="Microsoft Sans Serif"/>
                <a:cs typeface="Microsoft Sans Serif"/>
              </a:rPr>
              <a:t>un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-55">
                <a:latin typeface="Microsoft Sans Serif"/>
                <a:cs typeface="Microsoft Sans Serif"/>
              </a:rPr>
              <a:t>MASTERDRIVE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-85">
                <a:latin typeface="Microsoft Sans Serif"/>
                <a:cs typeface="Microsoft Sans Serif"/>
              </a:rPr>
              <a:t>VC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325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-75">
                <a:latin typeface="Microsoft Sans Serif"/>
                <a:cs typeface="Microsoft Sans Serif"/>
              </a:rPr>
              <a:t>V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5">
                <a:latin typeface="Microsoft Sans Serif"/>
                <a:cs typeface="Microsoft Sans Serif"/>
              </a:rPr>
              <a:t>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575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-75">
                <a:latin typeface="Microsoft Sans Serif"/>
                <a:cs typeface="Microsoft Sans Serif"/>
              </a:rPr>
              <a:t>V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5">
                <a:latin typeface="Microsoft Sans Serif"/>
                <a:cs typeface="Microsoft Sans Serif"/>
              </a:rPr>
              <a:t>y  </a:t>
            </a:r>
            <a:r>
              <a:rPr dirty="0" sz="1050" spc="60">
                <a:latin typeface="Microsoft Sans Serif"/>
                <a:cs typeface="Microsoft Sans Serif"/>
              </a:rPr>
              <a:t>un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75">
                <a:latin typeface="Microsoft Sans Serif"/>
                <a:cs typeface="Microsoft Sans Serif"/>
              </a:rPr>
              <a:t>motor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>
                <a:latin typeface="Microsoft Sans Serif"/>
                <a:cs typeface="Microsoft Sans Serif"/>
              </a:rPr>
              <a:t>1LA5-/1LA6-</a:t>
            </a:r>
            <a:r>
              <a:rPr dirty="0" sz="1050" spc="-10">
                <a:latin typeface="Microsoft Sans Serif"/>
                <a:cs typeface="Microsoft Sans Serif"/>
              </a:rPr>
              <a:t> es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50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5">
                <a:latin typeface="Microsoft Sans Serif"/>
                <a:cs typeface="Microsoft Sans Serif"/>
              </a:rPr>
              <a:t>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100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40">
                <a:latin typeface="Microsoft Sans Serif"/>
                <a:cs typeface="Microsoft Sans Serif"/>
              </a:rPr>
              <a:t>metros.</a:t>
            </a:r>
            <a:endParaRPr sz="10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AutoNum type="arabicPeriod" startAt="3"/>
            </a:pPr>
            <a:endParaRPr sz="1200">
              <a:latin typeface="Microsoft Sans Serif"/>
              <a:cs typeface="Microsoft Sans Serif"/>
            </a:endParaRPr>
          </a:p>
          <a:p>
            <a:pPr marL="220345" marR="1209675" indent="-220345">
              <a:lnSpc>
                <a:spcPct val="133300"/>
              </a:lnSpc>
              <a:buAutoNum type="arabicPeriod" startAt="3"/>
              <a:tabLst>
                <a:tab pos="220345" algn="l"/>
                <a:tab pos="1358900" algn="l"/>
              </a:tabLst>
            </a:pPr>
            <a:r>
              <a:rPr dirty="0" sz="900" spc="-15">
                <a:latin typeface="Microsoft Sans Serif"/>
                <a:cs typeface="Microsoft Sans Serif"/>
              </a:rPr>
              <a:t>Las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unidades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Compact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Plus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están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disponibles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desde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1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hasta</a:t>
            </a:r>
            <a:r>
              <a:rPr dirty="0" u="sng" sz="900" spc="2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900" spc="-20">
                <a:latin typeface="Microsoft Sans Serif"/>
                <a:cs typeface="Microsoft Sans Serif"/>
              </a:rPr>
              <a:t>HP.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89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23133" y="540000"/>
            <a:ext cx="297053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45">
                <a:latin typeface="Microsoft Sans Serif"/>
                <a:cs typeface="Microsoft Sans Serif"/>
              </a:rPr>
              <a:t>Parámetros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10">
                <a:latin typeface="Microsoft Sans Serif"/>
                <a:cs typeface="Microsoft Sans Serif"/>
              </a:rPr>
              <a:t>y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45">
                <a:latin typeface="Microsoft Sans Serif"/>
                <a:cs typeface="Microsoft Sans Serif"/>
              </a:rPr>
              <a:t>bloques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45">
                <a:latin typeface="Microsoft Sans Serif"/>
                <a:cs typeface="Microsoft Sans Serif"/>
              </a:rPr>
              <a:t>de</a:t>
            </a:r>
            <a:r>
              <a:rPr dirty="0" sz="1400" spc="-25">
                <a:latin typeface="Microsoft Sans Serif"/>
                <a:cs typeface="Microsoft Sans Serif"/>
              </a:rPr>
              <a:t> </a:t>
            </a:r>
            <a:r>
              <a:rPr dirty="0" sz="1400" spc="45">
                <a:latin typeface="Microsoft Sans Serif"/>
                <a:cs typeface="Microsoft Sans Serif"/>
              </a:rPr>
              <a:t>funciones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23133" y="1873503"/>
            <a:ext cx="4352290" cy="4053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89865">
              <a:lnSpc>
                <a:spcPct val="141200"/>
              </a:lnSpc>
              <a:spcBef>
                <a:spcPts val="100"/>
              </a:spcBef>
            </a:pPr>
            <a:r>
              <a:rPr dirty="0" sz="850" spc="-35">
                <a:latin typeface="Microsoft Sans Serif"/>
                <a:cs typeface="Microsoft Sans Serif"/>
              </a:rPr>
              <a:t>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45">
                <a:latin typeface="Microsoft Sans Serif"/>
                <a:cs typeface="Microsoft Sans Serif"/>
              </a:rPr>
              <a:t>MASTERDRIVE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70">
                <a:latin typeface="Microsoft Sans Serif"/>
                <a:cs typeface="Microsoft Sans Serif"/>
              </a:rPr>
              <a:t>VC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cuenta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con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un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extenso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conjunto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parámetros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que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se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puede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adaptar </a:t>
            </a:r>
            <a:r>
              <a:rPr dirty="0" sz="850" spc="30">
                <a:latin typeface="Microsoft Sans Serif"/>
                <a:cs typeface="Microsoft Sans Serif"/>
              </a:rPr>
              <a:t>fácilmente </a:t>
            </a:r>
            <a:r>
              <a:rPr dirty="0" sz="850">
                <a:latin typeface="Microsoft Sans Serif"/>
                <a:cs typeface="Microsoft Sans Serif"/>
              </a:rPr>
              <a:t>a </a:t>
            </a:r>
            <a:r>
              <a:rPr dirty="0" sz="850" spc="-5">
                <a:latin typeface="Microsoft Sans Serif"/>
                <a:cs typeface="Microsoft Sans Serif"/>
              </a:rPr>
              <a:t>casi </a:t>
            </a:r>
            <a:r>
              <a:rPr dirty="0" sz="850" spc="25">
                <a:latin typeface="Microsoft Sans Serif"/>
                <a:cs typeface="Microsoft Sans Serif"/>
              </a:rPr>
              <a:t>cualquier </a:t>
            </a:r>
            <a:r>
              <a:rPr dirty="0" sz="850" spc="30">
                <a:latin typeface="Microsoft Sans Serif"/>
                <a:cs typeface="Microsoft Sans Serif"/>
              </a:rPr>
              <a:t>tarea </a:t>
            </a:r>
            <a:r>
              <a:rPr dirty="0" sz="850" spc="25">
                <a:latin typeface="Microsoft Sans Serif"/>
                <a:cs typeface="Microsoft Sans Serif"/>
              </a:rPr>
              <a:t>de accionamiento, </a:t>
            </a:r>
            <a:r>
              <a:rPr dirty="0" sz="850" spc="15">
                <a:latin typeface="Microsoft Sans Serif"/>
                <a:cs typeface="Microsoft Sans Serif"/>
              </a:rPr>
              <a:t>desde </a:t>
            </a:r>
            <a:r>
              <a:rPr dirty="0" sz="850" spc="25">
                <a:latin typeface="Microsoft Sans Serif"/>
                <a:cs typeface="Microsoft Sans Serif"/>
              </a:rPr>
              <a:t>simple </a:t>
            </a:r>
            <a:r>
              <a:rPr dirty="0" sz="850" spc="20">
                <a:latin typeface="Microsoft Sans Serif"/>
                <a:cs typeface="Microsoft Sans Serif"/>
              </a:rPr>
              <a:t>hasta </a:t>
            </a:r>
            <a:r>
              <a:rPr dirty="0" sz="850" spc="2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compleja.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Una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amplia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gama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parámetros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incluye:</a:t>
            </a:r>
            <a:endParaRPr sz="8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00965" indent="-88900">
              <a:lnSpc>
                <a:spcPct val="100000"/>
              </a:lnSpc>
              <a:buChar char="•"/>
              <a:tabLst>
                <a:tab pos="101600" algn="l"/>
              </a:tabLst>
            </a:pPr>
            <a:r>
              <a:rPr dirty="0" sz="1100" spc="20">
                <a:latin typeface="Microsoft Sans Serif"/>
                <a:cs typeface="Microsoft Sans Serif"/>
              </a:rPr>
              <a:t>Función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reinicio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45">
                <a:latin typeface="Microsoft Sans Serif"/>
                <a:cs typeface="Microsoft Sans Serif"/>
              </a:rPr>
              <a:t>automático</a:t>
            </a:r>
            <a:endParaRPr sz="1100">
              <a:latin typeface="Microsoft Sans Serif"/>
              <a:cs typeface="Microsoft Sans Serif"/>
            </a:endParaRPr>
          </a:p>
          <a:p>
            <a:pPr marL="85090" indent="-73025">
              <a:lnSpc>
                <a:spcPct val="100000"/>
              </a:lnSpc>
              <a:spcBef>
                <a:spcPts val="320"/>
              </a:spcBef>
              <a:buChar char="•"/>
              <a:tabLst>
                <a:tab pos="85725" algn="l"/>
              </a:tabLst>
            </a:pPr>
            <a:r>
              <a:rPr dirty="0" sz="900" spc="10">
                <a:latin typeface="Microsoft Sans Serif"/>
                <a:cs typeface="Microsoft Sans Serif"/>
              </a:rPr>
              <a:t>Reiniciar</a:t>
            </a:r>
            <a:r>
              <a:rPr dirty="0" sz="900" spc="-3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sobre</a:t>
            </a:r>
            <a:r>
              <a:rPr dirty="0" sz="900" spc="-2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2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marcha</a:t>
            </a:r>
            <a:endParaRPr sz="900">
              <a:latin typeface="Microsoft Sans Serif"/>
              <a:cs typeface="Microsoft Sans Serif"/>
            </a:endParaRPr>
          </a:p>
          <a:p>
            <a:pPr marL="105410" indent="-93345">
              <a:lnSpc>
                <a:spcPct val="100000"/>
              </a:lnSpc>
              <a:spcBef>
                <a:spcPts val="110"/>
              </a:spcBef>
              <a:buChar char="•"/>
              <a:tabLst>
                <a:tab pos="106045" algn="l"/>
              </a:tabLst>
            </a:pPr>
            <a:r>
              <a:rPr dirty="0" sz="1150" spc="45">
                <a:latin typeface="Microsoft Sans Serif"/>
                <a:cs typeface="Microsoft Sans Serif"/>
              </a:rPr>
              <a:t>Modos</a:t>
            </a:r>
            <a:r>
              <a:rPr dirty="0" sz="1150" spc="-25">
                <a:latin typeface="Microsoft Sans Serif"/>
                <a:cs typeface="Microsoft Sans Serif"/>
              </a:rPr>
              <a:t> </a:t>
            </a:r>
            <a:r>
              <a:rPr dirty="0" sz="1150" spc="35">
                <a:latin typeface="Microsoft Sans Serif"/>
                <a:cs typeface="Microsoft Sans Serif"/>
              </a:rPr>
              <a:t>de</a:t>
            </a:r>
            <a:r>
              <a:rPr dirty="0" sz="1150" spc="-25">
                <a:latin typeface="Microsoft Sans Serif"/>
                <a:cs typeface="Microsoft Sans Serif"/>
              </a:rPr>
              <a:t> </a:t>
            </a:r>
            <a:r>
              <a:rPr dirty="0" sz="1150" spc="50">
                <a:latin typeface="Microsoft Sans Serif"/>
                <a:cs typeface="Microsoft Sans Serif"/>
              </a:rPr>
              <a:t>control</a:t>
            </a:r>
            <a:endParaRPr sz="1150">
              <a:latin typeface="Microsoft Sans Serif"/>
              <a:cs typeface="Microsoft Sans Serif"/>
            </a:endParaRPr>
          </a:p>
          <a:p>
            <a:pPr marL="105410" indent="-93345">
              <a:lnSpc>
                <a:spcPct val="100000"/>
              </a:lnSpc>
              <a:spcBef>
                <a:spcPts val="60"/>
              </a:spcBef>
              <a:buChar char="•"/>
              <a:tabLst>
                <a:tab pos="106045" algn="l"/>
              </a:tabLst>
            </a:pPr>
            <a:r>
              <a:rPr dirty="0" sz="1150" spc="15">
                <a:latin typeface="Microsoft Sans Serif"/>
                <a:cs typeface="Microsoft Sans Serif"/>
              </a:rPr>
              <a:t>Funciones</a:t>
            </a:r>
            <a:r>
              <a:rPr dirty="0" sz="1150" spc="-45">
                <a:latin typeface="Microsoft Sans Serif"/>
                <a:cs typeface="Microsoft Sans Serif"/>
              </a:rPr>
              <a:t> </a:t>
            </a:r>
            <a:r>
              <a:rPr dirty="0" sz="1150" spc="30">
                <a:latin typeface="Microsoft Sans Serif"/>
                <a:cs typeface="Microsoft Sans Serif"/>
              </a:rPr>
              <a:t>tecnológicas</a:t>
            </a:r>
            <a:endParaRPr sz="1150">
              <a:latin typeface="Microsoft Sans Serif"/>
              <a:cs typeface="Microsoft Sans Serif"/>
            </a:endParaRPr>
          </a:p>
          <a:p>
            <a:pPr marL="105410" indent="-93345">
              <a:lnSpc>
                <a:spcPct val="100000"/>
              </a:lnSpc>
              <a:spcBef>
                <a:spcPts val="60"/>
              </a:spcBef>
              <a:buChar char="•"/>
              <a:tabLst>
                <a:tab pos="106045" algn="l"/>
              </a:tabLst>
            </a:pPr>
            <a:r>
              <a:rPr dirty="0" sz="1150" spc="5">
                <a:latin typeface="Microsoft Sans Serif"/>
                <a:cs typeface="Microsoft Sans Serif"/>
              </a:rPr>
              <a:t>Varias</a:t>
            </a:r>
            <a:r>
              <a:rPr dirty="0" sz="1150" spc="-35">
                <a:latin typeface="Microsoft Sans Serif"/>
                <a:cs typeface="Microsoft Sans Serif"/>
              </a:rPr>
              <a:t> </a:t>
            </a:r>
            <a:r>
              <a:rPr dirty="0" sz="1150" spc="30">
                <a:latin typeface="Microsoft Sans Serif"/>
                <a:cs typeface="Microsoft Sans Serif"/>
              </a:rPr>
              <a:t>operaciones</a:t>
            </a:r>
            <a:r>
              <a:rPr dirty="0" sz="1150" spc="-30">
                <a:latin typeface="Microsoft Sans Serif"/>
                <a:cs typeface="Microsoft Sans Serif"/>
              </a:rPr>
              <a:t> </a:t>
            </a:r>
            <a:r>
              <a:rPr dirty="0" sz="1150" spc="40">
                <a:latin typeface="Microsoft Sans Serif"/>
                <a:cs typeface="Microsoft Sans Serif"/>
              </a:rPr>
              <a:t>aritméticas</a:t>
            </a:r>
            <a:endParaRPr sz="1150">
              <a:latin typeface="Microsoft Sans Serif"/>
              <a:cs typeface="Microsoft Sans Serif"/>
            </a:endParaRPr>
          </a:p>
          <a:p>
            <a:pPr marL="97155" indent="-85090">
              <a:lnSpc>
                <a:spcPct val="100000"/>
              </a:lnSpc>
              <a:spcBef>
                <a:spcPts val="160"/>
              </a:spcBef>
              <a:buChar char="•"/>
              <a:tabLst>
                <a:tab pos="97790" algn="l"/>
              </a:tabLst>
            </a:pPr>
            <a:r>
              <a:rPr dirty="0" sz="1050" spc="35">
                <a:latin typeface="Microsoft Sans Serif"/>
                <a:cs typeface="Microsoft Sans Serif"/>
              </a:rPr>
              <a:t>Control</a:t>
            </a:r>
            <a:r>
              <a:rPr dirty="0" sz="1050" spc="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5">
                <a:latin typeface="Microsoft Sans Serif"/>
                <a:cs typeface="Microsoft Sans Serif"/>
              </a:rPr>
              <a:t> </a:t>
            </a:r>
            <a:r>
              <a:rPr dirty="0" sz="1050" spc="20">
                <a:latin typeface="Microsoft Sans Serif"/>
                <a:cs typeface="Microsoft Sans Serif"/>
              </a:rPr>
              <a:t>aceleración/desaceleración</a:t>
            </a:r>
            <a:endParaRPr sz="10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43180">
              <a:lnSpc>
                <a:spcPct val="133300"/>
              </a:lnSpc>
            </a:pPr>
            <a:r>
              <a:rPr dirty="0" sz="900" spc="10">
                <a:latin typeface="Microsoft Sans Serif"/>
                <a:cs typeface="Microsoft Sans Serif"/>
              </a:rPr>
              <a:t>Además, </a:t>
            </a:r>
            <a:r>
              <a:rPr dirty="0" sz="900" spc="-45">
                <a:latin typeface="Microsoft Sans Serif"/>
                <a:cs typeface="Microsoft Sans Serif"/>
              </a:rPr>
              <a:t>MASTERDRIVE </a:t>
            </a:r>
            <a:r>
              <a:rPr dirty="0" sz="900" spc="-75">
                <a:latin typeface="Microsoft Sans Serif"/>
                <a:cs typeface="Microsoft Sans Serif"/>
              </a:rPr>
              <a:t>VC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35">
                <a:latin typeface="Microsoft Sans Serif"/>
                <a:cs typeface="Microsoft Sans Serif"/>
              </a:rPr>
              <a:t>compatible </a:t>
            </a:r>
            <a:r>
              <a:rPr dirty="0" sz="900" spc="25">
                <a:latin typeface="Microsoft Sans Serif"/>
                <a:cs typeface="Microsoft Sans Serif"/>
              </a:rPr>
              <a:t>con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30">
                <a:latin typeface="Microsoft Sans Serif"/>
                <a:cs typeface="Microsoft Sans Serif"/>
              </a:rPr>
              <a:t>amplia </a:t>
            </a:r>
            <a:r>
              <a:rPr dirty="0" sz="900" spc="35">
                <a:latin typeface="Microsoft Sans Serif"/>
                <a:cs typeface="Microsoft Sans Serif"/>
              </a:rPr>
              <a:t>gama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motores. </a:t>
            </a:r>
            <a:r>
              <a:rPr dirty="0" sz="900" spc="40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Está </a:t>
            </a:r>
            <a:r>
              <a:rPr dirty="0" sz="900" spc="30">
                <a:latin typeface="Microsoft Sans Serif"/>
                <a:cs typeface="Microsoft Sans Serif"/>
              </a:rPr>
              <a:t>disponible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base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datos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características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motores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específicos,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o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pueden </a:t>
            </a:r>
            <a:r>
              <a:rPr dirty="0" sz="900" spc="30">
                <a:latin typeface="Microsoft Sans Serif"/>
                <a:cs typeface="Microsoft Sans Serif"/>
              </a:rPr>
              <a:t>ingresar </a:t>
            </a:r>
            <a:r>
              <a:rPr dirty="0" sz="900" spc="15">
                <a:latin typeface="Microsoft Sans Serif"/>
                <a:cs typeface="Microsoft Sans Serif"/>
              </a:rPr>
              <a:t>características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45">
                <a:latin typeface="Microsoft Sans Serif"/>
                <a:cs typeface="Microsoft Sans Serif"/>
              </a:rPr>
              <a:t>motores </a:t>
            </a:r>
            <a:r>
              <a:rPr dirty="0" sz="900" spc="35">
                <a:latin typeface="Microsoft Sans Serif"/>
                <a:cs typeface="Microsoft Sans Serif"/>
              </a:rPr>
              <a:t>que aún </a:t>
            </a:r>
            <a:r>
              <a:rPr dirty="0" sz="900" spc="45">
                <a:latin typeface="Microsoft Sans Serif"/>
                <a:cs typeface="Microsoft Sans Serif"/>
              </a:rPr>
              <a:t>no </a:t>
            </a:r>
            <a:r>
              <a:rPr dirty="0" sz="900" spc="20">
                <a:latin typeface="Microsoft Sans Serif"/>
                <a:cs typeface="Microsoft Sans Serif"/>
              </a:rPr>
              <a:t>están </a:t>
            </a:r>
            <a:r>
              <a:rPr dirty="0" sz="900" spc="25">
                <a:latin typeface="Microsoft Sans Serif"/>
                <a:cs typeface="Microsoft Sans Serif"/>
              </a:rPr>
              <a:t> identificados. </a:t>
            </a: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-45">
                <a:latin typeface="Microsoft Sans Serif"/>
                <a:cs typeface="Microsoft Sans Serif"/>
              </a:rPr>
              <a:t>MASTERDRIVE </a:t>
            </a:r>
            <a:r>
              <a:rPr dirty="0" sz="900" spc="-75">
                <a:latin typeface="Microsoft Sans Serif"/>
                <a:cs typeface="Microsoft Sans Serif"/>
              </a:rPr>
              <a:t>VC </a:t>
            </a:r>
            <a:r>
              <a:rPr dirty="0" sz="900" spc="40">
                <a:latin typeface="Microsoft Sans Serif"/>
                <a:cs typeface="Microsoft Sans Serif"/>
              </a:rPr>
              <a:t>también admite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45">
                <a:latin typeface="Microsoft Sans Serif"/>
                <a:cs typeface="Microsoft Sans Serif"/>
              </a:rPr>
              <a:t>gran </a:t>
            </a:r>
            <a:r>
              <a:rPr dirty="0" sz="900" spc="10">
                <a:latin typeface="Microsoft Sans Serif"/>
                <a:cs typeface="Microsoft Sans Serif"/>
              </a:rPr>
              <a:t>base </a:t>
            </a:r>
            <a:r>
              <a:rPr dirty="0" sz="900" spc="30">
                <a:latin typeface="Microsoft Sans Serif"/>
                <a:cs typeface="Microsoft Sans Serif"/>
              </a:rPr>
              <a:t>de datos de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fallas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20">
                <a:latin typeface="Microsoft Sans Serif"/>
                <a:cs typeface="Microsoft Sans Serif"/>
              </a:rPr>
              <a:t>alarmas. </a:t>
            </a:r>
            <a:r>
              <a:rPr dirty="0" sz="900">
                <a:latin typeface="Microsoft Sans Serif"/>
                <a:cs typeface="Microsoft Sans Serif"/>
              </a:rPr>
              <a:t>Esto </a:t>
            </a:r>
            <a:r>
              <a:rPr dirty="0" sz="900" spc="40">
                <a:latin typeface="Microsoft Sans Serif"/>
                <a:cs typeface="Microsoft Sans Serif"/>
              </a:rPr>
              <a:t>proporciona </a:t>
            </a:r>
            <a:r>
              <a:rPr dirty="0" sz="900" spc="15">
                <a:latin typeface="Microsoft Sans Serif"/>
                <a:cs typeface="Microsoft Sans Serif"/>
              </a:rPr>
              <a:t>al </a:t>
            </a:r>
            <a:r>
              <a:rPr dirty="0" sz="900" spc="40">
                <a:latin typeface="Microsoft Sans Serif"/>
                <a:cs typeface="Microsoft Sans Serif"/>
              </a:rPr>
              <a:t>operador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25">
                <a:latin typeface="Microsoft Sans Serif"/>
                <a:cs typeface="Microsoft Sans Serif"/>
              </a:rPr>
              <a:t>indicación </a:t>
            </a:r>
            <a:r>
              <a:rPr dirty="0" sz="900" spc="15">
                <a:latin typeface="Microsoft Sans Serif"/>
                <a:cs typeface="Microsoft Sans Serif"/>
              </a:rPr>
              <a:t>clara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lo que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necesita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corregir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problema.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00">
              <a:latin typeface="Microsoft Sans Serif"/>
              <a:cs typeface="Microsoft Sans Serif"/>
            </a:endParaRPr>
          </a:p>
          <a:p>
            <a:pPr marL="12700" marR="5080">
              <a:lnSpc>
                <a:spcPct val="114300"/>
              </a:lnSpc>
            </a:pPr>
            <a:r>
              <a:rPr dirty="0" sz="1050" spc="10">
                <a:latin typeface="Microsoft Sans Serif"/>
                <a:cs typeface="Microsoft Sans Serif"/>
              </a:rPr>
              <a:t>Hay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literalmente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cientos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parámetros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55">
                <a:latin typeface="Microsoft Sans Serif"/>
                <a:cs typeface="Microsoft Sans Serif"/>
              </a:rPr>
              <a:t>dentro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del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-55">
                <a:latin typeface="Microsoft Sans Serif"/>
                <a:cs typeface="Microsoft Sans Serif"/>
              </a:rPr>
              <a:t>MASTERDRIVE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-60">
                <a:latin typeface="Microsoft Sans Serif"/>
                <a:cs typeface="Microsoft Sans Serif"/>
              </a:rPr>
              <a:t>VC. </a:t>
            </a:r>
            <a:r>
              <a:rPr dirty="0" sz="1050" spc="-265">
                <a:latin typeface="Microsoft Sans Serif"/>
                <a:cs typeface="Microsoft Sans Serif"/>
              </a:rPr>
              <a:t> </a:t>
            </a:r>
            <a:r>
              <a:rPr dirty="0" sz="1050" spc="-15">
                <a:latin typeface="Microsoft Sans Serif"/>
                <a:cs typeface="Microsoft Sans Serif"/>
              </a:rPr>
              <a:t>Está </a:t>
            </a:r>
            <a:r>
              <a:rPr dirty="0" sz="1050" spc="30">
                <a:latin typeface="Microsoft Sans Serif"/>
                <a:cs typeface="Microsoft Sans Serif"/>
              </a:rPr>
              <a:t>más </a:t>
            </a:r>
            <a:r>
              <a:rPr dirty="0" sz="1050" spc="15">
                <a:latin typeface="Microsoft Sans Serif"/>
                <a:cs typeface="Microsoft Sans Serif"/>
              </a:rPr>
              <a:t>allá </a:t>
            </a:r>
            <a:r>
              <a:rPr dirty="0" sz="1050" spc="30">
                <a:latin typeface="Microsoft Sans Serif"/>
                <a:cs typeface="Microsoft Sans Serif"/>
              </a:rPr>
              <a:t>del </a:t>
            </a:r>
            <a:r>
              <a:rPr dirty="0" sz="1050" spc="10">
                <a:latin typeface="Microsoft Sans Serif"/>
                <a:cs typeface="Microsoft Sans Serif"/>
              </a:rPr>
              <a:t>alcance </a:t>
            </a:r>
            <a:r>
              <a:rPr dirty="0" sz="1050" spc="35">
                <a:latin typeface="Microsoft Sans Serif"/>
                <a:cs typeface="Microsoft Sans Serif"/>
              </a:rPr>
              <a:t>de </a:t>
            </a:r>
            <a:r>
              <a:rPr dirty="0" sz="1050" spc="20">
                <a:latin typeface="Microsoft Sans Serif"/>
                <a:cs typeface="Microsoft Sans Serif"/>
              </a:rPr>
              <a:t>este </a:t>
            </a:r>
            <a:r>
              <a:rPr dirty="0" sz="1050" spc="30">
                <a:latin typeface="Microsoft Sans Serif"/>
                <a:cs typeface="Microsoft Sans Serif"/>
              </a:rPr>
              <a:t>curso </a:t>
            </a:r>
            <a:r>
              <a:rPr dirty="0" sz="1050" spc="40">
                <a:latin typeface="Microsoft Sans Serif"/>
                <a:cs typeface="Microsoft Sans Serif"/>
              </a:rPr>
              <a:t>cubrirlos </a:t>
            </a:r>
            <a:r>
              <a:rPr dirty="0" sz="1050" spc="35">
                <a:latin typeface="Microsoft Sans Serif"/>
                <a:cs typeface="Microsoft Sans Serif"/>
              </a:rPr>
              <a:t>en </a:t>
            </a:r>
            <a:r>
              <a:rPr dirty="0" sz="1050" spc="25">
                <a:latin typeface="Microsoft Sans Serif"/>
                <a:cs typeface="Microsoft Sans Serif"/>
              </a:rPr>
              <a:t>detalle. </a:t>
            </a:r>
            <a:r>
              <a:rPr dirty="0" sz="1050" spc="-10">
                <a:latin typeface="Microsoft Sans Serif"/>
                <a:cs typeface="Microsoft Sans Serif"/>
              </a:rPr>
              <a:t>Sin 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embargo, </a:t>
            </a:r>
            <a:r>
              <a:rPr dirty="0" sz="1050" spc="-10">
                <a:latin typeface="Microsoft Sans Serif"/>
                <a:cs typeface="Microsoft Sans Serif"/>
              </a:rPr>
              <a:t>es </a:t>
            </a:r>
            <a:r>
              <a:rPr dirty="0" sz="1050" spc="55">
                <a:latin typeface="Microsoft Sans Serif"/>
                <a:cs typeface="Microsoft Sans Serif"/>
              </a:rPr>
              <a:t>importante </a:t>
            </a:r>
            <a:r>
              <a:rPr dirty="0" sz="1050" spc="50">
                <a:latin typeface="Microsoft Sans Serif"/>
                <a:cs typeface="Microsoft Sans Serif"/>
              </a:rPr>
              <a:t>comprender </a:t>
            </a:r>
            <a:r>
              <a:rPr dirty="0" sz="1050" spc="45">
                <a:latin typeface="Microsoft Sans Serif"/>
                <a:cs typeface="Microsoft Sans Serif"/>
              </a:rPr>
              <a:t>cómo </a:t>
            </a:r>
            <a:r>
              <a:rPr dirty="0" sz="1050" spc="40">
                <a:latin typeface="Microsoft Sans Serif"/>
                <a:cs typeface="Microsoft Sans Serif"/>
              </a:rPr>
              <a:t>funcionan </a:t>
            </a:r>
            <a:r>
              <a:rPr dirty="0" sz="1050" spc="45">
                <a:latin typeface="Microsoft Sans Serif"/>
                <a:cs typeface="Microsoft Sans Serif"/>
              </a:rPr>
              <a:t>juntos </a:t>
            </a:r>
            <a:r>
              <a:rPr dirty="0" sz="1050" spc="20">
                <a:latin typeface="Microsoft Sans Serif"/>
                <a:cs typeface="Microsoft Sans Serif"/>
              </a:rPr>
              <a:t>los </a:t>
            </a:r>
            <a:r>
              <a:rPr dirty="0" sz="1050" spc="25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parámetros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10">
                <a:latin typeface="Microsoft Sans Serif"/>
                <a:cs typeface="Microsoft Sans Serif"/>
              </a:rPr>
              <a:t>y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20">
                <a:latin typeface="Microsoft Sans Serif"/>
                <a:cs typeface="Microsoft Sans Serif"/>
              </a:rPr>
              <a:t>los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bloques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funciones.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7293" y="6107684"/>
            <a:ext cx="808355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35" b="1">
                <a:latin typeface="Arial"/>
                <a:cs typeface="Arial"/>
              </a:rPr>
              <a:t>Parámetros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23118" y="6082284"/>
            <a:ext cx="421068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30">
                <a:latin typeface="Microsoft Sans Serif"/>
                <a:cs typeface="Microsoft Sans Serif"/>
              </a:rPr>
              <a:t>Un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parámetro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es </a:t>
            </a:r>
            <a:r>
              <a:rPr dirty="0" sz="950" spc="40">
                <a:latin typeface="Microsoft Sans Serif"/>
                <a:cs typeface="Microsoft Sans Serif"/>
              </a:rPr>
              <a:t>una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variable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que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15">
                <a:latin typeface="Microsoft Sans Serif"/>
                <a:cs typeface="Microsoft Sans Serif"/>
              </a:rPr>
              <a:t>le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valor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constante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propósito o </a:t>
            </a:r>
            <a:r>
              <a:rPr dirty="0" sz="950" spc="25">
                <a:latin typeface="Microsoft Sans Serif"/>
                <a:cs typeface="Microsoft Sans Serif"/>
              </a:rPr>
              <a:t>proceso </a:t>
            </a:r>
            <a:r>
              <a:rPr dirty="0" sz="950" spc="15">
                <a:latin typeface="Microsoft Sans Serif"/>
                <a:cs typeface="Microsoft Sans Serif"/>
              </a:rPr>
              <a:t>específico. </a:t>
            </a:r>
            <a:r>
              <a:rPr dirty="0" sz="950" spc="-5">
                <a:latin typeface="Microsoft Sans Serif"/>
                <a:cs typeface="Microsoft Sans Serif"/>
              </a:rPr>
              <a:t>Los </a:t>
            </a:r>
            <a:r>
              <a:rPr dirty="0" sz="950" spc="20">
                <a:latin typeface="Microsoft Sans Serif"/>
                <a:cs typeface="Microsoft Sans Serif"/>
              </a:rPr>
              <a:t>valores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40">
                <a:latin typeface="Microsoft Sans Serif"/>
                <a:cs typeface="Microsoft Sans Serif"/>
              </a:rPr>
              <a:t>parámetros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30">
                <a:latin typeface="Microsoft Sans Serif"/>
                <a:cs typeface="Microsoft Sans Serif"/>
              </a:rPr>
              <a:t>utilizan </a:t>
            </a:r>
            <a:r>
              <a:rPr dirty="0" sz="950" spc="35">
                <a:latin typeface="Microsoft Sans Serif"/>
                <a:cs typeface="Microsoft Sans Serif"/>
              </a:rPr>
              <a:t> para </a:t>
            </a:r>
            <a:r>
              <a:rPr dirty="0" sz="950" spc="45">
                <a:latin typeface="Microsoft Sans Serif"/>
                <a:cs typeface="Microsoft Sans Serif"/>
              </a:rPr>
              <a:t>proporcionar </a:t>
            </a:r>
            <a:r>
              <a:rPr dirty="0" sz="950" spc="25">
                <a:latin typeface="Microsoft Sans Serif"/>
                <a:cs typeface="Microsoft Sans Serif"/>
              </a:rPr>
              <a:t>instrucciones </a:t>
            </a:r>
            <a:r>
              <a:rPr dirty="0" sz="950" spc="15">
                <a:latin typeface="Microsoft Sans Serif"/>
                <a:cs typeface="Microsoft Sans Serif"/>
              </a:rPr>
              <a:t>al </a:t>
            </a:r>
            <a:r>
              <a:rPr dirty="0" sz="950" spc="30">
                <a:latin typeface="Microsoft Sans Serif"/>
                <a:cs typeface="Microsoft Sans Serif"/>
              </a:rPr>
              <a:t>variador. </a:t>
            </a:r>
            <a:r>
              <a:rPr dirty="0" sz="950" spc="-25">
                <a:latin typeface="Microsoft Sans Serif"/>
                <a:cs typeface="Microsoft Sans Serif"/>
              </a:rPr>
              <a:t>En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5">
                <a:latin typeface="Microsoft Sans Serif"/>
                <a:cs typeface="Microsoft Sans Serif"/>
              </a:rPr>
              <a:t>Siemens </a:t>
            </a:r>
            <a:r>
              <a:rPr dirty="0" sz="950" spc="-50">
                <a:latin typeface="Microsoft Sans Serif"/>
                <a:cs typeface="Microsoft Sans Serif"/>
              </a:rPr>
              <a:t>MASTERDRIVE </a:t>
            </a:r>
            <a:r>
              <a:rPr dirty="0" sz="950" spc="-45">
                <a:latin typeface="Microsoft Sans Serif"/>
                <a:cs typeface="Microsoft Sans Serif"/>
              </a:rPr>
              <a:t> </a:t>
            </a:r>
            <a:r>
              <a:rPr dirty="0" sz="950" spc="-75">
                <a:latin typeface="Microsoft Sans Serif"/>
                <a:cs typeface="Microsoft Sans Serif"/>
              </a:rPr>
              <a:t>VC </a:t>
            </a:r>
            <a:r>
              <a:rPr dirty="0" sz="950" spc="10">
                <a:latin typeface="Microsoft Sans Serif"/>
                <a:cs typeface="Microsoft Sans Serif"/>
              </a:rPr>
              <a:t>cada </a:t>
            </a:r>
            <a:r>
              <a:rPr dirty="0" sz="950" spc="45">
                <a:latin typeface="Microsoft Sans Serif"/>
                <a:cs typeface="Microsoft Sans Serif"/>
              </a:rPr>
              <a:t>parámetro </a:t>
            </a:r>
            <a:r>
              <a:rPr dirty="0" sz="950" spc="15">
                <a:latin typeface="Microsoft Sans Serif"/>
                <a:cs typeface="Microsoft Sans Serif"/>
              </a:rPr>
              <a:t>está </a:t>
            </a:r>
            <a:r>
              <a:rPr dirty="0" sz="950" spc="30">
                <a:latin typeface="Microsoft Sans Serif"/>
                <a:cs typeface="Microsoft Sans Serif"/>
              </a:rPr>
              <a:t>claramente designado </a:t>
            </a:r>
            <a:r>
              <a:rPr dirty="0" sz="950" spc="55">
                <a:latin typeface="Microsoft Sans Serif"/>
                <a:cs typeface="Microsoft Sans Serif"/>
              </a:rPr>
              <a:t>por un número </a:t>
            </a:r>
            <a:r>
              <a:rPr dirty="0" sz="950" spc="25">
                <a:latin typeface="Microsoft Sans Serif"/>
                <a:cs typeface="Microsoft Sans Serif"/>
              </a:rPr>
              <a:t>asignado.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-5">
                <a:latin typeface="Microsoft Sans Serif"/>
                <a:cs typeface="Microsoft Sans Serif"/>
              </a:rPr>
              <a:t>Los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parámetros</a:t>
            </a:r>
            <a:r>
              <a:rPr dirty="0" sz="950" spc="-10">
                <a:latin typeface="Microsoft Sans Serif"/>
                <a:cs typeface="Microsoft Sans Serif"/>
              </a:rPr>
              <a:t> se </a:t>
            </a:r>
            <a:r>
              <a:rPr dirty="0" sz="950" spc="30">
                <a:latin typeface="Microsoft Sans Serif"/>
                <a:cs typeface="Microsoft Sans Serif"/>
              </a:rPr>
              <a:t>diferencian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según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su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función: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23118" y="7350759"/>
            <a:ext cx="3336290" cy="591185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100965" indent="-88900">
              <a:lnSpc>
                <a:spcPct val="100000"/>
              </a:lnSpc>
              <a:spcBef>
                <a:spcPts val="340"/>
              </a:spcBef>
              <a:buChar char="•"/>
              <a:tabLst>
                <a:tab pos="101600" algn="l"/>
              </a:tabLst>
            </a:pPr>
            <a:r>
              <a:rPr dirty="0" sz="1100" spc="35">
                <a:latin typeface="Microsoft Sans Serif"/>
                <a:cs typeface="Microsoft Sans Serif"/>
              </a:rPr>
              <a:t>Parámetros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45">
                <a:latin typeface="Microsoft Sans Serif"/>
                <a:cs typeface="Microsoft Sans Serif"/>
              </a:rPr>
              <a:t>función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-20">
                <a:latin typeface="Microsoft Sans Serif"/>
                <a:cs typeface="Microsoft Sans Serif"/>
              </a:rPr>
              <a:t>(se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45">
                <a:latin typeface="Microsoft Sans Serif"/>
                <a:cs typeface="Microsoft Sans Serif"/>
              </a:rPr>
              <a:t>pueden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 spc="30">
                <a:latin typeface="Microsoft Sans Serif"/>
                <a:cs typeface="Microsoft Sans Serif"/>
              </a:rPr>
              <a:t>leer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10">
                <a:latin typeface="Microsoft Sans Serif"/>
                <a:cs typeface="Microsoft Sans Serif"/>
              </a:rPr>
              <a:t>y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25">
                <a:latin typeface="Microsoft Sans Serif"/>
                <a:cs typeface="Microsoft Sans Serif"/>
              </a:rPr>
              <a:t>escribir)</a:t>
            </a:r>
            <a:endParaRPr sz="1100">
              <a:latin typeface="Microsoft Sans Serif"/>
              <a:cs typeface="Microsoft Sans Serif"/>
            </a:endParaRPr>
          </a:p>
          <a:p>
            <a:pPr marL="93345" indent="-81280">
              <a:lnSpc>
                <a:spcPct val="100000"/>
              </a:lnSpc>
              <a:spcBef>
                <a:spcPts val="220"/>
              </a:spcBef>
              <a:buChar char="•"/>
              <a:tabLst>
                <a:tab pos="93980" algn="l"/>
              </a:tabLst>
            </a:pPr>
            <a:r>
              <a:rPr dirty="0" sz="1000" spc="30">
                <a:latin typeface="Microsoft Sans Serif"/>
                <a:cs typeface="Microsoft Sans Serif"/>
              </a:rPr>
              <a:t>Parámetros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visualización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(solo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se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pueden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leer)</a:t>
            </a:r>
            <a:endParaRPr sz="1000">
              <a:latin typeface="Microsoft Sans Serif"/>
              <a:cs typeface="Microsoft Sans Serif"/>
            </a:endParaRPr>
          </a:p>
          <a:p>
            <a:pPr marL="105410" indent="-93345">
              <a:lnSpc>
                <a:spcPct val="100000"/>
              </a:lnSpc>
              <a:spcBef>
                <a:spcPts val="90"/>
              </a:spcBef>
              <a:buChar char="•"/>
              <a:tabLst>
                <a:tab pos="106045" algn="l"/>
              </a:tabLst>
            </a:pPr>
            <a:r>
              <a:rPr dirty="0" sz="1150" spc="35">
                <a:latin typeface="Microsoft Sans Serif"/>
                <a:cs typeface="Microsoft Sans Serif"/>
              </a:rPr>
              <a:t>Parámetros</a:t>
            </a:r>
            <a:r>
              <a:rPr dirty="0" sz="1150" spc="-15">
                <a:latin typeface="Microsoft Sans Serif"/>
                <a:cs typeface="Microsoft Sans Serif"/>
              </a:rPr>
              <a:t> BICO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-20">
                <a:latin typeface="Microsoft Sans Serif"/>
                <a:cs typeface="Microsoft Sans Serif"/>
              </a:rPr>
              <a:t>(se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45">
                <a:latin typeface="Microsoft Sans Serif"/>
                <a:cs typeface="Microsoft Sans Serif"/>
              </a:rPr>
              <a:t>pueden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35">
                <a:latin typeface="Microsoft Sans Serif"/>
                <a:cs typeface="Microsoft Sans Serif"/>
              </a:rPr>
              <a:t>leer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10">
                <a:latin typeface="Microsoft Sans Serif"/>
                <a:cs typeface="Microsoft Sans Serif"/>
              </a:rPr>
              <a:t>y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25">
                <a:latin typeface="Microsoft Sans Serif"/>
                <a:cs typeface="Microsoft Sans Serif"/>
              </a:rPr>
              <a:t>escribir)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90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21634" y="2153437"/>
            <a:ext cx="220268" cy="7486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21685" y="2298674"/>
            <a:ext cx="2376843" cy="50685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84915" y="2153437"/>
            <a:ext cx="220865" cy="7486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16897" y="4499102"/>
            <a:ext cx="1960003" cy="103026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2925838" y="7031075"/>
            <a:ext cx="3572510" cy="2442210"/>
            <a:chOff x="2925838" y="7031075"/>
            <a:chExt cx="3572510" cy="2442210"/>
          </a:xfrm>
        </p:grpSpPr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78846" y="7221804"/>
              <a:ext cx="545363" cy="32155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43068" y="7221804"/>
              <a:ext cx="2944435" cy="206042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928124" y="7033361"/>
              <a:ext cx="3568065" cy="2437765"/>
            </a:xfrm>
            <a:custGeom>
              <a:avLst/>
              <a:gdLst/>
              <a:ahLst/>
              <a:cxnLst/>
              <a:rect l="l" t="t" r="r" b="b"/>
              <a:pathLst>
                <a:path w="3568065" h="2437765">
                  <a:moveTo>
                    <a:pt x="3567645" y="2437307"/>
                  </a:moveTo>
                  <a:lnTo>
                    <a:pt x="0" y="2437307"/>
                  </a:lnTo>
                  <a:lnTo>
                    <a:pt x="0" y="0"/>
                  </a:lnTo>
                  <a:lnTo>
                    <a:pt x="3567645" y="0"/>
                  </a:lnTo>
                  <a:lnTo>
                    <a:pt x="3567645" y="2437307"/>
                  </a:lnTo>
                  <a:close/>
                </a:path>
              </a:pathLst>
            </a:custGeom>
            <a:ln w="4571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707395" y="519831"/>
            <a:ext cx="147447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35" b="1">
                <a:latin typeface="Arial"/>
                <a:cs typeface="Arial"/>
              </a:rPr>
              <a:t>Parámetros</a:t>
            </a:r>
            <a:r>
              <a:rPr dirty="0" sz="1000" spc="-50" b="1">
                <a:latin typeface="Arial"/>
                <a:cs typeface="Arial"/>
              </a:rPr>
              <a:t> </a:t>
            </a:r>
            <a:r>
              <a:rPr dirty="0" sz="1000" spc="25" b="1">
                <a:latin typeface="Arial"/>
                <a:cs typeface="Arial"/>
              </a:rPr>
              <a:t>de</a:t>
            </a:r>
            <a:r>
              <a:rPr dirty="0" sz="1000" spc="-50" b="1">
                <a:latin typeface="Arial"/>
                <a:cs typeface="Arial"/>
              </a:rPr>
              <a:t> </a:t>
            </a:r>
            <a:r>
              <a:rPr dirty="0" sz="1000" spc="25" b="1">
                <a:latin typeface="Arial"/>
                <a:cs typeface="Arial"/>
              </a:rPr>
              <a:t>función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03219" y="489351"/>
            <a:ext cx="4248785" cy="1305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 spc="-5">
                <a:latin typeface="Microsoft Sans Serif"/>
                <a:cs typeface="Microsoft Sans Serif"/>
              </a:rPr>
              <a:t>Los </a:t>
            </a:r>
            <a:r>
              <a:rPr dirty="0" sz="1000" spc="40">
                <a:latin typeface="Microsoft Sans Serif"/>
                <a:cs typeface="Microsoft Sans Serif"/>
              </a:rPr>
              <a:t>tiempos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20">
                <a:latin typeface="Microsoft Sans Serif"/>
                <a:cs typeface="Microsoft Sans Serif"/>
              </a:rPr>
              <a:t>aceleración/desaceleración </a:t>
            </a:r>
            <a:r>
              <a:rPr dirty="0" sz="1000" spc="25">
                <a:latin typeface="Microsoft Sans Serif"/>
                <a:cs typeface="Microsoft Sans Serif"/>
              </a:rPr>
              <a:t>son </a:t>
            </a:r>
            <a:r>
              <a:rPr dirty="0" sz="1000" spc="30">
                <a:latin typeface="Microsoft Sans Serif"/>
                <a:cs typeface="Microsoft Sans Serif"/>
              </a:rPr>
              <a:t>ejemplos de </a:t>
            </a:r>
            <a:r>
              <a:rPr dirty="0" sz="1000" spc="3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parámetros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función.</a:t>
            </a:r>
            <a:r>
              <a:rPr dirty="0" sz="1000" spc="-5">
                <a:latin typeface="Microsoft Sans Serif"/>
                <a:cs typeface="Microsoft Sans Serif"/>
              </a:rPr>
              <a:t> P462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y</a:t>
            </a:r>
            <a:r>
              <a:rPr dirty="0" sz="1000" spc="-5">
                <a:latin typeface="Microsoft Sans Serif"/>
                <a:cs typeface="Microsoft Sans Serif"/>
              </a:rPr>
              <a:t> P463, </a:t>
            </a:r>
            <a:r>
              <a:rPr dirty="0" sz="1000" spc="60">
                <a:latin typeface="Microsoft Sans Serif"/>
                <a:cs typeface="Microsoft Sans Serif"/>
              </a:rPr>
              <a:t>por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ejemplo,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trabajan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juntos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para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50">
                <a:latin typeface="Microsoft Sans Serif"/>
                <a:cs typeface="Microsoft Sans Serif"/>
              </a:rPr>
              <a:t>determinar </a:t>
            </a:r>
            <a:r>
              <a:rPr dirty="0" sz="1000" spc="40">
                <a:latin typeface="Microsoft Sans Serif"/>
                <a:cs typeface="Microsoft Sans Serif"/>
              </a:rPr>
              <a:t>cuánto </a:t>
            </a:r>
            <a:r>
              <a:rPr dirty="0" sz="1000" spc="55">
                <a:latin typeface="Microsoft Sans Serif"/>
                <a:cs typeface="Microsoft Sans Serif"/>
              </a:rPr>
              <a:t>tiempo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20">
                <a:latin typeface="Microsoft Sans Serif"/>
                <a:cs typeface="Microsoft Sans Serif"/>
              </a:rPr>
              <a:t>aceleración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15">
                <a:latin typeface="Microsoft Sans Serif"/>
                <a:cs typeface="Microsoft Sans Serif"/>
              </a:rPr>
              <a:t>necesita </a:t>
            </a:r>
            <a:r>
              <a:rPr dirty="0" sz="1000" spc="35">
                <a:latin typeface="Microsoft Sans Serif"/>
                <a:cs typeface="Microsoft Sans Serif"/>
              </a:rPr>
              <a:t>para </a:t>
            </a:r>
            <a:r>
              <a:rPr dirty="0" sz="1000" spc="20">
                <a:latin typeface="Microsoft Sans Serif"/>
                <a:cs typeface="Microsoft Sans Serif"/>
              </a:rPr>
              <a:t>acelerar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20">
                <a:latin typeface="Microsoft Sans Serif"/>
                <a:cs typeface="Microsoft Sans Serif"/>
              </a:rPr>
              <a:t> </a:t>
            </a:r>
            <a:r>
              <a:rPr dirty="0" sz="1000" spc="70">
                <a:latin typeface="Microsoft Sans Serif"/>
                <a:cs typeface="Microsoft Sans Serif"/>
              </a:rPr>
              <a:t>motor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0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100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60">
                <a:latin typeface="Microsoft Sans Serif"/>
                <a:cs typeface="Microsoft Sans Serif"/>
              </a:rPr>
              <a:t>%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velocidad.</a:t>
            </a:r>
            <a:r>
              <a:rPr dirty="0" sz="1000" spc="-5">
                <a:latin typeface="Microsoft Sans Serif"/>
                <a:cs typeface="Microsoft Sans Serif"/>
              </a:rPr>
              <a:t> P462</a:t>
            </a:r>
            <a:r>
              <a:rPr dirty="0" sz="1000" spc="-10">
                <a:latin typeface="Microsoft Sans Serif"/>
                <a:cs typeface="Microsoft Sans Serif"/>
              </a:rPr>
              <a:t> se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puede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configurar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entre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5">
                <a:latin typeface="Microsoft Sans Serif"/>
                <a:cs typeface="Microsoft Sans Serif"/>
              </a:rPr>
              <a:t>0,0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15">
                <a:latin typeface="Microsoft Sans Serif"/>
                <a:cs typeface="Microsoft Sans Serif"/>
              </a:rPr>
              <a:t> </a:t>
            </a:r>
            <a:r>
              <a:rPr dirty="0" sz="1000" spc="5">
                <a:latin typeface="Microsoft Sans Serif"/>
                <a:cs typeface="Microsoft Sans Serif"/>
              </a:rPr>
              <a:t>999,9. </a:t>
            </a:r>
            <a:r>
              <a:rPr dirty="0" sz="1000" spc="-5">
                <a:latin typeface="Microsoft Sans Serif"/>
                <a:cs typeface="Microsoft Sans Serif"/>
              </a:rPr>
              <a:t>P463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35">
                <a:latin typeface="Microsoft Sans Serif"/>
                <a:cs typeface="Microsoft Sans Serif"/>
              </a:rPr>
              <a:t>puede </a:t>
            </a:r>
            <a:r>
              <a:rPr dirty="0" sz="1000" spc="45">
                <a:latin typeface="Microsoft Sans Serif"/>
                <a:cs typeface="Microsoft Sans Serif"/>
              </a:rPr>
              <a:t>configurar </a:t>
            </a:r>
            <a:r>
              <a:rPr dirty="0" sz="1000" spc="30">
                <a:latin typeface="Microsoft Sans Serif"/>
                <a:cs typeface="Microsoft Sans Serif"/>
              </a:rPr>
              <a:t>en </a:t>
            </a:r>
            <a:r>
              <a:rPr dirty="0" sz="1000">
                <a:latin typeface="Microsoft Sans Serif"/>
                <a:cs typeface="Microsoft Sans Serif"/>
              </a:rPr>
              <a:t>0, </a:t>
            </a:r>
            <a:r>
              <a:rPr dirty="0" sz="1000" spc="15">
                <a:latin typeface="Microsoft Sans Serif"/>
                <a:cs typeface="Microsoft Sans Serif"/>
              </a:rPr>
              <a:t>1 </a:t>
            </a:r>
            <a:r>
              <a:rPr dirty="0" sz="1000" spc="45">
                <a:latin typeface="Microsoft Sans Serif"/>
                <a:cs typeface="Microsoft Sans Serif"/>
              </a:rPr>
              <a:t>o </a:t>
            </a:r>
            <a:r>
              <a:rPr dirty="0" sz="1000">
                <a:latin typeface="Microsoft Sans Serif"/>
                <a:cs typeface="Microsoft Sans Serif"/>
              </a:rPr>
              <a:t>2. </a:t>
            </a:r>
            <a:r>
              <a:rPr dirty="0" sz="1000" spc="-45">
                <a:latin typeface="Microsoft Sans Serif"/>
                <a:cs typeface="Microsoft Sans Serif"/>
              </a:rPr>
              <a:t>Si </a:t>
            </a:r>
            <a:r>
              <a:rPr dirty="0" sz="1000" spc="-5">
                <a:latin typeface="Microsoft Sans Serif"/>
                <a:cs typeface="Microsoft Sans Serif"/>
              </a:rPr>
              <a:t>P462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40">
                <a:latin typeface="Microsoft Sans Serif"/>
                <a:cs typeface="Microsoft Sans Serif"/>
              </a:rPr>
              <a:t>configurara </a:t>
            </a:r>
            <a:r>
              <a:rPr dirty="0" sz="1000" spc="30">
                <a:latin typeface="Microsoft Sans Serif"/>
                <a:cs typeface="Microsoft Sans Serif"/>
              </a:rPr>
              <a:t>en </a:t>
            </a:r>
            <a:r>
              <a:rPr dirty="0" sz="1000" spc="35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30,00 y </a:t>
            </a:r>
            <a:r>
              <a:rPr dirty="0" sz="1000" spc="-5">
                <a:latin typeface="Microsoft Sans Serif"/>
                <a:cs typeface="Microsoft Sans Serif"/>
              </a:rPr>
              <a:t>P463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40">
                <a:latin typeface="Microsoft Sans Serif"/>
                <a:cs typeface="Microsoft Sans Serif"/>
              </a:rPr>
              <a:t>configurara </a:t>
            </a:r>
            <a:r>
              <a:rPr dirty="0" sz="1000" spc="30">
                <a:latin typeface="Microsoft Sans Serif"/>
                <a:cs typeface="Microsoft Sans Serif"/>
              </a:rPr>
              <a:t>en </a:t>
            </a:r>
            <a:r>
              <a:rPr dirty="0" sz="1000">
                <a:latin typeface="Microsoft Sans Serif"/>
                <a:cs typeface="Microsoft Sans Serif"/>
              </a:rPr>
              <a:t>0,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35">
                <a:latin typeface="Microsoft Sans Serif"/>
                <a:cs typeface="Microsoft Sans Serif"/>
              </a:rPr>
              <a:t>variador </a:t>
            </a:r>
            <a:r>
              <a:rPr dirty="0" sz="1000" spc="40">
                <a:latin typeface="Microsoft Sans Serif"/>
                <a:cs typeface="Microsoft Sans Serif"/>
              </a:rPr>
              <a:t>tardaría </a:t>
            </a:r>
            <a:r>
              <a:rPr dirty="0" sz="1000" spc="15">
                <a:latin typeface="Microsoft Sans Serif"/>
                <a:cs typeface="Microsoft Sans Serif"/>
              </a:rPr>
              <a:t>30 </a:t>
            </a:r>
            <a:r>
              <a:rPr dirty="0" sz="1000" spc="30">
                <a:latin typeface="Microsoft Sans Serif"/>
                <a:cs typeface="Microsoft Sans Serif"/>
              </a:rPr>
              <a:t>segundos en </a:t>
            </a:r>
            <a:r>
              <a:rPr dirty="0" sz="1000" spc="35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acelerar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el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70">
                <a:latin typeface="Microsoft Sans Serif"/>
                <a:cs typeface="Microsoft Sans Serif"/>
              </a:rPr>
              <a:t>motor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0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100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60">
                <a:latin typeface="Microsoft Sans Serif"/>
                <a:cs typeface="Microsoft Sans Serif"/>
              </a:rPr>
              <a:t>%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velocidad.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7390" y="3228746"/>
            <a:ext cx="1719580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30" b="1">
                <a:latin typeface="Arial"/>
                <a:cs typeface="Arial"/>
              </a:rPr>
              <a:t>Parámetros</a:t>
            </a:r>
            <a:r>
              <a:rPr dirty="0" sz="950" spc="-15" b="1">
                <a:latin typeface="Arial"/>
                <a:cs typeface="Arial"/>
              </a:rPr>
              <a:t> </a:t>
            </a:r>
            <a:r>
              <a:rPr dirty="0" sz="950" spc="25" b="1">
                <a:latin typeface="Arial"/>
                <a:cs typeface="Arial"/>
              </a:rPr>
              <a:t>de</a:t>
            </a:r>
            <a:r>
              <a:rPr dirty="0" sz="950" spc="-15" b="1">
                <a:latin typeface="Arial"/>
                <a:cs typeface="Arial"/>
              </a:rPr>
              <a:t> </a:t>
            </a:r>
            <a:r>
              <a:rPr dirty="0" sz="950" spc="10" b="1">
                <a:latin typeface="Arial"/>
                <a:cs typeface="Arial"/>
              </a:rPr>
              <a:t>visualización</a:t>
            </a:r>
            <a:endParaRPr sz="9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03214" y="3190646"/>
            <a:ext cx="4203700" cy="94488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195"/>
              </a:spcBef>
              <a:tabLst>
                <a:tab pos="2174875" algn="l"/>
              </a:tabLst>
            </a:pPr>
            <a:r>
              <a:rPr dirty="0" sz="950" spc="-5">
                <a:latin typeface="Microsoft Sans Serif"/>
                <a:cs typeface="Microsoft Sans Serif"/>
              </a:rPr>
              <a:t>Los </a:t>
            </a:r>
            <a:r>
              <a:rPr dirty="0" sz="950" spc="40">
                <a:latin typeface="Microsoft Sans Serif"/>
                <a:cs typeface="Microsoft Sans Serif"/>
              </a:rPr>
              <a:t>parámetros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visualización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30">
                <a:latin typeface="Microsoft Sans Serif"/>
                <a:cs typeface="Microsoft Sans Serif"/>
              </a:rPr>
              <a:t>utilizan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15">
                <a:latin typeface="Microsoft Sans Serif"/>
                <a:cs typeface="Microsoft Sans Serif"/>
              </a:rPr>
              <a:t>visualizar </a:t>
            </a:r>
            <a:r>
              <a:rPr dirty="0" sz="950" spc="25">
                <a:latin typeface="Microsoft Sans Serif"/>
                <a:cs typeface="Microsoft Sans Serif"/>
              </a:rPr>
              <a:t>cantidades </a:t>
            </a:r>
            <a:r>
              <a:rPr dirty="0" sz="950" spc="30">
                <a:latin typeface="Microsoft Sans Serif"/>
                <a:cs typeface="Microsoft Sans Serif"/>
              </a:rPr>
              <a:t> internas. </a:t>
            </a:r>
            <a:r>
              <a:rPr dirty="0" sz="950" spc="-5">
                <a:latin typeface="Microsoft Sans Serif"/>
                <a:cs typeface="Microsoft Sans Serif"/>
              </a:rPr>
              <a:t>Estos </a:t>
            </a:r>
            <a:r>
              <a:rPr dirty="0" sz="950" spc="40">
                <a:latin typeface="Microsoft Sans Serif"/>
                <a:cs typeface="Microsoft Sans Serif"/>
              </a:rPr>
              <a:t>parámetros </a:t>
            </a:r>
            <a:r>
              <a:rPr dirty="0" sz="950" spc="25">
                <a:latin typeface="Microsoft Sans Serif"/>
                <a:cs typeface="Microsoft Sans Serif"/>
              </a:rPr>
              <a:t>solo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45">
                <a:latin typeface="Microsoft Sans Serif"/>
                <a:cs typeface="Microsoft Sans Serif"/>
              </a:rPr>
              <a:t>muestran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50">
                <a:latin typeface="Microsoft Sans Serif"/>
                <a:cs typeface="Microsoft Sans Serif"/>
              </a:rPr>
              <a:t>no </a:t>
            </a:r>
            <a:r>
              <a:rPr dirty="0" sz="950" spc="40">
                <a:latin typeface="Microsoft Sans Serif"/>
                <a:cs typeface="Microsoft Sans Serif"/>
              </a:rPr>
              <a:t>pueden </a:t>
            </a:r>
            <a:r>
              <a:rPr dirty="0" sz="950" spc="20">
                <a:latin typeface="Microsoft Sans Serif"/>
                <a:cs typeface="Microsoft Sans Serif"/>
              </a:rPr>
              <a:t>ser </a:t>
            </a:r>
            <a:r>
              <a:rPr dirty="0" sz="950" spc="2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modificados </a:t>
            </a:r>
            <a:r>
              <a:rPr dirty="0" sz="950" spc="55">
                <a:latin typeface="Microsoft Sans Serif"/>
                <a:cs typeface="Microsoft Sans Serif"/>
              </a:rPr>
              <a:t>por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35">
                <a:latin typeface="Microsoft Sans Serif"/>
                <a:cs typeface="Microsoft Sans Serif"/>
              </a:rPr>
              <a:t>operador. </a:t>
            </a:r>
            <a:r>
              <a:rPr dirty="0" sz="950" spc="-5">
                <a:latin typeface="Microsoft Sans Serif"/>
                <a:cs typeface="Microsoft Sans Serif"/>
              </a:rPr>
              <a:t>Los </a:t>
            </a:r>
            <a:r>
              <a:rPr dirty="0" sz="950" spc="40">
                <a:latin typeface="Microsoft Sans Serif"/>
                <a:cs typeface="Microsoft Sans Serif"/>
              </a:rPr>
              <a:t>parámetros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visualización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distinguen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por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una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"r"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minúscula	</a:t>
            </a:r>
            <a:r>
              <a:rPr dirty="0" sz="1100" spc="-15">
                <a:latin typeface="Microsoft Sans Serif"/>
                <a:cs typeface="Microsoft Sans Serif"/>
              </a:rPr>
              <a:t>. </a:t>
            </a:r>
            <a:r>
              <a:rPr dirty="0" sz="1100" spc="40">
                <a:latin typeface="Microsoft Sans Serif"/>
                <a:cs typeface="Microsoft Sans Serif"/>
              </a:rPr>
              <a:t>Parámetro</a:t>
            </a:r>
            <a:r>
              <a:rPr dirty="0" sz="1100" spc="-20">
                <a:latin typeface="Microsoft Sans Serif"/>
                <a:cs typeface="Microsoft Sans Serif"/>
              </a:rPr>
              <a:t> </a:t>
            </a:r>
            <a:r>
              <a:rPr dirty="0" sz="1100" spc="25">
                <a:latin typeface="Microsoft Sans Serif"/>
                <a:cs typeface="Microsoft Sans Serif"/>
              </a:rPr>
              <a:t>r002,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 spc="65">
                <a:latin typeface="Microsoft Sans Serif"/>
                <a:cs typeface="Microsoft Sans Serif"/>
              </a:rPr>
              <a:t>por</a:t>
            </a:r>
            <a:r>
              <a:rPr dirty="0" sz="1100" spc="-2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ejemplo, </a:t>
            </a:r>
            <a:r>
              <a:rPr dirty="0" sz="1100" spc="-275">
                <a:latin typeface="Microsoft Sans Serif"/>
                <a:cs typeface="Microsoft Sans Serif"/>
              </a:rPr>
              <a:t> </a:t>
            </a:r>
            <a:r>
              <a:rPr dirty="0" sz="1150" spc="50">
                <a:latin typeface="Microsoft Sans Serif"/>
                <a:cs typeface="Microsoft Sans Serif"/>
              </a:rPr>
              <a:t>muestra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20">
                <a:latin typeface="Microsoft Sans Serif"/>
                <a:cs typeface="Microsoft Sans Serif"/>
              </a:rPr>
              <a:t>el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35">
                <a:latin typeface="Microsoft Sans Serif"/>
                <a:cs typeface="Microsoft Sans Serif"/>
              </a:rPr>
              <a:t>valor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35">
                <a:latin typeface="Microsoft Sans Serif"/>
                <a:cs typeface="Microsoft Sans Serif"/>
              </a:rPr>
              <a:t>de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20">
                <a:latin typeface="Microsoft Sans Serif"/>
                <a:cs typeface="Microsoft Sans Serif"/>
              </a:rPr>
              <a:t>salida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35">
                <a:latin typeface="Microsoft Sans Serif"/>
                <a:cs typeface="Microsoft Sans Serif"/>
              </a:rPr>
              <a:t>de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30">
                <a:latin typeface="Microsoft Sans Serif"/>
                <a:cs typeface="Microsoft Sans Serif"/>
              </a:rPr>
              <a:t>voltaje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20">
                <a:latin typeface="Microsoft Sans Serif"/>
                <a:cs typeface="Microsoft Sans Serif"/>
              </a:rPr>
              <a:t>al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65">
                <a:latin typeface="Microsoft Sans Serif"/>
                <a:cs typeface="Microsoft Sans Serif"/>
              </a:rPr>
              <a:t>motor.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7390" y="5965596"/>
            <a:ext cx="110299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b="1">
                <a:latin typeface="Arial"/>
                <a:cs typeface="Arial"/>
              </a:rPr>
              <a:t>Bloques</a:t>
            </a:r>
            <a:r>
              <a:rPr dirty="0" sz="800" spc="-30" b="1">
                <a:latin typeface="Arial"/>
                <a:cs typeface="Arial"/>
              </a:rPr>
              <a:t> </a:t>
            </a:r>
            <a:r>
              <a:rPr dirty="0" sz="800" spc="20" b="1">
                <a:latin typeface="Arial"/>
                <a:cs typeface="Arial"/>
              </a:rPr>
              <a:t>de</a:t>
            </a:r>
            <a:r>
              <a:rPr dirty="0" sz="800" spc="-30" b="1">
                <a:latin typeface="Arial"/>
                <a:cs typeface="Arial"/>
              </a:rPr>
              <a:t> </a:t>
            </a:r>
            <a:r>
              <a:rPr dirty="0" sz="800" spc="10" b="1">
                <a:latin typeface="Arial"/>
                <a:cs typeface="Arial"/>
              </a:rPr>
              <a:t>funciones</a:t>
            </a:r>
            <a:endParaRPr sz="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03214" y="5908446"/>
            <a:ext cx="4164329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30">
                <a:latin typeface="Microsoft Sans Serif"/>
                <a:cs typeface="Microsoft Sans Serif"/>
              </a:rPr>
              <a:t>Un </a:t>
            </a:r>
            <a:r>
              <a:rPr dirty="0" sz="950" spc="40">
                <a:latin typeface="Microsoft Sans Serif"/>
                <a:cs typeface="Microsoft Sans Serif"/>
              </a:rPr>
              <a:t>bloque </a:t>
            </a:r>
            <a:r>
              <a:rPr dirty="0" sz="950" spc="30">
                <a:latin typeface="Microsoft Sans Serif"/>
                <a:cs typeface="Microsoft Sans Serif"/>
              </a:rPr>
              <a:t>de funciones </a:t>
            </a:r>
            <a:r>
              <a:rPr dirty="0" sz="950" spc="25">
                <a:latin typeface="Microsoft Sans Serif"/>
                <a:cs typeface="Microsoft Sans Serif"/>
              </a:rPr>
              <a:t>consta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20">
                <a:latin typeface="Microsoft Sans Serif"/>
                <a:cs typeface="Microsoft Sans Serif"/>
              </a:rPr>
              <a:t>varios </a:t>
            </a:r>
            <a:r>
              <a:rPr dirty="0" sz="950" spc="40">
                <a:latin typeface="Microsoft Sans Serif"/>
                <a:cs typeface="Microsoft Sans Serif"/>
              </a:rPr>
              <a:t>parámetros </a:t>
            </a:r>
            <a:r>
              <a:rPr dirty="0" sz="950" spc="35">
                <a:latin typeface="Microsoft Sans Serif"/>
                <a:cs typeface="Microsoft Sans Serif"/>
              </a:rPr>
              <a:t>agrupados para </a:t>
            </a:r>
            <a:r>
              <a:rPr dirty="0" sz="950" spc="4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realizar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una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tarea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específica.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40">
                <a:latin typeface="Microsoft Sans Serif"/>
                <a:cs typeface="Microsoft Sans Serif"/>
              </a:rPr>
              <a:t>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siguiente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bloque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funciones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representa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ejemplo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cómo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puede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usar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controlador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proporcional/integral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-20">
                <a:latin typeface="Microsoft Sans Serif"/>
                <a:cs typeface="Microsoft Sans Serif"/>
              </a:rPr>
              <a:t>(PI)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control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velocidad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45">
                <a:latin typeface="Microsoft Sans Serif"/>
                <a:cs typeface="Microsoft Sans Serif"/>
              </a:rPr>
              <a:t>MASTERDRIVE.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91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56154" y="1790877"/>
            <a:ext cx="2464435" cy="697865"/>
            <a:chOff x="2756154" y="1790877"/>
            <a:chExt cx="2464435" cy="6978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24643" y="1790877"/>
              <a:ext cx="907707" cy="49966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56154" y="1794179"/>
              <a:ext cx="844181" cy="30653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72763" y="2296515"/>
              <a:ext cx="451700" cy="19180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62779" y="2024837"/>
              <a:ext cx="657745" cy="9518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27293" y="520090"/>
            <a:ext cx="147447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35" b="1">
                <a:latin typeface="Arial"/>
                <a:cs typeface="Arial"/>
              </a:rPr>
              <a:t>Parámetros</a:t>
            </a:r>
            <a:r>
              <a:rPr dirty="0" sz="1000" spc="-50" b="1">
                <a:latin typeface="Arial"/>
                <a:cs typeface="Arial"/>
              </a:rPr>
              <a:t> </a:t>
            </a:r>
            <a:r>
              <a:rPr dirty="0" sz="1000" spc="25" b="1">
                <a:latin typeface="Arial"/>
                <a:cs typeface="Arial"/>
              </a:rPr>
              <a:t>de</a:t>
            </a:r>
            <a:r>
              <a:rPr dirty="0" sz="1000" spc="-50" b="1">
                <a:latin typeface="Arial"/>
                <a:cs typeface="Arial"/>
              </a:rPr>
              <a:t> </a:t>
            </a:r>
            <a:r>
              <a:rPr dirty="0" sz="1000" spc="25" b="1">
                <a:latin typeface="Arial"/>
                <a:cs typeface="Arial"/>
              </a:rPr>
              <a:t>función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23133" y="485800"/>
            <a:ext cx="420179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-15">
                <a:latin typeface="Microsoft Sans Serif"/>
                <a:cs typeface="Microsoft Sans Serif"/>
              </a:rPr>
              <a:t>La </a:t>
            </a:r>
            <a:r>
              <a:rPr dirty="0" sz="850" spc="20">
                <a:latin typeface="Microsoft Sans Serif"/>
                <a:cs typeface="Microsoft Sans Serif"/>
              </a:rPr>
              <a:t>respuesta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35">
                <a:latin typeface="Microsoft Sans Serif"/>
                <a:cs typeface="Microsoft Sans Serif"/>
              </a:rPr>
              <a:t>bloque </a:t>
            </a:r>
            <a:r>
              <a:rPr dirty="0" sz="850" spc="25">
                <a:latin typeface="Microsoft Sans Serif"/>
                <a:cs typeface="Microsoft Sans Serif"/>
              </a:rPr>
              <a:t>de funciones </a:t>
            </a:r>
            <a:r>
              <a:rPr dirty="0" sz="850" spc="15">
                <a:latin typeface="Microsoft Sans Serif"/>
                <a:cs typeface="Microsoft Sans Serif"/>
              </a:rPr>
              <a:t>está </a:t>
            </a:r>
            <a:r>
              <a:rPr dirty="0" sz="850" spc="35">
                <a:latin typeface="Microsoft Sans Serif"/>
                <a:cs typeface="Microsoft Sans Serif"/>
              </a:rPr>
              <a:t>determinada </a:t>
            </a:r>
            <a:r>
              <a:rPr dirty="0" sz="850" spc="50">
                <a:latin typeface="Microsoft Sans Serif"/>
                <a:cs typeface="Microsoft Sans Serif"/>
              </a:rPr>
              <a:t>por </a:t>
            </a:r>
            <a:r>
              <a:rPr dirty="0" sz="850" spc="15">
                <a:latin typeface="Microsoft Sans Serif"/>
                <a:cs typeface="Microsoft Sans Serif"/>
              </a:rPr>
              <a:t>los </a:t>
            </a:r>
            <a:r>
              <a:rPr dirty="0" sz="850" spc="35">
                <a:latin typeface="Microsoft Sans Serif"/>
                <a:cs typeface="Microsoft Sans Serif"/>
              </a:rPr>
              <a:t>parámetros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30">
                <a:latin typeface="Microsoft Sans Serif"/>
                <a:cs typeface="Microsoft Sans Serif"/>
              </a:rPr>
              <a:t> función.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15">
                <a:latin typeface="Microsoft Sans Serif"/>
                <a:cs typeface="Microsoft Sans Serif"/>
              </a:rPr>
              <a:t>La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ganancia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proporcional</a:t>
            </a:r>
            <a:r>
              <a:rPr dirty="0" sz="850" spc="5">
                <a:latin typeface="Microsoft Sans Serif"/>
                <a:cs typeface="Microsoft Sans Serif"/>
              </a:rPr>
              <a:t> y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45">
                <a:latin typeface="Microsoft Sans Serif"/>
                <a:cs typeface="Microsoft Sans Serif"/>
              </a:rPr>
              <a:t>tiempo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integral,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por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ejemplo,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determinan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respuesta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40">
                <a:latin typeface="Microsoft Sans Serif"/>
                <a:cs typeface="Microsoft Sans Serif"/>
              </a:rPr>
              <a:t>controlador </a:t>
            </a:r>
            <a:r>
              <a:rPr dirty="0" sz="850" spc="-5">
                <a:latin typeface="Microsoft Sans Serif"/>
                <a:cs typeface="Microsoft Sans Serif"/>
              </a:rPr>
              <a:t>PI. Cada </a:t>
            </a:r>
            <a:r>
              <a:rPr dirty="0" sz="850" spc="40">
                <a:latin typeface="Microsoft Sans Serif"/>
                <a:cs typeface="Microsoft Sans Serif"/>
              </a:rPr>
              <a:t>parámetro </a:t>
            </a:r>
            <a:r>
              <a:rPr dirty="0" sz="850" spc="30">
                <a:latin typeface="Microsoft Sans Serif"/>
                <a:cs typeface="Microsoft Sans Serif"/>
              </a:rPr>
              <a:t>tiene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40">
                <a:latin typeface="Microsoft Sans Serif"/>
                <a:cs typeface="Microsoft Sans Serif"/>
              </a:rPr>
              <a:t>nombre, </a:t>
            </a:r>
            <a:r>
              <a:rPr dirty="0" sz="850" spc="50">
                <a:latin typeface="Microsoft Sans Serif"/>
                <a:cs typeface="Microsoft Sans Serif"/>
              </a:rPr>
              <a:t>un número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identificación,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un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rango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valores</a:t>
            </a:r>
            <a:r>
              <a:rPr dirty="0" sz="850" spc="5">
                <a:latin typeface="Microsoft Sans Serif"/>
                <a:cs typeface="Microsoft Sans Serif"/>
              </a:rPr>
              <a:t> y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una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configuración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fábrica.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-5">
                <a:latin typeface="Microsoft Sans Serif"/>
                <a:cs typeface="Microsoft Sans Serif"/>
              </a:rPr>
              <a:t>Los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parámetros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función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se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pueden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indexar.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2933090"/>
            <a:ext cx="166433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25" b="1">
                <a:latin typeface="Arial"/>
                <a:cs typeface="Arial"/>
              </a:rPr>
              <a:t>Indexación</a:t>
            </a:r>
            <a:r>
              <a:rPr dirty="0" sz="800" spc="-30" b="1">
                <a:latin typeface="Arial"/>
                <a:cs typeface="Arial"/>
              </a:rPr>
              <a:t> </a:t>
            </a:r>
            <a:r>
              <a:rPr dirty="0" sz="800" spc="10" b="1">
                <a:latin typeface="Arial"/>
                <a:cs typeface="Arial"/>
              </a:rPr>
              <a:t>y</a:t>
            </a:r>
            <a:r>
              <a:rPr dirty="0" sz="800" spc="-25" b="1">
                <a:latin typeface="Arial"/>
                <a:cs typeface="Arial"/>
              </a:rPr>
              <a:t> </a:t>
            </a:r>
            <a:r>
              <a:rPr dirty="0" sz="800" spc="15" b="1">
                <a:latin typeface="Arial"/>
                <a:cs typeface="Arial"/>
              </a:rPr>
              <a:t>conjuntos</a:t>
            </a:r>
            <a:r>
              <a:rPr dirty="0" sz="800" spc="-30" b="1">
                <a:latin typeface="Arial"/>
                <a:cs typeface="Arial"/>
              </a:rPr>
              <a:t> </a:t>
            </a:r>
            <a:r>
              <a:rPr dirty="0" sz="800" spc="20" b="1">
                <a:latin typeface="Arial"/>
                <a:cs typeface="Arial"/>
              </a:rPr>
              <a:t>de</a:t>
            </a:r>
            <a:r>
              <a:rPr dirty="0" sz="800" spc="-25" b="1">
                <a:latin typeface="Arial"/>
                <a:cs typeface="Arial"/>
              </a:rPr>
              <a:t> </a:t>
            </a:r>
            <a:r>
              <a:rPr dirty="0" sz="800" spc="15" b="1">
                <a:latin typeface="Arial"/>
                <a:cs typeface="Arial"/>
              </a:rPr>
              <a:t>datos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23124" y="2874670"/>
            <a:ext cx="4221480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25">
                <a:latin typeface="Microsoft Sans Serif"/>
                <a:cs typeface="Microsoft Sans Serif"/>
              </a:rPr>
              <a:t>En </a:t>
            </a:r>
            <a:r>
              <a:rPr dirty="0" sz="900" spc="25">
                <a:latin typeface="Microsoft Sans Serif"/>
                <a:cs typeface="Microsoft Sans Serif"/>
              </a:rPr>
              <a:t>muchas </a:t>
            </a:r>
            <a:r>
              <a:rPr dirty="0" sz="900" spc="10">
                <a:latin typeface="Microsoft Sans Serif"/>
                <a:cs typeface="Microsoft Sans Serif"/>
              </a:rPr>
              <a:t>aplicaciones, </a:t>
            </a:r>
            <a:r>
              <a:rPr dirty="0" sz="900" spc="35">
                <a:latin typeface="Microsoft Sans Serif"/>
                <a:cs typeface="Microsoft Sans Serif"/>
              </a:rPr>
              <a:t>puede </a:t>
            </a:r>
            <a:r>
              <a:rPr dirty="0" sz="900" spc="20">
                <a:latin typeface="Microsoft Sans Serif"/>
                <a:cs typeface="Microsoft Sans Serif"/>
              </a:rPr>
              <a:t>ser </a:t>
            </a:r>
            <a:r>
              <a:rPr dirty="0" sz="900" spc="15">
                <a:latin typeface="Microsoft Sans Serif"/>
                <a:cs typeface="Microsoft Sans Serif"/>
              </a:rPr>
              <a:t>deseable </a:t>
            </a:r>
            <a:r>
              <a:rPr dirty="0" sz="900" spc="40">
                <a:latin typeface="Microsoft Sans Serif"/>
                <a:cs typeface="Microsoft Sans Serif"/>
              </a:rPr>
              <a:t>configurar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-45">
                <a:latin typeface="Microsoft Sans Serif"/>
                <a:cs typeface="Microsoft Sans Serif"/>
              </a:rPr>
              <a:t>MASTERDRIVE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variaciones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5">
                <a:latin typeface="Microsoft Sans Serif"/>
                <a:cs typeface="Microsoft Sans Serif"/>
              </a:rPr>
              <a:t>operación. </a:t>
            </a:r>
            <a:r>
              <a:rPr dirty="0" sz="900" spc="20">
                <a:latin typeface="Microsoft Sans Serif"/>
                <a:cs typeface="Microsoft Sans Serif"/>
              </a:rPr>
              <a:t>Por </a:t>
            </a:r>
            <a:r>
              <a:rPr dirty="0" sz="900" spc="30">
                <a:latin typeface="Microsoft Sans Serif"/>
                <a:cs typeface="Microsoft Sans Serif"/>
              </a:rPr>
              <a:t>ejemplo, </a:t>
            </a:r>
            <a:r>
              <a:rPr dirty="0" sz="900" spc="35">
                <a:latin typeface="Microsoft Sans Serif"/>
                <a:cs typeface="Microsoft Sans Serif"/>
              </a:rPr>
              <a:t>puede haber una </a:t>
            </a:r>
            <a:r>
              <a:rPr dirty="0" sz="900" spc="25">
                <a:latin typeface="Microsoft Sans Serif"/>
                <a:cs typeface="Microsoft Sans Serif"/>
              </a:rPr>
              <a:t>situación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4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aplicación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que</a:t>
            </a:r>
            <a:r>
              <a:rPr dirty="0" sz="900" spc="-5">
                <a:latin typeface="Microsoft Sans Serif"/>
                <a:cs typeface="Microsoft Sans Serif"/>
              </a:rPr>
              <a:t> sea </a:t>
            </a:r>
            <a:r>
              <a:rPr dirty="0" sz="900" spc="15">
                <a:latin typeface="Microsoft Sans Serif"/>
                <a:cs typeface="Microsoft Sans Serif"/>
              </a:rPr>
              <a:t>deseable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tener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diferentes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tiempos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aceleración.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-5">
                <a:latin typeface="Microsoft Sans Serif"/>
                <a:cs typeface="Microsoft Sans Serif"/>
              </a:rPr>
              <a:t>Los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parámetros </a:t>
            </a:r>
            <a:r>
              <a:rPr dirty="0" sz="900" spc="25">
                <a:latin typeface="Microsoft Sans Serif"/>
                <a:cs typeface="Microsoft Sans Serif"/>
              </a:rPr>
              <a:t>indexados </a:t>
            </a:r>
            <a:r>
              <a:rPr dirty="0" sz="900" spc="35">
                <a:latin typeface="Microsoft Sans Serif"/>
                <a:cs typeface="Microsoft Sans Serif"/>
              </a:rPr>
              <a:t>pueden </a:t>
            </a:r>
            <a:r>
              <a:rPr dirty="0" sz="900" spc="40">
                <a:latin typeface="Microsoft Sans Serif"/>
                <a:cs typeface="Microsoft Sans Serif"/>
              </a:rPr>
              <a:t>tener </a:t>
            </a:r>
            <a:r>
              <a:rPr dirty="0" sz="900" spc="20">
                <a:latin typeface="Microsoft Sans Serif"/>
                <a:cs typeface="Microsoft Sans Serif"/>
              </a:rPr>
              <a:t>hasta </a:t>
            </a:r>
            <a:r>
              <a:rPr dirty="0" sz="900" spc="35">
                <a:latin typeface="Microsoft Sans Serif"/>
                <a:cs typeface="Microsoft Sans Serif"/>
              </a:rPr>
              <a:t>cuatro </a:t>
            </a:r>
            <a:r>
              <a:rPr dirty="0" sz="900" spc="20">
                <a:latin typeface="Microsoft Sans Serif"/>
                <a:cs typeface="Microsoft Sans Serif"/>
              </a:rPr>
              <a:t>valores </a:t>
            </a:r>
            <a:r>
              <a:rPr dirty="0" sz="900" spc="30">
                <a:latin typeface="Microsoft Sans Serif"/>
                <a:cs typeface="Microsoft Sans Serif"/>
              </a:rPr>
              <a:t>diferentes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almacenados </a:t>
            </a:r>
            <a:r>
              <a:rPr dirty="0" sz="900" spc="25">
                <a:latin typeface="Microsoft Sans Serif"/>
                <a:cs typeface="Microsoft Sans Serif"/>
              </a:rPr>
              <a:t>con </a:t>
            </a:r>
            <a:r>
              <a:rPr dirty="0" sz="900" spc="10">
                <a:latin typeface="Microsoft Sans Serif"/>
                <a:cs typeface="Microsoft Sans Serif"/>
              </a:rPr>
              <a:t>ellos. </a:t>
            </a:r>
            <a:r>
              <a:rPr dirty="0" sz="900" spc="-5">
                <a:latin typeface="Microsoft Sans Serif"/>
                <a:cs typeface="Microsoft Sans Serif"/>
              </a:rPr>
              <a:t>Cada </a:t>
            </a:r>
            <a:r>
              <a:rPr dirty="0" sz="900" spc="30">
                <a:latin typeface="Microsoft Sans Serif"/>
                <a:cs typeface="Microsoft Sans Serif"/>
              </a:rPr>
              <a:t>valor </a:t>
            </a:r>
            <a:r>
              <a:rPr dirty="0" sz="900" spc="25">
                <a:latin typeface="Microsoft Sans Serif"/>
                <a:cs typeface="Microsoft Sans Serif"/>
              </a:rPr>
              <a:t>almacenado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40">
                <a:latin typeface="Microsoft Sans Serif"/>
                <a:cs typeface="Microsoft Sans Serif"/>
              </a:rPr>
              <a:t>parte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40">
                <a:latin typeface="Microsoft Sans Serif"/>
                <a:cs typeface="Microsoft Sans Serif"/>
              </a:rPr>
              <a:t>conjunto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datos.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40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parámetro</a:t>
            </a:r>
            <a:r>
              <a:rPr dirty="0" sz="900" spc="-5">
                <a:latin typeface="Microsoft Sans Serif"/>
                <a:cs typeface="Microsoft Sans Serif"/>
              </a:rPr>
              <a:t> P462, </a:t>
            </a:r>
            <a:r>
              <a:rPr dirty="0" sz="900" spc="45">
                <a:latin typeface="Microsoft Sans Serif"/>
                <a:cs typeface="Microsoft Sans Serif"/>
              </a:rPr>
              <a:t>tiempo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aceleración,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ejemplo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parámetro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indexado. </a:t>
            </a:r>
            <a:r>
              <a:rPr dirty="0" sz="900" spc="-5">
                <a:latin typeface="Microsoft Sans Serif"/>
                <a:cs typeface="Microsoft Sans Serif"/>
              </a:rPr>
              <a:t>P462 </a:t>
            </a:r>
            <a:r>
              <a:rPr dirty="0" sz="900" spc="35">
                <a:latin typeface="Microsoft Sans Serif"/>
                <a:cs typeface="Microsoft Sans Serif"/>
              </a:rPr>
              <a:t>puede </a:t>
            </a:r>
            <a:r>
              <a:rPr dirty="0" sz="900" spc="40">
                <a:latin typeface="Microsoft Sans Serif"/>
                <a:cs typeface="Microsoft Sans Serif"/>
              </a:rPr>
              <a:t>tener </a:t>
            </a:r>
            <a:r>
              <a:rPr dirty="0" sz="900" spc="20">
                <a:latin typeface="Microsoft Sans Serif"/>
                <a:cs typeface="Microsoft Sans Serif"/>
              </a:rPr>
              <a:t>almacenados </a:t>
            </a:r>
            <a:r>
              <a:rPr dirty="0" sz="900" spc="35">
                <a:latin typeface="Microsoft Sans Serif"/>
                <a:cs typeface="Microsoft Sans Serif"/>
              </a:rPr>
              <a:t>cuatro tiempos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aceleración </a:t>
            </a:r>
            <a:r>
              <a:rPr dirty="0" sz="900" spc="2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diferentes.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5">
                <a:latin typeface="Microsoft Sans Serif"/>
                <a:cs typeface="Microsoft Sans Serif"/>
              </a:rPr>
              <a:t>P462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podría,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por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ejemplo,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tener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siguientes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valores: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23125" y="4702835"/>
            <a:ext cx="936625" cy="76390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dirty="0" sz="1150" spc="-5">
                <a:latin typeface="Microsoft Sans Serif"/>
                <a:cs typeface="Microsoft Sans Serif"/>
              </a:rPr>
              <a:t>P462.1</a:t>
            </a:r>
            <a:r>
              <a:rPr dirty="0" sz="1150" spc="-45">
                <a:latin typeface="Microsoft Sans Serif"/>
                <a:cs typeface="Microsoft Sans Serif"/>
              </a:rPr>
              <a:t> </a:t>
            </a:r>
            <a:r>
              <a:rPr dirty="0" sz="1150" spc="-15">
                <a:latin typeface="Microsoft Sans Serif"/>
                <a:cs typeface="Microsoft Sans Serif"/>
              </a:rPr>
              <a:t>=</a:t>
            </a:r>
            <a:r>
              <a:rPr dirty="0" sz="1150" spc="-40">
                <a:latin typeface="Microsoft Sans Serif"/>
                <a:cs typeface="Microsoft Sans Serif"/>
              </a:rPr>
              <a:t> </a:t>
            </a:r>
            <a:r>
              <a:rPr dirty="0" sz="1150" spc="10">
                <a:latin typeface="Microsoft Sans Serif"/>
                <a:cs typeface="Microsoft Sans Serif"/>
              </a:rPr>
              <a:t>0.50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100" spc="-5">
                <a:latin typeface="Microsoft Sans Serif"/>
                <a:cs typeface="Microsoft Sans Serif"/>
              </a:rPr>
              <a:t>P462.2</a:t>
            </a:r>
            <a:r>
              <a:rPr dirty="0" sz="1100" spc="-35">
                <a:latin typeface="Microsoft Sans Serif"/>
                <a:cs typeface="Microsoft Sans Serif"/>
              </a:rPr>
              <a:t> </a:t>
            </a:r>
            <a:r>
              <a:rPr dirty="0" sz="1100" spc="-15">
                <a:latin typeface="Microsoft Sans Serif"/>
                <a:cs typeface="Microsoft Sans Serif"/>
              </a:rPr>
              <a:t>=</a:t>
            </a:r>
            <a:r>
              <a:rPr dirty="0" sz="1100" spc="-35">
                <a:latin typeface="Microsoft Sans Serif"/>
                <a:cs typeface="Microsoft Sans Serif"/>
              </a:rPr>
              <a:t> </a:t>
            </a:r>
            <a:r>
              <a:rPr dirty="0" sz="1100" spc="10">
                <a:latin typeface="Microsoft Sans Serif"/>
                <a:cs typeface="Microsoft Sans Serif"/>
              </a:rPr>
              <a:t>1.00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dirty="0" sz="1150" spc="-5">
                <a:latin typeface="Microsoft Sans Serif"/>
                <a:cs typeface="Microsoft Sans Serif"/>
              </a:rPr>
              <a:t>P462.3</a:t>
            </a:r>
            <a:r>
              <a:rPr dirty="0" sz="1150" spc="-50">
                <a:latin typeface="Microsoft Sans Serif"/>
                <a:cs typeface="Microsoft Sans Serif"/>
              </a:rPr>
              <a:t> </a:t>
            </a:r>
            <a:r>
              <a:rPr dirty="0" sz="1150" spc="-15">
                <a:latin typeface="Microsoft Sans Serif"/>
                <a:cs typeface="Microsoft Sans Serif"/>
              </a:rPr>
              <a:t>=</a:t>
            </a:r>
            <a:r>
              <a:rPr dirty="0" sz="1150" spc="-45">
                <a:latin typeface="Microsoft Sans Serif"/>
                <a:cs typeface="Microsoft Sans Serif"/>
              </a:rPr>
              <a:t> </a:t>
            </a:r>
            <a:r>
              <a:rPr dirty="0" sz="1150" spc="10">
                <a:latin typeface="Microsoft Sans Serif"/>
                <a:cs typeface="Microsoft Sans Serif"/>
              </a:rPr>
              <a:t>3.00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1150" spc="-5">
                <a:latin typeface="Microsoft Sans Serif"/>
                <a:cs typeface="Microsoft Sans Serif"/>
              </a:rPr>
              <a:t>P462.4</a:t>
            </a:r>
            <a:r>
              <a:rPr dirty="0" sz="1150" spc="-50">
                <a:latin typeface="Microsoft Sans Serif"/>
                <a:cs typeface="Microsoft Sans Serif"/>
              </a:rPr>
              <a:t> </a:t>
            </a:r>
            <a:r>
              <a:rPr dirty="0" sz="1150" spc="-15">
                <a:latin typeface="Microsoft Sans Serif"/>
                <a:cs typeface="Microsoft Sans Serif"/>
              </a:rPr>
              <a:t>=</a:t>
            </a:r>
            <a:r>
              <a:rPr dirty="0" sz="1150" spc="-45">
                <a:latin typeface="Microsoft Sans Serif"/>
                <a:cs typeface="Microsoft Sans Serif"/>
              </a:rPr>
              <a:t> </a:t>
            </a:r>
            <a:r>
              <a:rPr dirty="0" sz="1150" spc="10">
                <a:latin typeface="Microsoft Sans Serif"/>
                <a:cs typeface="Microsoft Sans Serif"/>
              </a:rPr>
              <a:t>8.00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23125" y="5682640"/>
            <a:ext cx="4164965" cy="5054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35">
                <a:latin typeface="Microsoft Sans Serif"/>
                <a:cs typeface="Microsoft Sans Serif"/>
              </a:rPr>
              <a:t>Si</a:t>
            </a:r>
            <a:r>
              <a:rPr dirty="0" sz="750" spc="-1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el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conjunto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datos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1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está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activo,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el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40">
                <a:latin typeface="Microsoft Sans Serif"/>
                <a:cs typeface="Microsoft Sans Serif"/>
              </a:rPr>
              <a:t>tiempo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aceleración</a:t>
            </a:r>
            <a:r>
              <a:rPr dirty="0" sz="750" spc="-5">
                <a:latin typeface="Microsoft Sans Serif"/>
                <a:cs typeface="Microsoft Sans Serif"/>
              </a:rPr>
              <a:t> es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5">
                <a:latin typeface="Microsoft Sans Serif"/>
                <a:cs typeface="Microsoft Sans Serif"/>
              </a:rPr>
              <a:t>0,50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segundos.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-35">
                <a:latin typeface="Microsoft Sans Serif"/>
                <a:cs typeface="Microsoft Sans Serif"/>
              </a:rPr>
              <a:t>Si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el</a:t>
            </a:r>
            <a:endParaRPr sz="750">
              <a:latin typeface="Microsoft Sans Serif"/>
              <a:cs typeface="Microsoft Sans Serif"/>
            </a:endParaRPr>
          </a:p>
          <a:p>
            <a:pPr marL="12700" marR="5080">
              <a:lnSpc>
                <a:spcPct val="160000"/>
              </a:lnSpc>
            </a:pPr>
            <a:r>
              <a:rPr dirty="0" sz="750" spc="35">
                <a:latin typeface="Microsoft Sans Serif"/>
                <a:cs typeface="Microsoft Sans Serif"/>
              </a:rPr>
              <a:t>conjunto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datos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2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está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activo,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el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40">
                <a:latin typeface="Microsoft Sans Serif"/>
                <a:cs typeface="Microsoft Sans Serif"/>
              </a:rPr>
              <a:t>tiempo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aceleración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-5">
                <a:latin typeface="Microsoft Sans Serif"/>
                <a:cs typeface="Microsoft Sans Serif"/>
              </a:rPr>
              <a:t>es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5">
                <a:latin typeface="Microsoft Sans Serif"/>
                <a:cs typeface="Microsoft Sans Serif"/>
              </a:rPr>
              <a:t>1,00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segundos.</a:t>
            </a:r>
            <a:r>
              <a:rPr dirty="0" sz="750" spc="-5">
                <a:latin typeface="Microsoft Sans Serif"/>
                <a:cs typeface="Microsoft Sans Serif"/>
              </a:rPr>
              <a:t> Los </a:t>
            </a:r>
            <a:r>
              <a:rPr dirty="0" sz="750" spc="25">
                <a:latin typeface="Microsoft Sans Serif"/>
                <a:cs typeface="Microsoft Sans Serif"/>
              </a:rPr>
              <a:t>conjuntos </a:t>
            </a:r>
            <a:r>
              <a:rPr dirty="0" sz="750" spc="-18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datos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son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seleccionados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45">
                <a:latin typeface="Microsoft Sans Serif"/>
                <a:cs typeface="Microsoft Sans Serif"/>
              </a:rPr>
              <a:t>por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el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operador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5">
                <a:latin typeface="Microsoft Sans Serif"/>
                <a:cs typeface="Microsoft Sans Serif"/>
              </a:rPr>
              <a:t>y</a:t>
            </a:r>
            <a:r>
              <a:rPr dirty="0" sz="750" spc="-5">
                <a:latin typeface="Microsoft Sans Serif"/>
                <a:cs typeface="Microsoft Sans Serif"/>
              </a:rPr>
              <a:t> se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pueden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cambiar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en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cualquier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40">
                <a:latin typeface="Microsoft Sans Serif"/>
                <a:cs typeface="Microsoft Sans Serif"/>
              </a:rPr>
              <a:t>momento.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92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22651" y="3622649"/>
            <a:ext cx="3322320" cy="1809750"/>
            <a:chOff x="2922651" y="3622649"/>
            <a:chExt cx="3322320" cy="18097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22651" y="3622649"/>
              <a:ext cx="3322142" cy="18095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7946" y="3622649"/>
              <a:ext cx="545363" cy="32155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738003" y="4751806"/>
              <a:ext cx="50800" cy="10795"/>
            </a:xfrm>
            <a:custGeom>
              <a:avLst/>
              <a:gdLst/>
              <a:ahLst/>
              <a:cxnLst/>
              <a:rect l="l" t="t" r="r" b="b"/>
              <a:pathLst>
                <a:path w="50800" h="10795">
                  <a:moveTo>
                    <a:pt x="50241" y="0"/>
                  </a:moveTo>
                  <a:lnTo>
                    <a:pt x="0" y="0"/>
                  </a:lnTo>
                  <a:lnTo>
                    <a:pt x="0" y="10566"/>
                  </a:lnTo>
                  <a:lnTo>
                    <a:pt x="50241" y="10566"/>
                  </a:lnTo>
                  <a:lnTo>
                    <a:pt x="5024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23082" y="7379133"/>
            <a:ext cx="3513124" cy="101736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07395" y="526181"/>
            <a:ext cx="908050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25" b="1">
                <a:latin typeface="Arial"/>
                <a:cs typeface="Arial"/>
              </a:rPr>
              <a:t>Controlador</a:t>
            </a:r>
            <a:r>
              <a:rPr dirty="0" sz="950" spc="-20" b="1">
                <a:latin typeface="Arial"/>
                <a:cs typeface="Arial"/>
              </a:rPr>
              <a:t> </a:t>
            </a:r>
            <a:r>
              <a:rPr dirty="0" sz="950" spc="30" b="1">
                <a:latin typeface="Arial"/>
                <a:cs typeface="Arial"/>
              </a:rPr>
              <a:t>PI</a:t>
            </a:r>
            <a:endParaRPr sz="9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03219" y="486811"/>
            <a:ext cx="423227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5">
                <a:latin typeface="Microsoft Sans Serif"/>
                <a:cs typeface="Microsoft Sans Serif"/>
              </a:rPr>
              <a:t>Los </a:t>
            </a:r>
            <a:r>
              <a:rPr dirty="0" sz="900" spc="35">
                <a:latin typeface="Microsoft Sans Serif"/>
                <a:cs typeface="Microsoft Sans Serif"/>
              </a:rPr>
              <a:t>controladores </a:t>
            </a:r>
            <a:r>
              <a:rPr dirty="0" sz="900" spc="-5">
                <a:latin typeface="Microsoft Sans Serif"/>
                <a:cs typeface="Microsoft Sans Serif"/>
              </a:rPr>
              <a:t>PI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0">
                <a:latin typeface="Microsoft Sans Serif"/>
                <a:cs typeface="Microsoft Sans Serif"/>
              </a:rPr>
              <a:t>utilizan </a:t>
            </a:r>
            <a:r>
              <a:rPr dirty="0" sz="900" spc="45">
                <a:latin typeface="Microsoft Sans Serif"/>
                <a:cs typeface="Microsoft Sans Serif"/>
              </a:rPr>
              <a:t>comúnmente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30">
                <a:latin typeface="Microsoft Sans Serif"/>
                <a:cs typeface="Microsoft Sans Serif"/>
              </a:rPr>
              <a:t>tecnología de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accionamiento.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25">
                <a:latin typeface="Microsoft Sans Serif"/>
                <a:cs typeface="Microsoft Sans Serif"/>
              </a:rPr>
              <a:t>En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nuestro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ejemplo,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velocidad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deseada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velocidad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real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ingresan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punto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suma.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15">
                <a:latin typeface="Microsoft Sans Serif"/>
                <a:cs typeface="Microsoft Sans Serif"/>
              </a:rPr>
              <a:t>Las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señales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son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polaridad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opuesta.</a:t>
            </a:r>
            <a:endParaRPr sz="900">
              <a:latin typeface="Microsoft Sans Serif"/>
              <a:cs typeface="Microsoft Sans Serif"/>
            </a:endParaRPr>
          </a:p>
          <a:p>
            <a:pPr marL="12700" marR="15875">
              <a:lnSpc>
                <a:spcPct val="133300"/>
              </a:lnSpc>
            </a:pPr>
            <a:r>
              <a:rPr dirty="0" sz="900" spc="20">
                <a:latin typeface="Microsoft Sans Serif"/>
                <a:cs typeface="Microsoft Sans Serif"/>
              </a:rPr>
              <a:t>Cuando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25">
                <a:latin typeface="Microsoft Sans Serif"/>
                <a:cs typeface="Microsoft Sans Serif"/>
              </a:rPr>
              <a:t>real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30">
                <a:latin typeface="Microsoft Sans Serif"/>
                <a:cs typeface="Microsoft Sans Serif"/>
              </a:rPr>
              <a:t>igual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10">
                <a:latin typeface="Microsoft Sans Serif"/>
                <a:cs typeface="Microsoft Sans Serif"/>
              </a:rPr>
              <a:t>deseada, </a:t>
            </a:r>
            <a:r>
              <a:rPr dirty="0" sz="900" spc="15">
                <a:latin typeface="Microsoft Sans Serif"/>
                <a:cs typeface="Microsoft Sans Serif"/>
              </a:rPr>
              <a:t>la desviación,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ingresa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controlador</a:t>
            </a:r>
            <a:r>
              <a:rPr dirty="0" sz="900" spc="-5">
                <a:latin typeface="Microsoft Sans Serif"/>
                <a:cs typeface="Microsoft Sans Serif"/>
              </a:rPr>
              <a:t> PI,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25">
                <a:latin typeface="Microsoft Sans Serif"/>
                <a:cs typeface="Microsoft Sans Serif"/>
              </a:rPr>
              <a:t>cero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5">
                <a:latin typeface="Microsoft Sans Serif"/>
                <a:cs typeface="Microsoft Sans Serif"/>
              </a:rPr>
              <a:t>(0).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Siempre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velocidad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deseada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velocidad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real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sean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diferentes,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existe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desviación.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03220" y="1952393"/>
            <a:ext cx="4086860" cy="1305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 spc="-5">
                <a:latin typeface="Microsoft Sans Serif"/>
                <a:cs typeface="Microsoft Sans Serif"/>
              </a:rPr>
              <a:t>Los </a:t>
            </a:r>
            <a:r>
              <a:rPr dirty="0" sz="1000" spc="25">
                <a:latin typeface="Microsoft Sans Serif"/>
                <a:cs typeface="Microsoft Sans Serif"/>
              </a:rPr>
              <a:t>cambios </a:t>
            </a:r>
            <a:r>
              <a:rPr dirty="0" sz="1000" spc="30">
                <a:latin typeface="Microsoft Sans Serif"/>
                <a:cs typeface="Microsoft Sans Serif"/>
              </a:rPr>
              <a:t>en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25">
                <a:latin typeface="Microsoft Sans Serif"/>
                <a:cs typeface="Microsoft Sans Serif"/>
              </a:rPr>
              <a:t>carga </a:t>
            </a:r>
            <a:r>
              <a:rPr dirty="0" sz="1000" spc="30">
                <a:latin typeface="Microsoft Sans Serif"/>
                <a:cs typeface="Microsoft Sans Serif"/>
              </a:rPr>
              <a:t>del </a:t>
            </a:r>
            <a:r>
              <a:rPr dirty="0" sz="1000" spc="55">
                <a:latin typeface="Microsoft Sans Serif"/>
                <a:cs typeface="Microsoft Sans Serif"/>
              </a:rPr>
              <a:t>motor, </a:t>
            </a:r>
            <a:r>
              <a:rPr dirty="0" sz="1000" spc="60">
                <a:latin typeface="Microsoft Sans Serif"/>
                <a:cs typeface="Microsoft Sans Serif"/>
              </a:rPr>
              <a:t>por </a:t>
            </a:r>
            <a:r>
              <a:rPr dirty="0" sz="1000" spc="30">
                <a:latin typeface="Microsoft Sans Serif"/>
                <a:cs typeface="Microsoft Sans Serif"/>
              </a:rPr>
              <a:t>ejemplo, </a:t>
            </a:r>
            <a:r>
              <a:rPr dirty="0" sz="1000" spc="40">
                <a:latin typeface="Microsoft Sans Serif"/>
                <a:cs typeface="Microsoft Sans Serif"/>
              </a:rPr>
              <a:t>pueden </a:t>
            </a:r>
            <a:r>
              <a:rPr dirty="0" sz="1000" spc="30">
                <a:latin typeface="Microsoft Sans Serif"/>
                <a:cs typeface="Microsoft Sans Serif"/>
              </a:rPr>
              <a:t>afectar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2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velocidad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del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55">
                <a:latin typeface="Microsoft Sans Serif"/>
                <a:cs typeface="Microsoft Sans Serif"/>
              </a:rPr>
              <a:t>motor.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Un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50">
                <a:latin typeface="Microsoft Sans Serif"/>
                <a:cs typeface="Microsoft Sans Serif"/>
              </a:rPr>
              <a:t>aumento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repentino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carga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haría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que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70">
                <a:latin typeface="Microsoft Sans Serif"/>
                <a:cs typeface="Microsoft Sans Serif"/>
              </a:rPr>
              <a:t>motor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25">
                <a:latin typeface="Microsoft Sans Serif"/>
                <a:cs typeface="Microsoft Sans Serif"/>
              </a:rPr>
              <a:t>ralentizara. </a:t>
            </a:r>
            <a:r>
              <a:rPr dirty="0" sz="1000">
                <a:latin typeface="Microsoft Sans Serif"/>
                <a:cs typeface="Microsoft Sans Serif"/>
              </a:rPr>
              <a:t>Esto </a:t>
            </a:r>
            <a:r>
              <a:rPr dirty="0" sz="1000" spc="40">
                <a:latin typeface="Microsoft Sans Serif"/>
                <a:cs typeface="Microsoft Sans Serif"/>
              </a:rPr>
              <a:t>disminuiría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40">
                <a:latin typeface="Microsoft Sans Serif"/>
                <a:cs typeface="Microsoft Sans Serif"/>
              </a:rPr>
              <a:t>retroalimentación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2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velocidad </a:t>
            </a:r>
            <a:r>
              <a:rPr dirty="0" sz="1000" spc="30">
                <a:latin typeface="Microsoft Sans Serif"/>
                <a:cs typeface="Microsoft Sans Serif"/>
              </a:rPr>
              <a:t>real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20">
                <a:latin typeface="Microsoft Sans Serif"/>
                <a:cs typeface="Microsoft Sans Serif"/>
              </a:rPr>
              <a:t>desviación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25">
                <a:latin typeface="Microsoft Sans Serif"/>
                <a:cs typeface="Microsoft Sans Serif"/>
              </a:rPr>
              <a:t>volvería más positiva. </a:t>
            </a:r>
            <a:r>
              <a:rPr dirty="0" sz="1000" spc="30">
                <a:latin typeface="Microsoft Sans Serif"/>
                <a:cs typeface="Microsoft Sans Serif"/>
              </a:rPr>
              <a:t>También </a:t>
            </a:r>
            <a:r>
              <a:rPr dirty="0" sz="1000" spc="-10">
                <a:latin typeface="Microsoft Sans Serif"/>
                <a:cs typeface="Microsoft Sans Serif"/>
              </a:rPr>
              <a:t>es 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posible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que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aplicación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requiera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que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el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70">
                <a:latin typeface="Microsoft Sans Serif"/>
                <a:cs typeface="Microsoft Sans Serif"/>
              </a:rPr>
              <a:t>motor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disminuya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acelere.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Hasta </a:t>
            </a:r>
            <a:r>
              <a:rPr dirty="0" sz="1000" spc="40">
                <a:latin typeface="Microsoft Sans Serif"/>
                <a:cs typeface="Microsoft Sans Serif"/>
              </a:rPr>
              <a:t>que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70">
                <a:latin typeface="Microsoft Sans Serif"/>
                <a:cs typeface="Microsoft Sans Serif"/>
              </a:rPr>
              <a:t>motor </a:t>
            </a:r>
            <a:r>
              <a:rPr dirty="0" sz="1000" spc="5">
                <a:latin typeface="Microsoft Sans Serif"/>
                <a:cs typeface="Microsoft Sans Serif"/>
              </a:rPr>
              <a:t>alcance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25">
                <a:latin typeface="Microsoft Sans Serif"/>
                <a:cs typeface="Microsoft Sans Serif"/>
              </a:rPr>
              <a:t>nueva velocidad </a:t>
            </a:r>
            <a:r>
              <a:rPr dirty="0" sz="1000" spc="15">
                <a:latin typeface="Microsoft Sans Serif"/>
                <a:cs typeface="Microsoft Sans Serif"/>
              </a:rPr>
              <a:t>deseada </a:t>
            </a:r>
            <a:r>
              <a:rPr dirty="0" sz="1000" spc="40">
                <a:latin typeface="Microsoft Sans Serif"/>
                <a:cs typeface="Microsoft Sans Serif"/>
              </a:rPr>
              <a:t>habrá una </a:t>
            </a:r>
            <a:r>
              <a:rPr dirty="0" sz="1000" spc="4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desviación.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03220" y="5819546"/>
            <a:ext cx="423291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-35">
                <a:latin typeface="Microsoft Sans Serif"/>
                <a:cs typeface="Microsoft Sans Serif"/>
              </a:rPr>
              <a:t>El </a:t>
            </a:r>
            <a:r>
              <a:rPr dirty="0" sz="850" spc="35">
                <a:latin typeface="Microsoft Sans Serif"/>
                <a:cs typeface="Microsoft Sans Serif"/>
              </a:rPr>
              <a:t>trabajo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40">
                <a:latin typeface="Microsoft Sans Serif"/>
                <a:cs typeface="Microsoft Sans Serif"/>
              </a:rPr>
              <a:t>controlador </a:t>
            </a:r>
            <a:r>
              <a:rPr dirty="0" sz="850" spc="-5">
                <a:latin typeface="Microsoft Sans Serif"/>
                <a:cs typeface="Microsoft Sans Serif"/>
              </a:rPr>
              <a:t>PI </a:t>
            </a:r>
            <a:r>
              <a:rPr dirty="0" sz="850" spc="-10">
                <a:latin typeface="Microsoft Sans Serif"/>
                <a:cs typeface="Microsoft Sans Serif"/>
              </a:rPr>
              <a:t>es </a:t>
            </a:r>
            <a:r>
              <a:rPr dirty="0" sz="850" spc="20">
                <a:latin typeface="Microsoft Sans Serif"/>
                <a:cs typeface="Microsoft Sans Serif"/>
              </a:rPr>
              <a:t>hacer correcciones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20">
                <a:latin typeface="Microsoft Sans Serif"/>
                <a:cs typeface="Microsoft Sans Serif"/>
              </a:rPr>
              <a:t>velocidad </a:t>
            </a:r>
            <a:r>
              <a:rPr dirty="0" sz="850" spc="35">
                <a:latin typeface="Microsoft Sans Serif"/>
                <a:cs typeface="Microsoft Sans Serif"/>
              </a:rPr>
              <a:t>rápidamente </a:t>
            </a:r>
            <a:r>
              <a:rPr dirty="0" sz="850" spc="25">
                <a:latin typeface="Microsoft Sans Serif"/>
                <a:cs typeface="Microsoft Sans Serif"/>
              </a:rPr>
              <a:t>con </a:t>
            </a:r>
            <a:r>
              <a:rPr dirty="0" sz="850" spc="3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una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cantidad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45">
                <a:latin typeface="Microsoft Sans Serif"/>
                <a:cs typeface="Microsoft Sans Serif"/>
              </a:rPr>
              <a:t>mínima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sobreimpulso</a:t>
            </a:r>
            <a:r>
              <a:rPr dirty="0" sz="850" spc="5">
                <a:latin typeface="Microsoft Sans Serif"/>
                <a:cs typeface="Microsoft Sans Serif"/>
              </a:rPr>
              <a:t> y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oscilación.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-35">
                <a:latin typeface="Microsoft Sans Serif"/>
                <a:cs typeface="Microsoft Sans Serif"/>
              </a:rPr>
              <a:t>El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parámetro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5">
                <a:latin typeface="Microsoft Sans Serif"/>
                <a:cs typeface="Microsoft Sans Serif"/>
              </a:rPr>
              <a:t>P235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(ganancia)</a:t>
            </a:r>
            <a:r>
              <a:rPr dirty="0" sz="850" spc="5">
                <a:latin typeface="Microsoft Sans Serif"/>
                <a:cs typeface="Microsoft Sans Serif"/>
              </a:rPr>
              <a:t> y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40">
                <a:latin typeface="Microsoft Sans Serif"/>
                <a:cs typeface="Microsoft Sans Serif"/>
              </a:rPr>
              <a:t>parámetro </a:t>
            </a:r>
            <a:r>
              <a:rPr dirty="0" sz="850" spc="-5">
                <a:latin typeface="Microsoft Sans Serif"/>
                <a:cs typeface="Microsoft Sans Serif"/>
              </a:rPr>
              <a:t>P240 </a:t>
            </a:r>
            <a:r>
              <a:rPr dirty="0" sz="850" spc="25">
                <a:latin typeface="Microsoft Sans Serif"/>
                <a:cs typeface="Microsoft Sans Serif"/>
              </a:rPr>
              <a:t>(tiempo)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25">
                <a:latin typeface="Microsoft Sans Serif"/>
                <a:cs typeface="Microsoft Sans Serif"/>
              </a:rPr>
              <a:t>utilizan </a:t>
            </a:r>
            <a:r>
              <a:rPr dirty="0" sz="850" spc="30">
                <a:latin typeface="Microsoft Sans Serif"/>
                <a:cs typeface="Microsoft Sans Serif"/>
              </a:rPr>
              <a:t>para </a:t>
            </a:r>
            <a:r>
              <a:rPr dirty="0" sz="850" spc="25">
                <a:latin typeface="Microsoft Sans Serif"/>
                <a:cs typeface="Microsoft Sans Serif"/>
              </a:rPr>
              <a:t>ajustar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40">
                <a:latin typeface="Microsoft Sans Serif"/>
                <a:cs typeface="Microsoft Sans Serif"/>
              </a:rPr>
              <a:t>rendimiento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40">
                <a:latin typeface="Microsoft Sans Serif"/>
                <a:cs typeface="Microsoft Sans Serif"/>
              </a:rPr>
              <a:t>controlador </a:t>
            </a:r>
            <a:r>
              <a:rPr dirty="0" sz="850" spc="45">
                <a:latin typeface="Microsoft Sans Serif"/>
                <a:cs typeface="Microsoft Sans Serif"/>
              </a:rPr>
              <a:t> </a:t>
            </a:r>
            <a:r>
              <a:rPr dirty="0" sz="850" spc="-5">
                <a:latin typeface="Microsoft Sans Serif"/>
                <a:cs typeface="Microsoft Sans Serif"/>
              </a:rPr>
              <a:t>PI. </a:t>
            </a:r>
            <a:r>
              <a:rPr dirty="0" sz="850" spc="-35">
                <a:latin typeface="Microsoft Sans Serif"/>
                <a:cs typeface="Microsoft Sans Serif"/>
              </a:rPr>
              <a:t>El </a:t>
            </a:r>
            <a:r>
              <a:rPr dirty="0" sz="850" spc="30">
                <a:latin typeface="Microsoft Sans Serif"/>
                <a:cs typeface="Microsoft Sans Serif"/>
              </a:rPr>
              <a:t>resultado final debería </a:t>
            </a:r>
            <a:r>
              <a:rPr dirty="0" sz="850" spc="15">
                <a:latin typeface="Microsoft Sans Serif"/>
                <a:cs typeface="Microsoft Sans Serif"/>
              </a:rPr>
              <a:t>ser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45">
                <a:latin typeface="Microsoft Sans Serif"/>
                <a:cs typeface="Microsoft Sans Serif"/>
              </a:rPr>
              <a:t>tiempo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20">
                <a:latin typeface="Microsoft Sans Serif"/>
                <a:cs typeface="Microsoft Sans Serif"/>
              </a:rPr>
              <a:t>respuesta </a:t>
            </a:r>
            <a:r>
              <a:rPr dirty="0" sz="850" spc="35">
                <a:latin typeface="Microsoft Sans Serif"/>
                <a:cs typeface="Microsoft Sans Serif"/>
              </a:rPr>
              <a:t>rápido </a:t>
            </a:r>
            <a:r>
              <a:rPr dirty="0" sz="850" spc="25">
                <a:latin typeface="Microsoft Sans Serif"/>
                <a:cs typeface="Microsoft Sans Serif"/>
              </a:rPr>
              <a:t>con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5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sobreimpulso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inicial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alrededor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43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30">
                <a:latin typeface="Microsoft Sans Serif"/>
                <a:cs typeface="Microsoft Sans Serif"/>
              </a:rPr>
              <a:t>%.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35">
                <a:latin typeface="Microsoft Sans Serif"/>
                <a:cs typeface="Microsoft Sans Serif"/>
              </a:rPr>
              <a:t>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60">
                <a:latin typeface="Microsoft Sans Serif"/>
                <a:cs typeface="Microsoft Sans Serif"/>
              </a:rPr>
              <a:t>motor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debería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entonces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establecerse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en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nueva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velocidad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deseada.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93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45752" y="1793875"/>
            <a:ext cx="3572510" cy="2442210"/>
            <a:chOff x="2745752" y="1793875"/>
            <a:chExt cx="3572510" cy="24422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98760" y="1984603"/>
              <a:ext cx="545363" cy="32155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2982" y="1984603"/>
              <a:ext cx="2944435" cy="206042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748038" y="1796161"/>
              <a:ext cx="3568065" cy="2437765"/>
            </a:xfrm>
            <a:custGeom>
              <a:avLst/>
              <a:gdLst/>
              <a:ahLst/>
              <a:cxnLst/>
              <a:rect l="l" t="t" r="r" b="b"/>
              <a:pathLst>
                <a:path w="3568065" h="2437765">
                  <a:moveTo>
                    <a:pt x="3567645" y="2437307"/>
                  </a:moveTo>
                  <a:lnTo>
                    <a:pt x="0" y="2437307"/>
                  </a:lnTo>
                  <a:lnTo>
                    <a:pt x="0" y="0"/>
                  </a:lnTo>
                  <a:lnTo>
                    <a:pt x="3567645" y="0"/>
                  </a:lnTo>
                  <a:lnTo>
                    <a:pt x="3567645" y="2437307"/>
                  </a:lnTo>
                  <a:close/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562714" y="3390925"/>
              <a:ext cx="498475" cy="76835"/>
            </a:xfrm>
            <a:custGeom>
              <a:avLst/>
              <a:gdLst/>
              <a:ahLst/>
              <a:cxnLst/>
              <a:rect l="l" t="t" r="r" b="b"/>
              <a:pathLst>
                <a:path w="498475" h="76835">
                  <a:moveTo>
                    <a:pt x="61468" y="50800"/>
                  </a:moveTo>
                  <a:lnTo>
                    <a:pt x="45008" y="50800"/>
                  </a:lnTo>
                  <a:lnTo>
                    <a:pt x="45008" y="55473"/>
                  </a:lnTo>
                  <a:lnTo>
                    <a:pt x="43624" y="59093"/>
                  </a:lnTo>
                  <a:lnTo>
                    <a:pt x="38404" y="63906"/>
                  </a:lnTo>
                  <a:lnTo>
                    <a:pt x="35394" y="65011"/>
                  </a:lnTo>
                  <a:lnTo>
                    <a:pt x="26657" y="65011"/>
                  </a:lnTo>
                  <a:lnTo>
                    <a:pt x="22809" y="62738"/>
                  </a:lnTo>
                  <a:lnTo>
                    <a:pt x="17729" y="53581"/>
                  </a:lnTo>
                  <a:lnTo>
                    <a:pt x="16459" y="47307"/>
                  </a:lnTo>
                  <a:lnTo>
                    <a:pt x="16459" y="30988"/>
                  </a:lnTo>
                  <a:lnTo>
                    <a:pt x="17830" y="24244"/>
                  </a:lnTo>
                  <a:lnTo>
                    <a:pt x="23317" y="13944"/>
                  </a:lnTo>
                  <a:lnTo>
                    <a:pt x="27470" y="11379"/>
                  </a:lnTo>
                  <a:lnTo>
                    <a:pt x="36614" y="11379"/>
                  </a:lnTo>
                  <a:lnTo>
                    <a:pt x="39420" y="12560"/>
                  </a:lnTo>
                  <a:lnTo>
                    <a:pt x="43281" y="17030"/>
                  </a:lnTo>
                  <a:lnTo>
                    <a:pt x="44437" y="20294"/>
                  </a:lnTo>
                  <a:lnTo>
                    <a:pt x="44907" y="24688"/>
                  </a:lnTo>
                  <a:lnTo>
                    <a:pt x="60655" y="24688"/>
                  </a:lnTo>
                  <a:lnTo>
                    <a:pt x="60655" y="17246"/>
                  </a:lnTo>
                  <a:lnTo>
                    <a:pt x="58166" y="11264"/>
                  </a:lnTo>
                  <a:lnTo>
                    <a:pt x="48209" y="2247"/>
                  </a:lnTo>
                  <a:lnTo>
                    <a:pt x="41694" y="0"/>
                  </a:lnTo>
                  <a:lnTo>
                    <a:pt x="33629" y="0"/>
                  </a:lnTo>
                  <a:lnTo>
                    <a:pt x="2273" y="23202"/>
                  </a:lnTo>
                  <a:lnTo>
                    <a:pt x="0" y="39230"/>
                  </a:lnTo>
                  <a:lnTo>
                    <a:pt x="457" y="46685"/>
                  </a:lnTo>
                  <a:lnTo>
                    <a:pt x="25336" y="75666"/>
                  </a:lnTo>
                  <a:lnTo>
                    <a:pt x="33528" y="76403"/>
                  </a:lnTo>
                  <a:lnTo>
                    <a:pt x="41859" y="76403"/>
                  </a:lnTo>
                  <a:lnTo>
                    <a:pt x="48602" y="74091"/>
                  </a:lnTo>
                  <a:lnTo>
                    <a:pt x="58889" y="64884"/>
                  </a:lnTo>
                  <a:lnTo>
                    <a:pt x="61468" y="58648"/>
                  </a:lnTo>
                  <a:lnTo>
                    <a:pt x="61468" y="50800"/>
                  </a:lnTo>
                  <a:close/>
                </a:path>
                <a:path w="498475" h="76835">
                  <a:moveTo>
                    <a:pt x="120700" y="41478"/>
                  </a:moveTo>
                  <a:lnTo>
                    <a:pt x="118605" y="35191"/>
                  </a:lnTo>
                  <a:lnTo>
                    <a:pt x="116357" y="32626"/>
                  </a:lnTo>
                  <a:lnTo>
                    <a:pt x="109728" y="25019"/>
                  </a:lnTo>
                  <a:lnTo>
                    <a:pt x="105460" y="23342"/>
                  </a:lnTo>
                  <a:lnTo>
                    <a:pt x="105460" y="42976"/>
                  </a:lnTo>
                  <a:lnTo>
                    <a:pt x="105460" y="55372"/>
                  </a:lnTo>
                  <a:lnTo>
                    <a:pt x="104444" y="60007"/>
                  </a:lnTo>
                  <a:lnTo>
                    <a:pt x="100647" y="65239"/>
                  </a:lnTo>
                  <a:lnTo>
                    <a:pt x="97980" y="66459"/>
                  </a:lnTo>
                  <a:lnTo>
                    <a:pt x="86804" y="66459"/>
                  </a:lnTo>
                  <a:lnTo>
                    <a:pt x="83007" y="60960"/>
                  </a:lnTo>
                  <a:lnTo>
                    <a:pt x="83007" y="44107"/>
                  </a:lnTo>
                  <a:lnTo>
                    <a:pt x="83959" y="39725"/>
                  </a:lnTo>
                  <a:lnTo>
                    <a:pt x="87744" y="34036"/>
                  </a:lnTo>
                  <a:lnTo>
                    <a:pt x="90525" y="32626"/>
                  </a:lnTo>
                  <a:lnTo>
                    <a:pt x="97637" y="32626"/>
                  </a:lnTo>
                  <a:lnTo>
                    <a:pt x="100317" y="33756"/>
                  </a:lnTo>
                  <a:lnTo>
                    <a:pt x="104381" y="38709"/>
                  </a:lnTo>
                  <a:lnTo>
                    <a:pt x="105460" y="42976"/>
                  </a:lnTo>
                  <a:lnTo>
                    <a:pt x="105460" y="23342"/>
                  </a:lnTo>
                  <a:lnTo>
                    <a:pt x="102984" y="22352"/>
                  </a:lnTo>
                  <a:lnTo>
                    <a:pt x="84975" y="22352"/>
                  </a:lnTo>
                  <a:lnTo>
                    <a:pt x="78028" y="25361"/>
                  </a:lnTo>
                  <a:lnTo>
                    <a:pt x="69634" y="36195"/>
                  </a:lnTo>
                  <a:lnTo>
                    <a:pt x="67767" y="42291"/>
                  </a:lnTo>
                  <a:lnTo>
                    <a:pt x="67767" y="58343"/>
                  </a:lnTo>
                  <a:lnTo>
                    <a:pt x="70307" y="65125"/>
                  </a:lnTo>
                  <a:lnTo>
                    <a:pt x="80060" y="74472"/>
                  </a:lnTo>
                  <a:lnTo>
                    <a:pt x="86220" y="76720"/>
                  </a:lnTo>
                  <a:lnTo>
                    <a:pt x="102679" y="76720"/>
                  </a:lnTo>
                  <a:lnTo>
                    <a:pt x="109486" y="73926"/>
                  </a:lnTo>
                  <a:lnTo>
                    <a:pt x="115951" y="66459"/>
                  </a:lnTo>
                  <a:lnTo>
                    <a:pt x="118567" y="63423"/>
                  </a:lnTo>
                  <a:lnTo>
                    <a:pt x="120700" y="57061"/>
                  </a:lnTo>
                  <a:lnTo>
                    <a:pt x="120700" y="41478"/>
                  </a:lnTo>
                  <a:close/>
                </a:path>
                <a:path w="498475" h="76835">
                  <a:moveTo>
                    <a:pt x="180136" y="74879"/>
                  </a:moveTo>
                  <a:lnTo>
                    <a:pt x="179793" y="35026"/>
                  </a:lnTo>
                  <a:lnTo>
                    <a:pt x="167741" y="22148"/>
                  </a:lnTo>
                  <a:lnTo>
                    <a:pt x="158521" y="22148"/>
                  </a:lnTo>
                  <a:lnTo>
                    <a:pt x="154533" y="23368"/>
                  </a:lnTo>
                  <a:lnTo>
                    <a:pt x="149517" y="27152"/>
                  </a:lnTo>
                  <a:lnTo>
                    <a:pt x="147955" y="28917"/>
                  </a:lnTo>
                  <a:lnTo>
                    <a:pt x="146608" y="31102"/>
                  </a:lnTo>
                  <a:lnTo>
                    <a:pt x="146202" y="23571"/>
                  </a:lnTo>
                  <a:lnTo>
                    <a:pt x="131673" y="23571"/>
                  </a:lnTo>
                  <a:lnTo>
                    <a:pt x="132080" y="31775"/>
                  </a:lnTo>
                  <a:lnTo>
                    <a:pt x="132080" y="74879"/>
                  </a:lnTo>
                  <a:lnTo>
                    <a:pt x="147116" y="74879"/>
                  </a:lnTo>
                  <a:lnTo>
                    <a:pt x="147116" y="39751"/>
                  </a:lnTo>
                  <a:lnTo>
                    <a:pt x="148196" y="36982"/>
                  </a:lnTo>
                  <a:lnTo>
                    <a:pt x="152057" y="33731"/>
                  </a:lnTo>
                  <a:lnTo>
                    <a:pt x="154190" y="33020"/>
                  </a:lnTo>
                  <a:lnTo>
                    <a:pt x="159613" y="33020"/>
                  </a:lnTo>
                  <a:lnTo>
                    <a:pt x="161709" y="33909"/>
                  </a:lnTo>
                  <a:lnTo>
                    <a:pt x="164414" y="37515"/>
                  </a:lnTo>
                  <a:lnTo>
                    <a:pt x="165100" y="40335"/>
                  </a:lnTo>
                  <a:lnTo>
                    <a:pt x="165100" y="74879"/>
                  </a:lnTo>
                  <a:lnTo>
                    <a:pt x="180136" y="74879"/>
                  </a:lnTo>
                  <a:close/>
                </a:path>
                <a:path w="498475" h="76835">
                  <a:moveTo>
                    <a:pt x="242214" y="74879"/>
                  </a:moveTo>
                  <a:lnTo>
                    <a:pt x="241871" y="35026"/>
                  </a:lnTo>
                  <a:lnTo>
                    <a:pt x="229819" y="22148"/>
                  </a:lnTo>
                  <a:lnTo>
                    <a:pt x="220599" y="22148"/>
                  </a:lnTo>
                  <a:lnTo>
                    <a:pt x="216611" y="23368"/>
                  </a:lnTo>
                  <a:lnTo>
                    <a:pt x="211594" y="27152"/>
                  </a:lnTo>
                  <a:lnTo>
                    <a:pt x="210032" y="28917"/>
                  </a:lnTo>
                  <a:lnTo>
                    <a:pt x="208686" y="31102"/>
                  </a:lnTo>
                  <a:lnTo>
                    <a:pt x="208280" y="23571"/>
                  </a:lnTo>
                  <a:lnTo>
                    <a:pt x="193751" y="23571"/>
                  </a:lnTo>
                  <a:lnTo>
                    <a:pt x="194157" y="31775"/>
                  </a:lnTo>
                  <a:lnTo>
                    <a:pt x="194157" y="74879"/>
                  </a:lnTo>
                  <a:lnTo>
                    <a:pt x="209194" y="74879"/>
                  </a:lnTo>
                  <a:lnTo>
                    <a:pt x="209194" y="39751"/>
                  </a:lnTo>
                  <a:lnTo>
                    <a:pt x="210273" y="36982"/>
                  </a:lnTo>
                  <a:lnTo>
                    <a:pt x="214134" y="33731"/>
                  </a:lnTo>
                  <a:lnTo>
                    <a:pt x="216268" y="33020"/>
                  </a:lnTo>
                  <a:lnTo>
                    <a:pt x="221691" y="33020"/>
                  </a:lnTo>
                  <a:lnTo>
                    <a:pt x="223786" y="33909"/>
                  </a:lnTo>
                  <a:lnTo>
                    <a:pt x="226491" y="37515"/>
                  </a:lnTo>
                  <a:lnTo>
                    <a:pt x="227177" y="40335"/>
                  </a:lnTo>
                  <a:lnTo>
                    <a:pt x="227177" y="74879"/>
                  </a:lnTo>
                  <a:lnTo>
                    <a:pt x="242214" y="74879"/>
                  </a:lnTo>
                  <a:close/>
                </a:path>
                <a:path w="498475" h="76835">
                  <a:moveTo>
                    <a:pt x="302361" y="53238"/>
                  </a:moveTo>
                  <a:lnTo>
                    <a:pt x="302247" y="43688"/>
                  </a:lnTo>
                  <a:lnTo>
                    <a:pt x="300697" y="37020"/>
                  </a:lnTo>
                  <a:lnTo>
                    <a:pt x="297827" y="32512"/>
                  </a:lnTo>
                  <a:lnTo>
                    <a:pt x="293382" y="25501"/>
                  </a:lnTo>
                  <a:lnTo>
                    <a:pt x="287147" y="22352"/>
                  </a:lnTo>
                  <a:lnTo>
                    <a:pt x="287121" y="43688"/>
                  </a:lnTo>
                  <a:lnTo>
                    <a:pt x="268528" y="43688"/>
                  </a:lnTo>
                  <a:lnTo>
                    <a:pt x="268528" y="40563"/>
                  </a:lnTo>
                  <a:lnTo>
                    <a:pt x="269354" y="37934"/>
                  </a:lnTo>
                  <a:lnTo>
                    <a:pt x="272681" y="33604"/>
                  </a:lnTo>
                  <a:lnTo>
                    <a:pt x="275069" y="32512"/>
                  </a:lnTo>
                  <a:lnTo>
                    <a:pt x="281978" y="32512"/>
                  </a:lnTo>
                  <a:lnTo>
                    <a:pt x="284581" y="34099"/>
                  </a:lnTo>
                  <a:lnTo>
                    <a:pt x="286740" y="38925"/>
                  </a:lnTo>
                  <a:lnTo>
                    <a:pt x="287032" y="40563"/>
                  </a:lnTo>
                  <a:lnTo>
                    <a:pt x="287121" y="43688"/>
                  </a:lnTo>
                  <a:lnTo>
                    <a:pt x="287121" y="22352"/>
                  </a:lnTo>
                  <a:lnTo>
                    <a:pt x="270497" y="22352"/>
                  </a:lnTo>
                  <a:lnTo>
                    <a:pt x="264160" y="25120"/>
                  </a:lnTo>
                  <a:lnTo>
                    <a:pt x="259689" y="30683"/>
                  </a:lnTo>
                  <a:lnTo>
                    <a:pt x="255625" y="35687"/>
                  </a:lnTo>
                  <a:lnTo>
                    <a:pt x="253593" y="42341"/>
                  </a:lnTo>
                  <a:lnTo>
                    <a:pt x="253593" y="58851"/>
                  </a:lnTo>
                  <a:lnTo>
                    <a:pt x="255638" y="65290"/>
                  </a:lnTo>
                  <a:lnTo>
                    <a:pt x="263842" y="74422"/>
                  </a:lnTo>
                  <a:lnTo>
                    <a:pt x="270014" y="76720"/>
                  </a:lnTo>
                  <a:lnTo>
                    <a:pt x="284848" y="76720"/>
                  </a:lnTo>
                  <a:lnTo>
                    <a:pt x="290068" y="75387"/>
                  </a:lnTo>
                  <a:lnTo>
                    <a:pt x="293928" y="72745"/>
                  </a:lnTo>
                  <a:lnTo>
                    <a:pt x="298119" y="69900"/>
                  </a:lnTo>
                  <a:lnTo>
                    <a:pt x="299974" y="66548"/>
                  </a:lnTo>
                  <a:lnTo>
                    <a:pt x="300532" y="65557"/>
                  </a:lnTo>
                  <a:lnTo>
                    <a:pt x="301142" y="59740"/>
                  </a:lnTo>
                  <a:lnTo>
                    <a:pt x="287426" y="59740"/>
                  </a:lnTo>
                  <a:lnTo>
                    <a:pt x="286740" y="62306"/>
                  </a:lnTo>
                  <a:lnTo>
                    <a:pt x="285559" y="64135"/>
                  </a:lnTo>
                  <a:lnTo>
                    <a:pt x="282511" y="66103"/>
                  </a:lnTo>
                  <a:lnTo>
                    <a:pt x="280720" y="66548"/>
                  </a:lnTo>
                  <a:lnTo>
                    <a:pt x="274688" y="66548"/>
                  </a:lnTo>
                  <a:lnTo>
                    <a:pt x="271995" y="65493"/>
                  </a:lnTo>
                  <a:lnTo>
                    <a:pt x="268820" y="61290"/>
                  </a:lnTo>
                  <a:lnTo>
                    <a:pt x="268020" y="57912"/>
                  </a:lnTo>
                  <a:lnTo>
                    <a:pt x="268020" y="53238"/>
                  </a:lnTo>
                  <a:lnTo>
                    <a:pt x="302361" y="53238"/>
                  </a:lnTo>
                  <a:close/>
                </a:path>
                <a:path w="498475" h="76835">
                  <a:moveTo>
                    <a:pt x="356412" y="56591"/>
                  </a:moveTo>
                  <a:lnTo>
                    <a:pt x="341680" y="56591"/>
                  </a:lnTo>
                  <a:lnTo>
                    <a:pt x="341680" y="59245"/>
                  </a:lnTo>
                  <a:lnTo>
                    <a:pt x="341071" y="61544"/>
                  </a:lnTo>
                  <a:lnTo>
                    <a:pt x="338632" y="65544"/>
                  </a:lnTo>
                  <a:lnTo>
                    <a:pt x="336905" y="66548"/>
                  </a:lnTo>
                  <a:lnTo>
                    <a:pt x="331952" y="66548"/>
                  </a:lnTo>
                  <a:lnTo>
                    <a:pt x="329933" y="64719"/>
                  </a:lnTo>
                  <a:lnTo>
                    <a:pt x="327482" y="58089"/>
                  </a:lnTo>
                  <a:lnTo>
                    <a:pt x="326948" y="54013"/>
                  </a:lnTo>
                  <a:lnTo>
                    <a:pt x="326948" y="44056"/>
                  </a:lnTo>
                  <a:lnTo>
                    <a:pt x="327596" y="40144"/>
                  </a:lnTo>
                  <a:lnTo>
                    <a:pt x="330161" y="34036"/>
                  </a:lnTo>
                  <a:lnTo>
                    <a:pt x="332130" y="32512"/>
                  </a:lnTo>
                  <a:lnTo>
                    <a:pt x="337007" y="32512"/>
                  </a:lnTo>
                  <a:lnTo>
                    <a:pt x="338734" y="33540"/>
                  </a:lnTo>
                  <a:lnTo>
                    <a:pt x="340906" y="37185"/>
                  </a:lnTo>
                  <a:lnTo>
                    <a:pt x="341376" y="39281"/>
                  </a:lnTo>
                  <a:lnTo>
                    <a:pt x="341376" y="41859"/>
                  </a:lnTo>
                  <a:lnTo>
                    <a:pt x="356108" y="41859"/>
                  </a:lnTo>
                  <a:lnTo>
                    <a:pt x="356108" y="35280"/>
                  </a:lnTo>
                  <a:lnTo>
                    <a:pt x="353796" y="30251"/>
                  </a:lnTo>
                  <a:lnTo>
                    <a:pt x="345401" y="23799"/>
                  </a:lnTo>
                  <a:lnTo>
                    <a:pt x="340728" y="22352"/>
                  </a:lnTo>
                  <a:lnTo>
                    <a:pt x="329692" y="22352"/>
                  </a:lnTo>
                  <a:lnTo>
                    <a:pt x="324853" y="23901"/>
                  </a:lnTo>
                  <a:lnTo>
                    <a:pt x="314350" y="31711"/>
                  </a:lnTo>
                  <a:lnTo>
                    <a:pt x="311200" y="39141"/>
                  </a:lnTo>
                  <a:lnTo>
                    <a:pt x="311200" y="57696"/>
                  </a:lnTo>
                  <a:lnTo>
                    <a:pt x="313131" y="64236"/>
                  </a:lnTo>
                  <a:lnTo>
                    <a:pt x="321195" y="74142"/>
                  </a:lnTo>
                  <a:lnTo>
                    <a:pt x="327253" y="76720"/>
                  </a:lnTo>
                  <a:lnTo>
                    <a:pt x="341680" y="76720"/>
                  </a:lnTo>
                  <a:lnTo>
                    <a:pt x="346849" y="74891"/>
                  </a:lnTo>
                  <a:lnTo>
                    <a:pt x="354495" y="67640"/>
                  </a:lnTo>
                  <a:lnTo>
                    <a:pt x="356412" y="62750"/>
                  </a:lnTo>
                  <a:lnTo>
                    <a:pt x="356412" y="56591"/>
                  </a:lnTo>
                  <a:close/>
                </a:path>
                <a:path w="498475" h="76835">
                  <a:moveTo>
                    <a:pt x="396748" y="23571"/>
                  </a:moveTo>
                  <a:lnTo>
                    <a:pt x="384556" y="23571"/>
                  </a:lnTo>
                  <a:lnTo>
                    <a:pt x="384556" y="8331"/>
                  </a:lnTo>
                  <a:lnTo>
                    <a:pt x="369620" y="13830"/>
                  </a:lnTo>
                  <a:lnTo>
                    <a:pt x="369620" y="23571"/>
                  </a:lnTo>
                  <a:lnTo>
                    <a:pt x="359765" y="23571"/>
                  </a:lnTo>
                  <a:lnTo>
                    <a:pt x="359765" y="34239"/>
                  </a:lnTo>
                  <a:lnTo>
                    <a:pt x="369620" y="34239"/>
                  </a:lnTo>
                  <a:lnTo>
                    <a:pt x="369620" y="66916"/>
                  </a:lnTo>
                  <a:lnTo>
                    <a:pt x="370852" y="70446"/>
                  </a:lnTo>
                  <a:lnTo>
                    <a:pt x="375793" y="74726"/>
                  </a:lnTo>
                  <a:lnTo>
                    <a:pt x="379615" y="75793"/>
                  </a:lnTo>
                  <a:lnTo>
                    <a:pt x="386308" y="75793"/>
                  </a:lnTo>
                  <a:lnTo>
                    <a:pt x="392010" y="75196"/>
                  </a:lnTo>
                  <a:lnTo>
                    <a:pt x="394131" y="74777"/>
                  </a:lnTo>
                  <a:lnTo>
                    <a:pt x="396443" y="74155"/>
                  </a:lnTo>
                  <a:lnTo>
                    <a:pt x="396443" y="64325"/>
                  </a:lnTo>
                  <a:lnTo>
                    <a:pt x="394004" y="64630"/>
                  </a:lnTo>
                  <a:lnTo>
                    <a:pt x="388251" y="64630"/>
                  </a:lnTo>
                  <a:lnTo>
                    <a:pt x="386245" y="63931"/>
                  </a:lnTo>
                  <a:lnTo>
                    <a:pt x="384822" y="61760"/>
                  </a:lnTo>
                  <a:lnTo>
                    <a:pt x="384556" y="59918"/>
                  </a:lnTo>
                  <a:lnTo>
                    <a:pt x="384556" y="34239"/>
                  </a:lnTo>
                  <a:lnTo>
                    <a:pt x="396748" y="34239"/>
                  </a:lnTo>
                  <a:lnTo>
                    <a:pt x="396748" y="23571"/>
                  </a:lnTo>
                  <a:close/>
                </a:path>
                <a:path w="498475" h="76835">
                  <a:moveTo>
                    <a:pt x="455371" y="41478"/>
                  </a:moveTo>
                  <a:lnTo>
                    <a:pt x="453263" y="35191"/>
                  </a:lnTo>
                  <a:lnTo>
                    <a:pt x="451015" y="32626"/>
                  </a:lnTo>
                  <a:lnTo>
                    <a:pt x="444398" y="25019"/>
                  </a:lnTo>
                  <a:lnTo>
                    <a:pt x="440131" y="23342"/>
                  </a:lnTo>
                  <a:lnTo>
                    <a:pt x="440131" y="42976"/>
                  </a:lnTo>
                  <a:lnTo>
                    <a:pt x="440131" y="55372"/>
                  </a:lnTo>
                  <a:lnTo>
                    <a:pt x="439115" y="60007"/>
                  </a:lnTo>
                  <a:lnTo>
                    <a:pt x="435317" y="65239"/>
                  </a:lnTo>
                  <a:lnTo>
                    <a:pt x="432650" y="66459"/>
                  </a:lnTo>
                  <a:lnTo>
                    <a:pt x="421462" y="66459"/>
                  </a:lnTo>
                  <a:lnTo>
                    <a:pt x="417677" y="60960"/>
                  </a:lnTo>
                  <a:lnTo>
                    <a:pt x="417677" y="44107"/>
                  </a:lnTo>
                  <a:lnTo>
                    <a:pt x="418617" y="39725"/>
                  </a:lnTo>
                  <a:lnTo>
                    <a:pt x="422414" y="34036"/>
                  </a:lnTo>
                  <a:lnTo>
                    <a:pt x="425196" y="32626"/>
                  </a:lnTo>
                  <a:lnTo>
                    <a:pt x="432308" y="32626"/>
                  </a:lnTo>
                  <a:lnTo>
                    <a:pt x="434975" y="33756"/>
                  </a:lnTo>
                  <a:lnTo>
                    <a:pt x="439039" y="38709"/>
                  </a:lnTo>
                  <a:lnTo>
                    <a:pt x="440131" y="42976"/>
                  </a:lnTo>
                  <a:lnTo>
                    <a:pt x="440131" y="23342"/>
                  </a:lnTo>
                  <a:lnTo>
                    <a:pt x="437654" y="22352"/>
                  </a:lnTo>
                  <a:lnTo>
                    <a:pt x="419633" y="22352"/>
                  </a:lnTo>
                  <a:lnTo>
                    <a:pt x="412699" y="25361"/>
                  </a:lnTo>
                  <a:lnTo>
                    <a:pt x="404304" y="36195"/>
                  </a:lnTo>
                  <a:lnTo>
                    <a:pt x="402437" y="42291"/>
                  </a:lnTo>
                  <a:lnTo>
                    <a:pt x="402437" y="58343"/>
                  </a:lnTo>
                  <a:lnTo>
                    <a:pt x="404977" y="65125"/>
                  </a:lnTo>
                  <a:lnTo>
                    <a:pt x="414731" y="74472"/>
                  </a:lnTo>
                  <a:lnTo>
                    <a:pt x="420890" y="76720"/>
                  </a:lnTo>
                  <a:lnTo>
                    <a:pt x="437349" y="76720"/>
                  </a:lnTo>
                  <a:lnTo>
                    <a:pt x="444157" y="73926"/>
                  </a:lnTo>
                  <a:lnTo>
                    <a:pt x="450621" y="66459"/>
                  </a:lnTo>
                  <a:lnTo>
                    <a:pt x="453237" y="63423"/>
                  </a:lnTo>
                  <a:lnTo>
                    <a:pt x="455371" y="57061"/>
                  </a:lnTo>
                  <a:lnTo>
                    <a:pt x="455371" y="41478"/>
                  </a:lnTo>
                  <a:close/>
                </a:path>
                <a:path w="498475" h="76835">
                  <a:moveTo>
                    <a:pt x="497941" y="23266"/>
                  </a:moveTo>
                  <a:lnTo>
                    <a:pt x="492518" y="23266"/>
                  </a:lnTo>
                  <a:lnTo>
                    <a:pt x="488327" y="24384"/>
                  </a:lnTo>
                  <a:lnTo>
                    <a:pt x="483374" y="28117"/>
                  </a:lnTo>
                  <a:lnTo>
                    <a:pt x="481749" y="30314"/>
                  </a:lnTo>
                  <a:lnTo>
                    <a:pt x="480466" y="33235"/>
                  </a:lnTo>
                  <a:lnTo>
                    <a:pt x="480161" y="23571"/>
                  </a:lnTo>
                  <a:lnTo>
                    <a:pt x="466344" y="23571"/>
                  </a:lnTo>
                  <a:lnTo>
                    <a:pt x="466750" y="31775"/>
                  </a:lnTo>
                  <a:lnTo>
                    <a:pt x="466750" y="74879"/>
                  </a:lnTo>
                  <a:lnTo>
                    <a:pt x="481787" y="74879"/>
                  </a:lnTo>
                  <a:lnTo>
                    <a:pt x="481787" y="45720"/>
                  </a:lnTo>
                  <a:lnTo>
                    <a:pt x="482422" y="42799"/>
                  </a:lnTo>
                  <a:lnTo>
                    <a:pt x="485609" y="37998"/>
                  </a:lnTo>
                  <a:lnTo>
                    <a:pt x="489026" y="36576"/>
                  </a:lnTo>
                  <a:lnTo>
                    <a:pt x="493979" y="36576"/>
                  </a:lnTo>
                  <a:lnTo>
                    <a:pt x="497941" y="36779"/>
                  </a:lnTo>
                  <a:lnTo>
                    <a:pt x="497941" y="2326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54091" y="4001528"/>
              <a:ext cx="400507" cy="7517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934424" y="3145967"/>
              <a:ext cx="498475" cy="76835"/>
            </a:xfrm>
            <a:custGeom>
              <a:avLst/>
              <a:gdLst/>
              <a:ahLst/>
              <a:cxnLst/>
              <a:rect l="l" t="t" r="r" b="b"/>
              <a:pathLst>
                <a:path w="498475" h="76835">
                  <a:moveTo>
                    <a:pt x="61455" y="50800"/>
                  </a:moveTo>
                  <a:lnTo>
                    <a:pt x="44996" y="50800"/>
                  </a:lnTo>
                  <a:lnTo>
                    <a:pt x="44996" y="55473"/>
                  </a:lnTo>
                  <a:lnTo>
                    <a:pt x="43611" y="59093"/>
                  </a:lnTo>
                  <a:lnTo>
                    <a:pt x="38392" y="63906"/>
                  </a:lnTo>
                  <a:lnTo>
                    <a:pt x="35382" y="65024"/>
                  </a:lnTo>
                  <a:lnTo>
                    <a:pt x="26644" y="65024"/>
                  </a:lnTo>
                  <a:lnTo>
                    <a:pt x="22796" y="62738"/>
                  </a:lnTo>
                  <a:lnTo>
                    <a:pt x="17716" y="53594"/>
                  </a:lnTo>
                  <a:lnTo>
                    <a:pt x="16459" y="47307"/>
                  </a:lnTo>
                  <a:lnTo>
                    <a:pt x="16459" y="30988"/>
                  </a:lnTo>
                  <a:lnTo>
                    <a:pt x="17830" y="24244"/>
                  </a:lnTo>
                  <a:lnTo>
                    <a:pt x="23304" y="13944"/>
                  </a:lnTo>
                  <a:lnTo>
                    <a:pt x="27457" y="11379"/>
                  </a:lnTo>
                  <a:lnTo>
                    <a:pt x="36601" y="11379"/>
                  </a:lnTo>
                  <a:lnTo>
                    <a:pt x="39420" y="12560"/>
                  </a:lnTo>
                  <a:lnTo>
                    <a:pt x="43268" y="17030"/>
                  </a:lnTo>
                  <a:lnTo>
                    <a:pt x="44424" y="20281"/>
                  </a:lnTo>
                  <a:lnTo>
                    <a:pt x="44907" y="24688"/>
                  </a:lnTo>
                  <a:lnTo>
                    <a:pt x="60642" y="24688"/>
                  </a:lnTo>
                  <a:lnTo>
                    <a:pt x="60642" y="17233"/>
                  </a:lnTo>
                  <a:lnTo>
                    <a:pt x="58166" y="11252"/>
                  </a:lnTo>
                  <a:lnTo>
                    <a:pt x="48196" y="2247"/>
                  </a:lnTo>
                  <a:lnTo>
                    <a:pt x="41681" y="0"/>
                  </a:lnTo>
                  <a:lnTo>
                    <a:pt x="33616" y="0"/>
                  </a:lnTo>
                  <a:lnTo>
                    <a:pt x="2260" y="23215"/>
                  </a:lnTo>
                  <a:lnTo>
                    <a:pt x="0" y="39217"/>
                  </a:lnTo>
                  <a:lnTo>
                    <a:pt x="457" y="46685"/>
                  </a:lnTo>
                  <a:lnTo>
                    <a:pt x="25323" y="75679"/>
                  </a:lnTo>
                  <a:lnTo>
                    <a:pt x="33528" y="76403"/>
                  </a:lnTo>
                  <a:lnTo>
                    <a:pt x="41846" y="76403"/>
                  </a:lnTo>
                  <a:lnTo>
                    <a:pt x="48590" y="74104"/>
                  </a:lnTo>
                  <a:lnTo>
                    <a:pt x="58889" y="64884"/>
                  </a:lnTo>
                  <a:lnTo>
                    <a:pt x="61455" y="58661"/>
                  </a:lnTo>
                  <a:lnTo>
                    <a:pt x="61455" y="50800"/>
                  </a:lnTo>
                  <a:close/>
                </a:path>
                <a:path w="498475" h="76835">
                  <a:moveTo>
                    <a:pt x="120688" y="41478"/>
                  </a:moveTo>
                  <a:lnTo>
                    <a:pt x="118592" y="35191"/>
                  </a:lnTo>
                  <a:lnTo>
                    <a:pt x="116332" y="32613"/>
                  </a:lnTo>
                  <a:lnTo>
                    <a:pt x="109715" y="25019"/>
                  </a:lnTo>
                  <a:lnTo>
                    <a:pt x="105448" y="23329"/>
                  </a:lnTo>
                  <a:lnTo>
                    <a:pt x="105448" y="42976"/>
                  </a:lnTo>
                  <a:lnTo>
                    <a:pt x="105448" y="55372"/>
                  </a:lnTo>
                  <a:lnTo>
                    <a:pt x="104432" y="60007"/>
                  </a:lnTo>
                  <a:lnTo>
                    <a:pt x="100647" y="65227"/>
                  </a:lnTo>
                  <a:lnTo>
                    <a:pt x="97967" y="66446"/>
                  </a:lnTo>
                  <a:lnTo>
                    <a:pt x="86791" y="66446"/>
                  </a:lnTo>
                  <a:lnTo>
                    <a:pt x="82994" y="60960"/>
                  </a:lnTo>
                  <a:lnTo>
                    <a:pt x="82994" y="44094"/>
                  </a:lnTo>
                  <a:lnTo>
                    <a:pt x="83947" y="39725"/>
                  </a:lnTo>
                  <a:lnTo>
                    <a:pt x="87744" y="34036"/>
                  </a:lnTo>
                  <a:lnTo>
                    <a:pt x="90512" y="32613"/>
                  </a:lnTo>
                  <a:lnTo>
                    <a:pt x="97624" y="32613"/>
                  </a:lnTo>
                  <a:lnTo>
                    <a:pt x="100304" y="33756"/>
                  </a:lnTo>
                  <a:lnTo>
                    <a:pt x="104368" y="38709"/>
                  </a:lnTo>
                  <a:lnTo>
                    <a:pt x="105448" y="42976"/>
                  </a:lnTo>
                  <a:lnTo>
                    <a:pt x="105448" y="23329"/>
                  </a:lnTo>
                  <a:lnTo>
                    <a:pt x="102984" y="22352"/>
                  </a:lnTo>
                  <a:lnTo>
                    <a:pt x="84963" y="22352"/>
                  </a:lnTo>
                  <a:lnTo>
                    <a:pt x="78016" y="25361"/>
                  </a:lnTo>
                  <a:lnTo>
                    <a:pt x="69621" y="36207"/>
                  </a:lnTo>
                  <a:lnTo>
                    <a:pt x="67754" y="42291"/>
                  </a:lnTo>
                  <a:lnTo>
                    <a:pt x="67754" y="58343"/>
                  </a:lnTo>
                  <a:lnTo>
                    <a:pt x="70294" y="65125"/>
                  </a:lnTo>
                  <a:lnTo>
                    <a:pt x="80048" y="74472"/>
                  </a:lnTo>
                  <a:lnTo>
                    <a:pt x="86220" y="76708"/>
                  </a:lnTo>
                  <a:lnTo>
                    <a:pt x="102679" y="76708"/>
                  </a:lnTo>
                  <a:lnTo>
                    <a:pt x="109486" y="73926"/>
                  </a:lnTo>
                  <a:lnTo>
                    <a:pt x="115938" y="66446"/>
                  </a:lnTo>
                  <a:lnTo>
                    <a:pt x="118554" y="63423"/>
                  </a:lnTo>
                  <a:lnTo>
                    <a:pt x="120688" y="57061"/>
                  </a:lnTo>
                  <a:lnTo>
                    <a:pt x="120688" y="41478"/>
                  </a:lnTo>
                  <a:close/>
                </a:path>
                <a:path w="498475" h="76835">
                  <a:moveTo>
                    <a:pt x="180124" y="74879"/>
                  </a:moveTo>
                  <a:lnTo>
                    <a:pt x="179781" y="35026"/>
                  </a:lnTo>
                  <a:lnTo>
                    <a:pt x="167728" y="22148"/>
                  </a:lnTo>
                  <a:lnTo>
                    <a:pt x="158521" y="22148"/>
                  </a:lnTo>
                  <a:lnTo>
                    <a:pt x="154520" y="23368"/>
                  </a:lnTo>
                  <a:lnTo>
                    <a:pt x="149517" y="27165"/>
                  </a:lnTo>
                  <a:lnTo>
                    <a:pt x="147955" y="28917"/>
                  </a:lnTo>
                  <a:lnTo>
                    <a:pt x="146596" y="31089"/>
                  </a:lnTo>
                  <a:lnTo>
                    <a:pt x="146189" y="23571"/>
                  </a:lnTo>
                  <a:lnTo>
                    <a:pt x="131660" y="23571"/>
                  </a:lnTo>
                  <a:lnTo>
                    <a:pt x="132067" y="31762"/>
                  </a:lnTo>
                  <a:lnTo>
                    <a:pt x="132067" y="74879"/>
                  </a:lnTo>
                  <a:lnTo>
                    <a:pt x="147104" y="74879"/>
                  </a:lnTo>
                  <a:lnTo>
                    <a:pt x="147104" y="39763"/>
                  </a:lnTo>
                  <a:lnTo>
                    <a:pt x="148196" y="36982"/>
                  </a:lnTo>
                  <a:lnTo>
                    <a:pt x="152057" y="33731"/>
                  </a:lnTo>
                  <a:lnTo>
                    <a:pt x="154190" y="33020"/>
                  </a:lnTo>
                  <a:lnTo>
                    <a:pt x="159600" y="33020"/>
                  </a:lnTo>
                  <a:lnTo>
                    <a:pt x="161709" y="33921"/>
                  </a:lnTo>
                  <a:lnTo>
                    <a:pt x="164414" y="37503"/>
                  </a:lnTo>
                  <a:lnTo>
                    <a:pt x="165087" y="40335"/>
                  </a:lnTo>
                  <a:lnTo>
                    <a:pt x="165087" y="74879"/>
                  </a:lnTo>
                  <a:lnTo>
                    <a:pt x="180124" y="74879"/>
                  </a:lnTo>
                  <a:close/>
                </a:path>
                <a:path w="498475" h="76835">
                  <a:moveTo>
                    <a:pt x="242201" y="74879"/>
                  </a:moveTo>
                  <a:lnTo>
                    <a:pt x="241858" y="35026"/>
                  </a:lnTo>
                  <a:lnTo>
                    <a:pt x="229806" y="22148"/>
                  </a:lnTo>
                  <a:lnTo>
                    <a:pt x="220599" y="22148"/>
                  </a:lnTo>
                  <a:lnTo>
                    <a:pt x="216598" y="23368"/>
                  </a:lnTo>
                  <a:lnTo>
                    <a:pt x="211594" y="27165"/>
                  </a:lnTo>
                  <a:lnTo>
                    <a:pt x="210032" y="28917"/>
                  </a:lnTo>
                  <a:lnTo>
                    <a:pt x="208673" y="31089"/>
                  </a:lnTo>
                  <a:lnTo>
                    <a:pt x="208267" y="23571"/>
                  </a:lnTo>
                  <a:lnTo>
                    <a:pt x="193738" y="23571"/>
                  </a:lnTo>
                  <a:lnTo>
                    <a:pt x="194144" y="31762"/>
                  </a:lnTo>
                  <a:lnTo>
                    <a:pt x="194144" y="74879"/>
                  </a:lnTo>
                  <a:lnTo>
                    <a:pt x="209181" y="74879"/>
                  </a:lnTo>
                  <a:lnTo>
                    <a:pt x="209181" y="39763"/>
                  </a:lnTo>
                  <a:lnTo>
                    <a:pt x="210273" y="36982"/>
                  </a:lnTo>
                  <a:lnTo>
                    <a:pt x="214134" y="33731"/>
                  </a:lnTo>
                  <a:lnTo>
                    <a:pt x="216268" y="33020"/>
                  </a:lnTo>
                  <a:lnTo>
                    <a:pt x="221678" y="33020"/>
                  </a:lnTo>
                  <a:lnTo>
                    <a:pt x="223786" y="33921"/>
                  </a:lnTo>
                  <a:lnTo>
                    <a:pt x="226491" y="37503"/>
                  </a:lnTo>
                  <a:lnTo>
                    <a:pt x="227164" y="40335"/>
                  </a:lnTo>
                  <a:lnTo>
                    <a:pt x="227164" y="74879"/>
                  </a:lnTo>
                  <a:lnTo>
                    <a:pt x="242201" y="74879"/>
                  </a:lnTo>
                  <a:close/>
                </a:path>
                <a:path w="498475" h="76835">
                  <a:moveTo>
                    <a:pt x="302348" y="53238"/>
                  </a:moveTo>
                  <a:lnTo>
                    <a:pt x="302234" y="43688"/>
                  </a:lnTo>
                  <a:lnTo>
                    <a:pt x="300685" y="37020"/>
                  </a:lnTo>
                  <a:lnTo>
                    <a:pt x="297815" y="32512"/>
                  </a:lnTo>
                  <a:lnTo>
                    <a:pt x="293382" y="25501"/>
                  </a:lnTo>
                  <a:lnTo>
                    <a:pt x="287147" y="22352"/>
                  </a:lnTo>
                  <a:lnTo>
                    <a:pt x="287108" y="43688"/>
                  </a:lnTo>
                  <a:lnTo>
                    <a:pt x="268516" y="43688"/>
                  </a:lnTo>
                  <a:lnTo>
                    <a:pt x="268516" y="40563"/>
                  </a:lnTo>
                  <a:lnTo>
                    <a:pt x="269354" y="37934"/>
                  </a:lnTo>
                  <a:lnTo>
                    <a:pt x="272669" y="33591"/>
                  </a:lnTo>
                  <a:lnTo>
                    <a:pt x="275056" y="32512"/>
                  </a:lnTo>
                  <a:lnTo>
                    <a:pt x="281965" y="32512"/>
                  </a:lnTo>
                  <a:lnTo>
                    <a:pt x="284568" y="34099"/>
                  </a:lnTo>
                  <a:lnTo>
                    <a:pt x="285991" y="37287"/>
                  </a:lnTo>
                  <a:lnTo>
                    <a:pt x="286740" y="38912"/>
                  </a:lnTo>
                  <a:lnTo>
                    <a:pt x="287020" y="40563"/>
                  </a:lnTo>
                  <a:lnTo>
                    <a:pt x="287108" y="43688"/>
                  </a:lnTo>
                  <a:lnTo>
                    <a:pt x="287108" y="22352"/>
                  </a:lnTo>
                  <a:lnTo>
                    <a:pt x="270484" y="22352"/>
                  </a:lnTo>
                  <a:lnTo>
                    <a:pt x="264147" y="25133"/>
                  </a:lnTo>
                  <a:lnTo>
                    <a:pt x="255612" y="35699"/>
                  </a:lnTo>
                  <a:lnTo>
                    <a:pt x="253580" y="42329"/>
                  </a:lnTo>
                  <a:lnTo>
                    <a:pt x="253580" y="58851"/>
                  </a:lnTo>
                  <a:lnTo>
                    <a:pt x="255638" y="65278"/>
                  </a:lnTo>
                  <a:lnTo>
                    <a:pt x="263829" y="74422"/>
                  </a:lnTo>
                  <a:lnTo>
                    <a:pt x="270014" y="76708"/>
                  </a:lnTo>
                  <a:lnTo>
                    <a:pt x="284848" y="76708"/>
                  </a:lnTo>
                  <a:lnTo>
                    <a:pt x="290055" y="75387"/>
                  </a:lnTo>
                  <a:lnTo>
                    <a:pt x="298119" y="69900"/>
                  </a:lnTo>
                  <a:lnTo>
                    <a:pt x="299961" y="66548"/>
                  </a:lnTo>
                  <a:lnTo>
                    <a:pt x="300520" y="65557"/>
                  </a:lnTo>
                  <a:lnTo>
                    <a:pt x="301129" y="59740"/>
                  </a:lnTo>
                  <a:lnTo>
                    <a:pt x="287413" y="59740"/>
                  </a:lnTo>
                  <a:lnTo>
                    <a:pt x="286740" y="62306"/>
                  </a:lnTo>
                  <a:lnTo>
                    <a:pt x="285559" y="64147"/>
                  </a:lnTo>
                  <a:lnTo>
                    <a:pt x="282498" y="66103"/>
                  </a:lnTo>
                  <a:lnTo>
                    <a:pt x="280708" y="66548"/>
                  </a:lnTo>
                  <a:lnTo>
                    <a:pt x="274675" y="66548"/>
                  </a:lnTo>
                  <a:lnTo>
                    <a:pt x="271983" y="65493"/>
                  </a:lnTo>
                  <a:lnTo>
                    <a:pt x="268808" y="61302"/>
                  </a:lnTo>
                  <a:lnTo>
                    <a:pt x="268008" y="57912"/>
                  </a:lnTo>
                  <a:lnTo>
                    <a:pt x="268008" y="53238"/>
                  </a:lnTo>
                  <a:lnTo>
                    <a:pt x="302348" y="53238"/>
                  </a:lnTo>
                  <a:close/>
                </a:path>
                <a:path w="498475" h="76835">
                  <a:moveTo>
                    <a:pt x="356400" y="56591"/>
                  </a:moveTo>
                  <a:lnTo>
                    <a:pt x="341655" y="56591"/>
                  </a:lnTo>
                  <a:lnTo>
                    <a:pt x="341655" y="59232"/>
                  </a:lnTo>
                  <a:lnTo>
                    <a:pt x="341045" y="61544"/>
                  </a:lnTo>
                  <a:lnTo>
                    <a:pt x="338620" y="65544"/>
                  </a:lnTo>
                  <a:lnTo>
                    <a:pt x="336892" y="66548"/>
                  </a:lnTo>
                  <a:lnTo>
                    <a:pt x="331952" y="66548"/>
                  </a:lnTo>
                  <a:lnTo>
                    <a:pt x="329920" y="64719"/>
                  </a:lnTo>
                  <a:lnTo>
                    <a:pt x="327482" y="58077"/>
                  </a:lnTo>
                  <a:lnTo>
                    <a:pt x="326936" y="54013"/>
                  </a:lnTo>
                  <a:lnTo>
                    <a:pt x="326936" y="44056"/>
                  </a:lnTo>
                  <a:lnTo>
                    <a:pt x="327583" y="40132"/>
                  </a:lnTo>
                  <a:lnTo>
                    <a:pt x="330149" y="34036"/>
                  </a:lnTo>
                  <a:lnTo>
                    <a:pt x="332117" y="32512"/>
                  </a:lnTo>
                  <a:lnTo>
                    <a:pt x="336981" y="32512"/>
                  </a:lnTo>
                  <a:lnTo>
                    <a:pt x="338721" y="33528"/>
                  </a:lnTo>
                  <a:lnTo>
                    <a:pt x="340893" y="37185"/>
                  </a:lnTo>
                  <a:lnTo>
                    <a:pt x="341350" y="39281"/>
                  </a:lnTo>
                  <a:lnTo>
                    <a:pt x="341350" y="41859"/>
                  </a:lnTo>
                  <a:lnTo>
                    <a:pt x="356095" y="41859"/>
                  </a:lnTo>
                  <a:lnTo>
                    <a:pt x="356095" y="35293"/>
                  </a:lnTo>
                  <a:lnTo>
                    <a:pt x="353796" y="30238"/>
                  </a:lnTo>
                  <a:lnTo>
                    <a:pt x="345401" y="23812"/>
                  </a:lnTo>
                  <a:lnTo>
                    <a:pt x="340728" y="22352"/>
                  </a:lnTo>
                  <a:lnTo>
                    <a:pt x="329679" y="22352"/>
                  </a:lnTo>
                  <a:lnTo>
                    <a:pt x="324840" y="23914"/>
                  </a:lnTo>
                  <a:lnTo>
                    <a:pt x="314337" y="31699"/>
                  </a:lnTo>
                  <a:lnTo>
                    <a:pt x="311188" y="39141"/>
                  </a:lnTo>
                  <a:lnTo>
                    <a:pt x="311188" y="57708"/>
                  </a:lnTo>
                  <a:lnTo>
                    <a:pt x="313118" y="64236"/>
                  </a:lnTo>
                  <a:lnTo>
                    <a:pt x="321170" y="74129"/>
                  </a:lnTo>
                  <a:lnTo>
                    <a:pt x="327240" y="76708"/>
                  </a:lnTo>
                  <a:lnTo>
                    <a:pt x="341655" y="76708"/>
                  </a:lnTo>
                  <a:lnTo>
                    <a:pt x="346837" y="74891"/>
                  </a:lnTo>
                  <a:lnTo>
                    <a:pt x="354495" y="67652"/>
                  </a:lnTo>
                  <a:lnTo>
                    <a:pt x="356400" y="62750"/>
                  </a:lnTo>
                  <a:lnTo>
                    <a:pt x="356400" y="56591"/>
                  </a:lnTo>
                  <a:close/>
                </a:path>
                <a:path w="498475" h="76835">
                  <a:moveTo>
                    <a:pt x="396735" y="23571"/>
                  </a:moveTo>
                  <a:lnTo>
                    <a:pt x="384543" y="23571"/>
                  </a:lnTo>
                  <a:lnTo>
                    <a:pt x="384543" y="8331"/>
                  </a:lnTo>
                  <a:lnTo>
                    <a:pt x="369608" y="13817"/>
                  </a:lnTo>
                  <a:lnTo>
                    <a:pt x="369608" y="23571"/>
                  </a:lnTo>
                  <a:lnTo>
                    <a:pt x="359752" y="23571"/>
                  </a:lnTo>
                  <a:lnTo>
                    <a:pt x="359752" y="34239"/>
                  </a:lnTo>
                  <a:lnTo>
                    <a:pt x="369608" y="34239"/>
                  </a:lnTo>
                  <a:lnTo>
                    <a:pt x="369608" y="66916"/>
                  </a:lnTo>
                  <a:lnTo>
                    <a:pt x="370840" y="70459"/>
                  </a:lnTo>
                  <a:lnTo>
                    <a:pt x="375793" y="74726"/>
                  </a:lnTo>
                  <a:lnTo>
                    <a:pt x="379603" y="75793"/>
                  </a:lnTo>
                  <a:lnTo>
                    <a:pt x="386308" y="75793"/>
                  </a:lnTo>
                  <a:lnTo>
                    <a:pt x="391998" y="75196"/>
                  </a:lnTo>
                  <a:lnTo>
                    <a:pt x="394131" y="74777"/>
                  </a:lnTo>
                  <a:lnTo>
                    <a:pt x="396430" y="74168"/>
                  </a:lnTo>
                  <a:lnTo>
                    <a:pt x="396430" y="64312"/>
                  </a:lnTo>
                  <a:lnTo>
                    <a:pt x="393979" y="64617"/>
                  </a:lnTo>
                  <a:lnTo>
                    <a:pt x="388239" y="64617"/>
                  </a:lnTo>
                  <a:lnTo>
                    <a:pt x="386245" y="63931"/>
                  </a:lnTo>
                  <a:lnTo>
                    <a:pt x="384810" y="61772"/>
                  </a:lnTo>
                  <a:lnTo>
                    <a:pt x="384543" y="59905"/>
                  </a:lnTo>
                  <a:lnTo>
                    <a:pt x="384543" y="34239"/>
                  </a:lnTo>
                  <a:lnTo>
                    <a:pt x="396735" y="34239"/>
                  </a:lnTo>
                  <a:lnTo>
                    <a:pt x="396735" y="23571"/>
                  </a:lnTo>
                  <a:close/>
                </a:path>
                <a:path w="498475" h="76835">
                  <a:moveTo>
                    <a:pt x="455358" y="41478"/>
                  </a:moveTo>
                  <a:lnTo>
                    <a:pt x="453263" y="35191"/>
                  </a:lnTo>
                  <a:lnTo>
                    <a:pt x="451002" y="32613"/>
                  </a:lnTo>
                  <a:lnTo>
                    <a:pt x="444385" y="25019"/>
                  </a:lnTo>
                  <a:lnTo>
                    <a:pt x="440118" y="23342"/>
                  </a:lnTo>
                  <a:lnTo>
                    <a:pt x="440118" y="42976"/>
                  </a:lnTo>
                  <a:lnTo>
                    <a:pt x="440118" y="55372"/>
                  </a:lnTo>
                  <a:lnTo>
                    <a:pt x="439102" y="60007"/>
                  </a:lnTo>
                  <a:lnTo>
                    <a:pt x="435305" y="65227"/>
                  </a:lnTo>
                  <a:lnTo>
                    <a:pt x="432638" y="66446"/>
                  </a:lnTo>
                  <a:lnTo>
                    <a:pt x="421462" y="66446"/>
                  </a:lnTo>
                  <a:lnTo>
                    <a:pt x="417664" y="60960"/>
                  </a:lnTo>
                  <a:lnTo>
                    <a:pt x="417664" y="44094"/>
                  </a:lnTo>
                  <a:lnTo>
                    <a:pt x="418617" y="39725"/>
                  </a:lnTo>
                  <a:lnTo>
                    <a:pt x="422414" y="34036"/>
                  </a:lnTo>
                  <a:lnTo>
                    <a:pt x="425183" y="32613"/>
                  </a:lnTo>
                  <a:lnTo>
                    <a:pt x="432295" y="32613"/>
                  </a:lnTo>
                  <a:lnTo>
                    <a:pt x="434975" y="33756"/>
                  </a:lnTo>
                  <a:lnTo>
                    <a:pt x="439039" y="38709"/>
                  </a:lnTo>
                  <a:lnTo>
                    <a:pt x="440118" y="42976"/>
                  </a:lnTo>
                  <a:lnTo>
                    <a:pt x="440118" y="23342"/>
                  </a:lnTo>
                  <a:lnTo>
                    <a:pt x="437642" y="22352"/>
                  </a:lnTo>
                  <a:lnTo>
                    <a:pt x="419633" y="22352"/>
                  </a:lnTo>
                  <a:lnTo>
                    <a:pt x="412686" y="25361"/>
                  </a:lnTo>
                  <a:lnTo>
                    <a:pt x="404291" y="36207"/>
                  </a:lnTo>
                  <a:lnTo>
                    <a:pt x="402424" y="42291"/>
                  </a:lnTo>
                  <a:lnTo>
                    <a:pt x="402424" y="58343"/>
                  </a:lnTo>
                  <a:lnTo>
                    <a:pt x="404964" y="65125"/>
                  </a:lnTo>
                  <a:lnTo>
                    <a:pt x="414718" y="74472"/>
                  </a:lnTo>
                  <a:lnTo>
                    <a:pt x="420890" y="76708"/>
                  </a:lnTo>
                  <a:lnTo>
                    <a:pt x="437349" y="76708"/>
                  </a:lnTo>
                  <a:lnTo>
                    <a:pt x="444144" y="73926"/>
                  </a:lnTo>
                  <a:lnTo>
                    <a:pt x="450608" y="66446"/>
                  </a:lnTo>
                  <a:lnTo>
                    <a:pt x="453224" y="63423"/>
                  </a:lnTo>
                  <a:lnTo>
                    <a:pt x="455358" y="57061"/>
                  </a:lnTo>
                  <a:lnTo>
                    <a:pt x="455358" y="41478"/>
                  </a:lnTo>
                  <a:close/>
                </a:path>
                <a:path w="498475" h="76835">
                  <a:moveTo>
                    <a:pt x="497928" y="23266"/>
                  </a:moveTo>
                  <a:lnTo>
                    <a:pt x="492506" y="23266"/>
                  </a:lnTo>
                  <a:lnTo>
                    <a:pt x="488315" y="24384"/>
                  </a:lnTo>
                  <a:lnTo>
                    <a:pt x="483362" y="28105"/>
                  </a:lnTo>
                  <a:lnTo>
                    <a:pt x="481749" y="30314"/>
                  </a:lnTo>
                  <a:lnTo>
                    <a:pt x="480453" y="33223"/>
                  </a:lnTo>
                  <a:lnTo>
                    <a:pt x="480148" y="23571"/>
                  </a:lnTo>
                  <a:lnTo>
                    <a:pt x="466331" y="23571"/>
                  </a:lnTo>
                  <a:lnTo>
                    <a:pt x="466737" y="31762"/>
                  </a:lnTo>
                  <a:lnTo>
                    <a:pt x="466737" y="74879"/>
                  </a:lnTo>
                  <a:lnTo>
                    <a:pt x="481774" y="74879"/>
                  </a:lnTo>
                  <a:lnTo>
                    <a:pt x="481774" y="45720"/>
                  </a:lnTo>
                  <a:lnTo>
                    <a:pt x="482422" y="42799"/>
                  </a:lnTo>
                  <a:lnTo>
                    <a:pt x="485597" y="37998"/>
                  </a:lnTo>
                  <a:lnTo>
                    <a:pt x="489026" y="36576"/>
                  </a:lnTo>
                  <a:lnTo>
                    <a:pt x="493966" y="36576"/>
                  </a:lnTo>
                  <a:lnTo>
                    <a:pt x="497928" y="36779"/>
                  </a:lnTo>
                  <a:lnTo>
                    <a:pt x="497928" y="2326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446437" y="3061957"/>
              <a:ext cx="2370455" cy="967105"/>
            </a:xfrm>
            <a:custGeom>
              <a:avLst/>
              <a:gdLst/>
              <a:ahLst/>
              <a:cxnLst/>
              <a:rect l="l" t="t" r="r" b="b"/>
              <a:pathLst>
                <a:path w="2370454" h="967104">
                  <a:moveTo>
                    <a:pt x="105930" y="0"/>
                  </a:moveTo>
                  <a:lnTo>
                    <a:pt x="0" y="99301"/>
                  </a:lnTo>
                </a:path>
                <a:path w="2370454" h="967104">
                  <a:moveTo>
                    <a:pt x="1754403" y="966571"/>
                  </a:moveTo>
                  <a:lnTo>
                    <a:pt x="1641868" y="893749"/>
                  </a:lnTo>
                </a:path>
                <a:path w="2370454" h="967104">
                  <a:moveTo>
                    <a:pt x="2284044" y="311150"/>
                  </a:moveTo>
                  <a:lnTo>
                    <a:pt x="2370112" y="198602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4167543" y="5733440"/>
            <a:ext cx="593725" cy="97155"/>
            <a:chOff x="4167543" y="5733440"/>
            <a:chExt cx="593725" cy="9715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67543" y="5733440"/>
              <a:ext cx="273710" cy="8839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84027" y="5733440"/>
              <a:ext cx="276745" cy="96621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4276737" y="5897270"/>
            <a:ext cx="400050" cy="123189"/>
            <a:chOff x="4276737" y="5897270"/>
            <a:chExt cx="400050" cy="123189"/>
          </a:xfrm>
        </p:grpSpPr>
        <p:sp>
          <p:nvSpPr>
            <p:cNvPr id="14" name="object 14"/>
            <p:cNvSpPr/>
            <p:nvPr/>
          </p:nvSpPr>
          <p:spPr>
            <a:xfrm>
              <a:off x="4279023" y="5899556"/>
              <a:ext cx="395605" cy="118745"/>
            </a:xfrm>
            <a:custGeom>
              <a:avLst/>
              <a:gdLst/>
              <a:ahLst/>
              <a:cxnLst/>
              <a:rect l="l" t="t" r="r" b="b"/>
              <a:pathLst>
                <a:path w="395604" h="118745">
                  <a:moveTo>
                    <a:pt x="0" y="0"/>
                  </a:moveTo>
                  <a:lnTo>
                    <a:pt x="334492" y="0"/>
                  </a:lnTo>
                  <a:lnTo>
                    <a:pt x="395046" y="57670"/>
                  </a:lnTo>
                  <a:lnTo>
                    <a:pt x="334492" y="118237"/>
                  </a:lnTo>
                  <a:lnTo>
                    <a:pt x="2882" y="118237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09122" y="5919927"/>
              <a:ext cx="135432" cy="7437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67110" y="5921451"/>
              <a:ext cx="101384" cy="72847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203524" y="6803390"/>
            <a:ext cx="822528" cy="7518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217748" y="5743397"/>
            <a:ext cx="808304" cy="76708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4319663" y="6787997"/>
            <a:ext cx="361315" cy="118745"/>
            <a:chOff x="4319663" y="6787997"/>
            <a:chExt cx="361315" cy="118745"/>
          </a:xfrm>
        </p:grpSpPr>
        <p:sp>
          <p:nvSpPr>
            <p:cNvPr id="20" name="object 20"/>
            <p:cNvSpPr/>
            <p:nvPr/>
          </p:nvSpPr>
          <p:spPr>
            <a:xfrm>
              <a:off x="4321949" y="6790283"/>
              <a:ext cx="356870" cy="114300"/>
            </a:xfrm>
            <a:custGeom>
              <a:avLst/>
              <a:gdLst/>
              <a:ahLst/>
              <a:cxnLst/>
              <a:rect l="l" t="t" r="r" b="b"/>
              <a:pathLst>
                <a:path w="356870" h="114300">
                  <a:moveTo>
                    <a:pt x="0" y="0"/>
                  </a:moveTo>
                  <a:lnTo>
                    <a:pt x="296354" y="0"/>
                  </a:lnTo>
                  <a:lnTo>
                    <a:pt x="319702" y="4491"/>
                  </a:lnTo>
                  <a:lnTo>
                    <a:pt x="338823" y="16716"/>
                  </a:lnTo>
                  <a:lnTo>
                    <a:pt x="351743" y="34804"/>
                  </a:lnTo>
                  <a:lnTo>
                    <a:pt x="356488" y="56883"/>
                  </a:lnTo>
                  <a:lnTo>
                    <a:pt x="351743" y="78969"/>
                  </a:lnTo>
                  <a:lnTo>
                    <a:pt x="338823" y="97061"/>
                  </a:lnTo>
                  <a:lnTo>
                    <a:pt x="319702" y="109288"/>
                  </a:lnTo>
                  <a:lnTo>
                    <a:pt x="296354" y="113779"/>
                  </a:lnTo>
                  <a:lnTo>
                    <a:pt x="0" y="113779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353649" y="6812076"/>
              <a:ext cx="254088" cy="74371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4194111" y="6631254"/>
            <a:ext cx="531495" cy="74930"/>
            <a:chOff x="4194111" y="6631254"/>
            <a:chExt cx="531495" cy="74930"/>
          </a:xfrm>
        </p:grpSpPr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4111" y="6631254"/>
              <a:ext cx="236829" cy="7447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71479" y="6632778"/>
              <a:ext cx="253695" cy="72948"/>
            </a:xfrm>
            <a:prstGeom prst="rect">
              <a:avLst/>
            </a:prstGeom>
          </p:spPr>
        </p:pic>
      </p:grpSp>
      <p:pic>
        <p:nvPicPr>
          <p:cNvPr id="25" name="object 2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315169" y="6628676"/>
            <a:ext cx="710882" cy="75184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740532" y="5913970"/>
            <a:ext cx="1285519" cy="89408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144378" y="6182499"/>
            <a:ext cx="637019" cy="88392"/>
          </a:xfrm>
          <a:prstGeom prst="rect">
            <a:avLst/>
          </a:prstGeom>
        </p:spPr>
      </p:pic>
      <p:grpSp>
        <p:nvGrpSpPr>
          <p:cNvPr id="28" name="object 28"/>
          <p:cNvGrpSpPr/>
          <p:nvPr/>
        </p:nvGrpSpPr>
        <p:grpSpPr>
          <a:xfrm>
            <a:off x="4262615" y="6346025"/>
            <a:ext cx="400050" cy="123189"/>
            <a:chOff x="4262615" y="6346025"/>
            <a:chExt cx="400050" cy="123189"/>
          </a:xfrm>
        </p:grpSpPr>
        <p:sp>
          <p:nvSpPr>
            <p:cNvPr id="29" name="object 29"/>
            <p:cNvSpPr/>
            <p:nvPr/>
          </p:nvSpPr>
          <p:spPr>
            <a:xfrm>
              <a:off x="4264901" y="6348311"/>
              <a:ext cx="395605" cy="118745"/>
            </a:xfrm>
            <a:custGeom>
              <a:avLst/>
              <a:gdLst/>
              <a:ahLst/>
              <a:cxnLst/>
              <a:rect l="l" t="t" r="r" b="b"/>
              <a:pathLst>
                <a:path w="395604" h="118745">
                  <a:moveTo>
                    <a:pt x="0" y="0"/>
                  </a:moveTo>
                  <a:lnTo>
                    <a:pt x="334492" y="0"/>
                  </a:lnTo>
                  <a:lnTo>
                    <a:pt x="395046" y="57670"/>
                  </a:lnTo>
                  <a:lnTo>
                    <a:pt x="334492" y="118237"/>
                  </a:lnTo>
                  <a:lnTo>
                    <a:pt x="2882" y="118237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295000" y="6368681"/>
              <a:ext cx="197510" cy="7437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515065" y="6370205"/>
              <a:ext cx="102400" cy="72847"/>
            </a:xfrm>
            <a:prstGeom prst="rect">
              <a:avLst/>
            </a:prstGeom>
          </p:spPr>
        </p:pic>
      </p:grpSp>
      <p:pic>
        <p:nvPicPr>
          <p:cNvPr id="32" name="object 3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230498" y="6188341"/>
            <a:ext cx="808316" cy="76707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753296" y="6362725"/>
            <a:ext cx="1285506" cy="89407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527293" y="501040"/>
            <a:ext cx="1783714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10" b="1">
                <a:latin typeface="Arial"/>
                <a:cs typeface="Arial"/>
              </a:rPr>
              <a:t>Conectores</a:t>
            </a:r>
            <a:r>
              <a:rPr dirty="0" sz="1150" spc="-40" b="1">
                <a:latin typeface="Arial"/>
                <a:cs typeface="Arial"/>
              </a:rPr>
              <a:t> </a:t>
            </a:r>
            <a:r>
              <a:rPr dirty="0" sz="1150" spc="10" b="1">
                <a:latin typeface="Arial"/>
                <a:cs typeface="Arial"/>
              </a:rPr>
              <a:t>y</a:t>
            </a:r>
            <a:r>
              <a:rPr dirty="0" sz="1150" spc="-35" b="1">
                <a:latin typeface="Arial"/>
                <a:cs typeface="Arial"/>
              </a:rPr>
              <a:t> </a:t>
            </a:r>
            <a:r>
              <a:rPr dirty="0" sz="1150" spc="15" b="1">
                <a:latin typeface="Arial"/>
                <a:cs typeface="Arial"/>
              </a:rPr>
              <a:t>Binectores</a:t>
            </a:r>
            <a:endParaRPr sz="11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723118" y="485800"/>
            <a:ext cx="422846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-5">
                <a:latin typeface="Microsoft Sans Serif"/>
                <a:cs typeface="Microsoft Sans Serif"/>
              </a:rPr>
              <a:t>Los </a:t>
            </a:r>
            <a:r>
              <a:rPr dirty="0" sz="850" spc="20">
                <a:latin typeface="Microsoft Sans Serif"/>
                <a:cs typeface="Microsoft Sans Serif"/>
              </a:rPr>
              <a:t>conectores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25">
                <a:latin typeface="Microsoft Sans Serif"/>
                <a:cs typeface="Microsoft Sans Serif"/>
              </a:rPr>
              <a:t>binectores son </a:t>
            </a:r>
            <a:r>
              <a:rPr dirty="0" sz="850" spc="30">
                <a:latin typeface="Microsoft Sans Serif"/>
                <a:cs typeface="Microsoft Sans Serif"/>
              </a:rPr>
              <a:t>elementos </a:t>
            </a:r>
            <a:r>
              <a:rPr dirty="0" sz="850" spc="35">
                <a:latin typeface="Microsoft Sans Serif"/>
                <a:cs typeface="Microsoft Sans Serif"/>
              </a:rPr>
              <a:t>que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25">
                <a:latin typeface="Microsoft Sans Serif"/>
                <a:cs typeface="Microsoft Sans Serif"/>
              </a:rPr>
              <a:t>utilizan </a:t>
            </a:r>
            <a:r>
              <a:rPr dirty="0" sz="850" spc="30">
                <a:latin typeface="Microsoft Sans Serif"/>
                <a:cs typeface="Microsoft Sans Serif"/>
              </a:rPr>
              <a:t>para </a:t>
            </a:r>
            <a:r>
              <a:rPr dirty="0" sz="850" spc="35">
                <a:latin typeface="Microsoft Sans Serif"/>
                <a:cs typeface="Microsoft Sans Serif"/>
              </a:rPr>
              <a:t>intercambiar </a:t>
            </a:r>
            <a:r>
              <a:rPr dirty="0" sz="850" spc="40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señales </a:t>
            </a:r>
            <a:r>
              <a:rPr dirty="0" sz="850" spc="40">
                <a:latin typeface="Microsoft Sans Serif"/>
                <a:cs typeface="Microsoft Sans Serif"/>
              </a:rPr>
              <a:t>entre </a:t>
            </a:r>
            <a:r>
              <a:rPr dirty="0" sz="850" spc="25">
                <a:latin typeface="Microsoft Sans Serif"/>
                <a:cs typeface="Microsoft Sans Serif"/>
              </a:rPr>
              <a:t>bloques de </a:t>
            </a:r>
            <a:r>
              <a:rPr dirty="0" sz="850" spc="20">
                <a:latin typeface="Microsoft Sans Serif"/>
                <a:cs typeface="Microsoft Sans Serif"/>
              </a:rPr>
              <a:t>funciones. </a:t>
            </a:r>
            <a:r>
              <a:rPr dirty="0" sz="850" spc="-5">
                <a:latin typeface="Microsoft Sans Serif"/>
                <a:cs typeface="Microsoft Sans Serif"/>
              </a:rPr>
              <a:t>Los </a:t>
            </a:r>
            <a:r>
              <a:rPr dirty="0" sz="850" spc="20">
                <a:latin typeface="Microsoft Sans Serif"/>
                <a:cs typeface="Microsoft Sans Serif"/>
              </a:rPr>
              <a:t>conectores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25">
                <a:latin typeface="Microsoft Sans Serif"/>
                <a:cs typeface="Microsoft Sans Serif"/>
              </a:rPr>
              <a:t>utilizan </a:t>
            </a:r>
            <a:r>
              <a:rPr dirty="0" sz="850" spc="30">
                <a:latin typeface="Microsoft Sans Serif"/>
                <a:cs typeface="Microsoft Sans Serif"/>
              </a:rPr>
              <a:t>para </a:t>
            </a:r>
            <a:r>
              <a:rPr dirty="0" sz="850" spc="25">
                <a:latin typeface="Microsoft Sans Serif"/>
                <a:cs typeface="Microsoft Sans Serif"/>
              </a:rPr>
              <a:t>almacenar </a:t>
            </a:r>
            <a:r>
              <a:rPr dirty="0" sz="850" spc="3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valores analógicos. </a:t>
            </a:r>
            <a:r>
              <a:rPr dirty="0" sz="850" spc="-5">
                <a:latin typeface="Microsoft Sans Serif"/>
                <a:cs typeface="Microsoft Sans Serif"/>
              </a:rPr>
              <a:t>Los </a:t>
            </a:r>
            <a:r>
              <a:rPr dirty="0" sz="850" spc="15">
                <a:latin typeface="Microsoft Sans Serif"/>
                <a:cs typeface="Microsoft Sans Serif"/>
              </a:rPr>
              <a:t>valores </a:t>
            </a:r>
            <a:r>
              <a:rPr dirty="0" sz="850" spc="20">
                <a:latin typeface="Microsoft Sans Serif"/>
                <a:cs typeface="Microsoft Sans Serif"/>
              </a:rPr>
              <a:t>analógicos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20">
                <a:latin typeface="Microsoft Sans Serif"/>
                <a:cs typeface="Microsoft Sans Serif"/>
              </a:rPr>
              <a:t>almacenan </a:t>
            </a:r>
            <a:r>
              <a:rPr dirty="0" sz="850" spc="25">
                <a:latin typeface="Microsoft Sans Serif"/>
                <a:cs typeface="Microsoft Sans Serif"/>
              </a:rPr>
              <a:t>en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50">
                <a:latin typeface="Microsoft Sans Serif"/>
                <a:cs typeface="Microsoft Sans Serif"/>
              </a:rPr>
              <a:t>forma </a:t>
            </a:r>
            <a:r>
              <a:rPr dirty="0" sz="850" spc="30">
                <a:latin typeface="Microsoft Sans Serif"/>
                <a:cs typeface="Microsoft Sans Serif"/>
              </a:rPr>
              <a:t>representada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por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palabras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16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o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32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bits.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-5">
                <a:latin typeface="Microsoft Sans Serif"/>
                <a:cs typeface="Microsoft Sans Serif"/>
              </a:rPr>
              <a:t>Los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binectores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se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utilizan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para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almacenar</a:t>
            </a:r>
            <a:r>
              <a:rPr dirty="0" sz="850" spc="1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información </a:t>
            </a:r>
            <a:r>
              <a:rPr dirty="0" sz="850" spc="-22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binaria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(digital).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23133" y="4653940"/>
            <a:ext cx="4297680" cy="71755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 marR="5080">
              <a:lnSpc>
                <a:spcPct val="104400"/>
              </a:lnSpc>
              <a:spcBef>
                <a:spcPts val="50"/>
              </a:spcBef>
              <a:tabLst>
                <a:tab pos="3848735" algn="l"/>
              </a:tabLst>
            </a:pPr>
            <a:r>
              <a:rPr dirty="0" sz="950" spc="-5">
                <a:latin typeface="Microsoft Sans Serif"/>
                <a:cs typeface="Microsoft Sans Serif"/>
              </a:rPr>
              <a:t>Los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conectores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binectores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identifican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nombre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número.</a:t>
            </a:r>
            <a:r>
              <a:rPr dirty="0" sz="950" spc="-5">
                <a:latin typeface="Microsoft Sans Serif"/>
                <a:cs typeface="Microsoft Sans Serif"/>
              </a:rPr>
              <a:t> Los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conectores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resolución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16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bits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identifican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una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“K”	</a:t>
            </a:r>
            <a:r>
              <a:rPr dirty="0" sz="1200" spc="-15"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tabLst>
                <a:tab pos="3949700" algn="l"/>
              </a:tabLst>
            </a:pPr>
            <a:r>
              <a:rPr dirty="0" sz="950" spc="-5">
                <a:latin typeface="Microsoft Sans Serif"/>
                <a:cs typeface="Microsoft Sans Serif"/>
              </a:rPr>
              <a:t>Los </a:t>
            </a:r>
            <a:r>
              <a:rPr dirty="0" sz="950" spc="25">
                <a:latin typeface="Microsoft Sans Serif"/>
                <a:cs typeface="Microsoft Sans Serif"/>
              </a:rPr>
              <a:t>conectores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resolución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32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bits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identifican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-15">
                <a:latin typeface="Microsoft Sans Serif"/>
                <a:cs typeface="Microsoft Sans Serif"/>
              </a:rPr>
              <a:t>“KK”	</a:t>
            </a:r>
            <a:r>
              <a:rPr dirty="0" sz="1200" spc="-15">
                <a:latin typeface="Microsoft Sans Serif"/>
                <a:cs typeface="Microsoft Sans Serif"/>
              </a:rPr>
              <a:t>.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900" spc="-5">
                <a:latin typeface="Microsoft Sans Serif"/>
                <a:cs typeface="Microsoft Sans Serif"/>
              </a:rPr>
              <a:t>Los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binectores</a:t>
            </a:r>
            <a:r>
              <a:rPr dirty="0" sz="900" spc="-10">
                <a:latin typeface="Microsoft Sans Serif"/>
                <a:cs typeface="Microsoft Sans Serif"/>
              </a:rPr>
              <a:t> se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identifican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“B”.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94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26943" y="2302751"/>
            <a:ext cx="1006475" cy="610870"/>
            <a:chOff x="2926943" y="2302751"/>
            <a:chExt cx="1006475" cy="610870"/>
          </a:xfrm>
        </p:grpSpPr>
        <p:sp>
          <p:nvSpPr>
            <p:cNvPr id="3" name="object 3"/>
            <p:cNvSpPr/>
            <p:nvPr/>
          </p:nvSpPr>
          <p:spPr>
            <a:xfrm>
              <a:off x="3232467" y="2548940"/>
              <a:ext cx="395605" cy="118745"/>
            </a:xfrm>
            <a:custGeom>
              <a:avLst/>
              <a:gdLst/>
              <a:ahLst/>
              <a:cxnLst/>
              <a:rect l="l" t="t" r="r" b="b"/>
              <a:pathLst>
                <a:path w="395604" h="118744">
                  <a:moveTo>
                    <a:pt x="0" y="0"/>
                  </a:moveTo>
                  <a:lnTo>
                    <a:pt x="334505" y="0"/>
                  </a:lnTo>
                  <a:lnTo>
                    <a:pt x="395058" y="57670"/>
                  </a:lnTo>
                  <a:lnTo>
                    <a:pt x="334505" y="118224"/>
                  </a:lnTo>
                  <a:lnTo>
                    <a:pt x="2882" y="118224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62579" y="2569298"/>
              <a:ext cx="252983" cy="7335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29229" y="2305037"/>
              <a:ext cx="1002030" cy="606425"/>
            </a:xfrm>
            <a:custGeom>
              <a:avLst/>
              <a:gdLst/>
              <a:ahLst/>
              <a:cxnLst/>
              <a:rect l="l" t="t" r="r" b="b"/>
              <a:pathLst>
                <a:path w="1002029" h="606425">
                  <a:moveTo>
                    <a:pt x="0" y="0"/>
                  </a:moveTo>
                  <a:lnTo>
                    <a:pt x="1001534" y="0"/>
                  </a:lnTo>
                  <a:lnTo>
                    <a:pt x="1001534" y="606031"/>
                  </a:lnTo>
                  <a:lnTo>
                    <a:pt x="0" y="60603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3019069" y="2155139"/>
            <a:ext cx="802640" cy="75565"/>
            <a:chOff x="3019069" y="2155139"/>
            <a:chExt cx="802640" cy="7556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19069" y="2155139"/>
              <a:ext cx="409549" cy="7518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70783" y="2155139"/>
              <a:ext cx="257962" cy="7518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50983" y="2155139"/>
              <a:ext cx="70713" cy="73355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4271555" y="2305037"/>
            <a:ext cx="1002030" cy="606425"/>
          </a:xfrm>
          <a:custGeom>
            <a:avLst/>
            <a:gdLst/>
            <a:ahLst/>
            <a:cxnLst/>
            <a:rect l="l" t="t" r="r" b="b"/>
            <a:pathLst>
              <a:path w="1002029" h="606425">
                <a:moveTo>
                  <a:pt x="0" y="0"/>
                </a:moveTo>
                <a:lnTo>
                  <a:pt x="1001534" y="0"/>
                </a:lnTo>
                <a:lnTo>
                  <a:pt x="1001534" y="606031"/>
                </a:lnTo>
                <a:lnTo>
                  <a:pt x="0" y="606031"/>
                </a:lnTo>
                <a:lnTo>
                  <a:pt x="0" y="0"/>
                </a:lnTo>
                <a:close/>
              </a:path>
            </a:pathLst>
          </a:custGeom>
          <a:ln w="4571">
            <a:solidFill>
              <a:srgbClr val="231F2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grpSp>
        <p:nvGrpSpPr>
          <p:cNvPr id="11" name="object 11"/>
          <p:cNvGrpSpPr/>
          <p:nvPr/>
        </p:nvGrpSpPr>
        <p:grpSpPr>
          <a:xfrm>
            <a:off x="4361395" y="2155139"/>
            <a:ext cx="802640" cy="75565"/>
            <a:chOff x="4361395" y="2155139"/>
            <a:chExt cx="802640" cy="75565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61395" y="2155139"/>
              <a:ext cx="409549" cy="7518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13109" y="2155139"/>
              <a:ext cx="257962" cy="7518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107025" y="2155139"/>
              <a:ext cx="57150" cy="73660"/>
            </a:xfrm>
            <a:custGeom>
              <a:avLst/>
              <a:gdLst/>
              <a:ahLst/>
              <a:cxnLst/>
              <a:rect l="l" t="t" r="r" b="b"/>
              <a:pathLst>
                <a:path w="57150" h="73660">
                  <a:moveTo>
                    <a:pt x="31026" y="0"/>
                  </a:moveTo>
                  <a:lnTo>
                    <a:pt x="0" y="0"/>
                  </a:lnTo>
                  <a:lnTo>
                    <a:pt x="0" y="73355"/>
                  </a:lnTo>
                  <a:lnTo>
                    <a:pt x="31775" y="73355"/>
                  </a:lnTo>
                  <a:lnTo>
                    <a:pt x="35445" y="73113"/>
                  </a:lnTo>
                  <a:lnTo>
                    <a:pt x="41478" y="72161"/>
                  </a:lnTo>
                  <a:lnTo>
                    <a:pt x="43967" y="71424"/>
                  </a:lnTo>
                  <a:lnTo>
                    <a:pt x="45923" y="70408"/>
                  </a:lnTo>
                  <a:lnTo>
                    <a:pt x="49047" y="68846"/>
                  </a:lnTo>
                  <a:lnTo>
                    <a:pt x="51549" y="66675"/>
                  </a:lnTo>
                  <a:lnTo>
                    <a:pt x="55041" y="61556"/>
                  </a:lnTo>
                  <a:lnTo>
                    <a:pt x="15049" y="61556"/>
                  </a:lnTo>
                  <a:lnTo>
                    <a:pt x="15049" y="41148"/>
                  </a:lnTo>
                  <a:lnTo>
                    <a:pt x="52510" y="41148"/>
                  </a:lnTo>
                  <a:lnTo>
                    <a:pt x="50431" y="38430"/>
                  </a:lnTo>
                  <a:lnTo>
                    <a:pt x="46443" y="36131"/>
                  </a:lnTo>
                  <a:lnTo>
                    <a:pt x="41148" y="35051"/>
                  </a:lnTo>
                  <a:lnTo>
                    <a:pt x="45008" y="34035"/>
                  </a:lnTo>
                  <a:lnTo>
                    <a:pt x="48082" y="32080"/>
                  </a:lnTo>
                  <a:lnTo>
                    <a:pt x="49823" y="29870"/>
                  </a:lnTo>
                  <a:lnTo>
                    <a:pt x="15049" y="29870"/>
                  </a:lnTo>
                  <a:lnTo>
                    <a:pt x="15049" y="11277"/>
                  </a:lnTo>
                  <a:lnTo>
                    <a:pt x="52133" y="11277"/>
                  </a:lnTo>
                  <a:lnTo>
                    <a:pt x="50698" y="7950"/>
                  </a:lnTo>
                  <a:lnTo>
                    <a:pt x="34315" y="177"/>
                  </a:lnTo>
                  <a:lnTo>
                    <a:pt x="31026" y="0"/>
                  </a:lnTo>
                  <a:close/>
                </a:path>
                <a:path w="57150" h="73660">
                  <a:moveTo>
                    <a:pt x="52510" y="41148"/>
                  </a:moveTo>
                  <a:lnTo>
                    <a:pt x="29298" y="41148"/>
                  </a:lnTo>
                  <a:lnTo>
                    <a:pt x="33096" y="41617"/>
                  </a:lnTo>
                  <a:lnTo>
                    <a:pt x="39192" y="44056"/>
                  </a:lnTo>
                  <a:lnTo>
                    <a:pt x="41046" y="47104"/>
                  </a:lnTo>
                  <a:lnTo>
                    <a:pt x="41046" y="56108"/>
                  </a:lnTo>
                  <a:lnTo>
                    <a:pt x="39395" y="58991"/>
                  </a:lnTo>
                  <a:lnTo>
                    <a:pt x="34112" y="61150"/>
                  </a:lnTo>
                  <a:lnTo>
                    <a:pt x="30657" y="61556"/>
                  </a:lnTo>
                  <a:lnTo>
                    <a:pt x="55041" y="61556"/>
                  </a:lnTo>
                  <a:lnTo>
                    <a:pt x="55613" y="60718"/>
                  </a:lnTo>
                  <a:lnTo>
                    <a:pt x="56692" y="57124"/>
                  </a:lnTo>
                  <a:lnTo>
                    <a:pt x="56692" y="48793"/>
                  </a:lnTo>
                  <a:lnTo>
                    <a:pt x="55511" y="45072"/>
                  </a:lnTo>
                  <a:lnTo>
                    <a:pt x="52510" y="41148"/>
                  </a:lnTo>
                  <a:close/>
                </a:path>
                <a:path w="57150" h="73660">
                  <a:moveTo>
                    <a:pt x="52133" y="11277"/>
                  </a:moveTo>
                  <a:lnTo>
                    <a:pt x="29641" y="11277"/>
                  </a:lnTo>
                  <a:lnTo>
                    <a:pt x="32448" y="11645"/>
                  </a:lnTo>
                  <a:lnTo>
                    <a:pt x="37122" y="13741"/>
                  </a:lnTo>
                  <a:lnTo>
                    <a:pt x="38586" y="16382"/>
                  </a:lnTo>
                  <a:lnTo>
                    <a:pt x="38608" y="23672"/>
                  </a:lnTo>
                  <a:lnTo>
                    <a:pt x="37680" y="26060"/>
                  </a:lnTo>
                  <a:lnTo>
                    <a:pt x="33959" y="29108"/>
                  </a:lnTo>
                  <a:lnTo>
                    <a:pt x="30683" y="29870"/>
                  </a:lnTo>
                  <a:lnTo>
                    <a:pt x="49823" y="29870"/>
                  </a:lnTo>
                  <a:lnTo>
                    <a:pt x="52616" y="26327"/>
                  </a:lnTo>
                  <a:lnTo>
                    <a:pt x="53759" y="22961"/>
                  </a:lnTo>
                  <a:lnTo>
                    <a:pt x="53759" y="16382"/>
                  </a:lnTo>
                  <a:lnTo>
                    <a:pt x="53196" y="13741"/>
                  </a:lnTo>
                  <a:lnTo>
                    <a:pt x="52133" y="1127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3647757" y="2426639"/>
            <a:ext cx="1344930" cy="241935"/>
            <a:chOff x="3647757" y="2426639"/>
            <a:chExt cx="1344930" cy="241935"/>
          </a:xfrm>
        </p:grpSpPr>
        <p:sp>
          <p:nvSpPr>
            <p:cNvPr id="16" name="object 16"/>
            <p:cNvSpPr/>
            <p:nvPr/>
          </p:nvSpPr>
          <p:spPr>
            <a:xfrm>
              <a:off x="3647757" y="2550375"/>
              <a:ext cx="1342390" cy="115570"/>
            </a:xfrm>
            <a:custGeom>
              <a:avLst/>
              <a:gdLst/>
              <a:ahLst/>
              <a:cxnLst/>
              <a:rect l="l" t="t" r="r" b="b"/>
              <a:pathLst>
                <a:path w="1342389" h="115569">
                  <a:moveTo>
                    <a:pt x="906856" y="0"/>
                  </a:moveTo>
                  <a:lnTo>
                    <a:pt x="1342275" y="0"/>
                  </a:lnTo>
                  <a:lnTo>
                    <a:pt x="1339392" y="115341"/>
                  </a:lnTo>
                  <a:lnTo>
                    <a:pt x="906856" y="115341"/>
                  </a:lnTo>
                  <a:lnTo>
                    <a:pt x="967409" y="57670"/>
                  </a:lnTo>
                  <a:lnTo>
                    <a:pt x="906856" y="0"/>
                  </a:lnTo>
                  <a:close/>
                </a:path>
                <a:path w="1342389" h="115569">
                  <a:moveTo>
                    <a:pt x="0" y="55816"/>
                  </a:moveTo>
                  <a:lnTo>
                    <a:pt x="900785" y="5581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507966" y="2573451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39">
                  <a:moveTo>
                    <a:pt x="0" y="0"/>
                  </a:moveTo>
                  <a:lnTo>
                    <a:pt x="50507" y="32740"/>
                  </a:lnTo>
                  <a:lnTo>
                    <a:pt x="0" y="65506"/>
                  </a:lnTo>
                </a:path>
              </a:pathLst>
            </a:custGeom>
            <a:ln w="1280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527461" y="2428925"/>
              <a:ext cx="459740" cy="116205"/>
            </a:xfrm>
            <a:custGeom>
              <a:avLst/>
              <a:gdLst/>
              <a:ahLst/>
              <a:cxnLst/>
              <a:rect l="l" t="t" r="r" b="b"/>
              <a:pathLst>
                <a:path w="459739" h="116205">
                  <a:moveTo>
                    <a:pt x="0" y="0"/>
                  </a:moveTo>
                  <a:lnTo>
                    <a:pt x="459155" y="0"/>
                  </a:lnTo>
                  <a:lnTo>
                    <a:pt x="459155" y="115862"/>
                  </a:lnTo>
                  <a:lnTo>
                    <a:pt x="0" y="115862"/>
                  </a:lnTo>
                  <a:lnTo>
                    <a:pt x="0" y="0"/>
                  </a:lnTo>
                  <a:close/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16018" y="2450185"/>
              <a:ext cx="222199" cy="7335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858131" y="2450185"/>
              <a:ext cx="50165" cy="73660"/>
            </a:xfrm>
            <a:custGeom>
              <a:avLst/>
              <a:gdLst/>
              <a:ahLst/>
              <a:cxnLst/>
              <a:rect l="l" t="t" r="r" b="b"/>
              <a:pathLst>
                <a:path w="50164" h="73660">
                  <a:moveTo>
                    <a:pt x="25463" y="0"/>
                  </a:moveTo>
                  <a:lnTo>
                    <a:pt x="0" y="0"/>
                  </a:lnTo>
                  <a:lnTo>
                    <a:pt x="0" y="73355"/>
                  </a:lnTo>
                  <a:lnTo>
                    <a:pt x="25933" y="73355"/>
                  </a:lnTo>
                  <a:lnTo>
                    <a:pt x="30530" y="72872"/>
                  </a:lnTo>
                  <a:lnTo>
                    <a:pt x="38049" y="70980"/>
                  </a:lnTo>
                  <a:lnTo>
                    <a:pt x="41275" y="69291"/>
                  </a:lnTo>
                  <a:lnTo>
                    <a:pt x="43316" y="67462"/>
                  </a:lnTo>
                  <a:lnTo>
                    <a:pt x="6502" y="67462"/>
                  </a:lnTo>
                  <a:lnTo>
                    <a:pt x="6502" y="38303"/>
                  </a:lnTo>
                  <a:lnTo>
                    <a:pt x="42482" y="38303"/>
                  </a:lnTo>
                  <a:lnTo>
                    <a:pt x="41910" y="37706"/>
                  </a:lnTo>
                  <a:lnTo>
                    <a:pt x="37922" y="35725"/>
                  </a:lnTo>
                  <a:lnTo>
                    <a:pt x="33121" y="35051"/>
                  </a:lnTo>
                  <a:lnTo>
                    <a:pt x="39687" y="33223"/>
                  </a:lnTo>
                  <a:lnTo>
                    <a:pt x="40592" y="32410"/>
                  </a:lnTo>
                  <a:lnTo>
                    <a:pt x="6502" y="32410"/>
                  </a:lnTo>
                  <a:lnTo>
                    <a:pt x="6502" y="5892"/>
                  </a:lnTo>
                  <a:lnTo>
                    <a:pt x="42025" y="5892"/>
                  </a:lnTo>
                  <a:lnTo>
                    <a:pt x="41198" y="5016"/>
                  </a:lnTo>
                  <a:lnTo>
                    <a:pt x="36525" y="1892"/>
                  </a:lnTo>
                  <a:lnTo>
                    <a:pt x="34112" y="927"/>
                  </a:lnTo>
                  <a:lnTo>
                    <a:pt x="29171" y="177"/>
                  </a:lnTo>
                  <a:lnTo>
                    <a:pt x="25463" y="0"/>
                  </a:lnTo>
                  <a:close/>
                </a:path>
                <a:path w="50164" h="73660">
                  <a:moveTo>
                    <a:pt x="42482" y="38303"/>
                  </a:moveTo>
                  <a:lnTo>
                    <a:pt x="26035" y="38303"/>
                  </a:lnTo>
                  <a:lnTo>
                    <a:pt x="28295" y="38468"/>
                  </a:lnTo>
                  <a:lnTo>
                    <a:pt x="32969" y="39154"/>
                  </a:lnTo>
                  <a:lnTo>
                    <a:pt x="42672" y="49949"/>
                  </a:lnTo>
                  <a:lnTo>
                    <a:pt x="42672" y="55575"/>
                  </a:lnTo>
                  <a:lnTo>
                    <a:pt x="24282" y="67462"/>
                  </a:lnTo>
                  <a:lnTo>
                    <a:pt x="43316" y="67462"/>
                  </a:lnTo>
                  <a:lnTo>
                    <a:pt x="47853" y="63398"/>
                  </a:lnTo>
                  <a:lnTo>
                    <a:pt x="49771" y="58953"/>
                  </a:lnTo>
                  <a:lnTo>
                    <a:pt x="49771" y="48463"/>
                  </a:lnTo>
                  <a:lnTo>
                    <a:pt x="48209" y="44272"/>
                  </a:lnTo>
                  <a:lnTo>
                    <a:pt x="42482" y="38303"/>
                  </a:lnTo>
                  <a:close/>
                </a:path>
                <a:path w="50164" h="73660">
                  <a:moveTo>
                    <a:pt x="42025" y="5892"/>
                  </a:moveTo>
                  <a:lnTo>
                    <a:pt x="23939" y="5892"/>
                  </a:lnTo>
                  <a:lnTo>
                    <a:pt x="26263" y="6007"/>
                  </a:lnTo>
                  <a:lnTo>
                    <a:pt x="30530" y="6476"/>
                  </a:lnTo>
                  <a:lnTo>
                    <a:pt x="39624" y="16357"/>
                  </a:lnTo>
                  <a:lnTo>
                    <a:pt x="39501" y="21844"/>
                  </a:lnTo>
                  <a:lnTo>
                    <a:pt x="39039" y="23609"/>
                  </a:lnTo>
                  <a:lnTo>
                    <a:pt x="36741" y="27800"/>
                  </a:lnTo>
                  <a:lnTo>
                    <a:pt x="34975" y="29425"/>
                  </a:lnTo>
                  <a:lnTo>
                    <a:pt x="32613" y="30581"/>
                  </a:lnTo>
                  <a:lnTo>
                    <a:pt x="31191" y="31318"/>
                  </a:lnTo>
                  <a:lnTo>
                    <a:pt x="29565" y="31813"/>
                  </a:lnTo>
                  <a:lnTo>
                    <a:pt x="25908" y="32296"/>
                  </a:lnTo>
                  <a:lnTo>
                    <a:pt x="24180" y="32410"/>
                  </a:lnTo>
                  <a:lnTo>
                    <a:pt x="40592" y="32410"/>
                  </a:lnTo>
                  <a:lnTo>
                    <a:pt x="43916" y="29425"/>
                  </a:lnTo>
                  <a:lnTo>
                    <a:pt x="46431" y="21844"/>
                  </a:lnTo>
                  <a:lnTo>
                    <a:pt x="46736" y="19951"/>
                  </a:lnTo>
                  <a:lnTo>
                    <a:pt x="46736" y="14795"/>
                  </a:lnTo>
                  <a:lnTo>
                    <a:pt x="45999" y="11963"/>
                  </a:lnTo>
                  <a:lnTo>
                    <a:pt x="43091" y="7023"/>
                  </a:lnTo>
                  <a:lnTo>
                    <a:pt x="42025" y="589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707395" y="513481"/>
            <a:ext cx="1175385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35" b="1">
                <a:latin typeface="Arial"/>
                <a:cs typeface="Arial"/>
              </a:rPr>
              <a:t>Parámetros</a:t>
            </a:r>
            <a:r>
              <a:rPr dirty="0" sz="1050" spc="-60" b="1">
                <a:latin typeface="Arial"/>
                <a:cs typeface="Arial"/>
              </a:rPr>
              <a:t> </a:t>
            </a:r>
            <a:r>
              <a:rPr dirty="0" sz="1050" spc="-5" b="1">
                <a:latin typeface="Arial"/>
                <a:cs typeface="Arial"/>
              </a:rPr>
              <a:t>BICO</a:t>
            </a:r>
            <a:endParaRPr sz="10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903219" y="488081"/>
            <a:ext cx="4251960" cy="1305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15">
                <a:latin typeface="Microsoft Sans Serif"/>
                <a:cs typeface="Microsoft Sans Serif"/>
              </a:rPr>
              <a:t>BICO </a:t>
            </a:r>
            <a:r>
              <a:rPr dirty="0" sz="950" spc="-10">
                <a:latin typeface="Microsoft Sans Serif"/>
                <a:cs typeface="Microsoft Sans Serif"/>
              </a:rPr>
              <a:t>es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55">
                <a:latin typeface="Microsoft Sans Serif"/>
                <a:cs typeface="Microsoft Sans Serif"/>
              </a:rPr>
              <a:t>término </a:t>
            </a:r>
            <a:r>
              <a:rPr dirty="0" sz="950" spc="30">
                <a:latin typeface="Microsoft Sans Serif"/>
                <a:cs typeface="Microsoft Sans Serif"/>
              </a:rPr>
              <a:t>utilizado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30">
                <a:latin typeface="Microsoft Sans Serif"/>
                <a:cs typeface="Microsoft Sans Serif"/>
              </a:rPr>
              <a:t>describir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55">
                <a:latin typeface="Microsoft Sans Serif"/>
                <a:cs typeface="Microsoft Sans Serif"/>
              </a:rPr>
              <a:t>método </a:t>
            </a:r>
            <a:r>
              <a:rPr dirty="0" sz="950" spc="30">
                <a:latin typeface="Microsoft Sans Serif"/>
                <a:cs typeface="Microsoft Sans Serif"/>
              </a:rPr>
              <a:t>de conexión de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bloques de funciones </a:t>
            </a:r>
            <a:r>
              <a:rPr dirty="0" sz="950" spc="45">
                <a:latin typeface="Microsoft Sans Serif"/>
                <a:cs typeface="Microsoft Sans Serif"/>
              </a:rPr>
              <a:t>entre </a:t>
            </a:r>
            <a:r>
              <a:rPr dirty="0" sz="950" spc="-5">
                <a:latin typeface="Microsoft Sans Serif"/>
                <a:cs typeface="Microsoft Sans Serif"/>
              </a:rPr>
              <a:t>sí. </a:t>
            </a:r>
            <a:r>
              <a:rPr dirty="0" sz="950">
                <a:latin typeface="Microsoft Sans Serif"/>
                <a:cs typeface="Microsoft Sans Serif"/>
              </a:rPr>
              <a:t>Esto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15">
                <a:latin typeface="Microsoft Sans Serif"/>
                <a:cs typeface="Microsoft Sans Serif"/>
              </a:rPr>
              <a:t>realiza </a:t>
            </a:r>
            <a:r>
              <a:rPr dirty="0" sz="950" spc="25">
                <a:latin typeface="Microsoft Sans Serif"/>
                <a:cs typeface="Microsoft Sans Serif"/>
              </a:rPr>
              <a:t>con</a:t>
            </a:r>
            <a:r>
              <a:rPr dirty="0" sz="950" spc="25" b="1">
                <a:latin typeface="Arial"/>
                <a:cs typeface="Arial"/>
              </a:rPr>
              <a:t>BI</a:t>
            </a:r>
            <a:r>
              <a:rPr dirty="0" sz="950" spc="25">
                <a:latin typeface="Microsoft Sans Serif"/>
                <a:cs typeface="Microsoft Sans Serif"/>
              </a:rPr>
              <a:t>nectores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-35" b="1">
                <a:latin typeface="Arial"/>
                <a:cs typeface="Arial"/>
              </a:rPr>
              <a:t>CO </a:t>
            </a:r>
            <a:r>
              <a:rPr dirty="0" sz="950" spc="-30" b="1">
                <a:latin typeface="Arial"/>
                <a:cs typeface="Arial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conectores </a:t>
            </a:r>
            <a:r>
              <a:rPr dirty="0" sz="950" spc="20">
                <a:latin typeface="Microsoft Sans Serif"/>
                <a:cs typeface="Microsoft Sans Serif"/>
              </a:rPr>
              <a:t>Una </a:t>
            </a:r>
            <a:r>
              <a:rPr dirty="0" sz="950" spc="30">
                <a:latin typeface="Microsoft Sans Serif"/>
                <a:cs typeface="Microsoft Sans Serif"/>
              </a:rPr>
              <a:t>conexión </a:t>
            </a:r>
            <a:r>
              <a:rPr dirty="0" sz="950" spc="45">
                <a:latin typeface="Microsoft Sans Serif"/>
                <a:cs typeface="Microsoft Sans Serif"/>
              </a:rPr>
              <a:t>entre </a:t>
            </a:r>
            <a:r>
              <a:rPr dirty="0" sz="950" spc="25">
                <a:latin typeface="Microsoft Sans Serif"/>
                <a:cs typeface="Microsoft Sans Serif"/>
              </a:rPr>
              <a:t>dos </a:t>
            </a:r>
            <a:r>
              <a:rPr dirty="0" sz="950" spc="30">
                <a:latin typeface="Microsoft Sans Serif"/>
                <a:cs typeface="Microsoft Sans Serif"/>
              </a:rPr>
              <a:t>bloques de </a:t>
            </a:r>
            <a:r>
              <a:rPr dirty="0" sz="950" spc="40">
                <a:latin typeface="Microsoft Sans Serif"/>
                <a:cs typeface="Microsoft Sans Serif"/>
              </a:rPr>
              <a:t>función </a:t>
            </a:r>
            <a:r>
              <a:rPr dirty="0" sz="950" spc="25">
                <a:latin typeface="Microsoft Sans Serif"/>
                <a:cs typeface="Microsoft Sans Serif"/>
              </a:rPr>
              <a:t>consta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6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conector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binector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parámetro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BICO.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Con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los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parámetros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5">
                <a:latin typeface="Microsoft Sans Serif"/>
                <a:cs typeface="Microsoft Sans Serif"/>
              </a:rPr>
              <a:t>BICO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puede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determinar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las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fuentes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las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señales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entrada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bloque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función.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Esto </a:t>
            </a:r>
            <a:r>
              <a:rPr dirty="0" sz="950" spc="50">
                <a:latin typeface="Microsoft Sans Serif"/>
                <a:cs typeface="Microsoft Sans Serif"/>
              </a:rPr>
              <a:t>permite </a:t>
            </a:r>
            <a:r>
              <a:rPr dirty="0" sz="950" spc="15">
                <a:latin typeface="Microsoft Sans Serif"/>
                <a:cs typeface="Microsoft Sans Serif"/>
              </a:rPr>
              <a:t>al </a:t>
            </a:r>
            <a:r>
              <a:rPr dirty="0" sz="950" spc="35">
                <a:latin typeface="Microsoft Sans Serif"/>
                <a:cs typeface="Microsoft Sans Serif"/>
              </a:rPr>
              <a:t>usuario </a:t>
            </a:r>
            <a:r>
              <a:rPr dirty="0" sz="950" spc="30">
                <a:latin typeface="Microsoft Sans Serif"/>
                <a:cs typeface="Microsoft Sans Serif"/>
              </a:rPr>
              <a:t>"conectar"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30">
                <a:latin typeface="Microsoft Sans Serif"/>
                <a:cs typeface="Microsoft Sans Serif"/>
              </a:rPr>
              <a:t>bloques de funciones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45">
                <a:latin typeface="Microsoft Sans Serif"/>
                <a:cs typeface="Microsoft Sans Serif"/>
              </a:rPr>
              <a:t>cumplir </a:t>
            </a:r>
            <a:r>
              <a:rPr dirty="0" sz="950" spc="5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los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requisitos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específicos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aplicación.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95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748076" y="3002584"/>
          <a:ext cx="4117340" cy="26695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28065"/>
                <a:gridCol w="1026160"/>
                <a:gridCol w="1025525"/>
                <a:gridCol w="1029970"/>
              </a:tblGrid>
              <a:tr h="4046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403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1078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7775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31F20"/>
                      </a:solidFill>
                      <a:prstDash val="solid"/>
                    </a:lnL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3969270" y="3988663"/>
            <a:ext cx="661035" cy="681990"/>
          </a:xfrm>
          <a:custGeom>
            <a:avLst/>
            <a:gdLst/>
            <a:ahLst/>
            <a:cxnLst/>
            <a:rect l="l" t="t" r="r" b="b"/>
            <a:pathLst>
              <a:path w="661035" h="681989">
                <a:moveTo>
                  <a:pt x="0" y="0"/>
                </a:moveTo>
                <a:lnTo>
                  <a:pt x="0" y="681685"/>
                </a:lnTo>
                <a:lnTo>
                  <a:pt x="660552" y="68168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007684" y="3995000"/>
            <a:ext cx="660400" cy="682625"/>
          </a:xfrm>
          <a:custGeom>
            <a:avLst/>
            <a:gdLst/>
            <a:ahLst/>
            <a:cxnLst/>
            <a:rect l="l" t="t" r="r" b="b"/>
            <a:pathLst>
              <a:path w="660400" h="682625">
                <a:moveTo>
                  <a:pt x="0" y="0"/>
                </a:moveTo>
                <a:lnTo>
                  <a:pt x="0" y="682218"/>
                </a:lnTo>
                <a:lnTo>
                  <a:pt x="660018" y="68221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984089" y="3995000"/>
            <a:ext cx="660400" cy="682625"/>
          </a:xfrm>
          <a:custGeom>
            <a:avLst/>
            <a:gdLst/>
            <a:ahLst/>
            <a:cxnLst/>
            <a:rect l="l" t="t" r="r" b="b"/>
            <a:pathLst>
              <a:path w="660400" h="682625">
                <a:moveTo>
                  <a:pt x="0" y="0"/>
                </a:moveTo>
                <a:lnTo>
                  <a:pt x="0" y="682218"/>
                </a:lnTo>
                <a:lnTo>
                  <a:pt x="660031" y="682218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974033" y="4045737"/>
            <a:ext cx="655955" cy="0"/>
          </a:xfrm>
          <a:custGeom>
            <a:avLst/>
            <a:gdLst/>
            <a:ahLst/>
            <a:cxnLst/>
            <a:rect l="l" t="t" r="r" b="b"/>
            <a:pathLst>
              <a:path w="655954" h="0">
                <a:moveTo>
                  <a:pt x="0" y="0"/>
                </a:moveTo>
                <a:lnTo>
                  <a:pt x="655789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984089" y="3995000"/>
            <a:ext cx="686435" cy="687070"/>
          </a:xfrm>
          <a:custGeom>
            <a:avLst/>
            <a:gdLst/>
            <a:ahLst/>
            <a:cxnLst/>
            <a:rect l="l" t="t" r="r" b="b"/>
            <a:pathLst>
              <a:path w="686435" h="687070">
                <a:moveTo>
                  <a:pt x="0" y="686447"/>
                </a:moveTo>
                <a:lnTo>
                  <a:pt x="685914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974033" y="4015079"/>
            <a:ext cx="655955" cy="655320"/>
          </a:xfrm>
          <a:custGeom>
            <a:avLst/>
            <a:gdLst/>
            <a:ahLst/>
            <a:cxnLst/>
            <a:rect l="l" t="t" r="r" b="b"/>
            <a:pathLst>
              <a:path w="655954" h="655320">
                <a:moveTo>
                  <a:pt x="0" y="655269"/>
                </a:moveTo>
                <a:lnTo>
                  <a:pt x="655789" y="0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2954807" y="3567709"/>
            <a:ext cx="653415" cy="76200"/>
            <a:chOff x="2954807" y="3567709"/>
            <a:chExt cx="653415" cy="76200"/>
          </a:xfrm>
        </p:grpSpPr>
        <p:sp>
          <p:nvSpPr>
            <p:cNvPr id="10" name="object 10"/>
            <p:cNvSpPr/>
            <p:nvPr/>
          </p:nvSpPr>
          <p:spPr>
            <a:xfrm>
              <a:off x="2954807" y="3569131"/>
              <a:ext cx="213360" cy="73660"/>
            </a:xfrm>
            <a:custGeom>
              <a:avLst/>
              <a:gdLst/>
              <a:ahLst/>
              <a:cxnLst/>
              <a:rect l="l" t="t" r="r" b="b"/>
              <a:pathLst>
                <a:path w="213360" h="73660">
                  <a:moveTo>
                    <a:pt x="53644" y="0"/>
                  </a:moveTo>
                  <a:lnTo>
                    <a:pt x="47142" y="0"/>
                  </a:lnTo>
                  <a:lnTo>
                    <a:pt x="47142" y="32410"/>
                  </a:lnTo>
                  <a:lnTo>
                    <a:pt x="6502" y="32410"/>
                  </a:lnTo>
                  <a:lnTo>
                    <a:pt x="6502" y="0"/>
                  </a:lnTo>
                  <a:lnTo>
                    <a:pt x="0" y="0"/>
                  </a:lnTo>
                  <a:lnTo>
                    <a:pt x="0" y="73355"/>
                  </a:lnTo>
                  <a:lnTo>
                    <a:pt x="6502" y="73355"/>
                  </a:lnTo>
                  <a:lnTo>
                    <a:pt x="6502" y="38290"/>
                  </a:lnTo>
                  <a:lnTo>
                    <a:pt x="47142" y="38290"/>
                  </a:lnTo>
                  <a:lnTo>
                    <a:pt x="47142" y="73355"/>
                  </a:lnTo>
                  <a:lnTo>
                    <a:pt x="53644" y="73355"/>
                  </a:lnTo>
                  <a:lnTo>
                    <a:pt x="53644" y="0"/>
                  </a:lnTo>
                  <a:close/>
                </a:path>
                <a:path w="213360" h="73660">
                  <a:moveTo>
                    <a:pt x="121716" y="18046"/>
                  </a:moveTo>
                  <a:lnTo>
                    <a:pt x="121373" y="15748"/>
                  </a:lnTo>
                  <a:lnTo>
                    <a:pt x="119811" y="11074"/>
                  </a:lnTo>
                  <a:lnTo>
                    <a:pt x="118389" y="8763"/>
                  </a:lnTo>
                  <a:lnTo>
                    <a:pt x="115531" y="5892"/>
                  </a:lnTo>
                  <a:lnTo>
                    <a:pt x="114604" y="4953"/>
                  </a:lnTo>
                  <a:lnTo>
                    <a:pt x="114604" y="15671"/>
                  </a:lnTo>
                  <a:lnTo>
                    <a:pt x="114604" y="26987"/>
                  </a:lnTo>
                  <a:lnTo>
                    <a:pt x="112128" y="31254"/>
                  </a:lnTo>
                  <a:lnTo>
                    <a:pt x="104406" y="34645"/>
                  </a:lnTo>
                  <a:lnTo>
                    <a:pt x="100037" y="35255"/>
                  </a:lnTo>
                  <a:lnTo>
                    <a:pt x="79857" y="35255"/>
                  </a:lnTo>
                  <a:lnTo>
                    <a:pt x="79857" y="5892"/>
                  </a:lnTo>
                  <a:lnTo>
                    <a:pt x="102273" y="5892"/>
                  </a:lnTo>
                  <a:lnTo>
                    <a:pt x="106984" y="7112"/>
                  </a:lnTo>
                  <a:lnTo>
                    <a:pt x="113080" y="11988"/>
                  </a:lnTo>
                  <a:lnTo>
                    <a:pt x="114604" y="15671"/>
                  </a:lnTo>
                  <a:lnTo>
                    <a:pt x="114604" y="4953"/>
                  </a:lnTo>
                  <a:lnTo>
                    <a:pt x="113449" y="3759"/>
                  </a:lnTo>
                  <a:lnTo>
                    <a:pt x="109791" y="1752"/>
                  </a:lnTo>
                  <a:lnTo>
                    <a:pt x="103022" y="266"/>
                  </a:lnTo>
                  <a:lnTo>
                    <a:pt x="99161" y="0"/>
                  </a:lnTo>
                  <a:lnTo>
                    <a:pt x="73355" y="0"/>
                  </a:lnTo>
                  <a:lnTo>
                    <a:pt x="73355" y="73355"/>
                  </a:lnTo>
                  <a:lnTo>
                    <a:pt x="79857" y="73355"/>
                  </a:lnTo>
                  <a:lnTo>
                    <a:pt x="79857" y="41135"/>
                  </a:lnTo>
                  <a:lnTo>
                    <a:pt x="96583" y="41135"/>
                  </a:lnTo>
                  <a:lnTo>
                    <a:pt x="99415" y="41008"/>
                  </a:lnTo>
                  <a:lnTo>
                    <a:pt x="105308" y="40462"/>
                  </a:lnTo>
                  <a:lnTo>
                    <a:pt x="107924" y="39827"/>
                  </a:lnTo>
                  <a:lnTo>
                    <a:pt x="110236" y="38811"/>
                  </a:lnTo>
                  <a:lnTo>
                    <a:pt x="113957" y="37249"/>
                  </a:lnTo>
                  <a:lnTo>
                    <a:pt x="116293" y="35255"/>
                  </a:lnTo>
                  <a:lnTo>
                    <a:pt x="116801" y="34823"/>
                  </a:lnTo>
                  <a:lnTo>
                    <a:pt x="120726" y="28257"/>
                  </a:lnTo>
                  <a:lnTo>
                    <a:pt x="121716" y="24612"/>
                  </a:lnTo>
                  <a:lnTo>
                    <a:pt x="121716" y="18046"/>
                  </a:lnTo>
                  <a:close/>
                </a:path>
                <a:path w="213360" h="73660">
                  <a:moveTo>
                    <a:pt x="212737" y="55460"/>
                  </a:moveTo>
                  <a:lnTo>
                    <a:pt x="161937" y="55460"/>
                  </a:lnTo>
                  <a:lnTo>
                    <a:pt x="161937" y="60947"/>
                  </a:lnTo>
                  <a:lnTo>
                    <a:pt x="212737" y="60947"/>
                  </a:lnTo>
                  <a:lnTo>
                    <a:pt x="212737" y="55460"/>
                  </a:lnTo>
                  <a:close/>
                </a:path>
                <a:path w="213360" h="73660">
                  <a:moveTo>
                    <a:pt x="212737" y="36474"/>
                  </a:moveTo>
                  <a:lnTo>
                    <a:pt x="161937" y="36474"/>
                  </a:lnTo>
                  <a:lnTo>
                    <a:pt x="161937" y="41960"/>
                  </a:lnTo>
                  <a:lnTo>
                    <a:pt x="212737" y="41960"/>
                  </a:lnTo>
                  <a:lnTo>
                    <a:pt x="212737" y="3647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10826" y="3567709"/>
              <a:ext cx="396849" cy="75895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12440" y="4934051"/>
            <a:ext cx="619137" cy="42650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42258" y="4934051"/>
            <a:ext cx="804354" cy="66118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69535" y="4934458"/>
            <a:ext cx="666178" cy="427926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905550" y="4934051"/>
            <a:ext cx="511949" cy="328460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3302660" y="3109112"/>
            <a:ext cx="107950" cy="189230"/>
            <a:chOff x="3302660" y="3109112"/>
            <a:chExt cx="107950" cy="189230"/>
          </a:xfrm>
        </p:grpSpPr>
        <p:sp>
          <p:nvSpPr>
            <p:cNvPr id="17" name="object 17"/>
            <p:cNvSpPr/>
            <p:nvPr/>
          </p:nvSpPr>
          <p:spPr>
            <a:xfrm>
              <a:off x="3334359" y="3109112"/>
              <a:ext cx="53975" cy="189230"/>
            </a:xfrm>
            <a:custGeom>
              <a:avLst/>
              <a:gdLst/>
              <a:ahLst/>
              <a:cxnLst/>
              <a:rect l="l" t="t" r="r" b="b"/>
              <a:pathLst>
                <a:path w="53975" h="189229">
                  <a:moveTo>
                    <a:pt x="32918" y="0"/>
                  </a:moveTo>
                  <a:lnTo>
                    <a:pt x="26619" y="0"/>
                  </a:lnTo>
                  <a:lnTo>
                    <a:pt x="21196" y="4813"/>
                  </a:lnTo>
                  <a:lnTo>
                    <a:pt x="17068" y="7797"/>
                  </a:lnTo>
                  <a:lnTo>
                    <a:pt x="13957" y="9525"/>
                  </a:lnTo>
                  <a:lnTo>
                    <a:pt x="10363" y="11074"/>
                  </a:lnTo>
                  <a:lnTo>
                    <a:pt x="10363" y="17678"/>
                  </a:lnTo>
                  <a:lnTo>
                    <a:pt x="26212" y="7213"/>
                  </a:lnTo>
                  <a:lnTo>
                    <a:pt x="26212" y="71323"/>
                  </a:lnTo>
                  <a:lnTo>
                    <a:pt x="32918" y="71323"/>
                  </a:lnTo>
                  <a:lnTo>
                    <a:pt x="32918" y="0"/>
                  </a:lnTo>
                  <a:close/>
                </a:path>
                <a:path w="53975" h="189229">
                  <a:moveTo>
                    <a:pt x="53644" y="115316"/>
                  </a:moveTo>
                  <a:lnTo>
                    <a:pt x="47142" y="115316"/>
                  </a:lnTo>
                  <a:lnTo>
                    <a:pt x="47142" y="179222"/>
                  </a:lnTo>
                  <a:lnTo>
                    <a:pt x="7315" y="115316"/>
                  </a:lnTo>
                  <a:lnTo>
                    <a:pt x="0" y="115316"/>
                  </a:lnTo>
                  <a:lnTo>
                    <a:pt x="0" y="188671"/>
                  </a:lnTo>
                  <a:lnTo>
                    <a:pt x="6502" y="188671"/>
                  </a:lnTo>
                  <a:lnTo>
                    <a:pt x="6502" y="125882"/>
                  </a:lnTo>
                  <a:lnTo>
                    <a:pt x="45885" y="188683"/>
                  </a:lnTo>
                  <a:lnTo>
                    <a:pt x="53644" y="188671"/>
                  </a:lnTo>
                  <a:lnTo>
                    <a:pt x="53644" y="11531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302660" y="3205124"/>
              <a:ext cx="107950" cy="0"/>
            </a:xfrm>
            <a:custGeom>
              <a:avLst/>
              <a:gdLst/>
              <a:ahLst/>
              <a:cxnLst/>
              <a:rect l="l" t="t" r="r" b="b"/>
              <a:pathLst>
                <a:path w="107950" h="0">
                  <a:moveTo>
                    <a:pt x="0" y="0"/>
                  </a:moveTo>
                  <a:lnTo>
                    <a:pt x="107899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/>
          <p:nvPr/>
        </p:nvSpPr>
        <p:spPr>
          <a:xfrm>
            <a:off x="4145534" y="3570223"/>
            <a:ext cx="121920" cy="73660"/>
          </a:xfrm>
          <a:custGeom>
            <a:avLst/>
            <a:gdLst/>
            <a:ahLst/>
            <a:cxnLst/>
            <a:rect l="l" t="t" r="r" b="b"/>
            <a:pathLst>
              <a:path w="121920" h="73660">
                <a:moveTo>
                  <a:pt x="53644" y="0"/>
                </a:moveTo>
                <a:lnTo>
                  <a:pt x="47142" y="0"/>
                </a:lnTo>
                <a:lnTo>
                  <a:pt x="47142" y="32410"/>
                </a:lnTo>
                <a:lnTo>
                  <a:pt x="6502" y="32410"/>
                </a:lnTo>
                <a:lnTo>
                  <a:pt x="6502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38303"/>
                </a:lnTo>
                <a:lnTo>
                  <a:pt x="47142" y="38303"/>
                </a:lnTo>
                <a:lnTo>
                  <a:pt x="47142" y="73355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  <a:path w="121920" h="73660">
                <a:moveTo>
                  <a:pt x="121716" y="18059"/>
                </a:moveTo>
                <a:lnTo>
                  <a:pt x="121348" y="15684"/>
                </a:lnTo>
                <a:lnTo>
                  <a:pt x="119811" y="11074"/>
                </a:lnTo>
                <a:lnTo>
                  <a:pt x="118389" y="8775"/>
                </a:lnTo>
                <a:lnTo>
                  <a:pt x="115544" y="5892"/>
                </a:lnTo>
                <a:lnTo>
                  <a:pt x="114604" y="4940"/>
                </a:lnTo>
                <a:lnTo>
                  <a:pt x="114604" y="15684"/>
                </a:lnTo>
                <a:lnTo>
                  <a:pt x="114604" y="26987"/>
                </a:lnTo>
                <a:lnTo>
                  <a:pt x="112128" y="31267"/>
                </a:lnTo>
                <a:lnTo>
                  <a:pt x="104406" y="34645"/>
                </a:lnTo>
                <a:lnTo>
                  <a:pt x="100037" y="35255"/>
                </a:lnTo>
                <a:lnTo>
                  <a:pt x="79857" y="35255"/>
                </a:lnTo>
                <a:lnTo>
                  <a:pt x="79857" y="5892"/>
                </a:lnTo>
                <a:lnTo>
                  <a:pt x="102273" y="5892"/>
                </a:lnTo>
                <a:lnTo>
                  <a:pt x="106984" y="7112"/>
                </a:lnTo>
                <a:lnTo>
                  <a:pt x="113080" y="11988"/>
                </a:lnTo>
                <a:lnTo>
                  <a:pt x="114604" y="15684"/>
                </a:lnTo>
                <a:lnTo>
                  <a:pt x="114604" y="4940"/>
                </a:lnTo>
                <a:lnTo>
                  <a:pt x="113449" y="3759"/>
                </a:lnTo>
                <a:lnTo>
                  <a:pt x="109791" y="1765"/>
                </a:lnTo>
                <a:lnTo>
                  <a:pt x="103022" y="266"/>
                </a:lnTo>
                <a:lnTo>
                  <a:pt x="99161" y="0"/>
                </a:lnTo>
                <a:lnTo>
                  <a:pt x="73355" y="0"/>
                </a:lnTo>
                <a:lnTo>
                  <a:pt x="73355" y="73355"/>
                </a:lnTo>
                <a:lnTo>
                  <a:pt x="79857" y="73355"/>
                </a:lnTo>
                <a:lnTo>
                  <a:pt x="79857" y="41148"/>
                </a:lnTo>
                <a:lnTo>
                  <a:pt x="96583" y="41148"/>
                </a:lnTo>
                <a:lnTo>
                  <a:pt x="99415" y="41008"/>
                </a:lnTo>
                <a:lnTo>
                  <a:pt x="105308" y="40474"/>
                </a:lnTo>
                <a:lnTo>
                  <a:pt x="107924" y="39827"/>
                </a:lnTo>
                <a:lnTo>
                  <a:pt x="110236" y="38811"/>
                </a:lnTo>
                <a:lnTo>
                  <a:pt x="113957" y="37249"/>
                </a:lnTo>
                <a:lnTo>
                  <a:pt x="116306" y="35255"/>
                </a:lnTo>
                <a:lnTo>
                  <a:pt x="116801" y="34836"/>
                </a:lnTo>
                <a:lnTo>
                  <a:pt x="120726" y="28257"/>
                </a:lnTo>
                <a:lnTo>
                  <a:pt x="121716" y="24625"/>
                </a:lnTo>
                <a:lnTo>
                  <a:pt x="121716" y="1805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301921" y="3570223"/>
            <a:ext cx="145415" cy="73660"/>
          </a:xfrm>
          <a:custGeom>
            <a:avLst/>
            <a:gdLst/>
            <a:ahLst/>
            <a:cxnLst/>
            <a:rect l="l" t="t" r="r" b="b"/>
            <a:pathLst>
              <a:path w="145414" h="73660">
                <a:moveTo>
                  <a:pt x="50673" y="49136"/>
                </a:moveTo>
                <a:lnTo>
                  <a:pt x="48183" y="49136"/>
                </a:lnTo>
                <a:lnTo>
                  <a:pt x="47726" y="52082"/>
                </a:lnTo>
                <a:lnTo>
                  <a:pt x="46583" y="54419"/>
                </a:lnTo>
                <a:lnTo>
                  <a:pt x="44805" y="56134"/>
                </a:lnTo>
                <a:lnTo>
                  <a:pt x="43459" y="57492"/>
                </a:lnTo>
                <a:lnTo>
                  <a:pt x="41706" y="58191"/>
                </a:lnTo>
                <a:lnTo>
                  <a:pt x="37122" y="58191"/>
                </a:lnTo>
                <a:lnTo>
                  <a:pt x="33921" y="57137"/>
                </a:lnTo>
                <a:lnTo>
                  <a:pt x="30835" y="55499"/>
                </a:lnTo>
                <a:lnTo>
                  <a:pt x="24866" y="52311"/>
                </a:lnTo>
                <a:lnTo>
                  <a:pt x="21412" y="50634"/>
                </a:lnTo>
                <a:lnTo>
                  <a:pt x="17246" y="49237"/>
                </a:lnTo>
                <a:lnTo>
                  <a:pt x="15227" y="48856"/>
                </a:lnTo>
                <a:lnTo>
                  <a:pt x="10337" y="48856"/>
                </a:lnTo>
                <a:lnTo>
                  <a:pt x="7404" y="50152"/>
                </a:lnTo>
                <a:lnTo>
                  <a:pt x="4838" y="52793"/>
                </a:lnTo>
                <a:lnTo>
                  <a:pt x="2235" y="55422"/>
                </a:lnTo>
                <a:lnTo>
                  <a:pt x="635" y="59423"/>
                </a:lnTo>
                <a:lnTo>
                  <a:pt x="0" y="64770"/>
                </a:lnTo>
                <a:lnTo>
                  <a:pt x="2286" y="64757"/>
                </a:lnTo>
                <a:lnTo>
                  <a:pt x="2730" y="61709"/>
                </a:lnTo>
                <a:lnTo>
                  <a:pt x="3759" y="59423"/>
                </a:lnTo>
                <a:lnTo>
                  <a:pt x="7035" y="56286"/>
                </a:lnTo>
                <a:lnTo>
                  <a:pt x="8940" y="55499"/>
                </a:lnTo>
                <a:lnTo>
                  <a:pt x="13500" y="55499"/>
                </a:lnTo>
                <a:lnTo>
                  <a:pt x="16903" y="56743"/>
                </a:lnTo>
                <a:lnTo>
                  <a:pt x="25755" y="61722"/>
                </a:lnTo>
                <a:lnTo>
                  <a:pt x="28994" y="63296"/>
                </a:lnTo>
                <a:lnTo>
                  <a:pt x="33261" y="64770"/>
                </a:lnTo>
                <a:lnTo>
                  <a:pt x="35064" y="65125"/>
                </a:lnTo>
                <a:lnTo>
                  <a:pt x="40132" y="65125"/>
                </a:lnTo>
                <a:lnTo>
                  <a:pt x="43180" y="63804"/>
                </a:lnTo>
                <a:lnTo>
                  <a:pt x="48361" y="58534"/>
                </a:lnTo>
                <a:lnTo>
                  <a:pt x="48501" y="58191"/>
                </a:lnTo>
                <a:lnTo>
                  <a:pt x="50012" y="54546"/>
                </a:lnTo>
                <a:lnTo>
                  <a:pt x="50673" y="49136"/>
                </a:lnTo>
                <a:close/>
              </a:path>
              <a:path w="145414" h="73660">
                <a:moveTo>
                  <a:pt x="50673" y="29959"/>
                </a:moveTo>
                <a:lnTo>
                  <a:pt x="48183" y="29959"/>
                </a:lnTo>
                <a:lnTo>
                  <a:pt x="47726" y="32880"/>
                </a:lnTo>
                <a:lnTo>
                  <a:pt x="46583" y="35217"/>
                </a:lnTo>
                <a:lnTo>
                  <a:pt x="43459" y="38265"/>
                </a:lnTo>
                <a:lnTo>
                  <a:pt x="41706" y="38925"/>
                </a:lnTo>
                <a:lnTo>
                  <a:pt x="37122" y="38925"/>
                </a:lnTo>
                <a:lnTo>
                  <a:pt x="33921" y="37884"/>
                </a:lnTo>
                <a:lnTo>
                  <a:pt x="30962" y="36309"/>
                </a:lnTo>
                <a:lnTo>
                  <a:pt x="24866" y="33058"/>
                </a:lnTo>
                <a:lnTo>
                  <a:pt x="21412" y="31381"/>
                </a:lnTo>
                <a:lnTo>
                  <a:pt x="17246" y="29984"/>
                </a:lnTo>
                <a:lnTo>
                  <a:pt x="15227" y="29603"/>
                </a:lnTo>
                <a:lnTo>
                  <a:pt x="10337" y="29603"/>
                </a:lnTo>
                <a:lnTo>
                  <a:pt x="7404" y="30924"/>
                </a:lnTo>
                <a:lnTo>
                  <a:pt x="4838" y="33553"/>
                </a:lnTo>
                <a:lnTo>
                  <a:pt x="2235" y="36169"/>
                </a:lnTo>
                <a:lnTo>
                  <a:pt x="635" y="40170"/>
                </a:lnTo>
                <a:lnTo>
                  <a:pt x="0" y="45516"/>
                </a:lnTo>
                <a:lnTo>
                  <a:pt x="2286" y="45516"/>
                </a:lnTo>
                <a:lnTo>
                  <a:pt x="2730" y="42506"/>
                </a:lnTo>
                <a:lnTo>
                  <a:pt x="3759" y="40220"/>
                </a:lnTo>
                <a:lnTo>
                  <a:pt x="7035" y="37084"/>
                </a:lnTo>
                <a:lnTo>
                  <a:pt x="8940" y="36309"/>
                </a:lnTo>
                <a:lnTo>
                  <a:pt x="13500" y="36309"/>
                </a:lnTo>
                <a:lnTo>
                  <a:pt x="16903" y="37541"/>
                </a:lnTo>
                <a:lnTo>
                  <a:pt x="25755" y="42519"/>
                </a:lnTo>
                <a:lnTo>
                  <a:pt x="28994" y="44094"/>
                </a:lnTo>
                <a:lnTo>
                  <a:pt x="33197" y="45516"/>
                </a:lnTo>
                <a:lnTo>
                  <a:pt x="35064" y="45872"/>
                </a:lnTo>
                <a:lnTo>
                  <a:pt x="40132" y="45872"/>
                </a:lnTo>
                <a:lnTo>
                  <a:pt x="43180" y="44564"/>
                </a:lnTo>
                <a:lnTo>
                  <a:pt x="48361" y="39331"/>
                </a:lnTo>
                <a:lnTo>
                  <a:pt x="48526" y="38925"/>
                </a:lnTo>
                <a:lnTo>
                  <a:pt x="50012" y="35344"/>
                </a:lnTo>
                <a:lnTo>
                  <a:pt x="50673" y="29959"/>
                </a:lnTo>
                <a:close/>
              </a:path>
              <a:path w="145414" h="73660">
                <a:moveTo>
                  <a:pt x="144932" y="0"/>
                </a:moveTo>
                <a:lnTo>
                  <a:pt x="138430" y="0"/>
                </a:lnTo>
                <a:lnTo>
                  <a:pt x="138430" y="63906"/>
                </a:lnTo>
                <a:lnTo>
                  <a:pt x="98602" y="0"/>
                </a:lnTo>
                <a:lnTo>
                  <a:pt x="91287" y="0"/>
                </a:lnTo>
                <a:lnTo>
                  <a:pt x="91287" y="73355"/>
                </a:lnTo>
                <a:lnTo>
                  <a:pt x="97790" y="73355"/>
                </a:lnTo>
                <a:lnTo>
                  <a:pt x="97790" y="10566"/>
                </a:lnTo>
                <a:lnTo>
                  <a:pt x="137172" y="73367"/>
                </a:lnTo>
                <a:lnTo>
                  <a:pt x="144932" y="73355"/>
                </a:lnTo>
                <a:lnTo>
                  <a:pt x="14493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1" name="object 21"/>
          <p:cNvGrpSpPr/>
          <p:nvPr/>
        </p:nvGrpSpPr>
        <p:grpSpPr>
          <a:xfrm>
            <a:off x="4002061" y="3167837"/>
            <a:ext cx="580390" cy="76200"/>
            <a:chOff x="4002061" y="3167837"/>
            <a:chExt cx="580390" cy="76200"/>
          </a:xfrm>
        </p:grpSpPr>
        <p:sp>
          <p:nvSpPr>
            <p:cNvPr id="22" name="object 22"/>
            <p:cNvSpPr/>
            <p:nvPr/>
          </p:nvSpPr>
          <p:spPr>
            <a:xfrm>
              <a:off x="4002062" y="3169259"/>
              <a:ext cx="139700" cy="73660"/>
            </a:xfrm>
            <a:custGeom>
              <a:avLst/>
              <a:gdLst/>
              <a:ahLst/>
              <a:cxnLst/>
              <a:rect l="l" t="t" r="r" b="b"/>
              <a:pathLst>
                <a:path w="139700" h="73660">
                  <a:moveTo>
                    <a:pt x="53644" y="0"/>
                  </a:moveTo>
                  <a:lnTo>
                    <a:pt x="0" y="0"/>
                  </a:lnTo>
                  <a:lnTo>
                    <a:pt x="0" y="5892"/>
                  </a:lnTo>
                  <a:lnTo>
                    <a:pt x="23583" y="5892"/>
                  </a:lnTo>
                  <a:lnTo>
                    <a:pt x="23583" y="73355"/>
                  </a:lnTo>
                  <a:lnTo>
                    <a:pt x="30073" y="73355"/>
                  </a:lnTo>
                  <a:lnTo>
                    <a:pt x="30073" y="5892"/>
                  </a:lnTo>
                  <a:lnTo>
                    <a:pt x="53644" y="5892"/>
                  </a:lnTo>
                  <a:lnTo>
                    <a:pt x="53644" y="0"/>
                  </a:lnTo>
                  <a:close/>
                </a:path>
                <a:path w="139700" h="73660">
                  <a:moveTo>
                    <a:pt x="139700" y="55473"/>
                  </a:moveTo>
                  <a:lnTo>
                    <a:pt x="88900" y="55473"/>
                  </a:lnTo>
                  <a:lnTo>
                    <a:pt x="88900" y="60972"/>
                  </a:lnTo>
                  <a:lnTo>
                    <a:pt x="139700" y="60972"/>
                  </a:lnTo>
                  <a:lnTo>
                    <a:pt x="139700" y="55473"/>
                  </a:lnTo>
                  <a:close/>
                </a:path>
                <a:path w="139700" h="73660">
                  <a:moveTo>
                    <a:pt x="139700" y="36474"/>
                  </a:moveTo>
                  <a:lnTo>
                    <a:pt x="88900" y="36474"/>
                  </a:lnTo>
                  <a:lnTo>
                    <a:pt x="88900" y="41960"/>
                  </a:lnTo>
                  <a:lnTo>
                    <a:pt x="139700" y="41960"/>
                  </a:lnTo>
                  <a:lnTo>
                    <a:pt x="139700" y="3647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85043" y="3167837"/>
              <a:ext cx="396836" cy="75895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2938475" y="3986212"/>
            <a:ext cx="664845" cy="686435"/>
            <a:chOff x="2938475" y="3986212"/>
            <a:chExt cx="664845" cy="686435"/>
          </a:xfrm>
        </p:grpSpPr>
        <p:sp>
          <p:nvSpPr>
            <p:cNvPr id="25" name="object 25"/>
            <p:cNvSpPr/>
            <p:nvPr/>
          </p:nvSpPr>
          <p:spPr>
            <a:xfrm>
              <a:off x="2940761" y="3988498"/>
              <a:ext cx="660400" cy="681990"/>
            </a:xfrm>
            <a:custGeom>
              <a:avLst/>
              <a:gdLst/>
              <a:ahLst/>
              <a:cxnLst/>
              <a:rect l="l" t="t" r="r" b="b"/>
              <a:pathLst>
                <a:path w="660400" h="681989">
                  <a:moveTo>
                    <a:pt x="0" y="0"/>
                  </a:moveTo>
                  <a:lnTo>
                    <a:pt x="0" y="681697"/>
                  </a:lnTo>
                  <a:lnTo>
                    <a:pt x="660031" y="68169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2940761" y="4045572"/>
              <a:ext cx="660400" cy="0"/>
            </a:xfrm>
            <a:custGeom>
              <a:avLst/>
              <a:gdLst/>
              <a:ahLst/>
              <a:cxnLst/>
              <a:rect l="l" t="t" r="r" b="b"/>
              <a:pathLst>
                <a:path w="660400" h="0">
                  <a:moveTo>
                    <a:pt x="0" y="0"/>
                  </a:moveTo>
                  <a:lnTo>
                    <a:pt x="660031" y="0"/>
                  </a:lnTo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217214" y="4301286"/>
              <a:ext cx="53975" cy="73660"/>
            </a:xfrm>
            <a:custGeom>
              <a:avLst/>
              <a:gdLst/>
              <a:ahLst/>
              <a:cxnLst/>
              <a:rect l="l" t="t" r="r" b="b"/>
              <a:pathLst>
                <a:path w="53975" h="73660">
                  <a:moveTo>
                    <a:pt x="53644" y="0"/>
                  </a:moveTo>
                  <a:lnTo>
                    <a:pt x="0" y="0"/>
                  </a:lnTo>
                  <a:lnTo>
                    <a:pt x="0" y="5892"/>
                  </a:lnTo>
                  <a:lnTo>
                    <a:pt x="23571" y="5892"/>
                  </a:lnTo>
                  <a:lnTo>
                    <a:pt x="23571" y="73355"/>
                  </a:lnTo>
                  <a:lnTo>
                    <a:pt x="30073" y="73355"/>
                  </a:lnTo>
                  <a:lnTo>
                    <a:pt x="30073" y="5892"/>
                  </a:lnTo>
                  <a:lnTo>
                    <a:pt x="53644" y="5892"/>
                  </a:lnTo>
                  <a:lnTo>
                    <a:pt x="536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/>
          <p:nvPr/>
        </p:nvSpPr>
        <p:spPr>
          <a:xfrm>
            <a:off x="4267860" y="3938270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0" y="0"/>
                </a:lnTo>
                <a:lnTo>
                  <a:pt x="0" y="5892"/>
                </a:lnTo>
                <a:lnTo>
                  <a:pt x="23571" y="5892"/>
                </a:lnTo>
                <a:lnTo>
                  <a:pt x="23571" y="73355"/>
                </a:lnTo>
                <a:lnTo>
                  <a:pt x="30073" y="73355"/>
                </a:lnTo>
                <a:lnTo>
                  <a:pt x="30073" y="5892"/>
                </a:lnTo>
                <a:lnTo>
                  <a:pt x="53644" y="5892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273700" y="4206189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0" y="0"/>
                </a:lnTo>
                <a:lnTo>
                  <a:pt x="0" y="5892"/>
                </a:lnTo>
                <a:lnTo>
                  <a:pt x="23571" y="5892"/>
                </a:lnTo>
                <a:lnTo>
                  <a:pt x="23571" y="73355"/>
                </a:lnTo>
                <a:lnTo>
                  <a:pt x="30073" y="73355"/>
                </a:lnTo>
                <a:lnTo>
                  <a:pt x="30073" y="5892"/>
                </a:lnTo>
                <a:lnTo>
                  <a:pt x="53644" y="5892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142380" y="4413758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0" y="0"/>
                </a:lnTo>
                <a:lnTo>
                  <a:pt x="0" y="5892"/>
                </a:lnTo>
                <a:lnTo>
                  <a:pt x="23571" y="5892"/>
                </a:lnTo>
                <a:lnTo>
                  <a:pt x="23571" y="73355"/>
                </a:lnTo>
                <a:lnTo>
                  <a:pt x="30073" y="73355"/>
                </a:lnTo>
                <a:lnTo>
                  <a:pt x="30073" y="5892"/>
                </a:lnTo>
                <a:lnTo>
                  <a:pt x="53644" y="5892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211931" y="3944670"/>
            <a:ext cx="121920" cy="73660"/>
          </a:xfrm>
          <a:custGeom>
            <a:avLst/>
            <a:gdLst/>
            <a:ahLst/>
            <a:cxnLst/>
            <a:rect l="l" t="t" r="r" b="b"/>
            <a:pathLst>
              <a:path w="121920" h="73660">
                <a:moveTo>
                  <a:pt x="53644" y="0"/>
                </a:moveTo>
                <a:lnTo>
                  <a:pt x="47142" y="0"/>
                </a:lnTo>
                <a:lnTo>
                  <a:pt x="47142" y="32410"/>
                </a:lnTo>
                <a:lnTo>
                  <a:pt x="6502" y="32410"/>
                </a:lnTo>
                <a:lnTo>
                  <a:pt x="6502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38303"/>
                </a:lnTo>
                <a:lnTo>
                  <a:pt x="47142" y="38303"/>
                </a:lnTo>
                <a:lnTo>
                  <a:pt x="47142" y="73355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  <a:path w="121920" h="73660">
                <a:moveTo>
                  <a:pt x="121716" y="18046"/>
                </a:moveTo>
                <a:lnTo>
                  <a:pt x="121348" y="15684"/>
                </a:lnTo>
                <a:lnTo>
                  <a:pt x="119811" y="11074"/>
                </a:lnTo>
                <a:lnTo>
                  <a:pt x="118389" y="8775"/>
                </a:lnTo>
                <a:lnTo>
                  <a:pt x="115544" y="5892"/>
                </a:lnTo>
                <a:lnTo>
                  <a:pt x="114604" y="4940"/>
                </a:lnTo>
                <a:lnTo>
                  <a:pt x="114604" y="15684"/>
                </a:lnTo>
                <a:lnTo>
                  <a:pt x="114604" y="26987"/>
                </a:lnTo>
                <a:lnTo>
                  <a:pt x="112128" y="31254"/>
                </a:lnTo>
                <a:lnTo>
                  <a:pt x="104406" y="34645"/>
                </a:lnTo>
                <a:lnTo>
                  <a:pt x="100037" y="35255"/>
                </a:lnTo>
                <a:lnTo>
                  <a:pt x="79857" y="35255"/>
                </a:lnTo>
                <a:lnTo>
                  <a:pt x="79857" y="5892"/>
                </a:lnTo>
                <a:lnTo>
                  <a:pt x="102273" y="5892"/>
                </a:lnTo>
                <a:lnTo>
                  <a:pt x="106984" y="7112"/>
                </a:lnTo>
                <a:lnTo>
                  <a:pt x="113080" y="11988"/>
                </a:lnTo>
                <a:lnTo>
                  <a:pt x="114604" y="15684"/>
                </a:lnTo>
                <a:lnTo>
                  <a:pt x="114604" y="4940"/>
                </a:lnTo>
                <a:lnTo>
                  <a:pt x="113449" y="3759"/>
                </a:lnTo>
                <a:lnTo>
                  <a:pt x="109791" y="1765"/>
                </a:lnTo>
                <a:lnTo>
                  <a:pt x="103009" y="266"/>
                </a:lnTo>
                <a:lnTo>
                  <a:pt x="99161" y="0"/>
                </a:lnTo>
                <a:lnTo>
                  <a:pt x="73355" y="0"/>
                </a:lnTo>
                <a:lnTo>
                  <a:pt x="73355" y="73355"/>
                </a:lnTo>
                <a:lnTo>
                  <a:pt x="79857" y="73355"/>
                </a:lnTo>
                <a:lnTo>
                  <a:pt x="79857" y="41148"/>
                </a:lnTo>
                <a:lnTo>
                  <a:pt x="96570" y="41148"/>
                </a:lnTo>
                <a:lnTo>
                  <a:pt x="99415" y="41008"/>
                </a:lnTo>
                <a:lnTo>
                  <a:pt x="105308" y="40474"/>
                </a:lnTo>
                <a:lnTo>
                  <a:pt x="107924" y="39827"/>
                </a:lnTo>
                <a:lnTo>
                  <a:pt x="110236" y="38811"/>
                </a:lnTo>
                <a:lnTo>
                  <a:pt x="113944" y="37249"/>
                </a:lnTo>
                <a:lnTo>
                  <a:pt x="116306" y="35255"/>
                </a:lnTo>
                <a:lnTo>
                  <a:pt x="116801" y="34836"/>
                </a:lnTo>
                <a:lnTo>
                  <a:pt x="120726" y="28257"/>
                </a:lnTo>
                <a:lnTo>
                  <a:pt x="121716" y="24625"/>
                </a:lnTo>
                <a:lnTo>
                  <a:pt x="121716" y="1804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152849" y="4239107"/>
            <a:ext cx="121920" cy="73660"/>
          </a:xfrm>
          <a:custGeom>
            <a:avLst/>
            <a:gdLst/>
            <a:ahLst/>
            <a:cxnLst/>
            <a:rect l="l" t="t" r="r" b="b"/>
            <a:pathLst>
              <a:path w="121920" h="73660">
                <a:moveTo>
                  <a:pt x="53644" y="0"/>
                </a:moveTo>
                <a:lnTo>
                  <a:pt x="47142" y="0"/>
                </a:lnTo>
                <a:lnTo>
                  <a:pt x="47142" y="32410"/>
                </a:lnTo>
                <a:lnTo>
                  <a:pt x="6502" y="32410"/>
                </a:lnTo>
                <a:lnTo>
                  <a:pt x="6502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38303"/>
                </a:lnTo>
                <a:lnTo>
                  <a:pt x="47142" y="38303"/>
                </a:lnTo>
                <a:lnTo>
                  <a:pt x="47142" y="73355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  <a:path w="121920" h="73660">
                <a:moveTo>
                  <a:pt x="121716" y="18059"/>
                </a:moveTo>
                <a:lnTo>
                  <a:pt x="121348" y="15684"/>
                </a:lnTo>
                <a:lnTo>
                  <a:pt x="119811" y="11074"/>
                </a:lnTo>
                <a:lnTo>
                  <a:pt x="118389" y="8775"/>
                </a:lnTo>
                <a:lnTo>
                  <a:pt x="115544" y="5892"/>
                </a:lnTo>
                <a:lnTo>
                  <a:pt x="114604" y="4940"/>
                </a:lnTo>
                <a:lnTo>
                  <a:pt x="114604" y="15684"/>
                </a:lnTo>
                <a:lnTo>
                  <a:pt x="114604" y="26987"/>
                </a:lnTo>
                <a:lnTo>
                  <a:pt x="112128" y="31267"/>
                </a:lnTo>
                <a:lnTo>
                  <a:pt x="104406" y="34645"/>
                </a:lnTo>
                <a:lnTo>
                  <a:pt x="100037" y="35255"/>
                </a:lnTo>
                <a:lnTo>
                  <a:pt x="79857" y="35255"/>
                </a:lnTo>
                <a:lnTo>
                  <a:pt x="79857" y="5892"/>
                </a:lnTo>
                <a:lnTo>
                  <a:pt x="102273" y="5892"/>
                </a:lnTo>
                <a:lnTo>
                  <a:pt x="106984" y="7112"/>
                </a:lnTo>
                <a:lnTo>
                  <a:pt x="113080" y="11988"/>
                </a:lnTo>
                <a:lnTo>
                  <a:pt x="114604" y="15684"/>
                </a:lnTo>
                <a:lnTo>
                  <a:pt x="114604" y="4940"/>
                </a:lnTo>
                <a:lnTo>
                  <a:pt x="113449" y="3759"/>
                </a:lnTo>
                <a:lnTo>
                  <a:pt x="109791" y="1765"/>
                </a:lnTo>
                <a:lnTo>
                  <a:pt x="103022" y="279"/>
                </a:lnTo>
                <a:lnTo>
                  <a:pt x="99161" y="0"/>
                </a:lnTo>
                <a:lnTo>
                  <a:pt x="73355" y="0"/>
                </a:lnTo>
                <a:lnTo>
                  <a:pt x="73355" y="73355"/>
                </a:lnTo>
                <a:lnTo>
                  <a:pt x="79857" y="73355"/>
                </a:lnTo>
                <a:lnTo>
                  <a:pt x="79857" y="41148"/>
                </a:lnTo>
                <a:lnTo>
                  <a:pt x="96583" y="41148"/>
                </a:lnTo>
                <a:lnTo>
                  <a:pt x="99415" y="41008"/>
                </a:lnTo>
                <a:lnTo>
                  <a:pt x="105308" y="40474"/>
                </a:lnTo>
                <a:lnTo>
                  <a:pt x="107924" y="39827"/>
                </a:lnTo>
                <a:lnTo>
                  <a:pt x="110236" y="38811"/>
                </a:lnTo>
                <a:lnTo>
                  <a:pt x="113957" y="37249"/>
                </a:lnTo>
                <a:lnTo>
                  <a:pt x="116306" y="35255"/>
                </a:lnTo>
                <a:lnTo>
                  <a:pt x="116801" y="34836"/>
                </a:lnTo>
                <a:lnTo>
                  <a:pt x="120726" y="28257"/>
                </a:lnTo>
                <a:lnTo>
                  <a:pt x="121716" y="24625"/>
                </a:lnTo>
                <a:lnTo>
                  <a:pt x="121716" y="1805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413807" y="4439360"/>
            <a:ext cx="121920" cy="73660"/>
          </a:xfrm>
          <a:custGeom>
            <a:avLst/>
            <a:gdLst/>
            <a:ahLst/>
            <a:cxnLst/>
            <a:rect l="l" t="t" r="r" b="b"/>
            <a:pathLst>
              <a:path w="121920" h="73660">
                <a:moveTo>
                  <a:pt x="53644" y="0"/>
                </a:moveTo>
                <a:lnTo>
                  <a:pt x="47142" y="0"/>
                </a:lnTo>
                <a:lnTo>
                  <a:pt x="47142" y="32410"/>
                </a:lnTo>
                <a:lnTo>
                  <a:pt x="6502" y="32410"/>
                </a:lnTo>
                <a:lnTo>
                  <a:pt x="6502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38303"/>
                </a:lnTo>
                <a:lnTo>
                  <a:pt x="47142" y="38303"/>
                </a:lnTo>
                <a:lnTo>
                  <a:pt x="47142" y="73355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  <a:path w="121920" h="73660">
                <a:moveTo>
                  <a:pt x="121716" y="18046"/>
                </a:moveTo>
                <a:lnTo>
                  <a:pt x="121348" y="15684"/>
                </a:lnTo>
                <a:lnTo>
                  <a:pt x="119811" y="11074"/>
                </a:lnTo>
                <a:lnTo>
                  <a:pt x="118389" y="8775"/>
                </a:lnTo>
                <a:lnTo>
                  <a:pt x="115544" y="5892"/>
                </a:lnTo>
                <a:lnTo>
                  <a:pt x="114604" y="4940"/>
                </a:lnTo>
                <a:lnTo>
                  <a:pt x="114604" y="15684"/>
                </a:lnTo>
                <a:lnTo>
                  <a:pt x="114604" y="26987"/>
                </a:lnTo>
                <a:lnTo>
                  <a:pt x="112128" y="31254"/>
                </a:lnTo>
                <a:lnTo>
                  <a:pt x="104406" y="34645"/>
                </a:lnTo>
                <a:lnTo>
                  <a:pt x="100037" y="35255"/>
                </a:lnTo>
                <a:lnTo>
                  <a:pt x="79857" y="35255"/>
                </a:lnTo>
                <a:lnTo>
                  <a:pt x="79857" y="5892"/>
                </a:lnTo>
                <a:lnTo>
                  <a:pt x="102273" y="5892"/>
                </a:lnTo>
                <a:lnTo>
                  <a:pt x="106984" y="7112"/>
                </a:lnTo>
                <a:lnTo>
                  <a:pt x="113080" y="11988"/>
                </a:lnTo>
                <a:lnTo>
                  <a:pt x="114604" y="15684"/>
                </a:lnTo>
                <a:lnTo>
                  <a:pt x="114604" y="4940"/>
                </a:lnTo>
                <a:lnTo>
                  <a:pt x="113449" y="3759"/>
                </a:lnTo>
                <a:lnTo>
                  <a:pt x="109791" y="1765"/>
                </a:lnTo>
                <a:lnTo>
                  <a:pt x="103022" y="266"/>
                </a:lnTo>
                <a:lnTo>
                  <a:pt x="99161" y="0"/>
                </a:lnTo>
                <a:lnTo>
                  <a:pt x="73355" y="0"/>
                </a:lnTo>
                <a:lnTo>
                  <a:pt x="73355" y="73355"/>
                </a:lnTo>
                <a:lnTo>
                  <a:pt x="79857" y="73355"/>
                </a:lnTo>
                <a:lnTo>
                  <a:pt x="79857" y="41148"/>
                </a:lnTo>
                <a:lnTo>
                  <a:pt x="96583" y="41148"/>
                </a:lnTo>
                <a:lnTo>
                  <a:pt x="99415" y="41008"/>
                </a:lnTo>
                <a:lnTo>
                  <a:pt x="105308" y="40474"/>
                </a:lnTo>
                <a:lnTo>
                  <a:pt x="107924" y="39827"/>
                </a:lnTo>
                <a:lnTo>
                  <a:pt x="110236" y="38811"/>
                </a:lnTo>
                <a:lnTo>
                  <a:pt x="113957" y="37249"/>
                </a:lnTo>
                <a:lnTo>
                  <a:pt x="116306" y="35255"/>
                </a:lnTo>
                <a:lnTo>
                  <a:pt x="116801" y="34836"/>
                </a:lnTo>
                <a:lnTo>
                  <a:pt x="120726" y="28257"/>
                </a:lnTo>
                <a:lnTo>
                  <a:pt x="121716" y="24625"/>
                </a:lnTo>
                <a:lnTo>
                  <a:pt x="121716" y="1804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317234" y="4541773"/>
            <a:ext cx="121920" cy="73660"/>
          </a:xfrm>
          <a:custGeom>
            <a:avLst/>
            <a:gdLst/>
            <a:ahLst/>
            <a:cxnLst/>
            <a:rect l="l" t="t" r="r" b="b"/>
            <a:pathLst>
              <a:path w="121920" h="73660">
                <a:moveTo>
                  <a:pt x="53644" y="0"/>
                </a:moveTo>
                <a:lnTo>
                  <a:pt x="47142" y="0"/>
                </a:lnTo>
                <a:lnTo>
                  <a:pt x="47142" y="32410"/>
                </a:lnTo>
                <a:lnTo>
                  <a:pt x="6502" y="32410"/>
                </a:lnTo>
                <a:lnTo>
                  <a:pt x="6502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38303"/>
                </a:lnTo>
                <a:lnTo>
                  <a:pt x="47142" y="38303"/>
                </a:lnTo>
                <a:lnTo>
                  <a:pt x="47142" y="73355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  <a:path w="121920" h="73660">
                <a:moveTo>
                  <a:pt x="121716" y="18046"/>
                </a:moveTo>
                <a:lnTo>
                  <a:pt x="121348" y="15684"/>
                </a:lnTo>
                <a:lnTo>
                  <a:pt x="119811" y="11074"/>
                </a:lnTo>
                <a:lnTo>
                  <a:pt x="118389" y="8775"/>
                </a:lnTo>
                <a:lnTo>
                  <a:pt x="115544" y="5892"/>
                </a:lnTo>
                <a:lnTo>
                  <a:pt x="114604" y="4940"/>
                </a:lnTo>
                <a:lnTo>
                  <a:pt x="114604" y="15684"/>
                </a:lnTo>
                <a:lnTo>
                  <a:pt x="114604" y="26987"/>
                </a:lnTo>
                <a:lnTo>
                  <a:pt x="112128" y="31254"/>
                </a:lnTo>
                <a:lnTo>
                  <a:pt x="104406" y="34645"/>
                </a:lnTo>
                <a:lnTo>
                  <a:pt x="100037" y="35255"/>
                </a:lnTo>
                <a:lnTo>
                  <a:pt x="79857" y="35255"/>
                </a:lnTo>
                <a:lnTo>
                  <a:pt x="79857" y="5892"/>
                </a:lnTo>
                <a:lnTo>
                  <a:pt x="102273" y="5892"/>
                </a:lnTo>
                <a:lnTo>
                  <a:pt x="106984" y="7112"/>
                </a:lnTo>
                <a:lnTo>
                  <a:pt x="113080" y="11988"/>
                </a:lnTo>
                <a:lnTo>
                  <a:pt x="114604" y="15684"/>
                </a:lnTo>
                <a:lnTo>
                  <a:pt x="114604" y="4940"/>
                </a:lnTo>
                <a:lnTo>
                  <a:pt x="113449" y="3759"/>
                </a:lnTo>
                <a:lnTo>
                  <a:pt x="109791" y="1765"/>
                </a:lnTo>
                <a:lnTo>
                  <a:pt x="103022" y="266"/>
                </a:lnTo>
                <a:lnTo>
                  <a:pt x="99161" y="0"/>
                </a:lnTo>
                <a:lnTo>
                  <a:pt x="73355" y="0"/>
                </a:lnTo>
                <a:lnTo>
                  <a:pt x="73355" y="73355"/>
                </a:lnTo>
                <a:lnTo>
                  <a:pt x="79857" y="73355"/>
                </a:lnTo>
                <a:lnTo>
                  <a:pt x="79857" y="41148"/>
                </a:lnTo>
                <a:lnTo>
                  <a:pt x="96583" y="41148"/>
                </a:lnTo>
                <a:lnTo>
                  <a:pt x="99415" y="41008"/>
                </a:lnTo>
                <a:lnTo>
                  <a:pt x="105308" y="40474"/>
                </a:lnTo>
                <a:lnTo>
                  <a:pt x="107924" y="39827"/>
                </a:lnTo>
                <a:lnTo>
                  <a:pt x="110236" y="38811"/>
                </a:lnTo>
                <a:lnTo>
                  <a:pt x="113957" y="37249"/>
                </a:lnTo>
                <a:lnTo>
                  <a:pt x="116306" y="35255"/>
                </a:lnTo>
                <a:lnTo>
                  <a:pt x="116801" y="34836"/>
                </a:lnTo>
                <a:lnTo>
                  <a:pt x="120726" y="28257"/>
                </a:lnTo>
                <a:lnTo>
                  <a:pt x="121716" y="24625"/>
                </a:lnTo>
                <a:lnTo>
                  <a:pt x="121716" y="1804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534714" y="4704537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47142" y="0"/>
                </a:lnTo>
                <a:lnTo>
                  <a:pt x="47142" y="63906"/>
                </a:lnTo>
                <a:lnTo>
                  <a:pt x="7315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10566"/>
                </a:lnTo>
                <a:lnTo>
                  <a:pt x="45885" y="73367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579873" y="4703622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47142" y="0"/>
                </a:lnTo>
                <a:lnTo>
                  <a:pt x="47142" y="63906"/>
                </a:lnTo>
                <a:lnTo>
                  <a:pt x="7315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10566"/>
                </a:lnTo>
                <a:lnTo>
                  <a:pt x="45885" y="73367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589371" y="4703622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47142" y="0"/>
                </a:lnTo>
                <a:lnTo>
                  <a:pt x="47142" y="63906"/>
                </a:lnTo>
                <a:lnTo>
                  <a:pt x="7315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10566"/>
                </a:lnTo>
                <a:lnTo>
                  <a:pt x="45885" y="73367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6608012" y="4699965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47142" y="0"/>
                </a:lnTo>
                <a:lnTo>
                  <a:pt x="47142" y="63906"/>
                </a:lnTo>
                <a:lnTo>
                  <a:pt x="7315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10566"/>
                </a:lnTo>
                <a:lnTo>
                  <a:pt x="45885" y="73367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967075" y="3990594"/>
            <a:ext cx="614680" cy="645795"/>
          </a:xfrm>
          <a:custGeom>
            <a:avLst/>
            <a:gdLst/>
            <a:ahLst/>
            <a:cxnLst/>
            <a:rect l="l" t="t" r="r" b="b"/>
            <a:pathLst>
              <a:path w="614679" h="645795">
                <a:moveTo>
                  <a:pt x="0" y="0"/>
                </a:moveTo>
                <a:lnTo>
                  <a:pt x="28736" y="81591"/>
                </a:lnTo>
                <a:lnTo>
                  <a:pt x="59842" y="155962"/>
                </a:lnTo>
                <a:lnTo>
                  <a:pt x="92958" y="223453"/>
                </a:lnTo>
                <a:lnTo>
                  <a:pt x="127723" y="284400"/>
                </a:lnTo>
                <a:lnTo>
                  <a:pt x="163777" y="339142"/>
                </a:lnTo>
                <a:lnTo>
                  <a:pt x="200761" y="388017"/>
                </a:lnTo>
                <a:lnTo>
                  <a:pt x="238313" y="431363"/>
                </a:lnTo>
                <a:lnTo>
                  <a:pt x="276075" y="469518"/>
                </a:lnTo>
                <a:lnTo>
                  <a:pt x="313686" y="502821"/>
                </a:lnTo>
                <a:lnTo>
                  <a:pt x="350786" y="531609"/>
                </a:lnTo>
                <a:lnTo>
                  <a:pt x="387015" y="556220"/>
                </a:lnTo>
                <a:lnTo>
                  <a:pt x="422013" y="576993"/>
                </a:lnTo>
                <a:lnTo>
                  <a:pt x="486876" y="608376"/>
                </a:lnTo>
                <a:lnTo>
                  <a:pt x="542495" y="628463"/>
                </a:lnTo>
                <a:lnTo>
                  <a:pt x="585988" y="639958"/>
                </a:lnTo>
                <a:lnTo>
                  <a:pt x="602288" y="643329"/>
                </a:lnTo>
                <a:lnTo>
                  <a:pt x="614476" y="645566"/>
                </a:lnTo>
              </a:path>
            </a:pathLst>
          </a:custGeom>
          <a:ln w="9143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040934" y="4003395"/>
            <a:ext cx="554355" cy="649605"/>
          </a:xfrm>
          <a:custGeom>
            <a:avLst/>
            <a:gdLst/>
            <a:ahLst/>
            <a:cxnLst/>
            <a:rect l="l" t="t" r="r" b="b"/>
            <a:pathLst>
              <a:path w="554354" h="649604">
                <a:moveTo>
                  <a:pt x="0" y="649224"/>
                </a:moveTo>
                <a:lnTo>
                  <a:pt x="56964" y="622740"/>
                </a:lnTo>
                <a:lnTo>
                  <a:pt x="110006" y="593213"/>
                </a:lnTo>
                <a:lnTo>
                  <a:pt x="159283" y="561001"/>
                </a:lnTo>
                <a:lnTo>
                  <a:pt x="204953" y="526463"/>
                </a:lnTo>
                <a:lnTo>
                  <a:pt x="247174" y="489959"/>
                </a:lnTo>
                <a:lnTo>
                  <a:pt x="286105" y="451849"/>
                </a:lnTo>
                <a:lnTo>
                  <a:pt x="321903" y="412490"/>
                </a:lnTo>
                <a:lnTo>
                  <a:pt x="354726" y="372244"/>
                </a:lnTo>
                <a:lnTo>
                  <a:pt x="384733" y="331470"/>
                </a:lnTo>
                <a:lnTo>
                  <a:pt x="412082" y="290525"/>
                </a:lnTo>
                <a:lnTo>
                  <a:pt x="436929" y="249771"/>
                </a:lnTo>
                <a:lnTo>
                  <a:pt x="459435" y="209566"/>
                </a:lnTo>
                <a:lnTo>
                  <a:pt x="479756" y="170270"/>
                </a:lnTo>
                <a:lnTo>
                  <a:pt x="498050" y="132243"/>
                </a:lnTo>
                <a:lnTo>
                  <a:pt x="514476" y="95842"/>
                </a:lnTo>
                <a:lnTo>
                  <a:pt x="542356" y="29361"/>
                </a:lnTo>
                <a:lnTo>
                  <a:pt x="554126" y="0"/>
                </a:lnTo>
              </a:path>
            </a:pathLst>
          </a:custGeom>
          <a:ln w="6400">
            <a:solidFill>
              <a:srgbClr val="231F2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grpSp>
        <p:nvGrpSpPr>
          <p:cNvPr id="41" name="object 41"/>
          <p:cNvGrpSpPr/>
          <p:nvPr/>
        </p:nvGrpSpPr>
        <p:grpSpPr>
          <a:xfrm>
            <a:off x="6026658" y="3987850"/>
            <a:ext cx="638810" cy="675640"/>
            <a:chOff x="6026658" y="3987850"/>
            <a:chExt cx="638810" cy="675640"/>
          </a:xfrm>
        </p:grpSpPr>
        <p:sp>
          <p:nvSpPr>
            <p:cNvPr id="42" name="object 42"/>
            <p:cNvSpPr/>
            <p:nvPr/>
          </p:nvSpPr>
          <p:spPr>
            <a:xfrm>
              <a:off x="6076035" y="3999737"/>
              <a:ext cx="535940" cy="660400"/>
            </a:xfrm>
            <a:custGeom>
              <a:avLst/>
              <a:gdLst/>
              <a:ahLst/>
              <a:cxnLst/>
              <a:rect l="l" t="t" r="r" b="b"/>
              <a:pathLst>
                <a:path w="535940" h="660400">
                  <a:moveTo>
                    <a:pt x="0" y="660196"/>
                  </a:moveTo>
                  <a:lnTo>
                    <a:pt x="66567" y="623731"/>
                  </a:lnTo>
                  <a:lnTo>
                    <a:pt x="127276" y="585847"/>
                  </a:lnTo>
                  <a:lnTo>
                    <a:pt x="182409" y="546830"/>
                  </a:lnTo>
                  <a:lnTo>
                    <a:pt x="232246" y="506962"/>
                  </a:lnTo>
                  <a:lnTo>
                    <a:pt x="277070" y="466527"/>
                  </a:lnTo>
                  <a:lnTo>
                    <a:pt x="317161" y="425810"/>
                  </a:lnTo>
                  <a:lnTo>
                    <a:pt x="352802" y="385095"/>
                  </a:lnTo>
                  <a:lnTo>
                    <a:pt x="384274" y="344666"/>
                  </a:lnTo>
                  <a:lnTo>
                    <a:pt x="411859" y="304806"/>
                  </a:lnTo>
                  <a:lnTo>
                    <a:pt x="435837" y="265799"/>
                  </a:lnTo>
                  <a:lnTo>
                    <a:pt x="456492" y="227930"/>
                  </a:lnTo>
                  <a:lnTo>
                    <a:pt x="474103" y="191482"/>
                  </a:lnTo>
                  <a:lnTo>
                    <a:pt x="501324" y="123987"/>
                  </a:lnTo>
                  <a:lnTo>
                    <a:pt x="519753" y="65584"/>
                  </a:lnTo>
                  <a:lnTo>
                    <a:pt x="531642" y="18547"/>
                  </a:lnTo>
                  <a:lnTo>
                    <a:pt x="535838" y="0"/>
                  </a:lnTo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6031230" y="3992422"/>
              <a:ext cx="629285" cy="626745"/>
            </a:xfrm>
            <a:custGeom>
              <a:avLst/>
              <a:gdLst/>
              <a:ahLst/>
              <a:cxnLst/>
              <a:rect l="l" t="t" r="r" b="b"/>
              <a:pathLst>
                <a:path w="629284" h="626745">
                  <a:moveTo>
                    <a:pt x="0" y="626364"/>
                  </a:moveTo>
                  <a:lnTo>
                    <a:pt x="74478" y="594611"/>
                  </a:lnTo>
                  <a:lnTo>
                    <a:pt x="142751" y="561056"/>
                  </a:lnTo>
                  <a:lnTo>
                    <a:pt x="205102" y="525992"/>
                  </a:lnTo>
                  <a:lnTo>
                    <a:pt x="261816" y="489714"/>
                  </a:lnTo>
                  <a:lnTo>
                    <a:pt x="313177" y="452516"/>
                  </a:lnTo>
                  <a:lnTo>
                    <a:pt x="359467" y="414693"/>
                  </a:lnTo>
                  <a:lnTo>
                    <a:pt x="400972" y="376538"/>
                  </a:lnTo>
                  <a:lnTo>
                    <a:pt x="437975" y="338347"/>
                  </a:lnTo>
                  <a:lnTo>
                    <a:pt x="470760" y="300413"/>
                  </a:lnTo>
                  <a:lnTo>
                    <a:pt x="499612" y="263031"/>
                  </a:lnTo>
                  <a:lnTo>
                    <a:pt x="524814" y="226496"/>
                  </a:lnTo>
                  <a:lnTo>
                    <a:pt x="546649" y="191101"/>
                  </a:lnTo>
                  <a:lnTo>
                    <a:pt x="565403" y="157141"/>
                  </a:lnTo>
                  <a:lnTo>
                    <a:pt x="594801" y="94703"/>
                  </a:lnTo>
                  <a:lnTo>
                    <a:pt x="615278" y="41538"/>
                  </a:lnTo>
                  <a:lnTo>
                    <a:pt x="622881" y="19168"/>
                  </a:lnTo>
                  <a:lnTo>
                    <a:pt x="629107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/>
          <p:nvPr/>
        </p:nvSpPr>
        <p:spPr>
          <a:xfrm>
            <a:off x="5138141" y="3570223"/>
            <a:ext cx="121920" cy="73660"/>
          </a:xfrm>
          <a:custGeom>
            <a:avLst/>
            <a:gdLst/>
            <a:ahLst/>
            <a:cxnLst/>
            <a:rect l="l" t="t" r="r" b="b"/>
            <a:pathLst>
              <a:path w="121920" h="73660">
                <a:moveTo>
                  <a:pt x="53644" y="0"/>
                </a:moveTo>
                <a:lnTo>
                  <a:pt x="47142" y="0"/>
                </a:lnTo>
                <a:lnTo>
                  <a:pt x="47142" y="32410"/>
                </a:lnTo>
                <a:lnTo>
                  <a:pt x="6502" y="32410"/>
                </a:lnTo>
                <a:lnTo>
                  <a:pt x="6502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38303"/>
                </a:lnTo>
                <a:lnTo>
                  <a:pt x="47142" y="38303"/>
                </a:lnTo>
                <a:lnTo>
                  <a:pt x="47142" y="73355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  <a:path w="121920" h="73660">
                <a:moveTo>
                  <a:pt x="121716" y="18059"/>
                </a:moveTo>
                <a:lnTo>
                  <a:pt x="121348" y="15684"/>
                </a:lnTo>
                <a:lnTo>
                  <a:pt x="119811" y="11074"/>
                </a:lnTo>
                <a:lnTo>
                  <a:pt x="118389" y="8775"/>
                </a:lnTo>
                <a:lnTo>
                  <a:pt x="115544" y="5892"/>
                </a:lnTo>
                <a:lnTo>
                  <a:pt x="114604" y="4940"/>
                </a:lnTo>
                <a:lnTo>
                  <a:pt x="114604" y="15684"/>
                </a:lnTo>
                <a:lnTo>
                  <a:pt x="114604" y="26987"/>
                </a:lnTo>
                <a:lnTo>
                  <a:pt x="112128" y="31267"/>
                </a:lnTo>
                <a:lnTo>
                  <a:pt x="104406" y="34645"/>
                </a:lnTo>
                <a:lnTo>
                  <a:pt x="100037" y="35255"/>
                </a:lnTo>
                <a:lnTo>
                  <a:pt x="79857" y="35255"/>
                </a:lnTo>
                <a:lnTo>
                  <a:pt x="79857" y="5892"/>
                </a:lnTo>
                <a:lnTo>
                  <a:pt x="102273" y="5892"/>
                </a:lnTo>
                <a:lnTo>
                  <a:pt x="106984" y="7112"/>
                </a:lnTo>
                <a:lnTo>
                  <a:pt x="113080" y="11988"/>
                </a:lnTo>
                <a:lnTo>
                  <a:pt x="114604" y="15684"/>
                </a:lnTo>
                <a:lnTo>
                  <a:pt x="114604" y="4940"/>
                </a:lnTo>
                <a:lnTo>
                  <a:pt x="113449" y="3759"/>
                </a:lnTo>
                <a:lnTo>
                  <a:pt x="109791" y="1765"/>
                </a:lnTo>
                <a:lnTo>
                  <a:pt x="103022" y="266"/>
                </a:lnTo>
                <a:lnTo>
                  <a:pt x="99161" y="0"/>
                </a:lnTo>
                <a:lnTo>
                  <a:pt x="73355" y="0"/>
                </a:lnTo>
                <a:lnTo>
                  <a:pt x="73355" y="73355"/>
                </a:lnTo>
                <a:lnTo>
                  <a:pt x="79857" y="73355"/>
                </a:lnTo>
                <a:lnTo>
                  <a:pt x="79857" y="41148"/>
                </a:lnTo>
                <a:lnTo>
                  <a:pt x="96583" y="41148"/>
                </a:lnTo>
                <a:lnTo>
                  <a:pt x="99415" y="41008"/>
                </a:lnTo>
                <a:lnTo>
                  <a:pt x="105308" y="40474"/>
                </a:lnTo>
                <a:lnTo>
                  <a:pt x="107924" y="39827"/>
                </a:lnTo>
                <a:lnTo>
                  <a:pt x="110236" y="38811"/>
                </a:lnTo>
                <a:lnTo>
                  <a:pt x="113957" y="37249"/>
                </a:lnTo>
                <a:lnTo>
                  <a:pt x="116306" y="35255"/>
                </a:lnTo>
                <a:lnTo>
                  <a:pt x="116801" y="34836"/>
                </a:lnTo>
                <a:lnTo>
                  <a:pt x="120726" y="28257"/>
                </a:lnTo>
                <a:lnTo>
                  <a:pt x="121716" y="24625"/>
                </a:lnTo>
                <a:lnTo>
                  <a:pt x="121716" y="1805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5294528" y="3551605"/>
            <a:ext cx="191770" cy="92075"/>
          </a:xfrm>
          <a:custGeom>
            <a:avLst/>
            <a:gdLst/>
            <a:ahLst/>
            <a:cxnLst/>
            <a:rect l="l" t="t" r="r" b="b"/>
            <a:pathLst>
              <a:path w="191770" h="92075">
                <a:moveTo>
                  <a:pt x="50673" y="67754"/>
                </a:moveTo>
                <a:lnTo>
                  <a:pt x="48183" y="67754"/>
                </a:lnTo>
                <a:lnTo>
                  <a:pt x="47726" y="70700"/>
                </a:lnTo>
                <a:lnTo>
                  <a:pt x="46583" y="73037"/>
                </a:lnTo>
                <a:lnTo>
                  <a:pt x="44805" y="74752"/>
                </a:lnTo>
                <a:lnTo>
                  <a:pt x="43459" y="76111"/>
                </a:lnTo>
                <a:lnTo>
                  <a:pt x="41706" y="76809"/>
                </a:lnTo>
                <a:lnTo>
                  <a:pt x="37122" y="76809"/>
                </a:lnTo>
                <a:lnTo>
                  <a:pt x="33921" y="75755"/>
                </a:lnTo>
                <a:lnTo>
                  <a:pt x="30835" y="74117"/>
                </a:lnTo>
                <a:lnTo>
                  <a:pt x="24866" y="70929"/>
                </a:lnTo>
                <a:lnTo>
                  <a:pt x="21412" y="69253"/>
                </a:lnTo>
                <a:lnTo>
                  <a:pt x="17246" y="67856"/>
                </a:lnTo>
                <a:lnTo>
                  <a:pt x="15227" y="67475"/>
                </a:lnTo>
                <a:lnTo>
                  <a:pt x="10337" y="67475"/>
                </a:lnTo>
                <a:lnTo>
                  <a:pt x="7404" y="68770"/>
                </a:lnTo>
                <a:lnTo>
                  <a:pt x="4838" y="71412"/>
                </a:lnTo>
                <a:lnTo>
                  <a:pt x="2235" y="74041"/>
                </a:lnTo>
                <a:lnTo>
                  <a:pt x="635" y="78041"/>
                </a:lnTo>
                <a:lnTo>
                  <a:pt x="0" y="83388"/>
                </a:lnTo>
                <a:lnTo>
                  <a:pt x="2286" y="83375"/>
                </a:lnTo>
                <a:lnTo>
                  <a:pt x="2730" y="80327"/>
                </a:lnTo>
                <a:lnTo>
                  <a:pt x="3759" y="78041"/>
                </a:lnTo>
                <a:lnTo>
                  <a:pt x="5384" y="76466"/>
                </a:lnTo>
                <a:lnTo>
                  <a:pt x="7035" y="74904"/>
                </a:lnTo>
                <a:lnTo>
                  <a:pt x="8940" y="74117"/>
                </a:lnTo>
                <a:lnTo>
                  <a:pt x="13500" y="74117"/>
                </a:lnTo>
                <a:lnTo>
                  <a:pt x="16903" y="75361"/>
                </a:lnTo>
                <a:lnTo>
                  <a:pt x="25755" y="80340"/>
                </a:lnTo>
                <a:lnTo>
                  <a:pt x="28994" y="81915"/>
                </a:lnTo>
                <a:lnTo>
                  <a:pt x="33261" y="83388"/>
                </a:lnTo>
                <a:lnTo>
                  <a:pt x="35052" y="83743"/>
                </a:lnTo>
                <a:lnTo>
                  <a:pt x="40132" y="83743"/>
                </a:lnTo>
                <a:lnTo>
                  <a:pt x="43180" y="82423"/>
                </a:lnTo>
                <a:lnTo>
                  <a:pt x="48361" y="77152"/>
                </a:lnTo>
                <a:lnTo>
                  <a:pt x="48501" y="76809"/>
                </a:lnTo>
                <a:lnTo>
                  <a:pt x="50012" y="73164"/>
                </a:lnTo>
                <a:lnTo>
                  <a:pt x="50673" y="67754"/>
                </a:lnTo>
                <a:close/>
              </a:path>
              <a:path w="191770" h="92075">
                <a:moveTo>
                  <a:pt x="50673" y="48577"/>
                </a:moveTo>
                <a:lnTo>
                  <a:pt x="48183" y="48577"/>
                </a:lnTo>
                <a:lnTo>
                  <a:pt x="47726" y="51498"/>
                </a:lnTo>
                <a:lnTo>
                  <a:pt x="46583" y="53835"/>
                </a:lnTo>
                <a:lnTo>
                  <a:pt x="43459" y="56883"/>
                </a:lnTo>
                <a:lnTo>
                  <a:pt x="41706" y="57543"/>
                </a:lnTo>
                <a:lnTo>
                  <a:pt x="37122" y="57543"/>
                </a:lnTo>
                <a:lnTo>
                  <a:pt x="33921" y="56502"/>
                </a:lnTo>
                <a:lnTo>
                  <a:pt x="30962" y="54927"/>
                </a:lnTo>
                <a:lnTo>
                  <a:pt x="24866" y="51676"/>
                </a:lnTo>
                <a:lnTo>
                  <a:pt x="21412" y="49999"/>
                </a:lnTo>
                <a:lnTo>
                  <a:pt x="17246" y="48602"/>
                </a:lnTo>
                <a:lnTo>
                  <a:pt x="15227" y="48221"/>
                </a:lnTo>
                <a:lnTo>
                  <a:pt x="10337" y="48221"/>
                </a:lnTo>
                <a:lnTo>
                  <a:pt x="7404" y="49542"/>
                </a:lnTo>
                <a:lnTo>
                  <a:pt x="4838" y="52171"/>
                </a:lnTo>
                <a:lnTo>
                  <a:pt x="2235" y="54787"/>
                </a:lnTo>
                <a:lnTo>
                  <a:pt x="635" y="58788"/>
                </a:lnTo>
                <a:lnTo>
                  <a:pt x="0" y="64135"/>
                </a:lnTo>
                <a:lnTo>
                  <a:pt x="2286" y="64135"/>
                </a:lnTo>
                <a:lnTo>
                  <a:pt x="2730" y="61125"/>
                </a:lnTo>
                <a:lnTo>
                  <a:pt x="3759" y="58839"/>
                </a:lnTo>
                <a:lnTo>
                  <a:pt x="7035" y="55702"/>
                </a:lnTo>
                <a:lnTo>
                  <a:pt x="8940" y="54927"/>
                </a:lnTo>
                <a:lnTo>
                  <a:pt x="13500" y="54927"/>
                </a:lnTo>
                <a:lnTo>
                  <a:pt x="16903" y="56159"/>
                </a:lnTo>
                <a:lnTo>
                  <a:pt x="25755" y="61137"/>
                </a:lnTo>
                <a:lnTo>
                  <a:pt x="28994" y="62712"/>
                </a:lnTo>
                <a:lnTo>
                  <a:pt x="33197" y="64135"/>
                </a:lnTo>
                <a:lnTo>
                  <a:pt x="35052" y="64490"/>
                </a:lnTo>
                <a:lnTo>
                  <a:pt x="40132" y="64490"/>
                </a:lnTo>
                <a:lnTo>
                  <a:pt x="43180" y="63182"/>
                </a:lnTo>
                <a:lnTo>
                  <a:pt x="48361" y="57950"/>
                </a:lnTo>
                <a:lnTo>
                  <a:pt x="48526" y="57543"/>
                </a:lnTo>
                <a:lnTo>
                  <a:pt x="50012" y="53962"/>
                </a:lnTo>
                <a:lnTo>
                  <a:pt x="50673" y="48577"/>
                </a:lnTo>
                <a:close/>
              </a:path>
              <a:path w="191770" h="92075">
                <a:moveTo>
                  <a:pt x="144932" y="18618"/>
                </a:moveTo>
                <a:lnTo>
                  <a:pt x="138430" y="18618"/>
                </a:lnTo>
                <a:lnTo>
                  <a:pt x="138430" y="82524"/>
                </a:lnTo>
                <a:lnTo>
                  <a:pt x="98602" y="18618"/>
                </a:lnTo>
                <a:lnTo>
                  <a:pt x="91287" y="18618"/>
                </a:lnTo>
                <a:lnTo>
                  <a:pt x="91287" y="91973"/>
                </a:lnTo>
                <a:lnTo>
                  <a:pt x="97790" y="91973"/>
                </a:lnTo>
                <a:lnTo>
                  <a:pt x="97790" y="29184"/>
                </a:lnTo>
                <a:lnTo>
                  <a:pt x="137172" y="91986"/>
                </a:lnTo>
                <a:lnTo>
                  <a:pt x="144932" y="91973"/>
                </a:lnTo>
                <a:lnTo>
                  <a:pt x="144932" y="18618"/>
                </a:lnTo>
                <a:close/>
              </a:path>
              <a:path w="191770" h="92075">
                <a:moveTo>
                  <a:pt x="191744" y="49225"/>
                </a:moveTo>
                <a:lnTo>
                  <a:pt x="164693" y="49225"/>
                </a:lnTo>
                <a:lnTo>
                  <a:pt x="173405" y="41046"/>
                </a:lnTo>
                <a:lnTo>
                  <a:pt x="179260" y="35179"/>
                </a:lnTo>
                <a:lnTo>
                  <a:pt x="185889" y="27203"/>
                </a:lnTo>
                <a:lnTo>
                  <a:pt x="188353" y="23469"/>
                </a:lnTo>
                <a:lnTo>
                  <a:pt x="190601" y="18288"/>
                </a:lnTo>
                <a:lnTo>
                  <a:pt x="191058" y="16103"/>
                </a:lnTo>
                <a:lnTo>
                  <a:pt x="191058" y="9550"/>
                </a:lnTo>
                <a:lnTo>
                  <a:pt x="189585" y="6159"/>
                </a:lnTo>
                <a:lnTo>
                  <a:pt x="183692" y="1231"/>
                </a:lnTo>
                <a:lnTo>
                  <a:pt x="179959" y="0"/>
                </a:lnTo>
                <a:lnTo>
                  <a:pt x="170815" y="0"/>
                </a:lnTo>
                <a:lnTo>
                  <a:pt x="167005" y="1295"/>
                </a:lnTo>
                <a:lnTo>
                  <a:pt x="160756" y="6680"/>
                </a:lnTo>
                <a:lnTo>
                  <a:pt x="159131" y="10490"/>
                </a:lnTo>
                <a:lnTo>
                  <a:pt x="159131" y="15316"/>
                </a:lnTo>
                <a:lnTo>
                  <a:pt x="164693" y="15316"/>
                </a:lnTo>
                <a:lnTo>
                  <a:pt x="164693" y="12065"/>
                </a:lnTo>
                <a:lnTo>
                  <a:pt x="165658" y="9448"/>
                </a:lnTo>
                <a:lnTo>
                  <a:pt x="169519" y="5486"/>
                </a:lnTo>
                <a:lnTo>
                  <a:pt x="172110" y="4495"/>
                </a:lnTo>
                <a:lnTo>
                  <a:pt x="179019" y="4495"/>
                </a:lnTo>
                <a:lnTo>
                  <a:pt x="181737" y="5689"/>
                </a:lnTo>
                <a:lnTo>
                  <a:pt x="184835" y="9855"/>
                </a:lnTo>
                <a:lnTo>
                  <a:pt x="185496" y="11938"/>
                </a:lnTo>
                <a:lnTo>
                  <a:pt x="185496" y="15951"/>
                </a:lnTo>
                <a:lnTo>
                  <a:pt x="158597" y="48691"/>
                </a:lnTo>
                <a:lnTo>
                  <a:pt x="158597" y="53873"/>
                </a:lnTo>
                <a:lnTo>
                  <a:pt x="191744" y="53873"/>
                </a:lnTo>
                <a:lnTo>
                  <a:pt x="191744" y="4922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6173635" y="3570223"/>
            <a:ext cx="121920" cy="73660"/>
          </a:xfrm>
          <a:custGeom>
            <a:avLst/>
            <a:gdLst/>
            <a:ahLst/>
            <a:cxnLst/>
            <a:rect l="l" t="t" r="r" b="b"/>
            <a:pathLst>
              <a:path w="121920" h="73660">
                <a:moveTo>
                  <a:pt x="53644" y="0"/>
                </a:moveTo>
                <a:lnTo>
                  <a:pt x="47142" y="0"/>
                </a:lnTo>
                <a:lnTo>
                  <a:pt x="47142" y="32410"/>
                </a:lnTo>
                <a:lnTo>
                  <a:pt x="6502" y="32410"/>
                </a:lnTo>
                <a:lnTo>
                  <a:pt x="6502" y="0"/>
                </a:lnTo>
                <a:lnTo>
                  <a:pt x="0" y="0"/>
                </a:lnTo>
                <a:lnTo>
                  <a:pt x="0" y="73355"/>
                </a:lnTo>
                <a:lnTo>
                  <a:pt x="6502" y="73355"/>
                </a:lnTo>
                <a:lnTo>
                  <a:pt x="6502" y="38303"/>
                </a:lnTo>
                <a:lnTo>
                  <a:pt x="47142" y="38303"/>
                </a:lnTo>
                <a:lnTo>
                  <a:pt x="47142" y="73355"/>
                </a:lnTo>
                <a:lnTo>
                  <a:pt x="53644" y="73355"/>
                </a:lnTo>
                <a:lnTo>
                  <a:pt x="53644" y="0"/>
                </a:lnTo>
                <a:close/>
              </a:path>
              <a:path w="121920" h="73660">
                <a:moveTo>
                  <a:pt x="121716" y="18059"/>
                </a:moveTo>
                <a:lnTo>
                  <a:pt x="121348" y="15684"/>
                </a:lnTo>
                <a:lnTo>
                  <a:pt x="119811" y="11074"/>
                </a:lnTo>
                <a:lnTo>
                  <a:pt x="118389" y="8775"/>
                </a:lnTo>
                <a:lnTo>
                  <a:pt x="115544" y="5892"/>
                </a:lnTo>
                <a:lnTo>
                  <a:pt x="114604" y="4940"/>
                </a:lnTo>
                <a:lnTo>
                  <a:pt x="114604" y="15684"/>
                </a:lnTo>
                <a:lnTo>
                  <a:pt x="114604" y="26987"/>
                </a:lnTo>
                <a:lnTo>
                  <a:pt x="112128" y="31267"/>
                </a:lnTo>
                <a:lnTo>
                  <a:pt x="104406" y="34645"/>
                </a:lnTo>
                <a:lnTo>
                  <a:pt x="100037" y="35255"/>
                </a:lnTo>
                <a:lnTo>
                  <a:pt x="79857" y="35255"/>
                </a:lnTo>
                <a:lnTo>
                  <a:pt x="79857" y="5892"/>
                </a:lnTo>
                <a:lnTo>
                  <a:pt x="102273" y="5892"/>
                </a:lnTo>
                <a:lnTo>
                  <a:pt x="106984" y="7112"/>
                </a:lnTo>
                <a:lnTo>
                  <a:pt x="113080" y="11988"/>
                </a:lnTo>
                <a:lnTo>
                  <a:pt x="114604" y="15684"/>
                </a:lnTo>
                <a:lnTo>
                  <a:pt x="114604" y="4940"/>
                </a:lnTo>
                <a:lnTo>
                  <a:pt x="113449" y="3759"/>
                </a:lnTo>
                <a:lnTo>
                  <a:pt x="109791" y="1765"/>
                </a:lnTo>
                <a:lnTo>
                  <a:pt x="103022" y="266"/>
                </a:lnTo>
                <a:lnTo>
                  <a:pt x="99161" y="0"/>
                </a:lnTo>
                <a:lnTo>
                  <a:pt x="73355" y="0"/>
                </a:lnTo>
                <a:lnTo>
                  <a:pt x="73355" y="73355"/>
                </a:lnTo>
                <a:lnTo>
                  <a:pt x="79857" y="73355"/>
                </a:lnTo>
                <a:lnTo>
                  <a:pt x="79857" y="41148"/>
                </a:lnTo>
                <a:lnTo>
                  <a:pt x="96583" y="41148"/>
                </a:lnTo>
                <a:lnTo>
                  <a:pt x="99415" y="41008"/>
                </a:lnTo>
                <a:lnTo>
                  <a:pt x="105308" y="40474"/>
                </a:lnTo>
                <a:lnTo>
                  <a:pt x="107924" y="39827"/>
                </a:lnTo>
                <a:lnTo>
                  <a:pt x="110236" y="38811"/>
                </a:lnTo>
                <a:lnTo>
                  <a:pt x="113957" y="37249"/>
                </a:lnTo>
                <a:lnTo>
                  <a:pt x="116306" y="35255"/>
                </a:lnTo>
                <a:lnTo>
                  <a:pt x="116801" y="34836"/>
                </a:lnTo>
                <a:lnTo>
                  <a:pt x="120726" y="28257"/>
                </a:lnTo>
                <a:lnTo>
                  <a:pt x="121716" y="24625"/>
                </a:lnTo>
                <a:lnTo>
                  <a:pt x="121716" y="1805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6330035" y="3551605"/>
            <a:ext cx="193040" cy="92075"/>
          </a:xfrm>
          <a:custGeom>
            <a:avLst/>
            <a:gdLst/>
            <a:ahLst/>
            <a:cxnLst/>
            <a:rect l="l" t="t" r="r" b="b"/>
            <a:pathLst>
              <a:path w="193040" h="92075">
                <a:moveTo>
                  <a:pt x="50660" y="67754"/>
                </a:moveTo>
                <a:lnTo>
                  <a:pt x="48171" y="67754"/>
                </a:lnTo>
                <a:lnTo>
                  <a:pt x="47713" y="70700"/>
                </a:lnTo>
                <a:lnTo>
                  <a:pt x="46583" y="73037"/>
                </a:lnTo>
                <a:lnTo>
                  <a:pt x="44805" y="74752"/>
                </a:lnTo>
                <a:lnTo>
                  <a:pt x="43446" y="76111"/>
                </a:lnTo>
                <a:lnTo>
                  <a:pt x="41694" y="76809"/>
                </a:lnTo>
                <a:lnTo>
                  <a:pt x="37109" y="76809"/>
                </a:lnTo>
                <a:lnTo>
                  <a:pt x="33909" y="75755"/>
                </a:lnTo>
                <a:lnTo>
                  <a:pt x="30822" y="74117"/>
                </a:lnTo>
                <a:lnTo>
                  <a:pt x="24853" y="70929"/>
                </a:lnTo>
                <a:lnTo>
                  <a:pt x="21399" y="69253"/>
                </a:lnTo>
                <a:lnTo>
                  <a:pt x="19659" y="68656"/>
                </a:lnTo>
                <a:lnTo>
                  <a:pt x="17233" y="67856"/>
                </a:lnTo>
                <a:lnTo>
                  <a:pt x="15214" y="67475"/>
                </a:lnTo>
                <a:lnTo>
                  <a:pt x="10325" y="67475"/>
                </a:lnTo>
                <a:lnTo>
                  <a:pt x="7391" y="68770"/>
                </a:lnTo>
                <a:lnTo>
                  <a:pt x="2235" y="74041"/>
                </a:lnTo>
                <a:lnTo>
                  <a:pt x="622" y="78041"/>
                </a:lnTo>
                <a:lnTo>
                  <a:pt x="0" y="83388"/>
                </a:lnTo>
                <a:lnTo>
                  <a:pt x="2286" y="83375"/>
                </a:lnTo>
                <a:lnTo>
                  <a:pt x="2717" y="80327"/>
                </a:lnTo>
                <a:lnTo>
                  <a:pt x="3759" y="78041"/>
                </a:lnTo>
                <a:lnTo>
                  <a:pt x="7023" y="74904"/>
                </a:lnTo>
                <a:lnTo>
                  <a:pt x="8928" y="74117"/>
                </a:lnTo>
                <a:lnTo>
                  <a:pt x="13487" y="74117"/>
                </a:lnTo>
                <a:lnTo>
                  <a:pt x="16891" y="75361"/>
                </a:lnTo>
                <a:lnTo>
                  <a:pt x="25742" y="80340"/>
                </a:lnTo>
                <a:lnTo>
                  <a:pt x="28981" y="81915"/>
                </a:lnTo>
                <a:lnTo>
                  <a:pt x="33248" y="83388"/>
                </a:lnTo>
                <a:lnTo>
                  <a:pt x="35052" y="83743"/>
                </a:lnTo>
                <a:lnTo>
                  <a:pt x="40132" y="83743"/>
                </a:lnTo>
                <a:lnTo>
                  <a:pt x="43167" y="82423"/>
                </a:lnTo>
                <a:lnTo>
                  <a:pt x="48361" y="77152"/>
                </a:lnTo>
                <a:lnTo>
                  <a:pt x="48501" y="76809"/>
                </a:lnTo>
                <a:lnTo>
                  <a:pt x="49999" y="73164"/>
                </a:lnTo>
                <a:lnTo>
                  <a:pt x="50660" y="67754"/>
                </a:lnTo>
                <a:close/>
              </a:path>
              <a:path w="193040" h="92075">
                <a:moveTo>
                  <a:pt x="50660" y="48577"/>
                </a:moveTo>
                <a:lnTo>
                  <a:pt x="48171" y="48577"/>
                </a:lnTo>
                <a:lnTo>
                  <a:pt x="47713" y="51498"/>
                </a:lnTo>
                <a:lnTo>
                  <a:pt x="46583" y="53835"/>
                </a:lnTo>
                <a:lnTo>
                  <a:pt x="43446" y="56883"/>
                </a:lnTo>
                <a:lnTo>
                  <a:pt x="41694" y="57543"/>
                </a:lnTo>
                <a:lnTo>
                  <a:pt x="37109" y="57543"/>
                </a:lnTo>
                <a:lnTo>
                  <a:pt x="33909" y="56502"/>
                </a:lnTo>
                <a:lnTo>
                  <a:pt x="30949" y="54927"/>
                </a:lnTo>
                <a:lnTo>
                  <a:pt x="24853" y="51676"/>
                </a:lnTo>
                <a:lnTo>
                  <a:pt x="21399" y="49999"/>
                </a:lnTo>
                <a:lnTo>
                  <a:pt x="19659" y="49403"/>
                </a:lnTo>
                <a:lnTo>
                  <a:pt x="17233" y="48602"/>
                </a:lnTo>
                <a:lnTo>
                  <a:pt x="15214" y="48221"/>
                </a:lnTo>
                <a:lnTo>
                  <a:pt x="10325" y="48221"/>
                </a:lnTo>
                <a:lnTo>
                  <a:pt x="7391" y="49542"/>
                </a:lnTo>
                <a:lnTo>
                  <a:pt x="2235" y="54787"/>
                </a:lnTo>
                <a:lnTo>
                  <a:pt x="622" y="58788"/>
                </a:lnTo>
                <a:lnTo>
                  <a:pt x="0" y="64135"/>
                </a:lnTo>
                <a:lnTo>
                  <a:pt x="2286" y="64135"/>
                </a:lnTo>
                <a:lnTo>
                  <a:pt x="2717" y="61125"/>
                </a:lnTo>
                <a:lnTo>
                  <a:pt x="3759" y="58839"/>
                </a:lnTo>
                <a:lnTo>
                  <a:pt x="7023" y="55702"/>
                </a:lnTo>
                <a:lnTo>
                  <a:pt x="8928" y="54927"/>
                </a:lnTo>
                <a:lnTo>
                  <a:pt x="13487" y="54927"/>
                </a:lnTo>
                <a:lnTo>
                  <a:pt x="16891" y="56159"/>
                </a:lnTo>
                <a:lnTo>
                  <a:pt x="25742" y="61137"/>
                </a:lnTo>
                <a:lnTo>
                  <a:pt x="28981" y="62712"/>
                </a:lnTo>
                <a:lnTo>
                  <a:pt x="33185" y="64135"/>
                </a:lnTo>
                <a:lnTo>
                  <a:pt x="35052" y="64490"/>
                </a:lnTo>
                <a:lnTo>
                  <a:pt x="40132" y="64490"/>
                </a:lnTo>
                <a:lnTo>
                  <a:pt x="43167" y="63182"/>
                </a:lnTo>
                <a:lnTo>
                  <a:pt x="48361" y="57950"/>
                </a:lnTo>
                <a:lnTo>
                  <a:pt x="48526" y="57543"/>
                </a:lnTo>
                <a:lnTo>
                  <a:pt x="49999" y="53962"/>
                </a:lnTo>
                <a:lnTo>
                  <a:pt x="50660" y="48577"/>
                </a:lnTo>
                <a:close/>
              </a:path>
              <a:path w="193040" h="92075">
                <a:moveTo>
                  <a:pt x="144919" y="18618"/>
                </a:moveTo>
                <a:lnTo>
                  <a:pt x="138417" y="18618"/>
                </a:lnTo>
                <a:lnTo>
                  <a:pt x="138417" y="82524"/>
                </a:lnTo>
                <a:lnTo>
                  <a:pt x="98602" y="18618"/>
                </a:lnTo>
                <a:lnTo>
                  <a:pt x="91287" y="18618"/>
                </a:lnTo>
                <a:lnTo>
                  <a:pt x="91287" y="91973"/>
                </a:lnTo>
                <a:lnTo>
                  <a:pt x="97790" y="91973"/>
                </a:lnTo>
                <a:lnTo>
                  <a:pt x="97790" y="29184"/>
                </a:lnTo>
                <a:lnTo>
                  <a:pt x="137172" y="91986"/>
                </a:lnTo>
                <a:lnTo>
                  <a:pt x="144919" y="91973"/>
                </a:lnTo>
                <a:lnTo>
                  <a:pt x="144919" y="18618"/>
                </a:lnTo>
                <a:close/>
              </a:path>
              <a:path w="193040" h="92075">
                <a:moveTo>
                  <a:pt x="192570" y="36398"/>
                </a:moveTo>
                <a:lnTo>
                  <a:pt x="191541" y="33540"/>
                </a:lnTo>
                <a:lnTo>
                  <a:pt x="187426" y="28714"/>
                </a:lnTo>
                <a:lnTo>
                  <a:pt x="184619" y="27127"/>
                </a:lnTo>
                <a:lnTo>
                  <a:pt x="181051" y="26365"/>
                </a:lnTo>
                <a:lnTo>
                  <a:pt x="184975" y="25400"/>
                </a:lnTo>
                <a:lnTo>
                  <a:pt x="187845" y="23672"/>
                </a:lnTo>
                <a:lnTo>
                  <a:pt x="191096" y="19304"/>
                </a:lnTo>
                <a:lnTo>
                  <a:pt x="191795" y="17043"/>
                </a:lnTo>
                <a:lnTo>
                  <a:pt x="191795" y="10795"/>
                </a:lnTo>
                <a:lnTo>
                  <a:pt x="190576" y="7670"/>
                </a:lnTo>
                <a:lnTo>
                  <a:pt x="185051" y="1676"/>
                </a:lnTo>
                <a:lnTo>
                  <a:pt x="180581" y="0"/>
                </a:lnTo>
                <a:lnTo>
                  <a:pt x="168998" y="0"/>
                </a:lnTo>
                <a:lnTo>
                  <a:pt x="164604" y="1727"/>
                </a:lnTo>
                <a:lnTo>
                  <a:pt x="159169" y="7874"/>
                </a:lnTo>
                <a:lnTo>
                  <a:pt x="157975" y="10922"/>
                </a:lnTo>
                <a:lnTo>
                  <a:pt x="157975" y="14325"/>
                </a:lnTo>
                <a:lnTo>
                  <a:pt x="163004" y="14325"/>
                </a:lnTo>
                <a:lnTo>
                  <a:pt x="163410" y="10718"/>
                </a:lnTo>
                <a:lnTo>
                  <a:pt x="164757" y="8051"/>
                </a:lnTo>
                <a:lnTo>
                  <a:pt x="169024" y="4851"/>
                </a:lnTo>
                <a:lnTo>
                  <a:pt x="171640" y="4114"/>
                </a:lnTo>
                <a:lnTo>
                  <a:pt x="178841" y="4114"/>
                </a:lnTo>
                <a:lnTo>
                  <a:pt x="181902" y="5207"/>
                </a:lnTo>
                <a:lnTo>
                  <a:pt x="185864" y="9271"/>
                </a:lnTo>
                <a:lnTo>
                  <a:pt x="186778" y="11582"/>
                </a:lnTo>
                <a:lnTo>
                  <a:pt x="186778" y="16967"/>
                </a:lnTo>
                <a:lnTo>
                  <a:pt x="185801" y="19227"/>
                </a:lnTo>
                <a:lnTo>
                  <a:pt x="181698" y="23241"/>
                </a:lnTo>
                <a:lnTo>
                  <a:pt x="178727" y="24307"/>
                </a:lnTo>
                <a:lnTo>
                  <a:pt x="174967" y="24307"/>
                </a:lnTo>
                <a:lnTo>
                  <a:pt x="171919" y="24079"/>
                </a:lnTo>
                <a:lnTo>
                  <a:pt x="171919" y="28651"/>
                </a:lnTo>
                <a:lnTo>
                  <a:pt x="173202" y="28422"/>
                </a:lnTo>
                <a:lnTo>
                  <a:pt x="178523" y="28422"/>
                </a:lnTo>
                <a:lnTo>
                  <a:pt x="181559" y="29425"/>
                </a:lnTo>
                <a:lnTo>
                  <a:pt x="186283" y="33439"/>
                </a:lnTo>
                <a:lnTo>
                  <a:pt x="187452" y="36068"/>
                </a:lnTo>
                <a:lnTo>
                  <a:pt x="187452" y="42570"/>
                </a:lnTo>
                <a:lnTo>
                  <a:pt x="186283" y="45224"/>
                </a:lnTo>
                <a:lnTo>
                  <a:pt x="181559" y="49339"/>
                </a:lnTo>
                <a:lnTo>
                  <a:pt x="178485" y="50368"/>
                </a:lnTo>
                <a:lnTo>
                  <a:pt x="171335" y="50368"/>
                </a:lnTo>
                <a:lnTo>
                  <a:pt x="168427" y="49390"/>
                </a:lnTo>
                <a:lnTo>
                  <a:pt x="163601" y="45478"/>
                </a:lnTo>
                <a:lnTo>
                  <a:pt x="162394" y="42951"/>
                </a:lnTo>
                <a:lnTo>
                  <a:pt x="162394" y="39852"/>
                </a:lnTo>
                <a:lnTo>
                  <a:pt x="157213" y="39852"/>
                </a:lnTo>
                <a:lnTo>
                  <a:pt x="157213" y="41376"/>
                </a:lnTo>
                <a:lnTo>
                  <a:pt x="157429" y="42887"/>
                </a:lnTo>
                <a:lnTo>
                  <a:pt x="171869" y="54635"/>
                </a:lnTo>
                <a:lnTo>
                  <a:pt x="180352" y="54635"/>
                </a:lnTo>
                <a:lnTo>
                  <a:pt x="185000" y="53009"/>
                </a:lnTo>
                <a:lnTo>
                  <a:pt x="191147" y="46964"/>
                </a:lnTo>
                <a:lnTo>
                  <a:pt x="192570" y="43611"/>
                </a:lnTo>
                <a:lnTo>
                  <a:pt x="192570" y="3639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5193855" y="3196463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0" y="0"/>
                </a:lnTo>
                <a:lnTo>
                  <a:pt x="0" y="5892"/>
                </a:lnTo>
                <a:lnTo>
                  <a:pt x="23571" y="5892"/>
                </a:lnTo>
                <a:lnTo>
                  <a:pt x="23571" y="73355"/>
                </a:lnTo>
                <a:lnTo>
                  <a:pt x="30073" y="73355"/>
                </a:lnTo>
                <a:lnTo>
                  <a:pt x="30073" y="5892"/>
                </a:lnTo>
                <a:lnTo>
                  <a:pt x="53644" y="5892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277193" y="3196462"/>
            <a:ext cx="145415" cy="73660"/>
          </a:xfrm>
          <a:custGeom>
            <a:avLst/>
            <a:gdLst/>
            <a:ahLst/>
            <a:cxnLst/>
            <a:rect l="l" t="t" r="r" b="b"/>
            <a:pathLst>
              <a:path w="145414" h="73660">
                <a:moveTo>
                  <a:pt x="50673" y="49149"/>
                </a:moveTo>
                <a:lnTo>
                  <a:pt x="48183" y="49149"/>
                </a:lnTo>
                <a:lnTo>
                  <a:pt x="47726" y="52095"/>
                </a:lnTo>
                <a:lnTo>
                  <a:pt x="46583" y="54419"/>
                </a:lnTo>
                <a:lnTo>
                  <a:pt x="44805" y="56134"/>
                </a:lnTo>
                <a:lnTo>
                  <a:pt x="43459" y="57492"/>
                </a:lnTo>
                <a:lnTo>
                  <a:pt x="41706" y="58191"/>
                </a:lnTo>
                <a:lnTo>
                  <a:pt x="37122" y="58191"/>
                </a:lnTo>
                <a:lnTo>
                  <a:pt x="33921" y="57137"/>
                </a:lnTo>
                <a:lnTo>
                  <a:pt x="30835" y="55499"/>
                </a:lnTo>
                <a:lnTo>
                  <a:pt x="24866" y="52311"/>
                </a:lnTo>
                <a:lnTo>
                  <a:pt x="21412" y="50634"/>
                </a:lnTo>
                <a:lnTo>
                  <a:pt x="19659" y="50038"/>
                </a:lnTo>
                <a:lnTo>
                  <a:pt x="17246" y="49250"/>
                </a:lnTo>
                <a:lnTo>
                  <a:pt x="15227" y="48856"/>
                </a:lnTo>
                <a:lnTo>
                  <a:pt x="10337" y="48856"/>
                </a:lnTo>
                <a:lnTo>
                  <a:pt x="7404" y="50165"/>
                </a:lnTo>
                <a:lnTo>
                  <a:pt x="4838" y="52806"/>
                </a:lnTo>
                <a:lnTo>
                  <a:pt x="2235" y="55422"/>
                </a:lnTo>
                <a:lnTo>
                  <a:pt x="635" y="59423"/>
                </a:lnTo>
                <a:lnTo>
                  <a:pt x="0" y="64770"/>
                </a:lnTo>
                <a:lnTo>
                  <a:pt x="2286" y="64757"/>
                </a:lnTo>
                <a:lnTo>
                  <a:pt x="2730" y="61709"/>
                </a:lnTo>
                <a:lnTo>
                  <a:pt x="3759" y="59423"/>
                </a:lnTo>
                <a:lnTo>
                  <a:pt x="5384" y="57848"/>
                </a:lnTo>
                <a:lnTo>
                  <a:pt x="7035" y="56286"/>
                </a:lnTo>
                <a:lnTo>
                  <a:pt x="8940" y="55499"/>
                </a:lnTo>
                <a:lnTo>
                  <a:pt x="13500" y="55499"/>
                </a:lnTo>
                <a:lnTo>
                  <a:pt x="16903" y="56743"/>
                </a:lnTo>
                <a:lnTo>
                  <a:pt x="25755" y="61722"/>
                </a:lnTo>
                <a:lnTo>
                  <a:pt x="28994" y="63296"/>
                </a:lnTo>
                <a:lnTo>
                  <a:pt x="33261" y="64770"/>
                </a:lnTo>
                <a:lnTo>
                  <a:pt x="35052" y="65125"/>
                </a:lnTo>
                <a:lnTo>
                  <a:pt x="40132" y="65125"/>
                </a:lnTo>
                <a:lnTo>
                  <a:pt x="43180" y="63804"/>
                </a:lnTo>
                <a:lnTo>
                  <a:pt x="45770" y="61188"/>
                </a:lnTo>
                <a:lnTo>
                  <a:pt x="48361" y="58534"/>
                </a:lnTo>
                <a:lnTo>
                  <a:pt x="48501" y="58191"/>
                </a:lnTo>
                <a:lnTo>
                  <a:pt x="50012" y="54546"/>
                </a:lnTo>
                <a:lnTo>
                  <a:pt x="50673" y="49149"/>
                </a:lnTo>
                <a:close/>
              </a:path>
              <a:path w="145414" h="73660">
                <a:moveTo>
                  <a:pt x="50673" y="29959"/>
                </a:moveTo>
                <a:lnTo>
                  <a:pt x="48183" y="29959"/>
                </a:lnTo>
                <a:lnTo>
                  <a:pt x="47726" y="32893"/>
                </a:lnTo>
                <a:lnTo>
                  <a:pt x="46583" y="35229"/>
                </a:lnTo>
                <a:lnTo>
                  <a:pt x="43459" y="38277"/>
                </a:lnTo>
                <a:lnTo>
                  <a:pt x="41706" y="38925"/>
                </a:lnTo>
                <a:lnTo>
                  <a:pt x="37122" y="38925"/>
                </a:lnTo>
                <a:lnTo>
                  <a:pt x="33921" y="37884"/>
                </a:lnTo>
                <a:lnTo>
                  <a:pt x="30962" y="36309"/>
                </a:lnTo>
                <a:lnTo>
                  <a:pt x="24866" y="33058"/>
                </a:lnTo>
                <a:lnTo>
                  <a:pt x="21412" y="31381"/>
                </a:lnTo>
                <a:lnTo>
                  <a:pt x="19659" y="30784"/>
                </a:lnTo>
                <a:lnTo>
                  <a:pt x="17246" y="29997"/>
                </a:lnTo>
                <a:lnTo>
                  <a:pt x="15227" y="29603"/>
                </a:lnTo>
                <a:lnTo>
                  <a:pt x="10337" y="29603"/>
                </a:lnTo>
                <a:lnTo>
                  <a:pt x="7404" y="30924"/>
                </a:lnTo>
                <a:lnTo>
                  <a:pt x="4838" y="33553"/>
                </a:lnTo>
                <a:lnTo>
                  <a:pt x="2235" y="36169"/>
                </a:lnTo>
                <a:lnTo>
                  <a:pt x="635" y="40170"/>
                </a:lnTo>
                <a:lnTo>
                  <a:pt x="0" y="45516"/>
                </a:lnTo>
                <a:lnTo>
                  <a:pt x="2286" y="45516"/>
                </a:lnTo>
                <a:lnTo>
                  <a:pt x="2730" y="42506"/>
                </a:lnTo>
                <a:lnTo>
                  <a:pt x="3759" y="40220"/>
                </a:lnTo>
                <a:lnTo>
                  <a:pt x="7035" y="37084"/>
                </a:lnTo>
                <a:lnTo>
                  <a:pt x="8940" y="36309"/>
                </a:lnTo>
                <a:lnTo>
                  <a:pt x="13500" y="36309"/>
                </a:lnTo>
                <a:lnTo>
                  <a:pt x="16903" y="37541"/>
                </a:lnTo>
                <a:lnTo>
                  <a:pt x="25755" y="42519"/>
                </a:lnTo>
                <a:lnTo>
                  <a:pt x="28994" y="44094"/>
                </a:lnTo>
                <a:lnTo>
                  <a:pt x="33197" y="45516"/>
                </a:lnTo>
                <a:lnTo>
                  <a:pt x="35052" y="45872"/>
                </a:lnTo>
                <a:lnTo>
                  <a:pt x="40132" y="45872"/>
                </a:lnTo>
                <a:lnTo>
                  <a:pt x="43180" y="44577"/>
                </a:lnTo>
                <a:lnTo>
                  <a:pt x="48361" y="39331"/>
                </a:lnTo>
                <a:lnTo>
                  <a:pt x="48526" y="38925"/>
                </a:lnTo>
                <a:lnTo>
                  <a:pt x="50012" y="35344"/>
                </a:lnTo>
                <a:lnTo>
                  <a:pt x="50673" y="29959"/>
                </a:lnTo>
                <a:close/>
              </a:path>
              <a:path w="145414" h="73660">
                <a:moveTo>
                  <a:pt x="144932" y="0"/>
                </a:moveTo>
                <a:lnTo>
                  <a:pt x="138430" y="0"/>
                </a:lnTo>
                <a:lnTo>
                  <a:pt x="138430" y="63906"/>
                </a:lnTo>
                <a:lnTo>
                  <a:pt x="98602" y="0"/>
                </a:lnTo>
                <a:lnTo>
                  <a:pt x="91287" y="0"/>
                </a:lnTo>
                <a:lnTo>
                  <a:pt x="91287" y="73355"/>
                </a:lnTo>
                <a:lnTo>
                  <a:pt x="97790" y="73355"/>
                </a:lnTo>
                <a:lnTo>
                  <a:pt x="97790" y="10566"/>
                </a:lnTo>
                <a:lnTo>
                  <a:pt x="137172" y="73380"/>
                </a:lnTo>
                <a:lnTo>
                  <a:pt x="144932" y="73355"/>
                </a:lnTo>
                <a:lnTo>
                  <a:pt x="14493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6206363" y="3196463"/>
            <a:ext cx="53975" cy="73660"/>
          </a:xfrm>
          <a:custGeom>
            <a:avLst/>
            <a:gdLst/>
            <a:ahLst/>
            <a:cxnLst/>
            <a:rect l="l" t="t" r="r" b="b"/>
            <a:pathLst>
              <a:path w="53975" h="73660">
                <a:moveTo>
                  <a:pt x="53644" y="0"/>
                </a:moveTo>
                <a:lnTo>
                  <a:pt x="0" y="0"/>
                </a:lnTo>
                <a:lnTo>
                  <a:pt x="0" y="5892"/>
                </a:lnTo>
                <a:lnTo>
                  <a:pt x="23571" y="5892"/>
                </a:lnTo>
                <a:lnTo>
                  <a:pt x="23571" y="73355"/>
                </a:lnTo>
                <a:lnTo>
                  <a:pt x="30073" y="73355"/>
                </a:lnTo>
                <a:lnTo>
                  <a:pt x="30073" y="5892"/>
                </a:lnTo>
                <a:lnTo>
                  <a:pt x="53644" y="5892"/>
                </a:lnTo>
                <a:lnTo>
                  <a:pt x="5364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6289700" y="3177844"/>
            <a:ext cx="191770" cy="92075"/>
          </a:xfrm>
          <a:custGeom>
            <a:avLst/>
            <a:gdLst/>
            <a:ahLst/>
            <a:cxnLst/>
            <a:rect l="l" t="t" r="r" b="b"/>
            <a:pathLst>
              <a:path w="191770" h="92075">
                <a:moveTo>
                  <a:pt x="50660" y="67767"/>
                </a:moveTo>
                <a:lnTo>
                  <a:pt x="48183" y="67767"/>
                </a:lnTo>
                <a:lnTo>
                  <a:pt x="47726" y="70713"/>
                </a:lnTo>
                <a:lnTo>
                  <a:pt x="46583" y="73037"/>
                </a:lnTo>
                <a:lnTo>
                  <a:pt x="44805" y="74752"/>
                </a:lnTo>
                <a:lnTo>
                  <a:pt x="43459" y="76111"/>
                </a:lnTo>
                <a:lnTo>
                  <a:pt x="41706" y="76809"/>
                </a:lnTo>
                <a:lnTo>
                  <a:pt x="37122" y="76809"/>
                </a:lnTo>
                <a:lnTo>
                  <a:pt x="33921" y="75755"/>
                </a:lnTo>
                <a:lnTo>
                  <a:pt x="30835" y="74117"/>
                </a:lnTo>
                <a:lnTo>
                  <a:pt x="24866" y="70929"/>
                </a:lnTo>
                <a:lnTo>
                  <a:pt x="21412" y="69253"/>
                </a:lnTo>
                <a:lnTo>
                  <a:pt x="19659" y="68656"/>
                </a:lnTo>
                <a:lnTo>
                  <a:pt x="17233" y="67868"/>
                </a:lnTo>
                <a:lnTo>
                  <a:pt x="15227" y="67475"/>
                </a:lnTo>
                <a:lnTo>
                  <a:pt x="10337" y="67475"/>
                </a:lnTo>
                <a:lnTo>
                  <a:pt x="7404" y="68783"/>
                </a:lnTo>
                <a:lnTo>
                  <a:pt x="2235" y="74041"/>
                </a:lnTo>
                <a:lnTo>
                  <a:pt x="635" y="78041"/>
                </a:lnTo>
                <a:lnTo>
                  <a:pt x="0" y="83388"/>
                </a:lnTo>
                <a:lnTo>
                  <a:pt x="2286" y="83375"/>
                </a:lnTo>
                <a:lnTo>
                  <a:pt x="2730" y="80327"/>
                </a:lnTo>
                <a:lnTo>
                  <a:pt x="3759" y="78041"/>
                </a:lnTo>
                <a:lnTo>
                  <a:pt x="5384" y="76466"/>
                </a:lnTo>
                <a:lnTo>
                  <a:pt x="7035" y="74904"/>
                </a:lnTo>
                <a:lnTo>
                  <a:pt x="8940" y="74117"/>
                </a:lnTo>
                <a:lnTo>
                  <a:pt x="13500" y="74117"/>
                </a:lnTo>
                <a:lnTo>
                  <a:pt x="16903" y="75361"/>
                </a:lnTo>
                <a:lnTo>
                  <a:pt x="25755" y="80340"/>
                </a:lnTo>
                <a:lnTo>
                  <a:pt x="28994" y="81915"/>
                </a:lnTo>
                <a:lnTo>
                  <a:pt x="33261" y="83388"/>
                </a:lnTo>
                <a:lnTo>
                  <a:pt x="35052" y="83743"/>
                </a:lnTo>
                <a:lnTo>
                  <a:pt x="40132" y="83743"/>
                </a:lnTo>
                <a:lnTo>
                  <a:pt x="43180" y="82423"/>
                </a:lnTo>
                <a:lnTo>
                  <a:pt x="45770" y="79806"/>
                </a:lnTo>
                <a:lnTo>
                  <a:pt x="48361" y="77152"/>
                </a:lnTo>
                <a:lnTo>
                  <a:pt x="48501" y="76809"/>
                </a:lnTo>
                <a:lnTo>
                  <a:pt x="50012" y="73164"/>
                </a:lnTo>
                <a:lnTo>
                  <a:pt x="50660" y="67767"/>
                </a:lnTo>
                <a:close/>
              </a:path>
              <a:path w="191770" h="92075">
                <a:moveTo>
                  <a:pt x="50660" y="48577"/>
                </a:moveTo>
                <a:lnTo>
                  <a:pt x="48183" y="48577"/>
                </a:lnTo>
                <a:lnTo>
                  <a:pt x="47726" y="51511"/>
                </a:lnTo>
                <a:lnTo>
                  <a:pt x="46583" y="53848"/>
                </a:lnTo>
                <a:lnTo>
                  <a:pt x="43459" y="56896"/>
                </a:lnTo>
                <a:lnTo>
                  <a:pt x="41706" y="57543"/>
                </a:lnTo>
                <a:lnTo>
                  <a:pt x="37122" y="57543"/>
                </a:lnTo>
                <a:lnTo>
                  <a:pt x="33921" y="56502"/>
                </a:lnTo>
                <a:lnTo>
                  <a:pt x="30962" y="54927"/>
                </a:lnTo>
                <a:lnTo>
                  <a:pt x="24866" y="51676"/>
                </a:lnTo>
                <a:lnTo>
                  <a:pt x="21412" y="49999"/>
                </a:lnTo>
                <a:lnTo>
                  <a:pt x="19659" y="49403"/>
                </a:lnTo>
                <a:lnTo>
                  <a:pt x="17233" y="48615"/>
                </a:lnTo>
                <a:lnTo>
                  <a:pt x="15227" y="48221"/>
                </a:lnTo>
                <a:lnTo>
                  <a:pt x="10337" y="48221"/>
                </a:lnTo>
                <a:lnTo>
                  <a:pt x="7404" y="49542"/>
                </a:lnTo>
                <a:lnTo>
                  <a:pt x="2235" y="54787"/>
                </a:lnTo>
                <a:lnTo>
                  <a:pt x="635" y="58788"/>
                </a:lnTo>
                <a:lnTo>
                  <a:pt x="0" y="64135"/>
                </a:lnTo>
                <a:lnTo>
                  <a:pt x="2286" y="64135"/>
                </a:lnTo>
                <a:lnTo>
                  <a:pt x="2730" y="61125"/>
                </a:lnTo>
                <a:lnTo>
                  <a:pt x="3759" y="58839"/>
                </a:lnTo>
                <a:lnTo>
                  <a:pt x="7035" y="55702"/>
                </a:lnTo>
                <a:lnTo>
                  <a:pt x="8940" y="54927"/>
                </a:lnTo>
                <a:lnTo>
                  <a:pt x="13500" y="54927"/>
                </a:lnTo>
                <a:lnTo>
                  <a:pt x="16903" y="56159"/>
                </a:lnTo>
                <a:lnTo>
                  <a:pt x="25755" y="61137"/>
                </a:lnTo>
                <a:lnTo>
                  <a:pt x="28994" y="62712"/>
                </a:lnTo>
                <a:lnTo>
                  <a:pt x="33197" y="64135"/>
                </a:lnTo>
                <a:lnTo>
                  <a:pt x="35052" y="64490"/>
                </a:lnTo>
                <a:lnTo>
                  <a:pt x="40132" y="64490"/>
                </a:lnTo>
                <a:lnTo>
                  <a:pt x="43180" y="63195"/>
                </a:lnTo>
                <a:lnTo>
                  <a:pt x="48361" y="57950"/>
                </a:lnTo>
                <a:lnTo>
                  <a:pt x="48526" y="57543"/>
                </a:lnTo>
                <a:lnTo>
                  <a:pt x="50012" y="53962"/>
                </a:lnTo>
                <a:lnTo>
                  <a:pt x="50660" y="48577"/>
                </a:lnTo>
                <a:close/>
              </a:path>
              <a:path w="191770" h="92075">
                <a:moveTo>
                  <a:pt x="144932" y="18618"/>
                </a:moveTo>
                <a:lnTo>
                  <a:pt x="138430" y="18618"/>
                </a:lnTo>
                <a:lnTo>
                  <a:pt x="138430" y="82524"/>
                </a:lnTo>
                <a:lnTo>
                  <a:pt x="98602" y="18618"/>
                </a:lnTo>
                <a:lnTo>
                  <a:pt x="91287" y="18618"/>
                </a:lnTo>
                <a:lnTo>
                  <a:pt x="91287" y="91973"/>
                </a:lnTo>
                <a:lnTo>
                  <a:pt x="97790" y="91973"/>
                </a:lnTo>
                <a:lnTo>
                  <a:pt x="97790" y="29184"/>
                </a:lnTo>
                <a:lnTo>
                  <a:pt x="137172" y="91998"/>
                </a:lnTo>
                <a:lnTo>
                  <a:pt x="144932" y="91973"/>
                </a:lnTo>
                <a:lnTo>
                  <a:pt x="144932" y="18618"/>
                </a:lnTo>
                <a:close/>
              </a:path>
              <a:path w="191770" h="92075">
                <a:moveTo>
                  <a:pt x="191744" y="49225"/>
                </a:moveTo>
                <a:lnTo>
                  <a:pt x="164693" y="49225"/>
                </a:lnTo>
                <a:lnTo>
                  <a:pt x="173405" y="41046"/>
                </a:lnTo>
                <a:lnTo>
                  <a:pt x="179260" y="35179"/>
                </a:lnTo>
                <a:lnTo>
                  <a:pt x="185889" y="27203"/>
                </a:lnTo>
                <a:lnTo>
                  <a:pt x="188353" y="23469"/>
                </a:lnTo>
                <a:lnTo>
                  <a:pt x="190601" y="18288"/>
                </a:lnTo>
                <a:lnTo>
                  <a:pt x="191058" y="16103"/>
                </a:lnTo>
                <a:lnTo>
                  <a:pt x="191058" y="9550"/>
                </a:lnTo>
                <a:lnTo>
                  <a:pt x="189585" y="6159"/>
                </a:lnTo>
                <a:lnTo>
                  <a:pt x="183692" y="1231"/>
                </a:lnTo>
                <a:lnTo>
                  <a:pt x="179959" y="0"/>
                </a:lnTo>
                <a:lnTo>
                  <a:pt x="170815" y="0"/>
                </a:lnTo>
                <a:lnTo>
                  <a:pt x="167005" y="1295"/>
                </a:lnTo>
                <a:lnTo>
                  <a:pt x="160756" y="6680"/>
                </a:lnTo>
                <a:lnTo>
                  <a:pt x="159131" y="10490"/>
                </a:lnTo>
                <a:lnTo>
                  <a:pt x="159131" y="15316"/>
                </a:lnTo>
                <a:lnTo>
                  <a:pt x="164693" y="15316"/>
                </a:lnTo>
                <a:lnTo>
                  <a:pt x="164693" y="12065"/>
                </a:lnTo>
                <a:lnTo>
                  <a:pt x="165658" y="9448"/>
                </a:lnTo>
                <a:lnTo>
                  <a:pt x="169519" y="5486"/>
                </a:lnTo>
                <a:lnTo>
                  <a:pt x="172110" y="4495"/>
                </a:lnTo>
                <a:lnTo>
                  <a:pt x="179019" y="4495"/>
                </a:lnTo>
                <a:lnTo>
                  <a:pt x="181737" y="5689"/>
                </a:lnTo>
                <a:lnTo>
                  <a:pt x="184835" y="9855"/>
                </a:lnTo>
                <a:lnTo>
                  <a:pt x="185496" y="11938"/>
                </a:lnTo>
                <a:lnTo>
                  <a:pt x="185496" y="15951"/>
                </a:lnTo>
                <a:lnTo>
                  <a:pt x="158597" y="48691"/>
                </a:lnTo>
                <a:lnTo>
                  <a:pt x="158597" y="53873"/>
                </a:lnTo>
                <a:lnTo>
                  <a:pt x="191744" y="53873"/>
                </a:lnTo>
                <a:lnTo>
                  <a:pt x="191744" y="4922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3153498" y="3165830"/>
            <a:ext cx="134620" cy="73660"/>
          </a:xfrm>
          <a:custGeom>
            <a:avLst/>
            <a:gdLst/>
            <a:ahLst/>
            <a:cxnLst/>
            <a:rect l="l" t="t" r="r" b="b"/>
            <a:pathLst>
              <a:path w="134620" h="73660">
                <a:moveTo>
                  <a:pt x="53644" y="0"/>
                </a:moveTo>
                <a:lnTo>
                  <a:pt x="0" y="0"/>
                </a:lnTo>
                <a:lnTo>
                  <a:pt x="0" y="5892"/>
                </a:lnTo>
                <a:lnTo>
                  <a:pt x="23571" y="5892"/>
                </a:lnTo>
                <a:lnTo>
                  <a:pt x="23571" y="73355"/>
                </a:lnTo>
                <a:lnTo>
                  <a:pt x="30073" y="73355"/>
                </a:lnTo>
                <a:lnTo>
                  <a:pt x="30073" y="5892"/>
                </a:lnTo>
                <a:lnTo>
                  <a:pt x="53644" y="5892"/>
                </a:lnTo>
                <a:lnTo>
                  <a:pt x="53644" y="0"/>
                </a:lnTo>
                <a:close/>
              </a:path>
              <a:path w="134620" h="73660">
                <a:moveTo>
                  <a:pt x="133997" y="49136"/>
                </a:moveTo>
                <a:lnTo>
                  <a:pt x="131521" y="49136"/>
                </a:lnTo>
                <a:lnTo>
                  <a:pt x="131064" y="52082"/>
                </a:lnTo>
                <a:lnTo>
                  <a:pt x="129908" y="54419"/>
                </a:lnTo>
                <a:lnTo>
                  <a:pt x="128143" y="56134"/>
                </a:lnTo>
                <a:lnTo>
                  <a:pt x="126796" y="57492"/>
                </a:lnTo>
                <a:lnTo>
                  <a:pt x="125044" y="58178"/>
                </a:lnTo>
                <a:lnTo>
                  <a:pt x="120446" y="58178"/>
                </a:lnTo>
                <a:lnTo>
                  <a:pt x="117259" y="57137"/>
                </a:lnTo>
                <a:lnTo>
                  <a:pt x="114160" y="55486"/>
                </a:lnTo>
                <a:lnTo>
                  <a:pt x="108204" y="52298"/>
                </a:lnTo>
                <a:lnTo>
                  <a:pt x="104724" y="50634"/>
                </a:lnTo>
                <a:lnTo>
                  <a:pt x="100571" y="49237"/>
                </a:lnTo>
                <a:lnTo>
                  <a:pt x="98552" y="48856"/>
                </a:lnTo>
                <a:lnTo>
                  <a:pt x="93675" y="48856"/>
                </a:lnTo>
                <a:lnTo>
                  <a:pt x="90741" y="50152"/>
                </a:lnTo>
                <a:lnTo>
                  <a:pt x="85572" y="55422"/>
                </a:lnTo>
                <a:lnTo>
                  <a:pt x="83972" y="59423"/>
                </a:lnTo>
                <a:lnTo>
                  <a:pt x="83337" y="64770"/>
                </a:lnTo>
                <a:lnTo>
                  <a:pt x="85623" y="64757"/>
                </a:lnTo>
                <a:lnTo>
                  <a:pt x="86067" y="61709"/>
                </a:lnTo>
                <a:lnTo>
                  <a:pt x="87096" y="59423"/>
                </a:lnTo>
                <a:lnTo>
                  <a:pt x="88722" y="57835"/>
                </a:lnTo>
                <a:lnTo>
                  <a:pt x="90373" y="56286"/>
                </a:lnTo>
                <a:lnTo>
                  <a:pt x="92278" y="55486"/>
                </a:lnTo>
                <a:lnTo>
                  <a:pt x="96837" y="55486"/>
                </a:lnTo>
                <a:lnTo>
                  <a:pt x="100241" y="56743"/>
                </a:lnTo>
                <a:lnTo>
                  <a:pt x="104660" y="59207"/>
                </a:lnTo>
                <a:lnTo>
                  <a:pt x="109093" y="61722"/>
                </a:lnTo>
                <a:lnTo>
                  <a:pt x="112331" y="63296"/>
                </a:lnTo>
                <a:lnTo>
                  <a:pt x="116598" y="64770"/>
                </a:lnTo>
                <a:lnTo>
                  <a:pt x="118389" y="65125"/>
                </a:lnTo>
                <a:lnTo>
                  <a:pt x="123469" y="65125"/>
                </a:lnTo>
                <a:lnTo>
                  <a:pt x="126517" y="63804"/>
                </a:lnTo>
                <a:lnTo>
                  <a:pt x="131699" y="58534"/>
                </a:lnTo>
                <a:lnTo>
                  <a:pt x="131838" y="58178"/>
                </a:lnTo>
                <a:lnTo>
                  <a:pt x="133350" y="54546"/>
                </a:lnTo>
                <a:lnTo>
                  <a:pt x="133997" y="49136"/>
                </a:lnTo>
                <a:close/>
              </a:path>
              <a:path w="134620" h="73660">
                <a:moveTo>
                  <a:pt x="133997" y="29959"/>
                </a:moveTo>
                <a:lnTo>
                  <a:pt x="131521" y="29959"/>
                </a:lnTo>
                <a:lnTo>
                  <a:pt x="131064" y="32880"/>
                </a:lnTo>
                <a:lnTo>
                  <a:pt x="129908" y="35217"/>
                </a:lnTo>
                <a:lnTo>
                  <a:pt x="126796" y="38265"/>
                </a:lnTo>
                <a:lnTo>
                  <a:pt x="125044" y="38925"/>
                </a:lnTo>
                <a:lnTo>
                  <a:pt x="120446" y="38925"/>
                </a:lnTo>
                <a:lnTo>
                  <a:pt x="117259" y="37884"/>
                </a:lnTo>
                <a:lnTo>
                  <a:pt x="114300" y="36309"/>
                </a:lnTo>
                <a:lnTo>
                  <a:pt x="108204" y="33058"/>
                </a:lnTo>
                <a:lnTo>
                  <a:pt x="104724" y="31381"/>
                </a:lnTo>
                <a:lnTo>
                  <a:pt x="100571" y="29984"/>
                </a:lnTo>
                <a:lnTo>
                  <a:pt x="98552" y="29603"/>
                </a:lnTo>
                <a:lnTo>
                  <a:pt x="93675" y="29603"/>
                </a:lnTo>
                <a:lnTo>
                  <a:pt x="90741" y="30924"/>
                </a:lnTo>
                <a:lnTo>
                  <a:pt x="85572" y="36169"/>
                </a:lnTo>
                <a:lnTo>
                  <a:pt x="83959" y="40220"/>
                </a:lnTo>
                <a:lnTo>
                  <a:pt x="83337" y="45516"/>
                </a:lnTo>
                <a:lnTo>
                  <a:pt x="85623" y="45516"/>
                </a:lnTo>
                <a:lnTo>
                  <a:pt x="86067" y="42506"/>
                </a:lnTo>
                <a:lnTo>
                  <a:pt x="87096" y="40220"/>
                </a:lnTo>
                <a:lnTo>
                  <a:pt x="90373" y="37084"/>
                </a:lnTo>
                <a:lnTo>
                  <a:pt x="92278" y="36309"/>
                </a:lnTo>
                <a:lnTo>
                  <a:pt x="96837" y="36309"/>
                </a:lnTo>
                <a:lnTo>
                  <a:pt x="100241" y="37541"/>
                </a:lnTo>
                <a:lnTo>
                  <a:pt x="105029" y="40220"/>
                </a:lnTo>
                <a:lnTo>
                  <a:pt x="109093" y="42519"/>
                </a:lnTo>
                <a:lnTo>
                  <a:pt x="112331" y="44094"/>
                </a:lnTo>
                <a:lnTo>
                  <a:pt x="116535" y="45516"/>
                </a:lnTo>
                <a:lnTo>
                  <a:pt x="118389" y="45872"/>
                </a:lnTo>
                <a:lnTo>
                  <a:pt x="123469" y="45872"/>
                </a:lnTo>
                <a:lnTo>
                  <a:pt x="126517" y="44564"/>
                </a:lnTo>
                <a:lnTo>
                  <a:pt x="131699" y="39331"/>
                </a:lnTo>
                <a:lnTo>
                  <a:pt x="131864" y="38925"/>
                </a:lnTo>
                <a:lnTo>
                  <a:pt x="133350" y="35344"/>
                </a:lnTo>
                <a:lnTo>
                  <a:pt x="133997" y="2995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 txBox="1"/>
          <p:nvPr/>
        </p:nvSpPr>
        <p:spPr>
          <a:xfrm>
            <a:off x="2723133" y="514600"/>
            <a:ext cx="120713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20">
                <a:latin typeface="Microsoft Sans Serif"/>
                <a:cs typeface="Microsoft Sans Serif"/>
              </a:rPr>
              <a:t>Aplicaciones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723133" y="1878583"/>
            <a:ext cx="4088129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dirty="0" sz="1050">
                <a:latin typeface="Microsoft Sans Serif"/>
                <a:cs typeface="Microsoft Sans Serif"/>
              </a:rPr>
              <a:t>Al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aplicar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60">
                <a:latin typeface="Microsoft Sans Serif"/>
                <a:cs typeface="Microsoft Sans Serif"/>
              </a:rPr>
              <a:t>un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40">
                <a:latin typeface="Microsoft Sans Serif"/>
                <a:cs typeface="Microsoft Sans Serif"/>
              </a:rPr>
              <a:t>variador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0">
                <a:latin typeface="Microsoft Sans Serif"/>
                <a:cs typeface="Microsoft Sans Serif"/>
              </a:rPr>
              <a:t>y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60">
                <a:latin typeface="Microsoft Sans Serif"/>
                <a:cs typeface="Microsoft Sans Serif"/>
              </a:rPr>
              <a:t>un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75">
                <a:latin typeface="Microsoft Sans Serif"/>
                <a:cs typeface="Microsoft Sans Serif"/>
              </a:rPr>
              <a:t>motor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-65">
                <a:latin typeface="Microsoft Sans Serif"/>
                <a:cs typeface="Microsoft Sans Serif"/>
              </a:rPr>
              <a:t>CA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5">
                <a:latin typeface="Microsoft Sans Serif"/>
                <a:cs typeface="Microsoft Sans Serif"/>
              </a:rPr>
              <a:t>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una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20">
                <a:latin typeface="Microsoft Sans Serif"/>
                <a:cs typeface="Microsoft Sans Serif"/>
              </a:rPr>
              <a:t>aplicación,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-10">
                <a:latin typeface="Microsoft Sans Serif"/>
                <a:cs typeface="Microsoft Sans Serif"/>
              </a:rPr>
              <a:t>es  </a:t>
            </a:r>
            <a:r>
              <a:rPr dirty="0" sz="1050" spc="20">
                <a:latin typeface="Microsoft Sans Serif"/>
                <a:cs typeface="Microsoft Sans Serif"/>
              </a:rPr>
              <a:t>necesario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conocer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>
                <a:latin typeface="Microsoft Sans Serif"/>
                <a:cs typeface="Microsoft Sans Serif"/>
              </a:rPr>
              <a:t>las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20">
                <a:latin typeface="Microsoft Sans Serif"/>
                <a:cs typeface="Microsoft Sans Serif"/>
              </a:rPr>
              <a:t>características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potencia,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50">
                <a:latin typeface="Microsoft Sans Serif"/>
                <a:cs typeface="Microsoft Sans Serif"/>
              </a:rPr>
              <a:t>par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0">
                <a:latin typeface="Microsoft Sans Serif"/>
                <a:cs typeface="Microsoft Sans Serif"/>
              </a:rPr>
              <a:t>y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velocidad </a:t>
            </a:r>
            <a:r>
              <a:rPr dirty="0" sz="1050" spc="-26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20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la</a:t>
            </a:r>
            <a:r>
              <a:rPr dirty="0" sz="1050" spc="25">
                <a:latin typeface="Microsoft Sans Serif"/>
                <a:cs typeface="Microsoft Sans Serif"/>
              </a:rPr>
              <a:t> </a:t>
            </a:r>
            <a:r>
              <a:rPr dirty="0" sz="1050" spc="20">
                <a:latin typeface="Microsoft Sans Serif"/>
                <a:cs typeface="Microsoft Sans Serif"/>
              </a:rPr>
              <a:t>carga. </a:t>
            </a:r>
            <a:r>
              <a:rPr dirty="0" sz="1050" spc="-45">
                <a:latin typeface="Microsoft Sans Serif"/>
                <a:cs typeface="Microsoft Sans Serif"/>
              </a:rPr>
              <a:t>El</a:t>
            </a:r>
            <a:r>
              <a:rPr dirty="0" sz="1050" spc="2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siguiente</a:t>
            </a:r>
            <a:r>
              <a:rPr dirty="0" sz="1050" spc="20">
                <a:latin typeface="Microsoft Sans Serif"/>
                <a:cs typeface="Microsoft Sans Serif"/>
              </a:rPr>
              <a:t> </a:t>
            </a:r>
            <a:r>
              <a:rPr dirty="0" sz="1050" spc="40">
                <a:latin typeface="Microsoft Sans Serif"/>
                <a:cs typeface="Microsoft Sans Serif"/>
              </a:rPr>
              <a:t>gráfico</a:t>
            </a:r>
            <a:r>
              <a:rPr dirty="0" sz="1050" spc="25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muestra</a:t>
            </a:r>
            <a:r>
              <a:rPr dirty="0" sz="1050" spc="20">
                <a:latin typeface="Microsoft Sans Serif"/>
                <a:cs typeface="Microsoft Sans Serif"/>
              </a:rPr>
              <a:t> </a:t>
            </a:r>
            <a:r>
              <a:rPr dirty="0" sz="1050">
                <a:latin typeface="Microsoft Sans Serif"/>
                <a:cs typeface="Microsoft Sans Serif"/>
              </a:rPr>
              <a:t>las</a:t>
            </a:r>
            <a:r>
              <a:rPr dirty="0" sz="1050" spc="25">
                <a:latin typeface="Microsoft Sans Serif"/>
                <a:cs typeface="Microsoft Sans Serif"/>
              </a:rPr>
              <a:t> </a:t>
            </a:r>
            <a:r>
              <a:rPr dirty="0" sz="1050" spc="20">
                <a:latin typeface="Microsoft Sans Serif"/>
                <a:cs typeface="Microsoft Sans Serif"/>
              </a:rPr>
              <a:t>características </a:t>
            </a:r>
            <a:r>
              <a:rPr dirty="0" sz="1050" spc="25">
                <a:latin typeface="Microsoft Sans Serif"/>
                <a:cs typeface="Microsoft Sans Serif"/>
              </a:rPr>
              <a:t> </a:t>
            </a:r>
            <a:r>
              <a:rPr dirty="0" sz="1050" spc="20">
                <a:latin typeface="Microsoft Sans Serif"/>
                <a:cs typeface="Microsoft Sans Serif"/>
              </a:rPr>
              <a:t>típicas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varias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0">
                <a:latin typeface="Microsoft Sans Serif"/>
                <a:cs typeface="Microsoft Sans Serif"/>
              </a:rPr>
              <a:t>cargas.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723133" y="6093714"/>
            <a:ext cx="308356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5">
                <a:latin typeface="Microsoft Sans Serif"/>
                <a:cs typeface="Microsoft Sans Serif"/>
              </a:rPr>
              <a:t>Las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cargas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generalmente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caen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tres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categorías: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723133" y="6427723"/>
            <a:ext cx="104140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25" b="1">
                <a:latin typeface="Arial"/>
                <a:cs typeface="Arial"/>
              </a:rPr>
              <a:t>Par</a:t>
            </a:r>
            <a:r>
              <a:rPr dirty="0" sz="1150" spc="-25" b="1">
                <a:latin typeface="Arial"/>
                <a:cs typeface="Arial"/>
              </a:rPr>
              <a:t> </a:t>
            </a:r>
            <a:r>
              <a:rPr dirty="0" sz="1150" spc="35" b="1">
                <a:latin typeface="Arial"/>
                <a:cs typeface="Arial"/>
              </a:rPr>
              <a:t>constante</a:t>
            </a:r>
            <a:endParaRPr sz="115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396988" y="6412483"/>
            <a:ext cx="25698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-15">
                <a:latin typeface="Microsoft Sans Serif"/>
                <a:cs typeface="Microsoft Sans Serif"/>
              </a:rPr>
              <a:t>La </a:t>
            </a:r>
            <a:r>
              <a:rPr dirty="0" sz="850" spc="20">
                <a:latin typeface="Microsoft Sans Serif"/>
                <a:cs typeface="Microsoft Sans Serif"/>
              </a:rPr>
              <a:t>carga </a:t>
            </a:r>
            <a:r>
              <a:rPr dirty="0" sz="850" spc="-10">
                <a:latin typeface="Microsoft Sans Serif"/>
                <a:cs typeface="Microsoft Sans Serif"/>
              </a:rPr>
              <a:t>es </a:t>
            </a:r>
            <a:r>
              <a:rPr dirty="0" sz="850" spc="20">
                <a:latin typeface="Microsoft Sans Serif"/>
                <a:cs typeface="Microsoft Sans Serif"/>
              </a:rPr>
              <a:t>esencialmente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35">
                <a:latin typeface="Microsoft Sans Serif"/>
                <a:cs typeface="Microsoft Sans Serif"/>
              </a:rPr>
              <a:t>misma </a:t>
            </a:r>
            <a:r>
              <a:rPr dirty="0" sz="850" spc="25">
                <a:latin typeface="Microsoft Sans Serif"/>
                <a:cs typeface="Microsoft Sans Serif"/>
              </a:rPr>
              <a:t>en </a:t>
            </a:r>
            <a:r>
              <a:rPr dirty="0" sz="850" spc="50">
                <a:latin typeface="Microsoft Sans Serif"/>
                <a:cs typeface="Microsoft Sans Serif"/>
              </a:rPr>
              <a:t>todo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2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rango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velocidad.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5">
                <a:latin typeface="Microsoft Sans Serif"/>
                <a:cs typeface="Microsoft Sans Serif"/>
              </a:rPr>
              <a:t>Los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equipos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elevación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y</a:t>
            </a:r>
            <a:r>
              <a:rPr dirty="0" sz="850">
                <a:latin typeface="Microsoft Sans Serif"/>
                <a:cs typeface="Microsoft Sans Serif"/>
              </a:rPr>
              <a:t> las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cintas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transportadoras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son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ejemplos.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723134" y="7159243"/>
            <a:ext cx="90424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50" b="1">
                <a:latin typeface="Arial"/>
                <a:cs typeface="Arial"/>
              </a:rPr>
              <a:t>par</a:t>
            </a:r>
            <a:r>
              <a:rPr dirty="0" sz="1150" spc="-25" b="1">
                <a:latin typeface="Arial"/>
                <a:cs typeface="Arial"/>
              </a:rPr>
              <a:t> </a:t>
            </a:r>
            <a:r>
              <a:rPr dirty="0" sz="1150" spc="40" b="1">
                <a:latin typeface="Arial"/>
                <a:cs typeface="Arial"/>
              </a:rPr>
              <a:t>variable</a:t>
            </a:r>
            <a:endParaRPr sz="115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396988" y="7210043"/>
            <a:ext cx="2646045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15">
                <a:latin typeface="Microsoft Sans Serif"/>
                <a:cs typeface="Microsoft Sans Serif"/>
              </a:rPr>
              <a:t>La</a:t>
            </a:r>
            <a:r>
              <a:rPr dirty="0" sz="750" spc="-10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carga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aumenta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>
                <a:latin typeface="Microsoft Sans Serif"/>
                <a:cs typeface="Microsoft Sans Serif"/>
              </a:rPr>
              <a:t>a</a:t>
            </a:r>
            <a:r>
              <a:rPr dirty="0" sz="750" spc="-10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medida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que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35">
                <a:latin typeface="Microsoft Sans Serif"/>
                <a:cs typeface="Microsoft Sans Serif"/>
              </a:rPr>
              <a:t>aumenta</a:t>
            </a:r>
            <a:r>
              <a:rPr dirty="0" sz="750" spc="-10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la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velocidad.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-15">
                <a:latin typeface="Microsoft Sans Serif"/>
                <a:cs typeface="Microsoft Sans Serif"/>
              </a:rPr>
              <a:t>Las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dirty="0" sz="750" spc="30">
                <a:latin typeface="Microsoft Sans Serif"/>
                <a:cs typeface="Microsoft Sans Serif"/>
              </a:rPr>
              <a:t>bombas</a:t>
            </a:r>
            <a:r>
              <a:rPr dirty="0" sz="750" spc="-15">
                <a:latin typeface="Microsoft Sans Serif"/>
                <a:cs typeface="Microsoft Sans Serif"/>
              </a:rPr>
              <a:t> </a:t>
            </a:r>
            <a:r>
              <a:rPr dirty="0" sz="750" spc="5">
                <a:latin typeface="Microsoft Sans Serif"/>
                <a:cs typeface="Microsoft Sans Serif"/>
              </a:rPr>
              <a:t>y</a:t>
            </a:r>
            <a:r>
              <a:rPr dirty="0" sz="750" spc="-1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los</a:t>
            </a:r>
            <a:r>
              <a:rPr dirty="0" sz="750" spc="-1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ventiladores</a:t>
            </a:r>
            <a:r>
              <a:rPr dirty="0" sz="750" spc="-1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son</a:t>
            </a:r>
            <a:r>
              <a:rPr dirty="0" sz="750" spc="-1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ejemplos.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723134" y="7731061"/>
            <a:ext cx="4230370" cy="53975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750" b="1">
                <a:latin typeface="Arial"/>
                <a:cs typeface="Arial"/>
              </a:rPr>
              <a:t>Caballos</a:t>
            </a:r>
            <a:r>
              <a:rPr dirty="0" sz="750" spc="-10" b="1">
                <a:latin typeface="Arial"/>
                <a:cs typeface="Arial"/>
              </a:rPr>
              <a:t> </a:t>
            </a:r>
            <a:r>
              <a:rPr dirty="0" sz="750" spc="20" b="1">
                <a:latin typeface="Arial"/>
                <a:cs typeface="Arial"/>
              </a:rPr>
              <a:t>de</a:t>
            </a:r>
            <a:r>
              <a:rPr dirty="0" sz="750" spc="-5" b="1">
                <a:latin typeface="Arial"/>
                <a:cs typeface="Arial"/>
              </a:rPr>
              <a:t> </a:t>
            </a:r>
            <a:r>
              <a:rPr dirty="0" sz="750" spc="25" b="1">
                <a:latin typeface="Arial"/>
                <a:cs typeface="Arial"/>
              </a:rPr>
              <a:t>fuerza</a:t>
            </a:r>
            <a:r>
              <a:rPr dirty="0" sz="750" spc="-5" b="1">
                <a:latin typeface="Arial"/>
                <a:cs typeface="Arial"/>
              </a:rPr>
              <a:t> </a:t>
            </a:r>
            <a:r>
              <a:rPr dirty="0" sz="750" spc="15" b="1">
                <a:latin typeface="Arial"/>
                <a:cs typeface="Arial"/>
              </a:rPr>
              <a:t>constantes</a:t>
            </a:r>
            <a:r>
              <a:rPr dirty="0" sz="750" spc="-10" b="1">
                <a:latin typeface="Arial"/>
                <a:cs typeface="Arial"/>
              </a:rPr>
              <a:t> </a:t>
            </a:r>
            <a:r>
              <a:rPr dirty="0" sz="750" spc="-15">
                <a:latin typeface="Microsoft Sans Serif"/>
                <a:cs typeface="Microsoft Sans Serif"/>
              </a:rPr>
              <a:t>La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carga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disminuye</a:t>
            </a:r>
            <a:r>
              <a:rPr dirty="0" sz="750">
                <a:latin typeface="Microsoft Sans Serif"/>
                <a:cs typeface="Microsoft Sans Serif"/>
              </a:rPr>
              <a:t> a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medida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30">
                <a:latin typeface="Microsoft Sans Serif"/>
                <a:cs typeface="Microsoft Sans Serif"/>
              </a:rPr>
              <a:t>que</a:t>
            </a:r>
            <a:r>
              <a:rPr dirty="0" sz="750" spc="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la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velocidad</a:t>
            </a:r>
            <a:endParaRPr sz="750">
              <a:latin typeface="Microsoft Sans Serif"/>
              <a:cs typeface="Microsoft Sans Serif"/>
            </a:endParaRPr>
          </a:p>
          <a:p>
            <a:pPr marL="1685925" marR="5080">
              <a:lnSpc>
                <a:spcPct val="120000"/>
              </a:lnSpc>
              <a:spcBef>
                <a:spcPts val="50"/>
              </a:spcBef>
            </a:pPr>
            <a:r>
              <a:rPr dirty="0" sz="1000" spc="45">
                <a:latin typeface="Microsoft Sans Serif"/>
                <a:cs typeface="Microsoft Sans Serif"/>
              </a:rPr>
              <a:t>aumenta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20">
                <a:latin typeface="Microsoft Sans Serif"/>
                <a:cs typeface="Microsoft Sans Serif"/>
              </a:rPr>
              <a:t>Las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bobinadoras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y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las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cortadoras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rotativas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son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ejemplos.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96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38585" y="3911727"/>
            <a:ext cx="4114800" cy="4320540"/>
            <a:chOff x="2938585" y="3911727"/>
            <a:chExt cx="4114800" cy="43205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8585" y="4030599"/>
              <a:ext cx="4114344" cy="420166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35983" y="4838446"/>
              <a:ext cx="367665" cy="1985645"/>
            </a:xfrm>
            <a:custGeom>
              <a:avLst/>
              <a:gdLst/>
              <a:ahLst/>
              <a:cxnLst/>
              <a:rect l="l" t="t" r="r" b="b"/>
              <a:pathLst>
                <a:path w="367664" h="1985645">
                  <a:moveTo>
                    <a:pt x="349250" y="0"/>
                  </a:moveTo>
                  <a:lnTo>
                    <a:pt x="367538" y="1262888"/>
                  </a:lnTo>
                  <a:lnTo>
                    <a:pt x="269748" y="1985264"/>
                  </a:lnTo>
                  <a:lnTo>
                    <a:pt x="224583" y="1953114"/>
                  </a:lnTo>
                  <a:lnTo>
                    <a:pt x="183007" y="1919096"/>
                  </a:lnTo>
                  <a:lnTo>
                    <a:pt x="145197" y="1883336"/>
                  </a:lnTo>
                  <a:lnTo>
                    <a:pt x="111336" y="1845964"/>
                  </a:lnTo>
                  <a:lnTo>
                    <a:pt x="81603" y="1807106"/>
                  </a:lnTo>
                  <a:lnTo>
                    <a:pt x="56179" y="1766890"/>
                  </a:lnTo>
                  <a:lnTo>
                    <a:pt x="35244" y="1725443"/>
                  </a:lnTo>
                  <a:lnTo>
                    <a:pt x="18978" y="1682894"/>
                  </a:lnTo>
                  <a:lnTo>
                    <a:pt x="7562" y="1639370"/>
                  </a:lnTo>
                  <a:lnTo>
                    <a:pt x="1175" y="1594999"/>
                  </a:lnTo>
                  <a:lnTo>
                    <a:pt x="0" y="1549907"/>
                  </a:lnTo>
                  <a:lnTo>
                    <a:pt x="1688" y="1527333"/>
                  </a:lnTo>
                  <a:lnTo>
                    <a:pt x="4079" y="1506092"/>
                  </a:lnTo>
                  <a:lnTo>
                    <a:pt x="7161" y="1486185"/>
                  </a:lnTo>
                  <a:lnTo>
                    <a:pt x="10921" y="146761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67227" y="3911727"/>
              <a:ext cx="3712463" cy="2803525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903220" y="527050"/>
            <a:ext cx="269430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20">
                <a:latin typeface="Microsoft Sans Serif"/>
                <a:cs typeface="Microsoft Sans Serif"/>
              </a:rPr>
              <a:t>Aplicaciones</a:t>
            </a:r>
            <a:r>
              <a:rPr dirty="0" sz="1500" spc="-25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de</a:t>
            </a:r>
            <a:r>
              <a:rPr dirty="0" sz="1500" spc="-25">
                <a:latin typeface="Microsoft Sans Serif"/>
                <a:cs typeface="Microsoft Sans Serif"/>
              </a:rPr>
              <a:t> </a:t>
            </a:r>
            <a:r>
              <a:rPr dirty="0" sz="1500" spc="70">
                <a:latin typeface="Microsoft Sans Serif"/>
                <a:cs typeface="Microsoft Sans Serif"/>
              </a:rPr>
              <a:t>par</a:t>
            </a:r>
            <a:r>
              <a:rPr dirty="0" sz="1500" spc="-25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constante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03220" y="1874519"/>
            <a:ext cx="4347210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20">
                <a:latin typeface="Microsoft Sans Serif"/>
                <a:cs typeface="Microsoft Sans Serif"/>
              </a:rPr>
              <a:t>Una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carga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par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constante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implica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par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requerido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mantener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carga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40">
                <a:latin typeface="Microsoft Sans Serif"/>
                <a:cs typeface="Microsoft Sans Serif"/>
              </a:rPr>
              <a:t>funcionamiento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45">
                <a:latin typeface="Microsoft Sans Serif"/>
                <a:cs typeface="Microsoft Sans Serif"/>
              </a:rPr>
              <a:t>mismo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50">
                <a:latin typeface="Microsoft Sans Serif"/>
                <a:cs typeface="Microsoft Sans Serif"/>
              </a:rPr>
              <a:t>todo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45">
                <a:latin typeface="Microsoft Sans Serif"/>
                <a:cs typeface="Microsoft Sans Serif"/>
              </a:rPr>
              <a:t>rango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velocidad. Debe </a:t>
            </a:r>
            <a:r>
              <a:rPr dirty="0" sz="900" spc="25">
                <a:latin typeface="Microsoft Sans Serif"/>
                <a:cs typeface="Microsoft Sans Serif"/>
              </a:rPr>
              <a:t>recordarse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40">
                <a:latin typeface="Microsoft Sans Serif"/>
                <a:cs typeface="Microsoft Sans Serif"/>
              </a:rPr>
              <a:t>par </a:t>
            </a:r>
            <a:r>
              <a:rPr dirty="0" sz="900" spc="30">
                <a:latin typeface="Microsoft Sans Serif"/>
                <a:cs typeface="Microsoft Sans Serif"/>
              </a:rPr>
              <a:t>constante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refiere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15">
                <a:latin typeface="Microsoft Sans Serif"/>
                <a:cs typeface="Microsoft Sans Serif"/>
              </a:rPr>
              <a:t>la capacidad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45">
                <a:latin typeface="Microsoft Sans Serif"/>
                <a:cs typeface="Microsoft Sans Serif"/>
              </a:rPr>
              <a:t>mantener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40">
                <a:latin typeface="Microsoft Sans Serif"/>
                <a:cs typeface="Microsoft Sans Serif"/>
              </a:rPr>
              <a:t>flujo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constante </a:t>
            </a:r>
            <a:r>
              <a:rPr dirty="0" sz="900" spc="-20">
                <a:latin typeface="Microsoft Sans Serif"/>
                <a:cs typeface="Microsoft Sans Serif"/>
              </a:rPr>
              <a:t>(Φ). </a:t>
            </a: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50">
                <a:latin typeface="Microsoft Sans Serif"/>
                <a:cs typeface="Microsoft Sans Serif"/>
              </a:rPr>
              <a:t>torque </a:t>
            </a:r>
            <a:r>
              <a:rPr dirty="0" sz="900" spc="40">
                <a:latin typeface="Microsoft Sans Serif"/>
                <a:cs typeface="Microsoft Sans Serif"/>
              </a:rPr>
              <a:t>producido </a:t>
            </a:r>
            <a:r>
              <a:rPr dirty="0" sz="900" spc="25">
                <a:latin typeface="Microsoft Sans Serif"/>
                <a:cs typeface="Microsoft Sans Serif"/>
              </a:rPr>
              <a:t>variará con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carga </a:t>
            </a:r>
            <a:r>
              <a:rPr dirty="0" sz="900" spc="30">
                <a:latin typeface="Microsoft Sans Serif"/>
                <a:cs typeface="Microsoft Sans Serif"/>
              </a:rPr>
              <a:t>requerida. </a:t>
            </a:r>
            <a:r>
              <a:rPr dirty="0" sz="900" spc="20">
                <a:latin typeface="Microsoft Sans Serif"/>
                <a:cs typeface="Microsoft Sans Serif"/>
              </a:rPr>
              <a:t>Pueden </a:t>
            </a:r>
            <a:r>
              <a:rPr dirty="0" sz="900" spc="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producirse </a:t>
            </a:r>
            <a:r>
              <a:rPr dirty="0" sz="900" spc="20">
                <a:latin typeface="Microsoft Sans Serif"/>
                <a:cs typeface="Microsoft Sans Serif"/>
              </a:rPr>
              <a:t>pares </a:t>
            </a:r>
            <a:r>
              <a:rPr dirty="0" sz="900" spc="35">
                <a:latin typeface="Microsoft Sans Serif"/>
                <a:cs typeface="Microsoft Sans Serif"/>
              </a:rPr>
              <a:t>máximos </a:t>
            </a:r>
            <a:r>
              <a:rPr dirty="0" sz="900" spc="30">
                <a:latin typeface="Microsoft Sans Serif"/>
                <a:cs typeface="Microsoft Sans Serif"/>
              </a:rPr>
              <a:t>superiores </a:t>
            </a:r>
            <a:r>
              <a:rPr dirty="0" sz="900" spc="15">
                <a:latin typeface="Microsoft Sans Serif"/>
                <a:cs typeface="Microsoft Sans Serif"/>
              </a:rPr>
              <a:t>al </a:t>
            </a:r>
            <a:r>
              <a:rPr dirty="0" sz="900" spc="10">
                <a:latin typeface="Microsoft Sans Serif"/>
                <a:cs typeface="Microsoft Sans Serif"/>
              </a:rPr>
              <a:t>100 </a:t>
            </a:r>
            <a:r>
              <a:rPr dirty="0" sz="900" spc="-55">
                <a:latin typeface="Microsoft Sans Serif"/>
                <a:cs typeface="Microsoft Sans Serif"/>
              </a:rPr>
              <a:t>%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30">
                <a:latin typeface="Microsoft Sans Serif"/>
                <a:cs typeface="Microsoft Sans Serif"/>
              </a:rPr>
              <a:t>cualquier </a:t>
            </a:r>
            <a:r>
              <a:rPr dirty="0" sz="900" spc="15">
                <a:latin typeface="Microsoft Sans Serif"/>
                <a:cs typeface="Microsoft Sans Serif"/>
              </a:rPr>
              <a:t>velocidad, </a:t>
            </a:r>
            <a:r>
              <a:rPr dirty="0" sz="900" spc="25">
                <a:latin typeface="Microsoft Sans Serif"/>
                <a:cs typeface="Microsoft Sans Serif"/>
              </a:rPr>
              <a:t>incluida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 velocidad </a:t>
            </a:r>
            <a:r>
              <a:rPr dirty="0" sz="900" spc="15">
                <a:latin typeface="Microsoft Sans Serif"/>
                <a:cs typeface="Microsoft Sans Serif"/>
              </a:rPr>
              <a:t>cero. </a:t>
            </a:r>
            <a:r>
              <a:rPr dirty="0" sz="900" spc="30">
                <a:latin typeface="Microsoft Sans Serif"/>
                <a:cs typeface="Microsoft Sans Serif"/>
              </a:rPr>
              <a:t>Un </a:t>
            </a:r>
            <a:r>
              <a:rPr dirty="0" sz="900" spc="35">
                <a:latin typeface="Microsoft Sans Serif"/>
                <a:cs typeface="Microsoft Sans Serif"/>
              </a:rPr>
              <a:t>ejemplo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20">
                <a:latin typeface="Microsoft Sans Serif"/>
                <a:cs typeface="Microsoft Sans Serif"/>
              </a:rPr>
              <a:t>carga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0">
                <a:latin typeface="Microsoft Sans Serif"/>
                <a:cs typeface="Microsoft Sans Serif"/>
              </a:rPr>
              <a:t>par </a:t>
            </a:r>
            <a:r>
              <a:rPr dirty="0" sz="900" spc="30">
                <a:latin typeface="Microsoft Sans Serif"/>
                <a:cs typeface="Microsoft Sans Serif"/>
              </a:rPr>
              <a:t>constante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45">
                <a:latin typeface="Microsoft Sans Serif"/>
                <a:cs typeface="Microsoft Sans Serif"/>
              </a:rPr>
              <a:t>transportador </a:t>
            </a:r>
            <a:r>
              <a:rPr dirty="0" sz="900" spc="5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similar </a:t>
            </a:r>
            <a:r>
              <a:rPr dirty="0" sz="900" spc="15">
                <a:latin typeface="Microsoft Sans Serif"/>
                <a:cs typeface="Microsoft Sans Serif"/>
              </a:rPr>
              <a:t>al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40">
                <a:latin typeface="Microsoft Sans Serif"/>
                <a:cs typeface="Microsoft Sans Serif"/>
              </a:rPr>
              <a:t>muestra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30">
                <a:latin typeface="Microsoft Sans Serif"/>
                <a:cs typeface="Microsoft Sans Serif"/>
              </a:rPr>
              <a:t>continuación. </a:t>
            </a:r>
            <a:r>
              <a:rPr dirty="0" sz="900" spc="-5">
                <a:latin typeface="Microsoft Sans Serif"/>
                <a:cs typeface="Microsoft Sans Serif"/>
              </a:rPr>
              <a:t>Los </a:t>
            </a:r>
            <a:r>
              <a:rPr dirty="0" sz="900" spc="35">
                <a:latin typeface="Microsoft Sans Serif"/>
                <a:cs typeface="Microsoft Sans Serif"/>
              </a:rPr>
              <a:t>transportadores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pueden </a:t>
            </a:r>
            <a:r>
              <a:rPr dirty="0" sz="900" spc="40">
                <a:latin typeface="Microsoft Sans Serif"/>
                <a:cs typeface="Microsoft Sans Serif"/>
              </a:rPr>
              <a:t> encontrar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50">
                <a:latin typeface="Microsoft Sans Serif"/>
                <a:cs typeface="Microsoft Sans Serif"/>
              </a:rPr>
              <a:t>todo </a:t>
            </a:r>
            <a:r>
              <a:rPr dirty="0" sz="900" spc="45">
                <a:latin typeface="Microsoft Sans Serif"/>
                <a:cs typeface="Microsoft Sans Serif"/>
              </a:rPr>
              <a:t>tipo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aplicaciones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35">
                <a:latin typeface="Microsoft Sans Serif"/>
                <a:cs typeface="Microsoft Sans Serif"/>
              </a:rPr>
              <a:t>entornos,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35">
                <a:latin typeface="Microsoft Sans Serif"/>
                <a:cs typeface="Microsoft Sans Serif"/>
              </a:rPr>
              <a:t>pueden </a:t>
            </a:r>
            <a:r>
              <a:rPr dirty="0" sz="900" spc="40">
                <a:latin typeface="Microsoft Sans Serif"/>
                <a:cs typeface="Microsoft Sans Serif"/>
              </a:rPr>
              <a:t>tener </a:t>
            </a:r>
            <a:r>
              <a:rPr dirty="0" sz="900" spc="35">
                <a:latin typeface="Microsoft Sans Serif"/>
                <a:cs typeface="Microsoft Sans Serif"/>
              </a:rPr>
              <a:t>muchos </a:t>
            </a:r>
            <a:r>
              <a:rPr dirty="0" sz="900" spc="4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estilos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formas.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97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48432" y="1430274"/>
            <a:ext cx="4127500" cy="2292985"/>
            <a:chOff x="2748432" y="1430274"/>
            <a:chExt cx="4127500" cy="22929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8432" y="1867814"/>
              <a:ext cx="4127347" cy="18548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38117" y="2629306"/>
              <a:ext cx="165404" cy="7447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702151" y="1432560"/>
              <a:ext cx="521334" cy="426720"/>
            </a:xfrm>
            <a:custGeom>
              <a:avLst/>
              <a:gdLst/>
              <a:ahLst/>
              <a:cxnLst/>
              <a:rect l="l" t="t" r="r" b="b"/>
              <a:pathLst>
                <a:path w="521335" h="426719">
                  <a:moveTo>
                    <a:pt x="0" y="0"/>
                  </a:moveTo>
                  <a:lnTo>
                    <a:pt x="521208" y="0"/>
                  </a:lnTo>
                  <a:lnTo>
                    <a:pt x="521208" y="426110"/>
                  </a:lnTo>
                  <a:lnTo>
                    <a:pt x="0" y="426110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67099" y="1608378"/>
              <a:ext cx="201168" cy="74472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56865" y="5683910"/>
            <a:ext cx="330441" cy="9309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3133534" y="5683910"/>
            <a:ext cx="257810" cy="92075"/>
            <a:chOff x="3133534" y="5683910"/>
            <a:chExt cx="257810" cy="92075"/>
          </a:xfrm>
        </p:grpSpPr>
        <p:sp>
          <p:nvSpPr>
            <p:cNvPr id="9" name="object 9"/>
            <p:cNvSpPr/>
            <p:nvPr/>
          </p:nvSpPr>
          <p:spPr>
            <a:xfrm>
              <a:off x="3133534" y="5683910"/>
              <a:ext cx="63500" cy="92075"/>
            </a:xfrm>
            <a:custGeom>
              <a:avLst/>
              <a:gdLst/>
              <a:ahLst/>
              <a:cxnLst/>
              <a:rect l="l" t="t" r="r" b="b"/>
              <a:pathLst>
                <a:path w="63500" h="92075">
                  <a:moveTo>
                    <a:pt x="34340" y="0"/>
                  </a:moveTo>
                  <a:lnTo>
                    <a:pt x="0" y="0"/>
                  </a:lnTo>
                  <a:lnTo>
                    <a:pt x="0" y="91693"/>
                  </a:lnTo>
                  <a:lnTo>
                    <a:pt x="8140" y="91693"/>
                  </a:lnTo>
                  <a:lnTo>
                    <a:pt x="8140" y="47878"/>
                  </a:lnTo>
                  <a:lnTo>
                    <a:pt x="53722" y="47878"/>
                  </a:lnTo>
                  <a:lnTo>
                    <a:pt x="53644" y="47713"/>
                  </a:lnTo>
                  <a:lnTo>
                    <a:pt x="49529" y="44881"/>
                  </a:lnTo>
                  <a:lnTo>
                    <a:pt x="43433" y="43687"/>
                  </a:lnTo>
                  <a:lnTo>
                    <a:pt x="49453" y="41833"/>
                  </a:lnTo>
                  <a:lnTo>
                    <a:pt x="51634" y="40512"/>
                  </a:lnTo>
                  <a:lnTo>
                    <a:pt x="8140" y="40512"/>
                  </a:lnTo>
                  <a:lnTo>
                    <a:pt x="8140" y="7365"/>
                  </a:lnTo>
                  <a:lnTo>
                    <a:pt x="55269" y="7365"/>
                  </a:lnTo>
                  <a:lnTo>
                    <a:pt x="54990" y="7112"/>
                  </a:lnTo>
                  <a:lnTo>
                    <a:pt x="51777" y="3898"/>
                  </a:lnTo>
                  <a:lnTo>
                    <a:pt x="47625" y="1828"/>
                  </a:lnTo>
                  <a:lnTo>
                    <a:pt x="39420" y="304"/>
                  </a:lnTo>
                  <a:lnTo>
                    <a:pt x="34340" y="0"/>
                  </a:lnTo>
                  <a:close/>
                </a:path>
                <a:path w="63500" h="92075">
                  <a:moveTo>
                    <a:pt x="53722" y="47878"/>
                  </a:moveTo>
                  <a:lnTo>
                    <a:pt x="40855" y="47878"/>
                  </a:lnTo>
                  <a:lnTo>
                    <a:pt x="44830" y="49618"/>
                  </a:lnTo>
                  <a:lnTo>
                    <a:pt x="48640" y="56057"/>
                  </a:lnTo>
                  <a:lnTo>
                    <a:pt x="49961" y="62407"/>
                  </a:lnTo>
                  <a:lnTo>
                    <a:pt x="50800" y="72136"/>
                  </a:lnTo>
                  <a:lnTo>
                    <a:pt x="50800" y="77724"/>
                  </a:lnTo>
                  <a:lnTo>
                    <a:pt x="51104" y="81965"/>
                  </a:lnTo>
                  <a:lnTo>
                    <a:pt x="52031" y="86537"/>
                  </a:lnTo>
                  <a:lnTo>
                    <a:pt x="52793" y="88823"/>
                  </a:lnTo>
                  <a:lnTo>
                    <a:pt x="53975" y="91693"/>
                  </a:lnTo>
                  <a:lnTo>
                    <a:pt x="63500" y="91693"/>
                  </a:lnTo>
                  <a:lnTo>
                    <a:pt x="61810" y="89585"/>
                  </a:lnTo>
                  <a:lnTo>
                    <a:pt x="60477" y="83273"/>
                  </a:lnTo>
                  <a:lnTo>
                    <a:pt x="58534" y="62280"/>
                  </a:lnTo>
                  <a:lnTo>
                    <a:pt x="57276" y="55422"/>
                  </a:lnTo>
                  <a:lnTo>
                    <a:pt x="53722" y="47878"/>
                  </a:lnTo>
                  <a:close/>
                </a:path>
                <a:path w="63500" h="92075">
                  <a:moveTo>
                    <a:pt x="55269" y="7365"/>
                  </a:moveTo>
                  <a:lnTo>
                    <a:pt x="37896" y="7365"/>
                  </a:lnTo>
                  <a:lnTo>
                    <a:pt x="43522" y="8636"/>
                  </a:lnTo>
                  <a:lnTo>
                    <a:pt x="50469" y="13715"/>
                  </a:lnTo>
                  <a:lnTo>
                    <a:pt x="52196" y="17652"/>
                  </a:lnTo>
                  <a:lnTo>
                    <a:pt x="52196" y="26377"/>
                  </a:lnTo>
                  <a:lnTo>
                    <a:pt x="31965" y="40512"/>
                  </a:lnTo>
                  <a:lnTo>
                    <a:pt x="51634" y="40512"/>
                  </a:lnTo>
                  <a:lnTo>
                    <a:pt x="53898" y="39141"/>
                  </a:lnTo>
                  <a:lnTo>
                    <a:pt x="59651" y="32118"/>
                  </a:lnTo>
                  <a:lnTo>
                    <a:pt x="61086" y="27686"/>
                  </a:lnTo>
                  <a:lnTo>
                    <a:pt x="61086" y="18630"/>
                  </a:lnTo>
                  <a:lnTo>
                    <a:pt x="60451" y="15417"/>
                  </a:lnTo>
                  <a:lnTo>
                    <a:pt x="58254" y="10667"/>
                  </a:lnTo>
                  <a:lnTo>
                    <a:pt x="56857" y="8813"/>
                  </a:lnTo>
                  <a:lnTo>
                    <a:pt x="55269" y="736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18243" y="5683910"/>
              <a:ext cx="172846" cy="91693"/>
            </a:xfrm>
            <a:prstGeom prst="rect">
              <a:avLst/>
            </a:prstGeom>
          </p:spPr>
        </p:pic>
      </p:grpSp>
      <p:sp>
        <p:nvSpPr>
          <p:cNvPr id="11" name="object 11"/>
          <p:cNvSpPr/>
          <p:nvPr/>
        </p:nvSpPr>
        <p:spPr>
          <a:xfrm>
            <a:off x="3448875" y="5729503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4">
                <a:moveTo>
                  <a:pt x="63500" y="0"/>
                </a:moveTo>
                <a:lnTo>
                  <a:pt x="0" y="0"/>
                </a:lnTo>
                <a:lnTo>
                  <a:pt x="0" y="6858"/>
                </a:lnTo>
                <a:lnTo>
                  <a:pt x="63500" y="6858"/>
                </a:lnTo>
                <a:lnTo>
                  <a:pt x="63500" y="0"/>
                </a:lnTo>
                <a:close/>
              </a:path>
              <a:path w="63500" h="31114">
                <a:moveTo>
                  <a:pt x="63500" y="23749"/>
                </a:moveTo>
                <a:lnTo>
                  <a:pt x="0" y="23749"/>
                </a:lnTo>
                <a:lnTo>
                  <a:pt x="0" y="30607"/>
                </a:lnTo>
                <a:lnTo>
                  <a:pt x="63500" y="30607"/>
                </a:lnTo>
                <a:lnTo>
                  <a:pt x="63500" y="2374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631488" y="5599023"/>
            <a:ext cx="1561426" cy="11925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707091" y="5808116"/>
            <a:ext cx="1407274" cy="298272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3560025" y="5756452"/>
            <a:ext cx="1696085" cy="0"/>
          </a:xfrm>
          <a:custGeom>
            <a:avLst/>
            <a:gdLst/>
            <a:ahLst/>
            <a:cxnLst/>
            <a:rect l="l" t="t" r="r" b="b"/>
            <a:pathLst>
              <a:path w="1696085" h="0">
                <a:moveTo>
                  <a:pt x="0" y="0"/>
                </a:moveTo>
                <a:lnTo>
                  <a:pt x="1695729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752953" y="8421547"/>
            <a:ext cx="330454" cy="93090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3129635" y="8421547"/>
            <a:ext cx="257810" cy="92075"/>
            <a:chOff x="3129635" y="8421547"/>
            <a:chExt cx="257810" cy="92075"/>
          </a:xfrm>
        </p:grpSpPr>
        <p:sp>
          <p:nvSpPr>
            <p:cNvPr id="17" name="object 17"/>
            <p:cNvSpPr/>
            <p:nvPr/>
          </p:nvSpPr>
          <p:spPr>
            <a:xfrm>
              <a:off x="3129635" y="8421547"/>
              <a:ext cx="63500" cy="92075"/>
            </a:xfrm>
            <a:custGeom>
              <a:avLst/>
              <a:gdLst/>
              <a:ahLst/>
              <a:cxnLst/>
              <a:rect l="l" t="t" r="r" b="b"/>
              <a:pathLst>
                <a:path w="63500" h="92075">
                  <a:moveTo>
                    <a:pt x="34340" y="0"/>
                  </a:moveTo>
                  <a:lnTo>
                    <a:pt x="0" y="0"/>
                  </a:lnTo>
                  <a:lnTo>
                    <a:pt x="0" y="91693"/>
                  </a:lnTo>
                  <a:lnTo>
                    <a:pt x="8128" y="91693"/>
                  </a:lnTo>
                  <a:lnTo>
                    <a:pt x="8128" y="47878"/>
                  </a:lnTo>
                  <a:lnTo>
                    <a:pt x="53722" y="47878"/>
                  </a:lnTo>
                  <a:lnTo>
                    <a:pt x="53644" y="47713"/>
                  </a:lnTo>
                  <a:lnTo>
                    <a:pt x="49530" y="44869"/>
                  </a:lnTo>
                  <a:lnTo>
                    <a:pt x="43434" y="43687"/>
                  </a:lnTo>
                  <a:lnTo>
                    <a:pt x="49453" y="41833"/>
                  </a:lnTo>
                  <a:lnTo>
                    <a:pt x="51634" y="40512"/>
                  </a:lnTo>
                  <a:lnTo>
                    <a:pt x="8128" y="40512"/>
                  </a:lnTo>
                  <a:lnTo>
                    <a:pt x="8128" y="7365"/>
                  </a:lnTo>
                  <a:lnTo>
                    <a:pt x="55271" y="7365"/>
                  </a:lnTo>
                  <a:lnTo>
                    <a:pt x="54991" y="7111"/>
                  </a:lnTo>
                  <a:lnTo>
                    <a:pt x="51777" y="3898"/>
                  </a:lnTo>
                  <a:lnTo>
                    <a:pt x="47625" y="1828"/>
                  </a:lnTo>
                  <a:lnTo>
                    <a:pt x="39420" y="304"/>
                  </a:lnTo>
                  <a:lnTo>
                    <a:pt x="34340" y="0"/>
                  </a:lnTo>
                  <a:close/>
                </a:path>
                <a:path w="63500" h="92075">
                  <a:moveTo>
                    <a:pt x="53722" y="47878"/>
                  </a:moveTo>
                  <a:lnTo>
                    <a:pt x="40855" y="47878"/>
                  </a:lnTo>
                  <a:lnTo>
                    <a:pt x="44831" y="49618"/>
                  </a:lnTo>
                  <a:lnTo>
                    <a:pt x="46862" y="53085"/>
                  </a:lnTo>
                  <a:lnTo>
                    <a:pt x="48641" y="56057"/>
                  </a:lnTo>
                  <a:lnTo>
                    <a:pt x="49961" y="62407"/>
                  </a:lnTo>
                  <a:lnTo>
                    <a:pt x="50800" y="72135"/>
                  </a:lnTo>
                  <a:lnTo>
                    <a:pt x="50800" y="77723"/>
                  </a:lnTo>
                  <a:lnTo>
                    <a:pt x="51092" y="81953"/>
                  </a:lnTo>
                  <a:lnTo>
                    <a:pt x="52031" y="86525"/>
                  </a:lnTo>
                  <a:lnTo>
                    <a:pt x="52793" y="88811"/>
                  </a:lnTo>
                  <a:lnTo>
                    <a:pt x="53975" y="91693"/>
                  </a:lnTo>
                  <a:lnTo>
                    <a:pt x="63500" y="91693"/>
                  </a:lnTo>
                  <a:lnTo>
                    <a:pt x="61810" y="89573"/>
                  </a:lnTo>
                  <a:lnTo>
                    <a:pt x="60477" y="83273"/>
                  </a:lnTo>
                  <a:lnTo>
                    <a:pt x="58521" y="62268"/>
                  </a:lnTo>
                  <a:lnTo>
                    <a:pt x="57276" y="55410"/>
                  </a:lnTo>
                  <a:lnTo>
                    <a:pt x="53722" y="47878"/>
                  </a:lnTo>
                  <a:close/>
                </a:path>
                <a:path w="63500" h="92075">
                  <a:moveTo>
                    <a:pt x="55271" y="7365"/>
                  </a:moveTo>
                  <a:lnTo>
                    <a:pt x="37896" y="7365"/>
                  </a:lnTo>
                  <a:lnTo>
                    <a:pt x="43522" y="8635"/>
                  </a:lnTo>
                  <a:lnTo>
                    <a:pt x="50469" y="13715"/>
                  </a:lnTo>
                  <a:lnTo>
                    <a:pt x="52197" y="17652"/>
                  </a:lnTo>
                  <a:lnTo>
                    <a:pt x="52197" y="26377"/>
                  </a:lnTo>
                  <a:lnTo>
                    <a:pt x="31965" y="40512"/>
                  </a:lnTo>
                  <a:lnTo>
                    <a:pt x="51634" y="40512"/>
                  </a:lnTo>
                  <a:lnTo>
                    <a:pt x="53898" y="39141"/>
                  </a:lnTo>
                  <a:lnTo>
                    <a:pt x="59651" y="32118"/>
                  </a:lnTo>
                  <a:lnTo>
                    <a:pt x="61087" y="27685"/>
                  </a:lnTo>
                  <a:lnTo>
                    <a:pt x="61087" y="18630"/>
                  </a:lnTo>
                  <a:lnTo>
                    <a:pt x="60451" y="15417"/>
                  </a:lnTo>
                  <a:lnTo>
                    <a:pt x="58254" y="10667"/>
                  </a:lnTo>
                  <a:lnTo>
                    <a:pt x="56857" y="8801"/>
                  </a:lnTo>
                  <a:lnTo>
                    <a:pt x="55271" y="736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14344" y="8421547"/>
              <a:ext cx="172847" cy="91693"/>
            </a:xfrm>
            <a:prstGeom prst="rect">
              <a:avLst/>
            </a:prstGeom>
          </p:spPr>
        </p:pic>
      </p:grpSp>
      <p:sp>
        <p:nvSpPr>
          <p:cNvPr id="19" name="object 19"/>
          <p:cNvSpPr/>
          <p:nvPr/>
        </p:nvSpPr>
        <p:spPr>
          <a:xfrm>
            <a:off x="3444976" y="8467140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5">
                <a:moveTo>
                  <a:pt x="63500" y="0"/>
                </a:moveTo>
                <a:lnTo>
                  <a:pt x="0" y="0"/>
                </a:lnTo>
                <a:lnTo>
                  <a:pt x="0" y="6858"/>
                </a:lnTo>
                <a:lnTo>
                  <a:pt x="63500" y="6858"/>
                </a:lnTo>
                <a:lnTo>
                  <a:pt x="63500" y="0"/>
                </a:lnTo>
                <a:close/>
              </a:path>
              <a:path w="63500" h="31115">
                <a:moveTo>
                  <a:pt x="63500" y="23749"/>
                </a:moveTo>
                <a:lnTo>
                  <a:pt x="0" y="23749"/>
                </a:lnTo>
                <a:lnTo>
                  <a:pt x="0" y="30607"/>
                </a:lnTo>
                <a:lnTo>
                  <a:pt x="63500" y="30607"/>
                </a:lnTo>
                <a:lnTo>
                  <a:pt x="63500" y="2374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0" name="object 20"/>
          <p:cNvGrpSpPr/>
          <p:nvPr/>
        </p:nvGrpSpPr>
        <p:grpSpPr>
          <a:xfrm>
            <a:off x="3793083" y="8348853"/>
            <a:ext cx="407670" cy="91440"/>
            <a:chOff x="3793083" y="8348853"/>
            <a:chExt cx="407670" cy="91440"/>
          </a:xfrm>
        </p:grpSpPr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93083" y="8348853"/>
              <a:ext cx="200533" cy="9105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037304" y="8374888"/>
              <a:ext cx="59690" cy="64135"/>
            </a:xfrm>
            <a:custGeom>
              <a:avLst/>
              <a:gdLst/>
              <a:ahLst/>
              <a:cxnLst/>
              <a:rect l="l" t="t" r="r" b="b"/>
              <a:pathLst>
                <a:path w="59689" h="64134">
                  <a:moveTo>
                    <a:pt x="57150" y="0"/>
                  </a:moveTo>
                  <a:lnTo>
                    <a:pt x="48259" y="0"/>
                  </a:lnTo>
                  <a:lnTo>
                    <a:pt x="29425" y="25323"/>
                  </a:lnTo>
                  <a:lnTo>
                    <a:pt x="11302" y="0"/>
                  </a:lnTo>
                  <a:lnTo>
                    <a:pt x="1142" y="0"/>
                  </a:lnTo>
                  <a:lnTo>
                    <a:pt x="24637" y="31419"/>
                  </a:lnTo>
                  <a:lnTo>
                    <a:pt x="0" y="63753"/>
                  </a:lnTo>
                  <a:lnTo>
                    <a:pt x="9436" y="63690"/>
                  </a:lnTo>
                  <a:lnTo>
                    <a:pt x="29248" y="36893"/>
                  </a:lnTo>
                  <a:lnTo>
                    <a:pt x="49148" y="63753"/>
                  </a:lnTo>
                  <a:lnTo>
                    <a:pt x="59181" y="63753"/>
                  </a:lnTo>
                  <a:lnTo>
                    <a:pt x="34264" y="31076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36618" y="8349488"/>
              <a:ext cx="63626" cy="89153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3598329" y="8595918"/>
            <a:ext cx="320675" cy="91440"/>
            <a:chOff x="3598329" y="8595918"/>
            <a:chExt cx="320675" cy="91440"/>
          </a:xfrm>
        </p:grpSpPr>
        <p:sp>
          <p:nvSpPr>
            <p:cNvPr id="25" name="object 25"/>
            <p:cNvSpPr/>
            <p:nvPr/>
          </p:nvSpPr>
          <p:spPr>
            <a:xfrm>
              <a:off x="3598329" y="8595918"/>
              <a:ext cx="132080" cy="91440"/>
            </a:xfrm>
            <a:custGeom>
              <a:avLst/>
              <a:gdLst/>
              <a:ahLst/>
              <a:cxnLst/>
              <a:rect l="l" t="t" r="r" b="b"/>
              <a:pathLst>
                <a:path w="132079" h="91440">
                  <a:moveTo>
                    <a:pt x="58928" y="60667"/>
                  </a:moveTo>
                  <a:lnTo>
                    <a:pt x="57213" y="55905"/>
                  </a:lnTo>
                  <a:lnTo>
                    <a:pt x="50355" y="47866"/>
                  </a:lnTo>
                  <a:lnTo>
                    <a:pt x="45681" y="45212"/>
                  </a:lnTo>
                  <a:lnTo>
                    <a:pt x="39751" y="43942"/>
                  </a:lnTo>
                  <a:lnTo>
                    <a:pt x="46278" y="42341"/>
                  </a:lnTo>
                  <a:lnTo>
                    <a:pt x="51054" y="39458"/>
                  </a:lnTo>
                  <a:lnTo>
                    <a:pt x="56476" y="32181"/>
                  </a:lnTo>
                  <a:lnTo>
                    <a:pt x="57658" y="28409"/>
                  </a:lnTo>
                  <a:lnTo>
                    <a:pt x="57658" y="17995"/>
                  </a:lnTo>
                  <a:lnTo>
                    <a:pt x="55626" y="12788"/>
                  </a:lnTo>
                  <a:lnTo>
                    <a:pt x="46405" y="2794"/>
                  </a:lnTo>
                  <a:lnTo>
                    <a:pt x="38950" y="0"/>
                  </a:lnTo>
                  <a:lnTo>
                    <a:pt x="19646" y="0"/>
                  </a:lnTo>
                  <a:lnTo>
                    <a:pt x="12319" y="2882"/>
                  </a:lnTo>
                  <a:lnTo>
                    <a:pt x="3263" y="13131"/>
                  </a:lnTo>
                  <a:lnTo>
                    <a:pt x="1270" y="18211"/>
                  </a:lnTo>
                  <a:lnTo>
                    <a:pt x="1270" y="23876"/>
                  </a:lnTo>
                  <a:lnTo>
                    <a:pt x="9652" y="23876"/>
                  </a:lnTo>
                  <a:lnTo>
                    <a:pt x="10337" y="17868"/>
                  </a:lnTo>
                  <a:lnTo>
                    <a:pt x="12573" y="13423"/>
                  </a:lnTo>
                  <a:lnTo>
                    <a:pt x="19685" y="8089"/>
                  </a:lnTo>
                  <a:lnTo>
                    <a:pt x="24053" y="6858"/>
                  </a:lnTo>
                  <a:lnTo>
                    <a:pt x="36068" y="6858"/>
                  </a:lnTo>
                  <a:lnTo>
                    <a:pt x="41148" y="8686"/>
                  </a:lnTo>
                  <a:lnTo>
                    <a:pt x="47752" y="15455"/>
                  </a:lnTo>
                  <a:lnTo>
                    <a:pt x="49276" y="19304"/>
                  </a:lnTo>
                  <a:lnTo>
                    <a:pt x="49276" y="28282"/>
                  </a:lnTo>
                  <a:lnTo>
                    <a:pt x="47675" y="32054"/>
                  </a:lnTo>
                  <a:lnTo>
                    <a:pt x="40817" y="38735"/>
                  </a:lnTo>
                  <a:lnTo>
                    <a:pt x="35864" y="40513"/>
                  </a:lnTo>
                  <a:lnTo>
                    <a:pt x="29591" y="40513"/>
                  </a:lnTo>
                  <a:lnTo>
                    <a:pt x="24511" y="40132"/>
                  </a:lnTo>
                  <a:lnTo>
                    <a:pt x="24511" y="47752"/>
                  </a:lnTo>
                  <a:lnTo>
                    <a:pt x="26644" y="47371"/>
                  </a:lnTo>
                  <a:lnTo>
                    <a:pt x="35521" y="47371"/>
                  </a:lnTo>
                  <a:lnTo>
                    <a:pt x="40576" y="49047"/>
                  </a:lnTo>
                  <a:lnTo>
                    <a:pt x="48450" y="55740"/>
                  </a:lnTo>
                  <a:lnTo>
                    <a:pt x="50419" y="60121"/>
                  </a:lnTo>
                  <a:lnTo>
                    <a:pt x="50419" y="70954"/>
                  </a:lnTo>
                  <a:lnTo>
                    <a:pt x="48450" y="75374"/>
                  </a:lnTo>
                  <a:lnTo>
                    <a:pt x="40576" y="82232"/>
                  </a:lnTo>
                  <a:lnTo>
                    <a:pt x="35471" y="83947"/>
                  </a:lnTo>
                  <a:lnTo>
                    <a:pt x="23545" y="83947"/>
                  </a:lnTo>
                  <a:lnTo>
                    <a:pt x="18694" y="82321"/>
                  </a:lnTo>
                  <a:lnTo>
                    <a:pt x="10642" y="75806"/>
                  </a:lnTo>
                  <a:lnTo>
                    <a:pt x="8636" y="71589"/>
                  </a:lnTo>
                  <a:lnTo>
                    <a:pt x="8636" y="66421"/>
                  </a:lnTo>
                  <a:lnTo>
                    <a:pt x="0" y="66421"/>
                  </a:lnTo>
                  <a:lnTo>
                    <a:pt x="0" y="68961"/>
                  </a:lnTo>
                  <a:lnTo>
                    <a:pt x="368" y="71488"/>
                  </a:lnTo>
                  <a:lnTo>
                    <a:pt x="24434" y="91059"/>
                  </a:lnTo>
                  <a:lnTo>
                    <a:pt x="38569" y="91059"/>
                  </a:lnTo>
                  <a:lnTo>
                    <a:pt x="46316" y="88353"/>
                  </a:lnTo>
                  <a:lnTo>
                    <a:pt x="56553" y="78270"/>
                  </a:lnTo>
                  <a:lnTo>
                    <a:pt x="58928" y="72694"/>
                  </a:lnTo>
                  <a:lnTo>
                    <a:pt x="58928" y="60667"/>
                  </a:lnTo>
                  <a:close/>
                </a:path>
                <a:path w="132079" h="91440">
                  <a:moveTo>
                    <a:pt x="89281" y="78867"/>
                  </a:moveTo>
                  <a:lnTo>
                    <a:pt x="79121" y="78867"/>
                  </a:lnTo>
                  <a:lnTo>
                    <a:pt x="79121" y="89789"/>
                  </a:lnTo>
                  <a:lnTo>
                    <a:pt x="89281" y="89789"/>
                  </a:lnTo>
                  <a:lnTo>
                    <a:pt x="89281" y="78867"/>
                  </a:lnTo>
                  <a:close/>
                </a:path>
                <a:path w="132079" h="91440">
                  <a:moveTo>
                    <a:pt x="132080" y="635"/>
                  </a:moveTo>
                  <a:lnTo>
                    <a:pt x="124206" y="635"/>
                  </a:lnTo>
                  <a:lnTo>
                    <a:pt x="117436" y="6654"/>
                  </a:lnTo>
                  <a:lnTo>
                    <a:pt x="112268" y="10375"/>
                  </a:lnTo>
                  <a:lnTo>
                    <a:pt x="108381" y="12534"/>
                  </a:lnTo>
                  <a:lnTo>
                    <a:pt x="103886" y="14478"/>
                  </a:lnTo>
                  <a:lnTo>
                    <a:pt x="103886" y="22733"/>
                  </a:lnTo>
                  <a:lnTo>
                    <a:pt x="123698" y="9652"/>
                  </a:lnTo>
                  <a:lnTo>
                    <a:pt x="123698" y="89789"/>
                  </a:lnTo>
                  <a:lnTo>
                    <a:pt x="132080" y="89789"/>
                  </a:lnTo>
                  <a:lnTo>
                    <a:pt x="132080" y="63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54539" y="8596553"/>
              <a:ext cx="63626" cy="89153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859695" y="8621953"/>
              <a:ext cx="59690" cy="64135"/>
            </a:xfrm>
            <a:custGeom>
              <a:avLst/>
              <a:gdLst/>
              <a:ahLst/>
              <a:cxnLst/>
              <a:rect l="l" t="t" r="r" b="b"/>
              <a:pathLst>
                <a:path w="59689" h="64134">
                  <a:moveTo>
                    <a:pt x="57150" y="0"/>
                  </a:moveTo>
                  <a:lnTo>
                    <a:pt x="48260" y="0"/>
                  </a:lnTo>
                  <a:lnTo>
                    <a:pt x="29425" y="25323"/>
                  </a:lnTo>
                  <a:lnTo>
                    <a:pt x="11302" y="0"/>
                  </a:lnTo>
                  <a:lnTo>
                    <a:pt x="1142" y="0"/>
                  </a:lnTo>
                  <a:lnTo>
                    <a:pt x="24637" y="31419"/>
                  </a:lnTo>
                  <a:lnTo>
                    <a:pt x="0" y="63753"/>
                  </a:lnTo>
                  <a:lnTo>
                    <a:pt x="9448" y="63690"/>
                  </a:lnTo>
                  <a:lnTo>
                    <a:pt x="29248" y="36893"/>
                  </a:lnTo>
                  <a:lnTo>
                    <a:pt x="49149" y="63753"/>
                  </a:lnTo>
                  <a:lnTo>
                    <a:pt x="59181" y="63753"/>
                  </a:lnTo>
                  <a:lnTo>
                    <a:pt x="34277" y="31076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/>
          <p:nvPr/>
        </p:nvSpPr>
        <p:spPr>
          <a:xfrm>
            <a:off x="4122813" y="8521420"/>
            <a:ext cx="116839" cy="91440"/>
          </a:xfrm>
          <a:custGeom>
            <a:avLst/>
            <a:gdLst/>
            <a:ahLst/>
            <a:cxnLst/>
            <a:rect l="l" t="t" r="r" b="b"/>
            <a:pathLst>
              <a:path w="116839" h="91440">
                <a:moveTo>
                  <a:pt x="28194" y="635"/>
                </a:moveTo>
                <a:lnTo>
                  <a:pt x="20320" y="635"/>
                </a:lnTo>
                <a:lnTo>
                  <a:pt x="13550" y="6642"/>
                </a:lnTo>
                <a:lnTo>
                  <a:pt x="8382" y="10375"/>
                </a:lnTo>
                <a:lnTo>
                  <a:pt x="4495" y="12534"/>
                </a:lnTo>
                <a:lnTo>
                  <a:pt x="0" y="14478"/>
                </a:lnTo>
                <a:lnTo>
                  <a:pt x="0" y="22733"/>
                </a:lnTo>
                <a:lnTo>
                  <a:pt x="19812" y="9652"/>
                </a:lnTo>
                <a:lnTo>
                  <a:pt x="19812" y="89789"/>
                </a:lnTo>
                <a:lnTo>
                  <a:pt x="28194" y="89789"/>
                </a:lnTo>
                <a:lnTo>
                  <a:pt x="28194" y="635"/>
                </a:lnTo>
                <a:close/>
              </a:path>
              <a:path w="116839" h="91440">
                <a:moveTo>
                  <a:pt x="116713" y="59778"/>
                </a:moveTo>
                <a:lnTo>
                  <a:pt x="114769" y="55029"/>
                </a:lnTo>
                <a:lnTo>
                  <a:pt x="108077" y="48196"/>
                </a:lnTo>
                <a:lnTo>
                  <a:pt x="108077" y="61048"/>
                </a:lnTo>
                <a:lnTo>
                  <a:pt x="108077" y="71120"/>
                </a:lnTo>
                <a:lnTo>
                  <a:pt x="106070" y="75628"/>
                </a:lnTo>
                <a:lnTo>
                  <a:pt x="98018" y="82486"/>
                </a:lnTo>
                <a:lnTo>
                  <a:pt x="92925" y="84201"/>
                </a:lnTo>
                <a:lnTo>
                  <a:pt x="80645" y="84201"/>
                </a:lnTo>
                <a:lnTo>
                  <a:pt x="75565" y="82461"/>
                </a:lnTo>
                <a:lnTo>
                  <a:pt x="67437" y="75526"/>
                </a:lnTo>
                <a:lnTo>
                  <a:pt x="65443" y="71120"/>
                </a:lnTo>
                <a:lnTo>
                  <a:pt x="65430" y="61048"/>
                </a:lnTo>
                <a:lnTo>
                  <a:pt x="66802" y="57277"/>
                </a:lnTo>
                <a:lnTo>
                  <a:pt x="73329" y="49568"/>
                </a:lnTo>
                <a:lnTo>
                  <a:pt x="79032" y="47371"/>
                </a:lnTo>
                <a:lnTo>
                  <a:pt x="94526" y="47371"/>
                </a:lnTo>
                <a:lnTo>
                  <a:pt x="100291" y="49568"/>
                </a:lnTo>
                <a:lnTo>
                  <a:pt x="106730" y="57188"/>
                </a:lnTo>
                <a:lnTo>
                  <a:pt x="108077" y="61048"/>
                </a:lnTo>
                <a:lnTo>
                  <a:pt x="108077" y="48196"/>
                </a:lnTo>
                <a:lnTo>
                  <a:pt x="107315" y="47409"/>
                </a:lnTo>
                <a:lnTo>
                  <a:pt x="102908" y="44996"/>
                </a:lnTo>
                <a:lnTo>
                  <a:pt x="97663" y="43815"/>
                </a:lnTo>
                <a:lnTo>
                  <a:pt x="103505" y="42291"/>
                </a:lnTo>
                <a:lnTo>
                  <a:pt x="106692" y="40513"/>
                </a:lnTo>
                <a:lnTo>
                  <a:pt x="107911" y="39839"/>
                </a:lnTo>
                <a:lnTo>
                  <a:pt x="113830" y="33058"/>
                </a:lnTo>
                <a:lnTo>
                  <a:pt x="115316" y="28613"/>
                </a:lnTo>
                <a:lnTo>
                  <a:pt x="115316" y="16256"/>
                </a:lnTo>
                <a:lnTo>
                  <a:pt x="112623" y="10693"/>
                </a:lnTo>
                <a:lnTo>
                  <a:pt x="107797" y="6858"/>
                </a:lnTo>
                <a:lnTo>
                  <a:pt x="107188" y="6375"/>
                </a:lnTo>
                <a:lnTo>
                  <a:pt x="107188" y="27597"/>
                </a:lnTo>
                <a:lnTo>
                  <a:pt x="105841" y="31153"/>
                </a:lnTo>
                <a:lnTo>
                  <a:pt x="103124" y="34290"/>
                </a:lnTo>
                <a:lnTo>
                  <a:pt x="99568" y="38442"/>
                </a:lnTo>
                <a:lnTo>
                  <a:pt x="94107" y="40513"/>
                </a:lnTo>
                <a:lnTo>
                  <a:pt x="79375" y="40513"/>
                </a:lnTo>
                <a:lnTo>
                  <a:pt x="73875" y="38392"/>
                </a:lnTo>
                <a:lnTo>
                  <a:pt x="67602" y="31115"/>
                </a:lnTo>
                <a:lnTo>
                  <a:pt x="66294" y="27597"/>
                </a:lnTo>
                <a:lnTo>
                  <a:pt x="66294" y="19215"/>
                </a:lnTo>
                <a:lnTo>
                  <a:pt x="67691" y="15532"/>
                </a:lnTo>
                <a:lnTo>
                  <a:pt x="70485" y="12573"/>
                </a:lnTo>
                <a:lnTo>
                  <a:pt x="74041" y="8763"/>
                </a:lnTo>
                <a:lnTo>
                  <a:pt x="79463" y="6858"/>
                </a:lnTo>
                <a:lnTo>
                  <a:pt x="93941" y="6858"/>
                </a:lnTo>
                <a:lnTo>
                  <a:pt x="99364" y="8801"/>
                </a:lnTo>
                <a:lnTo>
                  <a:pt x="102997" y="12700"/>
                </a:lnTo>
                <a:lnTo>
                  <a:pt x="105791" y="15659"/>
                </a:lnTo>
                <a:lnTo>
                  <a:pt x="107149" y="19215"/>
                </a:lnTo>
                <a:lnTo>
                  <a:pt x="107188" y="27597"/>
                </a:lnTo>
                <a:lnTo>
                  <a:pt x="107188" y="6375"/>
                </a:lnTo>
                <a:lnTo>
                  <a:pt x="101879" y="2133"/>
                </a:lnTo>
                <a:lnTo>
                  <a:pt x="95034" y="0"/>
                </a:lnTo>
                <a:lnTo>
                  <a:pt x="78447" y="0"/>
                </a:lnTo>
                <a:lnTo>
                  <a:pt x="71602" y="2133"/>
                </a:lnTo>
                <a:lnTo>
                  <a:pt x="60858" y="10693"/>
                </a:lnTo>
                <a:lnTo>
                  <a:pt x="58166" y="16256"/>
                </a:lnTo>
                <a:lnTo>
                  <a:pt x="58191" y="28613"/>
                </a:lnTo>
                <a:lnTo>
                  <a:pt x="59690" y="32981"/>
                </a:lnTo>
                <a:lnTo>
                  <a:pt x="65786" y="39916"/>
                </a:lnTo>
                <a:lnTo>
                  <a:pt x="70154" y="42379"/>
                </a:lnTo>
                <a:lnTo>
                  <a:pt x="75819" y="43815"/>
                </a:lnTo>
                <a:lnTo>
                  <a:pt x="70485" y="44996"/>
                </a:lnTo>
                <a:lnTo>
                  <a:pt x="66090" y="47409"/>
                </a:lnTo>
                <a:lnTo>
                  <a:pt x="58724" y="55118"/>
                </a:lnTo>
                <a:lnTo>
                  <a:pt x="56794" y="59778"/>
                </a:lnTo>
                <a:lnTo>
                  <a:pt x="56769" y="71716"/>
                </a:lnTo>
                <a:lnTo>
                  <a:pt x="58928" y="77304"/>
                </a:lnTo>
                <a:lnTo>
                  <a:pt x="63639" y="82486"/>
                </a:lnTo>
                <a:lnTo>
                  <a:pt x="68668" y="88049"/>
                </a:lnTo>
                <a:lnTo>
                  <a:pt x="76504" y="91059"/>
                </a:lnTo>
                <a:lnTo>
                  <a:pt x="96901" y="91059"/>
                </a:lnTo>
                <a:lnTo>
                  <a:pt x="104736" y="88011"/>
                </a:lnTo>
                <a:lnTo>
                  <a:pt x="108165" y="84201"/>
                </a:lnTo>
                <a:lnTo>
                  <a:pt x="114554" y="77089"/>
                </a:lnTo>
                <a:lnTo>
                  <a:pt x="116636" y="71716"/>
                </a:lnTo>
                <a:lnTo>
                  <a:pt x="116713" y="5977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123766" y="8668105"/>
            <a:ext cx="111125" cy="90170"/>
          </a:xfrm>
          <a:custGeom>
            <a:avLst/>
            <a:gdLst/>
            <a:ahLst/>
            <a:cxnLst/>
            <a:rect l="l" t="t" r="r" b="b"/>
            <a:pathLst>
              <a:path w="111125" h="90170">
                <a:moveTo>
                  <a:pt x="28194" y="635"/>
                </a:moveTo>
                <a:lnTo>
                  <a:pt x="20320" y="635"/>
                </a:lnTo>
                <a:lnTo>
                  <a:pt x="13550" y="6642"/>
                </a:lnTo>
                <a:lnTo>
                  <a:pt x="8382" y="10363"/>
                </a:lnTo>
                <a:lnTo>
                  <a:pt x="4495" y="12522"/>
                </a:lnTo>
                <a:lnTo>
                  <a:pt x="0" y="14478"/>
                </a:lnTo>
                <a:lnTo>
                  <a:pt x="0" y="22733"/>
                </a:lnTo>
                <a:lnTo>
                  <a:pt x="19812" y="9652"/>
                </a:lnTo>
                <a:lnTo>
                  <a:pt x="19812" y="89789"/>
                </a:lnTo>
                <a:lnTo>
                  <a:pt x="28194" y="89789"/>
                </a:lnTo>
                <a:lnTo>
                  <a:pt x="28194" y="635"/>
                </a:lnTo>
                <a:close/>
              </a:path>
              <a:path w="111125" h="90170">
                <a:moveTo>
                  <a:pt x="111125" y="82042"/>
                </a:moveTo>
                <a:lnTo>
                  <a:pt x="66040" y="82042"/>
                </a:lnTo>
                <a:lnTo>
                  <a:pt x="76034" y="72542"/>
                </a:lnTo>
                <a:lnTo>
                  <a:pt x="84251" y="64490"/>
                </a:lnTo>
                <a:lnTo>
                  <a:pt x="109220" y="30480"/>
                </a:lnTo>
                <a:lnTo>
                  <a:pt x="109982" y="26835"/>
                </a:lnTo>
                <a:lnTo>
                  <a:pt x="109982" y="15913"/>
                </a:lnTo>
                <a:lnTo>
                  <a:pt x="107530" y="10261"/>
                </a:lnTo>
                <a:lnTo>
                  <a:pt x="97713" y="2057"/>
                </a:lnTo>
                <a:lnTo>
                  <a:pt x="91490" y="0"/>
                </a:lnTo>
                <a:lnTo>
                  <a:pt x="76250" y="0"/>
                </a:lnTo>
                <a:lnTo>
                  <a:pt x="69900" y="2159"/>
                </a:lnTo>
                <a:lnTo>
                  <a:pt x="59486" y="11137"/>
                </a:lnTo>
                <a:lnTo>
                  <a:pt x="56769" y="17487"/>
                </a:lnTo>
                <a:lnTo>
                  <a:pt x="56769" y="25527"/>
                </a:lnTo>
                <a:lnTo>
                  <a:pt x="66040" y="25527"/>
                </a:lnTo>
                <a:lnTo>
                  <a:pt x="66040" y="20104"/>
                </a:lnTo>
                <a:lnTo>
                  <a:pt x="67652" y="15748"/>
                </a:lnTo>
                <a:lnTo>
                  <a:pt x="74091" y="9144"/>
                </a:lnTo>
                <a:lnTo>
                  <a:pt x="78409" y="7493"/>
                </a:lnTo>
                <a:lnTo>
                  <a:pt x="89916" y="7493"/>
                </a:lnTo>
                <a:lnTo>
                  <a:pt x="94449" y="9486"/>
                </a:lnTo>
                <a:lnTo>
                  <a:pt x="99618" y="16421"/>
                </a:lnTo>
                <a:lnTo>
                  <a:pt x="100711" y="19888"/>
                </a:lnTo>
                <a:lnTo>
                  <a:pt x="100711" y="26581"/>
                </a:lnTo>
                <a:lnTo>
                  <a:pt x="74930" y="63119"/>
                </a:lnTo>
                <a:lnTo>
                  <a:pt x="55880" y="81153"/>
                </a:lnTo>
                <a:lnTo>
                  <a:pt x="55880" y="89789"/>
                </a:lnTo>
                <a:lnTo>
                  <a:pt x="111125" y="89789"/>
                </a:lnTo>
                <a:lnTo>
                  <a:pt x="111125" y="8204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356608" y="8516111"/>
            <a:ext cx="38100" cy="288290"/>
          </a:xfrm>
          <a:custGeom>
            <a:avLst/>
            <a:gdLst/>
            <a:ahLst/>
            <a:cxnLst/>
            <a:rect l="l" t="t" r="r" b="b"/>
            <a:pathLst>
              <a:path w="38100" h="288290">
                <a:moveTo>
                  <a:pt x="0" y="0"/>
                </a:moveTo>
                <a:lnTo>
                  <a:pt x="9858" y="29332"/>
                </a:lnTo>
                <a:lnTo>
                  <a:pt x="18516" y="54292"/>
                </a:lnTo>
                <a:lnTo>
                  <a:pt x="25460" y="74966"/>
                </a:lnTo>
                <a:lnTo>
                  <a:pt x="35547" y="120015"/>
                </a:lnTo>
                <a:lnTo>
                  <a:pt x="37490" y="147218"/>
                </a:lnTo>
                <a:lnTo>
                  <a:pt x="36990" y="161548"/>
                </a:lnTo>
                <a:lnTo>
                  <a:pt x="30175" y="208483"/>
                </a:lnTo>
                <a:lnTo>
                  <a:pt x="11015" y="265447"/>
                </a:lnTo>
                <a:lnTo>
                  <a:pt x="2743" y="28803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557625" y="8475053"/>
            <a:ext cx="873125" cy="329565"/>
          </a:xfrm>
          <a:custGeom>
            <a:avLst/>
            <a:gdLst/>
            <a:ahLst/>
            <a:cxnLst/>
            <a:rect l="l" t="t" r="r" b="b"/>
            <a:pathLst>
              <a:path w="873125" h="329565">
                <a:moveTo>
                  <a:pt x="442366" y="41059"/>
                </a:moveTo>
                <a:lnTo>
                  <a:pt x="432508" y="70391"/>
                </a:lnTo>
                <a:lnTo>
                  <a:pt x="423849" y="95351"/>
                </a:lnTo>
                <a:lnTo>
                  <a:pt x="416906" y="116025"/>
                </a:lnTo>
                <a:lnTo>
                  <a:pt x="406819" y="161074"/>
                </a:lnTo>
                <a:lnTo>
                  <a:pt x="404875" y="188277"/>
                </a:lnTo>
                <a:lnTo>
                  <a:pt x="405376" y="202607"/>
                </a:lnTo>
                <a:lnTo>
                  <a:pt x="412191" y="249542"/>
                </a:lnTo>
                <a:lnTo>
                  <a:pt x="431350" y="306506"/>
                </a:lnTo>
                <a:lnTo>
                  <a:pt x="439623" y="329095"/>
                </a:lnTo>
              </a:path>
              <a:path w="873125" h="329565">
                <a:moveTo>
                  <a:pt x="461568" y="173647"/>
                </a:moveTo>
                <a:lnTo>
                  <a:pt x="774293" y="173647"/>
                </a:lnTo>
              </a:path>
              <a:path w="873125" h="329565">
                <a:moveTo>
                  <a:pt x="0" y="0"/>
                </a:moveTo>
                <a:lnTo>
                  <a:pt x="873125" y="322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32" name="object 3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752966" y="9084488"/>
            <a:ext cx="1317980" cy="93091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2723133" y="487070"/>
            <a:ext cx="415226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5">
                <a:latin typeface="Microsoft Sans Serif"/>
                <a:cs typeface="Microsoft Sans Serif"/>
              </a:rPr>
              <a:t>Los </a:t>
            </a:r>
            <a:r>
              <a:rPr dirty="0" sz="900" spc="35">
                <a:latin typeface="Microsoft Sans Serif"/>
                <a:cs typeface="Microsoft Sans Serif"/>
              </a:rPr>
              <a:t>transportadores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40">
                <a:latin typeface="Microsoft Sans Serif"/>
                <a:cs typeface="Microsoft Sans Serif"/>
              </a:rPr>
              <a:t>componen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0">
                <a:latin typeface="Microsoft Sans Serif"/>
                <a:cs typeface="Microsoft Sans Serif"/>
              </a:rPr>
              <a:t>correas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40">
                <a:latin typeface="Microsoft Sans Serif"/>
                <a:cs typeface="Microsoft Sans Serif"/>
              </a:rPr>
              <a:t>soportar </a:t>
            </a:r>
            <a:r>
              <a:rPr dirty="0" sz="900" spc="15">
                <a:latin typeface="Microsoft Sans Serif"/>
                <a:cs typeface="Microsoft Sans Serif"/>
              </a:rPr>
              <a:t>la carga, varias </a:t>
            </a:r>
            <a:r>
              <a:rPr dirty="0" sz="900" spc="2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poleas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soportar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correa,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mantener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tensión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cambiar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dirección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correa,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rodillos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soportar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correa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carga.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27300" y="4180230"/>
            <a:ext cx="915669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0" b="1">
                <a:latin typeface="Arial"/>
                <a:cs typeface="Arial"/>
              </a:rPr>
              <a:t>Velocidad</a:t>
            </a:r>
            <a:r>
              <a:rPr dirty="0" sz="700" spc="-45" b="1">
                <a:latin typeface="Arial"/>
                <a:cs typeface="Arial"/>
              </a:rPr>
              <a:t> </a:t>
            </a:r>
            <a:r>
              <a:rPr dirty="0" sz="700" spc="15" b="1">
                <a:latin typeface="Arial"/>
                <a:cs typeface="Arial"/>
              </a:rPr>
              <a:t>del</a:t>
            </a:r>
            <a:r>
              <a:rPr dirty="0" sz="700" spc="-40" b="1">
                <a:latin typeface="Arial"/>
                <a:cs typeface="Arial"/>
              </a:rPr>
              <a:t> </a:t>
            </a:r>
            <a:r>
              <a:rPr dirty="0" sz="700" spc="35" b="1">
                <a:latin typeface="Arial"/>
                <a:cs typeface="Arial"/>
              </a:rPr>
              <a:t>motor</a:t>
            </a:r>
            <a:endParaRPr sz="7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723124" y="4110380"/>
            <a:ext cx="429133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velocidad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potencia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una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aplicación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deben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conocerse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seleccionar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30">
                <a:latin typeface="Microsoft Sans Serif"/>
                <a:cs typeface="Microsoft Sans Serif"/>
              </a:rPr>
              <a:t>variador. </a:t>
            </a:r>
            <a:r>
              <a:rPr dirty="0" sz="950" spc="15">
                <a:latin typeface="Microsoft Sans Serif"/>
                <a:cs typeface="Microsoft Sans Serif"/>
              </a:rPr>
              <a:t>Dada la </a:t>
            </a:r>
            <a:r>
              <a:rPr dirty="0" sz="950" spc="20">
                <a:latin typeface="Microsoft Sans Serif"/>
                <a:cs typeface="Microsoft Sans Serif"/>
              </a:rPr>
              <a:t>velocidad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15">
                <a:latin typeface="Microsoft Sans Serif"/>
                <a:cs typeface="Microsoft Sans Serif"/>
              </a:rPr>
              <a:t>pies </a:t>
            </a:r>
            <a:r>
              <a:rPr dirty="0" sz="950" spc="55">
                <a:latin typeface="Microsoft Sans Serif"/>
                <a:cs typeface="Microsoft Sans Serif"/>
              </a:rPr>
              <a:t>por </a:t>
            </a:r>
            <a:r>
              <a:rPr dirty="0" sz="950" spc="60">
                <a:latin typeface="Microsoft Sans Serif"/>
                <a:cs typeface="Microsoft Sans Serif"/>
              </a:rPr>
              <a:t>minuto </a:t>
            </a:r>
            <a:r>
              <a:rPr dirty="0" sz="950" spc="-30">
                <a:latin typeface="Microsoft Sans Serif"/>
                <a:cs typeface="Microsoft Sans Serif"/>
              </a:rPr>
              <a:t>(FPM)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cinta </a:t>
            </a:r>
            <a:r>
              <a:rPr dirty="0" sz="950" spc="40">
                <a:latin typeface="Microsoft Sans Serif"/>
                <a:cs typeface="Microsoft Sans Serif"/>
              </a:rPr>
              <a:t>transportadora,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45">
                <a:latin typeface="Microsoft Sans Serif"/>
                <a:cs typeface="Microsoft Sans Serif"/>
              </a:rPr>
              <a:t>diámetro </a:t>
            </a:r>
            <a:r>
              <a:rPr dirty="0" sz="950" spc="30">
                <a:latin typeface="Microsoft Sans Serif"/>
                <a:cs typeface="Microsoft Sans Serif"/>
              </a:rPr>
              <a:t>en pulgadas de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5">
                <a:latin typeface="Microsoft Sans Serif"/>
                <a:cs typeface="Microsoft Sans Serif"/>
              </a:rPr>
              <a:t>polea </a:t>
            </a:r>
            <a:r>
              <a:rPr dirty="0" sz="950" spc="30">
                <a:latin typeface="Microsoft Sans Serif"/>
                <a:cs typeface="Microsoft Sans Serif"/>
              </a:rPr>
              <a:t>impulsada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relación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transmisión </a:t>
            </a:r>
            <a:r>
              <a:rPr dirty="0" sz="950" spc="-40">
                <a:latin typeface="Microsoft Sans Serif"/>
                <a:cs typeface="Microsoft Sans Serif"/>
              </a:rPr>
              <a:t>(G) </a:t>
            </a:r>
            <a:r>
              <a:rPr dirty="0" sz="950" spc="45">
                <a:latin typeface="Microsoft Sans Serif"/>
                <a:cs typeface="Microsoft Sans Serif"/>
              </a:rPr>
              <a:t>entre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5">
                <a:latin typeface="Microsoft Sans Serif"/>
                <a:cs typeface="Microsoft Sans Serif"/>
              </a:rPr>
              <a:t>polea </a:t>
            </a:r>
            <a:r>
              <a:rPr dirty="0" sz="950" spc="30">
                <a:latin typeface="Microsoft Sans Serif"/>
                <a:cs typeface="Microsoft Sans Serif"/>
              </a:rPr>
              <a:t>impulsada,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35">
                <a:latin typeface="Microsoft Sans Serif"/>
                <a:cs typeface="Microsoft Sans Serif"/>
              </a:rPr>
              <a:t>puede </a:t>
            </a:r>
            <a:r>
              <a:rPr dirty="0" sz="950" spc="4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determinar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velocidad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55">
                <a:latin typeface="Microsoft Sans Serif"/>
                <a:cs typeface="Microsoft Sans Serif"/>
              </a:rPr>
              <a:t>motor. </a:t>
            </a: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30">
                <a:latin typeface="Microsoft Sans Serif"/>
                <a:cs typeface="Microsoft Sans Serif"/>
              </a:rPr>
              <a:t>siguiente </a:t>
            </a:r>
            <a:r>
              <a:rPr dirty="0" sz="950" spc="50">
                <a:latin typeface="Microsoft Sans Serif"/>
                <a:cs typeface="Microsoft Sans Serif"/>
              </a:rPr>
              <a:t>fórmula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25">
                <a:latin typeface="Microsoft Sans Serif"/>
                <a:cs typeface="Microsoft Sans Serif"/>
              </a:rPr>
              <a:t>utiliza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4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calcular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velocidad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transportador.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23133" y="6490360"/>
            <a:ext cx="4355465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35">
                <a:latin typeface="Microsoft Sans Serif"/>
                <a:cs typeface="Microsoft Sans Serif"/>
              </a:rPr>
              <a:t>Si,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por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ejemplo,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velocidad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máxima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deseada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transportador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es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750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-25">
                <a:latin typeface="Microsoft Sans Serif"/>
                <a:cs typeface="Microsoft Sans Serif"/>
              </a:rPr>
              <a:t>FPM,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5">
                <a:latin typeface="Microsoft Sans Serif"/>
                <a:cs typeface="Microsoft Sans Serif"/>
              </a:rPr>
              <a:t>polea </a:t>
            </a:r>
            <a:r>
              <a:rPr dirty="0" sz="950" spc="30">
                <a:latin typeface="Microsoft Sans Serif"/>
                <a:cs typeface="Microsoft Sans Serif"/>
              </a:rPr>
              <a:t>impulsada </a:t>
            </a:r>
            <a:r>
              <a:rPr dirty="0" sz="950" spc="35">
                <a:latin typeface="Microsoft Sans Serif"/>
                <a:cs typeface="Microsoft Sans Serif"/>
              </a:rPr>
              <a:t>tiene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45">
                <a:latin typeface="Microsoft Sans Serif"/>
                <a:cs typeface="Microsoft Sans Serif"/>
              </a:rPr>
              <a:t>diámetro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18”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5">
                <a:latin typeface="Microsoft Sans Serif"/>
                <a:cs typeface="Microsoft Sans Serif"/>
              </a:rPr>
              <a:t>relación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 transmisión </a:t>
            </a:r>
            <a:r>
              <a:rPr dirty="0" sz="950" spc="45">
                <a:latin typeface="Microsoft Sans Serif"/>
                <a:cs typeface="Microsoft Sans Serif"/>
              </a:rPr>
              <a:t>entre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5">
                <a:latin typeface="Microsoft Sans Serif"/>
                <a:cs typeface="Microsoft Sans Serif"/>
              </a:rPr>
              <a:t>polea </a:t>
            </a:r>
            <a:r>
              <a:rPr dirty="0" sz="950" spc="30">
                <a:latin typeface="Microsoft Sans Serif"/>
                <a:cs typeface="Microsoft Sans Serif"/>
              </a:rPr>
              <a:t>impulsada </a:t>
            </a:r>
            <a:r>
              <a:rPr dirty="0" sz="950" spc="-10">
                <a:latin typeface="Microsoft Sans Serif"/>
                <a:cs typeface="Microsoft Sans Serif"/>
              </a:rPr>
              <a:t>es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>
                <a:latin typeface="Microsoft Sans Serif"/>
                <a:cs typeface="Microsoft Sans Serif"/>
              </a:rPr>
              <a:t>4:1,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velocidad </a:t>
            </a:r>
            <a:r>
              <a:rPr dirty="0" sz="950" spc="2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máxima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-10">
                <a:latin typeface="Microsoft Sans Serif"/>
                <a:cs typeface="Microsoft Sans Serif"/>
              </a:rPr>
              <a:t>es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0">
                <a:latin typeface="Microsoft Sans Serif"/>
                <a:cs typeface="Microsoft Sans Serif"/>
              </a:rPr>
              <a:t>638,3 </a:t>
            </a:r>
            <a:r>
              <a:rPr dirty="0" sz="950" spc="-25">
                <a:latin typeface="Microsoft Sans Serif"/>
                <a:cs typeface="Microsoft Sans Serif"/>
              </a:rPr>
              <a:t>RPM. </a:t>
            </a:r>
            <a:r>
              <a:rPr dirty="0" sz="950">
                <a:latin typeface="Microsoft Sans Serif"/>
                <a:cs typeface="Microsoft Sans Serif"/>
              </a:rPr>
              <a:t>Sería </a:t>
            </a:r>
            <a:r>
              <a:rPr dirty="0" sz="950" spc="30">
                <a:latin typeface="Microsoft Sans Serif"/>
                <a:cs typeface="Microsoft Sans Serif"/>
              </a:rPr>
              <a:t>difícil </a:t>
            </a:r>
            <a:r>
              <a:rPr dirty="0" sz="950" spc="40">
                <a:latin typeface="Microsoft Sans Serif"/>
                <a:cs typeface="Microsoft Sans Serif"/>
              </a:rPr>
              <a:t>encontrar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funcionara </a:t>
            </a:r>
            <a:r>
              <a:rPr dirty="0" sz="950" spc="30">
                <a:latin typeface="Microsoft Sans Serif"/>
                <a:cs typeface="Microsoft Sans Serif"/>
              </a:rPr>
              <a:t>exactamente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15">
                <a:latin typeface="Microsoft Sans Serif"/>
                <a:cs typeface="Microsoft Sans Serif"/>
              </a:rPr>
              <a:t>esta </a:t>
            </a:r>
            <a:r>
              <a:rPr dirty="0" sz="950" spc="20">
                <a:latin typeface="Microsoft Sans Serif"/>
                <a:cs typeface="Microsoft Sans Serif"/>
              </a:rPr>
              <a:t>velocidad. </a:t>
            </a:r>
            <a:r>
              <a:rPr dirty="0" sz="950" spc="-55">
                <a:latin typeface="Microsoft Sans Serif"/>
                <a:cs typeface="Microsoft Sans Serif"/>
              </a:rPr>
              <a:t>Se </a:t>
            </a:r>
            <a:r>
              <a:rPr dirty="0" sz="950" spc="35">
                <a:latin typeface="Microsoft Sans Serif"/>
                <a:cs typeface="Microsoft Sans Serif"/>
              </a:rPr>
              <a:t>puede </a:t>
            </a:r>
            <a:r>
              <a:rPr dirty="0" sz="950" spc="30">
                <a:latin typeface="Microsoft Sans Serif"/>
                <a:cs typeface="Microsoft Sans Serif"/>
              </a:rPr>
              <a:t>utilizar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40">
                <a:latin typeface="Microsoft Sans Serif"/>
                <a:cs typeface="Microsoft Sans Serif"/>
              </a:rPr>
              <a:t>convertidor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frecuencia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65">
                <a:latin typeface="Microsoft Sans Serif"/>
                <a:cs typeface="Microsoft Sans Serif"/>
              </a:rPr>
              <a:t>motor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ocho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polos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(900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25">
                <a:latin typeface="Microsoft Sans Serif"/>
                <a:cs typeface="Microsoft Sans Serif"/>
              </a:rPr>
              <a:t>RPM).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Esto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permitiría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operar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45">
                <a:latin typeface="Microsoft Sans Serif"/>
                <a:cs typeface="Microsoft Sans Serif"/>
              </a:rPr>
              <a:t>transportador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30">
                <a:latin typeface="Microsoft Sans Serif"/>
                <a:cs typeface="Microsoft Sans Serif"/>
              </a:rPr>
              <a:t>cualquier </a:t>
            </a:r>
            <a:r>
              <a:rPr dirty="0" sz="950" spc="20">
                <a:latin typeface="Microsoft Sans Serif"/>
                <a:cs typeface="Microsoft Sans Serif"/>
              </a:rPr>
              <a:t>velocidad </a:t>
            </a:r>
            <a:r>
              <a:rPr dirty="0" sz="950" spc="45">
                <a:latin typeface="Microsoft Sans Serif"/>
                <a:cs typeface="Microsoft Sans Serif"/>
              </a:rPr>
              <a:t>entre </a:t>
            </a:r>
            <a:r>
              <a:rPr dirty="0" sz="950" spc="25">
                <a:latin typeface="Microsoft Sans Serif"/>
                <a:cs typeface="Microsoft Sans Serif"/>
              </a:rPr>
              <a:t>cero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velocidad </a:t>
            </a:r>
            <a:r>
              <a:rPr dirty="0" sz="950" spc="40">
                <a:latin typeface="Microsoft Sans Serif"/>
                <a:cs typeface="Microsoft Sans Serif"/>
              </a:rPr>
              <a:t>máxima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deseada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750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25">
                <a:latin typeface="Microsoft Sans Serif"/>
                <a:cs typeface="Microsoft Sans Serif"/>
              </a:rPr>
              <a:t>FPM.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27050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98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27845" y="2336596"/>
            <a:ext cx="3903891" cy="147126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939199" y="5918974"/>
            <a:ext cx="152400" cy="92075"/>
            <a:chOff x="2939199" y="5918974"/>
            <a:chExt cx="152400" cy="9207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39199" y="5918974"/>
              <a:ext cx="67056" cy="9169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030893" y="5918974"/>
              <a:ext cx="60960" cy="92075"/>
            </a:xfrm>
            <a:custGeom>
              <a:avLst/>
              <a:gdLst/>
              <a:ahLst/>
              <a:cxnLst/>
              <a:rect l="l" t="t" r="r" b="b"/>
              <a:pathLst>
                <a:path w="60960" h="92075">
                  <a:moveTo>
                    <a:pt x="32258" y="0"/>
                  </a:moveTo>
                  <a:lnTo>
                    <a:pt x="0" y="0"/>
                  </a:lnTo>
                  <a:lnTo>
                    <a:pt x="0" y="91694"/>
                  </a:lnTo>
                  <a:lnTo>
                    <a:pt x="8128" y="91694"/>
                  </a:lnTo>
                  <a:lnTo>
                    <a:pt x="8128" y="51447"/>
                  </a:lnTo>
                  <a:lnTo>
                    <a:pt x="29032" y="51447"/>
                  </a:lnTo>
                  <a:lnTo>
                    <a:pt x="32575" y="51269"/>
                  </a:lnTo>
                  <a:lnTo>
                    <a:pt x="39941" y="50596"/>
                  </a:lnTo>
                  <a:lnTo>
                    <a:pt x="43218" y="49784"/>
                  </a:lnTo>
                  <a:lnTo>
                    <a:pt x="46100" y="48513"/>
                  </a:lnTo>
                  <a:lnTo>
                    <a:pt x="50749" y="46570"/>
                  </a:lnTo>
                  <a:lnTo>
                    <a:pt x="53677" y="44081"/>
                  </a:lnTo>
                  <a:lnTo>
                    <a:pt x="8128" y="44081"/>
                  </a:lnTo>
                  <a:lnTo>
                    <a:pt x="8128" y="7366"/>
                  </a:lnTo>
                  <a:lnTo>
                    <a:pt x="52715" y="7366"/>
                  </a:lnTo>
                  <a:lnTo>
                    <a:pt x="50114" y="4711"/>
                  </a:lnTo>
                  <a:lnTo>
                    <a:pt x="45542" y="2209"/>
                  </a:lnTo>
                  <a:lnTo>
                    <a:pt x="37084" y="342"/>
                  </a:lnTo>
                  <a:lnTo>
                    <a:pt x="32258" y="0"/>
                  </a:lnTo>
                  <a:close/>
                </a:path>
                <a:path w="60960" h="92075">
                  <a:moveTo>
                    <a:pt x="52715" y="7366"/>
                  </a:moveTo>
                  <a:lnTo>
                    <a:pt x="36144" y="7366"/>
                  </a:lnTo>
                  <a:lnTo>
                    <a:pt x="42037" y="8902"/>
                  </a:lnTo>
                  <a:lnTo>
                    <a:pt x="49656" y="14986"/>
                  </a:lnTo>
                  <a:lnTo>
                    <a:pt x="51562" y="19608"/>
                  </a:lnTo>
                  <a:lnTo>
                    <a:pt x="51562" y="33743"/>
                  </a:lnTo>
                  <a:lnTo>
                    <a:pt x="48463" y="39077"/>
                  </a:lnTo>
                  <a:lnTo>
                    <a:pt x="38811" y="43307"/>
                  </a:lnTo>
                  <a:lnTo>
                    <a:pt x="33350" y="44081"/>
                  </a:lnTo>
                  <a:lnTo>
                    <a:pt x="53677" y="44081"/>
                  </a:lnTo>
                  <a:lnTo>
                    <a:pt x="54305" y="43548"/>
                  </a:lnTo>
                  <a:lnTo>
                    <a:pt x="59220" y="35331"/>
                  </a:lnTo>
                  <a:lnTo>
                    <a:pt x="60439" y="30784"/>
                  </a:lnTo>
                  <a:lnTo>
                    <a:pt x="60439" y="22567"/>
                  </a:lnTo>
                  <a:lnTo>
                    <a:pt x="60020" y="19685"/>
                  </a:lnTo>
                  <a:lnTo>
                    <a:pt x="58077" y="13855"/>
                  </a:lnTo>
                  <a:lnTo>
                    <a:pt x="56299" y="10972"/>
                  </a:lnTo>
                  <a:lnTo>
                    <a:pt x="52715" y="736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3141624" y="5964567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4">
                <a:moveTo>
                  <a:pt x="63500" y="0"/>
                </a:moveTo>
                <a:lnTo>
                  <a:pt x="0" y="0"/>
                </a:lnTo>
                <a:lnTo>
                  <a:pt x="0" y="6858"/>
                </a:lnTo>
                <a:lnTo>
                  <a:pt x="63500" y="6858"/>
                </a:lnTo>
                <a:lnTo>
                  <a:pt x="63500" y="0"/>
                </a:lnTo>
                <a:close/>
              </a:path>
              <a:path w="63500" h="31114">
                <a:moveTo>
                  <a:pt x="63500" y="23749"/>
                </a:moveTo>
                <a:lnTo>
                  <a:pt x="0" y="23749"/>
                </a:lnTo>
                <a:lnTo>
                  <a:pt x="0" y="30607"/>
                </a:lnTo>
                <a:lnTo>
                  <a:pt x="63500" y="30607"/>
                </a:lnTo>
                <a:lnTo>
                  <a:pt x="63500" y="2374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3287521" y="5857722"/>
            <a:ext cx="322580" cy="93345"/>
            <a:chOff x="3287521" y="5857722"/>
            <a:chExt cx="322580" cy="9334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87521" y="5857722"/>
              <a:ext cx="119125" cy="9309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449446" y="5885662"/>
              <a:ext cx="59690" cy="64135"/>
            </a:xfrm>
            <a:custGeom>
              <a:avLst/>
              <a:gdLst/>
              <a:ahLst/>
              <a:cxnLst/>
              <a:rect l="l" t="t" r="r" b="b"/>
              <a:pathLst>
                <a:path w="59689" h="64135">
                  <a:moveTo>
                    <a:pt x="57150" y="0"/>
                  </a:moveTo>
                  <a:lnTo>
                    <a:pt x="48260" y="0"/>
                  </a:lnTo>
                  <a:lnTo>
                    <a:pt x="29425" y="25323"/>
                  </a:lnTo>
                  <a:lnTo>
                    <a:pt x="11302" y="0"/>
                  </a:lnTo>
                  <a:lnTo>
                    <a:pt x="1142" y="0"/>
                  </a:lnTo>
                  <a:lnTo>
                    <a:pt x="24637" y="31407"/>
                  </a:lnTo>
                  <a:lnTo>
                    <a:pt x="0" y="63754"/>
                  </a:lnTo>
                  <a:lnTo>
                    <a:pt x="9436" y="63690"/>
                  </a:lnTo>
                  <a:lnTo>
                    <a:pt x="29248" y="36893"/>
                  </a:lnTo>
                  <a:lnTo>
                    <a:pt x="49149" y="63754"/>
                  </a:lnTo>
                  <a:lnTo>
                    <a:pt x="59181" y="63754"/>
                  </a:lnTo>
                  <a:lnTo>
                    <a:pt x="34264" y="31076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34282" y="5857722"/>
              <a:ext cx="75564" cy="91694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3237623" y="5979769"/>
            <a:ext cx="417830" cy="132080"/>
            <a:chOff x="3237623" y="5979769"/>
            <a:chExt cx="417830" cy="132080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55644" y="6006312"/>
              <a:ext cx="383031" cy="10502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239909" y="5982055"/>
              <a:ext cx="413384" cy="1905"/>
            </a:xfrm>
            <a:custGeom>
              <a:avLst/>
              <a:gdLst/>
              <a:ahLst/>
              <a:cxnLst/>
              <a:rect l="l" t="t" r="r" b="b"/>
              <a:pathLst>
                <a:path w="413385" h="1904">
                  <a:moveTo>
                    <a:pt x="0" y="0"/>
                  </a:moveTo>
                  <a:lnTo>
                    <a:pt x="413042" y="1752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2903219" y="486811"/>
            <a:ext cx="4025265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35">
                <a:latin typeface="Microsoft Sans Serif"/>
                <a:cs typeface="Microsoft Sans Serif"/>
              </a:rPr>
              <a:t>Otra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ventaja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usar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variadores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55">
                <a:latin typeface="Microsoft Sans Serif"/>
                <a:cs typeface="Microsoft Sans Serif"/>
              </a:rPr>
              <a:t>CA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transportador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capacidad </a:t>
            </a:r>
            <a:r>
              <a:rPr dirty="0" sz="900" spc="-22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0">
                <a:latin typeface="Microsoft Sans Serif"/>
                <a:cs typeface="Microsoft Sans Serif"/>
              </a:rPr>
              <a:t>hacer </a:t>
            </a:r>
            <a:r>
              <a:rPr dirty="0" sz="900" spc="35">
                <a:latin typeface="Microsoft Sans Serif"/>
                <a:cs typeface="Microsoft Sans Serif"/>
              </a:rPr>
              <a:t>funcionar </a:t>
            </a:r>
            <a:r>
              <a:rPr dirty="0" sz="900" spc="30">
                <a:latin typeface="Microsoft Sans Serif"/>
                <a:cs typeface="Microsoft Sans Serif"/>
              </a:rPr>
              <a:t>diferentes </a:t>
            </a:r>
            <a:r>
              <a:rPr dirty="0" sz="900" spc="5">
                <a:latin typeface="Microsoft Sans Serif"/>
                <a:cs typeface="Microsoft Sans Serif"/>
              </a:rPr>
              <a:t>secciones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45">
                <a:latin typeface="Microsoft Sans Serif"/>
                <a:cs typeface="Microsoft Sans Serif"/>
              </a:rPr>
              <a:t>transportador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30">
                <a:latin typeface="Microsoft Sans Serif"/>
                <a:cs typeface="Microsoft Sans Serif"/>
              </a:rPr>
              <a:t>diferentes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velocidades. </a:t>
            </a:r>
            <a:r>
              <a:rPr dirty="0" sz="900" spc="20">
                <a:latin typeface="Microsoft Sans Serif"/>
                <a:cs typeface="Microsoft Sans Serif"/>
              </a:rPr>
              <a:t>Una </a:t>
            </a:r>
            <a:r>
              <a:rPr dirty="0" sz="900" spc="40">
                <a:latin typeface="Microsoft Sans Serif"/>
                <a:cs typeface="Microsoft Sans Serif"/>
              </a:rPr>
              <a:t>máquina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0">
                <a:latin typeface="Microsoft Sans Serif"/>
                <a:cs typeface="Microsoft Sans Serif"/>
              </a:rPr>
              <a:t>botellas, </a:t>
            </a:r>
            <a:r>
              <a:rPr dirty="0" sz="900" spc="55">
                <a:latin typeface="Microsoft Sans Serif"/>
                <a:cs typeface="Microsoft Sans Serif"/>
              </a:rPr>
              <a:t>por </a:t>
            </a:r>
            <a:r>
              <a:rPr dirty="0" sz="900" spc="30">
                <a:latin typeface="Microsoft Sans Serif"/>
                <a:cs typeface="Microsoft Sans Serif"/>
              </a:rPr>
              <a:t>ejemplo, </a:t>
            </a:r>
            <a:r>
              <a:rPr dirty="0" sz="900" spc="35">
                <a:latin typeface="Microsoft Sans Serif"/>
                <a:cs typeface="Microsoft Sans Serif"/>
              </a:rPr>
              <a:t>puede </a:t>
            </a:r>
            <a:r>
              <a:rPr dirty="0" sz="900" spc="40">
                <a:latin typeface="Microsoft Sans Serif"/>
                <a:cs typeface="Microsoft Sans Serif"/>
              </a:rPr>
              <a:t>tener </a:t>
            </a:r>
            <a:r>
              <a:rPr dirty="0" sz="900" spc="25">
                <a:latin typeface="Microsoft Sans Serif"/>
                <a:cs typeface="Microsoft Sans Serif"/>
              </a:rPr>
              <a:t>botellas </a:t>
            </a:r>
            <a:r>
              <a:rPr dirty="0" sz="900" spc="30">
                <a:latin typeface="Microsoft Sans Serif"/>
                <a:cs typeface="Microsoft Sans Serif"/>
              </a:rPr>
              <a:t> agrupadas juntas para </a:t>
            </a:r>
            <a:r>
              <a:rPr dirty="0" sz="900" spc="20">
                <a:latin typeface="Microsoft Sans Serif"/>
                <a:cs typeface="Microsoft Sans Serif"/>
              </a:rPr>
              <a:t>llenarlas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35">
                <a:latin typeface="Microsoft Sans Serif"/>
                <a:cs typeface="Microsoft Sans Serif"/>
              </a:rPr>
              <a:t>luego </a:t>
            </a:r>
            <a:r>
              <a:rPr dirty="0" sz="900" spc="15">
                <a:latin typeface="Microsoft Sans Serif"/>
                <a:cs typeface="Microsoft Sans Serif"/>
              </a:rPr>
              <a:t>esparcidas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25">
                <a:latin typeface="Microsoft Sans Serif"/>
                <a:cs typeface="Microsoft Sans Serif"/>
              </a:rPr>
              <a:t>etiquetarlas. </a:t>
            </a:r>
            <a:r>
              <a:rPr dirty="0" sz="900" spc="-50">
                <a:latin typeface="Microsoft Sans Serif"/>
                <a:cs typeface="Microsoft Sans Serif"/>
              </a:rPr>
              <a:t>Se </a:t>
            </a:r>
            <a:r>
              <a:rPr dirty="0" sz="900" spc="-4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necesitarían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dos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motores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dos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accionamientos.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Un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65">
                <a:latin typeface="Microsoft Sans Serif"/>
                <a:cs typeface="Microsoft Sans Serif"/>
              </a:rPr>
              <a:t>motor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haría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funcionar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10">
                <a:latin typeface="Microsoft Sans Serif"/>
                <a:cs typeface="Microsoft Sans Serif"/>
              </a:rPr>
              <a:t>sección </a:t>
            </a:r>
            <a:r>
              <a:rPr dirty="0" sz="900" spc="30">
                <a:latin typeface="Microsoft Sans Serif"/>
                <a:cs typeface="Microsoft Sans Serif"/>
              </a:rPr>
              <a:t>de llenado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25">
                <a:latin typeface="Microsoft Sans Serif"/>
                <a:cs typeface="Microsoft Sans Serif"/>
              </a:rPr>
              <a:t>dada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35">
                <a:latin typeface="Microsoft Sans Serif"/>
                <a:cs typeface="Microsoft Sans Serif"/>
              </a:rPr>
              <a:t>segundo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30">
                <a:latin typeface="Microsoft Sans Serif"/>
                <a:cs typeface="Microsoft Sans Serif"/>
              </a:rPr>
              <a:t>haría </a:t>
            </a:r>
            <a:r>
              <a:rPr dirty="0" sz="900" spc="35">
                <a:latin typeface="Microsoft Sans Serif"/>
                <a:cs typeface="Microsoft Sans Serif"/>
              </a:rPr>
              <a:t> funcionar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10">
                <a:latin typeface="Microsoft Sans Serif"/>
                <a:cs typeface="Microsoft Sans Serif"/>
              </a:rPr>
              <a:t>sección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0">
                <a:latin typeface="Microsoft Sans Serif"/>
                <a:cs typeface="Microsoft Sans Serif"/>
              </a:rPr>
              <a:t>etiquetado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30">
                <a:latin typeface="Microsoft Sans Serif"/>
                <a:cs typeface="Microsoft Sans Serif"/>
              </a:rPr>
              <a:t>poco </a:t>
            </a:r>
            <a:r>
              <a:rPr dirty="0" sz="900" spc="25">
                <a:latin typeface="Microsoft Sans Serif"/>
                <a:cs typeface="Microsoft Sans Serif"/>
              </a:rPr>
              <a:t>más </a:t>
            </a:r>
            <a:r>
              <a:rPr dirty="0" sz="900" spc="40">
                <a:latin typeface="Microsoft Sans Serif"/>
                <a:cs typeface="Microsoft Sans Serif"/>
              </a:rPr>
              <a:t>rápido </a:t>
            </a:r>
            <a:r>
              <a:rPr dirty="0" sz="900" spc="35">
                <a:latin typeface="Microsoft Sans Serif"/>
                <a:cs typeface="Microsoft Sans Serif"/>
              </a:rPr>
              <a:t>extendiendo </a:t>
            </a:r>
            <a:r>
              <a:rPr dirty="0" sz="900">
                <a:latin typeface="Microsoft Sans Serif"/>
                <a:cs typeface="Microsoft Sans Serif"/>
              </a:rPr>
              <a:t>las </a:t>
            </a:r>
            <a:r>
              <a:rPr dirty="0" sz="900" spc="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botellas.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7390" y="4249826"/>
            <a:ext cx="847725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10" b="1">
                <a:latin typeface="Arial"/>
                <a:cs typeface="Arial"/>
              </a:rPr>
              <a:t>Caballo</a:t>
            </a:r>
            <a:r>
              <a:rPr dirty="0" sz="750" spc="-45" b="1">
                <a:latin typeface="Arial"/>
                <a:cs typeface="Arial"/>
              </a:rPr>
              <a:t> </a:t>
            </a:r>
            <a:r>
              <a:rPr dirty="0" sz="750" spc="20" b="1">
                <a:latin typeface="Arial"/>
                <a:cs typeface="Arial"/>
              </a:rPr>
              <a:t>de</a:t>
            </a:r>
            <a:r>
              <a:rPr dirty="0" sz="750" spc="-40" b="1">
                <a:latin typeface="Arial"/>
                <a:cs typeface="Arial"/>
              </a:rPr>
              <a:t> </a:t>
            </a:r>
            <a:r>
              <a:rPr dirty="0" sz="750" spc="25" b="1">
                <a:latin typeface="Arial"/>
                <a:cs typeface="Arial"/>
              </a:rPr>
              <a:t>fuerza</a:t>
            </a:r>
            <a:endParaRPr sz="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03214" y="4186326"/>
            <a:ext cx="437642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10">
                <a:latin typeface="Microsoft Sans Serif"/>
                <a:cs typeface="Microsoft Sans Serif"/>
              </a:rPr>
              <a:t>Calcular </a:t>
            </a:r>
            <a:r>
              <a:rPr dirty="0" sz="950" spc="15">
                <a:latin typeface="Microsoft Sans Serif"/>
                <a:cs typeface="Microsoft Sans Serif"/>
              </a:rPr>
              <a:t>los caballos </a:t>
            </a:r>
            <a:r>
              <a:rPr dirty="0" sz="950" spc="30">
                <a:latin typeface="Microsoft Sans Serif"/>
                <a:cs typeface="Microsoft Sans Serif"/>
              </a:rPr>
              <a:t>de fuerza del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-10">
                <a:latin typeface="Microsoft Sans Serif"/>
                <a:cs typeface="Microsoft Sans Serif"/>
              </a:rPr>
              <a:t>es </a:t>
            </a:r>
            <a:r>
              <a:rPr dirty="0" sz="950" spc="30">
                <a:latin typeface="Microsoft Sans Serif"/>
                <a:cs typeface="Microsoft Sans Serif"/>
              </a:rPr>
              <a:t>complicado </a:t>
            </a:r>
            <a:r>
              <a:rPr dirty="0" sz="950" spc="25">
                <a:latin typeface="Microsoft Sans Serif"/>
                <a:cs typeface="Microsoft Sans Serif"/>
              </a:rPr>
              <a:t>con </a:t>
            </a:r>
            <a:r>
              <a:rPr dirty="0" sz="950" spc="30">
                <a:latin typeface="Microsoft Sans Serif"/>
                <a:cs typeface="Microsoft Sans Serif"/>
              </a:rPr>
              <a:t>muchas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variables, </a:t>
            </a:r>
            <a:r>
              <a:rPr dirty="0" sz="950" spc="35">
                <a:latin typeface="Microsoft Sans Serif"/>
                <a:cs typeface="Microsoft Sans Serif"/>
              </a:rPr>
              <a:t>lo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15">
                <a:latin typeface="Microsoft Sans Serif"/>
                <a:cs typeface="Microsoft Sans Serif"/>
              </a:rPr>
              <a:t>está </a:t>
            </a:r>
            <a:r>
              <a:rPr dirty="0" sz="950" spc="25">
                <a:latin typeface="Microsoft Sans Serif"/>
                <a:cs typeface="Microsoft Sans Serif"/>
              </a:rPr>
              <a:t>más </a:t>
            </a:r>
            <a:r>
              <a:rPr dirty="0" sz="950" spc="15">
                <a:latin typeface="Microsoft Sans Serif"/>
                <a:cs typeface="Microsoft Sans Serif"/>
              </a:rPr>
              <a:t>allá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5">
                <a:latin typeface="Microsoft Sans Serif"/>
                <a:cs typeface="Microsoft Sans Serif"/>
              </a:rPr>
              <a:t>alcance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este </a:t>
            </a:r>
            <a:r>
              <a:rPr dirty="0" sz="950" spc="20">
                <a:latin typeface="Microsoft Sans Serif"/>
                <a:cs typeface="Microsoft Sans Serif"/>
              </a:rPr>
              <a:t>curso. </a:t>
            </a:r>
            <a:r>
              <a:rPr dirty="0" sz="950" spc="-55">
                <a:latin typeface="Microsoft Sans Serif"/>
                <a:cs typeface="Microsoft Sans Serif"/>
              </a:rPr>
              <a:t>Se </a:t>
            </a:r>
            <a:r>
              <a:rPr dirty="0" sz="950" spc="20">
                <a:latin typeface="Microsoft Sans Serif"/>
                <a:cs typeface="Microsoft Sans Serif"/>
              </a:rPr>
              <a:t>necesitaría </a:t>
            </a:r>
            <a:r>
              <a:rPr dirty="0" sz="950" spc="2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alguien </a:t>
            </a:r>
            <a:r>
              <a:rPr dirty="0" sz="950" spc="25">
                <a:latin typeface="Microsoft Sans Serif"/>
                <a:cs typeface="Microsoft Sans Serif"/>
              </a:rPr>
              <a:t>con </a:t>
            </a:r>
            <a:r>
              <a:rPr dirty="0" sz="950" spc="35">
                <a:latin typeface="Microsoft Sans Serif"/>
                <a:cs typeface="Microsoft Sans Serif"/>
              </a:rPr>
              <a:t>conocimiento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25">
                <a:latin typeface="Microsoft Sans Serif"/>
                <a:cs typeface="Microsoft Sans Serif"/>
              </a:rPr>
              <a:t>experiencia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30">
                <a:latin typeface="Microsoft Sans Serif"/>
                <a:cs typeface="Microsoft Sans Serif"/>
              </a:rPr>
              <a:t>operación de </a:t>
            </a:r>
            <a:r>
              <a:rPr dirty="0" sz="950" spc="40">
                <a:latin typeface="Microsoft Sans Serif"/>
                <a:cs typeface="Microsoft Sans Serif"/>
              </a:rPr>
              <a:t>transportadores </a:t>
            </a:r>
            <a:r>
              <a:rPr dirty="0" sz="950" spc="4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calcular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precisión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potencia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requerida.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potencia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requerida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impulsar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45">
                <a:latin typeface="Microsoft Sans Serif"/>
                <a:cs typeface="Microsoft Sans Serif"/>
              </a:rPr>
              <a:t>transportador </a:t>
            </a:r>
            <a:r>
              <a:rPr dirty="0" sz="950" spc="-10">
                <a:latin typeface="Microsoft Sans Serif"/>
                <a:cs typeface="Microsoft Sans Serif"/>
              </a:rPr>
              <a:t>es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35">
                <a:latin typeface="Microsoft Sans Serif"/>
                <a:cs typeface="Microsoft Sans Serif"/>
              </a:rPr>
              <a:t>tensión </a:t>
            </a:r>
            <a:r>
              <a:rPr dirty="0" sz="950" spc="20">
                <a:latin typeface="Microsoft Sans Serif"/>
                <a:cs typeface="Microsoft Sans Serif"/>
              </a:rPr>
              <a:t>efectiva </a:t>
            </a:r>
            <a:r>
              <a:rPr dirty="0" sz="950" spc="-5">
                <a:latin typeface="Microsoft Sans Serif"/>
                <a:cs typeface="Microsoft Sans Serif"/>
              </a:rPr>
              <a:t>(T</a:t>
            </a:r>
            <a:r>
              <a:rPr dirty="0" sz="750" spc="-5">
                <a:latin typeface="Microsoft Sans Serif"/>
                <a:cs typeface="Microsoft Sans Serif"/>
              </a:rPr>
              <a:t>mi</a:t>
            </a:r>
            <a:r>
              <a:rPr dirty="0" sz="950" spc="-5">
                <a:latin typeface="Microsoft Sans Serif"/>
                <a:cs typeface="Microsoft Sans Serif"/>
              </a:rPr>
              <a:t>) </a:t>
            </a:r>
            <a:r>
              <a:rPr dirty="0" sz="950" spc="35">
                <a:latin typeface="Microsoft Sans Serif"/>
                <a:cs typeface="Microsoft Sans Serif"/>
              </a:rPr>
              <a:t>multiplicada </a:t>
            </a:r>
            <a:r>
              <a:rPr dirty="0" sz="950" spc="55">
                <a:latin typeface="Microsoft Sans Serif"/>
                <a:cs typeface="Microsoft Sans Serif"/>
              </a:rPr>
              <a:t>por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 velocidad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45">
                <a:latin typeface="Microsoft Sans Serif"/>
                <a:cs typeface="Microsoft Sans Serif"/>
              </a:rPr>
              <a:t>(V)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correa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pies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por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minuto,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dividida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por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33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000.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03220" y="6394854"/>
            <a:ext cx="3514725" cy="23698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15">
                <a:latin typeface="Microsoft Sans Serif"/>
                <a:cs typeface="Microsoft Sans Serif"/>
              </a:rPr>
              <a:t>Tensión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efectiva</a:t>
            </a:r>
            <a:r>
              <a:rPr dirty="0" sz="1000" spc="-5">
                <a:latin typeface="Microsoft Sans Serif"/>
                <a:cs typeface="Microsoft Sans Serif"/>
              </a:rPr>
              <a:t> (T</a:t>
            </a:r>
            <a:r>
              <a:rPr dirty="0" sz="800" spc="-5">
                <a:latin typeface="Microsoft Sans Serif"/>
                <a:cs typeface="Microsoft Sans Serif"/>
              </a:rPr>
              <a:t>mi</a:t>
            </a:r>
            <a:r>
              <a:rPr dirty="0" sz="1000" spc="-5">
                <a:latin typeface="Microsoft Sans Serif"/>
                <a:cs typeface="Microsoft Sans Serif"/>
              </a:rPr>
              <a:t>)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está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determinado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por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varias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fuerzas: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350">
              <a:latin typeface="Microsoft Sans Serif"/>
              <a:cs typeface="Microsoft Sans Serif"/>
            </a:endParaRPr>
          </a:p>
          <a:p>
            <a:pPr marL="105410" indent="-93345">
              <a:lnSpc>
                <a:spcPct val="100000"/>
              </a:lnSpc>
              <a:buChar char="•"/>
              <a:tabLst>
                <a:tab pos="106045" algn="l"/>
              </a:tabLst>
            </a:pPr>
            <a:r>
              <a:rPr dirty="0" sz="1150" spc="-10">
                <a:latin typeface="Microsoft Sans Serif"/>
                <a:cs typeface="Microsoft Sans Serif"/>
              </a:rPr>
              <a:t>Peso</a:t>
            </a:r>
            <a:r>
              <a:rPr dirty="0" sz="1150" spc="-15">
                <a:latin typeface="Microsoft Sans Serif"/>
                <a:cs typeface="Microsoft Sans Serif"/>
              </a:rPr>
              <a:t> </a:t>
            </a:r>
            <a:r>
              <a:rPr dirty="0" sz="1150" spc="50">
                <a:latin typeface="Microsoft Sans Serif"/>
                <a:cs typeface="Microsoft Sans Serif"/>
              </a:rPr>
              <a:t>gravitatorio</a:t>
            </a:r>
            <a:r>
              <a:rPr dirty="0" sz="1150" spc="-15">
                <a:latin typeface="Microsoft Sans Serif"/>
                <a:cs typeface="Microsoft Sans Serif"/>
              </a:rPr>
              <a:t> </a:t>
            </a:r>
            <a:r>
              <a:rPr dirty="0" sz="1150" spc="35">
                <a:latin typeface="Microsoft Sans Serif"/>
                <a:cs typeface="Microsoft Sans Serif"/>
              </a:rPr>
              <a:t>de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20">
                <a:latin typeface="Microsoft Sans Serif"/>
                <a:cs typeface="Microsoft Sans Serif"/>
              </a:rPr>
              <a:t>la</a:t>
            </a:r>
            <a:r>
              <a:rPr dirty="0" sz="1150" spc="-15">
                <a:latin typeface="Microsoft Sans Serif"/>
                <a:cs typeface="Microsoft Sans Serif"/>
              </a:rPr>
              <a:t> </a:t>
            </a:r>
            <a:r>
              <a:rPr dirty="0" sz="1150" spc="25">
                <a:latin typeface="Microsoft Sans Serif"/>
                <a:cs typeface="Microsoft Sans Serif"/>
              </a:rPr>
              <a:t>carga</a:t>
            </a:r>
            <a:endParaRPr sz="1150">
              <a:latin typeface="Microsoft Sans Serif"/>
              <a:cs typeface="Microsoft Sans Serif"/>
            </a:endParaRPr>
          </a:p>
          <a:p>
            <a:pPr marL="100965" indent="-88900">
              <a:lnSpc>
                <a:spcPct val="100000"/>
              </a:lnSpc>
              <a:spcBef>
                <a:spcPts val="110"/>
              </a:spcBef>
              <a:buChar char="•"/>
              <a:tabLst>
                <a:tab pos="101600" algn="l"/>
              </a:tabLst>
            </a:pPr>
            <a:r>
              <a:rPr dirty="0" sz="1100" spc="50">
                <a:latin typeface="Microsoft Sans Serif"/>
                <a:cs typeface="Microsoft Sans Serif"/>
              </a:rPr>
              <a:t>Longitud</a:t>
            </a:r>
            <a:r>
              <a:rPr dirty="0" sz="1100" spc="-25">
                <a:latin typeface="Microsoft Sans Serif"/>
                <a:cs typeface="Microsoft Sans Serif"/>
              </a:rPr>
              <a:t> </a:t>
            </a:r>
            <a:r>
              <a:rPr dirty="0" sz="1100" spc="10">
                <a:latin typeface="Microsoft Sans Serif"/>
                <a:cs typeface="Microsoft Sans Serif"/>
              </a:rPr>
              <a:t>y</a:t>
            </a:r>
            <a:r>
              <a:rPr dirty="0" sz="1100" spc="-25">
                <a:latin typeface="Microsoft Sans Serif"/>
                <a:cs typeface="Microsoft Sans Serif"/>
              </a:rPr>
              <a:t> </a:t>
            </a:r>
            <a:r>
              <a:rPr dirty="0" sz="1100" spc="25">
                <a:latin typeface="Microsoft Sans Serif"/>
                <a:cs typeface="Microsoft Sans Serif"/>
              </a:rPr>
              <a:t>peso</a:t>
            </a:r>
            <a:r>
              <a:rPr dirty="0" sz="1100" spc="-2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del</a:t>
            </a:r>
            <a:r>
              <a:rPr dirty="0" sz="1100" spc="-25">
                <a:latin typeface="Microsoft Sans Serif"/>
                <a:cs typeface="Microsoft Sans Serif"/>
              </a:rPr>
              <a:t> </a:t>
            </a:r>
            <a:r>
              <a:rPr dirty="0" sz="1100" spc="55">
                <a:latin typeface="Microsoft Sans Serif"/>
                <a:cs typeface="Microsoft Sans Serif"/>
              </a:rPr>
              <a:t>cinturón</a:t>
            </a:r>
            <a:endParaRPr sz="1100">
              <a:latin typeface="Microsoft Sans Serif"/>
              <a:cs typeface="Microsoft Sans Serif"/>
            </a:endParaRPr>
          </a:p>
          <a:p>
            <a:pPr marL="97155" indent="-85090">
              <a:lnSpc>
                <a:spcPct val="100000"/>
              </a:lnSpc>
              <a:spcBef>
                <a:spcPts val="170"/>
              </a:spcBef>
              <a:buChar char="•"/>
              <a:tabLst>
                <a:tab pos="97790" algn="l"/>
              </a:tabLst>
            </a:pPr>
            <a:r>
              <a:rPr dirty="0" sz="1050" spc="15">
                <a:latin typeface="Microsoft Sans Serif"/>
                <a:cs typeface="Microsoft Sans Serif"/>
              </a:rPr>
              <a:t>Fricción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del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material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en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el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50">
                <a:latin typeface="Microsoft Sans Serif"/>
                <a:cs typeface="Microsoft Sans Serif"/>
              </a:rPr>
              <a:t>transportador</a:t>
            </a:r>
            <a:endParaRPr sz="1050">
              <a:latin typeface="Microsoft Sans Serif"/>
              <a:cs typeface="Microsoft Sans Serif"/>
            </a:endParaRPr>
          </a:p>
          <a:p>
            <a:pPr marL="81280" indent="-69215">
              <a:lnSpc>
                <a:spcPct val="100000"/>
              </a:lnSpc>
              <a:spcBef>
                <a:spcPts val="380"/>
              </a:spcBef>
              <a:buChar char="•"/>
              <a:tabLst>
                <a:tab pos="81915" algn="l"/>
              </a:tabLst>
            </a:pPr>
            <a:r>
              <a:rPr dirty="0" sz="850" spc="10">
                <a:latin typeface="Microsoft Sans Serif"/>
                <a:cs typeface="Microsoft Sans Serif"/>
              </a:rPr>
              <a:t>Fricción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todos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los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componentes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y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accesorios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transmisión</a:t>
            </a:r>
            <a:endParaRPr sz="850">
              <a:latin typeface="Microsoft Sans Serif"/>
              <a:cs typeface="Microsoft Sans Serif"/>
            </a:endParaRPr>
          </a:p>
          <a:p>
            <a:pPr lvl="1" marL="615315" indent="-55880">
              <a:lnSpc>
                <a:spcPct val="100000"/>
              </a:lnSpc>
              <a:spcBef>
                <a:spcPts val="520"/>
              </a:spcBef>
              <a:buChar char="-"/>
              <a:tabLst>
                <a:tab pos="615950" algn="l"/>
              </a:tabLst>
            </a:pPr>
            <a:r>
              <a:rPr dirty="0" sz="750" spc="20">
                <a:latin typeface="Microsoft Sans Serif"/>
                <a:cs typeface="Microsoft Sans Serif"/>
              </a:rPr>
              <a:t>inercia</a:t>
            </a:r>
            <a:r>
              <a:rPr dirty="0" sz="750" spc="-2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2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la</a:t>
            </a:r>
            <a:r>
              <a:rPr dirty="0" sz="750" spc="-2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polea</a:t>
            </a:r>
            <a:endParaRPr sz="750">
              <a:latin typeface="Microsoft Sans Serif"/>
              <a:cs typeface="Microsoft Sans Serif"/>
            </a:endParaRPr>
          </a:p>
          <a:p>
            <a:pPr lvl="1" marL="615315" indent="-55880">
              <a:lnSpc>
                <a:spcPct val="100000"/>
              </a:lnSpc>
              <a:spcBef>
                <a:spcPts val="540"/>
              </a:spcBef>
              <a:buChar char="-"/>
              <a:tabLst>
                <a:tab pos="615950" algn="l"/>
              </a:tabLst>
            </a:pPr>
            <a:r>
              <a:rPr dirty="0" sz="750" spc="15">
                <a:latin typeface="Microsoft Sans Serif"/>
                <a:cs typeface="Microsoft Sans Serif"/>
              </a:rPr>
              <a:t>peso</a:t>
            </a:r>
            <a:r>
              <a:rPr dirty="0" sz="750" spc="-1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1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la</a:t>
            </a:r>
            <a:r>
              <a:rPr dirty="0" sz="750" spc="-10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correa/cadena</a:t>
            </a:r>
            <a:endParaRPr sz="750">
              <a:latin typeface="Microsoft Sans Serif"/>
              <a:cs typeface="Microsoft Sans Serif"/>
            </a:endParaRPr>
          </a:p>
          <a:p>
            <a:pPr lvl="1" marL="619125" indent="-59690">
              <a:lnSpc>
                <a:spcPct val="100000"/>
              </a:lnSpc>
              <a:spcBef>
                <a:spcPts val="490"/>
              </a:spcBef>
              <a:buChar char="-"/>
              <a:tabLst>
                <a:tab pos="619760" algn="l"/>
              </a:tabLst>
            </a:pPr>
            <a:r>
              <a:rPr dirty="0" sz="800" spc="20">
                <a:latin typeface="Microsoft Sans Serif"/>
                <a:cs typeface="Microsoft Sans Serif"/>
              </a:rPr>
              <a:t>inercia</a:t>
            </a:r>
            <a:r>
              <a:rPr dirty="0" sz="800" spc="-3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del</a:t>
            </a:r>
            <a:r>
              <a:rPr dirty="0" sz="800" spc="-25">
                <a:latin typeface="Microsoft Sans Serif"/>
                <a:cs typeface="Microsoft Sans Serif"/>
              </a:rPr>
              <a:t> </a:t>
            </a:r>
            <a:r>
              <a:rPr dirty="0" sz="800" spc="55">
                <a:latin typeface="Microsoft Sans Serif"/>
                <a:cs typeface="Microsoft Sans Serif"/>
              </a:rPr>
              <a:t>motor</a:t>
            </a:r>
            <a:endParaRPr sz="800">
              <a:latin typeface="Microsoft Sans Serif"/>
              <a:cs typeface="Microsoft Sans Serif"/>
            </a:endParaRPr>
          </a:p>
          <a:p>
            <a:pPr lvl="1" marL="633730" indent="-74295">
              <a:lnSpc>
                <a:spcPct val="100000"/>
              </a:lnSpc>
              <a:spcBef>
                <a:spcPts val="280"/>
              </a:spcBef>
              <a:buChar char="-"/>
              <a:tabLst>
                <a:tab pos="634365" algn="l"/>
              </a:tabLst>
            </a:pPr>
            <a:r>
              <a:rPr dirty="0" sz="1000" spc="30">
                <a:latin typeface="Microsoft Sans Serif"/>
                <a:cs typeface="Microsoft Sans Serif"/>
              </a:rPr>
              <a:t>fricción</a:t>
            </a:r>
            <a:r>
              <a:rPr dirty="0" sz="1000" spc="-2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2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arados</a:t>
            </a:r>
            <a:endParaRPr sz="1000">
              <a:latin typeface="Microsoft Sans Serif"/>
              <a:cs typeface="Microsoft Sans Serif"/>
            </a:endParaRPr>
          </a:p>
          <a:p>
            <a:pPr lvl="1" marL="619125" indent="-59690">
              <a:lnSpc>
                <a:spcPct val="100000"/>
              </a:lnSpc>
              <a:spcBef>
                <a:spcPts val="440"/>
              </a:spcBef>
              <a:buChar char="-"/>
              <a:tabLst>
                <a:tab pos="619760" algn="l"/>
              </a:tabLst>
            </a:pPr>
            <a:r>
              <a:rPr dirty="0" sz="800" spc="25">
                <a:latin typeface="Microsoft Sans Serif"/>
                <a:cs typeface="Microsoft Sans Serif"/>
              </a:rPr>
              <a:t>fricción</a:t>
            </a:r>
            <a:r>
              <a:rPr dirty="0" sz="800" spc="-2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2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los</a:t>
            </a:r>
            <a:r>
              <a:rPr dirty="0" sz="800" spc="-20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rodillos</a:t>
            </a:r>
            <a:endParaRPr sz="800">
              <a:latin typeface="Microsoft Sans Serif"/>
              <a:cs typeface="Microsoft Sans Serif"/>
            </a:endParaRPr>
          </a:p>
          <a:p>
            <a:pPr marL="12700" marR="302895">
              <a:lnSpc>
                <a:spcPct val="133300"/>
              </a:lnSpc>
              <a:spcBef>
                <a:spcPts val="20"/>
              </a:spcBef>
              <a:buChar char="•"/>
              <a:tabLst>
                <a:tab pos="85725" algn="l"/>
              </a:tabLst>
            </a:pPr>
            <a:r>
              <a:rPr dirty="0" sz="900">
                <a:latin typeface="Microsoft Sans Serif"/>
                <a:cs typeface="Microsoft Sans Serif"/>
              </a:rPr>
              <a:t>Fuerza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aceleración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cuando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se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agrega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material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nuevo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al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transportador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050481" y="9536430"/>
            <a:ext cx="200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99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58122" y="1498980"/>
            <a:ext cx="152400" cy="92075"/>
            <a:chOff x="2758122" y="1498980"/>
            <a:chExt cx="152400" cy="920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58122" y="1498980"/>
              <a:ext cx="67056" cy="9169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849816" y="1498980"/>
              <a:ext cx="60960" cy="92075"/>
            </a:xfrm>
            <a:custGeom>
              <a:avLst/>
              <a:gdLst/>
              <a:ahLst/>
              <a:cxnLst/>
              <a:rect l="l" t="t" r="r" b="b"/>
              <a:pathLst>
                <a:path w="60960" h="92075">
                  <a:moveTo>
                    <a:pt x="32257" y="0"/>
                  </a:moveTo>
                  <a:lnTo>
                    <a:pt x="0" y="0"/>
                  </a:lnTo>
                  <a:lnTo>
                    <a:pt x="0" y="91694"/>
                  </a:lnTo>
                  <a:lnTo>
                    <a:pt x="8127" y="91694"/>
                  </a:lnTo>
                  <a:lnTo>
                    <a:pt x="8127" y="51435"/>
                  </a:lnTo>
                  <a:lnTo>
                    <a:pt x="29032" y="51435"/>
                  </a:lnTo>
                  <a:lnTo>
                    <a:pt x="32575" y="51269"/>
                  </a:lnTo>
                  <a:lnTo>
                    <a:pt x="39941" y="50596"/>
                  </a:lnTo>
                  <a:lnTo>
                    <a:pt x="43218" y="49784"/>
                  </a:lnTo>
                  <a:lnTo>
                    <a:pt x="46100" y="48514"/>
                  </a:lnTo>
                  <a:lnTo>
                    <a:pt x="50749" y="46570"/>
                  </a:lnTo>
                  <a:lnTo>
                    <a:pt x="53680" y="44069"/>
                  </a:lnTo>
                  <a:lnTo>
                    <a:pt x="8127" y="44069"/>
                  </a:lnTo>
                  <a:lnTo>
                    <a:pt x="8127" y="7366"/>
                  </a:lnTo>
                  <a:lnTo>
                    <a:pt x="52727" y="7366"/>
                  </a:lnTo>
                  <a:lnTo>
                    <a:pt x="50114" y="4699"/>
                  </a:lnTo>
                  <a:lnTo>
                    <a:pt x="45542" y="2209"/>
                  </a:lnTo>
                  <a:lnTo>
                    <a:pt x="37083" y="342"/>
                  </a:lnTo>
                  <a:lnTo>
                    <a:pt x="32257" y="0"/>
                  </a:lnTo>
                  <a:close/>
                </a:path>
                <a:path w="60960" h="92075">
                  <a:moveTo>
                    <a:pt x="52727" y="7366"/>
                  </a:moveTo>
                  <a:lnTo>
                    <a:pt x="36144" y="7366"/>
                  </a:lnTo>
                  <a:lnTo>
                    <a:pt x="42037" y="8890"/>
                  </a:lnTo>
                  <a:lnTo>
                    <a:pt x="49656" y="14986"/>
                  </a:lnTo>
                  <a:lnTo>
                    <a:pt x="51562" y="19608"/>
                  </a:lnTo>
                  <a:lnTo>
                    <a:pt x="51562" y="33743"/>
                  </a:lnTo>
                  <a:lnTo>
                    <a:pt x="48463" y="39077"/>
                  </a:lnTo>
                  <a:lnTo>
                    <a:pt x="38811" y="43307"/>
                  </a:lnTo>
                  <a:lnTo>
                    <a:pt x="33350" y="44069"/>
                  </a:lnTo>
                  <a:lnTo>
                    <a:pt x="53680" y="44069"/>
                  </a:lnTo>
                  <a:lnTo>
                    <a:pt x="54305" y="43535"/>
                  </a:lnTo>
                  <a:lnTo>
                    <a:pt x="59220" y="35331"/>
                  </a:lnTo>
                  <a:lnTo>
                    <a:pt x="60439" y="30772"/>
                  </a:lnTo>
                  <a:lnTo>
                    <a:pt x="60439" y="22567"/>
                  </a:lnTo>
                  <a:lnTo>
                    <a:pt x="60020" y="19685"/>
                  </a:lnTo>
                  <a:lnTo>
                    <a:pt x="58077" y="13843"/>
                  </a:lnTo>
                  <a:lnTo>
                    <a:pt x="56299" y="10960"/>
                  </a:lnTo>
                  <a:lnTo>
                    <a:pt x="52727" y="736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/>
          <p:nvPr/>
        </p:nvSpPr>
        <p:spPr>
          <a:xfrm>
            <a:off x="2960547" y="1544574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5">
                <a:moveTo>
                  <a:pt x="63500" y="0"/>
                </a:moveTo>
                <a:lnTo>
                  <a:pt x="0" y="0"/>
                </a:lnTo>
                <a:lnTo>
                  <a:pt x="0" y="6857"/>
                </a:lnTo>
                <a:lnTo>
                  <a:pt x="63500" y="6857"/>
                </a:lnTo>
                <a:lnTo>
                  <a:pt x="63500" y="0"/>
                </a:lnTo>
                <a:close/>
              </a:path>
              <a:path w="63500" h="31115">
                <a:moveTo>
                  <a:pt x="63500" y="23749"/>
                </a:moveTo>
                <a:lnTo>
                  <a:pt x="0" y="23749"/>
                </a:lnTo>
                <a:lnTo>
                  <a:pt x="0" y="30606"/>
                </a:lnTo>
                <a:lnTo>
                  <a:pt x="63500" y="30606"/>
                </a:lnTo>
                <a:lnTo>
                  <a:pt x="63500" y="2374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2758122" y="1840014"/>
            <a:ext cx="152400" cy="92075"/>
            <a:chOff x="2758122" y="1840014"/>
            <a:chExt cx="152400" cy="9207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58122" y="1840014"/>
              <a:ext cx="67056" cy="9169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849816" y="1840014"/>
              <a:ext cx="60960" cy="92075"/>
            </a:xfrm>
            <a:custGeom>
              <a:avLst/>
              <a:gdLst/>
              <a:ahLst/>
              <a:cxnLst/>
              <a:rect l="l" t="t" r="r" b="b"/>
              <a:pathLst>
                <a:path w="60960" h="92075">
                  <a:moveTo>
                    <a:pt x="32257" y="0"/>
                  </a:moveTo>
                  <a:lnTo>
                    <a:pt x="0" y="0"/>
                  </a:lnTo>
                  <a:lnTo>
                    <a:pt x="0" y="91693"/>
                  </a:lnTo>
                  <a:lnTo>
                    <a:pt x="8127" y="91693"/>
                  </a:lnTo>
                  <a:lnTo>
                    <a:pt x="8127" y="51434"/>
                  </a:lnTo>
                  <a:lnTo>
                    <a:pt x="29032" y="51434"/>
                  </a:lnTo>
                  <a:lnTo>
                    <a:pt x="32575" y="51269"/>
                  </a:lnTo>
                  <a:lnTo>
                    <a:pt x="39941" y="50596"/>
                  </a:lnTo>
                  <a:lnTo>
                    <a:pt x="43218" y="49783"/>
                  </a:lnTo>
                  <a:lnTo>
                    <a:pt x="46100" y="48513"/>
                  </a:lnTo>
                  <a:lnTo>
                    <a:pt x="50749" y="46570"/>
                  </a:lnTo>
                  <a:lnTo>
                    <a:pt x="53692" y="44068"/>
                  </a:lnTo>
                  <a:lnTo>
                    <a:pt x="8127" y="44068"/>
                  </a:lnTo>
                  <a:lnTo>
                    <a:pt x="8127" y="7365"/>
                  </a:lnTo>
                  <a:lnTo>
                    <a:pt x="52727" y="7365"/>
                  </a:lnTo>
                  <a:lnTo>
                    <a:pt x="50114" y="4699"/>
                  </a:lnTo>
                  <a:lnTo>
                    <a:pt x="45542" y="2209"/>
                  </a:lnTo>
                  <a:lnTo>
                    <a:pt x="37083" y="342"/>
                  </a:lnTo>
                  <a:lnTo>
                    <a:pt x="32257" y="0"/>
                  </a:lnTo>
                  <a:close/>
                </a:path>
                <a:path w="60960" h="92075">
                  <a:moveTo>
                    <a:pt x="52727" y="7365"/>
                  </a:moveTo>
                  <a:lnTo>
                    <a:pt x="36144" y="7365"/>
                  </a:lnTo>
                  <a:lnTo>
                    <a:pt x="42037" y="8889"/>
                  </a:lnTo>
                  <a:lnTo>
                    <a:pt x="49656" y="14985"/>
                  </a:lnTo>
                  <a:lnTo>
                    <a:pt x="51562" y="19608"/>
                  </a:lnTo>
                  <a:lnTo>
                    <a:pt x="51562" y="33743"/>
                  </a:lnTo>
                  <a:lnTo>
                    <a:pt x="48463" y="39077"/>
                  </a:lnTo>
                  <a:lnTo>
                    <a:pt x="38811" y="43306"/>
                  </a:lnTo>
                  <a:lnTo>
                    <a:pt x="33350" y="44068"/>
                  </a:lnTo>
                  <a:lnTo>
                    <a:pt x="53692" y="44068"/>
                  </a:lnTo>
                  <a:lnTo>
                    <a:pt x="54305" y="43548"/>
                  </a:lnTo>
                  <a:lnTo>
                    <a:pt x="59220" y="35331"/>
                  </a:lnTo>
                  <a:lnTo>
                    <a:pt x="60451" y="30784"/>
                  </a:lnTo>
                  <a:lnTo>
                    <a:pt x="60451" y="22567"/>
                  </a:lnTo>
                  <a:lnTo>
                    <a:pt x="60032" y="19684"/>
                  </a:lnTo>
                  <a:lnTo>
                    <a:pt x="58077" y="13842"/>
                  </a:lnTo>
                  <a:lnTo>
                    <a:pt x="56299" y="10972"/>
                  </a:lnTo>
                  <a:lnTo>
                    <a:pt x="52727" y="736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/>
          <p:nvPr/>
        </p:nvSpPr>
        <p:spPr>
          <a:xfrm>
            <a:off x="2960560" y="1885607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4">
                <a:moveTo>
                  <a:pt x="63500" y="0"/>
                </a:moveTo>
                <a:lnTo>
                  <a:pt x="0" y="0"/>
                </a:lnTo>
                <a:lnTo>
                  <a:pt x="0" y="6857"/>
                </a:lnTo>
                <a:lnTo>
                  <a:pt x="63500" y="6857"/>
                </a:lnTo>
                <a:lnTo>
                  <a:pt x="63500" y="0"/>
                </a:lnTo>
                <a:close/>
              </a:path>
              <a:path w="63500" h="31114">
                <a:moveTo>
                  <a:pt x="63500" y="23749"/>
                </a:moveTo>
                <a:lnTo>
                  <a:pt x="0" y="23749"/>
                </a:lnTo>
                <a:lnTo>
                  <a:pt x="0" y="30606"/>
                </a:lnTo>
                <a:lnTo>
                  <a:pt x="63500" y="30606"/>
                </a:lnTo>
                <a:lnTo>
                  <a:pt x="63500" y="2374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/>
          <p:cNvGrpSpPr/>
          <p:nvPr/>
        </p:nvGrpSpPr>
        <p:grpSpPr>
          <a:xfrm>
            <a:off x="3072307" y="1842554"/>
            <a:ext cx="237490" cy="90805"/>
            <a:chOff x="3072307" y="1842554"/>
            <a:chExt cx="237490" cy="9080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72307" y="1842554"/>
              <a:ext cx="131318" cy="9042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223323" y="1843823"/>
              <a:ext cx="86360" cy="89535"/>
            </a:xfrm>
            <a:custGeom>
              <a:avLst/>
              <a:gdLst/>
              <a:ahLst/>
              <a:cxnLst/>
              <a:rect l="l" t="t" r="r" b="b"/>
              <a:pathLst>
                <a:path w="86360" h="89535">
                  <a:moveTo>
                    <a:pt x="10160" y="76962"/>
                  </a:moveTo>
                  <a:lnTo>
                    <a:pt x="0" y="76962"/>
                  </a:lnTo>
                  <a:lnTo>
                    <a:pt x="0" y="87896"/>
                  </a:lnTo>
                  <a:lnTo>
                    <a:pt x="10160" y="87896"/>
                  </a:lnTo>
                  <a:lnTo>
                    <a:pt x="10160" y="76962"/>
                  </a:lnTo>
                  <a:close/>
                </a:path>
                <a:path w="86360" h="89535">
                  <a:moveTo>
                    <a:pt x="86220" y="50673"/>
                  </a:moveTo>
                  <a:lnTo>
                    <a:pt x="83807" y="43688"/>
                  </a:lnTo>
                  <a:lnTo>
                    <a:pt x="74155" y="33020"/>
                  </a:lnTo>
                  <a:lnTo>
                    <a:pt x="67627" y="30353"/>
                  </a:lnTo>
                  <a:lnTo>
                    <a:pt x="55448" y="30353"/>
                  </a:lnTo>
                  <a:lnTo>
                    <a:pt x="51828" y="31102"/>
                  </a:lnTo>
                  <a:lnTo>
                    <a:pt x="45313" y="34061"/>
                  </a:lnTo>
                  <a:lnTo>
                    <a:pt x="42367" y="36283"/>
                  </a:lnTo>
                  <a:lnTo>
                    <a:pt x="39738" y="39243"/>
                  </a:lnTo>
                  <a:lnTo>
                    <a:pt x="41275" y="6731"/>
                  </a:lnTo>
                  <a:lnTo>
                    <a:pt x="81775" y="6731"/>
                  </a:lnTo>
                  <a:lnTo>
                    <a:pt x="81775" y="0"/>
                  </a:lnTo>
                  <a:lnTo>
                    <a:pt x="33515" y="0"/>
                  </a:lnTo>
                  <a:lnTo>
                    <a:pt x="31356" y="51054"/>
                  </a:lnTo>
                  <a:lnTo>
                    <a:pt x="39738" y="51054"/>
                  </a:lnTo>
                  <a:lnTo>
                    <a:pt x="40754" y="46824"/>
                  </a:lnTo>
                  <a:lnTo>
                    <a:pt x="42964" y="43434"/>
                  </a:lnTo>
                  <a:lnTo>
                    <a:pt x="49733" y="38354"/>
                  </a:lnTo>
                  <a:lnTo>
                    <a:pt x="53759" y="37084"/>
                  </a:lnTo>
                  <a:lnTo>
                    <a:pt x="64503" y="37084"/>
                  </a:lnTo>
                  <a:lnTo>
                    <a:pt x="69291" y="39204"/>
                  </a:lnTo>
                  <a:lnTo>
                    <a:pt x="75984" y="47332"/>
                  </a:lnTo>
                  <a:lnTo>
                    <a:pt x="77584" y="52539"/>
                  </a:lnTo>
                  <a:lnTo>
                    <a:pt x="77584" y="65151"/>
                  </a:lnTo>
                  <a:lnTo>
                    <a:pt x="76111" y="70319"/>
                  </a:lnTo>
                  <a:lnTo>
                    <a:pt x="69507" y="79806"/>
                  </a:lnTo>
                  <a:lnTo>
                    <a:pt x="64109" y="82423"/>
                  </a:lnTo>
                  <a:lnTo>
                    <a:pt x="51930" y="82423"/>
                  </a:lnTo>
                  <a:lnTo>
                    <a:pt x="47688" y="81076"/>
                  </a:lnTo>
                  <a:lnTo>
                    <a:pt x="40576" y="75399"/>
                  </a:lnTo>
                  <a:lnTo>
                    <a:pt x="38709" y="71335"/>
                  </a:lnTo>
                  <a:lnTo>
                    <a:pt x="38709" y="66167"/>
                  </a:lnTo>
                  <a:lnTo>
                    <a:pt x="29578" y="66167"/>
                  </a:lnTo>
                  <a:lnTo>
                    <a:pt x="29578" y="68453"/>
                  </a:lnTo>
                  <a:lnTo>
                    <a:pt x="29946" y="70866"/>
                  </a:lnTo>
                  <a:lnTo>
                    <a:pt x="52019" y="89154"/>
                  </a:lnTo>
                  <a:lnTo>
                    <a:pt x="65570" y="89154"/>
                  </a:lnTo>
                  <a:lnTo>
                    <a:pt x="72783" y="86423"/>
                  </a:lnTo>
                  <a:lnTo>
                    <a:pt x="83527" y="75501"/>
                  </a:lnTo>
                  <a:lnTo>
                    <a:pt x="86220" y="68287"/>
                  </a:lnTo>
                  <a:lnTo>
                    <a:pt x="86220" y="5067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65678" y="1430147"/>
            <a:ext cx="669340" cy="251713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43453" y="6728231"/>
            <a:ext cx="1843824" cy="148805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736100" y="7148080"/>
            <a:ext cx="92976" cy="49051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818229" y="8300973"/>
            <a:ext cx="298792" cy="94386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4859845" y="8102841"/>
            <a:ext cx="50800" cy="24765"/>
          </a:xfrm>
          <a:custGeom>
            <a:avLst/>
            <a:gdLst/>
            <a:ahLst/>
            <a:cxnLst/>
            <a:rect l="l" t="t" r="r" b="b"/>
            <a:pathLst>
              <a:path w="50800" h="24765">
                <a:moveTo>
                  <a:pt x="50800" y="0"/>
                </a:moveTo>
                <a:lnTo>
                  <a:pt x="0" y="0"/>
                </a:lnTo>
                <a:lnTo>
                  <a:pt x="0" y="5486"/>
                </a:lnTo>
                <a:lnTo>
                  <a:pt x="50800" y="5486"/>
                </a:lnTo>
                <a:lnTo>
                  <a:pt x="50800" y="0"/>
                </a:lnTo>
                <a:close/>
              </a:path>
              <a:path w="50800" h="24765">
                <a:moveTo>
                  <a:pt x="50800" y="18999"/>
                </a:moveTo>
                <a:lnTo>
                  <a:pt x="0" y="18999"/>
                </a:lnTo>
                <a:lnTo>
                  <a:pt x="0" y="24485"/>
                </a:lnTo>
                <a:lnTo>
                  <a:pt x="50800" y="24485"/>
                </a:lnTo>
                <a:lnTo>
                  <a:pt x="50800" y="1899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8" name="object 18"/>
          <p:cNvGrpSpPr/>
          <p:nvPr/>
        </p:nvGrpSpPr>
        <p:grpSpPr>
          <a:xfrm>
            <a:off x="4964607" y="8011503"/>
            <a:ext cx="245110" cy="200660"/>
            <a:chOff x="4964607" y="8011503"/>
            <a:chExt cx="245110" cy="200660"/>
          </a:xfrm>
        </p:grpSpPr>
        <p:sp>
          <p:nvSpPr>
            <p:cNvPr id="19" name="object 19"/>
            <p:cNvSpPr/>
            <p:nvPr/>
          </p:nvSpPr>
          <p:spPr>
            <a:xfrm>
              <a:off x="4964607" y="8107591"/>
              <a:ext cx="245110" cy="0"/>
            </a:xfrm>
            <a:custGeom>
              <a:avLst/>
              <a:gdLst/>
              <a:ahLst/>
              <a:cxnLst/>
              <a:rect l="l" t="t" r="r" b="b"/>
              <a:pathLst>
                <a:path w="245110" h="0">
                  <a:moveTo>
                    <a:pt x="0" y="0"/>
                  </a:moveTo>
                  <a:lnTo>
                    <a:pt x="244513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990033" y="8013535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43" y="0"/>
                  </a:lnTo>
                  <a:lnTo>
                    <a:pt x="10833" y="4800"/>
                  </a:lnTo>
                  <a:lnTo>
                    <a:pt x="6692" y="7785"/>
                  </a:lnTo>
                  <a:lnTo>
                    <a:pt x="3581" y="9512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36" y="7213"/>
                  </a:lnTo>
                  <a:lnTo>
                    <a:pt x="15836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34724" y="8011503"/>
              <a:ext cx="159207" cy="7437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066131" y="8138808"/>
              <a:ext cx="48895" cy="73660"/>
            </a:xfrm>
            <a:custGeom>
              <a:avLst/>
              <a:gdLst/>
              <a:ahLst/>
              <a:cxnLst/>
              <a:rect l="l" t="t" r="r" b="b"/>
              <a:pathLst>
                <a:path w="48895" h="73659">
                  <a:moveTo>
                    <a:pt x="25806" y="0"/>
                  </a:moveTo>
                  <a:lnTo>
                    <a:pt x="0" y="0"/>
                  </a:lnTo>
                  <a:lnTo>
                    <a:pt x="0" y="73355"/>
                  </a:lnTo>
                  <a:lnTo>
                    <a:pt x="6502" y="73355"/>
                  </a:lnTo>
                  <a:lnTo>
                    <a:pt x="6502" y="41148"/>
                  </a:lnTo>
                  <a:lnTo>
                    <a:pt x="23228" y="41148"/>
                  </a:lnTo>
                  <a:lnTo>
                    <a:pt x="26047" y="41008"/>
                  </a:lnTo>
                  <a:lnTo>
                    <a:pt x="31953" y="40474"/>
                  </a:lnTo>
                  <a:lnTo>
                    <a:pt x="34569" y="39827"/>
                  </a:lnTo>
                  <a:lnTo>
                    <a:pt x="36880" y="38811"/>
                  </a:lnTo>
                  <a:lnTo>
                    <a:pt x="40601" y="37261"/>
                  </a:lnTo>
                  <a:lnTo>
                    <a:pt x="42955" y="35255"/>
                  </a:lnTo>
                  <a:lnTo>
                    <a:pt x="6502" y="35255"/>
                  </a:lnTo>
                  <a:lnTo>
                    <a:pt x="6502" y="5892"/>
                  </a:lnTo>
                  <a:lnTo>
                    <a:pt x="42195" y="5892"/>
                  </a:lnTo>
                  <a:lnTo>
                    <a:pt x="40093" y="3759"/>
                  </a:lnTo>
                  <a:lnTo>
                    <a:pt x="36436" y="1765"/>
                  </a:lnTo>
                  <a:lnTo>
                    <a:pt x="29667" y="279"/>
                  </a:lnTo>
                  <a:lnTo>
                    <a:pt x="25806" y="0"/>
                  </a:lnTo>
                  <a:close/>
                </a:path>
                <a:path w="48895" h="73659">
                  <a:moveTo>
                    <a:pt x="42195" y="5892"/>
                  </a:moveTo>
                  <a:lnTo>
                    <a:pt x="28917" y="5892"/>
                  </a:lnTo>
                  <a:lnTo>
                    <a:pt x="33629" y="7112"/>
                  </a:lnTo>
                  <a:lnTo>
                    <a:pt x="39712" y="11988"/>
                  </a:lnTo>
                  <a:lnTo>
                    <a:pt x="41249" y="15684"/>
                  </a:lnTo>
                  <a:lnTo>
                    <a:pt x="41249" y="26987"/>
                  </a:lnTo>
                  <a:lnTo>
                    <a:pt x="38773" y="31267"/>
                  </a:lnTo>
                  <a:lnTo>
                    <a:pt x="31051" y="34645"/>
                  </a:lnTo>
                  <a:lnTo>
                    <a:pt x="26682" y="35255"/>
                  </a:lnTo>
                  <a:lnTo>
                    <a:pt x="42955" y="35255"/>
                  </a:lnTo>
                  <a:lnTo>
                    <a:pt x="43446" y="34836"/>
                  </a:lnTo>
                  <a:lnTo>
                    <a:pt x="47370" y="28257"/>
                  </a:lnTo>
                  <a:lnTo>
                    <a:pt x="48361" y="24625"/>
                  </a:lnTo>
                  <a:lnTo>
                    <a:pt x="48361" y="18059"/>
                  </a:lnTo>
                  <a:lnTo>
                    <a:pt x="47997" y="15684"/>
                  </a:lnTo>
                  <a:lnTo>
                    <a:pt x="46456" y="11074"/>
                  </a:lnTo>
                  <a:lnTo>
                    <a:pt x="45034" y="8775"/>
                  </a:lnTo>
                  <a:lnTo>
                    <a:pt x="42195" y="589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2723133" y="490880"/>
            <a:ext cx="3891279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dirty="0" sz="1050" spc="-50">
                <a:latin typeface="Microsoft Sans Serif"/>
                <a:cs typeface="Microsoft Sans Serif"/>
              </a:rPr>
              <a:t>Si</a:t>
            </a:r>
            <a:r>
              <a:rPr dirty="0" sz="1050" spc="-10">
                <a:latin typeface="Microsoft Sans Serif"/>
                <a:cs typeface="Microsoft Sans Serif"/>
              </a:rPr>
              <a:t> se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20">
                <a:latin typeface="Microsoft Sans Serif"/>
                <a:cs typeface="Microsoft Sans Serif"/>
              </a:rPr>
              <a:t>calculó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que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la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40">
                <a:latin typeface="Microsoft Sans Serif"/>
                <a:cs typeface="Microsoft Sans Serif"/>
              </a:rPr>
              <a:t>tensión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20">
                <a:latin typeface="Microsoft Sans Serif"/>
                <a:cs typeface="Microsoft Sans Serif"/>
              </a:rPr>
              <a:t>efectiva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60">
                <a:latin typeface="Microsoft Sans Serif"/>
                <a:cs typeface="Microsoft Sans Serif"/>
              </a:rPr>
              <a:t>un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50">
                <a:latin typeface="Microsoft Sans Serif"/>
                <a:cs typeface="Microsoft Sans Serif"/>
              </a:rPr>
              <a:t>transportador</a:t>
            </a:r>
            <a:r>
              <a:rPr dirty="0" sz="1050" spc="-10">
                <a:latin typeface="Microsoft Sans Serif"/>
                <a:cs typeface="Microsoft Sans Serif"/>
              </a:rPr>
              <a:t> es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 </a:t>
            </a:r>
            <a:r>
              <a:rPr dirty="0" sz="1050" spc="-265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2000 </a:t>
            </a:r>
            <a:r>
              <a:rPr dirty="0" sz="1050" spc="30">
                <a:latin typeface="Microsoft Sans Serif"/>
                <a:cs typeface="Microsoft Sans Serif"/>
              </a:rPr>
              <a:t>libras </a:t>
            </a:r>
            <a:r>
              <a:rPr dirty="0" sz="1050" spc="10">
                <a:latin typeface="Microsoft Sans Serif"/>
                <a:cs typeface="Microsoft Sans Serif"/>
              </a:rPr>
              <a:t>y </a:t>
            </a:r>
            <a:r>
              <a:rPr dirty="0" sz="1050" spc="15">
                <a:latin typeface="Microsoft Sans Serif"/>
                <a:cs typeface="Microsoft Sans Serif"/>
              </a:rPr>
              <a:t>la </a:t>
            </a:r>
            <a:r>
              <a:rPr dirty="0" sz="1050" spc="25">
                <a:latin typeface="Microsoft Sans Serif"/>
                <a:cs typeface="Microsoft Sans Serif"/>
              </a:rPr>
              <a:t>velocidad </a:t>
            </a:r>
            <a:r>
              <a:rPr dirty="0" sz="1050" spc="45">
                <a:latin typeface="Microsoft Sans Serif"/>
                <a:cs typeface="Microsoft Sans Serif"/>
              </a:rPr>
              <a:t>máxima </a:t>
            </a:r>
            <a:r>
              <a:rPr dirty="0" sz="1050" spc="-10">
                <a:latin typeface="Microsoft Sans Serif"/>
                <a:cs typeface="Microsoft Sans Serif"/>
              </a:rPr>
              <a:t>es </a:t>
            </a:r>
            <a:r>
              <a:rPr dirty="0" sz="1050" spc="35">
                <a:latin typeface="Microsoft Sans Serif"/>
                <a:cs typeface="Microsoft Sans Serif"/>
              </a:rPr>
              <a:t>de </a:t>
            </a:r>
            <a:r>
              <a:rPr dirty="0" sz="1050" spc="15">
                <a:latin typeface="Microsoft Sans Serif"/>
                <a:cs typeface="Microsoft Sans Serif"/>
              </a:rPr>
              <a:t>750 </a:t>
            </a:r>
            <a:r>
              <a:rPr dirty="0" sz="1050" spc="-25">
                <a:latin typeface="Microsoft Sans Serif"/>
                <a:cs typeface="Microsoft Sans Serif"/>
              </a:rPr>
              <a:t>FPM, </a:t>
            </a:r>
            <a:r>
              <a:rPr dirty="0" sz="1050" spc="30">
                <a:latin typeface="Microsoft Sans Serif"/>
                <a:cs typeface="Microsoft Sans Serif"/>
              </a:rPr>
              <a:t>entonces </a:t>
            </a:r>
            <a:r>
              <a:rPr dirty="0" sz="1050" spc="15">
                <a:latin typeface="Microsoft Sans Serif"/>
                <a:cs typeface="Microsoft Sans Serif"/>
              </a:rPr>
              <a:t>la </a:t>
            </a:r>
            <a:r>
              <a:rPr dirty="0" sz="1050" spc="-26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potencia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requerida</a:t>
            </a:r>
            <a:r>
              <a:rPr dirty="0" sz="1050" spc="-10">
                <a:latin typeface="Microsoft Sans Serif"/>
                <a:cs typeface="Microsoft Sans Serif"/>
              </a:rPr>
              <a:t> es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5">
                <a:latin typeface="Microsoft Sans Serif"/>
                <a:cs typeface="Microsoft Sans Serif"/>
              </a:rPr>
              <a:t>45,5.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23133" y="2315869"/>
            <a:ext cx="419608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800" spc="-35">
                <a:latin typeface="Microsoft Sans Serif"/>
                <a:cs typeface="Microsoft Sans Serif"/>
              </a:rPr>
              <a:t>El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par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arranque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45">
                <a:latin typeface="Microsoft Sans Serif"/>
                <a:cs typeface="Microsoft Sans Serif"/>
              </a:rPr>
              <a:t>un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40">
                <a:latin typeface="Microsoft Sans Serif"/>
                <a:cs typeface="Microsoft Sans Serif"/>
              </a:rPr>
              <a:t>transportador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puede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ser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1,5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>
                <a:latin typeface="Microsoft Sans Serif"/>
                <a:cs typeface="Microsoft Sans Serif"/>
              </a:rPr>
              <a:t>a </a:t>
            </a:r>
            <a:r>
              <a:rPr dirty="0" sz="800" spc="10">
                <a:latin typeface="Microsoft Sans Serif"/>
                <a:cs typeface="Microsoft Sans Serif"/>
              </a:rPr>
              <a:t>2</a:t>
            </a:r>
            <a:r>
              <a:rPr dirty="0" sz="800" spc="-5">
                <a:latin typeface="Microsoft Sans Serif"/>
                <a:cs typeface="Microsoft Sans Serif"/>
              </a:rPr>
              <a:t> veces </a:t>
            </a:r>
            <a:r>
              <a:rPr dirty="0" sz="800" spc="15">
                <a:latin typeface="Microsoft Sans Serif"/>
                <a:cs typeface="Microsoft Sans Serif"/>
              </a:rPr>
              <a:t>el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par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carga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total. </a:t>
            </a:r>
            <a:r>
              <a:rPr dirty="0" sz="800" spc="-195">
                <a:latin typeface="Microsoft Sans Serif"/>
                <a:cs typeface="Microsoft Sans Serif"/>
              </a:rPr>
              <a:t> </a:t>
            </a:r>
            <a:r>
              <a:rPr dirty="0" sz="800" spc="-55">
                <a:latin typeface="Microsoft Sans Serif"/>
                <a:cs typeface="Microsoft Sans Serif"/>
              </a:rPr>
              <a:t>Es </a:t>
            </a:r>
            <a:r>
              <a:rPr dirty="0" sz="800" spc="20">
                <a:latin typeface="Microsoft Sans Serif"/>
                <a:cs typeface="Microsoft Sans Serif"/>
              </a:rPr>
              <a:t>posible </a:t>
            </a:r>
            <a:r>
              <a:rPr dirty="0" sz="800" spc="30">
                <a:latin typeface="Microsoft Sans Serif"/>
                <a:cs typeface="Microsoft Sans Serif"/>
              </a:rPr>
              <a:t>que </a:t>
            </a:r>
            <a:r>
              <a:rPr dirty="0" sz="800" spc="45">
                <a:latin typeface="Microsoft Sans Serif"/>
                <a:cs typeface="Microsoft Sans Serif"/>
              </a:rPr>
              <a:t>un </a:t>
            </a:r>
            <a:r>
              <a:rPr dirty="0" sz="800" spc="55">
                <a:latin typeface="Microsoft Sans Serif"/>
                <a:cs typeface="Microsoft Sans Serif"/>
              </a:rPr>
              <a:t>motor </a:t>
            </a:r>
            <a:r>
              <a:rPr dirty="0" sz="800">
                <a:latin typeface="Microsoft Sans Serif"/>
                <a:cs typeface="Microsoft Sans Serif"/>
              </a:rPr>
              <a:t>capaz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30">
                <a:latin typeface="Microsoft Sans Serif"/>
                <a:cs typeface="Microsoft Sans Serif"/>
              </a:rPr>
              <a:t>impulsar </a:t>
            </a:r>
            <a:r>
              <a:rPr dirty="0" sz="800" spc="45">
                <a:latin typeface="Microsoft Sans Serif"/>
                <a:cs typeface="Microsoft Sans Serif"/>
              </a:rPr>
              <a:t>un </a:t>
            </a:r>
            <a:r>
              <a:rPr dirty="0" sz="800" spc="40">
                <a:latin typeface="Microsoft Sans Serif"/>
                <a:cs typeface="Microsoft Sans Serif"/>
              </a:rPr>
              <a:t>transportador </a:t>
            </a:r>
            <a:r>
              <a:rPr dirty="0" sz="800" spc="35">
                <a:latin typeface="Microsoft Sans Serif"/>
                <a:cs typeface="Microsoft Sans Serif"/>
              </a:rPr>
              <a:t>completamente </a:t>
            </a:r>
            <a:r>
              <a:rPr dirty="0" sz="800" spc="25">
                <a:latin typeface="Microsoft Sans Serif"/>
                <a:cs typeface="Microsoft Sans Serif"/>
              </a:rPr>
              <a:t>cargado </a:t>
            </a:r>
            <a:r>
              <a:rPr dirty="0" sz="800" spc="30">
                <a:latin typeface="Microsoft Sans Serif"/>
                <a:cs typeface="Microsoft Sans Serif"/>
              </a:rPr>
              <a:t> </a:t>
            </a:r>
            <a:r>
              <a:rPr dirty="0" sz="800" spc="40">
                <a:latin typeface="Microsoft Sans Serif"/>
                <a:cs typeface="Microsoft Sans Serif"/>
              </a:rPr>
              <a:t>no </a:t>
            </a:r>
            <a:r>
              <a:rPr dirty="0" sz="800" spc="30">
                <a:latin typeface="Microsoft Sans Serif"/>
                <a:cs typeface="Microsoft Sans Serif"/>
              </a:rPr>
              <a:t>pueda </a:t>
            </a:r>
            <a:r>
              <a:rPr dirty="0" sz="800" spc="25">
                <a:latin typeface="Microsoft Sans Serif"/>
                <a:cs typeface="Microsoft Sans Serif"/>
              </a:rPr>
              <a:t>arrancar </a:t>
            </a:r>
            <a:r>
              <a:rPr dirty="0" sz="800" spc="5">
                <a:latin typeface="Microsoft Sans Serif"/>
                <a:cs typeface="Microsoft Sans Serif"/>
              </a:rPr>
              <a:t>y </a:t>
            </a:r>
            <a:r>
              <a:rPr dirty="0" sz="800" spc="15">
                <a:latin typeface="Microsoft Sans Serif"/>
                <a:cs typeface="Microsoft Sans Serif"/>
              </a:rPr>
              <a:t>acelerar el </a:t>
            </a:r>
            <a:r>
              <a:rPr dirty="0" sz="800" spc="40">
                <a:latin typeface="Microsoft Sans Serif"/>
                <a:cs typeface="Microsoft Sans Serif"/>
              </a:rPr>
              <a:t>transportador </a:t>
            </a:r>
            <a:r>
              <a:rPr dirty="0" sz="800" spc="20">
                <a:latin typeface="Microsoft Sans Serif"/>
                <a:cs typeface="Microsoft Sans Serif"/>
              </a:rPr>
              <a:t>hasta </a:t>
            </a:r>
            <a:r>
              <a:rPr dirty="0" sz="800" spc="10">
                <a:latin typeface="Microsoft Sans Serif"/>
                <a:cs typeface="Microsoft Sans Serif"/>
              </a:rPr>
              <a:t>alcanzar la </a:t>
            </a:r>
            <a:r>
              <a:rPr dirty="0" sz="800" spc="15">
                <a:latin typeface="Microsoft Sans Serif"/>
                <a:cs typeface="Microsoft Sans Serif"/>
              </a:rPr>
              <a:t>velocidad. </a:t>
            </a:r>
            <a:r>
              <a:rPr dirty="0" sz="800" spc="-5">
                <a:latin typeface="Microsoft Sans Serif"/>
                <a:cs typeface="Microsoft Sans Serif"/>
              </a:rPr>
              <a:t>Los 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variadores </a:t>
            </a:r>
            <a:r>
              <a:rPr dirty="0" sz="800" spc="25">
                <a:latin typeface="Microsoft Sans Serif"/>
                <a:cs typeface="Microsoft Sans Serif"/>
              </a:rPr>
              <a:t>de </a:t>
            </a:r>
            <a:r>
              <a:rPr dirty="0" sz="800" spc="-50">
                <a:latin typeface="Microsoft Sans Serif"/>
                <a:cs typeface="Microsoft Sans Serif"/>
              </a:rPr>
              <a:t>CA </a:t>
            </a:r>
            <a:r>
              <a:rPr dirty="0" sz="800" spc="40">
                <a:latin typeface="Microsoft Sans Serif"/>
                <a:cs typeface="Microsoft Sans Serif"/>
              </a:rPr>
              <a:t>normalmente </a:t>
            </a:r>
            <a:r>
              <a:rPr dirty="0" sz="800" spc="30">
                <a:latin typeface="Microsoft Sans Serif"/>
                <a:cs typeface="Microsoft Sans Serif"/>
              </a:rPr>
              <a:t>pueden </a:t>
            </a:r>
            <a:r>
              <a:rPr dirty="0" sz="800" spc="35">
                <a:latin typeface="Microsoft Sans Serif"/>
                <a:cs typeface="Microsoft Sans Serif"/>
              </a:rPr>
              <a:t>suministrar </a:t>
            </a:r>
            <a:r>
              <a:rPr dirty="0" sz="800" spc="5">
                <a:latin typeface="Microsoft Sans Serif"/>
                <a:cs typeface="Microsoft Sans Serif"/>
              </a:rPr>
              <a:t>1,5 </a:t>
            </a:r>
            <a:r>
              <a:rPr dirty="0" sz="800" spc="-5">
                <a:latin typeface="Microsoft Sans Serif"/>
                <a:cs typeface="Microsoft Sans Serif"/>
              </a:rPr>
              <a:t>veces </a:t>
            </a:r>
            <a:r>
              <a:rPr dirty="0" sz="800" spc="15">
                <a:latin typeface="Microsoft Sans Serif"/>
                <a:cs typeface="Microsoft Sans Serif"/>
              </a:rPr>
              <a:t>el </a:t>
            </a:r>
            <a:r>
              <a:rPr dirty="0" sz="800" spc="35">
                <a:latin typeface="Microsoft Sans Serif"/>
                <a:cs typeface="Microsoft Sans Serif"/>
              </a:rPr>
              <a:t>par </a:t>
            </a:r>
            <a:r>
              <a:rPr dirty="0" sz="800">
                <a:latin typeface="Microsoft Sans Serif"/>
                <a:cs typeface="Microsoft Sans Serif"/>
              </a:rPr>
              <a:t>a </a:t>
            </a:r>
            <a:r>
              <a:rPr dirty="0" sz="800" spc="25">
                <a:latin typeface="Microsoft Sans Serif"/>
                <a:cs typeface="Microsoft Sans Serif"/>
              </a:rPr>
              <a:t>plena </a:t>
            </a:r>
            <a:r>
              <a:rPr dirty="0" sz="800" spc="20">
                <a:latin typeface="Microsoft Sans Serif"/>
                <a:cs typeface="Microsoft Sans Serif"/>
              </a:rPr>
              <a:t>carga </a:t>
            </a:r>
            <a:r>
              <a:rPr dirty="0" sz="800" spc="25">
                <a:latin typeface="Microsoft Sans Serif"/>
                <a:cs typeface="Microsoft Sans Serif"/>
              </a:rPr>
              <a:t>para </a:t>
            </a:r>
            <a:r>
              <a:rPr dirty="0" sz="800" spc="-200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el </a:t>
            </a:r>
            <a:r>
              <a:rPr dirty="0" sz="800" spc="30">
                <a:latin typeface="Microsoft Sans Serif"/>
                <a:cs typeface="Microsoft Sans Serif"/>
              </a:rPr>
              <a:t>arranque. </a:t>
            </a:r>
            <a:r>
              <a:rPr dirty="0" sz="800" spc="-55">
                <a:latin typeface="Microsoft Sans Serif"/>
                <a:cs typeface="Microsoft Sans Serif"/>
              </a:rPr>
              <a:t>Es </a:t>
            </a:r>
            <a:r>
              <a:rPr dirty="0" sz="800" spc="20">
                <a:latin typeface="Microsoft Sans Serif"/>
                <a:cs typeface="Microsoft Sans Serif"/>
              </a:rPr>
              <a:t>posible </a:t>
            </a:r>
            <a:r>
              <a:rPr dirty="0" sz="800" spc="30">
                <a:latin typeface="Microsoft Sans Serif"/>
                <a:cs typeface="Microsoft Sans Serif"/>
              </a:rPr>
              <a:t>que </a:t>
            </a:r>
            <a:r>
              <a:rPr dirty="0" sz="800" spc="45">
                <a:latin typeface="Microsoft Sans Serif"/>
                <a:cs typeface="Microsoft Sans Serif"/>
              </a:rPr>
              <a:t>un </a:t>
            </a:r>
            <a:r>
              <a:rPr dirty="0" sz="800" spc="30">
                <a:latin typeface="Microsoft Sans Serif"/>
                <a:cs typeface="Microsoft Sans Serif"/>
              </a:rPr>
              <a:t>ingeniero </a:t>
            </a:r>
            <a:r>
              <a:rPr dirty="0" sz="800" spc="25">
                <a:latin typeface="Microsoft Sans Serif"/>
                <a:cs typeface="Microsoft Sans Serif"/>
              </a:rPr>
              <a:t>deba elegir </a:t>
            </a:r>
            <a:r>
              <a:rPr dirty="0" sz="800" spc="45">
                <a:latin typeface="Microsoft Sans Serif"/>
                <a:cs typeface="Microsoft Sans Serif"/>
              </a:rPr>
              <a:t>un </a:t>
            </a:r>
            <a:r>
              <a:rPr dirty="0" sz="800" spc="55">
                <a:latin typeface="Microsoft Sans Serif"/>
                <a:cs typeface="Microsoft Sans Serif"/>
              </a:rPr>
              <a:t>motor </a:t>
            </a:r>
            <a:r>
              <a:rPr dirty="0" sz="800" spc="5">
                <a:latin typeface="Microsoft Sans Serif"/>
                <a:cs typeface="Microsoft Sans Serif"/>
              </a:rPr>
              <a:t>y </a:t>
            </a:r>
            <a:r>
              <a:rPr dirty="0" sz="800" spc="30">
                <a:latin typeface="Microsoft Sans Serif"/>
                <a:cs typeface="Microsoft Sans Serif"/>
              </a:rPr>
              <a:t>una transmisión </a:t>
            </a:r>
            <a:r>
              <a:rPr dirty="0" sz="800" spc="20">
                <a:latin typeface="Microsoft Sans Serif"/>
                <a:cs typeface="Microsoft Sans Serif"/>
              </a:rPr>
              <a:t>más </a:t>
            </a:r>
            <a:r>
              <a:rPr dirty="0" sz="800" spc="25">
                <a:latin typeface="Microsoft Sans Serif"/>
                <a:cs typeface="Microsoft Sans Serif"/>
              </a:rPr>
              <a:t> grandes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para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arrancar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5">
                <a:latin typeface="Microsoft Sans Serif"/>
                <a:cs typeface="Microsoft Sans Serif"/>
              </a:rPr>
              <a:t>y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acelerar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5">
                <a:latin typeface="Microsoft Sans Serif"/>
                <a:cs typeface="Microsoft Sans Serif"/>
              </a:rPr>
              <a:t>el</a:t>
            </a:r>
            <a:r>
              <a:rPr dirty="0" sz="80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transportador.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27293" y="3625241"/>
            <a:ext cx="153670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20" b="1">
                <a:latin typeface="Arial"/>
                <a:cs typeface="Arial"/>
              </a:rPr>
              <a:t>Torque,</a:t>
            </a:r>
            <a:r>
              <a:rPr dirty="0" sz="1050" spc="-35" b="1">
                <a:latin typeface="Arial"/>
                <a:cs typeface="Arial"/>
              </a:rPr>
              <a:t> </a:t>
            </a:r>
            <a:r>
              <a:rPr dirty="0" sz="1050" b="1">
                <a:latin typeface="Arial"/>
                <a:cs typeface="Arial"/>
              </a:rPr>
              <a:t>HP</a:t>
            </a:r>
            <a:r>
              <a:rPr dirty="0" sz="1050" spc="-30" b="1">
                <a:latin typeface="Arial"/>
                <a:cs typeface="Arial"/>
              </a:rPr>
              <a:t> </a:t>
            </a:r>
            <a:r>
              <a:rPr dirty="0" sz="1050" spc="10" b="1">
                <a:latin typeface="Arial"/>
                <a:cs typeface="Arial"/>
              </a:rPr>
              <a:t>y</a:t>
            </a:r>
            <a:r>
              <a:rPr dirty="0" sz="1050" spc="-35" b="1">
                <a:latin typeface="Arial"/>
                <a:cs typeface="Arial"/>
              </a:rPr>
              <a:t> </a:t>
            </a:r>
            <a:r>
              <a:rPr dirty="0" sz="1050" spc="15" b="1">
                <a:latin typeface="Arial"/>
                <a:cs typeface="Arial"/>
              </a:rPr>
              <a:t>velocidad</a:t>
            </a:r>
            <a:endParaRPr sz="10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721472" y="3598571"/>
            <a:ext cx="4222750" cy="27698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3970" marR="228600" indent="-1905">
              <a:lnSpc>
                <a:spcPct val="129500"/>
              </a:lnSpc>
              <a:spcBef>
                <a:spcPts val="140"/>
              </a:spcBef>
            </a:pPr>
            <a:r>
              <a:rPr dirty="0" sz="900" spc="-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45">
                <a:latin typeface="Microsoft Sans Serif"/>
                <a:cs typeface="Microsoft Sans Serif"/>
              </a:rPr>
              <a:t>transportador </a:t>
            </a:r>
            <a:r>
              <a:rPr dirty="0" sz="900" spc="40">
                <a:latin typeface="Microsoft Sans Serif"/>
                <a:cs typeface="Microsoft Sans Serif"/>
              </a:rPr>
              <a:t>aumenta aumentando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5">
                <a:latin typeface="Microsoft Sans Serif"/>
                <a:cs typeface="Microsoft Sans Serif"/>
              </a:rPr>
              <a:t>frecuencia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accionamiento de </a:t>
            </a:r>
            <a:r>
              <a:rPr dirty="0" sz="900" spc="-55">
                <a:latin typeface="Microsoft Sans Serif"/>
                <a:cs typeface="Microsoft Sans Serif"/>
              </a:rPr>
              <a:t>CA</a:t>
            </a:r>
            <a:r>
              <a:rPr dirty="0" sz="900" spc="-50">
                <a:latin typeface="Microsoft Sans Serif"/>
                <a:cs typeface="Microsoft Sans Serif"/>
              </a:rPr>
              <a:t> (F)</a:t>
            </a:r>
            <a:r>
              <a:rPr dirty="0" sz="900" spc="13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al </a:t>
            </a:r>
            <a:r>
              <a:rPr dirty="0" sz="900" spc="50">
                <a:latin typeface="Microsoft Sans Serif"/>
                <a:cs typeface="Microsoft Sans Serif"/>
              </a:rPr>
              <a:t>motor. </a:t>
            </a: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40">
                <a:latin typeface="Microsoft Sans Serif"/>
                <a:cs typeface="Microsoft Sans Serif"/>
              </a:rPr>
              <a:t>par </a:t>
            </a:r>
            <a:r>
              <a:rPr dirty="0" sz="900" spc="-40">
                <a:latin typeface="Microsoft Sans Serif"/>
                <a:cs typeface="Microsoft Sans Serif"/>
              </a:rPr>
              <a:t>(T)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5">
                <a:latin typeface="Microsoft Sans Serif"/>
                <a:cs typeface="Microsoft Sans Serif"/>
              </a:rPr>
              <a:t>ve </a:t>
            </a:r>
            <a:r>
              <a:rPr dirty="0" sz="900" spc="25">
                <a:latin typeface="Microsoft Sans Serif"/>
                <a:cs typeface="Microsoft Sans Serif"/>
              </a:rPr>
              <a:t>afectado </a:t>
            </a:r>
            <a:r>
              <a:rPr dirty="0" sz="900" spc="55">
                <a:latin typeface="Microsoft Sans Serif"/>
                <a:cs typeface="Microsoft Sans Serif"/>
              </a:rPr>
              <a:t>por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40">
                <a:latin typeface="Microsoft Sans Serif"/>
                <a:cs typeface="Microsoft Sans Serif"/>
              </a:rPr>
              <a:t>flujo </a:t>
            </a:r>
            <a:r>
              <a:rPr dirty="0" sz="900" spc="-25">
                <a:latin typeface="Microsoft Sans Serif"/>
                <a:cs typeface="Microsoft Sans Serif"/>
              </a:rPr>
              <a:t>(Φ)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corriente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trabajo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5">
                <a:latin typeface="Microsoft Sans Serif"/>
                <a:cs typeface="Microsoft Sans Serif"/>
              </a:rPr>
              <a:t>(I</a:t>
            </a:r>
            <a:r>
              <a:rPr dirty="0" sz="750" spc="-5">
                <a:latin typeface="Microsoft Sans Serif"/>
                <a:cs typeface="Microsoft Sans Serif"/>
              </a:rPr>
              <a:t>W</a:t>
            </a:r>
            <a:r>
              <a:rPr dirty="0" sz="950" spc="-5">
                <a:latin typeface="Microsoft Sans Serif"/>
                <a:cs typeface="Microsoft Sans Serif"/>
              </a:rPr>
              <a:t>).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40">
                <a:latin typeface="Microsoft Sans Serif"/>
                <a:cs typeface="Microsoft Sans Serif"/>
              </a:rPr>
              <a:t>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variador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mantendrá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flujo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constante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al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mantener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constante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relación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voltaje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frecuencia.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Para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ello,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endParaRPr sz="950">
              <a:latin typeface="Microsoft Sans Serif"/>
              <a:cs typeface="Microsoft Sans Serif"/>
            </a:endParaRPr>
          </a:p>
          <a:p>
            <a:pPr marL="13970" marR="5080">
              <a:lnSpc>
                <a:spcPct val="126299"/>
              </a:lnSpc>
            </a:pPr>
            <a:r>
              <a:rPr dirty="0" sz="950" spc="35">
                <a:latin typeface="Microsoft Sans Serif"/>
                <a:cs typeface="Microsoft Sans Serif"/>
              </a:rPr>
              <a:t>variador </a:t>
            </a:r>
            <a:r>
              <a:rPr dirty="0" sz="950" spc="40">
                <a:latin typeface="Microsoft Sans Serif"/>
                <a:cs typeface="Microsoft Sans Serif"/>
              </a:rPr>
              <a:t>aumenta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35">
                <a:latin typeface="Microsoft Sans Serif"/>
                <a:cs typeface="Microsoft Sans Serif"/>
              </a:rPr>
              <a:t>tensión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5">
                <a:latin typeface="Microsoft Sans Serif"/>
                <a:cs typeface="Microsoft Sans Serif"/>
              </a:rPr>
              <a:t>frecuencia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40">
                <a:latin typeface="Microsoft Sans Serif"/>
                <a:cs typeface="Microsoft Sans Serif"/>
              </a:rPr>
              <a:t>proporción. </a:t>
            </a:r>
            <a:r>
              <a:rPr dirty="0" sz="950" spc="-10">
                <a:latin typeface="Microsoft Sans Serif"/>
                <a:cs typeface="Microsoft Sans Serif"/>
              </a:rPr>
              <a:t>Sin </a:t>
            </a:r>
            <a:r>
              <a:rPr dirty="0" sz="950" spc="40">
                <a:latin typeface="Microsoft Sans Serif"/>
                <a:cs typeface="Microsoft Sans Serif"/>
              </a:rPr>
              <a:t>embargo, </a:t>
            </a:r>
            <a:r>
              <a:rPr dirty="0" sz="950" spc="45">
                <a:latin typeface="Microsoft Sans Serif"/>
                <a:cs typeface="Microsoft Sans Serif"/>
              </a:rPr>
              <a:t> durante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aceleración,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corriente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trabajo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aumentará,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provocando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60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aumento </a:t>
            </a:r>
            <a:r>
              <a:rPr dirty="0" sz="950" spc="35">
                <a:latin typeface="Microsoft Sans Serif"/>
                <a:cs typeface="Microsoft Sans Serif"/>
              </a:rPr>
              <a:t>correspondiente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30">
                <a:latin typeface="Microsoft Sans Serif"/>
                <a:cs typeface="Microsoft Sans Serif"/>
              </a:rPr>
              <a:t>par. </a:t>
            </a:r>
            <a:r>
              <a:rPr dirty="0" sz="950" spc="20">
                <a:latin typeface="Microsoft Sans Serif"/>
                <a:cs typeface="Microsoft Sans Serif"/>
              </a:rPr>
              <a:t>Una </a:t>
            </a:r>
            <a:r>
              <a:rPr dirty="0" sz="950" spc="-5">
                <a:latin typeface="Microsoft Sans Serif"/>
                <a:cs typeface="Microsoft Sans Serif"/>
              </a:rPr>
              <a:t>vez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15">
                <a:latin typeface="Microsoft Sans Serif"/>
                <a:cs typeface="Microsoft Sans Serif"/>
              </a:rPr>
              <a:t>su </a:t>
            </a:r>
            <a:r>
              <a:rPr dirty="0" sz="950" spc="25">
                <a:latin typeface="Microsoft Sans Serif"/>
                <a:cs typeface="Microsoft Sans Serif"/>
              </a:rPr>
              <a:t>nueva </a:t>
            </a:r>
            <a:r>
              <a:rPr dirty="0" sz="950" spc="20">
                <a:latin typeface="Microsoft Sans Serif"/>
                <a:cs typeface="Microsoft Sans Serif"/>
              </a:rPr>
              <a:t>velocidad,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corriente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45">
                <a:latin typeface="Microsoft Sans Serif"/>
                <a:cs typeface="Microsoft Sans Serif"/>
              </a:rPr>
              <a:t>par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0">
                <a:latin typeface="Microsoft Sans Serif"/>
                <a:cs typeface="Microsoft Sans Serif"/>
              </a:rPr>
              <a:t>trabajo </a:t>
            </a:r>
            <a:r>
              <a:rPr dirty="0" sz="950" spc="25">
                <a:latin typeface="Microsoft Sans Serif"/>
                <a:cs typeface="Microsoft Sans Serif"/>
              </a:rPr>
              <a:t>serán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35">
                <a:latin typeface="Microsoft Sans Serif"/>
                <a:cs typeface="Microsoft Sans Serif"/>
              </a:rPr>
              <a:t>mismos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15">
                <a:latin typeface="Microsoft Sans Serif"/>
                <a:cs typeface="Microsoft Sans Serif"/>
              </a:rPr>
              <a:t>su </a:t>
            </a:r>
            <a:r>
              <a:rPr dirty="0" sz="950" spc="20">
                <a:latin typeface="Microsoft Sans Serif"/>
                <a:cs typeface="Microsoft Sans Serif"/>
              </a:rPr>
              <a:t>velocidad </a:t>
            </a:r>
            <a:r>
              <a:rPr dirty="0" sz="950" spc="2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anterior.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40">
                <a:latin typeface="Microsoft Sans Serif"/>
                <a:cs typeface="Microsoft Sans Serif"/>
              </a:rPr>
              <a:t>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transportador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no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puede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funcionar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por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encima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frecuencia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nominal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65">
                <a:latin typeface="Microsoft Sans Serif"/>
                <a:cs typeface="Microsoft Sans Serif"/>
              </a:rPr>
              <a:t>motor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5">
                <a:latin typeface="Microsoft Sans Serif"/>
                <a:cs typeface="Microsoft Sans Serif"/>
              </a:rPr>
              <a:t>(60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15">
                <a:latin typeface="Microsoft Sans Serif"/>
                <a:cs typeface="Microsoft Sans Serif"/>
              </a:rPr>
              <a:t>Hz)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sin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perder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par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disponible.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Dado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que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par</a:t>
            </a:r>
            <a:r>
              <a:rPr dirty="0" sz="950" spc="-10">
                <a:latin typeface="Microsoft Sans Serif"/>
                <a:cs typeface="Microsoft Sans Serif"/>
              </a:rPr>
              <a:t> es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proporcional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(voltios/Hz)</a:t>
            </a:r>
            <a:r>
              <a:rPr dirty="0" sz="750" spc="15">
                <a:latin typeface="Microsoft Sans Serif"/>
                <a:cs typeface="Microsoft Sans Serif"/>
              </a:rPr>
              <a:t>2</a:t>
            </a:r>
            <a:r>
              <a:rPr dirty="0" sz="75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cualquier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aumento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velocidad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hará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que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par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disponible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disminuya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cuadrado.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Como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resultado,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65">
                <a:latin typeface="Microsoft Sans Serif"/>
                <a:cs typeface="Microsoft Sans Serif"/>
              </a:rPr>
              <a:t>motor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no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podrá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suministrar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45">
                <a:latin typeface="Microsoft Sans Serif"/>
                <a:cs typeface="Microsoft Sans Serif"/>
              </a:rPr>
              <a:t>par </a:t>
            </a:r>
            <a:r>
              <a:rPr dirty="0" sz="950" spc="35">
                <a:latin typeface="Microsoft Sans Serif"/>
                <a:cs typeface="Microsoft Sans Serif"/>
              </a:rPr>
              <a:t>nominal. </a:t>
            </a:r>
            <a:r>
              <a:rPr dirty="0" sz="950" spc="-5">
                <a:latin typeface="Microsoft Sans Serif"/>
                <a:cs typeface="Microsoft Sans Serif"/>
              </a:rPr>
              <a:t>Los </a:t>
            </a:r>
            <a:r>
              <a:rPr dirty="0" sz="950" spc="15">
                <a:latin typeface="Microsoft Sans Serif"/>
                <a:cs typeface="Microsoft Sans Serif"/>
              </a:rPr>
              <a:t>caballos </a:t>
            </a:r>
            <a:r>
              <a:rPr dirty="0" sz="950" spc="30">
                <a:latin typeface="Microsoft Sans Serif"/>
                <a:cs typeface="Microsoft Sans Serif"/>
              </a:rPr>
              <a:t>de fuerza </a:t>
            </a:r>
            <a:r>
              <a:rPr dirty="0" sz="950" spc="-30">
                <a:latin typeface="Microsoft Sans Serif"/>
                <a:cs typeface="Microsoft Sans Serif"/>
              </a:rPr>
              <a:t>(HP)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20">
                <a:latin typeface="Microsoft Sans Serif"/>
                <a:cs typeface="Microsoft Sans Serif"/>
              </a:rPr>
              <a:t>ven afectados </a:t>
            </a:r>
            <a:r>
              <a:rPr dirty="0" sz="950" spc="2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por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45">
                <a:latin typeface="Microsoft Sans Serif"/>
                <a:cs typeface="Microsoft Sans Serif"/>
              </a:rPr>
              <a:t>par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velocidad. </a:t>
            </a:r>
            <a:r>
              <a:rPr dirty="0" sz="950" spc="30">
                <a:latin typeface="Microsoft Sans Serif"/>
                <a:cs typeface="Microsoft Sans Serif"/>
              </a:rPr>
              <a:t>Habrá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50">
                <a:latin typeface="Microsoft Sans Serif"/>
                <a:cs typeface="Microsoft Sans Serif"/>
              </a:rPr>
              <a:t>aumento </a:t>
            </a:r>
            <a:r>
              <a:rPr dirty="0" sz="950" spc="35">
                <a:latin typeface="Microsoft Sans Serif"/>
                <a:cs typeface="Microsoft Sans Serif"/>
              </a:rPr>
              <a:t>correspondiente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potencia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medida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que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aumenta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velocidad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30">
                <a:latin typeface="Microsoft Sans Serif"/>
                <a:cs typeface="Microsoft Sans Serif"/>
              </a:rPr>
              <a:t>(RPM).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7050" y="9536430"/>
            <a:ext cx="2870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100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14848" y="7683754"/>
            <a:ext cx="195707" cy="6578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221988" y="3363223"/>
            <a:ext cx="2453005" cy="2643505"/>
            <a:chOff x="4221988" y="3363223"/>
            <a:chExt cx="2453005" cy="2643505"/>
          </a:xfrm>
        </p:grpSpPr>
        <p:sp>
          <p:nvSpPr>
            <p:cNvPr id="4" name="object 4"/>
            <p:cNvSpPr/>
            <p:nvPr/>
          </p:nvSpPr>
          <p:spPr>
            <a:xfrm>
              <a:off x="4224274" y="3365509"/>
              <a:ext cx="2447925" cy="2639060"/>
            </a:xfrm>
            <a:custGeom>
              <a:avLst/>
              <a:gdLst/>
              <a:ahLst/>
              <a:cxnLst/>
              <a:rect l="l" t="t" r="r" b="b"/>
              <a:pathLst>
                <a:path w="2447925" h="2639060">
                  <a:moveTo>
                    <a:pt x="19303" y="187442"/>
                  </a:moveTo>
                  <a:lnTo>
                    <a:pt x="712342" y="38344"/>
                  </a:lnTo>
                  <a:lnTo>
                    <a:pt x="751132" y="32500"/>
                  </a:lnTo>
                  <a:lnTo>
                    <a:pt x="796201" y="26801"/>
                  </a:lnTo>
                  <a:lnTo>
                    <a:pt x="846412" y="21359"/>
                  </a:lnTo>
                  <a:lnTo>
                    <a:pt x="900628" y="16288"/>
                  </a:lnTo>
                  <a:lnTo>
                    <a:pt x="957711" y="11702"/>
                  </a:lnTo>
                  <a:lnTo>
                    <a:pt x="1016524" y="7713"/>
                  </a:lnTo>
                  <a:lnTo>
                    <a:pt x="1075928" y="4435"/>
                  </a:lnTo>
                  <a:lnTo>
                    <a:pt x="1134785" y="1981"/>
                  </a:lnTo>
                  <a:lnTo>
                    <a:pt x="1191959" y="465"/>
                  </a:lnTo>
                  <a:lnTo>
                    <a:pt x="1246311" y="0"/>
                  </a:lnTo>
                  <a:lnTo>
                    <a:pt x="1296703" y="698"/>
                  </a:lnTo>
                  <a:lnTo>
                    <a:pt x="1341999" y="2674"/>
                  </a:lnTo>
                  <a:lnTo>
                    <a:pt x="1381059" y="6041"/>
                  </a:lnTo>
                  <a:lnTo>
                    <a:pt x="1412748" y="10912"/>
                  </a:lnTo>
                  <a:lnTo>
                    <a:pt x="1476335" y="23201"/>
                  </a:lnTo>
                  <a:lnTo>
                    <a:pt x="1537062" y="33617"/>
                  </a:lnTo>
                  <a:lnTo>
                    <a:pt x="1591897" y="43630"/>
                  </a:lnTo>
                  <a:lnTo>
                    <a:pt x="1637810" y="54713"/>
                  </a:lnTo>
                  <a:lnTo>
                    <a:pt x="1671772" y="68335"/>
                  </a:lnTo>
                  <a:lnTo>
                    <a:pt x="1690751" y="85969"/>
                  </a:lnTo>
                  <a:lnTo>
                    <a:pt x="1690751" y="1953123"/>
                  </a:lnTo>
                  <a:lnTo>
                    <a:pt x="1658376" y="1947486"/>
                  </a:lnTo>
                  <a:lnTo>
                    <a:pt x="1619096" y="1942624"/>
                  </a:lnTo>
                  <a:lnTo>
                    <a:pt x="1574070" y="1938547"/>
                  </a:lnTo>
                  <a:lnTo>
                    <a:pt x="1524454" y="1935270"/>
                  </a:lnTo>
                  <a:lnTo>
                    <a:pt x="1471406" y="1932803"/>
                  </a:lnTo>
                  <a:lnTo>
                    <a:pt x="1416083" y="1931159"/>
                  </a:lnTo>
                  <a:lnTo>
                    <a:pt x="1359643" y="1930350"/>
                  </a:lnTo>
                  <a:lnTo>
                    <a:pt x="1303244" y="1930389"/>
                  </a:lnTo>
                  <a:lnTo>
                    <a:pt x="1248043" y="1931287"/>
                  </a:lnTo>
                  <a:lnTo>
                    <a:pt x="1195197" y="1933057"/>
                  </a:lnTo>
                  <a:lnTo>
                    <a:pt x="1139025" y="1935464"/>
                  </a:lnTo>
                  <a:lnTo>
                    <a:pt x="1058403" y="1939353"/>
                  </a:lnTo>
                  <a:lnTo>
                    <a:pt x="1010476" y="1941778"/>
                  </a:lnTo>
                  <a:lnTo>
                    <a:pt x="958298" y="1944483"/>
                  </a:lnTo>
                  <a:lnTo>
                    <a:pt x="902491" y="1947439"/>
                  </a:lnTo>
                  <a:lnTo>
                    <a:pt x="843675" y="1950616"/>
                  </a:lnTo>
                  <a:lnTo>
                    <a:pt x="782471" y="1953984"/>
                  </a:lnTo>
                  <a:lnTo>
                    <a:pt x="719500" y="1957512"/>
                  </a:lnTo>
                  <a:lnTo>
                    <a:pt x="655383" y="1961173"/>
                  </a:lnTo>
                  <a:lnTo>
                    <a:pt x="590740" y="1964934"/>
                  </a:lnTo>
                  <a:lnTo>
                    <a:pt x="526193" y="1968767"/>
                  </a:lnTo>
                  <a:lnTo>
                    <a:pt x="462361" y="1972641"/>
                  </a:lnTo>
                  <a:lnTo>
                    <a:pt x="399866" y="1976527"/>
                  </a:lnTo>
                  <a:lnTo>
                    <a:pt x="339329" y="1980395"/>
                  </a:lnTo>
                  <a:lnTo>
                    <a:pt x="281371" y="1984215"/>
                  </a:lnTo>
                  <a:lnTo>
                    <a:pt x="226611" y="1987957"/>
                  </a:lnTo>
                  <a:lnTo>
                    <a:pt x="175672" y="1991591"/>
                  </a:lnTo>
                  <a:lnTo>
                    <a:pt x="129173" y="1995087"/>
                  </a:lnTo>
                  <a:lnTo>
                    <a:pt x="87735" y="1998416"/>
                  </a:lnTo>
                  <a:lnTo>
                    <a:pt x="22528" y="2004451"/>
                  </a:lnTo>
                  <a:lnTo>
                    <a:pt x="0" y="2007098"/>
                  </a:lnTo>
                  <a:lnTo>
                    <a:pt x="19303" y="187442"/>
                  </a:lnTo>
                  <a:close/>
                </a:path>
                <a:path w="2447925" h="2639060">
                  <a:moveTo>
                    <a:pt x="1688973" y="649214"/>
                  </a:moveTo>
                  <a:lnTo>
                    <a:pt x="1741873" y="643402"/>
                  </a:lnTo>
                  <a:lnTo>
                    <a:pt x="1795262" y="637695"/>
                  </a:lnTo>
                  <a:lnTo>
                    <a:pt x="1848743" y="633192"/>
                  </a:lnTo>
                  <a:lnTo>
                    <a:pt x="1901916" y="630993"/>
                  </a:lnTo>
                  <a:lnTo>
                    <a:pt x="1954386" y="632197"/>
                  </a:lnTo>
                  <a:lnTo>
                    <a:pt x="2005753" y="637904"/>
                  </a:lnTo>
                  <a:lnTo>
                    <a:pt x="2055622" y="649214"/>
                  </a:lnTo>
                  <a:lnTo>
                    <a:pt x="2447925" y="791835"/>
                  </a:lnTo>
                  <a:lnTo>
                    <a:pt x="2422271" y="2638923"/>
                  </a:lnTo>
                  <a:lnTo>
                    <a:pt x="2061972" y="2584948"/>
                  </a:lnTo>
                  <a:lnTo>
                    <a:pt x="2026135" y="2578254"/>
                  </a:lnTo>
                  <a:lnTo>
                    <a:pt x="1983124" y="2574195"/>
                  </a:lnTo>
                  <a:lnTo>
                    <a:pt x="1934358" y="2572110"/>
                  </a:lnTo>
                  <a:lnTo>
                    <a:pt x="1881258" y="2571342"/>
                  </a:lnTo>
                  <a:lnTo>
                    <a:pt x="1825243" y="2571232"/>
                  </a:lnTo>
                  <a:lnTo>
                    <a:pt x="1452117" y="2571232"/>
                  </a:lnTo>
                </a:path>
                <a:path w="2447925" h="2639060">
                  <a:moveTo>
                    <a:pt x="0" y="2007098"/>
                  </a:moveTo>
                  <a:lnTo>
                    <a:pt x="322834" y="2050024"/>
                  </a:lnTo>
                </a:path>
                <a:path w="2447925" h="2639060">
                  <a:moveTo>
                    <a:pt x="395097" y="2059168"/>
                  </a:moveTo>
                  <a:lnTo>
                    <a:pt x="569722" y="2082028"/>
                  </a:lnTo>
                  <a:lnTo>
                    <a:pt x="752601" y="2082028"/>
                  </a:lnTo>
                </a:path>
                <a:path w="2447925" h="2639060">
                  <a:moveTo>
                    <a:pt x="1249172" y="2041896"/>
                  </a:moveTo>
                  <a:lnTo>
                    <a:pt x="1635887" y="2000748"/>
                  </a:lnTo>
                </a:path>
                <a:path w="2447925" h="2639060">
                  <a:moveTo>
                    <a:pt x="763524" y="2013448"/>
                  </a:moveTo>
                  <a:lnTo>
                    <a:pt x="420624" y="2014464"/>
                  </a:lnTo>
                  <a:lnTo>
                    <a:pt x="421639" y="2014464"/>
                  </a:lnTo>
                  <a:lnTo>
                    <a:pt x="380384" y="2020391"/>
                  </a:lnTo>
                  <a:lnTo>
                    <a:pt x="340646" y="2037493"/>
                  </a:lnTo>
                  <a:lnTo>
                    <a:pt x="305022" y="2064756"/>
                  </a:lnTo>
                  <a:lnTo>
                    <a:pt x="276107" y="2101163"/>
                  </a:lnTo>
                  <a:lnTo>
                    <a:pt x="256498" y="2145697"/>
                  </a:lnTo>
                  <a:lnTo>
                    <a:pt x="248792" y="2197344"/>
                  </a:lnTo>
                  <a:lnTo>
                    <a:pt x="247903" y="2285990"/>
                  </a:lnTo>
                  <a:lnTo>
                    <a:pt x="242863" y="2314051"/>
                  </a:lnTo>
                  <a:lnTo>
                    <a:pt x="232441" y="2335599"/>
                  </a:lnTo>
                  <a:lnTo>
                    <a:pt x="217400" y="2349266"/>
                  </a:lnTo>
                  <a:lnTo>
                    <a:pt x="198500" y="2353681"/>
                  </a:lnTo>
                  <a:lnTo>
                    <a:pt x="179397" y="2348775"/>
                  </a:lnTo>
                  <a:lnTo>
                    <a:pt x="162448" y="2334345"/>
                  </a:lnTo>
                  <a:lnTo>
                    <a:pt x="150477" y="2310818"/>
                  </a:lnTo>
                  <a:lnTo>
                    <a:pt x="146303" y="2278624"/>
                  </a:lnTo>
                  <a:lnTo>
                    <a:pt x="149987" y="2028180"/>
                  </a:lnTo>
                </a:path>
                <a:path w="2447925" h="2639060">
                  <a:moveTo>
                    <a:pt x="109727" y="2022592"/>
                  </a:moveTo>
                  <a:lnTo>
                    <a:pt x="109727" y="2024497"/>
                  </a:lnTo>
                  <a:lnTo>
                    <a:pt x="108838" y="2026275"/>
                  </a:lnTo>
                  <a:lnTo>
                    <a:pt x="108838" y="2028180"/>
                  </a:lnTo>
                  <a:lnTo>
                    <a:pt x="105155" y="2278624"/>
                  </a:lnTo>
                  <a:lnTo>
                    <a:pt x="112781" y="2327946"/>
                  </a:lnTo>
                  <a:lnTo>
                    <a:pt x="133778" y="2364206"/>
                  </a:lnTo>
                  <a:lnTo>
                    <a:pt x="196596" y="2394829"/>
                  </a:lnTo>
                  <a:lnTo>
                    <a:pt x="228044" y="2389017"/>
                  </a:lnTo>
                  <a:lnTo>
                    <a:pt x="256539" y="2369667"/>
                  </a:lnTo>
                  <a:lnTo>
                    <a:pt x="278177" y="2335911"/>
                  </a:lnTo>
                  <a:lnTo>
                    <a:pt x="289051" y="2286879"/>
                  </a:lnTo>
                  <a:lnTo>
                    <a:pt x="289190" y="2272514"/>
                  </a:lnTo>
                  <a:lnTo>
                    <a:pt x="289496" y="2241778"/>
                  </a:lnTo>
                  <a:lnTo>
                    <a:pt x="289940" y="2197344"/>
                  </a:lnTo>
                  <a:lnTo>
                    <a:pt x="301894" y="2140734"/>
                  </a:lnTo>
                  <a:lnTo>
                    <a:pt x="333755" y="2093077"/>
                  </a:lnTo>
                  <a:lnTo>
                    <a:pt x="375316" y="2064930"/>
                  </a:lnTo>
                  <a:lnTo>
                    <a:pt x="421639" y="2054596"/>
                  </a:lnTo>
                  <a:lnTo>
                    <a:pt x="753490" y="205459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66408" y="4802505"/>
              <a:ext cx="207517" cy="28067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980559" y="5080889"/>
              <a:ext cx="1203325" cy="695960"/>
            </a:xfrm>
            <a:custGeom>
              <a:avLst/>
              <a:gdLst/>
              <a:ahLst/>
              <a:cxnLst/>
              <a:rect l="l" t="t" r="r" b="b"/>
              <a:pathLst>
                <a:path w="1203325" h="695960">
                  <a:moveTo>
                    <a:pt x="1153921" y="570611"/>
                  </a:moveTo>
                  <a:lnTo>
                    <a:pt x="1150647" y="611376"/>
                  </a:lnTo>
                  <a:lnTo>
                    <a:pt x="1144111" y="636984"/>
                  </a:lnTo>
                  <a:lnTo>
                    <a:pt x="1137241" y="650424"/>
                  </a:lnTo>
                  <a:lnTo>
                    <a:pt x="1132966" y="654685"/>
                  </a:lnTo>
                  <a:lnTo>
                    <a:pt x="1125468" y="649327"/>
                  </a:lnTo>
                  <a:lnTo>
                    <a:pt x="1115075" y="631634"/>
                  </a:lnTo>
                  <a:lnTo>
                    <a:pt x="1105374" y="599178"/>
                  </a:lnTo>
                  <a:lnTo>
                    <a:pt x="1099946" y="549528"/>
                  </a:lnTo>
                  <a:lnTo>
                    <a:pt x="1100383" y="526680"/>
                  </a:lnTo>
                  <a:lnTo>
                    <a:pt x="1101343" y="475424"/>
                  </a:lnTo>
                  <a:lnTo>
                    <a:pt x="1102304" y="423977"/>
                  </a:lnTo>
                  <a:lnTo>
                    <a:pt x="1102740" y="400558"/>
                  </a:lnTo>
                  <a:lnTo>
                    <a:pt x="1096652" y="348963"/>
                  </a:lnTo>
                  <a:lnTo>
                    <a:pt x="1078017" y="305738"/>
                  </a:lnTo>
                  <a:lnTo>
                    <a:pt x="1047886" y="272029"/>
                  </a:lnTo>
                  <a:lnTo>
                    <a:pt x="1007306" y="248982"/>
                  </a:lnTo>
                  <a:lnTo>
                    <a:pt x="957326" y="237744"/>
                  </a:lnTo>
                  <a:lnTo>
                    <a:pt x="956437" y="237744"/>
                  </a:lnTo>
                  <a:lnTo>
                    <a:pt x="955548" y="237744"/>
                  </a:lnTo>
                  <a:lnTo>
                    <a:pt x="954658" y="237744"/>
                  </a:lnTo>
                  <a:lnTo>
                    <a:pt x="492887" y="257937"/>
                  </a:lnTo>
                  <a:lnTo>
                    <a:pt x="484681" y="260064"/>
                  </a:lnTo>
                  <a:lnTo>
                    <a:pt x="478202" y="264763"/>
                  </a:lnTo>
                  <a:lnTo>
                    <a:pt x="473795" y="271510"/>
                  </a:lnTo>
                  <a:lnTo>
                    <a:pt x="471804" y="279781"/>
                  </a:lnTo>
                  <a:lnTo>
                    <a:pt x="473934" y="287458"/>
                  </a:lnTo>
                  <a:lnTo>
                    <a:pt x="478647" y="293576"/>
                  </a:lnTo>
                  <a:lnTo>
                    <a:pt x="485431" y="297622"/>
                  </a:lnTo>
                  <a:lnTo>
                    <a:pt x="493775" y="299085"/>
                  </a:lnTo>
                  <a:lnTo>
                    <a:pt x="953642" y="278891"/>
                  </a:lnTo>
                  <a:lnTo>
                    <a:pt x="999996" y="290722"/>
                  </a:lnTo>
                  <a:lnTo>
                    <a:pt x="1034049" y="315722"/>
                  </a:lnTo>
                  <a:lnTo>
                    <a:pt x="1054887" y="352722"/>
                  </a:lnTo>
                  <a:lnTo>
                    <a:pt x="1061592" y="400558"/>
                  </a:lnTo>
                  <a:lnTo>
                    <a:pt x="1058799" y="550545"/>
                  </a:lnTo>
                  <a:lnTo>
                    <a:pt x="1066012" y="611161"/>
                  </a:lnTo>
                  <a:lnTo>
                    <a:pt x="1081452" y="657145"/>
                  </a:lnTo>
                  <a:lnTo>
                    <a:pt x="1104108" y="686151"/>
                  </a:lnTo>
                  <a:lnTo>
                    <a:pt x="1132966" y="695833"/>
                  </a:lnTo>
                  <a:lnTo>
                    <a:pt x="1158351" y="686821"/>
                  </a:lnTo>
                  <a:lnTo>
                    <a:pt x="1177734" y="662035"/>
                  </a:lnTo>
                  <a:lnTo>
                    <a:pt x="1190259" y="622841"/>
                  </a:lnTo>
                  <a:lnTo>
                    <a:pt x="1195069" y="570611"/>
                  </a:lnTo>
                  <a:lnTo>
                    <a:pt x="1203325" y="0"/>
                  </a:lnTo>
                  <a:lnTo>
                    <a:pt x="1162177" y="0"/>
                  </a:lnTo>
                  <a:lnTo>
                    <a:pt x="1153921" y="570611"/>
                  </a:lnTo>
                  <a:close/>
                </a:path>
                <a:path w="1203325" h="695960">
                  <a:moveTo>
                    <a:pt x="493775" y="299085"/>
                  </a:moveTo>
                  <a:lnTo>
                    <a:pt x="493775" y="299085"/>
                  </a:lnTo>
                </a:path>
                <a:path w="1203325" h="695960">
                  <a:moveTo>
                    <a:pt x="489203" y="307213"/>
                  </a:moveTo>
                  <a:lnTo>
                    <a:pt x="442228" y="290550"/>
                  </a:lnTo>
                  <a:lnTo>
                    <a:pt x="389433" y="284398"/>
                  </a:lnTo>
                  <a:lnTo>
                    <a:pt x="322368" y="280349"/>
                  </a:lnTo>
                  <a:lnTo>
                    <a:pt x="244982" y="278891"/>
                  </a:lnTo>
                  <a:lnTo>
                    <a:pt x="167566" y="280349"/>
                  </a:lnTo>
                  <a:lnTo>
                    <a:pt x="100318" y="284398"/>
                  </a:lnTo>
                  <a:lnTo>
                    <a:pt x="47280" y="290550"/>
                  </a:lnTo>
                  <a:lnTo>
                    <a:pt x="12493" y="298317"/>
                  </a:lnTo>
                  <a:lnTo>
                    <a:pt x="0" y="307213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5700140" y="6053835"/>
            <a:ext cx="22860" cy="72390"/>
          </a:xfrm>
          <a:custGeom>
            <a:avLst/>
            <a:gdLst/>
            <a:ahLst/>
            <a:cxnLst/>
            <a:rect l="l" t="t" r="r" b="b"/>
            <a:pathLst>
              <a:path w="22860" h="72389">
                <a:moveTo>
                  <a:pt x="0" y="0"/>
                </a:moveTo>
                <a:lnTo>
                  <a:pt x="6536" y="12426"/>
                </a:lnTo>
                <a:lnTo>
                  <a:pt x="12477" y="23209"/>
                </a:lnTo>
                <a:lnTo>
                  <a:pt x="17895" y="31753"/>
                </a:lnTo>
                <a:lnTo>
                  <a:pt x="22860" y="37464"/>
                </a:lnTo>
                <a:lnTo>
                  <a:pt x="22860" y="72262"/>
                </a:lnTo>
                <a:lnTo>
                  <a:pt x="16510" y="72262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" name="object 8"/>
          <p:cNvGrpSpPr/>
          <p:nvPr/>
        </p:nvGrpSpPr>
        <p:grpSpPr>
          <a:xfrm>
            <a:off x="5506720" y="5974445"/>
            <a:ext cx="867410" cy="432434"/>
            <a:chOff x="5506720" y="5974445"/>
            <a:chExt cx="867410" cy="432434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23230" y="6177788"/>
              <a:ext cx="201168" cy="19100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509006" y="5976731"/>
              <a:ext cx="862330" cy="427990"/>
            </a:xfrm>
            <a:custGeom>
              <a:avLst/>
              <a:gdLst/>
              <a:ahLst/>
              <a:cxnLst/>
              <a:rect l="l" t="t" r="r" b="b"/>
              <a:pathLst>
                <a:path w="862329" h="427989">
                  <a:moveTo>
                    <a:pt x="702310" y="383428"/>
                  </a:moveTo>
                  <a:lnTo>
                    <a:pt x="703199" y="352313"/>
                  </a:lnTo>
                  <a:lnTo>
                    <a:pt x="635508" y="352313"/>
                  </a:lnTo>
                  <a:lnTo>
                    <a:pt x="607695" y="343879"/>
                  </a:lnTo>
                  <a:lnTo>
                    <a:pt x="585120" y="325325"/>
                  </a:lnTo>
                  <a:lnTo>
                    <a:pt x="566499" y="306771"/>
                  </a:lnTo>
                  <a:lnTo>
                    <a:pt x="550545" y="298338"/>
                  </a:lnTo>
                  <a:lnTo>
                    <a:pt x="509397" y="298338"/>
                  </a:lnTo>
                  <a:lnTo>
                    <a:pt x="510286" y="268239"/>
                  </a:lnTo>
                  <a:lnTo>
                    <a:pt x="537718" y="268239"/>
                  </a:lnTo>
                  <a:lnTo>
                    <a:pt x="538607" y="227091"/>
                  </a:lnTo>
                  <a:lnTo>
                    <a:pt x="511175" y="227091"/>
                  </a:lnTo>
                  <a:lnTo>
                    <a:pt x="511175" y="203342"/>
                  </a:lnTo>
                  <a:lnTo>
                    <a:pt x="534924" y="203342"/>
                  </a:lnTo>
                  <a:lnTo>
                    <a:pt x="535940" y="149367"/>
                  </a:lnTo>
                  <a:lnTo>
                    <a:pt x="512064" y="149367"/>
                  </a:lnTo>
                  <a:lnTo>
                    <a:pt x="512064" y="114569"/>
                  </a:lnTo>
                  <a:lnTo>
                    <a:pt x="515747" y="111902"/>
                  </a:lnTo>
                  <a:lnTo>
                    <a:pt x="519430" y="105425"/>
                  </a:lnTo>
                  <a:lnTo>
                    <a:pt x="524891" y="98186"/>
                  </a:lnTo>
                  <a:lnTo>
                    <a:pt x="553741" y="91181"/>
                  </a:lnTo>
                  <a:lnTo>
                    <a:pt x="588248" y="75865"/>
                  </a:lnTo>
                  <a:lnTo>
                    <a:pt x="620349" y="52501"/>
                  </a:lnTo>
                  <a:lnTo>
                    <a:pt x="641985" y="21351"/>
                  </a:lnTo>
                  <a:lnTo>
                    <a:pt x="612027" y="15748"/>
                  </a:lnTo>
                  <a:lnTo>
                    <a:pt x="571044" y="10617"/>
                  </a:lnTo>
                  <a:lnTo>
                    <a:pt x="521622" y="6217"/>
                  </a:lnTo>
                  <a:lnTo>
                    <a:pt x="466345" y="2809"/>
                  </a:lnTo>
                  <a:lnTo>
                    <a:pt x="407797" y="650"/>
                  </a:lnTo>
                  <a:lnTo>
                    <a:pt x="348563" y="0"/>
                  </a:lnTo>
                  <a:lnTo>
                    <a:pt x="291228" y="1117"/>
                  </a:lnTo>
                  <a:lnTo>
                    <a:pt x="238376" y="4262"/>
                  </a:lnTo>
                  <a:lnTo>
                    <a:pt x="192593" y="9692"/>
                  </a:lnTo>
                  <a:lnTo>
                    <a:pt x="156464" y="17668"/>
                  </a:lnTo>
                </a:path>
                <a:path w="862329" h="427989">
                  <a:moveTo>
                    <a:pt x="213106" y="203342"/>
                  </a:moveTo>
                  <a:lnTo>
                    <a:pt x="511175" y="203342"/>
                  </a:lnTo>
                </a:path>
                <a:path w="862329" h="427989">
                  <a:moveTo>
                    <a:pt x="213106" y="227091"/>
                  </a:moveTo>
                  <a:lnTo>
                    <a:pt x="511175" y="227091"/>
                  </a:lnTo>
                </a:path>
                <a:path w="862329" h="427989">
                  <a:moveTo>
                    <a:pt x="212217" y="268239"/>
                  </a:moveTo>
                  <a:lnTo>
                    <a:pt x="510286" y="268239"/>
                  </a:lnTo>
                </a:path>
                <a:path w="862329" h="427989">
                  <a:moveTo>
                    <a:pt x="211328" y="298338"/>
                  </a:moveTo>
                  <a:lnTo>
                    <a:pt x="509397" y="298338"/>
                  </a:lnTo>
                </a:path>
                <a:path w="862329" h="427989">
                  <a:moveTo>
                    <a:pt x="0" y="389778"/>
                  </a:moveTo>
                  <a:lnTo>
                    <a:pt x="862329" y="389778"/>
                  </a:lnTo>
                  <a:lnTo>
                    <a:pt x="862329" y="427370"/>
                  </a:lnTo>
                  <a:lnTo>
                    <a:pt x="0" y="427370"/>
                  </a:lnTo>
                  <a:lnTo>
                    <a:pt x="0" y="389778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/>
          <p:nvPr/>
        </p:nvSpPr>
        <p:spPr>
          <a:xfrm>
            <a:off x="5505450" y="6590538"/>
            <a:ext cx="863600" cy="38100"/>
          </a:xfrm>
          <a:custGeom>
            <a:avLst/>
            <a:gdLst/>
            <a:ahLst/>
            <a:cxnLst/>
            <a:rect l="l" t="t" r="r" b="b"/>
            <a:pathLst>
              <a:path w="863600" h="38100">
                <a:moveTo>
                  <a:pt x="0" y="19303"/>
                </a:moveTo>
                <a:lnTo>
                  <a:pt x="888" y="0"/>
                </a:lnTo>
                <a:lnTo>
                  <a:pt x="863091" y="0"/>
                </a:lnTo>
                <a:lnTo>
                  <a:pt x="862202" y="37591"/>
                </a:lnTo>
                <a:lnTo>
                  <a:pt x="45720" y="37591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32778" y="6253607"/>
            <a:ext cx="122555" cy="113411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6229096" y="6401815"/>
            <a:ext cx="123825" cy="339725"/>
            <a:chOff x="6229096" y="6401815"/>
            <a:chExt cx="123825" cy="339725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29096" y="6626732"/>
              <a:ext cx="121665" cy="11430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232398" y="6404101"/>
              <a:ext cx="118110" cy="186690"/>
            </a:xfrm>
            <a:custGeom>
              <a:avLst/>
              <a:gdLst/>
              <a:ahLst/>
              <a:cxnLst/>
              <a:rect l="l" t="t" r="r" b="b"/>
              <a:pathLst>
                <a:path w="118110" h="186690">
                  <a:moveTo>
                    <a:pt x="0" y="186436"/>
                  </a:moveTo>
                  <a:lnTo>
                    <a:pt x="888" y="83185"/>
                  </a:lnTo>
                  <a:lnTo>
                    <a:pt x="117855" y="83185"/>
                  </a:lnTo>
                  <a:lnTo>
                    <a:pt x="116966" y="183769"/>
                  </a:lnTo>
                </a:path>
                <a:path w="118110" h="186690">
                  <a:moveTo>
                    <a:pt x="43814" y="0"/>
                  </a:moveTo>
                  <a:lnTo>
                    <a:pt x="42037" y="83185"/>
                  </a:lnTo>
                </a:path>
                <a:path w="118110" h="186690">
                  <a:moveTo>
                    <a:pt x="79501" y="0"/>
                  </a:moveTo>
                  <a:lnTo>
                    <a:pt x="77724" y="8318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/>
          <p:cNvGrpSpPr/>
          <p:nvPr/>
        </p:nvGrpSpPr>
        <p:grpSpPr>
          <a:xfrm>
            <a:off x="5515864" y="6401815"/>
            <a:ext cx="122555" cy="339725"/>
            <a:chOff x="5515864" y="6401815"/>
            <a:chExt cx="122555" cy="339725"/>
          </a:xfrm>
        </p:grpSpPr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19547" y="6629399"/>
              <a:ext cx="117093" cy="11163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518150" y="6404101"/>
              <a:ext cx="118110" cy="186690"/>
            </a:xfrm>
            <a:custGeom>
              <a:avLst/>
              <a:gdLst/>
              <a:ahLst/>
              <a:cxnLst/>
              <a:rect l="l" t="t" r="r" b="b"/>
              <a:pathLst>
                <a:path w="118110" h="186690">
                  <a:moveTo>
                    <a:pt x="0" y="186436"/>
                  </a:moveTo>
                  <a:lnTo>
                    <a:pt x="0" y="164592"/>
                  </a:lnTo>
                </a:path>
                <a:path w="118110" h="186690">
                  <a:moveTo>
                    <a:pt x="3683" y="83185"/>
                  </a:moveTo>
                  <a:lnTo>
                    <a:pt x="117983" y="83185"/>
                  </a:lnTo>
                  <a:lnTo>
                    <a:pt x="117094" y="183769"/>
                  </a:lnTo>
                </a:path>
                <a:path w="118110" h="186690">
                  <a:moveTo>
                    <a:pt x="43052" y="0"/>
                  </a:moveTo>
                  <a:lnTo>
                    <a:pt x="41148" y="83185"/>
                  </a:lnTo>
                </a:path>
                <a:path w="118110" h="186690">
                  <a:moveTo>
                    <a:pt x="78739" y="0"/>
                  </a:moveTo>
                  <a:lnTo>
                    <a:pt x="76835" y="8318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/>
          <p:nvPr/>
        </p:nvSpPr>
        <p:spPr>
          <a:xfrm>
            <a:off x="5533771" y="6255892"/>
            <a:ext cx="86360" cy="73660"/>
          </a:xfrm>
          <a:custGeom>
            <a:avLst/>
            <a:gdLst/>
            <a:ahLst/>
            <a:cxnLst/>
            <a:rect l="l" t="t" r="r" b="b"/>
            <a:pathLst>
              <a:path w="86360" h="73660">
                <a:moveTo>
                  <a:pt x="0" y="73152"/>
                </a:moveTo>
                <a:lnTo>
                  <a:pt x="0" y="40259"/>
                </a:lnTo>
                <a:lnTo>
                  <a:pt x="85978" y="40259"/>
                </a:lnTo>
                <a:lnTo>
                  <a:pt x="85978" y="65912"/>
                </a:lnTo>
              </a:path>
              <a:path w="86360" h="73660">
                <a:moveTo>
                  <a:pt x="14604" y="40259"/>
                </a:moveTo>
                <a:lnTo>
                  <a:pt x="15493" y="0"/>
                </a:lnTo>
                <a:lnTo>
                  <a:pt x="69468" y="0"/>
                </a:lnTo>
                <a:lnTo>
                  <a:pt x="68579" y="3746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104382" y="6403085"/>
            <a:ext cx="43815" cy="188595"/>
          </a:xfrm>
          <a:custGeom>
            <a:avLst/>
            <a:gdLst/>
            <a:ahLst/>
            <a:cxnLst/>
            <a:rect l="l" t="t" r="r" b="b"/>
            <a:pathLst>
              <a:path w="43814" h="188595">
                <a:moveTo>
                  <a:pt x="2666" y="188467"/>
                </a:moveTo>
                <a:lnTo>
                  <a:pt x="18615" y="174650"/>
                </a:lnTo>
                <a:lnTo>
                  <a:pt x="31480" y="153463"/>
                </a:lnTo>
                <a:lnTo>
                  <a:pt x="40225" y="126442"/>
                </a:lnTo>
                <a:lnTo>
                  <a:pt x="43814" y="95123"/>
                </a:lnTo>
                <a:lnTo>
                  <a:pt x="40933" y="61507"/>
                </a:lnTo>
                <a:lnTo>
                  <a:pt x="31813" y="33178"/>
                </a:lnTo>
                <a:lnTo>
                  <a:pt x="17740" y="12041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619750" y="6403085"/>
            <a:ext cx="581660" cy="273050"/>
          </a:xfrm>
          <a:custGeom>
            <a:avLst/>
            <a:gdLst/>
            <a:ahLst/>
            <a:cxnLst/>
            <a:rect l="l" t="t" r="r" b="b"/>
            <a:pathLst>
              <a:path w="581660" h="273050">
                <a:moveTo>
                  <a:pt x="66675" y="188467"/>
                </a:moveTo>
                <a:lnTo>
                  <a:pt x="50240" y="174650"/>
                </a:lnTo>
                <a:lnTo>
                  <a:pt x="37306" y="153463"/>
                </a:lnTo>
                <a:lnTo>
                  <a:pt x="28991" y="126442"/>
                </a:lnTo>
                <a:lnTo>
                  <a:pt x="26415" y="95123"/>
                </a:lnTo>
                <a:lnTo>
                  <a:pt x="30553" y="61507"/>
                </a:lnTo>
                <a:lnTo>
                  <a:pt x="40655" y="33178"/>
                </a:lnTo>
                <a:lnTo>
                  <a:pt x="55544" y="12041"/>
                </a:lnTo>
                <a:lnTo>
                  <a:pt x="74040" y="0"/>
                </a:lnTo>
              </a:path>
              <a:path w="581660" h="273050">
                <a:moveTo>
                  <a:pt x="0" y="272541"/>
                </a:moveTo>
                <a:lnTo>
                  <a:pt x="580644" y="272541"/>
                </a:lnTo>
                <a:lnTo>
                  <a:pt x="581533" y="22682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526404" y="6295263"/>
            <a:ext cx="685800" cy="34925"/>
          </a:xfrm>
          <a:custGeom>
            <a:avLst/>
            <a:gdLst/>
            <a:ahLst/>
            <a:cxnLst/>
            <a:rect l="l" t="t" r="r" b="b"/>
            <a:pathLst>
              <a:path w="685800" h="34925">
                <a:moveTo>
                  <a:pt x="685800" y="33782"/>
                </a:moveTo>
                <a:lnTo>
                  <a:pt x="0" y="33782"/>
                </a:lnTo>
              </a:path>
              <a:path w="685800" h="34925">
                <a:moveTo>
                  <a:pt x="126237" y="32003"/>
                </a:moveTo>
                <a:lnTo>
                  <a:pt x="126237" y="888"/>
                </a:lnTo>
                <a:lnTo>
                  <a:pt x="197485" y="888"/>
                </a:lnTo>
                <a:lnTo>
                  <a:pt x="197485" y="33782"/>
                </a:lnTo>
              </a:path>
              <a:path w="685800" h="34925">
                <a:moveTo>
                  <a:pt x="245999" y="32003"/>
                </a:moveTo>
                <a:lnTo>
                  <a:pt x="245999" y="888"/>
                </a:lnTo>
                <a:lnTo>
                  <a:pt x="317373" y="888"/>
                </a:lnTo>
                <a:lnTo>
                  <a:pt x="317373" y="33782"/>
                </a:lnTo>
              </a:path>
              <a:path w="685800" h="34925">
                <a:moveTo>
                  <a:pt x="373125" y="32003"/>
                </a:moveTo>
                <a:lnTo>
                  <a:pt x="373125" y="888"/>
                </a:lnTo>
                <a:lnTo>
                  <a:pt x="444373" y="888"/>
                </a:lnTo>
                <a:lnTo>
                  <a:pt x="444373" y="33782"/>
                </a:lnTo>
              </a:path>
              <a:path w="685800" h="34925">
                <a:moveTo>
                  <a:pt x="491109" y="32003"/>
                </a:moveTo>
                <a:lnTo>
                  <a:pt x="491109" y="1777"/>
                </a:lnTo>
                <a:lnTo>
                  <a:pt x="562356" y="1777"/>
                </a:lnTo>
                <a:lnTo>
                  <a:pt x="562356" y="34671"/>
                </a:lnTo>
              </a:path>
              <a:path w="685800" h="34925">
                <a:moveTo>
                  <a:pt x="602615" y="31114"/>
                </a:moveTo>
                <a:lnTo>
                  <a:pt x="602615" y="0"/>
                </a:lnTo>
                <a:lnTo>
                  <a:pt x="673989" y="0"/>
                </a:lnTo>
                <a:lnTo>
                  <a:pt x="673989" y="3289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647182" y="6676517"/>
            <a:ext cx="191135" cy="33020"/>
          </a:xfrm>
          <a:custGeom>
            <a:avLst/>
            <a:gdLst/>
            <a:ahLst/>
            <a:cxnLst/>
            <a:rect l="l" t="t" r="r" b="b"/>
            <a:pathLst>
              <a:path w="191135" h="33020">
                <a:moveTo>
                  <a:pt x="0" y="2793"/>
                </a:moveTo>
                <a:lnTo>
                  <a:pt x="0" y="32892"/>
                </a:lnTo>
                <a:lnTo>
                  <a:pt x="71246" y="32892"/>
                </a:lnTo>
                <a:lnTo>
                  <a:pt x="71246" y="0"/>
                </a:lnTo>
              </a:path>
              <a:path w="191135" h="33020">
                <a:moveTo>
                  <a:pt x="119760" y="2793"/>
                </a:moveTo>
                <a:lnTo>
                  <a:pt x="119760" y="32892"/>
                </a:lnTo>
                <a:lnTo>
                  <a:pt x="191007" y="32892"/>
                </a:lnTo>
                <a:lnTo>
                  <a:pt x="191007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894070" y="6675628"/>
            <a:ext cx="300990" cy="34925"/>
          </a:xfrm>
          <a:custGeom>
            <a:avLst/>
            <a:gdLst/>
            <a:ahLst/>
            <a:cxnLst/>
            <a:rect l="l" t="t" r="r" b="b"/>
            <a:pathLst>
              <a:path w="300989" h="34925">
                <a:moveTo>
                  <a:pt x="0" y="3683"/>
                </a:moveTo>
                <a:lnTo>
                  <a:pt x="0" y="33782"/>
                </a:lnTo>
                <a:lnTo>
                  <a:pt x="71246" y="33782"/>
                </a:lnTo>
                <a:lnTo>
                  <a:pt x="71246" y="888"/>
                </a:lnTo>
              </a:path>
              <a:path w="300989" h="34925">
                <a:moveTo>
                  <a:pt x="117855" y="2794"/>
                </a:moveTo>
                <a:lnTo>
                  <a:pt x="117855" y="32893"/>
                </a:lnTo>
                <a:lnTo>
                  <a:pt x="189229" y="32893"/>
                </a:lnTo>
                <a:lnTo>
                  <a:pt x="189229" y="0"/>
                </a:lnTo>
              </a:path>
              <a:path w="300989" h="34925">
                <a:moveTo>
                  <a:pt x="229488" y="3683"/>
                </a:moveTo>
                <a:lnTo>
                  <a:pt x="229488" y="34798"/>
                </a:lnTo>
                <a:lnTo>
                  <a:pt x="300735" y="34798"/>
                </a:lnTo>
                <a:lnTo>
                  <a:pt x="300735" y="177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706617" y="6708520"/>
            <a:ext cx="1905" cy="96520"/>
          </a:xfrm>
          <a:custGeom>
            <a:avLst/>
            <a:gdLst/>
            <a:ahLst/>
            <a:cxnLst/>
            <a:rect l="l" t="t" r="r" b="b"/>
            <a:pathLst>
              <a:path w="1904" h="96520">
                <a:moveTo>
                  <a:pt x="1778" y="0"/>
                </a:moveTo>
                <a:lnTo>
                  <a:pt x="0" y="9601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065901" y="6708520"/>
            <a:ext cx="1905" cy="116205"/>
          </a:xfrm>
          <a:custGeom>
            <a:avLst/>
            <a:gdLst/>
            <a:ahLst/>
            <a:cxnLst/>
            <a:rect l="l" t="t" r="r" b="b"/>
            <a:pathLst>
              <a:path w="1904" h="116204">
                <a:moveTo>
                  <a:pt x="1904" y="0"/>
                </a:moveTo>
                <a:lnTo>
                  <a:pt x="0" y="11620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525515" y="6329045"/>
            <a:ext cx="687070" cy="37465"/>
          </a:xfrm>
          <a:custGeom>
            <a:avLst/>
            <a:gdLst/>
            <a:ahLst/>
            <a:cxnLst/>
            <a:rect l="l" t="t" r="r" b="b"/>
            <a:pathLst>
              <a:path w="687070" h="37464">
                <a:moveTo>
                  <a:pt x="0" y="37464"/>
                </a:moveTo>
                <a:lnTo>
                  <a:pt x="888" y="0"/>
                </a:lnTo>
                <a:lnTo>
                  <a:pt x="686688" y="0"/>
                </a:lnTo>
                <a:lnTo>
                  <a:pt x="685800" y="3111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076950" y="6004433"/>
            <a:ext cx="569595" cy="55244"/>
          </a:xfrm>
          <a:custGeom>
            <a:avLst/>
            <a:gdLst/>
            <a:ahLst/>
            <a:cxnLst/>
            <a:rect l="l" t="t" r="r" b="b"/>
            <a:pathLst>
              <a:path w="569595" h="55245">
                <a:moveTo>
                  <a:pt x="569595" y="0"/>
                </a:moveTo>
                <a:lnTo>
                  <a:pt x="561848" y="24842"/>
                </a:lnTo>
                <a:lnTo>
                  <a:pt x="547338" y="40243"/>
                </a:lnTo>
                <a:lnTo>
                  <a:pt x="528875" y="48095"/>
                </a:lnTo>
                <a:lnTo>
                  <a:pt x="509270" y="50291"/>
                </a:lnTo>
                <a:lnTo>
                  <a:pt x="0" y="5486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875403" y="5388102"/>
            <a:ext cx="198755" cy="500380"/>
          </a:xfrm>
          <a:custGeom>
            <a:avLst/>
            <a:gdLst/>
            <a:ahLst/>
            <a:cxnLst/>
            <a:rect l="l" t="t" r="r" b="b"/>
            <a:pathLst>
              <a:path w="198754" h="500379">
                <a:moveTo>
                  <a:pt x="105156" y="0"/>
                </a:moveTo>
                <a:lnTo>
                  <a:pt x="104267" y="61340"/>
                </a:lnTo>
                <a:lnTo>
                  <a:pt x="108608" y="81321"/>
                </a:lnTo>
                <a:lnTo>
                  <a:pt x="119189" y="99171"/>
                </a:lnTo>
                <a:lnTo>
                  <a:pt x="132341" y="115472"/>
                </a:lnTo>
                <a:lnTo>
                  <a:pt x="144399" y="130810"/>
                </a:lnTo>
                <a:lnTo>
                  <a:pt x="156565" y="152209"/>
                </a:lnTo>
                <a:lnTo>
                  <a:pt x="171053" y="180752"/>
                </a:lnTo>
                <a:lnTo>
                  <a:pt x="185707" y="208105"/>
                </a:lnTo>
                <a:lnTo>
                  <a:pt x="198374" y="225933"/>
                </a:lnTo>
                <a:lnTo>
                  <a:pt x="197485" y="259714"/>
                </a:lnTo>
                <a:lnTo>
                  <a:pt x="172847" y="259714"/>
                </a:lnTo>
                <a:lnTo>
                  <a:pt x="171831" y="314578"/>
                </a:lnTo>
                <a:lnTo>
                  <a:pt x="195707" y="314578"/>
                </a:lnTo>
                <a:lnTo>
                  <a:pt x="195707" y="338327"/>
                </a:lnTo>
                <a:lnTo>
                  <a:pt x="169163" y="338327"/>
                </a:lnTo>
                <a:lnTo>
                  <a:pt x="168275" y="378587"/>
                </a:lnTo>
                <a:lnTo>
                  <a:pt x="194691" y="378587"/>
                </a:lnTo>
                <a:lnTo>
                  <a:pt x="194691" y="408813"/>
                </a:lnTo>
                <a:lnTo>
                  <a:pt x="154559" y="408813"/>
                </a:lnTo>
                <a:lnTo>
                  <a:pt x="138392" y="417385"/>
                </a:lnTo>
                <a:lnTo>
                  <a:pt x="119427" y="436245"/>
                </a:lnTo>
                <a:lnTo>
                  <a:pt x="96533" y="455104"/>
                </a:lnTo>
                <a:lnTo>
                  <a:pt x="68580" y="463676"/>
                </a:lnTo>
                <a:lnTo>
                  <a:pt x="888" y="463676"/>
                </a:lnTo>
                <a:lnTo>
                  <a:pt x="0" y="50025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858003" y="5388102"/>
            <a:ext cx="862330" cy="539115"/>
          </a:xfrm>
          <a:custGeom>
            <a:avLst/>
            <a:gdLst/>
            <a:ahLst/>
            <a:cxnLst/>
            <a:rect l="l" t="t" r="r" b="b"/>
            <a:pathLst>
              <a:path w="862329" h="539114">
                <a:moveTo>
                  <a:pt x="611759" y="0"/>
                </a:moveTo>
                <a:lnTo>
                  <a:pt x="610870" y="61340"/>
                </a:lnTo>
                <a:lnTo>
                  <a:pt x="606210" y="81321"/>
                </a:lnTo>
                <a:lnTo>
                  <a:pt x="594931" y="99171"/>
                </a:lnTo>
                <a:lnTo>
                  <a:pt x="581080" y="115472"/>
                </a:lnTo>
                <a:lnTo>
                  <a:pt x="568706" y="130810"/>
                </a:lnTo>
                <a:lnTo>
                  <a:pt x="556704" y="152209"/>
                </a:lnTo>
                <a:lnTo>
                  <a:pt x="541655" y="180752"/>
                </a:lnTo>
                <a:lnTo>
                  <a:pt x="526415" y="208105"/>
                </a:lnTo>
                <a:lnTo>
                  <a:pt x="513842" y="225933"/>
                </a:lnTo>
                <a:lnTo>
                  <a:pt x="512953" y="259714"/>
                </a:lnTo>
                <a:lnTo>
                  <a:pt x="536701" y="259714"/>
                </a:lnTo>
                <a:lnTo>
                  <a:pt x="535813" y="314578"/>
                </a:lnTo>
                <a:lnTo>
                  <a:pt x="512063" y="314578"/>
                </a:lnTo>
                <a:lnTo>
                  <a:pt x="512063" y="338327"/>
                </a:lnTo>
                <a:lnTo>
                  <a:pt x="539496" y="338327"/>
                </a:lnTo>
                <a:lnTo>
                  <a:pt x="538607" y="378587"/>
                </a:lnTo>
                <a:lnTo>
                  <a:pt x="511175" y="378587"/>
                </a:lnTo>
                <a:lnTo>
                  <a:pt x="511175" y="408813"/>
                </a:lnTo>
                <a:lnTo>
                  <a:pt x="552323" y="408813"/>
                </a:lnTo>
                <a:lnTo>
                  <a:pt x="568124" y="417385"/>
                </a:lnTo>
                <a:lnTo>
                  <a:pt x="586343" y="436245"/>
                </a:lnTo>
                <a:lnTo>
                  <a:pt x="608347" y="455104"/>
                </a:lnTo>
                <a:lnTo>
                  <a:pt x="635508" y="463676"/>
                </a:lnTo>
                <a:lnTo>
                  <a:pt x="704088" y="463676"/>
                </a:lnTo>
                <a:lnTo>
                  <a:pt x="703199" y="493775"/>
                </a:lnTo>
              </a:path>
              <a:path w="862329" h="539114">
                <a:moveTo>
                  <a:pt x="214884" y="259714"/>
                </a:moveTo>
                <a:lnTo>
                  <a:pt x="512953" y="259714"/>
                </a:lnTo>
              </a:path>
              <a:path w="862329" h="539114">
                <a:moveTo>
                  <a:pt x="213995" y="314578"/>
                </a:moveTo>
                <a:lnTo>
                  <a:pt x="512063" y="314578"/>
                </a:lnTo>
              </a:path>
              <a:path w="862329" h="539114">
                <a:moveTo>
                  <a:pt x="213995" y="338327"/>
                </a:moveTo>
                <a:lnTo>
                  <a:pt x="512063" y="338327"/>
                </a:lnTo>
              </a:path>
              <a:path w="862329" h="539114">
                <a:moveTo>
                  <a:pt x="213106" y="378587"/>
                </a:moveTo>
                <a:lnTo>
                  <a:pt x="511175" y="378587"/>
                </a:lnTo>
              </a:path>
              <a:path w="862329" h="539114">
                <a:moveTo>
                  <a:pt x="213106" y="408813"/>
                </a:moveTo>
                <a:lnTo>
                  <a:pt x="511175" y="408813"/>
                </a:lnTo>
              </a:path>
              <a:path w="862329" h="539114">
                <a:moveTo>
                  <a:pt x="0" y="501142"/>
                </a:moveTo>
                <a:lnTo>
                  <a:pt x="862329" y="501142"/>
                </a:lnTo>
                <a:lnTo>
                  <a:pt x="862329" y="538607"/>
                </a:lnTo>
                <a:lnTo>
                  <a:pt x="0" y="538607"/>
                </a:lnTo>
                <a:lnTo>
                  <a:pt x="0" y="501142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854321" y="6112383"/>
            <a:ext cx="863600" cy="37465"/>
          </a:xfrm>
          <a:custGeom>
            <a:avLst/>
            <a:gdLst/>
            <a:ahLst/>
            <a:cxnLst/>
            <a:rect l="l" t="t" r="r" b="b"/>
            <a:pathLst>
              <a:path w="863600" h="37464">
                <a:moveTo>
                  <a:pt x="862329" y="37464"/>
                </a:moveTo>
                <a:lnTo>
                  <a:pt x="0" y="37464"/>
                </a:lnTo>
                <a:lnTo>
                  <a:pt x="888" y="0"/>
                </a:lnTo>
                <a:lnTo>
                  <a:pt x="863218" y="0"/>
                </a:lnTo>
                <a:lnTo>
                  <a:pt x="862329" y="37464"/>
                </a:lnTo>
                <a:close/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32" name="object 3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582665" y="5775452"/>
            <a:ext cx="122555" cy="114300"/>
          </a:xfrm>
          <a:prstGeom prst="rect">
            <a:avLst/>
          </a:prstGeom>
        </p:spPr>
      </p:pic>
      <p:sp>
        <p:nvSpPr>
          <p:cNvPr id="33" name="object 33"/>
          <p:cNvSpPr/>
          <p:nvPr/>
        </p:nvSpPr>
        <p:spPr>
          <a:xfrm>
            <a:off x="5581269" y="5925820"/>
            <a:ext cx="120014" cy="334010"/>
          </a:xfrm>
          <a:custGeom>
            <a:avLst/>
            <a:gdLst/>
            <a:ahLst/>
            <a:cxnLst/>
            <a:rect l="l" t="t" r="r" b="b"/>
            <a:pathLst>
              <a:path w="120014" h="334010">
                <a:moveTo>
                  <a:pt x="0" y="224916"/>
                </a:moveTo>
                <a:lnTo>
                  <a:pt x="0" y="257809"/>
                </a:lnTo>
                <a:lnTo>
                  <a:pt x="117093" y="257809"/>
                </a:lnTo>
                <a:lnTo>
                  <a:pt x="117093" y="226821"/>
                </a:lnTo>
              </a:path>
              <a:path w="120014" h="334010">
                <a:moveTo>
                  <a:pt x="14604" y="259714"/>
                </a:moveTo>
                <a:lnTo>
                  <a:pt x="13715" y="293496"/>
                </a:lnTo>
                <a:lnTo>
                  <a:pt x="100583" y="293496"/>
                </a:lnTo>
                <a:lnTo>
                  <a:pt x="101472" y="259714"/>
                </a:lnTo>
              </a:path>
              <a:path w="120014" h="334010">
                <a:moveTo>
                  <a:pt x="29336" y="293496"/>
                </a:moveTo>
                <a:lnTo>
                  <a:pt x="29336" y="333755"/>
                </a:lnTo>
                <a:lnTo>
                  <a:pt x="83184" y="333755"/>
                </a:lnTo>
                <a:lnTo>
                  <a:pt x="83184" y="295401"/>
                </a:lnTo>
              </a:path>
              <a:path w="120014" h="334010">
                <a:moveTo>
                  <a:pt x="888" y="185674"/>
                </a:moveTo>
                <a:lnTo>
                  <a:pt x="2793" y="84074"/>
                </a:lnTo>
                <a:lnTo>
                  <a:pt x="119760" y="84074"/>
                </a:lnTo>
                <a:lnTo>
                  <a:pt x="117982" y="183768"/>
                </a:lnTo>
              </a:path>
              <a:path w="120014" h="334010">
                <a:moveTo>
                  <a:pt x="43941" y="0"/>
                </a:moveTo>
                <a:lnTo>
                  <a:pt x="43052" y="84074"/>
                </a:lnTo>
              </a:path>
              <a:path w="120014" h="334010">
                <a:moveTo>
                  <a:pt x="79628" y="0"/>
                </a:moveTo>
                <a:lnTo>
                  <a:pt x="78612" y="8407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866259" y="5925820"/>
            <a:ext cx="120014" cy="334010"/>
          </a:xfrm>
          <a:custGeom>
            <a:avLst/>
            <a:gdLst/>
            <a:ahLst/>
            <a:cxnLst/>
            <a:rect l="l" t="t" r="r" b="b"/>
            <a:pathLst>
              <a:path w="120014" h="334010">
                <a:moveTo>
                  <a:pt x="0" y="224916"/>
                </a:moveTo>
                <a:lnTo>
                  <a:pt x="0" y="257809"/>
                </a:lnTo>
                <a:lnTo>
                  <a:pt x="116966" y="257809"/>
                </a:lnTo>
                <a:lnTo>
                  <a:pt x="116966" y="226821"/>
                </a:lnTo>
              </a:path>
              <a:path w="120014" h="334010">
                <a:moveTo>
                  <a:pt x="15493" y="259714"/>
                </a:moveTo>
                <a:lnTo>
                  <a:pt x="14604" y="293496"/>
                </a:lnTo>
                <a:lnTo>
                  <a:pt x="101473" y="293496"/>
                </a:lnTo>
                <a:lnTo>
                  <a:pt x="102362" y="259714"/>
                </a:lnTo>
              </a:path>
              <a:path w="120014" h="334010">
                <a:moveTo>
                  <a:pt x="30099" y="293496"/>
                </a:moveTo>
                <a:lnTo>
                  <a:pt x="30099" y="333755"/>
                </a:lnTo>
                <a:lnTo>
                  <a:pt x="83185" y="333755"/>
                </a:lnTo>
                <a:lnTo>
                  <a:pt x="83185" y="295401"/>
                </a:lnTo>
              </a:path>
              <a:path w="120014" h="334010">
                <a:moveTo>
                  <a:pt x="888" y="185674"/>
                </a:moveTo>
                <a:lnTo>
                  <a:pt x="2666" y="84074"/>
                </a:lnTo>
                <a:lnTo>
                  <a:pt x="119761" y="84074"/>
                </a:lnTo>
                <a:lnTo>
                  <a:pt x="117982" y="183768"/>
                </a:lnTo>
              </a:path>
              <a:path w="120014" h="334010">
                <a:moveTo>
                  <a:pt x="44830" y="0"/>
                </a:moveTo>
                <a:lnTo>
                  <a:pt x="43814" y="84074"/>
                </a:lnTo>
              </a:path>
              <a:path w="120014" h="334010">
                <a:moveTo>
                  <a:pt x="80390" y="0"/>
                </a:moveTo>
                <a:lnTo>
                  <a:pt x="79501" y="84074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882641" y="5777738"/>
            <a:ext cx="86995" cy="74295"/>
          </a:xfrm>
          <a:custGeom>
            <a:avLst/>
            <a:gdLst/>
            <a:ahLst/>
            <a:cxnLst/>
            <a:rect l="l" t="t" r="r" b="b"/>
            <a:pathLst>
              <a:path w="86995" h="74295">
                <a:moveTo>
                  <a:pt x="0" y="74040"/>
                </a:moveTo>
                <a:lnTo>
                  <a:pt x="0" y="41148"/>
                </a:lnTo>
                <a:lnTo>
                  <a:pt x="86868" y="41148"/>
                </a:lnTo>
                <a:lnTo>
                  <a:pt x="86868" y="66675"/>
                </a:lnTo>
              </a:path>
              <a:path w="86995" h="74295">
                <a:moveTo>
                  <a:pt x="15621" y="41148"/>
                </a:moveTo>
                <a:lnTo>
                  <a:pt x="16510" y="0"/>
                </a:lnTo>
                <a:lnTo>
                  <a:pt x="69596" y="0"/>
                </a:lnTo>
                <a:lnTo>
                  <a:pt x="68580" y="38353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453253" y="5924930"/>
            <a:ext cx="45085" cy="187960"/>
          </a:xfrm>
          <a:custGeom>
            <a:avLst/>
            <a:gdLst/>
            <a:ahLst/>
            <a:cxnLst/>
            <a:rect l="l" t="t" r="r" b="b"/>
            <a:pathLst>
              <a:path w="45085" h="187960">
                <a:moveTo>
                  <a:pt x="2794" y="187452"/>
                </a:moveTo>
                <a:lnTo>
                  <a:pt x="19381" y="174025"/>
                </a:lnTo>
                <a:lnTo>
                  <a:pt x="32718" y="152908"/>
                </a:lnTo>
                <a:lnTo>
                  <a:pt x="41602" y="125980"/>
                </a:lnTo>
                <a:lnTo>
                  <a:pt x="44831" y="95123"/>
                </a:lnTo>
                <a:lnTo>
                  <a:pt x="41933" y="61829"/>
                </a:lnTo>
                <a:lnTo>
                  <a:pt x="32702" y="33464"/>
                </a:lnTo>
                <a:lnTo>
                  <a:pt x="18327" y="12148"/>
                </a:ln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969509" y="5924930"/>
            <a:ext cx="581025" cy="272415"/>
          </a:xfrm>
          <a:custGeom>
            <a:avLst/>
            <a:gdLst/>
            <a:ahLst/>
            <a:cxnLst/>
            <a:rect l="l" t="t" r="r" b="b"/>
            <a:pathLst>
              <a:path w="581025" h="272414">
                <a:moveTo>
                  <a:pt x="65912" y="187452"/>
                </a:moveTo>
                <a:lnTo>
                  <a:pt x="49742" y="174025"/>
                </a:lnTo>
                <a:lnTo>
                  <a:pt x="37322" y="152908"/>
                </a:lnTo>
                <a:lnTo>
                  <a:pt x="29354" y="125980"/>
                </a:lnTo>
                <a:lnTo>
                  <a:pt x="26542" y="95123"/>
                </a:lnTo>
                <a:lnTo>
                  <a:pt x="30626" y="61829"/>
                </a:lnTo>
                <a:lnTo>
                  <a:pt x="40735" y="33464"/>
                </a:lnTo>
                <a:lnTo>
                  <a:pt x="55653" y="12148"/>
                </a:lnTo>
                <a:lnTo>
                  <a:pt x="74167" y="0"/>
                </a:lnTo>
              </a:path>
              <a:path w="581025" h="272414">
                <a:moveTo>
                  <a:pt x="0" y="272415"/>
                </a:moveTo>
                <a:lnTo>
                  <a:pt x="580643" y="272415"/>
                </a:lnTo>
                <a:lnTo>
                  <a:pt x="580643" y="225806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876291" y="5817870"/>
            <a:ext cx="685800" cy="34925"/>
          </a:xfrm>
          <a:custGeom>
            <a:avLst/>
            <a:gdLst/>
            <a:ahLst/>
            <a:cxnLst/>
            <a:rect l="l" t="t" r="r" b="b"/>
            <a:pathLst>
              <a:path w="685800" h="34925">
                <a:moveTo>
                  <a:pt x="685800" y="33908"/>
                </a:moveTo>
                <a:lnTo>
                  <a:pt x="0" y="33908"/>
                </a:lnTo>
              </a:path>
              <a:path w="685800" h="34925">
                <a:moveTo>
                  <a:pt x="126237" y="31114"/>
                </a:moveTo>
                <a:lnTo>
                  <a:pt x="126237" y="1015"/>
                </a:lnTo>
                <a:lnTo>
                  <a:pt x="197485" y="1015"/>
                </a:lnTo>
                <a:lnTo>
                  <a:pt x="197485" y="33908"/>
                </a:lnTo>
              </a:path>
              <a:path w="685800" h="34925">
                <a:moveTo>
                  <a:pt x="245999" y="31114"/>
                </a:moveTo>
                <a:lnTo>
                  <a:pt x="245999" y="1015"/>
                </a:lnTo>
                <a:lnTo>
                  <a:pt x="317246" y="1015"/>
                </a:lnTo>
                <a:lnTo>
                  <a:pt x="317246" y="33908"/>
                </a:lnTo>
              </a:path>
              <a:path w="685800" h="34925">
                <a:moveTo>
                  <a:pt x="373125" y="31114"/>
                </a:moveTo>
                <a:lnTo>
                  <a:pt x="373125" y="1015"/>
                </a:lnTo>
                <a:lnTo>
                  <a:pt x="444373" y="1015"/>
                </a:lnTo>
                <a:lnTo>
                  <a:pt x="444373" y="33908"/>
                </a:lnTo>
              </a:path>
              <a:path w="685800" h="34925">
                <a:moveTo>
                  <a:pt x="490093" y="32003"/>
                </a:moveTo>
                <a:lnTo>
                  <a:pt x="490093" y="1015"/>
                </a:lnTo>
                <a:lnTo>
                  <a:pt x="561467" y="1015"/>
                </a:lnTo>
                <a:lnTo>
                  <a:pt x="561467" y="34797"/>
                </a:lnTo>
              </a:path>
              <a:path w="685800" h="34925">
                <a:moveTo>
                  <a:pt x="602615" y="30225"/>
                </a:moveTo>
                <a:lnTo>
                  <a:pt x="602615" y="0"/>
                </a:lnTo>
                <a:lnTo>
                  <a:pt x="673862" y="0"/>
                </a:lnTo>
                <a:lnTo>
                  <a:pt x="673862" y="3301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996941" y="6197346"/>
            <a:ext cx="192405" cy="33020"/>
          </a:xfrm>
          <a:custGeom>
            <a:avLst/>
            <a:gdLst/>
            <a:ahLst/>
            <a:cxnLst/>
            <a:rect l="l" t="t" r="r" b="b"/>
            <a:pathLst>
              <a:path w="192404" h="33020">
                <a:moveTo>
                  <a:pt x="1016" y="2793"/>
                </a:moveTo>
                <a:lnTo>
                  <a:pt x="0" y="33019"/>
                </a:lnTo>
                <a:lnTo>
                  <a:pt x="71374" y="33019"/>
                </a:lnTo>
                <a:lnTo>
                  <a:pt x="72262" y="0"/>
                </a:lnTo>
              </a:path>
              <a:path w="192404" h="33020">
                <a:moveTo>
                  <a:pt x="120777" y="2793"/>
                </a:moveTo>
                <a:lnTo>
                  <a:pt x="119887" y="33019"/>
                </a:lnTo>
                <a:lnTo>
                  <a:pt x="191135" y="33019"/>
                </a:lnTo>
                <a:lnTo>
                  <a:pt x="19202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243829" y="6197346"/>
            <a:ext cx="302260" cy="34290"/>
          </a:xfrm>
          <a:custGeom>
            <a:avLst/>
            <a:gdLst/>
            <a:ahLst/>
            <a:cxnLst/>
            <a:rect l="l" t="t" r="r" b="b"/>
            <a:pathLst>
              <a:path w="302260" h="34289">
                <a:moveTo>
                  <a:pt x="1016" y="2793"/>
                </a:moveTo>
                <a:lnTo>
                  <a:pt x="0" y="33019"/>
                </a:lnTo>
                <a:lnTo>
                  <a:pt x="71374" y="33019"/>
                </a:lnTo>
                <a:lnTo>
                  <a:pt x="72262" y="0"/>
                </a:lnTo>
              </a:path>
              <a:path w="302260" h="34289">
                <a:moveTo>
                  <a:pt x="117983" y="1904"/>
                </a:moveTo>
                <a:lnTo>
                  <a:pt x="117094" y="33019"/>
                </a:lnTo>
                <a:lnTo>
                  <a:pt x="188468" y="33019"/>
                </a:lnTo>
                <a:lnTo>
                  <a:pt x="189357" y="0"/>
                </a:lnTo>
              </a:path>
              <a:path w="302260" h="34289">
                <a:moveTo>
                  <a:pt x="230505" y="3682"/>
                </a:moveTo>
                <a:lnTo>
                  <a:pt x="229616" y="33908"/>
                </a:lnTo>
                <a:lnTo>
                  <a:pt x="300863" y="33908"/>
                </a:lnTo>
                <a:lnTo>
                  <a:pt x="301752" y="101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054600" y="6230365"/>
            <a:ext cx="3810" cy="294005"/>
          </a:xfrm>
          <a:custGeom>
            <a:avLst/>
            <a:gdLst/>
            <a:ahLst/>
            <a:cxnLst/>
            <a:rect l="l" t="t" r="r" b="b"/>
            <a:pathLst>
              <a:path w="3810" h="294004">
                <a:moveTo>
                  <a:pt x="3683" y="0"/>
                </a:moveTo>
                <a:lnTo>
                  <a:pt x="0" y="293497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412994" y="6230365"/>
            <a:ext cx="3810" cy="288925"/>
          </a:xfrm>
          <a:custGeom>
            <a:avLst/>
            <a:gdLst/>
            <a:ahLst/>
            <a:cxnLst/>
            <a:rect l="l" t="t" r="r" b="b"/>
            <a:pathLst>
              <a:path w="3810" h="288925">
                <a:moveTo>
                  <a:pt x="3682" y="0"/>
                </a:moveTo>
                <a:lnTo>
                  <a:pt x="0" y="288925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875403" y="5851778"/>
            <a:ext cx="687070" cy="36830"/>
          </a:xfrm>
          <a:custGeom>
            <a:avLst/>
            <a:gdLst/>
            <a:ahLst/>
            <a:cxnLst/>
            <a:rect l="l" t="t" r="r" b="b"/>
            <a:pathLst>
              <a:path w="687070" h="36829">
                <a:moveTo>
                  <a:pt x="0" y="36575"/>
                </a:moveTo>
                <a:lnTo>
                  <a:pt x="888" y="0"/>
                </a:lnTo>
                <a:lnTo>
                  <a:pt x="686688" y="0"/>
                </a:lnTo>
                <a:lnTo>
                  <a:pt x="685800" y="3009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975986" y="6489953"/>
            <a:ext cx="70485" cy="34290"/>
          </a:xfrm>
          <a:custGeom>
            <a:avLst/>
            <a:gdLst/>
            <a:ahLst/>
            <a:cxnLst/>
            <a:rect l="l" t="t" r="r" b="b"/>
            <a:pathLst>
              <a:path w="70485" h="34290">
                <a:moveTo>
                  <a:pt x="0" y="31115"/>
                </a:moveTo>
                <a:lnTo>
                  <a:pt x="0" y="0"/>
                </a:lnTo>
                <a:lnTo>
                  <a:pt x="70358" y="0"/>
                </a:lnTo>
                <a:lnTo>
                  <a:pt x="70358" y="33909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5222875" y="6489953"/>
            <a:ext cx="71755" cy="34290"/>
          </a:xfrm>
          <a:custGeom>
            <a:avLst/>
            <a:gdLst/>
            <a:ahLst/>
            <a:cxnLst/>
            <a:rect l="l" t="t" r="r" b="b"/>
            <a:pathLst>
              <a:path w="71754" h="34290">
                <a:moveTo>
                  <a:pt x="0" y="31115"/>
                </a:moveTo>
                <a:lnTo>
                  <a:pt x="0" y="0"/>
                </a:lnTo>
                <a:lnTo>
                  <a:pt x="71247" y="0"/>
                </a:lnTo>
                <a:lnTo>
                  <a:pt x="71247" y="3390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4926584" y="6489953"/>
            <a:ext cx="626745" cy="76835"/>
          </a:xfrm>
          <a:custGeom>
            <a:avLst/>
            <a:gdLst/>
            <a:ahLst/>
            <a:cxnLst/>
            <a:rect l="l" t="t" r="r" b="b"/>
            <a:pathLst>
              <a:path w="626745" h="76834">
                <a:moveTo>
                  <a:pt x="524890" y="30225"/>
                </a:moveTo>
                <a:lnTo>
                  <a:pt x="524890" y="0"/>
                </a:lnTo>
                <a:lnTo>
                  <a:pt x="596138" y="0"/>
                </a:lnTo>
                <a:lnTo>
                  <a:pt x="596138" y="33020"/>
                </a:lnTo>
              </a:path>
              <a:path w="626745" h="76834">
                <a:moveTo>
                  <a:pt x="0" y="76835"/>
                </a:moveTo>
                <a:lnTo>
                  <a:pt x="625475" y="76835"/>
                </a:lnTo>
                <a:lnTo>
                  <a:pt x="626363" y="33909"/>
                </a:lnTo>
                <a:lnTo>
                  <a:pt x="888" y="33909"/>
                </a:lnTo>
                <a:lnTo>
                  <a:pt x="0" y="76835"/>
                </a:lnTo>
                <a:close/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973192" y="6652768"/>
            <a:ext cx="71755" cy="33020"/>
          </a:xfrm>
          <a:custGeom>
            <a:avLst/>
            <a:gdLst/>
            <a:ahLst/>
            <a:cxnLst/>
            <a:rect l="l" t="t" r="r" b="b"/>
            <a:pathLst>
              <a:path w="71754" h="33020">
                <a:moveTo>
                  <a:pt x="889" y="2794"/>
                </a:moveTo>
                <a:lnTo>
                  <a:pt x="0" y="32893"/>
                </a:lnTo>
                <a:lnTo>
                  <a:pt x="70485" y="32893"/>
                </a:lnTo>
                <a:lnTo>
                  <a:pt x="7137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5220080" y="6652768"/>
            <a:ext cx="72390" cy="33020"/>
          </a:xfrm>
          <a:custGeom>
            <a:avLst/>
            <a:gdLst/>
            <a:ahLst/>
            <a:cxnLst/>
            <a:rect l="l" t="t" r="r" b="b"/>
            <a:pathLst>
              <a:path w="72389" h="33020">
                <a:moveTo>
                  <a:pt x="889" y="2794"/>
                </a:moveTo>
                <a:lnTo>
                  <a:pt x="0" y="32893"/>
                </a:lnTo>
                <a:lnTo>
                  <a:pt x="71374" y="32893"/>
                </a:lnTo>
                <a:lnTo>
                  <a:pt x="72263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9" name="object 49"/>
          <p:cNvGrpSpPr/>
          <p:nvPr/>
        </p:nvGrpSpPr>
        <p:grpSpPr>
          <a:xfrm>
            <a:off x="4923409" y="6563614"/>
            <a:ext cx="630555" cy="125730"/>
            <a:chOff x="4923409" y="6563614"/>
            <a:chExt cx="630555" cy="125730"/>
          </a:xfrm>
        </p:grpSpPr>
        <p:sp>
          <p:nvSpPr>
            <p:cNvPr id="50" name="object 50"/>
            <p:cNvSpPr/>
            <p:nvPr/>
          </p:nvSpPr>
          <p:spPr>
            <a:xfrm>
              <a:off x="4925695" y="6608826"/>
              <a:ext cx="625475" cy="78105"/>
            </a:xfrm>
            <a:custGeom>
              <a:avLst/>
              <a:gdLst/>
              <a:ahLst/>
              <a:cxnLst/>
              <a:rect l="l" t="t" r="r" b="b"/>
              <a:pathLst>
                <a:path w="625475" h="78104">
                  <a:moveTo>
                    <a:pt x="523875" y="47625"/>
                  </a:moveTo>
                  <a:lnTo>
                    <a:pt x="522985" y="77724"/>
                  </a:lnTo>
                  <a:lnTo>
                    <a:pt x="594359" y="77724"/>
                  </a:lnTo>
                  <a:lnTo>
                    <a:pt x="595249" y="44831"/>
                  </a:lnTo>
                </a:path>
                <a:path w="625475" h="78104">
                  <a:moveTo>
                    <a:pt x="0" y="0"/>
                  </a:moveTo>
                  <a:lnTo>
                    <a:pt x="625475" y="0"/>
                  </a:lnTo>
                  <a:lnTo>
                    <a:pt x="625475" y="43941"/>
                  </a:lnTo>
                  <a:lnTo>
                    <a:pt x="0" y="4394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4991036" y="6563614"/>
              <a:ext cx="37465" cy="45720"/>
            </a:xfrm>
            <a:custGeom>
              <a:avLst/>
              <a:gdLst/>
              <a:ahLst/>
              <a:cxnLst/>
              <a:rect l="l" t="t" r="r" b="b"/>
              <a:pathLst>
                <a:path w="37464" h="45720">
                  <a:moveTo>
                    <a:pt x="0" y="0"/>
                  </a:moveTo>
                  <a:lnTo>
                    <a:pt x="0" y="45720"/>
                  </a:lnTo>
                </a:path>
                <a:path w="37464" h="45720">
                  <a:moveTo>
                    <a:pt x="37465" y="0"/>
                  </a:moveTo>
                  <a:lnTo>
                    <a:pt x="37465" y="45720"/>
                  </a:lnTo>
                </a:path>
              </a:pathLst>
            </a:custGeom>
            <a:ln w="546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5237480" y="6565900"/>
              <a:ext cx="1270" cy="41275"/>
            </a:xfrm>
            <a:custGeom>
              <a:avLst/>
              <a:gdLst/>
              <a:ahLst/>
              <a:cxnLst/>
              <a:rect l="l" t="t" r="r" b="b"/>
              <a:pathLst>
                <a:path w="1270" h="41275">
                  <a:moveTo>
                    <a:pt x="444" y="-2286"/>
                  </a:moveTo>
                  <a:lnTo>
                    <a:pt x="444" y="43434"/>
                  </a:lnTo>
                </a:path>
              </a:pathLst>
            </a:custGeom>
            <a:ln w="546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5274945" y="6565900"/>
              <a:ext cx="1270" cy="41275"/>
            </a:xfrm>
            <a:custGeom>
              <a:avLst/>
              <a:gdLst/>
              <a:ahLst/>
              <a:cxnLst/>
              <a:rect l="l" t="t" r="r" b="b"/>
              <a:pathLst>
                <a:path w="1270" h="41275">
                  <a:moveTo>
                    <a:pt x="444" y="-2286"/>
                  </a:moveTo>
                  <a:lnTo>
                    <a:pt x="444" y="43434"/>
                  </a:lnTo>
                </a:path>
              </a:pathLst>
            </a:custGeom>
            <a:ln w="546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5467858" y="6565900"/>
              <a:ext cx="1270" cy="41275"/>
            </a:xfrm>
            <a:custGeom>
              <a:avLst/>
              <a:gdLst/>
              <a:ahLst/>
              <a:cxnLst/>
              <a:rect l="l" t="t" r="r" b="b"/>
              <a:pathLst>
                <a:path w="1270" h="41275">
                  <a:moveTo>
                    <a:pt x="508" y="-2286"/>
                  </a:moveTo>
                  <a:lnTo>
                    <a:pt x="508" y="43434"/>
                  </a:lnTo>
                </a:path>
              </a:pathLst>
            </a:custGeom>
            <a:ln w="558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5505450" y="6565900"/>
              <a:ext cx="1270" cy="41275"/>
            </a:xfrm>
            <a:custGeom>
              <a:avLst/>
              <a:gdLst/>
              <a:ahLst/>
              <a:cxnLst/>
              <a:rect l="l" t="t" r="r" b="b"/>
              <a:pathLst>
                <a:path w="1270" h="41275">
                  <a:moveTo>
                    <a:pt x="444" y="-2286"/>
                  </a:moveTo>
                  <a:lnTo>
                    <a:pt x="444" y="43434"/>
                  </a:lnTo>
                </a:path>
              </a:pathLst>
            </a:custGeom>
            <a:ln w="546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6" name="object 56"/>
          <p:cNvSpPr/>
          <p:nvPr/>
        </p:nvSpPr>
        <p:spPr>
          <a:xfrm>
            <a:off x="5496305" y="6044691"/>
            <a:ext cx="86995" cy="10160"/>
          </a:xfrm>
          <a:custGeom>
            <a:avLst/>
            <a:gdLst/>
            <a:ahLst/>
            <a:cxnLst/>
            <a:rect l="l" t="t" r="r" b="b"/>
            <a:pathLst>
              <a:path w="86995" h="10160">
                <a:moveTo>
                  <a:pt x="86868" y="10033"/>
                </a:moveTo>
                <a:lnTo>
                  <a:pt x="0" y="0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5725795" y="6066733"/>
            <a:ext cx="295275" cy="8255"/>
          </a:xfrm>
          <a:custGeom>
            <a:avLst/>
            <a:gdLst/>
            <a:ahLst/>
            <a:cxnLst/>
            <a:rect l="l" t="t" r="r" b="b"/>
            <a:pathLst>
              <a:path w="295275" h="8254">
                <a:moveTo>
                  <a:pt x="295275" y="8184"/>
                </a:moveTo>
                <a:lnTo>
                  <a:pt x="262484" y="5159"/>
                </a:lnTo>
                <a:lnTo>
                  <a:pt x="214855" y="2229"/>
                </a:lnTo>
                <a:lnTo>
                  <a:pt x="158591" y="231"/>
                </a:lnTo>
                <a:lnTo>
                  <a:pt x="99892" y="0"/>
                </a:lnTo>
                <a:lnTo>
                  <a:pt x="44961" y="2372"/>
                </a:lnTo>
                <a:lnTo>
                  <a:pt x="0" y="8184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5723001" y="612609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 h="0">
                <a:moveTo>
                  <a:pt x="298069" y="0"/>
                </a:moveTo>
                <a:lnTo>
                  <a:pt x="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9" name="object 59"/>
          <p:cNvGrpSpPr/>
          <p:nvPr/>
        </p:nvGrpSpPr>
        <p:grpSpPr>
          <a:xfrm>
            <a:off x="3219131" y="6868159"/>
            <a:ext cx="1226185" cy="1137920"/>
            <a:chOff x="3219131" y="6868159"/>
            <a:chExt cx="1226185" cy="1137920"/>
          </a:xfrm>
        </p:grpSpPr>
        <p:sp>
          <p:nvSpPr>
            <p:cNvPr id="60" name="object 60"/>
            <p:cNvSpPr/>
            <p:nvPr/>
          </p:nvSpPr>
          <p:spPr>
            <a:xfrm>
              <a:off x="3221417" y="7061500"/>
              <a:ext cx="944880" cy="942340"/>
            </a:xfrm>
            <a:custGeom>
              <a:avLst/>
              <a:gdLst/>
              <a:ahLst/>
              <a:cxnLst/>
              <a:rect l="l" t="t" r="r" b="b"/>
              <a:pathLst>
                <a:path w="944879" h="942340">
                  <a:moveTo>
                    <a:pt x="357315" y="844883"/>
                  </a:moveTo>
                  <a:lnTo>
                    <a:pt x="398824" y="837077"/>
                  </a:lnTo>
                  <a:lnTo>
                    <a:pt x="437816" y="822021"/>
                  </a:lnTo>
                  <a:lnTo>
                    <a:pt x="473905" y="800316"/>
                  </a:lnTo>
                  <a:lnTo>
                    <a:pt x="506702" y="772559"/>
                  </a:lnTo>
                  <a:lnTo>
                    <a:pt x="535820" y="739347"/>
                  </a:lnTo>
                  <a:lnTo>
                    <a:pt x="560872" y="701281"/>
                  </a:lnTo>
                  <a:lnTo>
                    <a:pt x="581470" y="658958"/>
                  </a:lnTo>
                  <a:lnTo>
                    <a:pt x="597226" y="612975"/>
                  </a:lnTo>
                  <a:lnTo>
                    <a:pt x="607753" y="563932"/>
                  </a:lnTo>
                  <a:lnTo>
                    <a:pt x="612663" y="512427"/>
                  </a:lnTo>
                  <a:lnTo>
                    <a:pt x="611569" y="459057"/>
                  </a:lnTo>
                  <a:lnTo>
                    <a:pt x="604310" y="406013"/>
                  </a:lnTo>
                  <a:lnTo>
                    <a:pt x="591378" y="355980"/>
                  </a:lnTo>
                  <a:lnTo>
                    <a:pt x="573258" y="309466"/>
                  </a:lnTo>
                  <a:lnTo>
                    <a:pt x="550435" y="266983"/>
                  </a:lnTo>
                  <a:lnTo>
                    <a:pt x="523395" y="229040"/>
                  </a:lnTo>
                  <a:lnTo>
                    <a:pt x="492623" y="196149"/>
                  </a:lnTo>
                  <a:lnTo>
                    <a:pt x="458606" y="168817"/>
                  </a:lnTo>
                  <a:lnTo>
                    <a:pt x="421828" y="147557"/>
                  </a:lnTo>
                  <a:lnTo>
                    <a:pt x="382774" y="132877"/>
                  </a:lnTo>
                  <a:lnTo>
                    <a:pt x="341931" y="125289"/>
                  </a:lnTo>
                  <a:lnTo>
                    <a:pt x="299784" y="125301"/>
                  </a:lnTo>
                  <a:lnTo>
                    <a:pt x="258003" y="133129"/>
                  </a:lnTo>
                  <a:lnTo>
                    <a:pt x="218752" y="148241"/>
                  </a:lnTo>
                  <a:lnTo>
                    <a:pt x="182428" y="170031"/>
                  </a:lnTo>
                  <a:lnTo>
                    <a:pt x="149425" y="197894"/>
                  </a:lnTo>
                  <a:lnTo>
                    <a:pt x="120139" y="231221"/>
                  </a:lnTo>
                  <a:lnTo>
                    <a:pt x="94966" y="269409"/>
                  </a:lnTo>
                  <a:lnTo>
                    <a:pt x="74302" y="311849"/>
                  </a:lnTo>
                  <a:lnTo>
                    <a:pt x="58542" y="357936"/>
                  </a:lnTo>
                  <a:lnTo>
                    <a:pt x="48081" y="407064"/>
                  </a:lnTo>
                  <a:lnTo>
                    <a:pt x="43316" y="458626"/>
                  </a:lnTo>
                  <a:lnTo>
                    <a:pt x="44641" y="512016"/>
                  </a:lnTo>
                  <a:lnTo>
                    <a:pt x="51872" y="564839"/>
                  </a:lnTo>
                  <a:lnTo>
                    <a:pt x="64791" y="614692"/>
                  </a:lnTo>
                  <a:lnTo>
                    <a:pt x="82916" y="661061"/>
                  </a:lnTo>
                  <a:lnTo>
                    <a:pt x="105762" y="703431"/>
                  </a:lnTo>
                  <a:lnTo>
                    <a:pt x="132847" y="741289"/>
                  </a:lnTo>
                  <a:lnTo>
                    <a:pt x="163688" y="774120"/>
                  </a:lnTo>
                  <a:lnTo>
                    <a:pt x="197802" y="801410"/>
                  </a:lnTo>
                  <a:lnTo>
                    <a:pt x="234704" y="822646"/>
                  </a:lnTo>
                  <a:lnTo>
                    <a:pt x="273913" y="837313"/>
                  </a:lnTo>
                  <a:lnTo>
                    <a:pt x="314944" y="844897"/>
                  </a:lnTo>
                  <a:lnTo>
                    <a:pt x="357315" y="844883"/>
                  </a:lnTo>
                  <a:close/>
                </a:path>
                <a:path w="944879" h="942340">
                  <a:moveTo>
                    <a:pt x="364681" y="902541"/>
                  </a:moveTo>
                  <a:lnTo>
                    <a:pt x="405756" y="895524"/>
                  </a:lnTo>
                  <a:lnTo>
                    <a:pt x="444800" y="882376"/>
                  </a:lnTo>
                  <a:lnTo>
                    <a:pt x="481535" y="863520"/>
                  </a:lnTo>
                  <a:lnTo>
                    <a:pt x="515685" y="839382"/>
                  </a:lnTo>
                  <a:lnTo>
                    <a:pt x="546973" y="810387"/>
                  </a:lnTo>
                  <a:lnTo>
                    <a:pt x="575121" y="776958"/>
                  </a:lnTo>
                  <a:lnTo>
                    <a:pt x="599853" y="739521"/>
                  </a:lnTo>
                  <a:lnTo>
                    <a:pt x="620890" y="698499"/>
                  </a:lnTo>
                  <a:lnTo>
                    <a:pt x="637957" y="654317"/>
                  </a:lnTo>
                  <a:lnTo>
                    <a:pt x="650776" y="607401"/>
                  </a:lnTo>
                  <a:lnTo>
                    <a:pt x="659069" y="558174"/>
                  </a:lnTo>
                  <a:lnTo>
                    <a:pt x="662560" y="507060"/>
                  </a:lnTo>
                  <a:lnTo>
                    <a:pt x="660972" y="454485"/>
                  </a:lnTo>
                  <a:lnTo>
                    <a:pt x="654243" y="402186"/>
                  </a:lnTo>
                  <a:lnTo>
                    <a:pt x="642723" y="352322"/>
                  </a:lnTo>
                  <a:lnTo>
                    <a:pt x="626751" y="305251"/>
                  </a:lnTo>
                  <a:lnTo>
                    <a:pt x="606668" y="261330"/>
                  </a:lnTo>
                  <a:lnTo>
                    <a:pt x="582813" y="220917"/>
                  </a:lnTo>
                  <a:lnTo>
                    <a:pt x="555527" y="184369"/>
                  </a:lnTo>
                  <a:lnTo>
                    <a:pt x="525149" y="152043"/>
                  </a:lnTo>
                  <a:lnTo>
                    <a:pt x="492019" y="124296"/>
                  </a:lnTo>
                  <a:lnTo>
                    <a:pt x="456478" y="101486"/>
                  </a:lnTo>
                  <a:lnTo>
                    <a:pt x="418864" y="83969"/>
                  </a:lnTo>
                  <a:lnTo>
                    <a:pt x="379518" y="72104"/>
                  </a:lnTo>
                  <a:lnTo>
                    <a:pt x="338780" y="66246"/>
                  </a:lnTo>
                  <a:lnTo>
                    <a:pt x="296990" y="66754"/>
                  </a:lnTo>
                  <a:lnTo>
                    <a:pt x="256105" y="73961"/>
                  </a:lnTo>
                  <a:lnTo>
                    <a:pt x="217222" y="87271"/>
                  </a:lnTo>
                  <a:lnTo>
                    <a:pt x="180621" y="106260"/>
                  </a:lnTo>
                  <a:lnTo>
                    <a:pt x="146580" y="130507"/>
                  </a:lnTo>
                  <a:lnTo>
                    <a:pt x="115380" y="159591"/>
                  </a:lnTo>
                  <a:lnTo>
                    <a:pt x="87300" y="193088"/>
                  </a:lnTo>
                  <a:lnTo>
                    <a:pt x="62620" y="230577"/>
                  </a:lnTo>
                  <a:lnTo>
                    <a:pt x="41619" y="271635"/>
                  </a:lnTo>
                  <a:lnTo>
                    <a:pt x="24577" y="315842"/>
                  </a:lnTo>
                  <a:lnTo>
                    <a:pt x="11774" y="362773"/>
                  </a:lnTo>
                  <a:lnTo>
                    <a:pt x="3488" y="412008"/>
                  </a:lnTo>
                  <a:lnTo>
                    <a:pt x="0" y="463124"/>
                  </a:lnTo>
                  <a:lnTo>
                    <a:pt x="1588" y="515699"/>
                  </a:lnTo>
                  <a:lnTo>
                    <a:pt x="8317" y="567999"/>
                  </a:lnTo>
                  <a:lnTo>
                    <a:pt x="19835" y="617860"/>
                  </a:lnTo>
                  <a:lnTo>
                    <a:pt x="35799" y="664923"/>
                  </a:lnTo>
                  <a:lnTo>
                    <a:pt x="55867" y="708829"/>
                  </a:lnTo>
                  <a:lnTo>
                    <a:pt x="79697" y="749217"/>
                  </a:lnTo>
                  <a:lnTo>
                    <a:pt x="106946" y="785728"/>
                  </a:lnTo>
                  <a:lnTo>
                    <a:pt x="137273" y="818003"/>
                  </a:lnTo>
                  <a:lnTo>
                    <a:pt x="170334" y="845682"/>
                  </a:lnTo>
                  <a:lnTo>
                    <a:pt x="205788" y="868404"/>
                  </a:lnTo>
                  <a:lnTo>
                    <a:pt x="243292" y="885811"/>
                  </a:lnTo>
                  <a:lnTo>
                    <a:pt x="282503" y="897543"/>
                  </a:lnTo>
                  <a:lnTo>
                    <a:pt x="323081" y="903239"/>
                  </a:lnTo>
                  <a:lnTo>
                    <a:pt x="364681" y="902541"/>
                  </a:lnTo>
                  <a:close/>
                </a:path>
                <a:path w="944879" h="942340">
                  <a:moveTo>
                    <a:pt x="222060" y="875998"/>
                  </a:moveTo>
                  <a:lnTo>
                    <a:pt x="260615" y="900578"/>
                  </a:lnTo>
                  <a:lnTo>
                    <a:pt x="302206" y="920018"/>
                  </a:lnTo>
                  <a:lnTo>
                    <a:pt x="345906" y="933569"/>
                  </a:lnTo>
                  <a:lnTo>
                    <a:pt x="390789" y="940482"/>
                  </a:lnTo>
                  <a:lnTo>
                    <a:pt x="435928" y="940006"/>
                  </a:lnTo>
                  <a:lnTo>
                    <a:pt x="477991" y="932864"/>
                  </a:lnTo>
                  <a:lnTo>
                    <a:pt x="518179" y="919900"/>
                  </a:lnTo>
                  <a:lnTo>
                    <a:pt x="556243" y="901485"/>
                  </a:lnTo>
                  <a:lnTo>
                    <a:pt x="591932" y="877985"/>
                  </a:lnTo>
                  <a:lnTo>
                    <a:pt x="624998" y="849770"/>
                  </a:lnTo>
                  <a:lnTo>
                    <a:pt x="655191" y="817209"/>
                  </a:lnTo>
                  <a:lnTo>
                    <a:pt x="682261" y="780669"/>
                  </a:lnTo>
                  <a:lnTo>
                    <a:pt x="705958" y="740519"/>
                  </a:lnTo>
                  <a:lnTo>
                    <a:pt x="726032" y="697129"/>
                  </a:lnTo>
                  <a:lnTo>
                    <a:pt x="742235" y="650865"/>
                  </a:lnTo>
                  <a:lnTo>
                    <a:pt x="754316" y="602097"/>
                  </a:lnTo>
                  <a:lnTo>
                    <a:pt x="762026" y="551193"/>
                  </a:lnTo>
                  <a:lnTo>
                    <a:pt x="765116" y="498522"/>
                  </a:lnTo>
                  <a:lnTo>
                    <a:pt x="763334" y="444452"/>
                  </a:lnTo>
                  <a:lnTo>
                    <a:pt x="756433" y="390989"/>
                  </a:lnTo>
                  <a:lnTo>
                    <a:pt x="744969" y="339777"/>
                  </a:lnTo>
                  <a:lnTo>
                    <a:pt x="729244" y="291138"/>
                  </a:lnTo>
                  <a:lnTo>
                    <a:pt x="709562" y="245390"/>
                  </a:lnTo>
                  <a:lnTo>
                    <a:pt x="686226" y="202855"/>
                  </a:lnTo>
                  <a:lnTo>
                    <a:pt x="659541" y="163851"/>
                  </a:lnTo>
                  <a:lnTo>
                    <a:pt x="629810" y="128699"/>
                  </a:lnTo>
                  <a:lnTo>
                    <a:pt x="597335" y="97718"/>
                  </a:lnTo>
                  <a:lnTo>
                    <a:pt x="562421" y="71229"/>
                  </a:lnTo>
                  <a:lnTo>
                    <a:pt x="525372" y="49551"/>
                  </a:lnTo>
                  <a:lnTo>
                    <a:pt x="486490" y="33004"/>
                  </a:lnTo>
                  <a:lnTo>
                    <a:pt x="446080" y="21909"/>
                  </a:lnTo>
                  <a:lnTo>
                    <a:pt x="404444" y="16585"/>
                  </a:lnTo>
                  <a:lnTo>
                    <a:pt x="361887" y="17351"/>
                  </a:lnTo>
                  <a:lnTo>
                    <a:pt x="307803" y="27871"/>
                  </a:lnTo>
                  <a:lnTo>
                    <a:pt x="256969" y="47879"/>
                  </a:lnTo>
                  <a:lnTo>
                    <a:pt x="209922" y="76627"/>
                  </a:lnTo>
                  <a:lnTo>
                    <a:pt x="167196" y="113363"/>
                  </a:lnTo>
                </a:path>
                <a:path w="944879" h="942340">
                  <a:moveTo>
                    <a:pt x="361887" y="17351"/>
                  </a:moveTo>
                  <a:lnTo>
                    <a:pt x="541084" y="968"/>
                  </a:lnTo>
                  <a:lnTo>
                    <a:pt x="584008" y="0"/>
                  </a:lnTo>
                  <a:lnTo>
                    <a:pt x="625930" y="5152"/>
                  </a:lnTo>
                  <a:lnTo>
                    <a:pt x="666553" y="16107"/>
                  </a:lnTo>
                  <a:lnTo>
                    <a:pt x="705580" y="32543"/>
                  </a:lnTo>
                  <a:lnTo>
                    <a:pt x="742712" y="54140"/>
                  </a:lnTo>
                  <a:lnTo>
                    <a:pt x="777652" y="80579"/>
                  </a:lnTo>
                  <a:lnTo>
                    <a:pt x="810102" y="111538"/>
                  </a:lnTo>
                  <a:lnTo>
                    <a:pt x="839764" y="146698"/>
                  </a:lnTo>
                  <a:lnTo>
                    <a:pt x="866342" y="185738"/>
                  </a:lnTo>
                  <a:lnTo>
                    <a:pt x="889536" y="228339"/>
                  </a:lnTo>
                  <a:lnTo>
                    <a:pt x="909050" y="274180"/>
                  </a:lnTo>
                  <a:lnTo>
                    <a:pt x="924586" y="322941"/>
                  </a:lnTo>
                  <a:lnTo>
                    <a:pt x="935845" y="374302"/>
                  </a:lnTo>
                  <a:lnTo>
                    <a:pt x="942531" y="427942"/>
                  </a:lnTo>
                  <a:lnTo>
                    <a:pt x="944350" y="481871"/>
                  </a:lnTo>
                  <a:lnTo>
                    <a:pt x="941317" y="534441"/>
                  </a:lnTo>
                  <a:lnTo>
                    <a:pt x="933675" y="585276"/>
                  </a:lnTo>
                  <a:lnTo>
                    <a:pt x="921668" y="634001"/>
                  </a:lnTo>
                  <a:lnTo>
                    <a:pt x="905541" y="680241"/>
                  </a:lnTo>
                  <a:lnTo>
                    <a:pt x="885538" y="723620"/>
                  </a:lnTo>
                  <a:lnTo>
                    <a:pt x="861902" y="763762"/>
                  </a:lnTo>
                  <a:lnTo>
                    <a:pt x="834878" y="800293"/>
                  </a:lnTo>
                  <a:lnTo>
                    <a:pt x="804710" y="832837"/>
                  </a:lnTo>
                  <a:lnTo>
                    <a:pt x="771642" y="861018"/>
                  </a:lnTo>
                  <a:lnTo>
                    <a:pt x="735918" y="884461"/>
                  </a:lnTo>
                  <a:lnTo>
                    <a:pt x="697783" y="902791"/>
                  </a:lnTo>
                  <a:lnTo>
                    <a:pt x="657479" y="915631"/>
                  </a:lnTo>
                  <a:lnTo>
                    <a:pt x="615252" y="922607"/>
                  </a:lnTo>
                  <a:lnTo>
                    <a:pt x="423228" y="94178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1" name="object 6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58464" y="7432293"/>
              <a:ext cx="181101" cy="229489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3523869" y="7407147"/>
              <a:ext cx="186055" cy="269875"/>
            </a:xfrm>
            <a:custGeom>
              <a:avLst/>
              <a:gdLst/>
              <a:ahLst/>
              <a:cxnLst/>
              <a:rect l="l" t="t" r="r" b="b"/>
              <a:pathLst>
                <a:path w="186054" h="269875">
                  <a:moveTo>
                    <a:pt x="0" y="29209"/>
                  </a:moveTo>
                  <a:lnTo>
                    <a:pt x="14858" y="20806"/>
                  </a:lnTo>
                  <a:lnTo>
                    <a:pt x="29527" y="11890"/>
                  </a:lnTo>
                  <a:lnTo>
                    <a:pt x="46577" y="4331"/>
                  </a:lnTo>
                  <a:lnTo>
                    <a:pt x="110664" y="6711"/>
                  </a:lnTo>
                  <a:lnTo>
                    <a:pt x="146653" y="32353"/>
                  </a:lnTo>
                  <a:lnTo>
                    <a:pt x="172878" y="72901"/>
                  </a:lnTo>
                  <a:lnTo>
                    <a:pt x="185673" y="124332"/>
                  </a:lnTo>
                  <a:lnTo>
                    <a:pt x="181209" y="177825"/>
                  </a:lnTo>
                  <a:lnTo>
                    <a:pt x="161670" y="222805"/>
                  </a:lnTo>
                  <a:lnTo>
                    <a:pt x="130131" y="254902"/>
                  </a:lnTo>
                  <a:lnTo>
                    <a:pt x="89661" y="269747"/>
                  </a:lnTo>
                  <a:lnTo>
                    <a:pt x="67325" y="269069"/>
                  </a:lnTo>
                  <a:lnTo>
                    <a:pt x="47466" y="266414"/>
                  </a:lnTo>
                  <a:lnTo>
                    <a:pt x="28797" y="260854"/>
                  </a:lnTo>
                  <a:lnTo>
                    <a:pt x="10032" y="251459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3" name="object 6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93820" y="6868159"/>
              <a:ext cx="217551" cy="164592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3762502" y="6895972"/>
              <a:ext cx="680720" cy="233679"/>
            </a:xfrm>
            <a:custGeom>
              <a:avLst/>
              <a:gdLst/>
              <a:ahLst/>
              <a:cxnLst/>
              <a:rect l="l" t="t" r="r" b="b"/>
              <a:pathLst>
                <a:path w="680720" h="233679">
                  <a:moveTo>
                    <a:pt x="412496" y="888"/>
                  </a:moveTo>
                  <a:lnTo>
                    <a:pt x="427793" y="4415"/>
                  </a:lnTo>
                  <a:lnTo>
                    <a:pt x="441817" y="13954"/>
                  </a:lnTo>
                  <a:lnTo>
                    <a:pt x="451911" y="27945"/>
                  </a:lnTo>
                  <a:lnTo>
                    <a:pt x="455422" y="44831"/>
                  </a:lnTo>
                  <a:lnTo>
                    <a:pt x="459105" y="166496"/>
                  </a:lnTo>
                </a:path>
                <a:path w="680720" h="233679">
                  <a:moveTo>
                    <a:pt x="0" y="166496"/>
                  </a:moveTo>
                  <a:lnTo>
                    <a:pt x="12608" y="154751"/>
                  </a:lnTo>
                  <a:lnTo>
                    <a:pt x="30765" y="144732"/>
                  </a:lnTo>
                  <a:lnTo>
                    <a:pt x="51827" y="137118"/>
                  </a:lnTo>
                  <a:lnTo>
                    <a:pt x="73151" y="132587"/>
                  </a:lnTo>
                  <a:lnTo>
                    <a:pt x="238760" y="136270"/>
                  </a:lnTo>
                  <a:lnTo>
                    <a:pt x="259262" y="136082"/>
                  </a:lnTo>
                  <a:lnTo>
                    <a:pt x="279336" y="141049"/>
                  </a:lnTo>
                  <a:lnTo>
                    <a:pt x="298553" y="151183"/>
                  </a:lnTo>
                  <a:lnTo>
                    <a:pt x="316484" y="166496"/>
                  </a:lnTo>
                  <a:lnTo>
                    <a:pt x="327120" y="171860"/>
                  </a:lnTo>
                  <a:lnTo>
                    <a:pt x="338137" y="173878"/>
                  </a:lnTo>
                  <a:lnTo>
                    <a:pt x="346773" y="174015"/>
                  </a:lnTo>
                  <a:lnTo>
                    <a:pt x="350265" y="173735"/>
                  </a:lnTo>
                  <a:lnTo>
                    <a:pt x="680338" y="152781"/>
                  </a:lnTo>
                  <a:lnTo>
                    <a:pt x="677672" y="47625"/>
                  </a:lnTo>
                  <a:lnTo>
                    <a:pt x="649989" y="7191"/>
                  </a:lnTo>
                  <a:lnTo>
                    <a:pt x="634619" y="3682"/>
                  </a:lnTo>
                  <a:lnTo>
                    <a:pt x="326517" y="0"/>
                  </a:lnTo>
                </a:path>
                <a:path w="680720" h="233679">
                  <a:moveTo>
                    <a:pt x="622808" y="156337"/>
                  </a:moveTo>
                  <a:lnTo>
                    <a:pt x="633309" y="167516"/>
                  </a:lnTo>
                  <a:lnTo>
                    <a:pt x="634904" y="185197"/>
                  </a:lnTo>
                  <a:lnTo>
                    <a:pt x="625879" y="202164"/>
                  </a:lnTo>
                  <a:lnTo>
                    <a:pt x="604520" y="211200"/>
                  </a:lnTo>
                  <a:lnTo>
                    <a:pt x="222250" y="233171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5" name="object 65"/>
          <p:cNvGrpSpPr/>
          <p:nvPr/>
        </p:nvGrpSpPr>
        <p:grpSpPr>
          <a:xfrm>
            <a:off x="2935477" y="6647688"/>
            <a:ext cx="3285490" cy="2084070"/>
            <a:chOff x="2935477" y="6647688"/>
            <a:chExt cx="3285490" cy="2084070"/>
          </a:xfrm>
        </p:grpSpPr>
        <p:sp>
          <p:nvSpPr>
            <p:cNvPr id="66" name="object 66"/>
            <p:cNvSpPr/>
            <p:nvPr/>
          </p:nvSpPr>
          <p:spPr>
            <a:xfrm>
              <a:off x="3913377" y="8067294"/>
              <a:ext cx="1905635" cy="662305"/>
            </a:xfrm>
            <a:custGeom>
              <a:avLst/>
              <a:gdLst/>
              <a:ahLst/>
              <a:cxnLst/>
              <a:rect l="l" t="t" r="r" b="b"/>
              <a:pathLst>
                <a:path w="1905635" h="662304">
                  <a:moveTo>
                    <a:pt x="0" y="662050"/>
                  </a:moveTo>
                  <a:lnTo>
                    <a:pt x="4572" y="326516"/>
                  </a:lnTo>
                  <a:lnTo>
                    <a:pt x="1905635" y="0"/>
                  </a:lnTo>
                  <a:lnTo>
                    <a:pt x="1901063" y="278002"/>
                  </a:lnTo>
                  <a:lnTo>
                    <a:pt x="0" y="66205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7" name="object 6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35477" y="6647688"/>
              <a:ext cx="3285182" cy="2083943"/>
            </a:xfrm>
            <a:prstGeom prst="rect">
              <a:avLst/>
            </a:prstGeom>
          </p:spPr>
        </p:pic>
      </p:grpSp>
      <p:sp>
        <p:nvSpPr>
          <p:cNvPr id="68" name="object 68"/>
          <p:cNvSpPr/>
          <p:nvPr/>
        </p:nvSpPr>
        <p:spPr>
          <a:xfrm>
            <a:off x="5431282" y="3447796"/>
            <a:ext cx="36195" cy="1762125"/>
          </a:xfrm>
          <a:custGeom>
            <a:avLst/>
            <a:gdLst/>
            <a:ahLst/>
            <a:cxnLst/>
            <a:rect l="l" t="t" r="r" b="b"/>
            <a:pathLst>
              <a:path w="36195" h="1762125">
                <a:moveTo>
                  <a:pt x="35687" y="0"/>
                </a:moveTo>
                <a:lnTo>
                  <a:pt x="0" y="1761998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5289550" y="3451478"/>
            <a:ext cx="1270" cy="1768475"/>
          </a:xfrm>
          <a:custGeom>
            <a:avLst/>
            <a:gdLst/>
            <a:ahLst/>
            <a:cxnLst/>
            <a:rect l="l" t="t" r="r" b="b"/>
            <a:pathLst>
              <a:path w="1270" h="1768475">
                <a:moveTo>
                  <a:pt x="1015" y="0"/>
                </a:moveTo>
                <a:lnTo>
                  <a:pt x="0" y="1768475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4281042" y="3590416"/>
            <a:ext cx="13335" cy="1701164"/>
          </a:xfrm>
          <a:custGeom>
            <a:avLst/>
            <a:gdLst/>
            <a:ahLst/>
            <a:cxnLst/>
            <a:rect l="l" t="t" r="r" b="b"/>
            <a:pathLst>
              <a:path w="13335" h="1701164">
                <a:moveTo>
                  <a:pt x="12827" y="0"/>
                </a:moveTo>
                <a:lnTo>
                  <a:pt x="0" y="1700784"/>
                </a:lnTo>
              </a:path>
            </a:pathLst>
          </a:custGeom>
          <a:ln w="4571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5482590" y="3458717"/>
            <a:ext cx="24130" cy="1741170"/>
          </a:xfrm>
          <a:custGeom>
            <a:avLst/>
            <a:gdLst/>
            <a:ahLst/>
            <a:cxnLst/>
            <a:rect l="l" t="t" r="r" b="b"/>
            <a:pathLst>
              <a:path w="24129" h="1741170">
                <a:moveTo>
                  <a:pt x="23749" y="0"/>
                </a:moveTo>
                <a:lnTo>
                  <a:pt x="0" y="1741042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6113526" y="5729223"/>
            <a:ext cx="29209" cy="10160"/>
          </a:xfrm>
          <a:custGeom>
            <a:avLst/>
            <a:gdLst/>
            <a:ahLst/>
            <a:cxnLst/>
            <a:rect l="l" t="t" r="r" b="b"/>
            <a:pathLst>
              <a:path w="29210" h="10160">
                <a:moveTo>
                  <a:pt x="0" y="6350"/>
                </a:moveTo>
                <a:lnTo>
                  <a:pt x="7225" y="9876"/>
                </a:lnTo>
                <a:lnTo>
                  <a:pt x="15605" y="9699"/>
                </a:lnTo>
                <a:lnTo>
                  <a:pt x="23485" y="6260"/>
                </a:lnTo>
                <a:lnTo>
                  <a:pt x="29210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3" name="object 73"/>
          <p:cNvGrpSpPr/>
          <p:nvPr/>
        </p:nvGrpSpPr>
        <p:grpSpPr>
          <a:xfrm>
            <a:off x="6025260" y="4059935"/>
            <a:ext cx="15875" cy="1304925"/>
            <a:chOff x="6025260" y="4059935"/>
            <a:chExt cx="15875" cy="1304925"/>
          </a:xfrm>
        </p:grpSpPr>
        <p:sp>
          <p:nvSpPr>
            <p:cNvPr id="74" name="object 74"/>
            <p:cNvSpPr/>
            <p:nvPr/>
          </p:nvSpPr>
          <p:spPr>
            <a:xfrm>
              <a:off x="6027546" y="4062221"/>
              <a:ext cx="11430" cy="1300480"/>
            </a:xfrm>
            <a:custGeom>
              <a:avLst/>
              <a:gdLst/>
              <a:ahLst/>
              <a:cxnLst/>
              <a:rect l="l" t="t" r="r" b="b"/>
              <a:pathLst>
                <a:path w="11429" h="1300479">
                  <a:moveTo>
                    <a:pt x="0" y="0"/>
                  </a:moveTo>
                  <a:lnTo>
                    <a:pt x="10922" y="13003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6027546" y="4062221"/>
              <a:ext cx="11430" cy="1300480"/>
            </a:xfrm>
            <a:custGeom>
              <a:avLst/>
              <a:gdLst/>
              <a:ahLst/>
              <a:cxnLst/>
              <a:rect l="l" t="t" r="r" b="b"/>
              <a:pathLst>
                <a:path w="11429" h="1300479">
                  <a:moveTo>
                    <a:pt x="0" y="0"/>
                  </a:moveTo>
                  <a:lnTo>
                    <a:pt x="10922" y="1300352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6" name="object 76"/>
          <p:cNvGrpSpPr/>
          <p:nvPr/>
        </p:nvGrpSpPr>
        <p:grpSpPr>
          <a:xfrm>
            <a:off x="6038977" y="5652896"/>
            <a:ext cx="6350" cy="259079"/>
            <a:chOff x="6038977" y="5652896"/>
            <a:chExt cx="6350" cy="259079"/>
          </a:xfrm>
        </p:grpSpPr>
        <p:sp>
          <p:nvSpPr>
            <p:cNvPr id="77" name="object 77"/>
            <p:cNvSpPr/>
            <p:nvPr/>
          </p:nvSpPr>
          <p:spPr>
            <a:xfrm>
              <a:off x="6041263" y="5655182"/>
              <a:ext cx="1905" cy="254635"/>
            </a:xfrm>
            <a:custGeom>
              <a:avLst/>
              <a:gdLst/>
              <a:ahLst/>
              <a:cxnLst/>
              <a:rect l="l" t="t" r="r" b="b"/>
              <a:pathLst>
                <a:path w="1904" h="254635">
                  <a:moveTo>
                    <a:pt x="0" y="0"/>
                  </a:moveTo>
                  <a:lnTo>
                    <a:pt x="1777" y="2541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6041263" y="5655182"/>
              <a:ext cx="1905" cy="254635"/>
            </a:xfrm>
            <a:custGeom>
              <a:avLst/>
              <a:gdLst/>
              <a:ahLst/>
              <a:cxnLst/>
              <a:rect l="l" t="t" r="r" b="b"/>
              <a:pathLst>
                <a:path w="1904" h="254635">
                  <a:moveTo>
                    <a:pt x="0" y="0"/>
                  </a:moveTo>
                  <a:lnTo>
                    <a:pt x="1777" y="25412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9" name="object 79"/>
          <p:cNvGrpSpPr/>
          <p:nvPr/>
        </p:nvGrpSpPr>
        <p:grpSpPr>
          <a:xfrm>
            <a:off x="6198108" y="4053585"/>
            <a:ext cx="9525" cy="756285"/>
            <a:chOff x="6198108" y="4053585"/>
            <a:chExt cx="9525" cy="756285"/>
          </a:xfrm>
        </p:grpSpPr>
        <p:sp>
          <p:nvSpPr>
            <p:cNvPr id="80" name="object 80"/>
            <p:cNvSpPr/>
            <p:nvPr/>
          </p:nvSpPr>
          <p:spPr>
            <a:xfrm>
              <a:off x="6200394" y="4055871"/>
              <a:ext cx="5080" cy="751840"/>
            </a:xfrm>
            <a:custGeom>
              <a:avLst/>
              <a:gdLst/>
              <a:ahLst/>
              <a:cxnLst/>
              <a:rect l="l" t="t" r="r" b="b"/>
              <a:pathLst>
                <a:path w="5079" h="751839">
                  <a:moveTo>
                    <a:pt x="4571" y="0"/>
                  </a:moveTo>
                  <a:lnTo>
                    <a:pt x="0" y="751586"/>
                  </a:lnTo>
                  <a:lnTo>
                    <a:pt x="45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6200394" y="4055871"/>
              <a:ext cx="5080" cy="751840"/>
            </a:xfrm>
            <a:custGeom>
              <a:avLst/>
              <a:gdLst/>
              <a:ahLst/>
              <a:cxnLst/>
              <a:rect l="l" t="t" r="r" b="b"/>
              <a:pathLst>
                <a:path w="5079" h="751839">
                  <a:moveTo>
                    <a:pt x="4571" y="0"/>
                  </a:moveTo>
                  <a:lnTo>
                    <a:pt x="0" y="75158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2" name="object 82"/>
          <p:cNvSpPr/>
          <p:nvPr/>
        </p:nvSpPr>
        <p:spPr>
          <a:xfrm>
            <a:off x="6192139" y="5016880"/>
            <a:ext cx="6350" cy="892810"/>
          </a:xfrm>
          <a:custGeom>
            <a:avLst/>
            <a:gdLst/>
            <a:ahLst/>
            <a:cxnLst/>
            <a:rect l="l" t="t" r="r" b="b"/>
            <a:pathLst>
              <a:path w="6350" h="892810">
                <a:moveTo>
                  <a:pt x="6350" y="0"/>
                </a:moveTo>
                <a:lnTo>
                  <a:pt x="0" y="892429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3" name="object 83"/>
          <p:cNvGrpSpPr/>
          <p:nvPr/>
        </p:nvGrpSpPr>
        <p:grpSpPr>
          <a:xfrm>
            <a:off x="6249289" y="4074667"/>
            <a:ext cx="10160" cy="760730"/>
            <a:chOff x="6249289" y="4074667"/>
            <a:chExt cx="10160" cy="760730"/>
          </a:xfrm>
        </p:grpSpPr>
        <p:sp>
          <p:nvSpPr>
            <p:cNvPr id="84" name="object 84"/>
            <p:cNvSpPr/>
            <p:nvPr/>
          </p:nvSpPr>
          <p:spPr>
            <a:xfrm>
              <a:off x="6251575" y="4076953"/>
              <a:ext cx="5715" cy="756285"/>
            </a:xfrm>
            <a:custGeom>
              <a:avLst/>
              <a:gdLst/>
              <a:ahLst/>
              <a:cxnLst/>
              <a:rect l="l" t="t" r="r" b="b"/>
              <a:pathLst>
                <a:path w="5714" h="756285">
                  <a:moveTo>
                    <a:pt x="5461" y="0"/>
                  </a:moveTo>
                  <a:lnTo>
                    <a:pt x="0" y="756158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6251575" y="4076953"/>
              <a:ext cx="5715" cy="756285"/>
            </a:xfrm>
            <a:custGeom>
              <a:avLst/>
              <a:gdLst/>
              <a:ahLst/>
              <a:cxnLst/>
              <a:rect l="l" t="t" r="r" b="b"/>
              <a:pathLst>
                <a:path w="5714" h="756285">
                  <a:moveTo>
                    <a:pt x="5461" y="0"/>
                  </a:moveTo>
                  <a:lnTo>
                    <a:pt x="0" y="756158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6" name="object 86"/>
          <p:cNvGrpSpPr/>
          <p:nvPr/>
        </p:nvGrpSpPr>
        <p:grpSpPr>
          <a:xfrm>
            <a:off x="6241922" y="4950586"/>
            <a:ext cx="11430" cy="982344"/>
            <a:chOff x="6241922" y="4950586"/>
            <a:chExt cx="11430" cy="982344"/>
          </a:xfrm>
        </p:grpSpPr>
        <p:sp>
          <p:nvSpPr>
            <p:cNvPr id="87" name="object 87"/>
            <p:cNvSpPr/>
            <p:nvPr/>
          </p:nvSpPr>
          <p:spPr>
            <a:xfrm>
              <a:off x="6244208" y="4952872"/>
              <a:ext cx="6985" cy="977900"/>
            </a:xfrm>
            <a:custGeom>
              <a:avLst/>
              <a:gdLst/>
              <a:ahLst/>
              <a:cxnLst/>
              <a:rect l="l" t="t" r="r" b="b"/>
              <a:pathLst>
                <a:path w="6985" h="977900">
                  <a:moveTo>
                    <a:pt x="6476" y="0"/>
                  </a:moveTo>
                  <a:lnTo>
                    <a:pt x="0" y="977518"/>
                  </a:lnTo>
                  <a:lnTo>
                    <a:pt x="64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6244208" y="4952872"/>
              <a:ext cx="6985" cy="977900"/>
            </a:xfrm>
            <a:custGeom>
              <a:avLst/>
              <a:gdLst/>
              <a:ahLst/>
              <a:cxnLst/>
              <a:rect l="l" t="t" r="r" b="b"/>
              <a:pathLst>
                <a:path w="6985" h="977900">
                  <a:moveTo>
                    <a:pt x="6476" y="0"/>
                  </a:moveTo>
                  <a:lnTo>
                    <a:pt x="0" y="977518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9" name="object 89"/>
          <p:cNvGrpSpPr/>
          <p:nvPr/>
        </p:nvGrpSpPr>
        <p:grpSpPr>
          <a:xfrm>
            <a:off x="5985002" y="4060952"/>
            <a:ext cx="15875" cy="1276985"/>
            <a:chOff x="5985002" y="4060952"/>
            <a:chExt cx="15875" cy="1276985"/>
          </a:xfrm>
        </p:grpSpPr>
        <p:sp>
          <p:nvSpPr>
            <p:cNvPr id="90" name="object 90"/>
            <p:cNvSpPr/>
            <p:nvPr/>
          </p:nvSpPr>
          <p:spPr>
            <a:xfrm>
              <a:off x="5987288" y="4063238"/>
              <a:ext cx="11430" cy="1271905"/>
            </a:xfrm>
            <a:custGeom>
              <a:avLst/>
              <a:gdLst/>
              <a:ahLst/>
              <a:cxnLst/>
              <a:rect l="l" t="t" r="r" b="b"/>
              <a:pathLst>
                <a:path w="11429" h="1271904">
                  <a:moveTo>
                    <a:pt x="0" y="0"/>
                  </a:moveTo>
                  <a:lnTo>
                    <a:pt x="10922" y="12719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5987288" y="4063238"/>
              <a:ext cx="11430" cy="1271905"/>
            </a:xfrm>
            <a:custGeom>
              <a:avLst/>
              <a:gdLst/>
              <a:ahLst/>
              <a:cxnLst/>
              <a:rect l="l" t="t" r="r" b="b"/>
              <a:pathLst>
                <a:path w="11429" h="1271904">
                  <a:moveTo>
                    <a:pt x="0" y="0"/>
                  </a:moveTo>
                  <a:lnTo>
                    <a:pt x="10922" y="1271904"/>
                  </a:lnTo>
                </a:path>
              </a:pathLst>
            </a:custGeom>
            <a:ln w="457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2" name="object 92"/>
          <p:cNvGrpSpPr/>
          <p:nvPr/>
        </p:nvGrpSpPr>
        <p:grpSpPr>
          <a:xfrm>
            <a:off x="5995923" y="5381244"/>
            <a:ext cx="9525" cy="530860"/>
            <a:chOff x="5995923" y="5381244"/>
            <a:chExt cx="9525" cy="530860"/>
          </a:xfrm>
        </p:grpSpPr>
        <p:sp>
          <p:nvSpPr>
            <p:cNvPr id="93" name="object 93"/>
            <p:cNvSpPr/>
            <p:nvPr/>
          </p:nvSpPr>
          <p:spPr>
            <a:xfrm>
              <a:off x="5998209" y="5383530"/>
              <a:ext cx="5080" cy="525780"/>
            </a:xfrm>
            <a:custGeom>
              <a:avLst/>
              <a:gdLst/>
              <a:ahLst/>
              <a:cxnLst/>
              <a:rect l="l" t="t" r="r" b="b"/>
              <a:pathLst>
                <a:path w="5079" h="525779">
                  <a:moveTo>
                    <a:pt x="0" y="0"/>
                  </a:moveTo>
                  <a:lnTo>
                    <a:pt x="4572" y="5257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5998209" y="5383530"/>
              <a:ext cx="5080" cy="525780"/>
            </a:xfrm>
            <a:custGeom>
              <a:avLst/>
              <a:gdLst/>
              <a:ahLst/>
              <a:cxnLst/>
              <a:rect l="l" t="t" r="r" b="b"/>
              <a:pathLst>
                <a:path w="5079" h="525779">
                  <a:moveTo>
                    <a:pt x="0" y="0"/>
                  </a:moveTo>
                  <a:lnTo>
                    <a:pt x="4572" y="52578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5" name="object 95"/>
          <p:cNvSpPr txBox="1"/>
          <p:nvPr/>
        </p:nvSpPr>
        <p:spPr>
          <a:xfrm>
            <a:off x="2903220" y="514350"/>
            <a:ext cx="268795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20">
                <a:latin typeface="Microsoft Sans Serif"/>
                <a:cs typeface="Microsoft Sans Serif"/>
              </a:rPr>
              <a:t>Aplicaciones</a:t>
            </a:r>
            <a:r>
              <a:rPr dirty="0" sz="1600" spc="-10">
                <a:latin typeface="Microsoft Sans Serif"/>
                <a:cs typeface="Microsoft Sans Serif"/>
              </a:rPr>
              <a:t> </a:t>
            </a:r>
            <a:r>
              <a:rPr dirty="0" sz="1600" spc="50">
                <a:latin typeface="Microsoft Sans Serif"/>
                <a:cs typeface="Microsoft Sans Serif"/>
              </a:rPr>
              <a:t>de</a:t>
            </a:r>
            <a:r>
              <a:rPr dirty="0" sz="1600" spc="-10">
                <a:latin typeface="Microsoft Sans Serif"/>
                <a:cs typeface="Microsoft Sans Serif"/>
              </a:rPr>
              <a:t> </a:t>
            </a:r>
            <a:r>
              <a:rPr dirty="0" sz="1600" spc="75">
                <a:latin typeface="Microsoft Sans Serif"/>
                <a:cs typeface="Microsoft Sans Serif"/>
              </a:rPr>
              <a:t>par</a:t>
            </a:r>
            <a:r>
              <a:rPr dirty="0" sz="1600" spc="-10">
                <a:latin typeface="Microsoft Sans Serif"/>
                <a:cs typeface="Microsoft Sans Serif"/>
              </a:rPr>
              <a:t> </a:t>
            </a:r>
            <a:r>
              <a:rPr dirty="0" sz="1600" spc="40">
                <a:latin typeface="Microsoft Sans Serif"/>
                <a:cs typeface="Microsoft Sans Serif"/>
              </a:rPr>
              <a:t>variable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2903220" y="1874519"/>
            <a:ext cx="427355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20">
                <a:latin typeface="Microsoft Sans Serif"/>
                <a:cs typeface="Microsoft Sans Serif"/>
              </a:rPr>
              <a:t>Una carga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0">
                <a:latin typeface="Microsoft Sans Serif"/>
                <a:cs typeface="Microsoft Sans Serif"/>
              </a:rPr>
              <a:t>par </a:t>
            </a:r>
            <a:r>
              <a:rPr dirty="0" sz="900" spc="25">
                <a:latin typeface="Microsoft Sans Serif"/>
                <a:cs typeface="Microsoft Sans Serif"/>
              </a:rPr>
              <a:t>variable </a:t>
            </a:r>
            <a:r>
              <a:rPr dirty="0" sz="900" spc="30">
                <a:latin typeface="Microsoft Sans Serif"/>
                <a:cs typeface="Microsoft Sans Serif"/>
              </a:rPr>
              <a:t>implica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40">
                <a:latin typeface="Microsoft Sans Serif"/>
                <a:cs typeface="Microsoft Sans Serif"/>
              </a:rPr>
              <a:t>par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30">
                <a:latin typeface="Microsoft Sans Serif"/>
                <a:cs typeface="Microsoft Sans Serif"/>
              </a:rPr>
              <a:t>potencia </a:t>
            </a:r>
            <a:r>
              <a:rPr dirty="0" sz="900" spc="40">
                <a:latin typeface="Microsoft Sans Serif"/>
                <a:cs typeface="Microsoft Sans Serif"/>
              </a:rPr>
              <a:t>aumentan </a:t>
            </a:r>
            <a:r>
              <a:rPr dirty="0" sz="900" spc="25">
                <a:latin typeface="Microsoft Sans Serif"/>
                <a:cs typeface="Microsoft Sans Serif"/>
              </a:rPr>
              <a:t>con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2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aumento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velocidad.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5">
                <a:latin typeface="Microsoft Sans Serif"/>
                <a:cs typeface="Microsoft Sans Serif"/>
              </a:rPr>
              <a:t>Las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sobrecargas,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como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regla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general,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no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son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posibles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15">
                <a:latin typeface="Microsoft Sans Serif"/>
                <a:cs typeface="Microsoft Sans Serif"/>
              </a:rPr>
              <a:t>velocidades </a:t>
            </a:r>
            <a:r>
              <a:rPr dirty="0" sz="900" spc="25">
                <a:latin typeface="Microsoft Sans Serif"/>
                <a:cs typeface="Microsoft Sans Serif"/>
              </a:rPr>
              <a:t>más </a:t>
            </a:r>
            <a:r>
              <a:rPr dirty="0" sz="900" spc="10">
                <a:latin typeface="Microsoft Sans Serif"/>
                <a:cs typeface="Microsoft Sans Serif"/>
              </a:rPr>
              <a:t>bajas. </a:t>
            </a:r>
            <a:r>
              <a:rPr dirty="0" sz="900" spc="-5">
                <a:latin typeface="Microsoft Sans Serif"/>
                <a:cs typeface="Microsoft Sans Serif"/>
              </a:rPr>
              <a:t>Los </a:t>
            </a:r>
            <a:r>
              <a:rPr dirty="0" sz="900" spc="20">
                <a:latin typeface="Microsoft Sans Serif"/>
                <a:cs typeface="Microsoft Sans Serif"/>
              </a:rPr>
              <a:t>pares </a:t>
            </a:r>
            <a:r>
              <a:rPr dirty="0" sz="900" spc="35">
                <a:latin typeface="Microsoft Sans Serif"/>
                <a:cs typeface="Microsoft Sans Serif"/>
              </a:rPr>
              <a:t>máximos </a:t>
            </a:r>
            <a:r>
              <a:rPr dirty="0" sz="900" spc="45">
                <a:latin typeface="Microsoft Sans Serif"/>
                <a:cs typeface="Microsoft Sans Serif"/>
              </a:rPr>
              <a:t>normalmente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40">
                <a:latin typeface="Microsoft Sans Serif"/>
                <a:cs typeface="Microsoft Sans Serif"/>
              </a:rPr>
              <a:t>limitan </a:t>
            </a:r>
            <a:r>
              <a:rPr dirty="0" sz="900" spc="15">
                <a:latin typeface="Microsoft Sans Serif"/>
                <a:cs typeface="Microsoft Sans Serif"/>
              </a:rPr>
              <a:t>al </a:t>
            </a:r>
            <a:r>
              <a:rPr dirty="0" sz="900" spc="40">
                <a:latin typeface="Microsoft Sans Serif"/>
                <a:cs typeface="Microsoft Sans Serif"/>
              </a:rPr>
              <a:t>par </a:t>
            </a:r>
            <a:r>
              <a:rPr dirty="0" sz="900" spc="4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nominal. </a:t>
            </a:r>
            <a:r>
              <a:rPr dirty="0" sz="900" spc="-5">
                <a:latin typeface="Microsoft Sans Serif"/>
                <a:cs typeface="Microsoft Sans Serif"/>
              </a:rPr>
              <a:t>Los </a:t>
            </a:r>
            <a:r>
              <a:rPr dirty="0" sz="900" spc="30">
                <a:latin typeface="Microsoft Sans Serif"/>
                <a:cs typeface="Microsoft Sans Serif"/>
              </a:rPr>
              <a:t>ventiladores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>
                <a:latin typeface="Microsoft Sans Serif"/>
                <a:cs typeface="Microsoft Sans Serif"/>
              </a:rPr>
              <a:t>las </a:t>
            </a:r>
            <a:r>
              <a:rPr dirty="0" sz="900" spc="35">
                <a:latin typeface="Microsoft Sans Serif"/>
                <a:cs typeface="Microsoft Sans Serif"/>
              </a:rPr>
              <a:t>bombas </a:t>
            </a:r>
            <a:r>
              <a:rPr dirty="0" sz="900" spc="25">
                <a:latin typeface="Microsoft Sans Serif"/>
                <a:cs typeface="Microsoft Sans Serif"/>
              </a:rPr>
              <a:t>son ejemplos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40">
                <a:latin typeface="Microsoft Sans Serif"/>
                <a:cs typeface="Microsoft Sans Serif"/>
              </a:rPr>
              <a:t>par </a:t>
            </a:r>
            <a:r>
              <a:rPr dirty="0" sz="900" spc="20">
                <a:latin typeface="Microsoft Sans Serif"/>
                <a:cs typeface="Microsoft Sans Serif"/>
              </a:rPr>
              <a:t>variable. </a:t>
            </a:r>
            <a:r>
              <a:rPr dirty="0" sz="900" spc="-30">
                <a:latin typeface="Microsoft Sans Serif"/>
                <a:cs typeface="Microsoft Sans Serif"/>
              </a:rPr>
              <a:t>A </a:t>
            </a:r>
            <a:r>
              <a:rPr dirty="0" sz="900" spc="-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continuación</a:t>
            </a:r>
            <a:r>
              <a:rPr dirty="0" sz="900" spc="-10">
                <a:latin typeface="Microsoft Sans Serif"/>
                <a:cs typeface="Microsoft Sans Serif"/>
              </a:rPr>
              <a:t> se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muestra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bomba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utilizada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sistema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agua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helada.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6988606" y="9536430"/>
            <a:ext cx="2870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101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55544" y="2339848"/>
            <a:ext cx="2220595" cy="2489200"/>
            <a:chOff x="2755544" y="2339848"/>
            <a:chExt cx="2220595" cy="2489200"/>
          </a:xfrm>
        </p:grpSpPr>
        <p:sp>
          <p:nvSpPr>
            <p:cNvPr id="3" name="object 3"/>
            <p:cNvSpPr/>
            <p:nvPr/>
          </p:nvSpPr>
          <p:spPr>
            <a:xfrm>
              <a:off x="2799842" y="4188459"/>
              <a:ext cx="2129790" cy="638810"/>
            </a:xfrm>
            <a:custGeom>
              <a:avLst/>
              <a:gdLst/>
              <a:ahLst/>
              <a:cxnLst/>
              <a:rect l="l" t="t" r="r" b="b"/>
              <a:pathLst>
                <a:path w="2129790" h="638810">
                  <a:moveTo>
                    <a:pt x="2129663" y="497840"/>
                  </a:moveTo>
                  <a:lnTo>
                    <a:pt x="1846199" y="497840"/>
                  </a:lnTo>
                  <a:lnTo>
                    <a:pt x="1846199" y="0"/>
                  </a:lnTo>
                  <a:lnTo>
                    <a:pt x="284353" y="0"/>
                  </a:lnTo>
                  <a:lnTo>
                    <a:pt x="284353" y="497840"/>
                  </a:lnTo>
                  <a:lnTo>
                    <a:pt x="0" y="497840"/>
                  </a:lnTo>
                  <a:lnTo>
                    <a:pt x="0" y="638810"/>
                  </a:lnTo>
                  <a:lnTo>
                    <a:pt x="2129663" y="638810"/>
                  </a:lnTo>
                  <a:lnTo>
                    <a:pt x="2129663" y="49784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799842" y="4188333"/>
              <a:ext cx="2129790" cy="639445"/>
            </a:xfrm>
            <a:custGeom>
              <a:avLst/>
              <a:gdLst/>
              <a:ahLst/>
              <a:cxnLst/>
              <a:rect l="l" t="t" r="r" b="b"/>
              <a:pathLst>
                <a:path w="2129790" h="639445">
                  <a:moveTo>
                    <a:pt x="284352" y="0"/>
                  </a:moveTo>
                  <a:lnTo>
                    <a:pt x="284352" y="497458"/>
                  </a:lnTo>
                  <a:lnTo>
                    <a:pt x="0" y="497458"/>
                  </a:lnTo>
                  <a:lnTo>
                    <a:pt x="0" y="639190"/>
                  </a:lnTo>
                  <a:lnTo>
                    <a:pt x="2129662" y="639190"/>
                  </a:lnTo>
                  <a:lnTo>
                    <a:pt x="2129662" y="497458"/>
                  </a:lnTo>
                  <a:lnTo>
                    <a:pt x="1846198" y="497458"/>
                  </a:lnTo>
                  <a:lnTo>
                    <a:pt x="1846198" y="0"/>
                  </a:lnTo>
                  <a:lnTo>
                    <a:pt x="284352" y="0"/>
                  </a:lnTo>
                  <a:close/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55544" y="2339848"/>
              <a:ext cx="2220163" cy="2461615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27293" y="513740"/>
            <a:ext cx="159512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10" b="1">
                <a:latin typeface="Arial"/>
                <a:cs typeface="Arial"/>
              </a:rPr>
              <a:t>Bombas</a:t>
            </a:r>
            <a:r>
              <a:rPr dirty="0" sz="1050" spc="-40" b="1">
                <a:latin typeface="Arial"/>
                <a:cs typeface="Arial"/>
              </a:rPr>
              <a:t> </a:t>
            </a:r>
            <a:r>
              <a:rPr dirty="0" sz="1050" spc="25" b="1">
                <a:latin typeface="Arial"/>
                <a:cs typeface="Arial"/>
              </a:rPr>
              <a:t>de</a:t>
            </a:r>
            <a:r>
              <a:rPr dirty="0" sz="1050" spc="-40" b="1">
                <a:latin typeface="Arial"/>
                <a:cs typeface="Arial"/>
              </a:rPr>
              <a:t> </a:t>
            </a:r>
            <a:r>
              <a:rPr dirty="0" sz="1050" spc="45" b="1">
                <a:latin typeface="Arial"/>
                <a:cs typeface="Arial"/>
              </a:rPr>
              <a:t>par</a:t>
            </a:r>
            <a:r>
              <a:rPr dirty="0" sz="1050" spc="-35" b="1">
                <a:latin typeface="Arial"/>
                <a:cs typeface="Arial"/>
              </a:rPr>
              <a:t> </a:t>
            </a:r>
            <a:r>
              <a:rPr dirty="0" sz="1050" spc="35" b="1">
                <a:latin typeface="Arial"/>
                <a:cs typeface="Arial"/>
              </a:rPr>
              <a:t>variable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23118" y="489610"/>
            <a:ext cx="4346575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 spc="10">
                <a:latin typeface="Microsoft Sans Serif"/>
                <a:cs typeface="Microsoft Sans Serif"/>
              </a:rPr>
              <a:t>Hay </a:t>
            </a:r>
            <a:r>
              <a:rPr dirty="0" sz="1000" spc="25">
                <a:latin typeface="Microsoft Sans Serif"/>
                <a:cs typeface="Microsoft Sans Serif"/>
              </a:rPr>
              <a:t>varios </a:t>
            </a:r>
            <a:r>
              <a:rPr dirty="0" sz="1000" spc="40">
                <a:latin typeface="Microsoft Sans Serif"/>
                <a:cs typeface="Microsoft Sans Serif"/>
              </a:rPr>
              <a:t>tipos </a:t>
            </a:r>
            <a:r>
              <a:rPr dirty="0" sz="1000" spc="30">
                <a:latin typeface="Microsoft Sans Serif"/>
                <a:cs typeface="Microsoft Sans Serif"/>
              </a:rPr>
              <a:t>de bombas. </a:t>
            </a:r>
            <a:r>
              <a:rPr dirty="0" sz="1000" spc="-15">
                <a:latin typeface="Microsoft Sans Serif"/>
                <a:cs typeface="Microsoft Sans Serif"/>
              </a:rPr>
              <a:t>La </a:t>
            </a:r>
            <a:r>
              <a:rPr dirty="0" sz="1000" spc="50">
                <a:latin typeface="Microsoft Sans Serif"/>
                <a:cs typeface="Microsoft Sans Serif"/>
              </a:rPr>
              <a:t>bomba </a:t>
            </a:r>
            <a:r>
              <a:rPr dirty="0" sz="1000" spc="25">
                <a:latin typeface="Microsoft Sans Serif"/>
                <a:cs typeface="Microsoft Sans Serif"/>
              </a:rPr>
              <a:t>más </a:t>
            </a:r>
            <a:r>
              <a:rPr dirty="0" sz="1000" spc="50">
                <a:latin typeface="Microsoft Sans Serif"/>
                <a:cs typeface="Microsoft Sans Serif"/>
              </a:rPr>
              <a:t>común </a:t>
            </a:r>
            <a:r>
              <a:rPr dirty="0" sz="1000" spc="-10">
                <a:latin typeface="Microsoft Sans Serif"/>
                <a:cs typeface="Microsoft Sans Serif"/>
              </a:rPr>
              <a:t>es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50">
                <a:latin typeface="Microsoft Sans Serif"/>
                <a:cs typeface="Microsoft Sans Serif"/>
              </a:rPr>
              <a:t>bomba </a:t>
            </a:r>
            <a:r>
              <a:rPr dirty="0" sz="1000" spc="5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centrífuga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succión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final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que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se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ilustra</a:t>
            </a:r>
            <a:r>
              <a:rPr dirty="0" sz="1000">
                <a:latin typeface="Microsoft Sans Serif"/>
                <a:cs typeface="Microsoft Sans Serif"/>
              </a:rPr>
              <a:t> 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continuación.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Hay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variaciones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50">
                <a:latin typeface="Microsoft Sans Serif"/>
                <a:cs typeface="Microsoft Sans Serif"/>
              </a:rPr>
              <a:t>bomba </a:t>
            </a:r>
            <a:r>
              <a:rPr dirty="0" sz="1000" spc="35">
                <a:latin typeface="Microsoft Sans Serif"/>
                <a:cs typeface="Microsoft Sans Serif"/>
              </a:rPr>
              <a:t>centrífuga. </a:t>
            </a:r>
            <a:r>
              <a:rPr dirty="0" sz="1000" spc="-20">
                <a:latin typeface="Microsoft Sans Serif"/>
                <a:cs typeface="Microsoft Sans Serif"/>
              </a:rPr>
              <a:t>Las </a:t>
            </a:r>
            <a:r>
              <a:rPr dirty="0" sz="1000" spc="40">
                <a:latin typeface="Microsoft Sans Serif"/>
                <a:cs typeface="Microsoft Sans Serif"/>
              </a:rPr>
              <a:t>bombas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50">
                <a:latin typeface="Microsoft Sans Serif"/>
                <a:cs typeface="Microsoft Sans Serif"/>
              </a:rPr>
              <a:t>turbina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15">
                <a:latin typeface="Microsoft Sans Serif"/>
                <a:cs typeface="Microsoft Sans Serif"/>
              </a:rPr>
              <a:t>hélice </a:t>
            </a:r>
            <a:r>
              <a:rPr dirty="0" sz="1000" spc="25">
                <a:latin typeface="Microsoft Sans Serif"/>
                <a:cs typeface="Microsoft Sans Serif"/>
              </a:rPr>
              <a:t>son </a:t>
            </a:r>
            <a:r>
              <a:rPr dirty="0" sz="1000" spc="3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ejemplos. </a:t>
            </a:r>
            <a:r>
              <a:rPr dirty="0" sz="1000" spc="-15">
                <a:latin typeface="Microsoft Sans Serif"/>
                <a:cs typeface="Microsoft Sans Serif"/>
              </a:rPr>
              <a:t>Esta </a:t>
            </a:r>
            <a:r>
              <a:rPr dirty="0" sz="1000" spc="10">
                <a:latin typeface="Microsoft Sans Serif"/>
                <a:cs typeface="Microsoft Sans Serif"/>
              </a:rPr>
              <a:t>sección </a:t>
            </a:r>
            <a:r>
              <a:rPr dirty="0" sz="1000" spc="-10">
                <a:latin typeface="Microsoft Sans Serif"/>
                <a:cs typeface="Microsoft Sans Serif"/>
              </a:rPr>
              <a:t>se </a:t>
            </a:r>
            <a:r>
              <a:rPr dirty="0" sz="1000" spc="30">
                <a:latin typeface="Microsoft Sans Serif"/>
                <a:cs typeface="Microsoft Sans Serif"/>
              </a:rPr>
              <a:t>ocupa de </a:t>
            </a:r>
            <a:r>
              <a:rPr dirty="0" sz="1000">
                <a:latin typeface="Microsoft Sans Serif"/>
                <a:cs typeface="Microsoft Sans Serif"/>
              </a:rPr>
              <a:t>las </a:t>
            </a:r>
            <a:r>
              <a:rPr dirty="0" sz="1000" spc="15">
                <a:latin typeface="Microsoft Sans Serif"/>
                <a:cs typeface="Microsoft Sans Serif"/>
              </a:rPr>
              <a:t>cargas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45">
                <a:latin typeface="Microsoft Sans Serif"/>
                <a:cs typeface="Microsoft Sans Serif"/>
              </a:rPr>
              <a:t>par </a:t>
            </a:r>
            <a:r>
              <a:rPr dirty="0" sz="1000" spc="20">
                <a:latin typeface="Microsoft Sans Serif"/>
                <a:cs typeface="Microsoft Sans Serif"/>
              </a:rPr>
              <a:t>variable. </a:t>
            </a:r>
            <a:r>
              <a:rPr dirty="0" sz="1000" spc="25">
                <a:latin typeface="Microsoft Sans Serif"/>
                <a:cs typeface="Microsoft Sans Serif"/>
              </a:rPr>
              <a:t>Cuanto </a:t>
            </a:r>
            <a:r>
              <a:rPr dirty="0" sz="1000" spc="3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más </a:t>
            </a:r>
            <a:r>
              <a:rPr dirty="0" sz="1000" spc="45">
                <a:latin typeface="Microsoft Sans Serif"/>
                <a:cs typeface="Microsoft Sans Serif"/>
              </a:rPr>
              <a:t>rápido </a:t>
            </a:r>
            <a:r>
              <a:rPr dirty="0" sz="1000" spc="40">
                <a:latin typeface="Microsoft Sans Serif"/>
                <a:cs typeface="Microsoft Sans Serif"/>
              </a:rPr>
              <a:t>gira una </a:t>
            </a:r>
            <a:r>
              <a:rPr dirty="0" sz="1000" spc="50">
                <a:latin typeface="Microsoft Sans Serif"/>
                <a:cs typeface="Microsoft Sans Serif"/>
              </a:rPr>
              <a:t>bomba </a:t>
            </a:r>
            <a:r>
              <a:rPr dirty="0" sz="1000" spc="35">
                <a:latin typeface="Microsoft Sans Serif"/>
                <a:cs typeface="Microsoft Sans Serif"/>
              </a:rPr>
              <a:t>centrífuga, </a:t>
            </a:r>
            <a:r>
              <a:rPr dirty="0" sz="1000" spc="25">
                <a:latin typeface="Microsoft Sans Serif"/>
                <a:cs typeface="Microsoft Sans Serif"/>
              </a:rPr>
              <a:t>más </a:t>
            </a:r>
            <a:r>
              <a:rPr dirty="0" sz="1000" spc="45">
                <a:latin typeface="Microsoft Sans Serif"/>
                <a:cs typeface="Microsoft Sans Serif"/>
              </a:rPr>
              <a:t>fluido bombea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25">
                <a:latin typeface="Microsoft Sans Serif"/>
                <a:cs typeface="Microsoft Sans Serif"/>
              </a:rPr>
              <a:t>más </a:t>
            </a:r>
            <a:r>
              <a:rPr dirty="0" sz="1000" spc="30">
                <a:latin typeface="Microsoft Sans Serif"/>
                <a:cs typeface="Microsoft Sans Serif"/>
              </a:rPr>
              <a:t> </a:t>
            </a:r>
            <a:r>
              <a:rPr dirty="0" sz="1000" spc="55">
                <a:latin typeface="Microsoft Sans Serif"/>
                <a:cs typeface="Microsoft Sans Serif"/>
              </a:rPr>
              <a:t>torque </a:t>
            </a:r>
            <a:r>
              <a:rPr dirty="0" sz="1000" spc="35">
                <a:latin typeface="Microsoft Sans Serif"/>
                <a:cs typeface="Microsoft Sans Serif"/>
              </a:rPr>
              <a:t>requiere. </a:t>
            </a:r>
            <a:r>
              <a:rPr dirty="0" sz="1000" spc="-5">
                <a:latin typeface="Microsoft Sans Serif"/>
                <a:cs typeface="Microsoft Sans Serif"/>
              </a:rPr>
              <a:t>Cabe </a:t>
            </a:r>
            <a:r>
              <a:rPr dirty="0" sz="1000" spc="20">
                <a:latin typeface="Microsoft Sans Serif"/>
                <a:cs typeface="Microsoft Sans Serif"/>
              </a:rPr>
              <a:t>señalar </a:t>
            </a:r>
            <a:r>
              <a:rPr dirty="0" sz="1000" spc="40">
                <a:latin typeface="Microsoft Sans Serif"/>
                <a:cs typeface="Microsoft Sans Serif"/>
              </a:rPr>
              <a:t>que </a:t>
            </a:r>
            <a:r>
              <a:rPr dirty="0" sz="1000" spc="55">
                <a:latin typeface="Microsoft Sans Serif"/>
                <a:cs typeface="Microsoft Sans Serif"/>
              </a:rPr>
              <a:t>no </a:t>
            </a:r>
            <a:r>
              <a:rPr dirty="0" sz="1000" spc="30">
                <a:latin typeface="Microsoft Sans Serif"/>
                <a:cs typeface="Microsoft Sans Serif"/>
              </a:rPr>
              <a:t>todas </a:t>
            </a:r>
            <a:r>
              <a:rPr dirty="0" sz="1000">
                <a:latin typeface="Microsoft Sans Serif"/>
                <a:cs typeface="Microsoft Sans Serif"/>
              </a:rPr>
              <a:t>las </a:t>
            </a:r>
            <a:r>
              <a:rPr dirty="0" sz="1000" spc="40">
                <a:latin typeface="Microsoft Sans Serif"/>
                <a:cs typeface="Microsoft Sans Serif"/>
              </a:rPr>
              <a:t>bombas </a:t>
            </a:r>
            <a:r>
              <a:rPr dirty="0" sz="1000" spc="25">
                <a:latin typeface="Microsoft Sans Serif"/>
                <a:cs typeface="Microsoft Sans Serif"/>
              </a:rPr>
              <a:t>son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45">
                <a:latin typeface="Microsoft Sans Serif"/>
                <a:cs typeface="Microsoft Sans Serif"/>
              </a:rPr>
              <a:t>par </a:t>
            </a:r>
            <a:r>
              <a:rPr dirty="0" sz="1000" spc="5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variable.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20">
                <a:latin typeface="Microsoft Sans Serif"/>
                <a:cs typeface="Microsoft Sans Serif"/>
              </a:rPr>
              <a:t>Las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bombas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alternativas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desplazamiento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positivo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son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par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constante.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5291480"/>
            <a:ext cx="847725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10" b="1">
                <a:latin typeface="Arial"/>
                <a:cs typeface="Arial"/>
              </a:rPr>
              <a:t>Caballo</a:t>
            </a:r>
            <a:r>
              <a:rPr dirty="0" sz="750" spc="-45" b="1">
                <a:latin typeface="Arial"/>
                <a:cs typeface="Arial"/>
              </a:rPr>
              <a:t> </a:t>
            </a:r>
            <a:r>
              <a:rPr dirty="0" sz="750" spc="20" b="1">
                <a:latin typeface="Arial"/>
                <a:cs typeface="Arial"/>
              </a:rPr>
              <a:t>de</a:t>
            </a:r>
            <a:r>
              <a:rPr dirty="0" sz="750" spc="-40" b="1">
                <a:latin typeface="Arial"/>
                <a:cs typeface="Arial"/>
              </a:rPr>
              <a:t> </a:t>
            </a:r>
            <a:r>
              <a:rPr dirty="0" sz="750" spc="25" b="1">
                <a:latin typeface="Arial"/>
                <a:cs typeface="Arial"/>
              </a:rPr>
              <a:t>fuerza</a:t>
            </a:r>
            <a:endParaRPr sz="7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23124" y="5227980"/>
            <a:ext cx="429641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10">
                <a:latin typeface="Microsoft Sans Serif"/>
                <a:cs typeface="Microsoft Sans Serif"/>
              </a:rPr>
              <a:t>Calcular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los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caballos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fuerza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una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aplicación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bomba</a:t>
            </a:r>
            <a:r>
              <a:rPr dirty="0" sz="950" spc="-10">
                <a:latin typeface="Microsoft Sans Serif"/>
                <a:cs typeface="Microsoft Sans Serif"/>
              </a:rPr>
              <a:t> es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proceso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complejo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35">
                <a:latin typeface="Microsoft Sans Serif"/>
                <a:cs typeface="Microsoft Sans Serif"/>
              </a:rPr>
              <a:t>requiere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30">
                <a:latin typeface="Microsoft Sans Serif"/>
                <a:cs typeface="Microsoft Sans Serif"/>
              </a:rPr>
              <a:t>alguien </a:t>
            </a:r>
            <a:r>
              <a:rPr dirty="0" sz="950" spc="40">
                <a:latin typeface="Microsoft Sans Serif"/>
                <a:cs typeface="Microsoft Sans Serif"/>
              </a:rPr>
              <a:t>tenga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35">
                <a:latin typeface="Microsoft Sans Serif"/>
                <a:cs typeface="Microsoft Sans Serif"/>
              </a:rPr>
              <a:t>conocimiento </a:t>
            </a:r>
            <a:r>
              <a:rPr dirty="0" sz="950" spc="55">
                <a:latin typeface="Microsoft Sans Serif"/>
                <a:cs typeface="Microsoft Sans Serif"/>
              </a:rPr>
              <a:t>profundo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aplicación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>
                <a:latin typeface="Microsoft Sans Serif"/>
                <a:cs typeface="Microsoft Sans Serif"/>
              </a:rPr>
              <a:t>las </a:t>
            </a:r>
            <a:r>
              <a:rPr dirty="0" sz="950" spc="30">
                <a:latin typeface="Microsoft Sans Serif"/>
                <a:cs typeface="Microsoft Sans Serif"/>
              </a:rPr>
              <a:t>bombas. </a:t>
            </a: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30">
                <a:latin typeface="Microsoft Sans Serif"/>
                <a:cs typeface="Microsoft Sans Serif"/>
              </a:rPr>
              <a:t>siguiente </a:t>
            </a:r>
            <a:r>
              <a:rPr dirty="0" sz="950" spc="40">
                <a:latin typeface="Microsoft Sans Serif"/>
                <a:cs typeface="Microsoft Sans Serif"/>
              </a:rPr>
              <a:t>información </a:t>
            </a:r>
            <a:r>
              <a:rPr dirty="0" sz="950" spc="-10">
                <a:latin typeface="Microsoft Sans Serif"/>
                <a:cs typeface="Microsoft Sans Serif"/>
              </a:rPr>
              <a:t>es </a:t>
            </a:r>
            <a:r>
              <a:rPr dirty="0" sz="950" spc="25">
                <a:latin typeface="Microsoft Sans Serif"/>
                <a:cs typeface="Microsoft Sans Serif"/>
              </a:rPr>
              <a:t>solo </a:t>
            </a:r>
            <a:r>
              <a:rPr dirty="0" sz="950" spc="35">
                <a:latin typeface="Microsoft Sans Serif"/>
                <a:cs typeface="Microsoft Sans Serif"/>
              </a:rPr>
              <a:t>para </a:t>
            </a:r>
            <a:r>
              <a:rPr dirty="0" sz="950" spc="30">
                <a:latin typeface="Microsoft Sans Serif"/>
                <a:cs typeface="Microsoft Sans Serif"/>
              </a:rPr>
              <a:t>ilustración.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Hay </a:t>
            </a:r>
            <a:r>
              <a:rPr dirty="0" sz="950" spc="35">
                <a:latin typeface="Microsoft Sans Serif"/>
                <a:cs typeface="Microsoft Sans Serif"/>
              </a:rPr>
              <a:t>tres </a:t>
            </a:r>
            <a:r>
              <a:rPr dirty="0" sz="950" spc="10">
                <a:latin typeface="Microsoft Sans Serif"/>
                <a:cs typeface="Microsoft Sans Serif"/>
              </a:rPr>
              <a:t>cálculos </a:t>
            </a:r>
            <a:r>
              <a:rPr dirty="0" sz="950" spc="30">
                <a:latin typeface="Microsoft Sans Serif"/>
                <a:cs typeface="Microsoft Sans Serif"/>
              </a:rPr>
              <a:t>de potencia </a:t>
            </a:r>
            <a:r>
              <a:rPr dirty="0" sz="950" spc="25">
                <a:latin typeface="Microsoft Sans Serif"/>
                <a:cs typeface="Microsoft Sans Serif"/>
              </a:rPr>
              <a:t>relacionados </a:t>
            </a:r>
            <a:r>
              <a:rPr dirty="0" sz="950" spc="30">
                <a:latin typeface="Microsoft Sans Serif"/>
                <a:cs typeface="Microsoft Sans Serif"/>
              </a:rPr>
              <a:t>involucrados en </a:t>
            </a:r>
            <a:r>
              <a:rPr dirty="0" sz="950" spc="15">
                <a:latin typeface="Microsoft Sans Serif"/>
                <a:cs typeface="Microsoft Sans Serif"/>
              </a:rPr>
              <a:t>aplicaciones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bombas: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líquido,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mecánico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eléctrico.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7285" y="6363360"/>
            <a:ext cx="1094105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5" b="1">
                <a:latin typeface="Arial"/>
                <a:cs typeface="Arial"/>
              </a:rPr>
              <a:t>Cabeza</a:t>
            </a:r>
            <a:r>
              <a:rPr dirty="0" sz="950" spc="-40" b="1">
                <a:latin typeface="Arial"/>
                <a:cs typeface="Arial"/>
              </a:rPr>
              <a:t> </a:t>
            </a:r>
            <a:r>
              <a:rPr dirty="0" sz="950" spc="25" b="1">
                <a:latin typeface="Arial"/>
                <a:cs typeface="Arial"/>
              </a:rPr>
              <a:t>hidráulica</a:t>
            </a:r>
            <a:endParaRPr sz="9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23109" y="6326530"/>
            <a:ext cx="405193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 spc="-15">
                <a:latin typeface="Microsoft Sans Serif"/>
                <a:cs typeface="Microsoft Sans Serif"/>
              </a:rPr>
              <a:t>La</a:t>
            </a:r>
            <a:r>
              <a:rPr dirty="0" sz="1000">
                <a:latin typeface="Microsoft Sans Serif"/>
                <a:cs typeface="Microsoft Sans Serif"/>
              </a:rPr>
              <a:t> cabeza </a:t>
            </a:r>
            <a:r>
              <a:rPr dirty="0" sz="1000" spc="30">
                <a:latin typeface="Microsoft Sans Serif"/>
                <a:cs typeface="Microsoft Sans Serif"/>
              </a:rPr>
              <a:t>hidráulica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es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diferencia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presión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hidráulica</a:t>
            </a:r>
            <a:r>
              <a:rPr dirty="0" sz="1000" spc="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entre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dos </a:t>
            </a:r>
            <a:r>
              <a:rPr dirty="0" sz="1000" spc="-254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puntos, que </a:t>
            </a:r>
            <a:r>
              <a:rPr dirty="0" sz="1000" spc="30">
                <a:latin typeface="Microsoft Sans Serif"/>
                <a:cs typeface="Microsoft Sans Serif"/>
              </a:rPr>
              <a:t>en realidad </a:t>
            </a:r>
            <a:r>
              <a:rPr dirty="0" sz="1000" spc="25">
                <a:latin typeface="Microsoft Sans Serif"/>
                <a:cs typeface="Microsoft Sans Serif"/>
              </a:rPr>
              <a:t>incluye </a:t>
            </a:r>
            <a:r>
              <a:rPr dirty="0" sz="1000" spc="15">
                <a:latin typeface="Microsoft Sans Serif"/>
                <a:cs typeface="Microsoft Sans Serif"/>
              </a:rPr>
              <a:t>elevación, </a:t>
            </a:r>
            <a:r>
              <a:rPr dirty="0" sz="1000" spc="35">
                <a:latin typeface="Microsoft Sans Serif"/>
                <a:cs typeface="Microsoft Sans Serif"/>
              </a:rPr>
              <a:t>presión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20">
                <a:latin typeface="Microsoft Sans Serif"/>
                <a:cs typeface="Microsoft Sans Serif"/>
              </a:rPr>
              <a:t>velocidad. </a:t>
            </a:r>
            <a:r>
              <a:rPr dirty="0" sz="1000" spc="35">
                <a:latin typeface="Microsoft Sans Serif"/>
                <a:cs typeface="Microsoft Sans Serif"/>
              </a:rPr>
              <a:t>Un </a:t>
            </a:r>
            <a:r>
              <a:rPr dirty="0" sz="1000" spc="40">
                <a:latin typeface="Microsoft Sans Serif"/>
                <a:cs typeface="Microsoft Sans Serif"/>
              </a:rPr>
              <a:t> </a:t>
            </a:r>
            <a:r>
              <a:rPr dirty="0" sz="1000" spc="50">
                <a:latin typeface="Microsoft Sans Serif"/>
                <a:cs typeface="Microsoft Sans Serif"/>
              </a:rPr>
              <a:t>aumento </a:t>
            </a:r>
            <a:r>
              <a:rPr dirty="0" sz="1000" spc="30">
                <a:latin typeface="Microsoft Sans Serif"/>
                <a:cs typeface="Microsoft Sans Serif"/>
              </a:rPr>
              <a:t>en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25">
                <a:latin typeface="Microsoft Sans Serif"/>
                <a:cs typeface="Microsoft Sans Serif"/>
              </a:rPr>
              <a:t>velocidad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50">
                <a:latin typeface="Microsoft Sans Serif"/>
                <a:cs typeface="Microsoft Sans Serif"/>
              </a:rPr>
              <a:t>bomba </a:t>
            </a:r>
            <a:r>
              <a:rPr dirty="0" sz="1000" spc="30">
                <a:latin typeface="Microsoft Sans Serif"/>
                <a:cs typeface="Microsoft Sans Serif"/>
              </a:rPr>
              <a:t>provocaría </a:t>
            </a:r>
            <a:r>
              <a:rPr dirty="0" sz="1000" spc="40">
                <a:latin typeface="Microsoft Sans Serif"/>
                <a:cs typeface="Microsoft Sans Serif"/>
              </a:rPr>
              <a:t>aumentos </a:t>
            </a:r>
            <a:r>
              <a:rPr dirty="0" sz="1000" spc="30">
                <a:latin typeface="Microsoft Sans Serif"/>
                <a:cs typeface="Microsoft Sans Serif"/>
              </a:rPr>
              <a:t>en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2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presión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y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velocidad,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lo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que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aumenta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cabeza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hidráulica.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7050" y="9536430"/>
            <a:ext cx="2870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102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20605" y="5195976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4">
                <a:moveTo>
                  <a:pt x="63500" y="0"/>
                </a:moveTo>
                <a:lnTo>
                  <a:pt x="0" y="0"/>
                </a:lnTo>
                <a:lnTo>
                  <a:pt x="0" y="6858"/>
                </a:lnTo>
                <a:lnTo>
                  <a:pt x="63500" y="6858"/>
                </a:lnTo>
                <a:lnTo>
                  <a:pt x="63500" y="0"/>
                </a:lnTo>
                <a:close/>
              </a:path>
              <a:path w="63500" h="31114">
                <a:moveTo>
                  <a:pt x="63500" y="23749"/>
                </a:moveTo>
                <a:lnTo>
                  <a:pt x="0" y="23749"/>
                </a:lnTo>
                <a:lnTo>
                  <a:pt x="0" y="30607"/>
                </a:lnTo>
                <a:lnTo>
                  <a:pt x="63500" y="30607"/>
                </a:lnTo>
                <a:lnTo>
                  <a:pt x="63500" y="2374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3544290" y="5152288"/>
            <a:ext cx="209550" cy="91440"/>
            <a:chOff x="3544290" y="5152288"/>
            <a:chExt cx="209550" cy="91440"/>
          </a:xfrm>
        </p:grpSpPr>
        <p:sp>
          <p:nvSpPr>
            <p:cNvPr id="4" name="object 4"/>
            <p:cNvSpPr/>
            <p:nvPr/>
          </p:nvSpPr>
          <p:spPr>
            <a:xfrm>
              <a:off x="3544290" y="5152923"/>
              <a:ext cx="28575" cy="89535"/>
            </a:xfrm>
            <a:custGeom>
              <a:avLst/>
              <a:gdLst/>
              <a:ahLst/>
              <a:cxnLst/>
              <a:rect l="l" t="t" r="r" b="b"/>
              <a:pathLst>
                <a:path w="28575" h="89535">
                  <a:moveTo>
                    <a:pt x="28194" y="0"/>
                  </a:moveTo>
                  <a:lnTo>
                    <a:pt x="20320" y="0"/>
                  </a:lnTo>
                  <a:lnTo>
                    <a:pt x="13550" y="6007"/>
                  </a:lnTo>
                  <a:lnTo>
                    <a:pt x="8382" y="9740"/>
                  </a:lnTo>
                  <a:lnTo>
                    <a:pt x="4495" y="11899"/>
                  </a:lnTo>
                  <a:lnTo>
                    <a:pt x="0" y="13842"/>
                  </a:lnTo>
                  <a:lnTo>
                    <a:pt x="0" y="22098"/>
                  </a:lnTo>
                  <a:lnTo>
                    <a:pt x="19812" y="9016"/>
                  </a:lnTo>
                  <a:lnTo>
                    <a:pt x="19812" y="89153"/>
                  </a:lnTo>
                  <a:lnTo>
                    <a:pt x="28194" y="89153"/>
                  </a:lnTo>
                  <a:lnTo>
                    <a:pt x="281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94963" y="5152288"/>
              <a:ext cx="158623" cy="91059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3806545" y="5150383"/>
            <a:ext cx="152400" cy="92075"/>
            <a:chOff x="3806545" y="5150383"/>
            <a:chExt cx="152400" cy="9207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06545" y="5150383"/>
              <a:ext cx="67055" cy="9169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898239" y="5150383"/>
              <a:ext cx="60960" cy="92075"/>
            </a:xfrm>
            <a:custGeom>
              <a:avLst/>
              <a:gdLst/>
              <a:ahLst/>
              <a:cxnLst/>
              <a:rect l="l" t="t" r="r" b="b"/>
              <a:pathLst>
                <a:path w="60960" h="92075">
                  <a:moveTo>
                    <a:pt x="32258" y="0"/>
                  </a:moveTo>
                  <a:lnTo>
                    <a:pt x="0" y="0"/>
                  </a:lnTo>
                  <a:lnTo>
                    <a:pt x="0" y="91694"/>
                  </a:lnTo>
                  <a:lnTo>
                    <a:pt x="8128" y="91694"/>
                  </a:lnTo>
                  <a:lnTo>
                    <a:pt x="8128" y="51435"/>
                  </a:lnTo>
                  <a:lnTo>
                    <a:pt x="29044" y="51435"/>
                  </a:lnTo>
                  <a:lnTo>
                    <a:pt x="32575" y="51269"/>
                  </a:lnTo>
                  <a:lnTo>
                    <a:pt x="39941" y="50584"/>
                  </a:lnTo>
                  <a:lnTo>
                    <a:pt x="43230" y="49784"/>
                  </a:lnTo>
                  <a:lnTo>
                    <a:pt x="46100" y="48514"/>
                  </a:lnTo>
                  <a:lnTo>
                    <a:pt x="50761" y="46570"/>
                  </a:lnTo>
                  <a:lnTo>
                    <a:pt x="53692" y="44069"/>
                  </a:lnTo>
                  <a:lnTo>
                    <a:pt x="8128" y="44069"/>
                  </a:lnTo>
                  <a:lnTo>
                    <a:pt x="8128" y="7366"/>
                  </a:lnTo>
                  <a:lnTo>
                    <a:pt x="52731" y="7366"/>
                  </a:lnTo>
                  <a:lnTo>
                    <a:pt x="50126" y="4699"/>
                  </a:lnTo>
                  <a:lnTo>
                    <a:pt x="45554" y="2197"/>
                  </a:lnTo>
                  <a:lnTo>
                    <a:pt x="37084" y="342"/>
                  </a:lnTo>
                  <a:lnTo>
                    <a:pt x="32258" y="0"/>
                  </a:lnTo>
                  <a:close/>
                </a:path>
                <a:path w="60960" h="92075">
                  <a:moveTo>
                    <a:pt x="52731" y="7366"/>
                  </a:moveTo>
                  <a:lnTo>
                    <a:pt x="36156" y="7366"/>
                  </a:lnTo>
                  <a:lnTo>
                    <a:pt x="42037" y="8890"/>
                  </a:lnTo>
                  <a:lnTo>
                    <a:pt x="49657" y="14986"/>
                  </a:lnTo>
                  <a:lnTo>
                    <a:pt x="51562" y="19596"/>
                  </a:lnTo>
                  <a:lnTo>
                    <a:pt x="51562" y="33743"/>
                  </a:lnTo>
                  <a:lnTo>
                    <a:pt x="48475" y="39077"/>
                  </a:lnTo>
                  <a:lnTo>
                    <a:pt x="38823" y="43307"/>
                  </a:lnTo>
                  <a:lnTo>
                    <a:pt x="33362" y="44069"/>
                  </a:lnTo>
                  <a:lnTo>
                    <a:pt x="53692" y="44069"/>
                  </a:lnTo>
                  <a:lnTo>
                    <a:pt x="54317" y="43535"/>
                  </a:lnTo>
                  <a:lnTo>
                    <a:pt x="59232" y="35331"/>
                  </a:lnTo>
                  <a:lnTo>
                    <a:pt x="60452" y="30772"/>
                  </a:lnTo>
                  <a:lnTo>
                    <a:pt x="60452" y="22567"/>
                  </a:lnTo>
                  <a:lnTo>
                    <a:pt x="60032" y="19685"/>
                  </a:lnTo>
                  <a:lnTo>
                    <a:pt x="58089" y="13843"/>
                  </a:lnTo>
                  <a:lnTo>
                    <a:pt x="56311" y="10960"/>
                  </a:lnTo>
                  <a:lnTo>
                    <a:pt x="53848" y="8509"/>
                  </a:lnTo>
                  <a:lnTo>
                    <a:pt x="52731" y="736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2948863" y="5090223"/>
            <a:ext cx="383540" cy="252095"/>
            <a:chOff x="2948863" y="5090223"/>
            <a:chExt cx="383540" cy="25209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57753" y="5090223"/>
              <a:ext cx="363994" cy="10502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48863" y="5236908"/>
              <a:ext cx="383044" cy="105028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07967" y="5090223"/>
            <a:ext cx="1051509" cy="251713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2918091" y="5212092"/>
            <a:ext cx="449580" cy="0"/>
          </a:xfrm>
          <a:custGeom>
            <a:avLst/>
            <a:gdLst/>
            <a:ahLst/>
            <a:cxnLst/>
            <a:rect l="l" t="t" r="r" b="b"/>
            <a:pathLst>
              <a:path w="449579" h="0">
                <a:moveTo>
                  <a:pt x="0" y="0"/>
                </a:moveTo>
                <a:lnTo>
                  <a:pt x="449262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261753" y="6652628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5">
                <a:moveTo>
                  <a:pt x="63500" y="0"/>
                </a:moveTo>
                <a:lnTo>
                  <a:pt x="0" y="0"/>
                </a:lnTo>
                <a:lnTo>
                  <a:pt x="0" y="6858"/>
                </a:lnTo>
                <a:lnTo>
                  <a:pt x="63500" y="6858"/>
                </a:lnTo>
                <a:lnTo>
                  <a:pt x="63500" y="0"/>
                </a:lnTo>
                <a:close/>
              </a:path>
              <a:path w="63500" h="31115">
                <a:moveTo>
                  <a:pt x="63500" y="23749"/>
                </a:moveTo>
                <a:lnTo>
                  <a:pt x="0" y="23749"/>
                </a:lnTo>
                <a:lnTo>
                  <a:pt x="0" y="30607"/>
                </a:lnTo>
                <a:lnTo>
                  <a:pt x="63500" y="30607"/>
                </a:lnTo>
                <a:lnTo>
                  <a:pt x="63500" y="2374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385451" y="6609574"/>
            <a:ext cx="134620" cy="89535"/>
          </a:xfrm>
          <a:custGeom>
            <a:avLst/>
            <a:gdLst/>
            <a:ahLst/>
            <a:cxnLst/>
            <a:rect l="l" t="t" r="r" b="b"/>
            <a:pathLst>
              <a:path w="134620" h="89534">
                <a:moveTo>
                  <a:pt x="28194" y="0"/>
                </a:moveTo>
                <a:lnTo>
                  <a:pt x="20320" y="0"/>
                </a:lnTo>
                <a:lnTo>
                  <a:pt x="13550" y="6007"/>
                </a:lnTo>
                <a:lnTo>
                  <a:pt x="8382" y="9728"/>
                </a:lnTo>
                <a:lnTo>
                  <a:pt x="4483" y="11887"/>
                </a:lnTo>
                <a:lnTo>
                  <a:pt x="0" y="13843"/>
                </a:lnTo>
                <a:lnTo>
                  <a:pt x="0" y="22098"/>
                </a:lnTo>
                <a:lnTo>
                  <a:pt x="19812" y="9017"/>
                </a:lnTo>
                <a:lnTo>
                  <a:pt x="19812" y="89154"/>
                </a:lnTo>
                <a:lnTo>
                  <a:pt x="28194" y="89154"/>
                </a:lnTo>
                <a:lnTo>
                  <a:pt x="28194" y="0"/>
                </a:lnTo>
                <a:close/>
              </a:path>
              <a:path w="134620" h="89534">
                <a:moveTo>
                  <a:pt x="60833" y="78232"/>
                </a:moveTo>
                <a:lnTo>
                  <a:pt x="50673" y="78232"/>
                </a:lnTo>
                <a:lnTo>
                  <a:pt x="50673" y="89154"/>
                </a:lnTo>
                <a:lnTo>
                  <a:pt x="60833" y="89154"/>
                </a:lnTo>
                <a:lnTo>
                  <a:pt x="60833" y="78232"/>
                </a:lnTo>
                <a:close/>
              </a:path>
              <a:path w="134620" h="89534">
                <a:moveTo>
                  <a:pt x="134366" y="1270"/>
                </a:moveTo>
                <a:lnTo>
                  <a:pt x="78359" y="1270"/>
                </a:lnTo>
                <a:lnTo>
                  <a:pt x="78359" y="8763"/>
                </a:lnTo>
                <a:lnTo>
                  <a:pt x="125730" y="8763"/>
                </a:lnTo>
                <a:lnTo>
                  <a:pt x="90551" y="89154"/>
                </a:lnTo>
                <a:lnTo>
                  <a:pt x="100266" y="89166"/>
                </a:lnTo>
                <a:lnTo>
                  <a:pt x="134366" y="9017"/>
                </a:lnTo>
                <a:lnTo>
                  <a:pt x="134366" y="127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6" name="object 16"/>
          <p:cNvGrpSpPr/>
          <p:nvPr/>
        </p:nvGrpSpPr>
        <p:grpSpPr>
          <a:xfrm>
            <a:off x="3577094" y="6607035"/>
            <a:ext cx="152400" cy="92075"/>
            <a:chOff x="3577094" y="6607035"/>
            <a:chExt cx="152400" cy="92075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77094" y="6607035"/>
              <a:ext cx="67055" cy="9169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668788" y="6607035"/>
              <a:ext cx="60960" cy="92075"/>
            </a:xfrm>
            <a:custGeom>
              <a:avLst/>
              <a:gdLst/>
              <a:ahLst/>
              <a:cxnLst/>
              <a:rect l="l" t="t" r="r" b="b"/>
              <a:pathLst>
                <a:path w="60960" h="92075">
                  <a:moveTo>
                    <a:pt x="32258" y="0"/>
                  </a:moveTo>
                  <a:lnTo>
                    <a:pt x="0" y="0"/>
                  </a:lnTo>
                  <a:lnTo>
                    <a:pt x="0" y="91693"/>
                  </a:lnTo>
                  <a:lnTo>
                    <a:pt x="8128" y="91693"/>
                  </a:lnTo>
                  <a:lnTo>
                    <a:pt x="8128" y="51434"/>
                  </a:lnTo>
                  <a:lnTo>
                    <a:pt x="29044" y="51434"/>
                  </a:lnTo>
                  <a:lnTo>
                    <a:pt x="32575" y="51257"/>
                  </a:lnTo>
                  <a:lnTo>
                    <a:pt x="39941" y="50584"/>
                  </a:lnTo>
                  <a:lnTo>
                    <a:pt x="43218" y="49783"/>
                  </a:lnTo>
                  <a:lnTo>
                    <a:pt x="46101" y="48513"/>
                  </a:lnTo>
                  <a:lnTo>
                    <a:pt x="50749" y="46570"/>
                  </a:lnTo>
                  <a:lnTo>
                    <a:pt x="53690" y="44068"/>
                  </a:lnTo>
                  <a:lnTo>
                    <a:pt x="8128" y="44068"/>
                  </a:lnTo>
                  <a:lnTo>
                    <a:pt x="8128" y="7365"/>
                  </a:lnTo>
                  <a:lnTo>
                    <a:pt x="52731" y="7365"/>
                  </a:lnTo>
                  <a:lnTo>
                    <a:pt x="50126" y="4698"/>
                  </a:lnTo>
                  <a:lnTo>
                    <a:pt x="45554" y="2197"/>
                  </a:lnTo>
                  <a:lnTo>
                    <a:pt x="37084" y="330"/>
                  </a:lnTo>
                  <a:lnTo>
                    <a:pt x="32258" y="0"/>
                  </a:lnTo>
                  <a:close/>
                </a:path>
                <a:path w="60960" h="92075">
                  <a:moveTo>
                    <a:pt x="52731" y="7365"/>
                  </a:moveTo>
                  <a:lnTo>
                    <a:pt x="36144" y="7365"/>
                  </a:lnTo>
                  <a:lnTo>
                    <a:pt x="42037" y="8889"/>
                  </a:lnTo>
                  <a:lnTo>
                    <a:pt x="49657" y="14985"/>
                  </a:lnTo>
                  <a:lnTo>
                    <a:pt x="51562" y="19596"/>
                  </a:lnTo>
                  <a:lnTo>
                    <a:pt x="51562" y="33731"/>
                  </a:lnTo>
                  <a:lnTo>
                    <a:pt x="48463" y="39065"/>
                  </a:lnTo>
                  <a:lnTo>
                    <a:pt x="38811" y="43306"/>
                  </a:lnTo>
                  <a:lnTo>
                    <a:pt x="33350" y="44068"/>
                  </a:lnTo>
                  <a:lnTo>
                    <a:pt x="53690" y="44068"/>
                  </a:lnTo>
                  <a:lnTo>
                    <a:pt x="54317" y="43535"/>
                  </a:lnTo>
                  <a:lnTo>
                    <a:pt x="59220" y="35318"/>
                  </a:lnTo>
                  <a:lnTo>
                    <a:pt x="60452" y="30772"/>
                  </a:lnTo>
                  <a:lnTo>
                    <a:pt x="60452" y="22555"/>
                  </a:lnTo>
                  <a:lnTo>
                    <a:pt x="60032" y="19684"/>
                  </a:lnTo>
                  <a:lnTo>
                    <a:pt x="58077" y="13842"/>
                  </a:lnTo>
                  <a:lnTo>
                    <a:pt x="56299" y="10960"/>
                  </a:lnTo>
                  <a:lnTo>
                    <a:pt x="53848" y="8508"/>
                  </a:lnTo>
                  <a:lnTo>
                    <a:pt x="52731" y="736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/>
          <p:cNvGrpSpPr/>
          <p:nvPr/>
        </p:nvGrpSpPr>
        <p:grpSpPr>
          <a:xfrm>
            <a:off x="2944660" y="6545516"/>
            <a:ext cx="209550" cy="91440"/>
            <a:chOff x="2944660" y="6545516"/>
            <a:chExt cx="209550" cy="91440"/>
          </a:xfrm>
        </p:grpSpPr>
        <p:sp>
          <p:nvSpPr>
            <p:cNvPr id="20" name="object 20"/>
            <p:cNvSpPr/>
            <p:nvPr/>
          </p:nvSpPr>
          <p:spPr>
            <a:xfrm>
              <a:off x="2944660" y="6546151"/>
              <a:ext cx="28575" cy="89535"/>
            </a:xfrm>
            <a:custGeom>
              <a:avLst/>
              <a:gdLst/>
              <a:ahLst/>
              <a:cxnLst/>
              <a:rect l="l" t="t" r="r" b="b"/>
              <a:pathLst>
                <a:path w="28575" h="89534">
                  <a:moveTo>
                    <a:pt x="28193" y="0"/>
                  </a:moveTo>
                  <a:lnTo>
                    <a:pt x="20319" y="0"/>
                  </a:lnTo>
                  <a:lnTo>
                    <a:pt x="13550" y="6019"/>
                  </a:lnTo>
                  <a:lnTo>
                    <a:pt x="8381" y="9740"/>
                  </a:lnTo>
                  <a:lnTo>
                    <a:pt x="4483" y="11899"/>
                  </a:lnTo>
                  <a:lnTo>
                    <a:pt x="0" y="13843"/>
                  </a:lnTo>
                  <a:lnTo>
                    <a:pt x="0" y="22098"/>
                  </a:lnTo>
                  <a:lnTo>
                    <a:pt x="19812" y="9017"/>
                  </a:lnTo>
                  <a:lnTo>
                    <a:pt x="19812" y="89154"/>
                  </a:lnTo>
                  <a:lnTo>
                    <a:pt x="28193" y="89154"/>
                  </a:lnTo>
                  <a:lnTo>
                    <a:pt x="281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95333" y="6545516"/>
              <a:ext cx="158622" cy="91059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2924467" y="6661480"/>
            <a:ext cx="283210" cy="121920"/>
            <a:chOff x="2924467" y="6661480"/>
            <a:chExt cx="283210" cy="121920"/>
          </a:xfrm>
        </p:grpSpPr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68917" y="6694106"/>
              <a:ext cx="156844" cy="8915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924467" y="6663766"/>
              <a:ext cx="283210" cy="0"/>
            </a:xfrm>
            <a:custGeom>
              <a:avLst/>
              <a:gdLst/>
              <a:ahLst/>
              <a:cxnLst/>
              <a:rect l="l" t="t" r="r" b="b"/>
              <a:pathLst>
                <a:path w="283210" h="0">
                  <a:moveTo>
                    <a:pt x="0" y="0"/>
                  </a:moveTo>
                  <a:lnTo>
                    <a:pt x="282714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/>
          <p:nvPr/>
        </p:nvSpPr>
        <p:spPr>
          <a:xfrm>
            <a:off x="4588128" y="6647243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5">
                <a:moveTo>
                  <a:pt x="63500" y="0"/>
                </a:moveTo>
                <a:lnTo>
                  <a:pt x="0" y="0"/>
                </a:lnTo>
                <a:lnTo>
                  <a:pt x="0" y="6858"/>
                </a:lnTo>
                <a:lnTo>
                  <a:pt x="63500" y="6858"/>
                </a:lnTo>
                <a:lnTo>
                  <a:pt x="63500" y="0"/>
                </a:lnTo>
                <a:close/>
              </a:path>
              <a:path w="63500" h="31115">
                <a:moveTo>
                  <a:pt x="63500" y="23749"/>
                </a:moveTo>
                <a:lnTo>
                  <a:pt x="0" y="23749"/>
                </a:lnTo>
                <a:lnTo>
                  <a:pt x="0" y="30607"/>
                </a:lnTo>
                <a:lnTo>
                  <a:pt x="63500" y="30607"/>
                </a:lnTo>
                <a:lnTo>
                  <a:pt x="63500" y="2374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701146" y="6603555"/>
            <a:ext cx="168275" cy="91440"/>
          </a:xfrm>
          <a:custGeom>
            <a:avLst/>
            <a:gdLst/>
            <a:ahLst/>
            <a:cxnLst/>
            <a:rect l="l" t="t" r="r" b="b"/>
            <a:pathLst>
              <a:path w="168275" h="91440">
                <a:moveTo>
                  <a:pt x="58928" y="60667"/>
                </a:moveTo>
                <a:lnTo>
                  <a:pt x="57213" y="55905"/>
                </a:lnTo>
                <a:lnTo>
                  <a:pt x="50355" y="47853"/>
                </a:lnTo>
                <a:lnTo>
                  <a:pt x="45681" y="45212"/>
                </a:lnTo>
                <a:lnTo>
                  <a:pt x="39751" y="43942"/>
                </a:lnTo>
                <a:lnTo>
                  <a:pt x="46278" y="42341"/>
                </a:lnTo>
                <a:lnTo>
                  <a:pt x="51054" y="39458"/>
                </a:lnTo>
                <a:lnTo>
                  <a:pt x="56476" y="32181"/>
                </a:lnTo>
                <a:lnTo>
                  <a:pt x="57658" y="28409"/>
                </a:lnTo>
                <a:lnTo>
                  <a:pt x="57658" y="17995"/>
                </a:lnTo>
                <a:lnTo>
                  <a:pt x="55626" y="12788"/>
                </a:lnTo>
                <a:lnTo>
                  <a:pt x="46405" y="2794"/>
                </a:lnTo>
                <a:lnTo>
                  <a:pt x="38950" y="0"/>
                </a:lnTo>
                <a:lnTo>
                  <a:pt x="19646" y="0"/>
                </a:lnTo>
                <a:lnTo>
                  <a:pt x="12319" y="2882"/>
                </a:lnTo>
                <a:lnTo>
                  <a:pt x="3263" y="13131"/>
                </a:lnTo>
                <a:lnTo>
                  <a:pt x="1270" y="18211"/>
                </a:lnTo>
                <a:lnTo>
                  <a:pt x="1270" y="23876"/>
                </a:lnTo>
                <a:lnTo>
                  <a:pt x="9652" y="23876"/>
                </a:lnTo>
                <a:lnTo>
                  <a:pt x="10337" y="17868"/>
                </a:lnTo>
                <a:lnTo>
                  <a:pt x="12573" y="13423"/>
                </a:lnTo>
                <a:lnTo>
                  <a:pt x="19685" y="8089"/>
                </a:lnTo>
                <a:lnTo>
                  <a:pt x="24053" y="6858"/>
                </a:lnTo>
                <a:lnTo>
                  <a:pt x="36068" y="6858"/>
                </a:lnTo>
                <a:lnTo>
                  <a:pt x="41148" y="8686"/>
                </a:lnTo>
                <a:lnTo>
                  <a:pt x="47752" y="15455"/>
                </a:lnTo>
                <a:lnTo>
                  <a:pt x="49276" y="19304"/>
                </a:lnTo>
                <a:lnTo>
                  <a:pt x="49276" y="28282"/>
                </a:lnTo>
                <a:lnTo>
                  <a:pt x="47675" y="32054"/>
                </a:lnTo>
                <a:lnTo>
                  <a:pt x="40817" y="38735"/>
                </a:lnTo>
                <a:lnTo>
                  <a:pt x="35864" y="40513"/>
                </a:lnTo>
                <a:lnTo>
                  <a:pt x="29591" y="40513"/>
                </a:lnTo>
                <a:lnTo>
                  <a:pt x="24511" y="40132"/>
                </a:lnTo>
                <a:lnTo>
                  <a:pt x="24511" y="47752"/>
                </a:lnTo>
                <a:lnTo>
                  <a:pt x="26644" y="47371"/>
                </a:lnTo>
                <a:lnTo>
                  <a:pt x="35521" y="47371"/>
                </a:lnTo>
                <a:lnTo>
                  <a:pt x="40576" y="49047"/>
                </a:lnTo>
                <a:lnTo>
                  <a:pt x="48450" y="55740"/>
                </a:lnTo>
                <a:lnTo>
                  <a:pt x="50419" y="60121"/>
                </a:lnTo>
                <a:lnTo>
                  <a:pt x="50419" y="70954"/>
                </a:lnTo>
                <a:lnTo>
                  <a:pt x="48450" y="75374"/>
                </a:lnTo>
                <a:lnTo>
                  <a:pt x="40576" y="82232"/>
                </a:lnTo>
                <a:lnTo>
                  <a:pt x="35483" y="83947"/>
                </a:lnTo>
                <a:lnTo>
                  <a:pt x="23545" y="83947"/>
                </a:lnTo>
                <a:lnTo>
                  <a:pt x="18694" y="82321"/>
                </a:lnTo>
                <a:lnTo>
                  <a:pt x="10655" y="75806"/>
                </a:lnTo>
                <a:lnTo>
                  <a:pt x="8636" y="71589"/>
                </a:lnTo>
                <a:lnTo>
                  <a:pt x="8636" y="66421"/>
                </a:lnTo>
                <a:lnTo>
                  <a:pt x="0" y="66421"/>
                </a:lnTo>
                <a:lnTo>
                  <a:pt x="0" y="68961"/>
                </a:lnTo>
                <a:lnTo>
                  <a:pt x="368" y="71488"/>
                </a:lnTo>
                <a:lnTo>
                  <a:pt x="24434" y="91059"/>
                </a:lnTo>
                <a:lnTo>
                  <a:pt x="38569" y="91059"/>
                </a:lnTo>
                <a:lnTo>
                  <a:pt x="46316" y="88353"/>
                </a:lnTo>
                <a:lnTo>
                  <a:pt x="56553" y="78270"/>
                </a:lnTo>
                <a:lnTo>
                  <a:pt x="58928" y="72682"/>
                </a:lnTo>
                <a:lnTo>
                  <a:pt x="58928" y="60667"/>
                </a:lnTo>
                <a:close/>
              </a:path>
              <a:path w="168275" h="91440">
                <a:moveTo>
                  <a:pt x="89281" y="78867"/>
                </a:moveTo>
                <a:lnTo>
                  <a:pt x="79121" y="78867"/>
                </a:lnTo>
                <a:lnTo>
                  <a:pt x="79121" y="89789"/>
                </a:lnTo>
                <a:lnTo>
                  <a:pt x="89281" y="89789"/>
                </a:lnTo>
                <a:lnTo>
                  <a:pt x="89281" y="78867"/>
                </a:lnTo>
                <a:close/>
              </a:path>
              <a:path w="168275" h="91440">
                <a:moveTo>
                  <a:pt x="168275" y="62230"/>
                </a:moveTo>
                <a:lnTo>
                  <a:pt x="154178" y="62230"/>
                </a:lnTo>
                <a:lnTo>
                  <a:pt x="154178" y="9017"/>
                </a:lnTo>
                <a:lnTo>
                  <a:pt x="154178" y="635"/>
                </a:lnTo>
                <a:lnTo>
                  <a:pt x="146050" y="635"/>
                </a:lnTo>
                <a:lnTo>
                  <a:pt x="146050" y="9017"/>
                </a:lnTo>
                <a:lnTo>
                  <a:pt x="146050" y="62230"/>
                </a:lnTo>
                <a:lnTo>
                  <a:pt x="111848" y="62230"/>
                </a:lnTo>
                <a:lnTo>
                  <a:pt x="146050" y="9017"/>
                </a:lnTo>
                <a:lnTo>
                  <a:pt x="146050" y="635"/>
                </a:lnTo>
                <a:lnTo>
                  <a:pt x="143764" y="635"/>
                </a:lnTo>
                <a:lnTo>
                  <a:pt x="104648" y="60452"/>
                </a:lnTo>
                <a:lnTo>
                  <a:pt x="104648" y="68961"/>
                </a:lnTo>
                <a:lnTo>
                  <a:pt x="146050" y="68961"/>
                </a:lnTo>
                <a:lnTo>
                  <a:pt x="146050" y="89789"/>
                </a:lnTo>
                <a:lnTo>
                  <a:pt x="154178" y="89789"/>
                </a:lnTo>
                <a:lnTo>
                  <a:pt x="154178" y="68961"/>
                </a:lnTo>
                <a:lnTo>
                  <a:pt x="168275" y="68961"/>
                </a:lnTo>
                <a:lnTo>
                  <a:pt x="168275" y="6223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7" name="object 27"/>
          <p:cNvGrpSpPr/>
          <p:nvPr/>
        </p:nvGrpSpPr>
        <p:grpSpPr>
          <a:xfrm>
            <a:off x="4921237" y="6601650"/>
            <a:ext cx="152400" cy="92075"/>
            <a:chOff x="4921237" y="6601650"/>
            <a:chExt cx="152400" cy="92075"/>
          </a:xfrm>
        </p:grpSpPr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21237" y="6601650"/>
              <a:ext cx="67055" cy="91694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012931" y="6601650"/>
              <a:ext cx="60960" cy="92075"/>
            </a:xfrm>
            <a:custGeom>
              <a:avLst/>
              <a:gdLst/>
              <a:ahLst/>
              <a:cxnLst/>
              <a:rect l="l" t="t" r="r" b="b"/>
              <a:pathLst>
                <a:path w="60960" h="92075">
                  <a:moveTo>
                    <a:pt x="32258" y="0"/>
                  </a:moveTo>
                  <a:lnTo>
                    <a:pt x="0" y="0"/>
                  </a:lnTo>
                  <a:lnTo>
                    <a:pt x="0" y="91693"/>
                  </a:lnTo>
                  <a:lnTo>
                    <a:pt x="8127" y="91693"/>
                  </a:lnTo>
                  <a:lnTo>
                    <a:pt x="8127" y="51434"/>
                  </a:lnTo>
                  <a:lnTo>
                    <a:pt x="29044" y="51434"/>
                  </a:lnTo>
                  <a:lnTo>
                    <a:pt x="32575" y="51269"/>
                  </a:lnTo>
                  <a:lnTo>
                    <a:pt x="39941" y="50596"/>
                  </a:lnTo>
                  <a:lnTo>
                    <a:pt x="43218" y="49783"/>
                  </a:lnTo>
                  <a:lnTo>
                    <a:pt x="46100" y="48513"/>
                  </a:lnTo>
                  <a:lnTo>
                    <a:pt x="50761" y="46570"/>
                  </a:lnTo>
                  <a:lnTo>
                    <a:pt x="53705" y="44068"/>
                  </a:lnTo>
                  <a:lnTo>
                    <a:pt x="8127" y="44068"/>
                  </a:lnTo>
                  <a:lnTo>
                    <a:pt x="8127" y="7365"/>
                  </a:lnTo>
                  <a:lnTo>
                    <a:pt x="52731" y="7365"/>
                  </a:lnTo>
                  <a:lnTo>
                    <a:pt x="50126" y="4698"/>
                  </a:lnTo>
                  <a:lnTo>
                    <a:pt x="45554" y="2209"/>
                  </a:lnTo>
                  <a:lnTo>
                    <a:pt x="37084" y="342"/>
                  </a:lnTo>
                  <a:lnTo>
                    <a:pt x="32258" y="0"/>
                  </a:lnTo>
                  <a:close/>
                </a:path>
                <a:path w="60960" h="92075">
                  <a:moveTo>
                    <a:pt x="52731" y="7365"/>
                  </a:moveTo>
                  <a:lnTo>
                    <a:pt x="36156" y="7365"/>
                  </a:lnTo>
                  <a:lnTo>
                    <a:pt x="42037" y="8889"/>
                  </a:lnTo>
                  <a:lnTo>
                    <a:pt x="49657" y="14985"/>
                  </a:lnTo>
                  <a:lnTo>
                    <a:pt x="51562" y="19608"/>
                  </a:lnTo>
                  <a:lnTo>
                    <a:pt x="51562" y="33743"/>
                  </a:lnTo>
                  <a:lnTo>
                    <a:pt x="48475" y="39077"/>
                  </a:lnTo>
                  <a:lnTo>
                    <a:pt x="38823" y="43306"/>
                  </a:lnTo>
                  <a:lnTo>
                    <a:pt x="33362" y="44068"/>
                  </a:lnTo>
                  <a:lnTo>
                    <a:pt x="53705" y="44068"/>
                  </a:lnTo>
                  <a:lnTo>
                    <a:pt x="54317" y="43548"/>
                  </a:lnTo>
                  <a:lnTo>
                    <a:pt x="59220" y="35331"/>
                  </a:lnTo>
                  <a:lnTo>
                    <a:pt x="60451" y="30784"/>
                  </a:lnTo>
                  <a:lnTo>
                    <a:pt x="60451" y="22567"/>
                  </a:lnTo>
                  <a:lnTo>
                    <a:pt x="60032" y="19684"/>
                  </a:lnTo>
                  <a:lnTo>
                    <a:pt x="58089" y="13842"/>
                  </a:lnTo>
                  <a:lnTo>
                    <a:pt x="56311" y="10972"/>
                  </a:lnTo>
                  <a:lnTo>
                    <a:pt x="53848" y="8508"/>
                  </a:lnTo>
                  <a:lnTo>
                    <a:pt x="52731" y="736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/>
          <p:cNvGrpSpPr/>
          <p:nvPr/>
        </p:nvGrpSpPr>
        <p:grpSpPr>
          <a:xfrm>
            <a:off x="4227817" y="6535166"/>
            <a:ext cx="233679" cy="91440"/>
            <a:chOff x="4227817" y="6535166"/>
            <a:chExt cx="233679" cy="91440"/>
          </a:xfrm>
        </p:grpSpPr>
        <p:sp>
          <p:nvSpPr>
            <p:cNvPr id="31" name="object 31"/>
            <p:cNvSpPr/>
            <p:nvPr/>
          </p:nvSpPr>
          <p:spPr>
            <a:xfrm>
              <a:off x="4227817" y="6535166"/>
              <a:ext cx="86995" cy="90170"/>
            </a:xfrm>
            <a:custGeom>
              <a:avLst/>
              <a:gdLst/>
              <a:ahLst/>
              <a:cxnLst/>
              <a:rect l="l" t="t" r="r" b="b"/>
              <a:pathLst>
                <a:path w="86995" h="90170">
                  <a:moveTo>
                    <a:pt x="55245" y="82042"/>
                  </a:moveTo>
                  <a:lnTo>
                    <a:pt x="10160" y="82042"/>
                  </a:lnTo>
                  <a:lnTo>
                    <a:pt x="20154" y="72555"/>
                  </a:lnTo>
                  <a:lnTo>
                    <a:pt x="28371" y="64490"/>
                  </a:lnTo>
                  <a:lnTo>
                    <a:pt x="53340" y="30480"/>
                  </a:lnTo>
                  <a:lnTo>
                    <a:pt x="54102" y="26835"/>
                  </a:lnTo>
                  <a:lnTo>
                    <a:pt x="54102" y="15913"/>
                  </a:lnTo>
                  <a:lnTo>
                    <a:pt x="51650" y="10261"/>
                  </a:lnTo>
                  <a:lnTo>
                    <a:pt x="41821" y="2057"/>
                  </a:lnTo>
                  <a:lnTo>
                    <a:pt x="35598" y="0"/>
                  </a:lnTo>
                  <a:lnTo>
                    <a:pt x="20358" y="0"/>
                  </a:lnTo>
                  <a:lnTo>
                    <a:pt x="14008" y="2159"/>
                  </a:lnTo>
                  <a:lnTo>
                    <a:pt x="3594" y="11137"/>
                  </a:lnTo>
                  <a:lnTo>
                    <a:pt x="889" y="17487"/>
                  </a:lnTo>
                  <a:lnTo>
                    <a:pt x="889" y="25527"/>
                  </a:lnTo>
                  <a:lnTo>
                    <a:pt x="10160" y="25527"/>
                  </a:lnTo>
                  <a:lnTo>
                    <a:pt x="10160" y="20104"/>
                  </a:lnTo>
                  <a:lnTo>
                    <a:pt x="11772" y="15748"/>
                  </a:lnTo>
                  <a:lnTo>
                    <a:pt x="18199" y="9144"/>
                  </a:lnTo>
                  <a:lnTo>
                    <a:pt x="22517" y="7493"/>
                  </a:lnTo>
                  <a:lnTo>
                    <a:pt x="34036" y="7493"/>
                  </a:lnTo>
                  <a:lnTo>
                    <a:pt x="38569" y="9486"/>
                  </a:lnTo>
                  <a:lnTo>
                    <a:pt x="43726" y="16421"/>
                  </a:lnTo>
                  <a:lnTo>
                    <a:pt x="44831" y="19900"/>
                  </a:lnTo>
                  <a:lnTo>
                    <a:pt x="44831" y="26581"/>
                  </a:lnTo>
                  <a:lnTo>
                    <a:pt x="19050" y="63119"/>
                  </a:lnTo>
                  <a:lnTo>
                    <a:pt x="0" y="81153"/>
                  </a:lnTo>
                  <a:lnTo>
                    <a:pt x="0" y="89789"/>
                  </a:lnTo>
                  <a:lnTo>
                    <a:pt x="55245" y="89789"/>
                  </a:lnTo>
                  <a:lnTo>
                    <a:pt x="55245" y="82042"/>
                  </a:lnTo>
                  <a:close/>
                </a:path>
                <a:path w="86995" h="90170">
                  <a:moveTo>
                    <a:pt x="86995" y="78867"/>
                  </a:moveTo>
                  <a:lnTo>
                    <a:pt x="76835" y="78867"/>
                  </a:lnTo>
                  <a:lnTo>
                    <a:pt x="76835" y="89801"/>
                  </a:lnTo>
                  <a:lnTo>
                    <a:pt x="86995" y="89801"/>
                  </a:lnTo>
                  <a:lnTo>
                    <a:pt x="86995" y="7886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334243" y="6535166"/>
              <a:ext cx="126746" cy="91059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4209973" y="6651117"/>
            <a:ext cx="292735" cy="121920"/>
            <a:chOff x="4209973" y="6651117"/>
            <a:chExt cx="292735" cy="121920"/>
          </a:xfrm>
        </p:grpSpPr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69346" y="6683756"/>
              <a:ext cx="156845" cy="89154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4209973" y="6653403"/>
              <a:ext cx="292735" cy="0"/>
            </a:xfrm>
            <a:custGeom>
              <a:avLst/>
              <a:gdLst/>
              <a:ahLst/>
              <a:cxnLst/>
              <a:rect l="l" t="t" r="r" b="b"/>
              <a:pathLst>
                <a:path w="292735" h="0">
                  <a:moveTo>
                    <a:pt x="0" y="0"/>
                  </a:moveTo>
                  <a:lnTo>
                    <a:pt x="292671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/>
          <p:nvPr/>
        </p:nvSpPr>
        <p:spPr>
          <a:xfrm>
            <a:off x="4447273" y="8434781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5">
                <a:moveTo>
                  <a:pt x="63500" y="0"/>
                </a:moveTo>
                <a:lnTo>
                  <a:pt x="0" y="0"/>
                </a:lnTo>
                <a:lnTo>
                  <a:pt x="0" y="6858"/>
                </a:lnTo>
                <a:lnTo>
                  <a:pt x="63500" y="6858"/>
                </a:lnTo>
                <a:lnTo>
                  <a:pt x="63500" y="0"/>
                </a:lnTo>
                <a:close/>
              </a:path>
              <a:path w="63500" h="31115">
                <a:moveTo>
                  <a:pt x="63500" y="23749"/>
                </a:moveTo>
                <a:lnTo>
                  <a:pt x="0" y="23749"/>
                </a:lnTo>
                <a:lnTo>
                  <a:pt x="0" y="30607"/>
                </a:lnTo>
                <a:lnTo>
                  <a:pt x="63500" y="30607"/>
                </a:lnTo>
                <a:lnTo>
                  <a:pt x="63500" y="2374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560303" y="8391093"/>
            <a:ext cx="167640" cy="91440"/>
          </a:xfrm>
          <a:custGeom>
            <a:avLst/>
            <a:gdLst/>
            <a:ahLst/>
            <a:cxnLst/>
            <a:rect l="l" t="t" r="r" b="b"/>
            <a:pathLst>
              <a:path w="167639" h="91440">
                <a:moveTo>
                  <a:pt x="58928" y="60655"/>
                </a:moveTo>
                <a:lnTo>
                  <a:pt x="57213" y="55892"/>
                </a:lnTo>
                <a:lnTo>
                  <a:pt x="50355" y="47853"/>
                </a:lnTo>
                <a:lnTo>
                  <a:pt x="45669" y="45212"/>
                </a:lnTo>
                <a:lnTo>
                  <a:pt x="39751" y="43942"/>
                </a:lnTo>
                <a:lnTo>
                  <a:pt x="46266" y="42329"/>
                </a:lnTo>
                <a:lnTo>
                  <a:pt x="51054" y="39446"/>
                </a:lnTo>
                <a:lnTo>
                  <a:pt x="56464" y="32169"/>
                </a:lnTo>
                <a:lnTo>
                  <a:pt x="57658" y="28397"/>
                </a:lnTo>
                <a:lnTo>
                  <a:pt x="57658" y="17983"/>
                </a:lnTo>
                <a:lnTo>
                  <a:pt x="55626" y="12788"/>
                </a:lnTo>
                <a:lnTo>
                  <a:pt x="46393" y="2794"/>
                </a:lnTo>
                <a:lnTo>
                  <a:pt x="38938" y="0"/>
                </a:lnTo>
                <a:lnTo>
                  <a:pt x="19634" y="0"/>
                </a:lnTo>
                <a:lnTo>
                  <a:pt x="12319" y="2870"/>
                </a:lnTo>
                <a:lnTo>
                  <a:pt x="3251" y="13119"/>
                </a:lnTo>
                <a:lnTo>
                  <a:pt x="1270" y="18199"/>
                </a:lnTo>
                <a:lnTo>
                  <a:pt x="1270" y="23876"/>
                </a:lnTo>
                <a:lnTo>
                  <a:pt x="9652" y="23876"/>
                </a:lnTo>
                <a:lnTo>
                  <a:pt x="10325" y="17868"/>
                </a:lnTo>
                <a:lnTo>
                  <a:pt x="12573" y="13411"/>
                </a:lnTo>
                <a:lnTo>
                  <a:pt x="19685" y="8077"/>
                </a:lnTo>
                <a:lnTo>
                  <a:pt x="24041" y="6858"/>
                </a:lnTo>
                <a:lnTo>
                  <a:pt x="36068" y="6858"/>
                </a:lnTo>
                <a:lnTo>
                  <a:pt x="41148" y="8674"/>
                </a:lnTo>
                <a:lnTo>
                  <a:pt x="47752" y="15443"/>
                </a:lnTo>
                <a:lnTo>
                  <a:pt x="49276" y="19304"/>
                </a:lnTo>
                <a:lnTo>
                  <a:pt x="49276" y="28270"/>
                </a:lnTo>
                <a:lnTo>
                  <a:pt x="47663" y="32042"/>
                </a:lnTo>
                <a:lnTo>
                  <a:pt x="40805" y="38735"/>
                </a:lnTo>
                <a:lnTo>
                  <a:pt x="35852" y="40513"/>
                </a:lnTo>
                <a:lnTo>
                  <a:pt x="29591" y="40513"/>
                </a:lnTo>
                <a:lnTo>
                  <a:pt x="24511" y="40132"/>
                </a:lnTo>
                <a:lnTo>
                  <a:pt x="24511" y="47752"/>
                </a:lnTo>
                <a:lnTo>
                  <a:pt x="26644" y="47371"/>
                </a:lnTo>
                <a:lnTo>
                  <a:pt x="35509" y="47371"/>
                </a:lnTo>
                <a:lnTo>
                  <a:pt x="40576" y="49034"/>
                </a:lnTo>
                <a:lnTo>
                  <a:pt x="48450" y="55727"/>
                </a:lnTo>
                <a:lnTo>
                  <a:pt x="50419" y="60109"/>
                </a:lnTo>
                <a:lnTo>
                  <a:pt x="50419" y="70942"/>
                </a:lnTo>
                <a:lnTo>
                  <a:pt x="48450" y="75374"/>
                </a:lnTo>
                <a:lnTo>
                  <a:pt x="40576" y="82232"/>
                </a:lnTo>
                <a:lnTo>
                  <a:pt x="35471" y="83947"/>
                </a:lnTo>
                <a:lnTo>
                  <a:pt x="23533" y="83947"/>
                </a:lnTo>
                <a:lnTo>
                  <a:pt x="18681" y="82308"/>
                </a:lnTo>
                <a:lnTo>
                  <a:pt x="10642" y="75793"/>
                </a:lnTo>
                <a:lnTo>
                  <a:pt x="8636" y="71577"/>
                </a:lnTo>
                <a:lnTo>
                  <a:pt x="8636" y="66421"/>
                </a:lnTo>
                <a:lnTo>
                  <a:pt x="0" y="66421"/>
                </a:lnTo>
                <a:lnTo>
                  <a:pt x="0" y="68961"/>
                </a:lnTo>
                <a:lnTo>
                  <a:pt x="355" y="71475"/>
                </a:lnTo>
                <a:lnTo>
                  <a:pt x="24422" y="91059"/>
                </a:lnTo>
                <a:lnTo>
                  <a:pt x="38557" y="91059"/>
                </a:lnTo>
                <a:lnTo>
                  <a:pt x="46304" y="88341"/>
                </a:lnTo>
                <a:lnTo>
                  <a:pt x="56553" y="78270"/>
                </a:lnTo>
                <a:lnTo>
                  <a:pt x="58928" y="72682"/>
                </a:lnTo>
                <a:lnTo>
                  <a:pt x="58928" y="60655"/>
                </a:lnTo>
                <a:close/>
              </a:path>
              <a:path w="167639" h="91440">
                <a:moveTo>
                  <a:pt x="89281" y="78867"/>
                </a:moveTo>
                <a:lnTo>
                  <a:pt x="79121" y="78867"/>
                </a:lnTo>
                <a:lnTo>
                  <a:pt x="79121" y="89789"/>
                </a:lnTo>
                <a:lnTo>
                  <a:pt x="89281" y="89789"/>
                </a:lnTo>
                <a:lnTo>
                  <a:pt x="89281" y="78867"/>
                </a:lnTo>
                <a:close/>
              </a:path>
              <a:path w="167639" h="91440">
                <a:moveTo>
                  <a:pt x="167132" y="59766"/>
                </a:moveTo>
                <a:lnTo>
                  <a:pt x="165176" y="55029"/>
                </a:lnTo>
                <a:lnTo>
                  <a:pt x="158496" y="48196"/>
                </a:lnTo>
                <a:lnTo>
                  <a:pt x="158496" y="61036"/>
                </a:lnTo>
                <a:lnTo>
                  <a:pt x="158496" y="71120"/>
                </a:lnTo>
                <a:lnTo>
                  <a:pt x="156476" y="75628"/>
                </a:lnTo>
                <a:lnTo>
                  <a:pt x="148437" y="82486"/>
                </a:lnTo>
                <a:lnTo>
                  <a:pt x="143332" y="84201"/>
                </a:lnTo>
                <a:lnTo>
                  <a:pt x="131064" y="84201"/>
                </a:lnTo>
                <a:lnTo>
                  <a:pt x="125984" y="82461"/>
                </a:lnTo>
                <a:lnTo>
                  <a:pt x="117856" y="75514"/>
                </a:lnTo>
                <a:lnTo>
                  <a:pt x="115862" y="71120"/>
                </a:lnTo>
                <a:lnTo>
                  <a:pt x="115849" y="61036"/>
                </a:lnTo>
                <a:lnTo>
                  <a:pt x="117221" y="57277"/>
                </a:lnTo>
                <a:lnTo>
                  <a:pt x="123736" y="49568"/>
                </a:lnTo>
                <a:lnTo>
                  <a:pt x="129451" y="47371"/>
                </a:lnTo>
                <a:lnTo>
                  <a:pt x="144945" y="47371"/>
                </a:lnTo>
                <a:lnTo>
                  <a:pt x="150698" y="49568"/>
                </a:lnTo>
                <a:lnTo>
                  <a:pt x="157137" y="57188"/>
                </a:lnTo>
                <a:lnTo>
                  <a:pt x="158496" y="61036"/>
                </a:lnTo>
                <a:lnTo>
                  <a:pt x="158496" y="48196"/>
                </a:lnTo>
                <a:lnTo>
                  <a:pt x="157734" y="47409"/>
                </a:lnTo>
                <a:lnTo>
                  <a:pt x="153327" y="44996"/>
                </a:lnTo>
                <a:lnTo>
                  <a:pt x="148082" y="43815"/>
                </a:lnTo>
                <a:lnTo>
                  <a:pt x="153924" y="42291"/>
                </a:lnTo>
                <a:lnTo>
                  <a:pt x="157086" y="40513"/>
                </a:lnTo>
                <a:lnTo>
                  <a:pt x="158318" y="39827"/>
                </a:lnTo>
                <a:lnTo>
                  <a:pt x="164249" y="33058"/>
                </a:lnTo>
                <a:lnTo>
                  <a:pt x="165735" y="28613"/>
                </a:lnTo>
                <a:lnTo>
                  <a:pt x="165735" y="16268"/>
                </a:lnTo>
                <a:lnTo>
                  <a:pt x="163042" y="10680"/>
                </a:lnTo>
                <a:lnTo>
                  <a:pt x="158229" y="6858"/>
                </a:lnTo>
                <a:lnTo>
                  <a:pt x="157607" y="6375"/>
                </a:lnTo>
                <a:lnTo>
                  <a:pt x="157607" y="27609"/>
                </a:lnTo>
                <a:lnTo>
                  <a:pt x="156248" y="31165"/>
                </a:lnTo>
                <a:lnTo>
                  <a:pt x="149987" y="38430"/>
                </a:lnTo>
                <a:lnTo>
                  <a:pt x="144513" y="40513"/>
                </a:lnTo>
                <a:lnTo>
                  <a:pt x="129794" y="40513"/>
                </a:lnTo>
                <a:lnTo>
                  <a:pt x="124282" y="38392"/>
                </a:lnTo>
                <a:lnTo>
                  <a:pt x="118021" y="31115"/>
                </a:lnTo>
                <a:lnTo>
                  <a:pt x="116713" y="27609"/>
                </a:lnTo>
                <a:lnTo>
                  <a:pt x="116713" y="19227"/>
                </a:lnTo>
                <a:lnTo>
                  <a:pt x="118110" y="15532"/>
                </a:lnTo>
                <a:lnTo>
                  <a:pt x="120904" y="12573"/>
                </a:lnTo>
                <a:lnTo>
                  <a:pt x="124447" y="8763"/>
                </a:lnTo>
                <a:lnTo>
                  <a:pt x="129870" y="6858"/>
                </a:lnTo>
                <a:lnTo>
                  <a:pt x="144348" y="6858"/>
                </a:lnTo>
                <a:lnTo>
                  <a:pt x="149771" y="8801"/>
                </a:lnTo>
                <a:lnTo>
                  <a:pt x="156210" y="15671"/>
                </a:lnTo>
                <a:lnTo>
                  <a:pt x="157568" y="19227"/>
                </a:lnTo>
                <a:lnTo>
                  <a:pt x="157607" y="27609"/>
                </a:lnTo>
                <a:lnTo>
                  <a:pt x="157607" y="6375"/>
                </a:lnTo>
                <a:lnTo>
                  <a:pt x="152285" y="2133"/>
                </a:lnTo>
                <a:lnTo>
                  <a:pt x="145453" y="0"/>
                </a:lnTo>
                <a:lnTo>
                  <a:pt x="128854" y="0"/>
                </a:lnTo>
                <a:lnTo>
                  <a:pt x="122021" y="2133"/>
                </a:lnTo>
                <a:lnTo>
                  <a:pt x="111264" y="10680"/>
                </a:lnTo>
                <a:lnTo>
                  <a:pt x="108585" y="16268"/>
                </a:lnTo>
                <a:lnTo>
                  <a:pt x="108610" y="28613"/>
                </a:lnTo>
                <a:lnTo>
                  <a:pt x="110109" y="32981"/>
                </a:lnTo>
                <a:lnTo>
                  <a:pt x="116205" y="39928"/>
                </a:lnTo>
                <a:lnTo>
                  <a:pt x="120561" y="42367"/>
                </a:lnTo>
                <a:lnTo>
                  <a:pt x="126238" y="43815"/>
                </a:lnTo>
                <a:lnTo>
                  <a:pt x="120904" y="44996"/>
                </a:lnTo>
                <a:lnTo>
                  <a:pt x="116497" y="47409"/>
                </a:lnTo>
                <a:lnTo>
                  <a:pt x="109131" y="55118"/>
                </a:lnTo>
                <a:lnTo>
                  <a:pt x="107213" y="59766"/>
                </a:lnTo>
                <a:lnTo>
                  <a:pt x="107188" y="71704"/>
                </a:lnTo>
                <a:lnTo>
                  <a:pt x="109347" y="77292"/>
                </a:lnTo>
                <a:lnTo>
                  <a:pt x="114058" y="82486"/>
                </a:lnTo>
                <a:lnTo>
                  <a:pt x="119075" y="88049"/>
                </a:lnTo>
                <a:lnTo>
                  <a:pt x="126911" y="91059"/>
                </a:lnTo>
                <a:lnTo>
                  <a:pt x="147320" y="91059"/>
                </a:lnTo>
                <a:lnTo>
                  <a:pt x="155143" y="88011"/>
                </a:lnTo>
                <a:lnTo>
                  <a:pt x="158584" y="84201"/>
                </a:lnTo>
                <a:lnTo>
                  <a:pt x="164973" y="77089"/>
                </a:lnTo>
                <a:lnTo>
                  <a:pt x="167055" y="71704"/>
                </a:lnTo>
                <a:lnTo>
                  <a:pt x="167132" y="5976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8" name="object 38"/>
          <p:cNvGrpSpPr/>
          <p:nvPr/>
        </p:nvGrpSpPr>
        <p:grpSpPr>
          <a:xfrm>
            <a:off x="4780394" y="8389187"/>
            <a:ext cx="152400" cy="92075"/>
            <a:chOff x="4780394" y="8389187"/>
            <a:chExt cx="152400" cy="92075"/>
          </a:xfrm>
        </p:grpSpPr>
        <p:pic>
          <p:nvPicPr>
            <p:cNvPr id="39" name="object 3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80394" y="8389187"/>
              <a:ext cx="67056" cy="91693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4872088" y="8389187"/>
              <a:ext cx="60960" cy="92075"/>
            </a:xfrm>
            <a:custGeom>
              <a:avLst/>
              <a:gdLst/>
              <a:ahLst/>
              <a:cxnLst/>
              <a:rect l="l" t="t" r="r" b="b"/>
              <a:pathLst>
                <a:path w="60960" h="92075">
                  <a:moveTo>
                    <a:pt x="32257" y="0"/>
                  </a:moveTo>
                  <a:lnTo>
                    <a:pt x="0" y="0"/>
                  </a:lnTo>
                  <a:lnTo>
                    <a:pt x="0" y="91693"/>
                  </a:lnTo>
                  <a:lnTo>
                    <a:pt x="8127" y="91693"/>
                  </a:lnTo>
                  <a:lnTo>
                    <a:pt x="8127" y="51434"/>
                  </a:lnTo>
                  <a:lnTo>
                    <a:pt x="29032" y="51434"/>
                  </a:lnTo>
                  <a:lnTo>
                    <a:pt x="32575" y="51257"/>
                  </a:lnTo>
                  <a:lnTo>
                    <a:pt x="39941" y="50584"/>
                  </a:lnTo>
                  <a:lnTo>
                    <a:pt x="43218" y="49783"/>
                  </a:lnTo>
                  <a:lnTo>
                    <a:pt x="46100" y="48501"/>
                  </a:lnTo>
                  <a:lnTo>
                    <a:pt x="50749" y="46558"/>
                  </a:lnTo>
                  <a:lnTo>
                    <a:pt x="53677" y="44068"/>
                  </a:lnTo>
                  <a:lnTo>
                    <a:pt x="8127" y="44068"/>
                  </a:lnTo>
                  <a:lnTo>
                    <a:pt x="8127" y="7365"/>
                  </a:lnTo>
                  <a:lnTo>
                    <a:pt x="52727" y="7365"/>
                  </a:lnTo>
                  <a:lnTo>
                    <a:pt x="50114" y="4698"/>
                  </a:lnTo>
                  <a:lnTo>
                    <a:pt x="45542" y="2197"/>
                  </a:lnTo>
                  <a:lnTo>
                    <a:pt x="37083" y="330"/>
                  </a:lnTo>
                  <a:lnTo>
                    <a:pt x="32257" y="0"/>
                  </a:lnTo>
                  <a:close/>
                </a:path>
                <a:path w="60960" h="92075">
                  <a:moveTo>
                    <a:pt x="52727" y="7365"/>
                  </a:moveTo>
                  <a:lnTo>
                    <a:pt x="36144" y="7365"/>
                  </a:lnTo>
                  <a:lnTo>
                    <a:pt x="42037" y="8889"/>
                  </a:lnTo>
                  <a:lnTo>
                    <a:pt x="49656" y="14985"/>
                  </a:lnTo>
                  <a:lnTo>
                    <a:pt x="51562" y="19596"/>
                  </a:lnTo>
                  <a:lnTo>
                    <a:pt x="51562" y="33731"/>
                  </a:lnTo>
                  <a:lnTo>
                    <a:pt x="48463" y="39065"/>
                  </a:lnTo>
                  <a:lnTo>
                    <a:pt x="38811" y="43306"/>
                  </a:lnTo>
                  <a:lnTo>
                    <a:pt x="33350" y="44068"/>
                  </a:lnTo>
                  <a:lnTo>
                    <a:pt x="53677" y="44068"/>
                  </a:lnTo>
                  <a:lnTo>
                    <a:pt x="54305" y="43535"/>
                  </a:lnTo>
                  <a:lnTo>
                    <a:pt x="59220" y="35318"/>
                  </a:lnTo>
                  <a:lnTo>
                    <a:pt x="60439" y="30772"/>
                  </a:lnTo>
                  <a:lnTo>
                    <a:pt x="60439" y="22555"/>
                  </a:lnTo>
                  <a:lnTo>
                    <a:pt x="60020" y="19684"/>
                  </a:lnTo>
                  <a:lnTo>
                    <a:pt x="58077" y="13842"/>
                  </a:lnTo>
                  <a:lnTo>
                    <a:pt x="56299" y="10960"/>
                  </a:lnTo>
                  <a:lnTo>
                    <a:pt x="52727" y="736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/>
          <p:nvPr/>
        </p:nvSpPr>
        <p:spPr>
          <a:xfrm>
            <a:off x="4208615" y="8322741"/>
            <a:ext cx="168275" cy="91440"/>
          </a:xfrm>
          <a:custGeom>
            <a:avLst/>
            <a:gdLst/>
            <a:ahLst/>
            <a:cxnLst/>
            <a:rect l="l" t="t" r="r" b="b"/>
            <a:pathLst>
              <a:path w="168275" h="91440">
                <a:moveTo>
                  <a:pt x="58928" y="60667"/>
                </a:moveTo>
                <a:lnTo>
                  <a:pt x="57213" y="55905"/>
                </a:lnTo>
                <a:lnTo>
                  <a:pt x="50355" y="47853"/>
                </a:lnTo>
                <a:lnTo>
                  <a:pt x="45669" y="45212"/>
                </a:lnTo>
                <a:lnTo>
                  <a:pt x="39751" y="43942"/>
                </a:lnTo>
                <a:lnTo>
                  <a:pt x="46266" y="42329"/>
                </a:lnTo>
                <a:lnTo>
                  <a:pt x="51054" y="39458"/>
                </a:lnTo>
                <a:lnTo>
                  <a:pt x="56464" y="32181"/>
                </a:lnTo>
                <a:lnTo>
                  <a:pt x="57658" y="28409"/>
                </a:lnTo>
                <a:lnTo>
                  <a:pt x="57658" y="17995"/>
                </a:lnTo>
                <a:lnTo>
                  <a:pt x="55626" y="12788"/>
                </a:lnTo>
                <a:lnTo>
                  <a:pt x="46393" y="2794"/>
                </a:lnTo>
                <a:lnTo>
                  <a:pt x="38938" y="0"/>
                </a:lnTo>
                <a:lnTo>
                  <a:pt x="19634" y="0"/>
                </a:lnTo>
                <a:lnTo>
                  <a:pt x="12319" y="2882"/>
                </a:lnTo>
                <a:lnTo>
                  <a:pt x="3251" y="13119"/>
                </a:lnTo>
                <a:lnTo>
                  <a:pt x="1270" y="18199"/>
                </a:lnTo>
                <a:lnTo>
                  <a:pt x="1270" y="23876"/>
                </a:lnTo>
                <a:lnTo>
                  <a:pt x="9652" y="23876"/>
                </a:lnTo>
                <a:lnTo>
                  <a:pt x="10325" y="17868"/>
                </a:lnTo>
                <a:lnTo>
                  <a:pt x="12573" y="13423"/>
                </a:lnTo>
                <a:lnTo>
                  <a:pt x="19685" y="8089"/>
                </a:lnTo>
                <a:lnTo>
                  <a:pt x="24041" y="6858"/>
                </a:lnTo>
                <a:lnTo>
                  <a:pt x="36068" y="6858"/>
                </a:lnTo>
                <a:lnTo>
                  <a:pt x="41148" y="8674"/>
                </a:lnTo>
                <a:lnTo>
                  <a:pt x="47752" y="15455"/>
                </a:lnTo>
                <a:lnTo>
                  <a:pt x="49276" y="19304"/>
                </a:lnTo>
                <a:lnTo>
                  <a:pt x="49276" y="28282"/>
                </a:lnTo>
                <a:lnTo>
                  <a:pt x="47663" y="32042"/>
                </a:lnTo>
                <a:lnTo>
                  <a:pt x="40805" y="38735"/>
                </a:lnTo>
                <a:lnTo>
                  <a:pt x="35852" y="40513"/>
                </a:lnTo>
                <a:lnTo>
                  <a:pt x="29591" y="40513"/>
                </a:lnTo>
                <a:lnTo>
                  <a:pt x="24511" y="40132"/>
                </a:lnTo>
                <a:lnTo>
                  <a:pt x="24511" y="47752"/>
                </a:lnTo>
                <a:lnTo>
                  <a:pt x="26644" y="47371"/>
                </a:lnTo>
                <a:lnTo>
                  <a:pt x="35509" y="47371"/>
                </a:lnTo>
                <a:lnTo>
                  <a:pt x="40576" y="49047"/>
                </a:lnTo>
                <a:lnTo>
                  <a:pt x="48450" y="55740"/>
                </a:lnTo>
                <a:lnTo>
                  <a:pt x="50419" y="60109"/>
                </a:lnTo>
                <a:lnTo>
                  <a:pt x="50419" y="70954"/>
                </a:lnTo>
                <a:lnTo>
                  <a:pt x="48450" y="75374"/>
                </a:lnTo>
                <a:lnTo>
                  <a:pt x="40576" y="82232"/>
                </a:lnTo>
                <a:lnTo>
                  <a:pt x="35471" y="83947"/>
                </a:lnTo>
                <a:lnTo>
                  <a:pt x="23533" y="83947"/>
                </a:lnTo>
                <a:lnTo>
                  <a:pt x="18681" y="82321"/>
                </a:lnTo>
                <a:lnTo>
                  <a:pt x="10642" y="75806"/>
                </a:lnTo>
                <a:lnTo>
                  <a:pt x="8636" y="71589"/>
                </a:lnTo>
                <a:lnTo>
                  <a:pt x="8636" y="66421"/>
                </a:lnTo>
                <a:lnTo>
                  <a:pt x="0" y="66421"/>
                </a:lnTo>
                <a:lnTo>
                  <a:pt x="0" y="68961"/>
                </a:lnTo>
                <a:lnTo>
                  <a:pt x="355" y="71475"/>
                </a:lnTo>
                <a:lnTo>
                  <a:pt x="24422" y="91059"/>
                </a:lnTo>
                <a:lnTo>
                  <a:pt x="38557" y="91059"/>
                </a:lnTo>
                <a:lnTo>
                  <a:pt x="46304" y="88353"/>
                </a:lnTo>
                <a:lnTo>
                  <a:pt x="56553" y="78282"/>
                </a:lnTo>
                <a:lnTo>
                  <a:pt x="58928" y="72682"/>
                </a:lnTo>
                <a:lnTo>
                  <a:pt x="58928" y="60667"/>
                </a:lnTo>
                <a:close/>
              </a:path>
              <a:path w="168275" h="91440">
                <a:moveTo>
                  <a:pt x="89281" y="78879"/>
                </a:moveTo>
                <a:lnTo>
                  <a:pt x="79121" y="78879"/>
                </a:lnTo>
                <a:lnTo>
                  <a:pt x="79121" y="89801"/>
                </a:lnTo>
                <a:lnTo>
                  <a:pt x="89281" y="89801"/>
                </a:lnTo>
                <a:lnTo>
                  <a:pt x="89281" y="78879"/>
                </a:lnTo>
                <a:close/>
              </a:path>
              <a:path w="168275" h="91440">
                <a:moveTo>
                  <a:pt x="168262" y="62230"/>
                </a:moveTo>
                <a:lnTo>
                  <a:pt x="154178" y="62230"/>
                </a:lnTo>
                <a:lnTo>
                  <a:pt x="154178" y="9017"/>
                </a:lnTo>
                <a:lnTo>
                  <a:pt x="154178" y="635"/>
                </a:lnTo>
                <a:lnTo>
                  <a:pt x="146050" y="635"/>
                </a:lnTo>
                <a:lnTo>
                  <a:pt x="146050" y="9017"/>
                </a:lnTo>
                <a:lnTo>
                  <a:pt x="146050" y="62230"/>
                </a:lnTo>
                <a:lnTo>
                  <a:pt x="111836" y="62230"/>
                </a:lnTo>
                <a:lnTo>
                  <a:pt x="146050" y="9017"/>
                </a:lnTo>
                <a:lnTo>
                  <a:pt x="146050" y="635"/>
                </a:lnTo>
                <a:lnTo>
                  <a:pt x="143764" y="635"/>
                </a:lnTo>
                <a:lnTo>
                  <a:pt x="104648" y="60452"/>
                </a:lnTo>
                <a:lnTo>
                  <a:pt x="104648" y="68961"/>
                </a:lnTo>
                <a:lnTo>
                  <a:pt x="146050" y="68961"/>
                </a:lnTo>
                <a:lnTo>
                  <a:pt x="146050" y="89789"/>
                </a:lnTo>
                <a:lnTo>
                  <a:pt x="154178" y="89789"/>
                </a:lnTo>
                <a:lnTo>
                  <a:pt x="154178" y="68961"/>
                </a:lnTo>
                <a:lnTo>
                  <a:pt x="168262" y="68961"/>
                </a:lnTo>
                <a:lnTo>
                  <a:pt x="168262" y="6223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217123" y="8469426"/>
            <a:ext cx="158115" cy="91440"/>
          </a:xfrm>
          <a:custGeom>
            <a:avLst/>
            <a:gdLst/>
            <a:ahLst/>
            <a:cxnLst/>
            <a:rect l="l" t="t" r="r" b="b"/>
            <a:pathLst>
              <a:path w="158114" h="91440">
                <a:moveTo>
                  <a:pt x="10160" y="78867"/>
                </a:moveTo>
                <a:lnTo>
                  <a:pt x="0" y="78867"/>
                </a:lnTo>
                <a:lnTo>
                  <a:pt x="0" y="89789"/>
                </a:lnTo>
                <a:lnTo>
                  <a:pt x="10160" y="89789"/>
                </a:lnTo>
                <a:lnTo>
                  <a:pt x="10160" y="78867"/>
                </a:lnTo>
                <a:close/>
              </a:path>
              <a:path w="158114" h="91440">
                <a:moveTo>
                  <a:pt x="85915" y="41783"/>
                </a:moveTo>
                <a:lnTo>
                  <a:pt x="76073" y="7581"/>
                </a:lnTo>
                <a:lnTo>
                  <a:pt x="76073" y="21297"/>
                </a:lnTo>
                <a:lnTo>
                  <a:pt x="76073" y="32804"/>
                </a:lnTo>
                <a:lnTo>
                  <a:pt x="74422" y="37846"/>
                </a:lnTo>
                <a:lnTo>
                  <a:pt x="67310" y="46647"/>
                </a:lnTo>
                <a:lnTo>
                  <a:pt x="61887" y="49022"/>
                </a:lnTo>
                <a:lnTo>
                  <a:pt x="48082" y="49022"/>
                </a:lnTo>
                <a:lnTo>
                  <a:pt x="42964" y="46609"/>
                </a:lnTo>
                <a:lnTo>
                  <a:pt x="36868" y="38138"/>
                </a:lnTo>
                <a:lnTo>
                  <a:pt x="35560" y="33997"/>
                </a:lnTo>
                <a:lnTo>
                  <a:pt x="35560" y="22567"/>
                </a:lnTo>
                <a:lnTo>
                  <a:pt x="37287" y="17170"/>
                </a:lnTo>
                <a:lnTo>
                  <a:pt x="44234" y="9118"/>
                </a:lnTo>
                <a:lnTo>
                  <a:pt x="49060" y="7112"/>
                </a:lnTo>
                <a:lnTo>
                  <a:pt x="61341" y="7112"/>
                </a:lnTo>
                <a:lnTo>
                  <a:pt x="66332" y="9017"/>
                </a:lnTo>
                <a:lnTo>
                  <a:pt x="74117" y="16637"/>
                </a:lnTo>
                <a:lnTo>
                  <a:pt x="76073" y="21297"/>
                </a:lnTo>
                <a:lnTo>
                  <a:pt x="76073" y="7581"/>
                </a:lnTo>
                <a:lnTo>
                  <a:pt x="75704" y="7112"/>
                </a:lnTo>
                <a:lnTo>
                  <a:pt x="70091" y="3149"/>
                </a:lnTo>
                <a:lnTo>
                  <a:pt x="63233" y="787"/>
                </a:lnTo>
                <a:lnTo>
                  <a:pt x="55118" y="0"/>
                </a:lnTo>
                <a:lnTo>
                  <a:pt x="47320" y="0"/>
                </a:lnTo>
                <a:lnTo>
                  <a:pt x="40843" y="2374"/>
                </a:lnTo>
                <a:lnTo>
                  <a:pt x="33502" y="9118"/>
                </a:lnTo>
                <a:lnTo>
                  <a:pt x="29921" y="12446"/>
                </a:lnTo>
                <a:lnTo>
                  <a:pt x="27038" y="19850"/>
                </a:lnTo>
                <a:lnTo>
                  <a:pt x="27038" y="36703"/>
                </a:lnTo>
                <a:lnTo>
                  <a:pt x="29464" y="42926"/>
                </a:lnTo>
                <a:lnTo>
                  <a:pt x="39446" y="53428"/>
                </a:lnTo>
                <a:lnTo>
                  <a:pt x="46177" y="56134"/>
                </a:lnTo>
                <a:lnTo>
                  <a:pt x="59055" y="56134"/>
                </a:lnTo>
                <a:lnTo>
                  <a:pt x="63157" y="55206"/>
                </a:lnTo>
                <a:lnTo>
                  <a:pt x="71450" y="50965"/>
                </a:lnTo>
                <a:lnTo>
                  <a:pt x="73329" y="49022"/>
                </a:lnTo>
                <a:lnTo>
                  <a:pt x="75184" y="47117"/>
                </a:lnTo>
                <a:lnTo>
                  <a:pt x="77978" y="41783"/>
                </a:lnTo>
                <a:lnTo>
                  <a:pt x="77622" y="52552"/>
                </a:lnTo>
                <a:lnTo>
                  <a:pt x="76581" y="61582"/>
                </a:lnTo>
                <a:lnTo>
                  <a:pt x="74853" y="68897"/>
                </a:lnTo>
                <a:lnTo>
                  <a:pt x="72440" y="74485"/>
                </a:lnTo>
                <a:lnTo>
                  <a:pt x="68757" y="80797"/>
                </a:lnTo>
                <a:lnTo>
                  <a:pt x="62738" y="83947"/>
                </a:lnTo>
                <a:lnTo>
                  <a:pt x="49187" y="83947"/>
                </a:lnTo>
                <a:lnTo>
                  <a:pt x="44958" y="82588"/>
                </a:lnTo>
                <a:lnTo>
                  <a:pt x="38354" y="77177"/>
                </a:lnTo>
                <a:lnTo>
                  <a:pt x="36703" y="73406"/>
                </a:lnTo>
                <a:lnTo>
                  <a:pt x="36703" y="68580"/>
                </a:lnTo>
                <a:lnTo>
                  <a:pt x="28194" y="68580"/>
                </a:lnTo>
                <a:lnTo>
                  <a:pt x="28194" y="76365"/>
                </a:lnTo>
                <a:lnTo>
                  <a:pt x="31102" y="82257"/>
                </a:lnTo>
                <a:lnTo>
                  <a:pt x="41694" y="89446"/>
                </a:lnTo>
                <a:lnTo>
                  <a:pt x="47574" y="91059"/>
                </a:lnTo>
                <a:lnTo>
                  <a:pt x="54610" y="91059"/>
                </a:lnTo>
                <a:lnTo>
                  <a:pt x="63068" y="90119"/>
                </a:lnTo>
                <a:lnTo>
                  <a:pt x="70180" y="87249"/>
                </a:lnTo>
                <a:lnTo>
                  <a:pt x="74180" y="83947"/>
                </a:lnTo>
                <a:lnTo>
                  <a:pt x="75958" y="82486"/>
                </a:lnTo>
                <a:lnTo>
                  <a:pt x="85839" y="46609"/>
                </a:lnTo>
                <a:lnTo>
                  <a:pt x="85915" y="41783"/>
                </a:lnTo>
                <a:close/>
              </a:path>
              <a:path w="158114" h="91440">
                <a:moveTo>
                  <a:pt x="157607" y="45593"/>
                </a:moveTo>
                <a:lnTo>
                  <a:pt x="149072" y="10020"/>
                </a:lnTo>
                <a:lnTo>
                  <a:pt x="149072" y="55079"/>
                </a:lnTo>
                <a:lnTo>
                  <a:pt x="147993" y="62776"/>
                </a:lnTo>
                <a:lnTo>
                  <a:pt x="145796" y="69215"/>
                </a:lnTo>
                <a:lnTo>
                  <a:pt x="142405" y="79032"/>
                </a:lnTo>
                <a:lnTo>
                  <a:pt x="136690" y="83947"/>
                </a:lnTo>
                <a:lnTo>
                  <a:pt x="120523" y="83947"/>
                </a:lnTo>
                <a:lnTo>
                  <a:pt x="114757" y="78994"/>
                </a:lnTo>
                <a:lnTo>
                  <a:pt x="109258" y="62903"/>
                </a:lnTo>
                <a:lnTo>
                  <a:pt x="108204" y="55079"/>
                </a:lnTo>
                <a:lnTo>
                  <a:pt x="108229" y="36029"/>
                </a:lnTo>
                <a:lnTo>
                  <a:pt x="109296" y="28409"/>
                </a:lnTo>
                <a:lnTo>
                  <a:pt x="114884" y="12065"/>
                </a:lnTo>
                <a:lnTo>
                  <a:pt x="120599" y="7112"/>
                </a:lnTo>
                <a:lnTo>
                  <a:pt x="136779" y="7112"/>
                </a:lnTo>
                <a:lnTo>
                  <a:pt x="142532" y="12065"/>
                </a:lnTo>
                <a:lnTo>
                  <a:pt x="148031" y="28143"/>
                </a:lnTo>
                <a:lnTo>
                  <a:pt x="148958" y="35090"/>
                </a:lnTo>
                <a:lnTo>
                  <a:pt x="149072" y="55079"/>
                </a:lnTo>
                <a:lnTo>
                  <a:pt x="149072" y="10020"/>
                </a:lnTo>
                <a:lnTo>
                  <a:pt x="147193" y="7112"/>
                </a:lnTo>
                <a:lnTo>
                  <a:pt x="145110" y="3873"/>
                </a:lnTo>
                <a:lnTo>
                  <a:pt x="137960" y="0"/>
                </a:lnTo>
                <a:lnTo>
                  <a:pt x="128651" y="0"/>
                </a:lnTo>
                <a:lnTo>
                  <a:pt x="120319" y="1168"/>
                </a:lnTo>
                <a:lnTo>
                  <a:pt x="99936" y="37719"/>
                </a:lnTo>
                <a:lnTo>
                  <a:pt x="99695" y="45593"/>
                </a:lnTo>
                <a:lnTo>
                  <a:pt x="100152" y="56095"/>
                </a:lnTo>
                <a:lnTo>
                  <a:pt x="119329" y="91059"/>
                </a:lnTo>
                <a:lnTo>
                  <a:pt x="128651" y="91059"/>
                </a:lnTo>
                <a:lnTo>
                  <a:pt x="136969" y="89903"/>
                </a:lnTo>
                <a:lnTo>
                  <a:pt x="143916" y="86423"/>
                </a:lnTo>
                <a:lnTo>
                  <a:pt x="146291" y="83947"/>
                </a:lnTo>
                <a:lnTo>
                  <a:pt x="149479" y="80632"/>
                </a:lnTo>
                <a:lnTo>
                  <a:pt x="153670" y="72517"/>
                </a:lnTo>
                <a:lnTo>
                  <a:pt x="155384" y="66929"/>
                </a:lnTo>
                <a:lnTo>
                  <a:pt x="156616" y="60579"/>
                </a:lnTo>
                <a:lnTo>
                  <a:pt x="157353" y="53479"/>
                </a:lnTo>
                <a:lnTo>
                  <a:pt x="157607" y="4559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169615" y="8434781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5">
                <a:moveTo>
                  <a:pt x="63500" y="0"/>
                </a:moveTo>
                <a:lnTo>
                  <a:pt x="0" y="0"/>
                </a:lnTo>
                <a:lnTo>
                  <a:pt x="0" y="6858"/>
                </a:lnTo>
                <a:lnTo>
                  <a:pt x="63500" y="6858"/>
                </a:lnTo>
                <a:lnTo>
                  <a:pt x="63500" y="0"/>
                </a:lnTo>
                <a:close/>
              </a:path>
              <a:path w="63500" h="31115">
                <a:moveTo>
                  <a:pt x="63500" y="23749"/>
                </a:moveTo>
                <a:lnTo>
                  <a:pt x="0" y="23749"/>
                </a:lnTo>
                <a:lnTo>
                  <a:pt x="0" y="30607"/>
                </a:lnTo>
                <a:lnTo>
                  <a:pt x="63500" y="30607"/>
                </a:lnTo>
                <a:lnTo>
                  <a:pt x="63500" y="2374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293300" y="8391093"/>
            <a:ext cx="137160" cy="91440"/>
          </a:xfrm>
          <a:custGeom>
            <a:avLst/>
            <a:gdLst/>
            <a:ahLst/>
            <a:cxnLst/>
            <a:rect l="l" t="t" r="r" b="b"/>
            <a:pathLst>
              <a:path w="137160" h="91440">
                <a:moveTo>
                  <a:pt x="28206" y="635"/>
                </a:moveTo>
                <a:lnTo>
                  <a:pt x="20332" y="635"/>
                </a:lnTo>
                <a:lnTo>
                  <a:pt x="13550" y="6642"/>
                </a:lnTo>
                <a:lnTo>
                  <a:pt x="8394" y="10375"/>
                </a:lnTo>
                <a:lnTo>
                  <a:pt x="4508" y="12522"/>
                </a:lnTo>
                <a:lnTo>
                  <a:pt x="0" y="14478"/>
                </a:lnTo>
                <a:lnTo>
                  <a:pt x="0" y="22733"/>
                </a:lnTo>
                <a:lnTo>
                  <a:pt x="19812" y="9652"/>
                </a:lnTo>
                <a:lnTo>
                  <a:pt x="19812" y="89789"/>
                </a:lnTo>
                <a:lnTo>
                  <a:pt x="28206" y="89789"/>
                </a:lnTo>
                <a:lnTo>
                  <a:pt x="28206" y="635"/>
                </a:lnTo>
                <a:close/>
              </a:path>
              <a:path w="137160" h="91440">
                <a:moveTo>
                  <a:pt x="60845" y="78867"/>
                </a:moveTo>
                <a:lnTo>
                  <a:pt x="50685" y="78867"/>
                </a:lnTo>
                <a:lnTo>
                  <a:pt x="50685" y="89789"/>
                </a:lnTo>
                <a:lnTo>
                  <a:pt x="60845" y="89789"/>
                </a:lnTo>
                <a:lnTo>
                  <a:pt x="60845" y="78867"/>
                </a:lnTo>
                <a:close/>
              </a:path>
              <a:path w="137160" h="91440">
                <a:moveTo>
                  <a:pt x="136613" y="41783"/>
                </a:moveTo>
                <a:lnTo>
                  <a:pt x="126758" y="7581"/>
                </a:lnTo>
                <a:lnTo>
                  <a:pt x="126758" y="21285"/>
                </a:lnTo>
                <a:lnTo>
                  <a:pt x="126758" y="32804"/>
                </a:lnTo>
                <a:lnTo>
                  <a:pt x="125107" y="37846"/>
                </a:lnTo>
                <a:lnTo>
                  <a:pt x="117995" y="46647"/>
                </a:lnTo>
                <a:lnTo>
                  <a:pt x="112572" y="49022"/>
                </a:lnTo>
                <a:lnTo>
                  <a:pt x="98780" y="49022"/>
                </a:lnTo>
                <a:lnTo>
                  <a:pt x="93662" y="46596"/>
                </a:lnTo>
                <a:lnTo>
                  <a:pt x="87566" y="38138"/>
                </a:lnTo>
                <a:lnTo>
                  <a:pt x="86245" y="33985"/>
                </a:lnTo>
                <a:lnTo>
                  <a:pt x="86245" y="22555"/>
                </a:lnTo>
                <a:lnTo>
                  <a:pt x="87985" y="17157"/>
                </a:lnTo>
                <a:lnTo>
                  <a:pt x="94932" y="9118"/>
                </a:lnTo>
                <a:lnTo>
                  <a:pt x="99745" y="7124"/>
                </a:lnTo>
                <a:lnTo>
                  <a:pt x="112026" y="7124"/>
                </a:lnTo>
                <a:lnTo>
                  <a:pt x="117017" y="9017"/>
                </a:lnTo>
                <a:lnTo>
                  <a:pt x="124815" y="16649"/>
                </a:lnTo>
                <a:lnTo>
                  <a:pt x="126758" y="21285"/>
                </a:lnTo>
                <a:lnTo>
                  <a:pt x="126758" y="7581"/>
                </a:lnTo>
                <a:lnTo>
                  <a:pt x="126403" y="7124"/>
                </a:lnTo>
                <a:lnTo>
                  <a:pt x="120777" y="3149"/>
                </a:lnTo>
                <a:lnTo>
                  <a:pt x="113919" y="787"/>
                </a:lnTo>
                <a:lnTo>
                  <a:pt x="105803" y="0"/>
                </a:lnTo>
                <a:lnTo>
                  <a:pt x="98018" y="0"/>
                </a:lnTo>
                <a:lnTo>
                  <a:pt x="91541" y="2362"/>
                </a:lnTo>
                <a:lnTo>
                  <a:pt x="80619" y="12446"/>
                </a:lnTo>
                <a:lnTo>
                  <a:pt x="77736" y="19850"/>
                </a:lnTo>
                <a:lnTo>
                  <a:pt x="77736" y="36703"/>
                </a:lnTo>
                <a:lnTo>
                  <a:pt x="80149" y="42926"/>
                </a:lnTo>
                <a:lnTo>
                  <a:pt x="90144" y="53416"/>
                </a:lnTo>
                <a:lnTo>
                  <a:pt x="96875" y="56134"/>
                </a:lnTo>
                <a:lnTo>
                  <a:pt x="109740" y="56134"/>
                </a:lnTo>
                <a:lnTo>
                  <a:pt x="113842" y="55194"/>
                </a:lnTo>
                <a:lnTo>
                  <a:pt x="122148" y="50965"/>
                </a:lnTo>
                <a:lnTo>
                  <a:pt x="124015" y="49022"/>
                </a:lnTo>
                <a:lnTo>
                  <a:pt x="125869" y="47117"/>
                </a:lnTo>
                <a:lnTo>
                  <a:pt x="128663" y="41783"/>
                </a:lnTo>
                <a:lnTo>
                  <a:pt x="128308" y="52552"/>
                </a:lnTo>
                <a:lnTo>
                  <a:pt x="127279" y="61582"/>
                </a:lnTo>
                <a:lnTo>
                  <a:pt x="125552" y="68897"/>
                </a:lnTo>
                <a:lnTo>
                  <a:pt x="123139" y="74485"/>
                </a:lnTo>
                <a:lnTo>
                  <a:pt x="119456" y="80784"/>
                </a:lnTo>
                <a:lnTo>
                  <a:pt x="113423" y="83947"/>
                </a:lnTo>
                <a:lnTo>
                  <a:pt x="99885" y="83947"/>
                </a:lnTo>
                <a:lnTo>
                  <a:pt x="95643" y="82588"/>
                </a:lnTo>
                <a:lnTo>
                  <a:pt x="89039" y="77165"/>
                </a:lnTo>
                <a:lnTo>
                  <a:pt x="87388" y="73406"/>
                </a:lnTo>
                <a:lnTo>
                  <a:pt x="87388" y="68580"/>
                </a:lnTo>
                <a:lnTo>
                  <a:pt x="78879" y="68580"/>
                </a:lnTo>
                <a:lnTo>
                  <a:pt x="78879" y="76365"/>
                </a:lnTo>
                <a:lnTo>
                  <a:pt x="81800" y="82245"/>
                </a:lnTo>
                <a:lnTo>
                  <a:pt x="92379" y="89446"/>
                </a:lnTo>
                <a:lnTo>
                  <a:pt x="98272" y="91059"/>
                </a:lnTo>
                <a:lnTo>
                  <a:pt x="105295" y="91059"/>
                </a:lnTo>
                <a:lnTo>
                  <a:pt x="113753" y="90106"/>
                </a:lnTo>
                <a:lnTo>
                  <a:pt x="120878" y="87249"/>
                </a:lnTo>
                <a:lnTo>
                  <a:pt x="124879" y="83947"/>
                </a:lnTo>
                <a:lnTo>
                  <a:pt x="126657" y="82486"/>
                </a:lnTo>
                <a:lnTo>
                  <a:pt x="136537" y="46596"/>
                </a:lnTo>
                <a:lnTo>
                  <a:pt x="136613" y="4178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5" name="object 45"/>
          <p:cNvGrpSpPr/>
          <p:nvPr/>
        </p:nvGrpSpPr>
        <p:grpSpPr>
          <a:xfrm>
            <a:off x="3484956" y="8389187"/>
            <a:ext cx="152400" cy="92075"/>
            <a:chOff x="3484956" y="8389187"/>
            <a:chExt cx="152400" cy="92075"/>
          </a:xfrm>
        </p:grpSpPr>
        <p:pic>
          <p:nvPicPr>
            <p:cNvPr id="46" name="object 4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84956" y="8389187"/>
              <a:ext cx="67055" cy="91693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3576650" y="8389187"/>
              <a:ext cx="60960" cy="92075"/>
            </a:xfrm>
            <a:custGeom>
              <a:avLst/>
              <a:gdLst/>
              <a:ahLst/>
              <a:cxnLst/>
              <a:rect l="l" t="t" r="r" b="b"/>
              <a:pathLst>
                <a:path w="60960" h="92075">
                  <a:moveTo>
                    <a:pt x="32258" y="0"/>
                  </a:moveTo>
                  <a:lnTo>
                    <a:pt x="0" y="0"/>
                  </a:lnTo>
                  <a:lnTo>
                    <a:pt x="0" y="91693"/>
                  </a:lnTo>
                  <a:lnTo>
                    <a:pt x="8128" y="91693"/>
                  </a:lnTo>
                  <a:lnTo>
                    <a:pt x="8128" y="51434"/>
                  </a:lnTo>
                  <a:lnTo>
                    <a:pt x="29044" y="51434"/>
                  </a:lnTo>
                  <a:lnTo>
                    <a:pt x="32575" y="51257"/>
                  </a:lnTo>
                  <a:lnTo>
                    <a:pt x="39941" y="50584"/>
                  </a:lnTo>
                  <a:lnTo>
                    <a:pt x="43218" y="49783"/>
                  </a:lnTo>
                  <a:lnTo>
                    <a:pt x="46100" y="48501"/>
                  </a:lnTo>
                  <a:lnTo>
                    <a:pt x="50761" y="46558"/>
                  </a:lnTo>
                  <a:lnTo>
                    <a:pt x="53690" y="44068"/>
                  </a:lnTo>
                  <a:lnTo>
                    <a:pt x="8128" y="44068"/>
                  </a:lnTo>
                  <a:lnTo>
                    <a:pt x="8128" y="7365"/>
                  </a:lnTo>
                  <a:lnTo>
                    <a:pt x="52731" y="7365"/>
                  </a:lnTo>
                  <a:lnTo>
                    <a:pt x="50126" y="4698"/>
                  </a:lnTo>
                  <a:lnTo>
                    <a:pt x="45554" y="2197"/>
                  </a:lnTo>
                  <a:lnTo>
                    <a:pt x="37084" y="330"/>
                  </a:lnTo>
                  <a:lnTo>
                    <a:pt x="32258" y="0"/>
                  </a:lnTo>
                  <a:close/>
                </a:path>
                <a:path w="60960" h="92075">
                  <a:moveTo>
                    <a:pt x="52731" y="7365"/>
                  </a:moveTo>
                  <a:lnTo>
                    <a:pt x="36156" y="7365"/>
                  </a:lnTo>
                  <a:lnTo>
                    <a:pt x="42037" y="8889"/>
                  </a:lnTo>
                  <a:lnTo>
                    <a:pt x="49657" y="14985"/>
                  </a:lnTo>
                  <a:lnTo>
                    <a:pt x="51562" y="19596"/>
                  </a:lnTo>
                  <a:lnTo>
                    <a:pt x="51562" y="33731"/>
                  </a:lnTo>
                  <a:lnTo>
                    <a:pt x="48475" y="39065"/>
                  </a:lnTo>
                  <a:lnTo>
                    <a:pt x="38823" y="43306"/>
                  </a:lnTo>
                  <a:lnTo>
                    <a:pt x="33362" y="44068"/>
                  </a:lnTo>
                  <a:lnTo>
                    <a:pt x="53690" y="44068"/>
                  </a:lnTo>
                  <a:lnTo>
                    <a:pt x="54317" y="43535"/>
                  </a:lnTo>
                  <a:lnTo>
                    <a:pt x="59220" y="35318"/>
                  </a:lnTo>
                  <a:lnTo>
                    <a:pt x="60452" y="30772"/>
                  </a:lnTo>
                  <a:lnTo>
                    <a:pt x="60452" y="22555"/>
                  </a:lnTo>
                  <a:lnTo>
                    <a:pt x="60032" y="19684"/>
                  </a:lnTo>
                  <a:lnTo>
                    <a:pt x="58089" y="13842"/>
                  </a:lnTo>
                  <a:lnTo>
                    <a:pt x="56299" y="10960"/>
                  </a:lnTo>
                  <a:lnTo>
                    <a:pt x="53848" y="8508"/>
                  </a:lnTo>
                  <a:lnTo>
                    <a:pt x="52731" y="736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/>
          <p:cNvSpPr/>
          <p:nvPr/>
        </p:nvSpPr>
        <p:spPr>
          <a:xfrm>
            <a:off x="2939872" y="8326437"/>
            <a:ext cx="134620" cy="89535"/>
          </a:xfrm>
          <a:custGeom>
            <a:avLst/>
            <a:gdLst/>
            <a:ahLst/>
            <a:cxnLst/>
            <a:rect l="l" t="t" r="r" b="b"/>
            <a:pathLst>
              <a:path w="134619" h="89534">
                <a:moveTo>
                  <a:pt x="28194" y="0"/>
                </a:moveTo>
                <a:lnTo>
                  <a:pt x="20320" y="0"/>
                </a:lnTo>
                <a:lnTo>
                  <a:pt x="13538" y="6007"/>
                </a:lnTo>
                <a:lnTo>
                  <a:pt x="8382" y="9728"/>
                </a:lnTo>
                <a:lnTo>
                  <a:pt x="4483" y="11887"/>
                </a:lnTo>
                <a:lnTo>
                  <a:pt x="0" y="13843"/>
                </a:lnTo>
                <a:lnTo>
                  <a:pt x="0" y="22098"/>
                </a:lnTo>
                <a:lnTo>
                  <a:pt x="19812" y="9017"/>
                </a:lnTo>
                <a:lnTo>
                  <a:pt x="19812" y="89166"/>
                </a:lnTo>
                <a:lnTo>
                  <a:pt x="28194" y="89166"/>
                </a:lnTo>
                <a:lnTo>
                  <a:pt x="28194" y="0"/>
                </a:lnTo>
                <a:close/>
              </a:path>
              <a:path w="134619" h="89534">
                <a:moveTo>
                  <a:pt x="60833" y="78232"/>
                </a:moveTo>
                <a:lnTo>
                  <a:pt x="50673" y="78232"/>
                </a:lnTo>
                <a:lnTo>
                  <a:pt x="50673" y="89166"/>
                </a:lnTo>
                <a:lnTo>
                  <a:pt x="60833" y="89166"/>
                </a:lnTo>
                <a:lnTo>
                  <a:pt x="60833" y="78232"/>
                </a:lnTo>
                <a:close/>
              </a:path>
              <a:path w="134619" h="89534">
                <a:moveTo>
                  <a:pt x="134353" y="1270"/>
                </a:moveTo>
                <a:lnTo>
                  <a:pt x="78359" y="1270"/>
                </a:lnTo>
                <a:lnTo>
                  <a:pt x="78359" y="8763"/>
                </a:lnTo>
                <a:lnTo>
                  <a:pt x="125730" y="8763"/>
                </a:lnTo>
                <a:lnTo>
                  <a:pt x="90551" y="89166"/>
                </a:lnTo>
                <a:lnTo>
                  <a:pt x="100253" y="89166"/>
                </a:lnTo>
                <a:lnTo>
                  <a:pt x="134353" y="9017"/>
                </a:lnTo>
                <a:lnTo>
                  <a:pt x="134353" y="127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9" name="object 49"/>
          <p:cNvGrpSpPr/>
          <p:nvPr/>
        </p:nvGrpSpPr>
        <p:grpSpPr>
          <a:xfrm>
            <a:off x="2918675" y="8446554"/>
            <a:ext cx="184150" cy="117475"/>
            <a:chOff x="2918675" y="8446554"/>
            <a:chExt cx="184150" cy="117475"/>
          </a:xfrm>
        </p:grpSpPr>
        <p:pic>
          <p:nvPicPr>
            <p:cNvPr id="50" name="object 5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28823" y="8472487"/>
              <a:ext cx="157594" cy="91059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2918675" y="8448840"/>
              <a:ext cx="184150" cy="0"/>
            </a:xfrm>
            <a:custGeom>
              <a:avLst/>
              <a:gdLst/>
              <a:ahLst/>
              <a:cxnLst/>
              <a:rect l="l" t="t" r="r" b="b"/>
              <a:pathLst>
                <a:path w="184150" h="0">
                  <a:moveTo>
                    <a:pt x="0" y="0"/>
                  </a:moveTo>
                  <a:lnTo>
                    <a:pt x="183794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/>
          <p:cNvSpPr/>
          <p:nvPr/>
        </p:nvSpPr>
        <p:spPr>
          <a:xfrm>
            <a:off x="4207738" y="8448840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 h="0">
                <a:moveTo>
                  <a:pt x="0" y="0"/>
                </a:moveTo>
                <a:lnTo>
                  <a:pt x="183794" y="0"/>
                </a:lnTo>
              </a:path>
            </a:pathLst>
          </a:custGeom>
          <a:ln w="4572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 txBox="1"/>
          <p:nvPr/>
        </p:nvSpPr>
        <p:spPr>
          <a:xfrm>
            <a:off x="707394" y="545231"/>
            <a:ext cx="13811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b="1">
                <a:latin typeface="Arial"/>
                <a:cs typeface="Arial"/>
              </a:rPr>
              <a:t>Caballos</a:t>
            </a:r>
            <a:r>
              <a:rPr dirty="0" sz="800" spc="-30" b="1">
                <a:latin typeface="Arial"/>
                <a:cs typeface="Arial"/>
              </a:rPr>
              <a:t> </a:t>
            </a:r>
            <a:r>
              <a:rPr dirty="0" sz="800" spc="20" b="1">
                <a:latin typeface="Arial"/>
                <a:cs typeface="Arial"/>
              </a:rPr>
              <a:t>de</a:t>
            </a:r>
            <a:r>
              <a:rPr dirty="0" sz="800" spc="-25" b="1">
                <a:latin typeface="Arial"/>
                <a:cs typeface="Arial"/>
              </a:rPr>
              <a:t> </a:t>
            </a:r>
            <a:r>
              <a:rPr dirty="0" sz="800" spc="30" b="1">
                <a:latin typeface="Arial"/>
                <a:cs typeface="Arial"/>
              </a:rPr>
              <a:t>fuerza</a:t>
            </a:r>
            <a:r>
              <a:rPr dirty="0" sz="800" spc="-25" b="1">
                <a:latin typeface="Arial"/>
                <a:cs typeface="Arial"/>
              </a:rPr>
              <a:t> </a:t>
            </a:r>
            <a:r>
              <a:rPr dirty="0" sz="800" spc="10" b="1">
                <a:latin typeface="Arial"/>
                <a:cs typeface="Arial"/>
              </a:rPr>
              <a:t>líquidos</a:t>
            </a:r>
            <a:endParaRPr sz="8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903218" y="489351"/>
            <a:ext cx="392366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 spc="-15">
                <a:latin typeface="Microsoft Sans Serif"/>
                <a:cs typeface="Microsoft Sans Serif"/>
              </a:rPr>
              <a:t>La </a:t>
            </a:r>
            <a:r>
              <a:rPr dirty="0" sz="1000" spc="30">
                <a:latin typeface="Microsoft Sans Serif"/>
                <a:cs typeface="Microsoft Sans Serif"/>
              </a:rPr>
              <a:t>potencia </a:t>
            </a:r>
            <a:r>
              <a:rPr dirty="0" sz="1000" spc="35">
                <a:latin typeface="Microsoft Sans Serif"/>
                <a:cs typeface="Microsoft Sans Serif"/>
              </a:rPr>
              <a:t>líquida </a:t>
            </a:r>
            <a:r>
              <a:rPr dirty="0" sz="1000" spc="-10">
                <a:latin typeface="Microsoft Sans Serif"/>
                <a:cs typeface="Microsoft Sans Serif"/>
              </a:rPr>
              <a:t>es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30">
                <a:latin typeface="Microsoft Sans Serif"/>
                <a:cs typeface="Microsoft Sans Serif"/>
              </a:rPr>
              <a:t>potencia hidráulica </a:t>
            </a:r>
            <a:r>
              <a:rPr dirty="0" sz="1000" spc="40">
                <a:latin typeface="Microsoft Sans Serif"/>
                <a:cs typeface="Microsoft Sans Serif"/>
              </a:rPr>
              <a:t>transferida </a:t>
            </a:r>
            <a:r>
              <a:rPr dirty="0" sz="1000" spc="15">
                <a:latin typeface="Microsoft Sans Serif"/>
                <a:cs typeface="Microsoft Sans Serif"/>
              </a:rPr>
              <a:t>al </a:t>
            </a:r>
            <a:r>
              <a:rPr dirty="0" sz="1000" spc="45">
                <a:latin typeface="Microsoft Sans Serif"/>
                <a:cs typeface="Microsoft Sans Serif"/>
              </a:rPr>
              <a:t>líquido </a:t>
            </a:r>
            <a:r>
              <a:rPr dirty="0" sz="1000" spc="-254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bombeado.</a:t>
            </a:r>
            <a:r>
              <a:rPr dirty="0" sz="1000" spc="-15">
                <a:latin typeface="Microsoft Sans Serif"/>
                <a:cs typeface="Microsoft Sans Serif"/>
              </a:rPr>
              <a:t> La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siguiente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55">
                <a:latin typeface="Microsoft Sans Serif"/>
                <a:cs typeface="Microsoft Sans Serif"/>
              </a:rPr>
              <a:t>fórmula</a:t>
            </a:r>
            <a:r>
              <a:rPr dirty="0" sz="1000" spc="-10">
                <a:latin typeface="Microsoft Sans Serif"/>
                <a:cs typeface="Microsoft Sans Serif"/>
              </a:rPr>
              <a:t> se </a:t>
            </a:r>
            <a:r>
              <a:rPr dirty="0" sz="1000" spc="35">
                <a:latin typeface="Microsoft Sans Serif"/>
                <a:cs typeface="Microsoft Sans Serif"/>
              </a:rPr>
              <a:t>puede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utilizar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para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calcular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-254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energía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líquida.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903220" y="1264056"/>
            <a:ext cx="4343400" cy="3638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15">
                <a:latin typeface="Microsoft Sans Serif"/>
                <a:cs typeface="Microsoft Sans Serif"/>
              </a:rPr>
              <a:t>Energía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líquida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ft-lb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15">
                <a:latin typeface="Microsoft Sans Serif"/>
                <a:cs typeface="Microsoft Sans Serif"/>
              </a:rPr>
              <a:t>= </a:t>
            </a:r>
            <a:r>
              <a:rPr dirty="0" sz="900" spc="30">
                <a:latin typeface="Microsoft Sans Serif"/>
                <a:cs typeface="Microsoft Sans Serif"/>
              </a:rPr>
              <a:t>Altura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total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x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(galones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x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peso)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 marR="249554">
              <a:lnSpc>
                <a:spcPct val="109100"/>
              </a:lnSpc>
            </a:pPr>
            <a:r>
              <a:rPr dirty="0" sz="1100" spc="-45">
                <a:latin typeface="Microsoft Sans Serif"/>
                <a:cs typeface="Microsoft Sans Serif"/>
              </a:rPr>
              <a:t>El </a:t>
            </a:r>
            <a:r>
              <a:rPr dirty="0" sz="1100" spc="35">
                <a:latin typeface="Microsoft Sans Serif"/>
                <a:cs typeface="Microsoft Sans Serif"/>
              </a:rPr>
              <a:t>agua </a:t>
            </a:r>
            <a:r>
              <a:rPr dirty="0" sz="1100" spc="10">
                <a:latin typeface="Microsoft Sans Serif"/>
                <a:cs typeface="Microsoft Sans Serif"/>
              </a:rPr>
              <a:t>pesa 8,34 </a:t>
            </a:r>
            <a:r>
              <a:rPr dirty="0" sz="1100" spc="30">
                <a:latin typeface="Microsoft Sans Serif"/>
                <a:cs typeface="Microsoft Sans Serif"/>
              </a:rPr>
              <a:t>libras </a:t>
            </a:r>
            <a:r>
              <a:rPr dirty="0" sz="1100" spc="65">
                <a:latin typeface="Microsoft Sans Serif"/>
                <a:cs typeface="Microsoft Sans Serif"/>
              </a:rPr>
              <a:t>por </a:t>
            </a:r>
            <a:r>
              <a:rPr dirty="0" sz="1100" spc="35">
                <a:latin typeface="Microsoft Sans Serif"/>
                <a:cs typeface="Microsoft Sans Serif"/>
              </a:rPr>
              <a:t>galón. </a:t>
            </a:r>
            <a:r>
              <a:rPr dirty="0" sz="1100" spc="-50">
                <a:latin typeface="Microsoft Sans Serif"/>
                <a:cs typeface="Microsoft Sans Serif"/>
              </a:rPr>
              <a:t>Si </a:t>
            </a:r>
            <a:r>
              <a:rPr dirty="0" sz="1100" spc="-10">
                <a:latin typeface="Microsoft Sans Serif"/>
                <a:cs typeface="Microsoft Sans Serif"/>
              </a:rPr>
              <a:t>se </a:t>
            </a:r>
            <a:r>
              <a:rPr dirty="0" sz="1100" spc="45">
                <a:latin typeface="Microsoft Sans Serif"/>
                <a:cs typeface="Microsoft Sans Serif"/>
              </a:rPr>
              <a:t>requiriera </a:t>
            </a:r>
            <a:r>
              <a:rPr dirty="0" sz="1100" spc="50">
                <a:latin typeface="Microsoft Sans Serif"/>
                <a:cs typeface="Microsoft Sans Serif"/>
              </a:rPr>
              <a:t>mover </a:t>
            </a:r>
            <a:r>
              <a:rPr dirty="0" sz="1100" spc="15">
                <a:latin typeface="Microsoft Sans Serif"/>
                <a:cs typeface="Microsoft Sans Serif"/>
              </a:rPr>
              <a:t>50 </a:t>
            </a:r>
            <a:r>
              <a:rPr dirty="0" sz="1100" spc="20">
                <a:latin typeface="Microsoft Sans Serif"/>
                <a:cs typeface="Microsoft Sans Serif"/>
              </a:rPr>
              <a:t> </a:t>
            </a:r>
            <a:r>
              <a:rPr dirty="0" sz="1100" spc="30">
                <a:latin typeface="Microsoft Sans Serif"/>
                <a:cs typeface="Microsoft Sans Serif"/>
              </a:rPr>
              <a:t>galones</a:t>
            </a:r>
            <a:r>
              <a:rPr dirty="0" sz="1100" spc="-1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agua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65">
                <a:latin typeface="Microsoft Sans Serif"/>
                <a:cs typeface="Microsoft Sans Serif"/>
              </a:rPr>
              <a:t>por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70">
                <a:latin typeface="Microsoft Sans Serif"/>
                <a:cs typeface="Microsoft Sans Serif"/>
              </a:rPr>
              <a:t>minuto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5">
                <a:latin typeface="Microsoft Sans Serif"/>
                <a:cs typeface="Microsoft Sans Serif"/>
              </a:rPr>
              <a:t>a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25">
                <a:latin typeface="Microsoft Sans Serif"/>
                <a:cs typeface="Microsoft Sans Serif"/>
              </a:rPr>
              <a:t>través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15">
                <a:latin typeface="Microsoft Sans Serif"/>
                <a:cs typeface="Microsoft Sans Serif"/>
              </a:rPr>
              <a:t>100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20">
                <a:latin typeface="Microsoft Sans Serif"/>
                <a:cs typeface="Microsoft Sans Serif"/>
              </a:rPr>
              <a:t>pies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>
                <a:latin typeface="Microsoft Sans Serif"/>
                <a:cs typeface="Microsoft Sans Serif"/>
              </a:rPr>
              <a:t>cabeza,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15">
                <a:latin typeface="Microsoft Sans Serif"/>
                <a:cs typeface="Microsoft Sans Serif"/>
              </a:rPr>
              <a:t>la </a:t>
            </a:r>
            <a:r>
              <a:rPr dirty="0" sz="1100" spc="-27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energía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45">
                <a:latin typeface="Microsoft Sans Serif"/>
                <a:cs typeface="Microsoft Sans Serif"/>
              </a:rPr>
              <a:t>requerida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20">
                <a:latin typeface="Microsoft Sans Serif"/>
                <a:cs typeface="Microsoft Sans Serif"/>
              </a:rPr>
              <a:t>sería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de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10">
                <a:latin typeface="Microsoft Sans Serif"/>
                <a:cs typeface="Microsoft Sans Serif"/>
              </a:rPr>
              <a:t>41,700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45">
                <a:latin typeface="Microsoft Sans Serif"/>
                <a:cs typeface="Microsoft Sans Serif"/>
              </a:rPr>
              <a:t>pies-lb/minuto.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900" spc="10">
                <a:latin typeface="Microsoft Sans Serif"/>
                <a:cs typeface="Microsoft Sans Serif"/>
              </a:rPr>
              <a:t>100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pies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x</a:t>
            </a:r>
            <a:r>
              <a:rPr dirty="0" sz="900" spc="-5">
                <a:latin typeface="Microsoft Sans Serif"/>
                <a:cs typeface="Microsoft Sans Serif"/>
              </a:rPr>
              <a:t> (50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galones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x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8,34)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15">
                <a:latin typeface="Microsoft Sans Serif"/>
                <a:cs typeface="Microsoft Sans Serif"/>
              </a:rPr>
              <a:t>=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41.700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0">
                <a:latin typeface="Microsoft Sans Serif"/>
                <a:cs typeface="Microsoft Sans Serif"/>
              </a:rPr>
              <a:t>ft-lb/minuto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0000"/>
              </a:lnSpc>
              <a:spcBef>
                <a:spcPts val="5"/>
              </a:spcBef>
            </a:pPr>
            <a:r>
              <a:rPr dirty="0" sz="1000" spc="-45">
                <a:latin typeface="Microsoft Sans Serif"/>
                <a:cs typeface="Microsoft Sans Serif"/>
              </a:rPr>
              <a:t>Si</a:t>
            </a:r>
            <a:r>
              <a:rPr dirty="0" sz="1000" spc="-10">
                <a:latin typeface="Microsoft Sans Serif"/>
                <a:cs typeface="Microsoft Sans Serif"/>
              </a:rPr>
              <a:t> se </a:t>
            </a:r>
            <a:r>
              <a:rPr dirty="0" sz="1000" spc="45">
                <a:latin typeface="Microsoft Sans Serif"/>
                <a:cs typeface="Microsoft Sans Serif"/>
              </a:rPr>
              <a:t>aumentara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velocidad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las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bombas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modo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que</a:t>
            </a:r>
            <a:r>
              <a:rPr dirty="0" sz="1000" spc="-10">
                <a:latin typeface="Microsoft Sans Serif"/>
                <a:cs typeface="Microsoft Sans Serif"/>
              </a:rPr>
              <a:t> se </a:t>
            </a:r>
            <a:r>
              <a:rPr dirty="0" sz="1000" spc="45">
                <a:latin typeface="Microsoft Sans Serif"/>
                <a:cs typeface="Microsoft Sans Serif"/>
              </a:rPr>
              <a:t>bombearan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100 </a:t>
            </a:r>
            <a:r>
              <a:rPr dirty="0" sz="1000" spc="25">
                <a:latin typeface="Microsoft Sans Serif"/>
                <a:cs typeface="Microsoft Sans Serif"/>
              </a:rPr>
              <a:t>galones </a:t>
            </a:r>
            <a:r>
              <a:rPr dirty="0" sz="1000" spc="30">
                <a:latin typeface="Microsoft Sans Serif"/>
                <a:cs typeface="Microsoft Sans Serif"/>
              </a:rPr>
              <a:t>de agua </a:t>
            </a:r>
            <a:r>
              <a:rPr dirty="0" sz="1000">
                <a:latin typeface="Microsoft Sans Serif"/>
                <a:cs typeface="Microsoft Sans Serif"/>
              </a:rPr>
              <a:t>a </a:t>
            </a:r>
            <a:r>
              <a:rPr dirty="0" sz="1000" spc="25">
                <a:latin typeface="Microsoft Sans Serif"/>
                <a:cs typeface="Microsoft Sans Serif"/>
              </a:rPr>
              <a:t>través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15">
                <a:latin typeface="Microsoft Sans Serif"/>
                <a:cs typeface="Microsoft Sans Serif"/>
              </a:rPr>
              <a:t>100 pies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>
                <a:latin typeface="Microsoft Sans Serif"/>
                <a:cs typeface="Microsoft Sans Serif"/>
              </a:rPr>
              <a:t>cabeza,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35">
                <a:latin typeface="Microsoft Sans Serif"/>
                <a:cs typeface="Microsoft Sans Serif"/>
              </a:rPr>
              <a:t>energía </a:t>
            </a:r>
            <a:r>
              <a:rPr dirty="0" sz="1000" spc="20">
                <a:latin typeface="Microsoft Sans Serif"/>
                <a:cs typeface="Microsoft Sans Serif"/>
              </a:rPr>
              <a:t>sería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-254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83,400 </a:t>
            </a:r>
            <a:r>
              <a:rPr dirty="0" sz="1000" spc="40">
                <a:latin typeface="Microsoft Sans Serif"/>
                <a:cs typeface="Microsoft Sans Serif"/>
              </a:rPr>
              <a:t>pies-lb/minuto. </a:t>
            </a:r>
            <a:r>
              <a:rPr dirty="0" sz="1000" spc="-60">
                <a:latin typeface="Microsoft Sans Serif"/>
                <a:cs typeface="Microsoft Sans Serif"/>
              </a:rPr>
              <a:t>Se </a:t>
            </a:r>
            <a:r>
              <a:rPr dirty="0" sz="1000" spc="40">
                <a:latin typeface="Microsoft Sans Serif"/>
                <a:cs typeface="Microsoft Sans Serif"/>
              </a:rPr>
              <a:t>requeriría </a:t>
            </a:r>
            <a:r>
              <a:rPr dirty="0" sz="1000" spc="15">
                <a:latin typeface="Microsoft Sans Serif"/>
                <a:cs typeface="Microsoft Sans Serif"/>
              </a:rPr>
              <a:t>el </a:t>
            </a:r>
            <a:r>
              <a:rPr dirty="0" sz="1000" spc="40">
                <a:latin typeface="Microsoft Sans Serif"/>
                <a:cs typeface="Microsoft Sans Serif"/>
              </a:rPr>
              <a:t>doble </a:t>
            </a:r>
            <a:r>
              <a:rPr dirty="0" sz="1000" spc="30">
                <a:latin typeface="Microsoft Sans Serif"/>
                <a:cs typeface="Microsoft Sans Serif"/>
              </a:rPr>
              <a:t>de energía. </a:t>
            </a:r>
            <a:r>
              <a:rPr dirty="0" sz="1000" spc="-15">
                <a:latin typeface="Microsoft Sans Serif"/>
                <a:cs typeface="Microsoft Sans Serif"/>
              </a:rPr>
              <a:t>La </a:t>
            </a:r>
            <a:r>
              <a:rPr dirty="0" sz="1000" spc="25">
                <a:latin typeface="Microsoft Sans Serif"/>
                <a:cs typeface="Microsoft Sans Serif"/>
              </a:rPr>
              <a:t>carga </a:t>
            </a:r>
            <a:r>
              <a:rPr dirty="0" sz="1000" spc="30">
                <a:latin typeface="Microsoft Sans Serif"/>
                <a:cs typeface="Microsoft Sans Serif"/>
              </a:rPr>
              <a:t> hidráulica,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realidad,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también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aumentaría.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900" spc="10">
                <a:latin typeface="Microsoft Sans Serif"/>
                <a:cs typeface="Microsoft Sans Serif"/>
              </a:rPr>
              <a:t>100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pies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x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(100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galones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x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8,34)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15">
                <a:latin typeface="Microsoft Sans Serif"/>
                <a:cs typeface="Microsoft Sans Serif"/>
              </a:rPr>
              <a:t>=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83.400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0">
                <a:latin typeface="Microsoft Sans Serif"/>
                <a:cs typeface="Microsoft Sans Serif"/>
              </a:rPr>
              <a:t>ft-lb/minuto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951230">
              <a:lnSpc>
                <a:spcPct val="120000"/>
              </a:lnSpc>
            </a:pPr>
            <a:r>
              <a:rPr dirty="0" sz="1000" spc="-45">
                <a:latin typeface="Microsoft Sans Serif"/>
                <a:cs typeface="Microsoft Sans Serif"/>
              </a:rPr>
              <a:t>El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55">
                <a:latin typeface="Microsoft Sans Serif"/>
                <a:cs typeface="Microsoft Sans Serif"/>
              </a:rPr>
              <a:t>método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50">
                <a:latin typeface="Microsoft Sans Serif"/>
                <a:cs typeface="Microsoft Sans Serif"/>
              </a:rPr>
              <a:t>común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expresión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es </a:t>
            </a:r>
            <a:r>
              <a:rPr dirty="0" sz="1000" spc="15">
                <a:latin typeface="Microsoft Sans Serif"/>
                <a:cs typeface="Microsoft Sans Serif"/>
              </a:rPr>
              <a:t>caballos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fuerza.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Un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caballo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fuerza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equivale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33,000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pies-lb/minuto.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950" spc="20">
                <a:latin typeface="Microsoft Sans Serif"/>
                <a:cs typeface="Microsoft Sans Serif"/>
              </a:rPr>
              <a:t>Por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lo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tanto,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41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700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pies-lb/minuto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son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1,26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25">
                <a:latin typeface="Microsoft Sans Serif"/>
                <a:cs typeface="Microsoft Sans Serif"/>
              </a:rPr>
              <a:t>HP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83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400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pies-lb/minuto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son</a:t>
            </a:r>
            <a:endParaRPr sz="9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950" spc="5">
                <a:latin typeface="Microsoft Sans Serif"/>
                <a:cs typeface="Microsoft Sans Serif"/>
              </a:rPr>
              <a:t>2,53</a:t>
            </a:r>
            <a:r>
              <a:rPr dirty="0" sz="950" spc="-45">
                <a:latin typeface="Microsoft Sans Serif"/>
                <a:cs typeface="Microsoft Sans Serif"/>
              </a:rPr>
              <a:t> </a:t>
            </a:r>
            <a:r>
              <a:rPr dirty="0" sz="950" spc="-20">
                <a:latin typeface="Microsoft Sans Serif"/>
                <a:cs typeface="Microsoft Sans Serif"/>
              </a:rPr>
              <a:t>HP.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07390" y="5635396"/>
            <a:ext cx="17024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latin typeface="Arial"/>
                <a:cs typeface="Arial"/>
              </a:rPr>
              <a:t>Caballos</a:t>
            </a:r>
            <a:r>
              <a:rPr dirty="0" sz="900" spc="-35" b="1">
                <a:latin typeface="Arial"/>
                <a:cs typeface="Arial"/>
              </a:rPr>
              <a:t> </a:t>
            </a:r>
            <a:r>
              <a:rPr dirty="0" sz="900" spc="25" b="1">
                <a:latin typeface="Arial"/>
                <a:cs typeface="Arial"/>
              </a:rPr>
              <a:t>de</a:t>
            </a:r>
            <a:r>
              <a:rPr dirty="0" sz="900" spc="-35" b="1">
                <a:latin typeface="Arial"/>
                <a:cs typeface="Arial"/>
              </a:rPr>
              <a:t> </a:t>
            </a:r>
            <a:r>
              <a:rPr dirty="0" sz="900" spc="35" b="1">
                <a:latin typeface="Arial"/>
                <a:cs typeface="Arial"/>
              </a:rPr>
              <a:t>fuerza</a:t>
            </a:r>
            <a:r>
              <a:rPr dirty="0" sz="900" spc="-35" b="1">
                <a:latin typeface="Arial"/>
                <a:cs typeface="Arial"/>
              </a:rPr>
              <a:t> </a:t>
            </a:r>
            <a:r>
              <a:rPr dirty="0" sz="900" spc="10" b="1">
                <a:latin typeface="Arial"/>
                <a:cs typeface="Arial"/>
              </a:rPr>
              <a:t>mecánicos</a:t>
            </a:r>
            <a:endParaRPr sz="9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903214" y="5592216"/>
            <a:ext cx="423862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000" spc="-15">
                <a:latin typeface="Microsoft Sans Serif"/>
                <a:cs typeface="Microsoft Sans Serif"/>
              </a:rPr>
              <a:t>La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potencia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mecánica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es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entrada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potencia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a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50">
                <a:latin typeface="Microsoft Sans Serif"/>
                <a:cs typeface="Microsoft Sans Serif"/>
              </a:rPr>
              <a:t>bomba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y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-10">
                <a:latin typeface="Microsoft Sans Serif"/>
                <a:cs typeface="Microsoft Sans Serif"/>
              </a:rPr>
              <a:t>es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igual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a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30">
                <a:latin typeface="Microsoft Sans Serif"/>
                <a:cs typeface="Microsoft Sans Serif"/>
              </a:rPr>
              <a:t>potencia </a:t>
            </a:r>
            <a:r>
              <a:rPr dirty="0" sz="1000" spc="35">
                <a:latin typeface="Microsoft Sans Serif"/>
                <a:cs typeface="Microsoft Sans Serif"/>
              </a:rPr>
              <a:t>líquida </a:t>
            </a:r>
            <a:r>
              <a:rPr dirty="0" sz="1000" spc="30">
                <a:latin typeface="Microsoft Sans Serif"/>
                <a:cs typeface="Microsoft Sans Serif"/>
              </a:rPr>
              <a:t>dividida </a:t>
            </a:r>
            <a:r>
              <a:rPr dirty="0" sz="1000" spc="60">
                <a:latin typeface="Microsoft Sans Serif"/>
                <a:cs typeface="Microsoft Sans Serif"/>
              </a:rPr>
              <a:t>por </a:t>
            </a:r>
            <a:r>
              <a:rPr dirty="0" sz="1000" spc="15">
                <a:latin typeface="Microsoft Sans Serif"/>
                <a:cs typeface="Microsoft Sans Serif"/>
              </a:rPr>
              <a:t>la eficiencia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40">
                <a:latin typeface="Microsoft Sans Serif"/>
                <a:cs typeface="Microsoft Sans Serif"/>
              </a:rPr>
              <a:t>bomba. </a:t>
            </a:r>
            <a:r>
              <a:rPr dirty="0" sz="1000" spc="-45">
                <a:latin typeface="Microsoft Sans Serif"/>
                <a:cs typeface="Microsoft Sans Serif"/>
              </a:rPr>
              <a:t>Si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30">
                <a:latin typeface="Microsoft Sans Serif"/>
                <a:cs typeface="Microsoft Sans Serif"/>
              </a:rPr>
              <a:t>potencia </a:t>
            </a:r>
            <a:r>
              <a:rPr dirty="0" sz="1000" spc="-254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líquida </a:t>
            </a:r>
            <a:r>
              <a:rPr dirty="0" sz="1000" spc="-10">
                <a:latin typeface="Microsoft Sans Serif"/>
                <a:cs typeface="Microsoft Sans Serif"/>
              </a:rPr>
              <a:t>es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5">
                <a:latin typeface="Microsoft Sans Serif"/>
                <a:cs typeface="Microsoft Sans Serif"/>
              </a:rPr>
              <a:t>2,53 </a:t>
            </a:r>
            <a:r>
              <a:rPr dirty="0" sz="1000" spc="10">
                <a:latin typeface="Microsoft Sans Serif"/>
                <a:cs typeface="Microsoft Sans Serif"/>
              </a:rPr>
              <a:t>y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50">
                <a:latin typeface="Microsoft Sans Serif"/>
                <a:cs typeface="Microsoft Sans Serif"/>
              </a:rPr>
              <a:t>bomba </a:t>
            </a:r>
            <a:r>
              <a:rPr dirty="0" sz="1000" spc="35">
                <a:latin typeface="Microsoft Sans Serif"/>
                <a:cs typeface="Microsoft Sans Serif"/>
              </a:rPr>
              <a:t>tiene </a:t>
            </a:r>
            <a:r>
              <a:rPr dirty="0" sz="1000" spc="40">
                <a:latin typeface="Microsoft Sans Serif"/>
                <a:cs typeface="Microsoft Sans Serif"/>
              </a:rPr>
              <a:t>una </a:t>
            </a:r>
            <a:r>
              <a:rPr dirty="0" sz="1000" spc="15">
                <a:latin typeface="Microsoft Sans Serif"/>
                <a:cs typeface="Microsoft Sans Serif"/>
              </a:rPr>
              <a:t>eficiencia </a:t>
            </a:r>
            <a:r>
              <a:rPr dirty="0" sz="1000" spc="30">
                <a:latin typeface="Microsoft Sans Serif"/>
                <a:cs typeface="Microsoft Sans Serif"/>
              </a:rPr>
              <a:t>del </a:t>
            </a:r>
            <a:r>
              <a:rPr dirty="0" sz="1000" spc="15">
                <a:latin typeface="Microsoft Sans Serif"/>
                <a:cs typeface="Microsoft Sans Serif"/>
              </a:rPr>
              <a:t>75 </a:t>
            </a:r>
            <a:r>
              <a:rPr dirty="0" sz="1000" spc="-35">
                <a:latin typeface="Microsoft Sans Serif"/>
                <a:cs typeface="Microsoft Sans Serif"/>
              </a:rPr>
              <a:t>%, </a:t>
            </a:r>
            <a:r>
              <a:rPr dirty="0" sz="1000" spc="15">
                <a:latin typeface="Microsoft Sans Serif"/>
                <a:cs typeface="Microsoft Sans Serif"/>
              </a:rPr>
              <a:t>la </a:t>
            </a:r>
            <a:r>
              <a:rPr dirty="0" sz="1000" spc="30">
                <a:latin typeface="Microsoft Sans Serif"/>
                <a:cs typeface="Microsoft Sans Serif"/>
              </a:rPr>
              <a:t>potencia </a:t>
            </a:r>
            <a:r>
              <a:rPr dirty="0" sz="1000" spc="-254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frenado</a:t>
            </a:r>
            <a:r>
              <a:rPr dirty="0" sz="1000" spc="-10">
                <a:latin typeface="Microsoft Sans Serif"/>
                <a:cs typeface="Microsoft Sans Serif"/>
              </a:rPr>
              <a:t> es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5">
                <a:latin typeface="Microsoft Sans Serif"/>
                <a:cs typeface="Microsoft Sans Serif"/>
              </a:rPr>
              <a:t>3,4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20">
                <a:latin typeface="Microsoft Sans Serif"/>
                <a:cs typeface="Microsoft Sans Serif"/>
              </a:rPr>
              <a:t>HP.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07390" y="7074306"/>
            <a:ext cx="1560195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b="1">
                <a:latin typeface="Arial"/>
                <a:cs typeface="Arial"/>
              </a:rPr>
              <a:t>Caballos</a:t>
            </a:r>
            <a:r>
              <a:rPr dirty="0" sz="850" spc="-25" b="1">
                <a:latin typeface="Arial"/>
                <a:cs typeface="Arial"/>
              </a:rPr>
              <a:t> </a:t>
            </a:r>
            <a:r>
              <a:rPr dirty="0" sz="850" spc="20" b="1">
                <a:latin typeface="Arial"/>
                <a:cs typeface="Arial"/>
              </a:rPr>
              <a:t>de</a:t>
            </a:r>
            <a:r>
              <a:rPr dirty="0" sz="850" spc="-25" b="1">
                <a:latin typeface="Arial"/>
                <a:cs typeface="Arial"/>
              </a:rPr>
              <a:t> </a:t>
            </a:r>
            <a:r>
              <a:rPr dirty="0" sz="850" spc="30" b="1">
                <a:latin typeface="Arial"/>
                <a:cs typeface="Arial"/>
              </a:rPr>
              <a:t>fuerza</a:t>
            </a:r>
            <a:r>
              <a:rPr dirty="0" sz="850" spc="-20" b="1">
                <a:latin typeface="Arial"/>
                <a:cs typeface="Arial"/>
              </a:rPr>
              <a:t> </a:t>
            </a:r>
            <a:r>
              <a:rPr dirty="0" sz="850" spc="10" b="1">
                <a:latin typeface="Arial"/>
                <a:cs typeface="Arial"/>
              </a:rPr>
              <a:t>eléctricos</a:t>
            </a:r>
            <a:endParaRPr sz="85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903220" y="7022235"/>
            <a:ext cx="404622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5">
                <a:latin typeface="Microsoft Sans Serif"/>
                <a:cs typeface="Microsoft Sans Serif"/>
              </a:rPr>
              <a:t>Los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caballos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fuerza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eléctricos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son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caballos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fuerza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necesarios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hacer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funcionar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65">
                <a:latin typeface="Microsoft Sans Serif"/>
                <a:cs typeface="Microsoft Sans Serif"/>
              </a:rPr>
              <a:t>motor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impulsa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bomba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igual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los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caballos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fuerza </a:t>
            </a:r>
            <a:r>
              <a:rPr dirty="0" sz="900" spc="15">
                <a:latin typeface="Microsoft Sans Serif"/>
                <a:cs typeface="Microsoft Sans Serif"/>
              </a:rPr>
              <a:t>mecánicos </a:t>
            </a:r>
            <a:r>
              <a:rPr dirty="0" sz="900" spc="30">
                <a:latin typeface="Microsoft Sans Serif"/>
                <a:cs typeface="Microsoft Sans Serif"/>
              </a:rPr>
              <a:t>divididos </a:t>
            </a:r>
            <a:r>
              <a:rPr dirty="0" sz="900" spc="55">
                <a:latin typeface="Microsoft Sans Serif"/>
                <a:cs typeface="Microsoft Sans Serif"/>
              </a:rPr>
              <a:t>por </a:t>
            </a:r>
            <a:r>
              <a:rPr dirty="0" sz="900" spc="15">
                <a:latin typeface="Microsoft Sans Serif"/>
                <a:cs typeface="Microsoft Sans Serif"/>
              </a:rPr>
              <a:t>la eficiencia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50">
                <a:latin typeface="Microsoft Sans Serif"/>
                <a:cs typeface="Microsoft Sans Serif"/>
              </a:rPr>
              <a:t>motor. </a:t>
            </a:r>
            <a:r>
              <a:rPr dirty="0" sz="900" spc="-40">
                <a:latin typeface="Microsoft Sans Serif"/>
                <a:cs typeface="Microsoft Sans Serif"/>
              </a:rPr>
              <a:t>Si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30">
                <a:latin typeface="Microsoft Sans Serif"/>
                <a:cs typeface="Microsoft Sans Serif"/>
              </a:rPr>
              <a:t>tiene </a:t>
            </a:r>
            <a:r>
              <a:rPr dirty="0" sz="900" spc="35">
                <a:latin typeface="Microsoft Sans Serif"/>
                <a:cs typeface="Microsoft Sans Serif"/>
              </a:rPr>
              <a:t> una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eficiencia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90%,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potencia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eléctrica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3,78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20">
                <a:latin typeface="Microsoft Sans Serif"/>
                <a:cs typeface="Microsoft Sans Serif"/>
              </a:rPr>
              <a:t>HP.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Puede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verse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45">
                <a:latin typeface="Microsoft Sans Serif"/>
                <a:cs typeface="Microsoft Sans Serif"/>
              </a:rPr>
              <a:t>aumento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45">
                <a:latin typeface="Microsoft Sans Serif"/>
                <a:cs typeface="Microsoft Sans Serif"/>
              </a:rPr>
              <a:t>bomba </a:t>
            </a:r>
            <a:r>
              <a:rPr dirty="0" sz="900" spc="20">
                <a:latin typeface="Microsoft Sans Serif"/>
                <a:cs typeface="Microsoft Sans Serif"/>
              </a:rPr>
              <a:t>hay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45">
                <a:latin typeface="Microsoft Sans Serif"/>
                <a:cs typeface="Microsoft Sans Serif"/>
              </a:rPr>
              <a:t>aumento </a:t>
            </a:r>
            <a:r>
              <a:rPr dirty="0" sz="900" spc="5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correspondiente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potencia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eléctrica.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977175" y="9536430"/>
            <a:ext cx="2870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103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24844" y="4926177"/>
            <a:ext cx="213360" cy="76200"/>
            <a:chOff x="4724844" y="4926177"/>
            <a:chExt cx="213360" cy="76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24844" y="4926177"/>
              <a:ext cx="119672" cy="7589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886782" y="4964074"/>
              <a:ext cx="50800" cy="24765"/>
            </a:xfrm>
            <a:custGeom>
              <a:avLst/>
              <a:gdLst/>
              <a:ahLst/>
              <a:cxnLst/>
              <a:rect l="l" t="t" r="r" b="b"/>
              <a:pathLst>
                <a:path w="50800" h="24764">
                  <a:moveTo>
                    <a:pt x="50800" y="0"/>
                  </a:moveTo>
                  <a:lnTo>
                    <a:pt x="0" y="0"/>
                  </a:lnTo>
                  <a:lnTo>
                    <a:pt x="0" y="5486"/>
                  </a:lnTo>
                  <a:lnTo>
                    <a:pt x="50800" y="5486"/>
                  </a:lnTo>
                  <a:lnTo>
                    <a:pt x="50800" y="0"/>
                  </a:lnTo>
                  <a:close/>
                </a:path>
                <a:path w="50800" h="24764">
                  <a:moveTo>
                    <a:pt x="50800" y="18999"/>
                  </a:moveTo>
                  <a:lnTo>
                    <a:pt x="0" y="18999"/>
                  </a:lnTo>
                  <a:lnTo>
                    <a:pt x="0" y="24485"/>
                  </a:lnTo>
                  <a:lnTo>
                    <a:pt x="50800" y="24485"/>
                  </a:lnTo>
                  <a:lnTo>
                    <a:pt x="50800" y="1899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4982374" y="4875847"/>
            <a:ext cx="226060" cy="191135"/>
            <a:chOff x="4982374" y="4875847"/>
            <a:chExt cx="226060" cy="191135"/>
          </a:xfrm>
        </p:grpSpPr>
        <p:sp>
          <p:nvSpPr>
            <p:cNvPr id="6" name="object 6"/>
            <p:cNvSpPr/>
            <p:nvPr/>
          </p:nvSpPr>
          <p:spPr>
            <a:xfrm>
              <a:off x="4985207" y="4877879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5" y="0"/>
                  </a:lnTo>
                  <a:lnTo>
                    <a:pt x="10845" y="4813"/>
                  </a:lnTo>
                  <a:lnTo>
                    <a:pt x="6705" y="7797"/>
                  </a:lnTo>
                  <a:lnTo>
                    <a:pt x="3594" y="9525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29911" y="4875847"/>
              <a:ext cx="159207" cy="7437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063642" y="4993195"/>
              <a:ext cx="48895" cy="73660"/>
            </a:xfrm>
            <a:custGeom>
              <a:avLst/>
              <a:gdLst/>
              <a:ahLst/>
              <a:cxnLst/>
              <a:rect l="l" t="t" r="r" b="b"/>
              <a:pathLst>
                <a:path w="48895" h="73660">
                  <a:moveTo>
                    <a:pt x="25806" y="0"/>
                  </a:moveTo>
                  <a:lnTo>
                    <a:pt x="0" y="0"/>
                  </a:lnTo>
                  <a:lnTo>
                    <a:pt x="0" y="73355"/>
                  </a:lnTo>
                  <a:lnTo>
                    <a:pt x="6502" y="73355"/>
                  </a:lnTo>
                  <a:lnTo>
                    <a:pt x="6502" y="41147"/>
                  </a:lnTo>
                  <a:lnTo>
                    <a:pt x="23228" y="41147"/>
                  </a:lnTo>
                  <a:lnTo>
                    <a:pt x="26060" y="41008"/>
                  </a:lnTo>
                  <a:lnTo>
                    <a:pt x="31953" y="40462"/>
                  </a:lnTo>
                  <a:lnTo>
                    <a:pt x="34582" y="39827"/>
                  </a:lnTo>
                  <a:lnTo>
                    <a:pt x="36880" y="38811"/>
                  </a:lnTo>
                  <a:lnTo>
                    <a:pt x="40601" y="37249"/>
                  </a:lnTo>
                  <a:lnTo>
                    <a:pt x="42952" y="35255"/>
                  </a:lnTo>
                  <a:lnTo>
                    <a:pt x="6502" y="35255"/>
                  </a:lnTo>
                  <a:lnTo>
                    <a:pt x="6502" y="5892"/>
                  </a:lnTo>
                  <a:lnTo>
                    <a:pt x="42183" y="5892"/>
                  </a:lnTo>
                  <a:lnTo>
                    <a:pt x="40093" y="3759"/>
                  </a:lnTo>
                  <a:lnTo>
                    <a:pt x="36436" y="1765"/>
                  </a:lnTo>
                  <a:lnTo>
                    <a:pt x="29667" y="266"/>
                  </a:lnTo>
                  <a:lnTo>
                    <a:pt x="25806" y="0"/>
                  </a:lnTo>
                  <a:close/>
                </a:path>
                <a:path w="48895" h="73660">
                  <a:moveTo>
                    <a:pt x="42183" y="5892"/>
                  </a:moveTo>
                  <a:lnTo>
                    <a:pt x="28917" y="5892"/>
                  </a:lnTo>
                  <a:lnTo>
                    <a:pt x="33629" y="7112"/>
                  </a:lnTo>
                  <a:lnTo>
                    <a:pt x="39725" y="11988"/>
                  </a:lnTo>
                  <a:lnTo>
                    <a:pt x="41249" y="15684"/>
                  </a:lnTo>
                  <a:lnTo>
                    <a:pt x="41249" y="26987"/>
                  </a:lnTo>
                  <a:lnTo>
                    <a:pt x="38773" y="31254"/>
                  </a:lnTo>
                  <a:lnTo>
                    <a:pt x="31051" y="34645"/>
                  </a:lnTo>
                  <a:lnTo>
                    <a:pt x="26682" y="35255"/>
                  </a:lnTo>
                  <a:lnTo>
                    <a:pt x="42952" y="35255"/>
                  </a:lnTo>
                  <a:lnTo>
                    <a:pt x="43446" y="34836"/>
                  </a:lnTo>
                  <a:lnTo>
                    <a:pt x="47383" y="28257"/>
                  </a:lnTo>
                  <a:lnTo>
                    <a:pt x="48361" y="24625"/>
                  </a:lnTo>
                  <a:lnTo>
                    <a:pt x="48361" y="18046"/>
                  </a:lnTo>
                  <a:lnTo>
                    <a:pt x="47997" y="15684"/>
                  </a:lnTo>
                  <a:lnTo>
                    <a:pt x="46456" y="11074"/>
                  </a:lnTo>
                  <a:lnTo>
                    <a:pt x="45046" y="8775"/>
                  </a:lnTo>
                  <a:lnTo>
                    <a:pt x="42183" y="589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982374" y="4972773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60" h="0">
                  <a:moveTo>
                    <a:pt x="0" y="0"/>
                  </a:moveTo>
                  <a:lnTo>
                    <a:pt x="226047" y="0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36570" y="3623678"/>
            <a:ext cx="2195245" cy="148998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64356" y="5197627"/>
            <a:ext cx="298805" cy="94386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2751264" y="7228967"/>
            <a:ext cx="152400" cy="92075"/>
            <a:chOff x="2751264" y="7228967"/>
            <a:chExt cx="152400" cy="92075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51264" y="7228967"/>
              <a:ext cx="67056" cy="9169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842958" y="7228967"/>
              <a:ext cx="60960" cy="92075"/>
            </a:xfrm>
            <a:custGeom>
              <a:avLst/>
              <a:gdLst/>
              <a:ahLst/>
              <a:cxnLst/>
              <a:rect l="l" t="t" r="r" b="b"/>
              <a:pathLst>
                <a:path w="60960" h="92075">
                  <a:moveTo>
                    <a:pt x="32258" y="0"/>
                  </a:moveTo>
                  <a:lnTo>
                    <a:pt x="0" y="0"/>
                  </a:lnTo>
                  <a:lnTo>
                    <a:pt x="0" y="91693"/>
                  </a:lnTo>
                  <a:lnTo>
                    <a:pt x="8128" y="91693"/>
                  </a:lnTo>
                  <a:lnTo>
                    <a:pt x="8128" y="51434"/>
                  </a:lnTo>
                  <a:lnTo>
                    <a:pt x="29044" y="51434"/>
                  </a:lnTo>
                  <a:lnTo>
                    <a:pt x="32575" y="51269"/>
                  </a:lnTo>
                  <a:lnTo>
                    <a:pt x="39941" y="50584"/>
                  </a:lnTo>
                  <a:lnTo>
                    <a:pt x="43218" y="49783"/>
                  </a:lnTo>
                  <a:lnTo>
                    <a:pt x="46101" y="48513"/>
                  </a:lnTo>
                  <a:lnTo>
                    <a:pt x="50749" y="46570"/>
                  </a:lnTo>
                  <a:lnTo>
                    <a:pt x="53680" y="44068"/>
                  </a:lnTo>
                  <a:lnTo>
                    <a:pt x="8128" y="44068"/>
                  </a:lnTo>
                  <a:lnTo>
                    <a:pt x="8128" y="7365"/>
                  </a:lnTo>
                  <a:lnTo>
                    <a:pt x="52727" y="7365"/>
                  </a:lnTo>
                  <a:lnTo>
                    <a:pt x="50114" y="4698"/>
                  </a:lnTo>
                  <a:lnTo>
                    <a:pt x="45542" y="2209"/>
                  </a:lnTo>
                  <a:lnTo>
                    <a:pt x="37084" y="342"/>
                  </a:lnTo>
                  <a:lnTo>
                    <a:pt x="32258" y="0"/>
                  </a:lnTo>
                  <a:close/>
                </a:path>
                <a:path w="60960" h="92075">
                  <a:moveTo>
                    <a:pt x="52727" y="7365"/>
                  </a:moveTo>
                  <a:lnTo>
                    <a:pt x="36144" y="7365"/>
                  </a:lnTo>
                  <a:lnTo>
                    <a:pt x="42037" y="8889"/>
                  </a:lnTo>
                  <a:lnTo>
                    <a:pt x="49656" y="14985"/>
                  </a:lnTo>
                  <a:lnTo>
                    <a:pt x="51562" y="19596"/>
                  </a:lnTo>
                  <a:lnTo>
                    <a:pt x="51562" y="33743"/>
                  </a:lnTo>
                  <a:lnTo>
                    <a:pt x="48463" y="39077"/>
                  </a:lnTo>
                  <a:lnTo>
                    <a:pt x="38811" y="43306"/>
                  </a:lnTo>
                  <a:lnTo>
                    <a:pt x="33350" y="44068"/>
                  </a:lnTo>
                  <a:lnTo>
                    <a:pt x="53680" y="44068"/>
                  </a:lnTo>
                  <a:lnTo>
                    <a:pt x="54305" y="43535"/>
                  </a:lnTo>
                  <a:lnTo>
                    <a:pt x="59220" y="35331"/>
                  </a:lnTo>
                  <a:lnTo>
                    <a:pt x="60452" y="30772"/>
                  </a:lnTo>
                  <a:lnTo>
                    <a:pt x="60452" y="22567"/>
                  </a:lnTo>
                  <a:lnTo>
                    <a:pt x="60032" y="19684"/>
                  </a:lnTo>
                  <a:lnTo>
                    <a:pt x="58077" y="13842"/>
                  </a:lnTo>
                  <a:lnTo>
                    <a:pt x="56299" y="10960"/>
                  </a:lnTo>
                  <a:lnTo>
                    <a:pt x="52727" y="736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/>
          <p:nvPr/>
        </p:nvSpPr>
        <p:spPr>
          <a:xfrm>
            <a:off x="2953702" y="7274559"/>
            <a:ext cx="63500" cy="31115"/>
          </a:xfrm>
          <a:custGeom>
            <a:avLst/>
            <a:gdLst/>
            <a:ahLst/>
            <a:cxnLst/>
            <a:rect l="l" t="t" r="r" b="b"/>
            <a:pathLst>
              <a:path w="63500" h="31115">
                <a:moveTo>
                  <a:pt x="63500" y="0"/>
                </a:moveTo>
                <a:lnTo>
                  <a:pt x="0" y="0"/>
                </a:lnTo>
                <a:lnTo>
                  <a:pt x="0" y="6858"/>
                </a:lnTo>
                <a:lnTo>
                  <a:pt x="63500" y="6858"/>
                </a:lnTo>
                <a:lnTo>
                  <a:pt x="63500" y="0"/>
                </a:lnTo>
                <a:close/>
              </a:path>
              <a:path w="63500" h="31115">
                <a:moveTo>
                  <a:pt x="63500" y="23749"/>
                </a:moveTo>
                <a:lnTo>
                  <a:pt x="0" y="23749"/>
                </a:lnTo>
                <a:lnTo>
                  <a:pt x="0" y="30607"/>
                </a:lnTo>
                <a:lnTo>
                  <a:pt x="63500" y="30607"/>
                </a:lnTo>
                <a:lnTo>
                  <a:pt x="63500" y="2374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69996" y="7163917"/>
            <a:ext cx="1271016" cy="262381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527293" y="513740"/>
            <a:ext cx="153670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20" b="1">
                <a:latin typeface="Arial"/>
                <a:cs typeface="Arial"/>
              </a:rPr>
              <a:t>Torque,</a:t>
            </a:r>
            <a:r>
              <a:rPr dirty="0" sz="1050" spc="-35" b="1">
                <a:latin typeface="Arial"/>
                <a:cs typeface="Arial"/>
              </a:rPr>
              <a:t> </a:t>
            </a:r>
            <a:r>
              <a:rPr dirty="0" sz="1050" b="1">
                <a:latin typeface="Arial"/>
                <a:cs typeface="Arial"/>
              </a:rPr>
              <a:t>HP</a:t>
            </a:r>
            <a:r>
              <a:rPr dirty="0" sz="1050" spc="-30" b="1">
                <a:latin typeface="Arial"/>
                <a:cs typeface="Arial"/>
              </a:rPr>
              <a:t> </a:t>
            </a:r>
            <a:r>
              <a:rPr dirty="0" sz="1050" spc="10" b="1">
                <a:latin typeface="Arial"/>
                <a:cs typeface="Arial"/>
              </a:rPr>
              <a:t>y</a:t>
            </a:r>
            <a:r>
              <a:rPr dirty="0" sz="1050" spc="-35" b="1">
                <a:latin typeface="Arial"/>
                <a:cs typeface="Arial"/>
              </a:rPr>
              <a:t> </a:t>
            </a:r>
            <a:r>
              <a:rPr dirty="0" sz="1050" spc="15" b="1">
                <a:latin typeface="Arial"/>
                <a:cs typeface="Arial"/>
              </a:rPr>
              <a:t>velocidad</a:t>
            </a:r>
            <a:endParaRPr sz="10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23118" y="488341"/>
            <a:ext cx="4365625" cy="2585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velocidad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0">
                <a:latin typeface="Microsoft Sans Serif"/>
                <a:cs typeface="Microsoft Sans Serif"/>
              </a:rPr>
              <a:t>una </a:t>
            </a:r>
            <a:r>
              <a:rPr dirty="0" sz="950" spc="50">
                <a:latin typeface="Microsoft Sans Serif"/>
                <a:cs typeface="Microsoft Sans Serif"/>
              </a:rPr>
              <a:t>bomba </a:t>
            </a:r>
            <a:r>
              <a:rPr dirty="0" sz="950" spc="40">
                <a:latin typeface="Microsoft Sans Serif"/>
                <a:cs typeface="Microsoft Sans Serif"/>
              </a:rPr>
              <a:t>aumenta </a:t>
            </a:r>
            <a:r>
              <a:rPr dirty="0" sz="950" spc="45">
                <a:latin typeface="Microsoft Sans Serif"/>
                <a:cs typeface="Microsoft Sans Serif"/>
              </a:rPr>
              <a:t>aumentando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5">
                <a:latin typeface="Microsoft Sans Serif"/>
                <a:cs typeface="Microsoft Sans Serif"/>
              </a:rPr>
              <a:t>frecuencia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accionamiento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60">
                <a:latin typeface="Microsoft Sans Serif"/>
                <a:cs typeface="Microsoft Sans Serif"/>
              </a:rPr>
              <a:t>CA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50">
                <a:latin typeface="Microsoft Sans Serif"/>
                <a:cs typeface="Microsoft Sans Serif"/>
              </a:rPr>
              <a:t>(F)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motor.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40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par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40">
                <a:latin typeface="Microsoft Sans Serif"/>
                <a:cs typeface="Microsoft Sans Serif"/>
              </a:rPr>
              <a:t>(T)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5">
                <a:latin typeface="Microsoft Sans Serif"/>
                <a:cs typeface="Microsoft Sans Serif"/>
              </a:rPr>
              <a:t>ve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afectado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por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flujo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25">
                <a:latin typeface="Microsoft Sans Serif"/>
                <a:cs typeface="Microsoft Sans Serif"/>
              </a:rPr>
              <a:t>(Φ)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corriente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trabajo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5">
                <a:latin typeface="Microsoft Sans Serif"/>
                <a:cs typeface="Microsoft Sans Serif"/>
              </a:rPr>
              <a:t>(I</a:t>
            </a:r>
            <a:r>
              <a:rPr dirty="0" sz="750" spc="-5">
                <a:latin typeface="Microsoft Sans Serif"/>
                <a:cs typeface="Microsoft Sans Serif"/>
              </a:rPr>
              <a:t>W</a:t>
            </a:r>
            <a:r>
              <a:rPr dirty="0" sz="950" spc="-5">
                <a:latin typeface="Microsoft Sans Serif"/>
                <a:cs typeface="Microsoft Sans Serif"/>
              </a:rPr>
              <a:t>).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40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variador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mantendrá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flujo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apropiado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ajustando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5">
                <a:latin typeface="Microsoft Sans Serif"/>
                <a:cs typeface="Microsoft Sans Serif"/>
              </a:rPr>
              <a:t>relación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25">
                <a:latin typeface="Microsoft Sans Serif"/>
                <a:cs typeface="Microsoft Sans Serif"/>
              </a:rPr>
              <a:t>voltaje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25">
                <a:latin typeface="Microsoft Sans Serif"/>
                <a:cs typeface="Microsoft Sans Serif"/>
              </a:rPr>
              <a:t>frecuencia </a:t>
            </a:r>
            <a:r>
              <a:rPr dirty="0" sz="950" spc="35">
                <a:latin typeface="Microsoft Sans Serif"/>
                <a:cs typeface="Microsoft Sans Serif"/>
              </a:rPr>
              <a:t>dependiendo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velocidad. </a:t>
            </a:r>
            <a:r>
              <a:rPr dirty="0" sz="950" spc="40">
                <a:latin typeface="Microsoft Sans Serif"/>
                <a:cs typeface="Microsoft Sans Serif"/>
              </a:rPr>
              <a:t>Durante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aceleración, la </a:t>
            </a:r>
            <a:r>
              <a:rPr dirty="0" sz="950" spc="40">
                <a:latin typeface="Microsoft Sans Serif"/>
                <a:cs typeface="Microsoft Sans Serif"/>
              </a:rPr>
              <a:t>corriente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40">
                <a:latin typeface="Microsoft Sans Serif"/>
                <a:cs typeface="Microsoft Sans Serif"/>
              </a:rPr>
              <a:t>trabajo aumentará </a:t>
            </a:r>
            <a:r>
              <a:rPr dirty="0" sz="950" spc="35">
                <a:latin typeface="Microsoft Sans Serif"/>
                <a:cs typeface="Microsoft Sans Serif"/>
              </a:rPr>
              <a:t>provocando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50">
                <a:latin typeface="Microsoft Sans Serif"/>
                <a:cs typeface="Microsoft Sans Serif"/>
              </a:rPr>
              <a:t>aumento </a:t>
            </a:r>
            <a:r>
              <a:rPr dirty="0" sz="950" spc="5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correspondiente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30">
                <a:latin typeface="Microsoft Sans Serif"/>
                <a:cs typeface="Microsoft Sans Serif"/>
              </a:rPr>
              <a:t>par. </a:t>
            </a:r>
            <a:r>
              <a:rPr dirty="0" sz="950" spc="-25">
                <a:latin typeface="Microsoft Sans Serif"/>
                <a:cs typeface="Microsoft Sans Serif"/>
              </a:rPr>
              <a:t>En </a:t>
            </a:r>
            <a:r>
              <a:rPr dirty="0" sz="950" spc="15">
                <a:latin typeface="Microsoft Sans Serif"/>
                <a:cs typeface="Microsoft Sans Serif"/>
              </a:rPr>
              <a:t>esta aplicación, el </a:t>
            </a:r>
            <a:r>
              <a:rPr dirty="0" sz="950" spc="45">
                <a:latin typeface="Microsoft Sans Serif"/>
                <a:cs typeface="Microsoft Sans Serif"/>
              </a:rPr>
              <a:t>par </a:t>
            </a:r>
            <a:r>
              <a:rPr dirty="0" sz="950" spc="40">
                <a:latin typeface="Microsoft Sans Serif"/>
                <a:cs typeface="Microsoft Sans Serif"/>
              </a:rPr>
              <a:t>aumenta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45">
                <a:latin typeface="Microsoft Sans Serif"/>
                <a:cs typeface="Microsoft Sans Serif"/>
              </a:rPr>
              <a:t>proporción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al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cuadrado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velocidad.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Esto</a:t>
            </a:r>
            <a:r>
              <a:rPr dirty="0" sz="950" spc="-10">
                <a:latin typeface="Microsoft Sans Serif"/>
                <a:cs typeface="Microsoft Sans Serif"/>
              </a:rPr>
              <a:t> se </a:t>
            </a:r>
            <a:r>
              <a:rPr dirty="0" sz="950" spc="30">
                <a:latin typeface="Microsoft Sans Serif"/>
                <a:cs typeface="Microsoft Sans Serif"/>
              </a:rPr>
              <a:t>debe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aumento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carga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hidráulica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a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medida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que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bomba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trabaja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más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bombear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más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fluido.</a:t>
            </a:r>
            <a:r>
              <a:rPr dirty="0" sz="950" spc="-5">
                <a:latin typeface="Microsoft Sans Serif"/>
                <a:cs typeface="Microsoft Sans Serif"/>
              </a:rPr>
              <a:t> Los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caballos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fuerza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aumentan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proporción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velocidad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cubo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debido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aumento </a:t>
            </a:r>
            <a:r>
              <a:rPr dirty="0" sz="950" spc="5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45">
                <a:latin typeface="Microsoft Sans Serif"/>
                <a:cs typeface="Microsoft Sans Serif"/>
              </a:rPr>
              <a:t>par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velocidad. </a:t>
            </a: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50">
                <a:latin typeface="Microsoft Sans Serif"/>
                <a:cs typeface="Microsoft Sans Serif"/>
              </a:rPr>
              <a:t>bomba no </a:t>
            </a:r>
            <a:r>
              <a:rPr dirty="0" sz="950" spc="35">
                <a:latin typeface="Microsoft Sans Serif"/>
                <a:cs typeface="Microsoft Sans Serif"/>
              </a:rPr>
              <a:t>puede </a:t>
            </a:r>
            <a:r>
              <a:rPr dirty="0" sz="950" spc="40">
                <a:latin typeface="Microsoft Sans Serif"/>
                <a:cs typeface="Microsoft Sans Serif"/>
              </a:rPr>
              <a:t>funcionar </a:t>
            </a:r>
            <a:r>
              <a:rPr dirty="0" sz="950" spc="55">
                <a:latin typeface="Microsoft Sans Serif"/>
                <a:cs typeface="Microsoft Sans Serif"/>
              </a:rPr>
              <a:t>por </a:t>
            </a:r>
            <a:r>
              <a:rPr dirty="0" sz="950" spc="25">
                <a:latin typeface="Microsoft Sans Serif"/>
                <a:cs typeface="Microsoft Sans Serif"/>
              </a:rPr>
              <a:t>encima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frecuencia </a:t>
            </a:r>
            <a:r>
              <a:rPr dirty="0" sz="950" spc="45">
                <a:latin typeface="Microsoft Sans Serif"/>
                <a:cs typeface="Microsoft Sans Serif"/>
              </a:rPr>
              <a:t>nominal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-5">
                <a:latin typeface="Microsoft Sans Serif"/>
                <a:cs typeface="Microsoft Sans Serif"/>
              </a:rPr>
              <a:t>(60 </a:t>
            </a:r>
            <a:r>
              <a:rPr dirty="0" sz="950" spc="-15">
                <a:latin typeface="Microsoft Sans Serif"/>
                <a:cs typeface="Microsoft Sans Serif"/>
              </a:rPr>
              <a:t>Hz) </a:t>
            </a:r>
            <a:r>
              <a:rPr dirty="0" sz="950" spc="50">
                <a:latin typeface="Microsoft Sans Serif"/>
                <a:cs typeface="Microsoft Sans Serif"/>
              </a:rPr>
              <a:t>porque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35">
                <a:latin typeface="Microsoft Sans Serif"/>
                <a:cs typeface="Microsoft Sans Serif"/>
              </a:rPr>
              <a:t>variador </a:t>
            </a:r>
            <a:r>
              <a:rPr dirty="0" sz="950" spc="5">
                <a:latin typeface="Microsoft Sans Serif"/>
                <a:cs typeface="Microsoft Sans Serif"/>
              </a:rPr>
              <a:t>ya </a:t>
            </a:r>
            <a:r>
              <a:rPr dirty="0" sz="950" spc="50">
                <a:latin typeface="Microsoft Sans Serif"/>
                <a:cs typeface="Microsoft Sans Serif"/>
              </a:rPr>
              <a:t>no </a:t>
            </a:r>
            <a:r>
              <a:rPr dirty="0" sz="950" spc="45">
                <a:latin typeface="Microsoft Sans Serif"/>
                <a:cs typeface="Microsoft Sans Serif"/>
              </a:rPr>
              <a:t>podrá </a:t>
            </a:r>
            <a:r>
              <a:rPr dirty="0" sz="950" spc="5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proporcionar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45">
                <a:latin typeface="Microsoft Sans Serif"/>
                <a:cs typeface="Microsoft Sans Serif"/>
              </a:rPr>
              <a:t>flujo </a:t>
            </a:r>
            <a:r>
              <a:rPr dirty="0" sz="950" spc="25">
                <a:latin typeface="Microsoft Sans Serif"/>
                <a:cs typeface="Microsoft Sans Serif"/>
              </a:rPr>
              <a:t>constante. Como </a:t>
            </a:r>
            <a:r>
              <a:rPr dirty="0" sz="950" spc="30">
                <a:latin typeface="Microsoft Sans Serif"/>
                <a:cs typeface="Microsoft Sans Serif"/>
              </a:rPr>
              <a:t>resultado,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65">
                <a:latin typeface="Microsoft Sans Serif"/>
                <a:cs typeface="Microsoft Sans Serif"/>
              </a:rPr>
              <a:t>motor </a:t>
            </a:r>
            <a:r>
              <a:rPr dirty="0" sz="950" spc="50">
                <a:latin typeface="Microsoft Sans Serif"/>
                <a:cs typeface="Microsoft Sans Serif"/>
              </a:rPr>
              <a:t>no </a:t>
            </a:r>
            <a:r>
              <a:rPr dirty="0" sz="950" spc="45">
                <a:latin typeface="Microsoft Sans Serif"/>
                <a:cs typeface="Microsoft Sans Serif"/>
              </a:rPr>
              <a:t>podrá </a:t>
            </a:r>
            <a:r>
              <a:rPr dirty="0" sz="950" spc="5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suministrar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45">
                <a:latin typeface="Microsoft Sans Serif"/>
                <a:cs typeface="Microsoft Sans Serif"/>
              </a:rPr>
              <a:t>par </a:t>
            </a:r>
            <a:r>
              <a:rPr dirty="0" sz="950" spc="35">
                <a:latin typeface="Microsoft Sans Serif"/>
                <a:cs typeface="Microsoft Sans Serif"/>
              </a:rPr>
              <a:t>nominal. </a:t>
            </a:r>
            <a:r>
              <a:rPr dirty="0" sz="950" spc="-5">
                <a:latin typeface="Microsoft Sans Serif"/>
                <a:cs typeface="Microsoft Sans Serif"/>
              </a:rPr>
              <a:t>Los </a:t>
            </a:r>
            <a:r>
              <a:rPr dirty="0" sz="950" spc="30">
                <a:latin typeface="Microsoft Sans Serif"/>
                <a:cs typeface="Microsoft Sans Serif"/>
              </a:rPr>
              <a:t>requisitos de </a:t>
            </a:r>
            <a:r>
              <a:rPr dirty="0" sz="950" spc="45">
                <a:latin typeface="Microsoft Sans Serif"/>
                <a:cs typeface="Microsoft Sans Serif"/>
              </a:rPr>
              <a:t>par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carga </a:t>
            </a:r>
            <a:r>
              <a:rPr dirty="0" sz="950" spc="45">
                <a:latin typeface="Microsoft Sans Serif"/>
                <a:cs typeface="Microsoft Sans Serif"/>
              </a:rPr>
              <a:t>aumentan </a:t>
            </a:r>
            <a:r>
              <a:rPr dirty="0" sz="950" spc="5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mientras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que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capacidad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65">
                <a:latin typeface="Microsoft Sans Serif"/>
                <a:cs typeface="Microsoft Sans Serif"/>
              </a:rPr>
              <a:t>motor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suministrar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par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disminuye.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7300" y="5765190"/>
            <a:ext cx="39560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b="1">
                <a:latin typeface="Arial"/>
                <a:cs typeface="Arial"/>
              </a:rPr>
              <a:t>Aficionados</a:t>
            </a:r>
            <a:endParaRPr sz="5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23139" y="5669940"/>
            <a:ext cx="422148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-10">
                <a:latin typeface="Microsoft Sans Serif"/>
                <a:cs typeface="Microsoft Sans Serif"/>
              </a:rPr>
              <a:t>Este </a:t>
            </a:r>
            <a:r>
              <a:rPr dirty="0" sz="950" spc="45">
                <a:latin typeface="Microsoft Sans Serif"/>
                <a:cs typeface="Microsoft Sans Serif"/>
              </a:rPr>
              <a:t>mismo </a:t>
            </a:r>
            <a:r>
              <a:rPr dirty="0" sz="950" spc="35">
                <a:latin typeface="Microsoft Sans Serif"/>
                <a:cs typeface="Microsoft Sans Serif"/>
              </a:rPr>
              <a:t>principio </a:t>
            </a:r>
            <a:r>
              <a:rPr dirty="0" sz="950" spc="-10">
                <a:latin typeface="Microsoft Sans Serif"/>
                <a:cs typeface="Microsoft Sans Serif"/>
              </a:rPr>
              <a:t>se </a:t>
            </a:r>
            <a:r>
              <a:rPr dirty="0" sz="950" spc="15">
                <a:latin typeface="Microsoft Sans Serif"/>
                <a:cs typeface="Microsoft Sans Serif"/>
              </a:rPr>
              <a:t>aplica </a:t>
            </a:r>
            <a:r>
              <a:rPr dirty="0" sz="950">
                <a:latin typeface="Microsoft Sans Serif"/>
                <a:cs typeface="Microsoft Sans Serif"/>
              </a:rPr>
              <a:t>a las </a:t>
            </a:r>
            <a:r>
              <a:rPr dirty="0" sz="950" spc="15">
                <a:latin typeface="Microsoft Sans Serif"/>
                <a:cs typeface="Microsoft Sans Serif"/>
              </a:rPr>
              <a:t>aplicaciones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25">
                <a:latin typeface="Microsoft Sans Serif"/>
                <a:cs typeface="Microsoft Sans Serif"/>
              </a:rPr>
              <a:t>ventiladores. </a:t>
            </a:r>
            <a:r>
              <a:rPr dirty="0" sz="950" spc="-15">
                <a:latin typeface="Microsoft Sans Serif"/>
                <a:cs typeface="Microsoft Sans Serif"/>
              </a:rPr>
              <a:t>La 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potencia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ventilador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se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determina</a:t>
            </a:r>
            <a:r>
              <a:rPr dirty="0" sz="95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dividiendo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producto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del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flujo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aire </a:t>
            </a:r>
            <a:r>
              <a:rPr dirty="0" sz="950" spc="10">
                <a:latin typeface="Microsoft Sans Serif"/>
                <a:cs typeface="Microsoft Sans Serif"/>
              </a:rPr>
              <a:t>(en </a:t>
            </a:r>
            <a:r>
              <a:rPr dirty="0" sz="950" spc="15">
                <a:latin typeface="Microsoft Sans Serif"/>
                <a:cs typeface="Microsoft Sans Serif"/>
              </a:rPr>
              <a:t>pies cúbicos </a:t>
            </a:r>
            <a:r>
              <a:rPr dirty="0" sz="950" spc="55">
                <a:latin typeface="Microsoft Sans Serif"/>
                <a:cs typeface="Microsoft Sans Serif"/>
              </a:rPr>
              <a:t>por </a:t>
            </a:r>
            <a:r>
              <a:rPr dirty="0" sz="950" spc="45">
                <a:latin typeface="Microsoft Sans Serif"/>
                <a:cs typeface="Microsoft Sans Serif"/>
              </a:rPr>
              <a:t>minuto)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35">
                <a:latin typeface="Microsoft Sans Serif"/>
                <a:cs typeface="Microsoft Sans Serif"/>
              </a:rPr>
              <a:t>presión </a:t>
            </a:r>
            <a:r>
              <a:rPr dirty="0" sz="950" spc="55">
                <a:latin typeface="Microsoft Sans Serif"/>
                <a:cs typeface="Microsoft Sans Serif"/>
              </a:rPr>
              <a:t>por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45">
                <a:latin typeface="Microsoft Sans Serif"/>
                <a:cs typeface="Microsoft Sans Serif"/>
              </a:rPr>
              <a:t>producto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constante </a:t>
            </a:r>
            <a:r>
              <a:rPr dirty="0" sz="950" spc="15">
                <a:latin typeface="Microsoft Sans Serif"/>
                <a:cs typeface="Microsoft Sans Serif"/>
              </a:rPr>
              <a:t>6356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la eficiencia </a:t>
            </a:r>
            <a:r>
              <a:rPr dirty="0" sz="950" spc="30">
                <a:latin typeface="Microsoft Sans Serif"/>
                <a:cs typeface="Microsoft Sans Serif"/>
              </a:rPr>
              <a:t>del ventilador. </a:t>
            </a:r>
            <a:r>
              <a:rPr dirty="0" sz="950" spc="40">
                <a:latin typeface="Microsoft Sans Serif"/>
                <a:cs typeface="Microsoft Sans Serif"/>
              </a:rPr>
              <a:t>Aumentar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20">
                <a:latin typeface="Microsoft Sans Serif"/>
                <a:cs typeface="Microsoft Sans Serif"/>
              </a:rPr>
              <a:t>velocidad </a:t>
            </a:r>
            <a:r>
              <a:rPr dirty="0" sz="950" spc="30">
                <a:latin typeface="Microsoft Sans Serif"/>
                <a:cs typeface="Microsoft Sans Serif"/>
              </a:rPr>
              <a:t>del </a:t>
            </a:r>
            <a:r>
              <a:rPr dirty="0" sz="950" spc="35">
                <a:latin typeface="Microsoft Sans Serif"/>
                <a:cs typeface="Microsoft Sans Serif"/>
              </a:rPr>
              <a:t> ventilador </a:t>
            </a:r>
            <a:r>
              <a:rPr dirty="0" sz="950" spc="40">
                <a:latin typeface="Microsoft Sans Serif"/>
                <a:cs typeface="Microsoft Sans Serif"/>
              </a:rPr>
              <a:t>aumenta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45">
                <a:latin typeface="Microsoft Sans Serif"/>
                <a:cs typeface="Microsoft Sans Serif"/>
              </a:rPr>
              <a:t>flujo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25">
                <a:latin typeface="Microsoft Sans Serif"/>
                <a:cs typeface="Microsoft Sans Serif"/>
              </a:rPr>
              <a:t>aire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30">
                <a:latin typeface="Microsoft Sans Serif"/>
                <a:cs typeface="Microsoft Sans Serif"/>
              </a:rPr>
              <a:t>presión, </a:t>
            </a:r>
            <a:r>
              <a:rPr dirty="0" sz="950" spc="35">
                <a:latin typeface="Microsoft Sans Serif"/>
                <a:cs typeface="Microsoft Sans Serif"/>
              </a:rPr>
              <a:t>lo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35">
                <a:latin typeface="Microsoft Sans Serif"/>
                <a:cs typeface="Microsoft Sans Serif"/>
              </a:rPr>
              <a:t>requiere </a:t>
            </a:r>
            <a:r>
              <a:rPr dirty="0" sz="950" spc="40">
                <a:latin typeface="Microsoft Sans Serif"/>
                <a:cs typeface="Microsoft Sans Serif"/>
              </a:rPr>
              <a:t>que </a:t>
            </a:r>
            <a:r>
              <a:rPr dirty="0" sz="950" spc="15">
                <a:latin typeface="Microsoft Sans Serif"/>
                <a:cs typeface="Microsoft Sans Serif"/>
              </a:rPr>
              <a:t>el </a:t>
            </a:r>
            <a:r>
              <a:rPr dirty="0" sz="950" spc="20">
                <a:latin typeface="Microsoft Sans Serif"/>
                <a:cs typeface="Microsoft Sans Serif"/>
              </a:rPr>
              <a:t> </a:t>
            </a:r>
            <a:r>
              <a:rPr dirty="0" sz="950" spc="65">
                <a:latin typeface="Microsoft Sans Serif"/>
                <a:cs typeface="Microsoft Sans Serif"/>
              </a:rPr>
              <a:t>motor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trabaje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más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(yo</a:t>
            </a:r>
            <a:r>
              <a:rPr dirty="0" sz="750">
                <a:latin typeface="Microsoft Sans Serif"/>
                <a:cs typeface="Microsoft Sans Serif"/>
              </a:rPr>
              <a:t>W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aumenta).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Aumento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par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potencia.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7050" y="9536430"/>
            <a:ext cx="2870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104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32836" y="3543046"/>
            <a:ext cx="3284220" cy="1577975"/>
            <a:chOff x="2932836" y="3543046"/>
            <a:chExt cx="3284220" cy="1577975"/>
          </a:xfrm>
        </p:grpSpPr>
        <p:sp>
          <p:nvSpPr>
            <p:cNvPr id="3" name="object 3"/>
            <p:cNvSpPr/>
            <p:nvPr/>
          </p:nvSpPr>
          <p:spPr>
            <a:xfrm>
              <a:off x="2934893" y="4288167"/>
              <a:ext cx="3241040" cy="830580"/>
            </a:xfrm>
            <a:custGeom>
              <a:avLst/>
              <a:gdLst/>
              <a:ahLst/>
              <a:cxnLst/>
              <a:rect l="l" t="t" r="r" b="b"/>
              <a:pathLst>
                <a:path w="3241040" h="830579">
                  <a:moveTo>
                    <a:pt x="178536" y="541553"/>
                  </a:moveTo>
                  <a:lnTo>
                    <a:pt x="0" y="605675"/>
                  </a:lnTo>
                  <a:lnTo>
                    <a:pt x="2728112" y="762038"/>
                  </a:lnTo>
                  <a:lnTo>
                    <a:pt x="3240747" y="460857"/>
                  </a:lnTo>
                  <a:lnTo>
                    <a:pt x="3062211" y="451027"/>
                  </a:lnTo>
                </a:path>
                <a:path w="3241040" h="830579">
                  <a:moveTo>
                    <a:pt x="0" y="605675"/>
                  </a:moveTo>
                  <a:lnTo>
                    <a:pt x="0" y="673226"/>
                  </a:lnTo>
                  <a:lnTo>
                    <a:pt x="2728112" y="830389"/>
                  </a:lnTo>
                  <a:lnTo>
                    <a:pt x="3240747" y="528408"/>
                  </a:lnTo>
                  <a:lnTo>
                    <a:pt x="3240747" y="460857"/>
                  </a:lnTo>
                </a:path>
                <a:path w="3241040" h="830579">
                  <a:moveTo>
                    <a:pt x="487946" y="492175"/>
                  </a:moveTo>
                  <a:lnTo>
                    <a:pt x="487946" y="28003"/>
                  </a:lnTo>
                  <a:lnTo>
                    <a:pt x="20574" y="10744"/>
                  </a:lnTo>
                  <a:lnTo>
                    <a:pt x="20574" y="467487"/>
                  </a:lnTo>
                  <a:lnTo>
                    <a:pt x="487946" y="492175"/>
                  </a:lnTo>
                  <a:close/>
                </a:path>
                <a:path w="3241040" h="830579">
                  <a:moveTo>
                    <a:pt x="526694" y="475716"/>
                  </a:moveTo>
                  <a:lnTo>
                    <a:pt x="526694" y="18173"/>
                  </a:lnTo>
                  <a:lnTo>
                    <a:pt x="59207" y="0"/>
                  </a:lnTo>
                  <a:lnTo>
                    <a:pt x="20574" y="10744"/>
                  </a:lnTo>
                </a:path>
                <a:path w="3241040" h="830579">
                  <a:moveTo>
                    <a:pt x="442683" y="450227"/>
                  </a:moveTo>
                  <a:lnTo>
                    <a:pt x="442683" y="79895"/>
                  </a:lnTo>
                  <a:lnTo>
                    <a:pt x="311010" y="74066"/>
                  </a:lnTo>
                  <a:lnTo>
                    <a:pt x="311010" y="443598"/>
                  </a:lnTo>
                  <a:lnTo>
                    <a:pt x="442683" y="450227"/>
                  </a:lnTo>
                  <a:close/>
                </a:path>
                <a:path w="3241040" h="830579">
                  <a:moveTo>
                    <a:pt x="442683" y="450227"/>
                  </a:moveTo>
                  <a:lnTo>
                    <a:pt x="475602" y="440283"/>
                  </a:lnTo>
                  <a:lnTo>
                    <a:pt x="475602" y="69951"/>
                  </a:lnTo>
                  <a:lnTo>
                    <a:pt x="343128" y="64236"/>
                  </a:lnTo>
                  <a:lnTo>
                    <a:pt x="311010" y="74066"/>
                  </a:lnTo>
                </a:path>
                <a:path w="3241040" h="830579">
                  <a:moveTo>
                    <a:pt x="487946" y="492175"/>
                  </a:moveTo>
                  <a:lnTo>
                    <a:pt x="692086" y="418109"/>
                  </a:lnTo>
                </a:path>
                <a:path w="3241040" h="830579">
                  <a:moveTo>
                    <a:pt x="3106674" y="199224"/>
                  </a:moveTo>
                  <a:lnTo>
                    <a:pt x="3106674" y="163791"/>
                  </a:lnTo>
                  <a:lnTo>
                    <a:pt x="2900934" y="269176"/>
                  </a:lnTo>
                  <a:lnTo>
                    <a:pt x="2900019" y="305295"/>
                  </a:lnTo>
                  <a:lnTo>
                    <a:pt x="2958541" y="275691"/>
                  </a:lnTo>
                  <a:lnTo>
                    <a:pt x="2959341" y="376961"/>
                  </a:lnTo>
                  <a:lnTo>
                    <a:pt x="2900934" y="409079"/>
                  </a:lnTo>
                  <a:lnTo>
                    <a:pt x="2900934" y="446913"/>
                  </a:lnTo>
                  <a:lnTo>
                    <a:pt x="2959341" y="414794"/>
                  </a:lnTo>
                  <a:lnTo>
                    <a:pt x="2959341" y="582701"/>
                  </a:lnTo>
                  <a:lnTo>
                    <a:pt x="3059696" y="524294"/>
                  </a:lnTo>
                  <a:lnTo>
                    <a:pt x="3059696" y="358787"/>
                  </a:lnTo>
                  <a:lnTo>
                    <a:pt x="3106674" y="331698"/>
                  </a:lnTo>
                  <a:lnTo>
                    <a:pt x="3106674" y="296265"/>
                  </a:lnTo>
                  <a:lnTo>
                    <a:pt x="3059696" y="322668"/>
                  </a:lnTo>
                  <a:lnTo>
                    <a:pt x="3059696" y="224713"/>
                  </a:lnTo>
                  <a:lnTo>
                    <a:pt x="3106674" y="199224"/>
                  </a:lnTo>
                  <a:close/>
                </a:path>
                <a:path w="3241040" h="830579">
                  <a:moveTo>
                    <a:pt x="918400" y="78981"/>
                  </a:moveTo>
                  <a:lnTo>
                    <a:pt x="637794" y="172021"/>
                  </a:lnTo>
                  <a:lnTo>
                    <a:pt x="637794" y="204139"/>
                  </a:lnTo>
                </a:path>
                <a:path w="3241040" h="830579">
                  <a:moveTo>
                    <a:pt x="690372" y="205739"/>
                  </a:moveTo>
                  <a:lnTo>
                    <a:pt x="691286" y="278206"/>
                  </a:lnTo>
                  <a:lnTo>
                    <a:pt x="638594" y="296265"/>
                  </a:lnTo>
                  <a:lnTo>
                    <a:pt x="638594" y="330898"/>
                  </a:lnTo>
                </a:path>
                <a:path w="3241040" h="830579">
                  <a:moveTo>
                    <a:pt x="691286" y="334098"/>
                  </a:moveTo>
                  <a:lnTo>
                    <a:pt x="691286" y="418109"/>
                  </a:lnTo>
                </a:path>
                <a:path w="3241040" h="830579">
                  <a:moveTo>
                    <a:pt x="2959341" y="581901"/>
                  </a:moveTo>
                  <a:lnTo>
                    <a:pt x="729119" y="468287"/>
                  </a:lnTo>
                  <a:lnTo>
                    <a:pt x="715316" y="460896"/>
                  </a:lnTo>
                  <a:lnTo>
                    <a:pt x="703387" y="449970"/>
                  </a:lnTo>
                  <a:lnTo>
                    <a:pt x="694867" y="435658"/>
                  </a:lnTo>
                  <a:lnTo>
                    <a:pt x="691286" y="418109"/>
                  </a:lnTo>
                </a:path>
              </a:pathLst>
            </a:custGeom>
            <a:ln w="411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92043" y="3543046"/>
              <a:ext cx="3224403" cy="130759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663006" y="5050205"/>
              <a:ext cx="0" cy="68580"/>
            </a:xfrm>
            <a:custGeom>
              <a:avLst/>
              <a:gdLst/>
              <a:ahLst/>
              <a:cxnLst/>
              <a:rect l="l" t="t" r="r" b="b"/>
              <a:pathLst>
                <a:path w="0" h="68579">
                  <a:moveTo>
                    <a:pt x="0" y="0"/>
                  </a:moveTo>
                  <a:lnTo>
                    <a:pt x="0" y="68351"/>
                  </a:lnTo>
                </a:path>
              </a:pathLst>
            </a:custGeom>
            <a:ln w="411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17609" y="7458405"/>
            <a:ext cx="2476563" cy="108813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903220" y="527050"/>
            <a:ext cx="316547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20">
                <a:latin typeface="Microsoft Sans Serif"/>
                <a:cs typeface="Microsoft Sans Serif"/>
              </a:rPr>
              <a:t>Aplicaciones</a:t>
            </a:r>
            <a:r>
              <a:rPr dirty="0" sz="1500" spc="-25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de</a:t>
            </a:r>
            <a:r>
              <a:rPr dirty="0" sz="1500" spc="-20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potencia</a:t>
            </a:r>
            <a:r>
              <a:rPr dirty="0" sz="1500" spc="-20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constante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03220" y="1874519"/>
            <a:ext cx="4318000" cy="1305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15">
                <a:latin typeface="Microsoft Sans Serif"/>
                <a:cs typeface="Microsoft Sans Serif"/>
              </a:rPr>
              <a:t>Las </a:t>
            </a:r>
            <a:r>
              <a:rPr dirty="0" sz="900" spc="15">
                <a:latin typeface="Microsoft Sans Serif"/>
                <a:cs typeface="Microsoft Sans Serif"/>
              </a:rPr>
              <a:t>aplicaciones </a:t>
            </a:r>
            <a:r>
              <a:rPr dirty="0" sz="900" spc="30">
                <a:latin typeface="Microsoft Sans Serif"/>
                <a:cs typeface="Microsoft Sans Serif"/>
              </a:rPr>
              <a:t>de potencia constante </a:t>
            </a:r>
            <a:r>
              <a:rPr dirty="0" sz="900" spc="35">
                <a:latin typeface="Microsoft Sans Serif"/>
                <a:cs typeface="Microsoft Sans Serif"/>
              </a:rPr>
              <a:t>requieren una </a:t>
            </a:r>
            <a:r>
              <a:rPr dirty="0" sz="900" spc="25">
                <a:latin typeface="Microsoft Sans Serif"/>
                <a:cs typeface="Microsoft Sans Serif"/>
              </a:rPr>
              <a:t>fuerza </a:t>
            </a:r>
            <a:r>
              <a:rPr dirty="0" sz="900" spc="30">
                <a:latin typeface="Microsoft Sans Serif"/>
                <a:cs typeface="Microsoft Sans Serif"/>
              </a:rPr>
              <a:t>constante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medida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cambia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radio.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Un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torno,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por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ejemplo,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comienza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objeto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cierto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diámetro.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30">
                <a:latin typeface="Microsoft Sans Serif"/>
                <a:cs typeface="Microsoft Sans Serif"/>
              </a:rPr>
              <a:t>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medida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objeto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corta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se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forma,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diámetro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reduce. </a:t>
            </a:r>
            <a:r>
              <a:rPr dirty="0" sz="900" spc="-15">
                <a:latin typeface="Microsoft Sans Serif"/>
                <a:cs typeface="Microsoft Sans Serif"/>
              </a:rPr>
              <a:t>La </a:t>
            </a:r>
            <a:r>
              <a:rPr dirty="0" sz="900" spc="25">
                <a:latin typeface="Microsoft Sans Serif"/>
                <a:cs typeface="Microsoft Sans Serif"/>
              </a:rPr>
              <a:t>fuerza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corte </a:t>
            </a:r>
            <a:r>
              <a:rPr dirty="0" sz="900" spc="30">
                <a:latin typeface="Microsoft Sans Serif"/>
                <a:cs typeface="Microsoft Sans Serif"/>
              </a:rPr>
              <a:t>debe </a:t>
            </a:r>
            <a:r>
              <a:rPr dirty="0" sz="900" spc="35">
                <a:latin typeface="Microsoft Sans Serif"/>
                <a:cs typeface="Microsoft Sans Serif"/>
              </a:rPr>
              <a:t>permanecer </a:t>
            </a:r>
            <a:r>
              <a:rPr dirty="0" sz="900" spc="25">
                <a:latin typeface="Microsoft Sans Serif"/>
                <a:cs typeface="Microsoft Sans Serif"/>
              </a:rPr>
              <a:t>constante. </a:t>
            </a:r>
            <a:r>
              <a:rPr dirty="0" sz="900" spc="45">
                <a:latin typeface="Microsoft Sans Serif"/>
                <a:cs typeface="Microsoft Sans Serif"/>
              </a:rPr>
              <a:t>Otro </a:t>
            </a:r>
            <a:r>
              <a:rPr dirty="0" sz="900" spc="35">
                <a:latin typeface="Microsoft Sans Serif"/>
                <a:cs typeface="Microsoft Sans Serif"/>
              </a:rPr>
              <a:t>ejemplo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4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aplicación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potencia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constante</a:t>
            </a:r>
            <a:r>
              <a:rPr dirty="0" sz="900" spc="-10">
                <a:latin typeface="Microsoft Sans Serif"/>
                <a:cs typeface="Microsoft Sans Serif"/>
              </a:rPr>
              <a:t> es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bobinadora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que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radio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aumenta </a:t>
            </a:r>
            <a:r>
              <a:rPr dirty="0" sz="900" spc="4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35">
                <a:latin typeface="Microsoft Sans Serif"/>
                <a:cs typeface="Microsoft Sans Serif"/>
              </a:rPr>
              <a:t>medida que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0">
                <a:latin typeface="Microsoft Sans Serif"/>
                <a:cs typeface="Microsoft Sans Serif"/>
              </a:rPr>
              <a:t>agrega </a:t>
            </a:r>
            <a:r>
              <a:rPr dirty="0" sz="900" spc="35">
                <a:latin typeface="Microsoft Sans Serif"/>
                <a:cs typeface="Microsoft Sans Serif"/>
              </a:rPr>
              <a:t>material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40">
                <a:latin typeface="Microsoft Sans Serif"/>
                <a:cs typeface="Microsoft Sans Serif"/>
              </a:rPr>
              <a:t>rollo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30">
                <a:latin typeface="Microsoft Sans Serif"/>
                <a:cs typeface="Microsoft Sans Serif"/>
              </a:rPr>
              <a:t>disminuye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35">
                <a:latin typeface="Microsoft Sans Serif"/>
                <a:cs typeface="Microsoft Sans Serif"/>
              </a:rPr>
              <a:t>medida que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40">
                <a:latin typeface="Microsoft Sans Serif"/>
                <a:cs typeface="Microsoft Sans Serif"/>
              </a:rPr>
              <a:t>retira </a:t>
            </a:r>
            <a:r>
              <a:rPr dirty="0" sz="900" spc="4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material.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7390" y="5579778"/>
            <a:ext cx="1670050" cy="418465"/>
          </a:xfrm>
          <a:prstGeom prst="rect">
            <a:avLst/>
          </a:prstGeom>
        </p:spPr>
        <p:txBody>
          <a:bodyPr wrap="square" lIns="0" tIns="527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14"/>
              </a:spcBef>
            </a:pPr>
            <a:r>
              <a:rPr dirty="0" sz="1150" spc="30" b="1">
                <a:latin typeface="Arial"/>
                <a:cs typeface="Arial"/>
              </a:rPr>
              <a:t>relación</a:t>
            </a:r>
            <a:r>
              <a:rPr dirty="0" sz="1150" spc="-40" b="1">
                <a:latin typeface="Arial"/>
                <a:cs typeface="Arial"/>
              </a:rPr>
              <a:t> </a:t>
            </a:r>
            <a:r>
              <a:rPr dirty="0" sz="1150" spc="30" b="1">
                <a:latin typeface="Arial"/>
                <a:cs typeface="Arial"/>
              </a:rPr>
              <a:t>de</a:t>
            </a:r>
            <a:r>
              <a:rPr dirty="0" sz="1150" spc="-40" b="1">
                <a:latin typeface="Arial"/>
                <a:cs typeface="Arial"/>
              </a:rPr>
              <a:t> </a:t>
            </a:r>
            <a:r>
              <a:rPr dirty="0" sz="1150" spc="15" b="1">
                <a:latin typeface="Arial"/>
                <a:cs typeface="Arial"/>
              </a:rPr>
              <a:t>velocidad,</a:t>
            </a:r>
            <a:endParaRPr sz="1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9"/>
              </a:spcBef>
            </a:pPr>
            <a:r>
              <a:rPr dirty="0" sz="950" spc="20" b="1">
                <a:latin typeface="Arial"/>
                <a:cs typeface="Arial"/>
              </a:rPr>
              <a:t>Torque</a:t>
            </a:r>
            <a:r>
              <a:rPr dirty="0" sz="950" spc="-30" b="1">
                <a:latin typeface="Arial"/>
                <a:cs typeface="Arial"/>
              </a:rPr>
              <a:t> </a:t>
            </a:r>
            <a:r>
              <a:rPr dirty="0" sz="950" spc="10" b="1">
                <a:latin typeface="Arial"/>
                <a:cs typeface="Arial"/>
              </a:rPr>
              <a:t>y</a:t>
            </a:r>
            <a:r>
              <a:rPr dirty="0" sz="950" spc="-25" b="1">
                <a:latin typeface="Arial"/>
                <a:cs typeface="Arial"/>
              </a:rPr>
              <a:t> </a:t>
            </a:r>
            <a:r>
              <a:rPr dirty="0" sz="950" spc="5" b="1">
                <a:latin typeface="Arial"/>
                <a:cs typeface="Arial"/>
              </a:rPr>
              <a:t>caballos</a:t>
            </a:r>
            <a:r>
              <a:rPr dirty="0" sz="950" spc="-25" b="1">
                <a:latin typeface="Arial"/>
                <a:cs typeface="Arial"/>
              </a:rPr>
              <a:t> </a:t>
            </a:r>
            <a:r>
              <a:rPr dirty="0" sz="950" spc="25" b="1">
                <a:latin typeface="Arial"/>
                <a:cs typeface="Arial"/>
              </a:rPr>
              <a:t>de</a:t>
            </a:r>
            <a:r>
              <a:rPr dirty="0" sz="950" spc="-25" b="1">
                <a:latin typeface="Arial"/>
                <a:cs typeface="Arial"/>
              </a:rPr>
              <a:t> </a:t>
            </a:r>
            <a:r>
              <a:rPr dirty="0" sz="950" spc="35" b="1">
                <a:latin typeface="Arial"/>
                <a:cs typeface="Arial"/>
              </a:rPr>
              <a:t>fuerza</a:t>
            </a:r>
            <a:endParaRPr sz="9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03214" y="5604510"/>
            <a:ext cx="4312285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-15">
                <a:latin typeface="Microsoft Sans Serif"/>
                <a:cs typeface="Microsoft Sans Serif"/>
              </a:rPr>
              <a:t>Las </a:t>
            </a:r>
            <a:r>
              <a:rPr dirty="0" sz="850" spc="10">
                <a:latin typeface="Microsoft Sans Serif"/>
                <a:cs typeface="Microsoft Sans Serif"/>
              </a:rPr>
              <a:t>aplicaciones, </a:t>
            </a:r>
            <a:r>
              <a:rPr dirty="0" sz="850" spc="35">
                <a:latin typeface="Microsoft Sans Serif"/>
                <a:cs typeface="Microsoft Sans Serif"/>
              </a:rPr>
              <a:t>como </a:t>
            </a:r>
            <a:r>
              <a:rPr dirty="0" sz="850" spc="15">
                <a:latin typeface="Microsoft Sans Serif"/>
                <a:cs typeface="Microsoft Sans Serif"/>
              </a:rPr>
              <a:t>los </a:t>
            </a:r>
            <a:r>
              <a:rPr dirty="0" sz="850" spc="35">
                <a:latin typeface="Microsoft Sans Serif"/>
                <a:cs typeface="Microsoft Sans Serif"/>
              </a:rPr>
              <a:t>tornos, que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15">
                <a:latin typeface="Microsoft Sans Serif"/>
                <a:cs typeface="Microsoft Sans Serif"/>
              </a:rPr>
              <a:t>accionan </a:t>
            </a:r>
            <a:r>
              <a:rPr dirty="0" sz="850" spc="25">
                <a:latin typeface="Microsoft Sans Serif"/>
                <a:cs typeface="Microsoft Sans Serif"/>
              </a:rPr>
              <a:t>en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40">
                <a:latin typeface="Microsoft Sans Serif"/>
                <a:cs typeface="Microsoft Sans Serif"/>
              </a:rPr>
              <a:t>movimiento </a:t>
            </a:r>
            <a:r>
              <a:rPr dirty="0" sz="850" spc="25">
                <a:latin typeface="Microsoft Sans Serif"/>
                <a:cs typeface="Microsoft Sans Serif"/>
              </a:rPr>
              <a:t>circular </a:t>
            </a:r>
            <a:r>
              <a:rPr dirty="0" sz="850" spc="30">
                <a:latin typeface="Microsoft Sans Serif"/>
                <a:cs typeface="Microsoft Sans Serif"/>
              </a:rPr>
              <a:t> continuo, </a:t>
            </a:r>
            <a:r>
              <a:rPr dirty="0" sz="850">
                <a:latin typeface="Microsoft Sans Serif"/>
                <a:cs typeface="Microsoft Sans Serif"/>
              </a:rPr>
              <a:t>a </a:t>
            </a:r>
            <a:r>
              <a:rPr dirty="0" sz="850" spc="-5">
                <a:latin typeface="Microsoft Sans Serif"/>
                <a:cs typeface="Microsoft Sans Serif"/>
              </a:rPr>
              <a:t>veces </a:t>
            </a:r>
            <a:r>
              <a:rPr dirty="0" sz="850" spc="-10">
                <a:latin typeface="Microsoft Sans Serif"/>
                <a:cs typeface="Microsoft Sans Serif"/>
              </a:rPr>
              <a:t>se </a:t>
            </a:r>
            <a:r>
              <a:rPr dirty="0" sz="850" spc="40">
                <a:latin typeface="Microsoft Sans Serif"/>
                <a:cs typeface="Microsoft Sans Serif"/>
              </a:rPr>
              <a:t>denominan </a:t>
            </a:r>
            <a:r>
              <a:rPr dirty="0" sz="850" spc="25">
                <a:latin typeface="Microsoft Sans Serif"/>
                <a:cs typeface="Microsoft Sans Serif"/>
              </a:rPr>
              <a:t>accionamientos de </a:t>
            </a:r>
            <a:r>
              <a:rPr dirty="0" sz="850" spc="20">
                <a:latin typeface="Microsoft Sans Serif"/>
                <a:cs typeface="Microsoft Sans Serif"/>
              </a:rPr>
              <a:t>husillo. </a:t>
            </a:r>
            <a:r>
              <a:rPr dirty="0" sz="850" spc="-5">
                <a:latin typeface="Microsoft Sans Serif"/>
                <a:cs typeface="Microsoft Sans Serif"/>
              </a:rPr>
              <a:t>Los </a:t>
            </a:r>
            <a:r>
              <a:rPr dirty="0" sz="850" spc="10">
                <a:latin typeface="Microsoft Sans Serif"/>
                <a:cs typeface="Microsoft Sans Serif"/>
              </a:rPr>
              <a:t>caballos </a:t>
            </a:r>
            <a:r>
              <a:rPr dirty="0" sz="850" spc="25">
                <a:latin typeface="Microsoft Sans Serif"/>
                <a:cs typeface="Microsoft Sans Serif"/>
              </a:rPr>
              <a:t>de fuerza </a:t>
            </a:r>
            <a:r>
              <a:rPr dirty="0" sz="850" spc="30">
                <a:latin typeface="Microsoft Sans Serif"/>
                <a:cs typeface="Microsoft Sans Serif"/>
              </a:rPr>
              <a:t> permanecerán </a:t>
            </a:r>
            <a:r>
              <a:rPr dirty="0" sz="850" spc="20">
                <a:latin typeface="Microsoft Sans Serif"/>
                <a:cs typeface="Microsoft Sans Serif"/>
              </a:rPr>
              <a:t>constantes </a:t>
            </a:r>
            <a:r>
              <a:rPr dirty="0" sz="850" spc="25">
                <a:latin typeface="Microsoft Sans Serif"/>
                <a:cs typeface="Microsoft Sans Serif"/>
              </a:rPr>
              <a:t>en </a:t>
            </a:r>
            <a:r>
              <a:rPr dirty="0" sz="850" spc="35">
                <a:latin typeface="Microsoft Sans Serif"/>
                <a:cs typeface="Microsoft Sans Serif"/>
              </a:rPr>
              <a:t>una </a:t>
            </a:r>
            <a:r>
              <a:rPr dirty="0" sz="850" spc="15">
                <a:latin typeface="Microsoft Sans Serif"/>
                <a:cs typeface="Microsoft Sans Serif"/>
              </a:rPr>
              <a:t>aplicación </a:t>
            </a:r>
            <a:r>
              <a:rPr dirty="0" sz="850" spc="25">
                <a:latin typeface="Microsoft Sans Serif"/>
                <a:cs typeface="Microsoft Sans Serif"/>
              </a:rPr>
              <a:t>de accionamiento </a:t>
            </a:r>
            <a:r>
              <a:rPr dirty="0" sz="850" spc="50">
                <a:latin typeface="Microsoft Sans Serif"/>
                <a:cs typeface="Microsoft Sans Serif"/>
              </a:rPr>
              <a:t>por </a:t>
            </a:r>
            <a:r>
              <a:rPr dirty="0" sz="850" spc="20">
                <a:latin typeface="Microsoft Sans Serif"/>
                <a:cs typeface="Microsoft Sans Serif"/>
              </a:rPr>
              <a:t>husillo. </a:t>
            </a:r>
            <a:r>
              <a:rPr dirty="0" sz="850" spc="-15">
                <a:latin typeface="Microsoft Sans Serif"/>
                <a:cs typeface="Microsoft Sans Serif"/>
              </a:rPr>
              <a:t>La 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velocidad </a:t>
            </a:r>
            <a:r>
              <a:rPr dirty="0" sz="850" spc="25">
                <a:latin typeface="Microsoft Sans Serif"/>
                <a:cs typeface="Microsoft Sans Serif"/>
              </a:rPr>
              <a:t>superficial en </a:t>
            </a:r>
            <a:r>
              <a:rPr dirty="0" sz="850" spc="15">
                <a:latin typeface="Microsoft Sans Serif"/>
                <a:cs typeface="Microsoft Sans Serif"/>
              </a:rPr>
              <a:t>pies </a:t>
            </a:r>
            <a:r>
              <a:rPr dirty="0" sz="850" spc="50">
                <a:latin typeface="Microsoft Sans Serif"/>
                <a:cs typeface="Microsoft Sans Serif"/>
              </a:rPr>
              <a:t>por minuto </a:t>
            </a:r>
            <a:r>
              <a:rPr dirty="0" sz="850" spc="-25">
                <a:latin typeface="Microsoft Sans Serif"/>
                <a:cs typeface="Microsoft Sans Serif"/>
              </a:rPr>
              <a:t>(FPM) </a:t>
            </a:r>
            <a:r>
              <a:rPr dirty="0" sz="850" spc="-10">
                <a:latin typeface="Microsoft Sans Serif"/>
                <a:cs typeface="Microsoft Sans Serif"/>
              </a:rPr>
              <a:t>es </a:t>
            </a:r>
            <a:r>
              <a:rPr dirty="0" sz="850" spc="30">
                <a:latin typeface="Microsoft Sans Serif"/>
                <a:cs typeface="Microsoft Sans Serif"/>
              </a:rPr>
              <a:t>igual </a:t>
            </a:r>
            <a:r>
              <a:rPr dirty="0" sz="850">
                <a:latin typeface="Microsoft Sans Serif"/>
                <a:cs typeface="Microsoft Sans Serif"/>
              </a:rPr>
              <a:t>a </a:t>
            </a:r>
            <a:r>
              <a:rPr dirty="0" sz="850" spc="50">
                <a:latin typeface="Microsoft Sans Serif"/>
                <a:cs typeface="Microsoft Sans Serif"/>
              </a:rPr>
              <a:t>2π </a:t>
            </a:r>
            <a:r>
              <a:rPr dirty="0" sz="850" spc="-5">
                <a:latin typeface="Microsoft Sans Serif"/>
                <a:cs typeface="Microsoft Sans Serif"/>
              </a:rPr>
              <a:t>veces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35">
                <a:latin typeface="Microsoft Sans Serif"/>
                <a:cs typeface="Microsoft Sans Serif"/>
              </a:rPr>
              <a:t>radio </a:t>
            </a:r>
            <a:r>
              <a:rPr dirty="0" sz="850" spc="10">
                <a:latin typeface="Microsoft Sans Serif"/>
                <a:cs typeface="Microsoft Sans Serif"/>
              </a:rPr>
              <a:t>(en </a:t>
            </a:r>
            <a:r>
              <a:rPr dirty="0" sz="850" spc="5">
                <a:latin typeface="Microsoft Sans Serif"/>
                <a:cs typeface="Microsoft Sans Serif"/>
              </a:rPr>
              <a:t>pies) </a:t>
            </a:r>
            <a:r>
              <a:rPr dirty="0" sz="850" spc="1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35">
                <a:latin typeface="Microsoft Sans Serif"/>
                <a:cs typeface="Microsoft Sans Serif"/>
              </a:rPr>
              <a:t>material multiplicado </a:t>
            </a:r>
            <a:r>
              <a:rPr dirty="0" sz="850" spc="50">
                <a:latin typeface="Microsoft Sans Serif"/>
                <a:cs typeface="Microsoft Sans Serif"/>
              </a:rPr>
              <a:t>por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20">
                <a:latin typeface="Microsoft Sans Serif"/>
                <a:cs typeface="Microsoft Sans Serif"/>
              </a:rPr>
              <a:t>velocidad </a:t>
            </a:r>
            <a:r>
              <a:rPr dirty="0" sz="850" spc="25">
                <a:latin typeface="Microsoft Sans Serif"/>
                <a:cs typeface="Microsoft Sans Serif"/>
              </a:rPr>
              <a:t>en </a:t>
            </a:r>
            <a:r>
              <a:rPr dirty="0" sz="850" spc="-25">
                <a:latin typeface="Microsoft Sans Serif"/>
                <a:cs typeface="Microsoft Sans Serif"/>
              </a:rPr>
              <a:t>RPM. </a:t>
            </a:r>
            <a:r>
              <a:rPr dirty="0" sz="850" spc="-15">
                <a:latin typeface="Microsoft Sans Serif"/>
                <a:cs typeface="Microsoft Sans Serif"/>
              </a:rPr>
              <a:t>La </a:t>
            </a:r>
            <a:r>
              <a:rPr dirty="0" sz="850" spc="20">
                <a:latin typeface="Microsoft Sans Serif"/>
                <a:cs typeface="Microsoft Sans Serif"/>
              </a:rPr>
              <a:t>velocidad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25">
                <a:latin typeface="Microsoft Sans Serif"/>
                <a:cs typeface="Microsoft Sans Serif"/>
              </a:rPr>
              <a:t>superficie </a:t>
            </a:r>
            <a:r>
              <a:rPr dirty="0" sz="850" spc="30">
                <a:latin typeface="Microsoft Sans Serif"/>
                <a:cs typeface="Microsoft Sans Serif"/>
              </a:rPr>
              <a:t> permanecerá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constante</a:t>
            </a:r>
            <a:r>
              <a:rPr dirty="0" sz="850">
                <a:latin typeface="Microsoft Sans Serif"/>
                <a:cs typeface="Microsoft Sans Serif"/>
              </a:rPr>
              <a:t> 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medida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que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se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forma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al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material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y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10">
                <a:latin typeface="Microsoft Sans Serif"/>
                <a:cs typeface="Microsoft Sans Serif"/>
              </a:rPr>
              <a:t>se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reduce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el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radio.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35">
                <a:latin typeface="Microsoft Sans Serif"/>
                <a:cs typeface="Microsoft Sans Serif"/>
              </a:rPr>
              <a:t>El </a:t>
            </a:r>
            <a:r>
              <a:rPr dirty="0" sz="850" spc="-22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par </a:t>
            </a:r>
            <a:r>
              <a:rPr dirty="0" sz="850" spc="-10">
                <a:latin typeface="Microsoft Sans Serif"/>
                <a:cs typeface="Microsoft Sans Serif"/>
              </a:rPr>
              <a:t>es </a:t>
            </a:r>
            <a:r>
              <a:rPr dirty="0" sz="850" spc="30">
                <a:latin typeface="Microsoft Sans Serif"/>
                <a:cs typeface="Microsoft Sans Serif"/>
              </a:rPr>
              <a:t>igual </a:t>
            </a:r>
            <a:r>
              <a:rPr dirty="0" sz="850">
                <a:latin typeface="Microsoft Sans Serif"/>
                <a:cs typeface="Microsoft Sans Serif"/>
              </a:rPr>
              <a:t>a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25">
                <a:latin typeface="Microsoft Sans Serif"/>
                <a:cs typeface="Microsoft Sans Serif"/>
              </a:rPr>
              <a:t>fuerza </a:t>
            </a:r>
            <a:r>
              <a:rPr dirty="0" sz="850" spc="50">
                <a:latin typeface="Microsoft Sans Serif"/>
                <a:cs typeface="Microsoft Sans Serif"/>
              </a:rPr>
              <a:t>por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30">
                <a:latin typeface="Microsoft Sans Serif"/>
                <a:cs typeface="Microsoft Sans Serif"/>
              </a:rPr>
              <a:t>radio. </a:t>
            </a:r>
            <a:r>
              <a:rPr dirty="0" sz="850" spc="-5">
                <a:latin typeface="Microsoft Sans Serif"/>
                <a:cs typeface="Microsoft Sans Serif"/>
              </a:rPr>
              <a:t>Los </a:t>
            </a:r>
            <a:r>
              <a:rPr dirty="0" sz="850" spc="10">
                <a:latin typeface="Microsoft Sans Serif"/>
                <a:cs typeface="Microsoft Sans Serif"/>
              </a:rPr>
              <a:t>caballos </a:t>
            </a:r>
            <a:r>
              <a:rPr dirty="0" sz="850" spc="25">
                <a:latin typeface="Microsoft Sans Serif"/>
                <a:cs typeface="Microsoft Sans Serif"/>
              </a:rPr>
              <a:t>de fuerza son </a:t>
            </a:r>
            <a:r>
              <a:rPr dirty="0" sz="850" spc="20">
                <a:latin typeface="Microsoft Sans Serif"/>
                <a:cs typeface="Microsoft Sans Serif"/>
              </a:rPr>
              <a:t>iguales </a:t>
            </a:r>
            <a:r>
              <a:rPr dirty="0" sz="850" spc="10">
                <a:latin typeface="Microsoft Sans Serif"/>
                <a:cs typeface="Microsoft Sans Serif"/>
              </a:rPr>
              <a:t>al </a:t>
            </a:r>
            <a:r>
              <a:rPr dirty="0" sz="850" spc="40">
                <a:latin typeface="Microsoft Sans Serif"/>
                <a:cs typeface="Microsoft Sans Serif"/>
              </a:rPr>
              <a:t>par </a:t>
            </a:r>
            <a:r>
              <a:rPr dirty="0" sz="850" spc="4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multiplicado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por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velocidad.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03220" y="8921750"/>
            <a:ext cx="2637155" cy="515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7600"/>
              </a:lnSpc>
              <a:spcBef>
                <a:spcPts val="100"/>
              </a:spcBef>
            </a:pPr>
            <a:r>
              <a:rPr dirty="0" sz="850" spc="10">
                <a:latin typeface="Microsoft Sans Serif"/>
                <a:cs typeface="Microsoft Sans Serif"/>
              </a:rPr>
              <a:t>Velocidad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superficial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25">
                <a:latin typeface="Microsoft Sans Serif"/>
                <a:cs typeface="Microsoft Sans Serif"/>
              </a:rPr>
              <a:t>(FPM)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15">
                <a:latin typeface="Microsoft Sans Serif"/>
                <a:cs typeface="Microsoft Sans Serif"/>
              </a:rPr>
              <a:t>=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2π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x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Radio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x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Velocidad </a:t>
            </a:r>
            <a:r>
              <a:rPr dirty="0" sz="850" spc="-215">
                <a:latin typeface="Microsoft Sans Serif"/>
                <a:cs typeface="Microsoft Sans Serif"/>
              </a:rPr>
              <a:t> </a:t>
            </a:r>
            <a:r>
              <a:rPr dirty="0" sz="850" spc="-30">
                <a:latin typeface="Microsoft Sans Serif"/>
                <a:cs typeface="Microsoft Sans Serif"/>
              </a:rPr>
              <a:t>(RPM)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Par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15">
                <a:latin typeface="Microsoft Sans Serif"/>
                <a:cs typeface="Microsoft Sans Serif"/>
              </a:rPr>
              <a:t>=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>
                <a:latin typeface="Microsoft Sans Serif"/>
                <a:cs typeface="Microsoft Sans Serif"/>
              </a:rPr>
              <a:t>Fuerza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x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Radio</a:t>
            </a:r>
            <a:endParaRPr sz="8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950" spc="-75">
                <a:latin typeface="Microsoft Sans Serif"/>
                <a:cs typeface="Microsoft Sans Serif"/>
              </a:rPr>
              <a:t>CV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15">
                <a:latin typeface="Microsoft Sans Serif"/>
                <a:cs typeface="Microsoft Sans Serif"/>
              </a:rPr>
              <a:t>=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par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x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velocidad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77175" y="9536430"/>
            <a:ext cx="2870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105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54781" y="2161235"/>
            <a:ext cx="1497063" cy="83907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30779" y="2367889"/>
            <a:ext cx="440131" cy="44469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45244" y="3329559"/>
            <a:ext cx="3080067" cy="26125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39669" y="3716629"/>
            <a:ext cx="1361274" cy="26069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755925" y="4149877"/>
            <a:ext cx="1157973" cy="258762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2913227" y="6463372"/>
            <a:ext cx="1661795" cy="1501140"/>
            <a:chOff x="2913227" y="6463372"/>
            <a:chExt cx="1661795" cy="1501140"/>
          </a:xfrm>
        </p:grpSpPr>
        <p:sp>
          <p:nvSpPr>
            <p:cNvPr id="8" name="object 8"/>
            <p:cNvSpPr/>
            <p:nvPr/>
          </p:nvSpPr>
          <p:spPr>
            <a:xfrm>
              <a:off x="2913227" y="6554495"/>
              <a:ext cx="22860" cy="71755"/>
            </a:xfrm>
            <a:custGeom>
              <a:avLst/>
              <a:gdLst/>
              <a:ahLst/>
              <a:cxnLst/>
              <a:rect l="l" t="t" r="r" b="b"/>
              <a:pathLst>
                <a:path w="22860" h="71754">
                  <a:moveTo>
                    <a:pt x="22555" y="0"/>
                  </a:moveTo>
                  <a:lnTo>
                    <a:pt x="16256" y="0"/>
                  </a:lnTo>
                  <a:lnTo>
                    <a:pt x="10833" y="4813"/>
                  </a:lnTo>
                  <a:lnTo>
                    <a:pt x="6705" y="7785"/>
                  </a:lnTo>
                  <a:lnTo>
                    <a:pt x="3594" y="9525"/>
                  </a:lnTo>
                  <a:lnTo>
                    <a:pt x="0" y="11074"/>
                  </a:lnTo>
                  <a:lnTo>
                    <a:pt x="0" y="17678"/>
                  </a:lnTo>
                  <a:lnTo>
                    <a:pt x="15849" y="7213"/>
                  </a:lnTo>
                  <a:lnTo>
                    <a:pt x="15849" y="71323"/>
                  </a:lnTo>
                  <a:lnTo>
                    <a:pt x="22555" y="71323"/>
                  </a:lnTo>
                  <a:lnTo>
                    <a:pt x="2255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55391" y="6551955"/>
              <a:ext cx="203492" cy="7691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77337" y="6463372"/>
              <a:ext cx="1597177" cy="1500873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750018" y="8030489"/>
            <a:ext cx="298805" cy="9438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740151" y="6879640"/>
            <a:ext cx="92976" cy="490512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2723133" y="487070"/>
            <a:ext cx="430339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40">
                <a:latin typeface="Microsoft Sans Serif"/>
                <a:cs typeface="Microsoft Sans Serif"/>
              </a:rPr>
              <a:t>El </a:t>
            </a:r>
            <a:r>
              <a:rPr dirty="0" sz="900" spc="30">
                <a:latin typeface="Microsoft Sans Serif"/>
                <a:cs typeface="Microsoft Sans Serif"/>
              </a:rPr>
              <a:t>accionamiento </a:t>
            </a:r>
            <a:r>
              <a:rPr dirty="0" sz="900" spc="40">
                <a:latin typeface="Microsoft Sans Serif"/>
                <a:cs typeface="Microsoft Sans Serif"/>
              </a:rPr>
              <a:t>aumenta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-30">
                <a:latin typeface="Microsoft Sans Serif"/>
                <a:cs typeface="Microsoft Sans Serif"/>
              </a:rPr>
              <a:t>(RPM)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35">
                <a:latin typeface="Microsoft Sans Serif"/>
                <a:cs typeface="Microsoft Sans Serif"/>
              </a:rPr>
              <a:t>material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35">
                <a:latin typeface="Microsoft Sans Serif"/>
                <a:cs typeface="Microsoft Sans Serif"/>
              </a:rPr>
              <a:t>medida que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reduce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30">
                <a:latin typeface="Microsoft Sans Serif"/>
                <a:cs typeface="Microsoft Sans Serif"/>
              </a:rPr>
              <a:t>radio. </a:t>
            </a:r>
            <a:r>
              <a:rPr dirty="0" sz="900" spc="-40">
                <a:latin typeface="Microsoft Sans Serif"/>
                <a:cs typeface="Microsoft Sans Serif"/>
              </a:rPr>
              <a:t>Si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40">
                <a:latin typeface="Microsoft Sans Serif"/>
                <a:cs typeface="Microsoft Sans Serif"/>
              </a:rPr>
              <a:t>herramienta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corte </a:t>
            </a:r>
            <a:r>
              <a:rPr dirty="0" sz="900" spc="30">
                <a:latin typeface="Microsoft Sans Serif"/>
                <a:cs typeface="Microsoft Sans Serif"/>
              </a:rPr>
              <a:t>ha </a:t>
            </a:r>
            <a:r>
              <a:rPr dirty="0" sz="900" spc="35">
                <a:latin typeface="Microsoft Sans Serif"/>
                <a:cs typeface="Microsoft Sans Serif"/>
              </a:rPr>
              <a:t>cortado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50">
                <a:latin typeface="Microsoft Sans Serif"/>
                <a:cs typeface="Microsoft Sans Serif"/>
              </a:rPr>
              <a:t>mitad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30">
                <a:latin typeface="Microsoft Sans Serif"/>
                <a:cs typeface="Microsoft Sans Serif"/>
              </a:rPr>
              <a:t>radio, </a:t>
            </a:r>
            <a:r>
              <a:rPr dirty="0" sz="900" spc="55">
                <a:latin typeface="Microsoft Sans Serif"/>
                <a:cs typeface="Microsoft Sans Serif"/>
              </a:rPr>
              <a:t>por </a:t>
            </a:r>
            <a:r>
              <a:rPr dirty="0" sz="900" spc="6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ejemplo, </a:t>
            </a:r>
            <a:r>
              <a:rPr dirty="0" sz="900">
                <a:latin typeface="Microsoft Sans Serif"/>
                <a:cs typeface="Microsoft Sans Serif"/>
              </a:rPr>
              <a:t>las </a:t>
            </a:r>
            <a:r>
              <a:rPr dirty="0" sz="900" spc="-30">
                <a:latin typeface="Microsoft Sans Serif"/>
                <a:cs typeface="Microsoft Sans Serif"/>
              </a:rPr>
              <a:t>RPM </a:t>
            </a:r>
            <a:r>
              <a:rPr dirty="0" sz="900" spc="35">
                <a:latin typeface="Microsoft Sans Serif"/>
                <a:cs typeface="Microsoft Sans Serif"/>
              </a:rPr>
              <a:t>deben </a:t>
            </a:r>
            <a:r>
              <a:rPr dirty="0" sz="900" spc="25">
                <a:latin typeface="Microsoft Sans Serif"/>
                <a:cs typeface="Microsoft Sans Serif"/>
              </a:rPr>
              <a:t>duplicarse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45">
                <a:latin typeface="Microsoft Sans Serif"/>
                <a:cs typeface="Microsoft Sans Serif"/>
              </a:rPr>
              <a:t>mantener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5">
                <a:latin typeface="Microsoft Sans Serif"/>
                <a:cs typeface="Microsoft Sans Serif"/>
              </a:rPr>
              <a:t>superficie </a:t>
            </a:r>
            <a:r>
              <a:rPr dirty="0" sz="900" spc="30">
                <a:latin typeface="Microsoft Sans Serif"/>
                <a:cs typeface="Microsoft Sans Serif"/>
              </a:rPr>
              <a:t> constante </a:t>
            </a:r>
            <a:r>
              <a:rPr dirty="0" sz="900" spc="-25">
                <a:latin typeface="Microsoft Sans Serif"/>
                <a:cs typeface="Microsoft Sans Serif"/>
              </a:rPr>
              <a:t>(FPM). </a:t>
            </a:r>
            <a:r>
              <a:rPr dirty="0" sz="900" spc="15">
                <a:latin typeface="Microsoft Sans Serif"/>
                <a:cs typeface="Microsoft Sans Serif"/>
              </a:rPr>
              <a:t>Reducir el </a:t>
            </a:r>
            <a:r>
              <a:rPr dirty="0" sz="900" spc="40">
                <a:latin typeface="Microsoft Sans Serif"/>
                <a:cs typeface="Microsoft Sans Serif"/>
              </a:rPr>
              <a:t>radio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50">
                <a:latin typeface="Microsoft Sans Serif"/>
                <a:cs typeface="Microsoft Sans Serif"/>
              </a:rPr>
              <a:t>mitad </a:t>
            </a:r>
            <a:r>
              <a:rPr dirty="0" sz="900" spc="30">
                <a:latin typeface="Microsoft Sans Serif"/>
                <a:cs typeface="Microsoft Sans Serif"/>
              </a:rPr>
              <a:t>provocará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30">
                <a:latin typeface="Microsoft Sans Serif"/>
                <a:cs typeface="Microsoft Sans Serif"/>
              </a:rPr>
              <a:t>reducción </a:t>
            </a:r>
            <a:r>
              <a:rPr dirty="0" sz="900" spc="35">
                <a:latin typeface="Microsoft Sans Serif"/>
                <a:cs typeface="Microsoft Sans Serif"/>
              </a:rPr>
              <a:t> correspondiente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30">
                <a:latin typeface="Microsoft Sans Serif"/>
                <a:cs typeface="Microsoft Sans Serif"/>
              </a:rPr>
              <a:t>par. </a:t>
            </a:r>
            <a:r>
              <a:rPr dirty="0" sz="900" spc="20">
                <a:latin typeface="Microsoft Sans Serif"/>
                <a:cs typeface="Microsoft Sans Serif"/>
              </a:rPr>
              <a:t>Una </a:t>
            </a:r>
            <a:r>
              <a:rPr dirty="0" sz="900" spc="25">
                <a:latin typeface="Microsoft Sans Serif"/>
                <a:cs typeface="Microsoft Sans Serif"/>
              </a:rPr>
              <a:t>duplicación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-30">
                <a:latin typeface="Microsoft Sans Serif"/>
                <a:cs typeface="Microsoft Sans Serif"/>
              </a:rPr>
              <a:t>(RPM)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4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reducción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par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65">
                <a:latin typeface="Microsoft Sans Serif"/>
                <a:cs typeface="Microsoft Sans Serif"/>
              </a:rPr>
              <a:t>motor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50">
                <a:latin typeface="Microsoft Sans Serif"/>
                <a:cs typeface="Microsoft Sans Serif"/>
              </a:rPr>
              <a:t>mitad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hace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potencia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permanezca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constante.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23133" y="4788560"/>
            <a:ext cx="4302125" cy="1305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dirty="0" sz="850" spc="30">
                <a:latin typeface="Microsoft Sans Serif"/>
                <a:cs typeface="Microsoft Sans Serif"/>
              </a:rPr>
              <a:t>Un </a:t>
            </a:r>
            <a:r>
              <a:rPr dirty="0" sz="850" spc="35">
                <a:latin typeface="Microsoft Sans Serif"/>
                <a:cs typeface="Microsoft Sans Serif"/>
              </a:rPr>
              <a:t>radio </a:t>
            </a:r>
            <a:r>
              <a:rPr dirty="0" sz="850" spc="20">
                <a:latin typeface="Microsoft Sans Serif"/>
                <a:cs typeface="Microsoft Sans Serif"/>
              </a:rPr>
              <a:t>más </a:t>
            </a:r>
            <a:r>
              <a:rPr dirty="0" sz="850" spc="35">
                <a:latin typeface="Microsoft Sans Serif"/>
                <a:cs typeface="Microsoft Sans Serif"/>
              </a:rPr>
              <a:t>pequeño requiere </a:t>
            </a:r>
            <a:r>
              <a:rPr dirty="0" sz="850" spc="30">
                <a:latin typeface="Microsoft Sans Serif"/>
                <a:cs typeface="Microsoft Sans Serif"/>
              </a:rPr>
              <a:t>menos </a:t>
            </a:r>
            <a:r>
              <a:rPr dirty="0" sz="850" spc="45">
                <a:latin typeface="Microsoft Sans Serif"/>
                <a:cs typeface="Microsoft Sans Serif"/>
              </a:rPr>
              <a:t>torque </a:t>
            </a:r>
            <a:r>
              <a:rPr dirty="0" sz="850" spc="30">
                <a:latin typeface="Microsoft Sans Serif"/>
                <a:cs typeface="Microsoft Sans Serif"/>
              </a:rPr>
              <a:t>para girar. Debido </a:t>
            </a:r>
            <a:r>
              <a:rPr dirty="0" sz="850">
                <a:latin typeface="Microsoft Sans Serif"/>
                <a:cs typeface="Microsoft Sans Serif"/>
              </a:rPr>
              <a:t>a </a:t>
            </a:r>
            <a:r>
              <a:rPr dirty="0" sz="850" spc="35">
                <a:latin typeface="Microsoft Sans Serif"/>
                <a:cs typeface="Microsoft Sans Serif"/>
              </a:rPr>
              <a:t>que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40">
                <a:latin typeface="Microsoft Sans Serif"/>
                <a:cs typeface="Microsoft Sans Serif"/>
              </a:rPr>
              <a:t>par </a:t>
            </a:r>
            <a:r>
              <a:rPr dirty="0" sz="850" spc="4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disminuye </a:t>
            </a:r>
            <a:r>
              <a:rPr dirty="0" sz="850" spc="25">
                <a:latin typeface="Microsoft Sans Serif"/>
                <a:cs typeface="Microsoft Sans Serif"/>
              </a:rPr>
              <a:t>con </a:t>
            </a:r>
            <a:r>
              <a:rPr dirty="0" sz="850" spc="50">
                <a:latin typeface="Microsoft Sans Serif"/>
                <a:cs typeface="Microsoft Sans Serif"/>
              </a:rPr>
              <a:t>un </a:t>
            </a:r>
            <a:r>
              <a:rPr dirty="0" sz="850" spc="35">
                <a:latin typeface="Microsoft Sans Serif"/>
                <a:cs typeface="Microsoft Sans Serif"/>
              </a:rPr>
              <a:t>radio </a:t>
            </a:r>
            <a:r>
              <a:rPr dirty="0" sz="850" spc="20">
                <a:latin typeface="Microsoft Sans Serif"/>
                <a:cs typeface="Microsoft Sans Serif"/>
              </a:rPr>
              <a:t>más </a:t>
            </a:r>
            <a:r>
              <a:rPr dirty="0" sz="850" spc="30">
                <a:latin typeface="Microsoft Sans Serif"/>
                <a:cs typeface="Microsoft Sans Serif"/>
              </a:rPr>
              <a:t>pequeño, </a:t>
            </a:r>
            <a:r>
              <a:rPr dirty="0" sz="850" spc="15">
                <a:latin typeface="Microsoft Sans Serif"/>
                <a:cs typeface="Microsoft Sans Serif"/>
              </a:rPr>
              <a:t>los </a:t>
            </a:r>
            <a:r>
              <a:rPr dirty="0" sz="850" spc="40">
                <a:latin typeface="Microsoft Sans Serif"/>
                <a:cs typeface="Microsoft Sans Serif"/>
              </a:rPr>
              <a:t>motores </a:t>
            </a:r>
            <a:r>
              <a:rPr dirty="0" sz="850" spc="35">
                <a:latin typeface="Microsoft Sans Serif"/>
                <a:cs typeface="Microsoft Sans Serif"/>
              </a:rPr>
              <a:t>que funcionan </a:t>
            </a:r>
            <a:r>
              <a:rPr dirty="0" sz="850" spc="25">
                <a:latin typeface="Microsoft Sans Serif"/>
                <a:cs typeface="Microsoft Sans Serif"/>
              </a:rPr>
              <a:t>con </a:t>
            </a:r>
            <a:r>
              <a:rPr dirty="0" sz="850" spc="35">
                <a:latin typeface="Microsoft Sans Serif"/>
                <a:cs typeface="Microsoft Sans Serif"/>
              </a:rPr>
              <a:t>una </a:t>
            </a:r>
            <a:r>
              <a:rPr dirty="0" sz="850" spc="40">
                <a:latin typeface="Microsoft Sans Serif"/>
                <a:cs typeface="Microsoft Sans Serif"/>
              </a:rPr>
              <a:t> </a:t>
            </a:r>
            <a:r>
              <a:rPr dirty="0" sz="850" spc="15">
                <a:latin typeface="Microsoft Sans Serif"/>
                <a:cs typeface="Microsoft Sans Serif"/>
              </a:rPr>
              <a:t>aplicación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potencia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constante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pueden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funcionar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50">
                <a:latin typeface="Microsoft Sans Serif"/>
                <a:cs typeface="Microsoft Sans Serif"/>
              </a:rPr>
              <a:t>por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encima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velocidad</a:t>
            </a:r>
            <a:r>
              <a:rPr dirty="0" sz="850" spc="5">
                <a:latin typeface="Microsoft Sans Serif"/>
                <a:cs typeface="Microsoft Sans Serif"/>
              </a:rPr>
              <a:t> base.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Un </a:t>
            </a:r>
            <a:r>
              <a:rPr dirty="0" sz="850" spc="60">
                <a:latin typeface="Microsoft Sans Serif"/>
                <a:cs typeface="Microsoft Sans Serif"/>
              </a:rPr>
              <a:t>motor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0">
                <a:latin typeface="Microsoft Sans Serif"/>
                <a:cs typeface="Microsoft Sans Serif"/>
              </a:rPr>
              <a:t>60 </a:t>
            </a:r>
            <a:r>
              <a:rPr dirty="0" sz="850" spc="-10">
                <a:latin typeface="Microsoft Sans Serif"/>
                <a:cs typeface="Microsoft Sans Serif"/>
              </a:rPr>
              <a:t>Hz, </a:t>
            </a:r>
            <a:r>
              <a:rPr dirty="0" sz="850" spc="50">
                <a:latin typeface="Microsoft Sans Serif"/>
                <a:cs typeface="Microsoft Sans Serif"/>
              </a:rPr>
              <a:t>por </a:t>
            </a:r>
            <a:r>
              <a:rPr dirty="0" sz="850" spc="25">
                <a:latin typeface="Microsoft Sans Serif"/>
                <a:cs typeface="Microsoft Sans Serif"/>
              </a:rPr>
              <a:t>ejemplo, </a:t>
            </a:r>
            <a:r>
              <a:rPr dirty="0" sz="850" spc="35">
                <a:latin typeface="Microsoft Sans Serif"/>
                <a:cs typeface="Microsoft Sans Serif"/>
              </a:rPr>
              <a:t>podría funcionar </a:t>
            </a:r>
            <a:r>
              <a:rPr dirty="0" sz="850">
                <a:latin typeface="Microsoft Sans Serif"/>
                <a:cs typeface="Microsoft Sans Serif"/>
              </a:rPr>
              <a:t>a </a:t>
            </a:r>
            <a:r>
              <a:rPr dirty="0" sz="850" spc="10">
                <a:latin typeface="Microsoft Sans Serif"/>
                <a:cs typeface="Microsoft Sans Serif"/>
              </a:rPr>
              <a:t>90 </a:t>
            </a:r>
            <a:r>
              <a:rPr dirty="0" sz="850" spc="-5">
                <a:latin typeface="Microsoft Sans Serif"/>
                <a:cs typeface="Microsoft Sans Serif"/>
              </a:rPr>
              <a:t>Hz </a:t>
            </a:r>
            <a:r>
              <a:rPr dirty="0" sz="850" spc="30">
                <a:latin typeface="Microsoft Sans Serif"/>
                <a:cs typeface="Microsoft Sans Serif"/>
              </a:rPr>
              <a:t>cuando </a:t>
            </a:r>
            <a:r>
              <a:rPr dirty="0" sz="850" spc="15">
                <a:latin typeface="Microsoft Sans Serif"/>
                <a:cs typeface="Microsoft Sans Serif"/>
              </a:rPr>
              <a:t>el </a:t>
            </a:r>
            <a:r>
              <a:rPr dirty="0" sz="850" spc="35">
                <a:latin typeface="Microsoft Sans Serif"/>
                <a:cs typeface="Microsoft Sans Serif"/>
              </a:rPr>
              <a:t>radio </a:t>
            </a:r>
            <a:r>
              <a:rPr dirty="0" sz="850" spc="-10">
                <a:latin typeface="Microsoft Sans Serif"/>
                <a:cs typeface="Microsoft Sans Serif"/>
              </a:rPr>
              <a:t>es 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mínimo.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-15">
                <a:latin typeface="Microsoft Sans Serif"/>
                <a:cs typeface="Microsoft Sans Serif"/>
              </a:rPr>
              <a:t>Las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-25">
                <a:latin typeface="Microsoft Sans Serif"/>
                <a:cs typeface="Microsoft Sans Serif"/>
              </a:rPr>
              <a:t>RPM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deben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aumentar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para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mantener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constante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la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velocidad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superficial.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Un </a:t>
            </a:r>
            <a:r>
              <a:rPr dirty="0" sz="850" spc="45">
                <a:latin typeface="Microsoft Sans Serif"/>
                <a:cs typeface="Microsoft Sans Serif"/>
              </a:rPr>
              <a:t>aumento </a:t>
            </a:r>
            <a:r>
              <a:rPr dirty="0" sz="850" spc="25">
                <a:latin typeface="Microsoft Sans Serif"/>
                <a:cs typeface="Microsoft Sans Serif"/>
              </a:rPr>
              <a:t>de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20">
                <a:latin typeface="Microsoft Sans Serif"/>
                <a:cs typeface="Microsoft Sans Serif"/>
              </a:rPr>
              <a:t>velocidad </a:t>
            </a:r>
            <a:r>
              <a:rPr dirty="0" sz="850" spc="-30">
                <a:latin typeface="Microsoft Sans Serif"/>
                <a:cs typeface="Microsoft Sans Serif"/>
              </a:rPr>
              <a:t>(RPM) </a:t>
            </a:r>
            <a:r>
              <a:rPr dirty="0" sz="850" spc="5">
                <a:latin typeface="Microsoft Sans Serif"/>
                <a:cs typeface="Microsoft Sans Serif"/>
              </a:rPr>
              <a:t>y </a:t>
            </a:r>
            <a:r>
              <a:rPr dirty="0" sz="850" spc="35">
                <a:latin typeface="Microsoft Sans Serif"/>
                <a:cs typeface="Microsoft Sans Serif"/>
              </a:rPr>
              <a:t>una </a:t>
            </a:r>
            <a:r>
              <a:rPr dirty="0" sz="850" spc="30">
                <a:latin typeface="Microsoft Sans Serif"/>
                <a:cs typeface="Microsoft Sans Serif"/>
              </a:rPr>
              <a:t>disminución </a:t>
            </a:r>
            <a:r>
              <a:rPr dirty="0" sz="850" spc="25">
                <a:latin typeface="Microsoft Sans Serif"/>
                <a:cs typeface="Microsoft Sans Serif"/>
              </a:rPr>
              <a:t>del </a:t>
            </a:r>
            <a:r>
              <a:rPr dirty="0" sz="850" spc="40">
                <a:latin typeface="Microsoft Sans Serif"/>
                <a:cs typeface="Microsoft Sans Serif"/>
              </a:rPr>
              <a:t>par </a:t>
            </a:r>
            <a:r>
              <a:rPr dirty="0" sz="850" spc="20">
                <a:latin typeface="Microsoft Sans Serif"/>
                <a:cs typeface="Microsoft Sans Serif"/>
              </a:rPr>
              <a:t>significa </a:t>
            </a:r>
            <a:r>
              <a:rPr dirty="0" sz="850" spc="35">
                <a:latin typeface="Microsoft Sans Serif"/>
                <a:cs typeface="Microsoft Sans Serif"/>
              </a:rPr>
              <a:t>que </a:t>
            </a:r>
            <a:r>
              <a:rPr dirty="0" sz="850" spc="10">
                <a:latin typeface="Microsoft Sans Serif"/>
                <a:cs typeface="Microsoft Sans Serif"/>
              </a:rPr>
              <a:t>la </a:t>
            </a:r>
            <a:r>
              <a:rPr dirty="0" sz="850" spc="1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potencia</a:t>
            </a:r>
            <a:r>
              <a:rPr dirty="0" sz="850" spc="-10">
                <a:latin typeface="Microsoft Sans Serif"/>
                <a:cs typeface="Microsoft Sans Serif"/>
              </a:rPr>
              <a:t> </a:t>
            </a:r>
            <a:r>
              <a:rPr dirty="0" sz="850" spc="30">
                <a:latin typeface="Microsoft Sans Serif"/>
                <a:cs typeface="Microsoft Sans Serif"/>
              </a:rPr>
              <a:t>permanecerá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constante.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7050" y="9536430"/>
            <a:ext cx="2870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106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26628" y="4282884"/>
            <a:ext cx="3949700" cy="3950970"/>
            <a:chOff x="2926628" y="4282884"/>
            <a:chExt cx="3949700" cy="3950970"/>
          </a:xfrm>
        </p:grpSpPr>
        <p:sp>
          <p:nvSpPr>
            <p:cNvPr id="3" name="object 3"/>
            <p:cNvSpPr/>
            <p:nvPr/>
          </p:nvSpPr>
          <p:spPr>
            <a:xfrm>
              <a:off x="4314812" y="4285170"/>
              <a:ext cx="1078230" cy="757555"/>
            </a:xfrm>
            <a:custGeom>
              <a:avLst/>
              <a:gdLst/>
              <a:ahLst/>
              <a:cxnLst/>
              <a:rect l="l" t="t" r="r" b="b"/>
              <a:pathLst>
                <a:path w="1078229" h="757554">
                  <a:moveTo>
                    <a:pt x="296583" y="347040"/>
                  </a:moveTo>
                  <a:lnTo>
                    <a:pt x="347827" y="251536"/>
                  </a:lnTo>
                  <a:lnTo>
                    <a:pt x="225158" y="177012"/>
                  </a:lnTo>
                  <a:lnTo>
                    <a:pt x="0" y="287261"/>
                  </a:lnTo>
                  <a:lnTo>
                    <a:pt x="75310" y="430110"/>
                  </a:lnTo>
                </a:path>
                <a:path w="1078229" h="757554">
                  <a:moveTo>
                    <a:pt x="225158" y="177012"/>
                  </a:moveTo>
                  <a:lnTo>
                    <a:pt x="197205" y="381203"/>
                  </a:lnTo>
                </a:path>
                <a:path w="1078229" h="757554">
                  <a:moveTo>
                    <a:pt x="65227" y="728243"/>
                  </a:moveTo>
                  <a:lnTo>
                    <a:pt x="217398" y="667689"/>
                  </a:lnTo>
                  <a:lnTo>
                    <a:pt x="217398" y="371881"/>
                  </a:lnTo>
                  <a:lnTo>
                    <a:pt x="65227" y="443306"/>
                  </a:lnTo>
                  <a:lnTo>
                    <a:pt x="65227" y="728243"/>
                  </a:lnTo>
                  <a:lnTo>
                    <a:pt x="128117" y="756970"/>
                  </a:lnTo>
                </a:path>
                <a:path w="1078229" h="757554">
                  <a:moveTo>
                    <a:pt x="217398" y="371881"/>
                  </a:moveTo>
                  <a:lnTo>
                    <a:pt x="236029" y="379653"/>
                  </a:lnTo>
                  <a:lnTo>
                    <a:pt x="236029" y="514743"/>
                  </a:lnTo>
                  <a:lnTo>
                    <a:pt x="351713" y="572185"/>
                  </a:lnTo>
                  <a:lnTo>
                    <a:pt x="351713" y="662254"/>
                  </a:lnTo>
                </a:path>
                <a:path w="1078229" h="757554">
                  <a:moveTo>
                    <a:pt x="216623" y="667689"/>
                  </a:moveTo>
                  <a:lnTo>
                    <a:pt x="275628" y="696417"/>
                  </a:lnTo>
                </a:path>
                <a:path w="1078229" h="757554">
                  <a:moveTo>
                    <a:pt x="236029" y="379653"/>
                  </a:moveTo>
                  <a:lnTo>
                    <a:pt x="776389" y="126542"/>
                  </a:lnTo>
                </a:path>
                <a:path w="1078229" h="757554">
                  <a:moveTo>
                    <a:pt x="776389" y="274065"/>
                  </a:moveTo>
                  <a:lnTo>
                    <a:pt x="236029" y="514743"/>
                  </a:lnTo>
                </a:path>
                <a:path w="1078229" h="757554">
                  <a:moveTo>
                    <a:pt x="351713" y="572185"/>
                  </a:moveTo>
                  <a:lnTo>
                    <a:pt x="776389" y="398284"/>
                  </a:lnTo>
                </a:path>
                <a:path w="1078229" h="757554">
                  <a:moveTo>
                    <a:pt x="834618" y="469709"/>
                  </a:moveTo>
                  <a:lnTo>
                    <a:pt x="779500" y="435546"/>
                  </a:lnTo>
                  <a:lnTo>
                    <a:pt x="779500" y="71424"/>
                  </a:lnTo>
                  <a:lnTo>
                    <a:pt x="924687" y="2324"/>
                  </a:lnTo>
                  <a:lnTo>
                    <a:pt x="945641" y="15519"/>
                  </a:lnTo>
                  <a:lnTo>
                    <a:pt x="987577" y="0"/>
                  </a:lnTo>
                  <a:lnTo>
                    <a:pt x="1065987" y="54343"/>
                  </a:lnTo>
                </a:path>
                <a:path w="1078229" h="757554">
                  <a:moveTo>
                    <a:pt x="779500" y="435546"/>
                  </a:moveTo>
                  <a:lnTo>
                    <a:pt x="924687" y="374992"/>
                  </a:lnTo>
                  <a:lnTo>
                    <a:pt x="985240" y="411479"/>
                  </a:lnTo>
                </a:path>
                <a:path w="1078229" h="757554">
                  <a:moveTo>
                    <a:pt x="924687" y="2324"/>
                  </a:moveTo>
                  <a:lnTo>
                    <a:pt x="924687" y="374992"/>
                  </a:lnTo>
                </a:path>
                <a:path w="1078229" h="757554">
                  <a:moveTo>
                    <a:pt x="945641" y="15519"/>
                  </a:moveTo>
                  <a:lnTo>
                    <a:pt x="945641" y="332282"/>
                  </a:lnTo>
                  <a:lnTo>
                    <a:pt x="1032598" y="388188"/>
                  </a:lnTo>
                </a:path>
                <a:path w="1078229" h="757554">
                  <a:moveTo>
                    <a:pt x="987577" y="0"/>
                  </a:moveTo>
                  <a:lnTo>
                    <a:pt x="987577" y="181673"/>
                  </a:lnTo>
                  <a:lnTo>
                    <a:pt x="945641" y="200304"/>
                  </a:lnTo>
                  <a:lnTo>
                    <a:pt x="1077633" y="284924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00103" y="4326356"/>
              <a:ext cx="200215" cy="33454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03447" y="4829454"/>
              <a:ext cx="182751" cy="22681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380739" y="4398517"/>
              <a:ext cx="2655570" cy="1172210"/>
            </a:xfrm>
            <a:custGeom>
              <a:avLst/>
              <a:gdLst/>
              <a:ahLst/>
              <a:cxnLst/>
              <a:rect l="l" t="t" r="r" b="b"/>
              <a:pathLst>
                <a:path w="2655570" h="1172210">
                  <a:moveTo>
                    <a:pt x="2655329" y="0"/>
                  </a:moveTo>
                  <a:lnTo>
                    <a:pt x="22593" y="1062101"/>
                  </a:lnTo>
                  <a:lnTo>
                    <a:pt x="9338" y="1072797"/>
                  </a:lnTo>
                  <a:lnTo>
                    <a:pt x="1538" y="1089466"/>
                  </a:lnTo>
                  <a:lnTo>
                    <a:pt x="0" y="1109921"/>
                  </a:lnTo>
                  <a:lnTo>
                    <a:pt x="5525" y="1131976"/>
                  </a:lnTo>
                  <a:lnTo>
                    <a:pt x="16842" y="1151567"/>
                  </a:lnTo>
                  <a:lnTo>
                    <a:pt x="32015" y="1165263"/>
                  </a:lnTo>
                  <a:lnTo>
                    <a:pt x="49082" y="1171824"/>
                  </a:lnTo>
                  <a:lnTo>
                    <a:pt x="66078" y="1170012"/>
                  </a:lnTo>
                  <a:lnTo>
                    <a:pt x="109550" y="1153706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26628" y="4594212"/>
              <a:ext cx="3949278" cy="36396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05448" y="4361598"/>
              <a:ext cx="369709" cy="7447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539232" y="4401819"/>
              <a:ext cx="822325" cy="0"/>
            </a:xfrm>
            <a:custGeom>
              <a:avLst/>
              <a:gdLst/>
              <a:ahLst/>
              <a:cxnLst/>
              <a:rect l="l" t="t" r="r" b="b"/>
              <a:pathLst>
                <a:path w="822325" h="0">
                  <a:moveTo>
                    <a:pt x="0" y="0"/>
                  </a:moveTo>
                  <a:lnTo>
                    <a:pt x="822223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2903220" y="527050"/>
            <a:ext cx="220218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20">
                <a:latin typeface="Microsoft Sans Serif"/>
                <a:cs typeface="Microsoft Sans Serif"/>
              </a:rPr>
              <a:t>Aplicaciones</a:t>
            </a:r>
            <a:r>
              <a:rPr dirty="0" sz="1500" spc="-60">
                <a:latin typeface="Microsoft Sans Serif"/>
                <a:cs typeface="Microsoft Sans Serif"/>
              </a:rPr>
              <a:t> </a:t>
            </a:r>
            <a:r>
              <a:rPr dirty="0" sz="1500" spc="100">
                <a:latin typeface="Microsoft Sans Serif"/>
                <a:cs typeface="Microsoft Sans Serif"/>
              </a:rPr>
              <a:t>multimotor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03220" y="1874519"/>
            <a:ext cx="4274185" cy="2037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20">
                <a:latin typeface="Microsoft Sans Serif"/>
                <a:cs typeface="Microsoft Sans Serif"/>
              </a:rPr>
              <a:t>Muchas </a:t>
            </a:r>
            <a:r>
              <a:rPr dirty="0" sz="900" spc="15">
                <a:latin typeface="Microsoft Sans Serif"/>
                <a:cs typeface="Microsoft Sans Serif"/>
              </a:rPr>
              <a:t>aplicaciones </a:t>
            </a:r>
            <a:r>
              <a:rPr dirty="0" sz="900" spc="35">
                <a:latin typeface="Microsoft Sans Serif"/>
                <a:cs typeface="Microsoft Sans Serif"/>
              </a:rPr>
              <a:t>requieren </a:t>
            </a:r>
            <a:r>
              <a:rPr dirty="0" sz="900" spc="25">
                <a:latin typeface="Microsoft Sans Serif"/>
                <a:cs typeface="Microsoft Sans Serif"/>
              </a:rPr>
              <a:t>más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50">
                <a:latin typeface="Microsoft Sans Serif"/>
                <a:cs typeface="Microsoft Sans Serif"/>
              </a:rPr>
              <a:t>motor. </a:t>
            </a:r>
            <a:r>
              <a:rPr dirty="0" sz="900" spc="-25">
                <a:latin typeface="Microsoft Sans Serif"/>
                <a:cs typeface="Microsoft Sans Serif"/>
              </a:rPr>
              <a:t>En </a:t>
            </a:r>
            <a:r>
              <a:rPr dirty="0" sz="900" spc="30">
                <a:latin typeface="Microsoft Sans Serif"/>
                <a:cs typeface="Microsoft Sans Serif"/>
              </a:rPr>
              <a:t>algunos </a:t>
            </a:r>
            <a:r>
              <a:rPr dirty="0" sz="900" spc="-5">
                <a:latin typeface="Microsoft Sans Serif"/>
                <a:cs typeface="Microsoft Sans Serif"/>
              </a:rPr>
              <a:t>casos,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6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variador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puede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alimentar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más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motores.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Cuando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esto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sucede,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corriente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nominal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los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motores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sumados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no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puede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ser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mayor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corriente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nominal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 </a:t>
            </a:r>
            <a:r>
              <a:rPr dirty="0" sz="900" spc="30">
                <a:latin typeface="Microsoft Sans Serif"/>
                <a:cs typeface="Microsoft Sans Serif"/>
              </a:rPr>
              <a:t>variador. </a:t>
            </a:r>
            <a:r>
              <a:rPr dirty="0" sz="900" spc="25">
                <a:latin typeface="Microsoft Sans Serif"/>
                <a:cs typeface="Microsoft Sans Serif"/>
              </a:rPr>
              <a:t>Otras </a:t>
            </a:r>
            <a:r>
              <a:rPr dirty="0" sz="900" spc="15">
                <a:latin typeface="Microsoft Sans Serif"/>
                <a:cs typeface="Microsoft Sans Serif"/>
              </a:rPr>
              <a:t>aplicaciones </a:t>
            </a:r>
            <a:r>
              <a:rPr dirty="0" sz="900" spc="35">
                <a:latin typeface="Microsoft Sans Serif"/>
                <a:cs typeface="Microsoft Sans Serif"/>
              </a:rPr>
              <a:t>requieren múltiples </a:t>
            </a:r>
            <a:r>
              <a:rPr dirty="0" sz="900" spc="45">
                <a:latin typeface="Microsoft Sans Serif"/>
                <a:cs typeface="Microsoft Sans Serif"/>
              </a:rPr>
              <a:t>motores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 spc="20">
                <a:latin typeface="Microsoft Sans Serif"/>
                <a:cs typeface="Microsoft Sans Serif"/>
              </a:rPr>
              <a:t>variadores. Una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máquina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hilar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producir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fibras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sintéticas,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ilustrada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30">
                <a:latin typeface="Microsoft Sans Serif"/>
                <a:cs typeface="Microsoft Sans Serif"/>
              </a:rPr>
              <a:t>continuación,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es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ejemplo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una </a:t>
            </a:r>
            <a:r>
              <a:rPr dirty="0" sz="900" spc="20">
                <a:latin typeface="Microsoft Sans Serif"/>
                <a:cs typeface="Microsoft Sans Serif"/>
              </a:rPr>
              <a:t>aplicación </a:t>
            </a:r>
            <a:r>
              <a:rPr dirty="0" sz="900" spc="50">
                <a:latin typeface="Microsoft Sans Serif"/>
                <a:cs typeface="Microsoft Sans Serif"/>
              </a:rPr>
              <a:t>multimotor, </a:t>
            </a:r>
            <a:r>
              <a:rPr dirty="0" sz="900" spc="35">
                <a:latin typeface="Microsoft Sans Serif"/>
                <a:cs typeface="Microsoft Sans Serif"/>
              </a:rPr>
              <a:t>multiaccionamiento. </a:t>
            </a:r>
            <a:r>
              <a:rPr dirty="0" sz="900" spc="10">
                <a:latin typeface="Microsoft Sans Serif"/>
                <a:cs typeface="Microsoft Sans Serif"/>
              </a:rPr>
              <a:t>Varios </a:t>
            </a:r>
            <a:r>
              <a:rPr dirty="0" sz="900" spc="45">
                <a:latin typeface="Microsoft Sans Serif"/>
                <a:cs typeface="Microsoft Sans Serif"/>
              </a:rPr>
              <a:t>motores </a:t>
            </a:r>
            <a:r>
              <a:rPr dirty="0" sz="900" spc="5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hacen </a:t>
            </a:r>
            <a:r>
              <a:rPr dirty="0" sz="900" spc="35">
                <a:latin typeface="Microsoft Sans Serif"/>
                <a:cs typeface="Microsoft Sans Serif"/>
              </a:rPr>
              <a:t>funcionar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30">
                <a:latin typeface="Microsoft Sans Serif"/>
                <a:cs typeface="Microsoft Sans Serif"/>
              </a:rPr>
              <a:t>extrusora, </a:t>
            </a:r>
            <a:r>
              <a:rPr dirty="0" sz="900">
                <a:latin typeface="Microsoft Sans Serif"/>
                <a:cs typeface="Microsoft Sans Serif"/>
              </a:rPr>
              <a:t>las </a:t>
            </a:r>
            <a:r>
              <a:rPr dirty="0" sz="900" spc="35">
                <a:latin typeface="Microsoft Sans Serif"/>
                <a:cs typeface="Microsoft Sans Serif"/>
              </a:rPr>
              <a:t>bombas </a:t>
            </a:r>
            <a:r>
              <a:rPr dirty="0" sz="900" spc="30">
                <a:latin typeface="Microsoft Sans Serif"/>
                <a:cs typeface="Microsoft Sans Serif"/>
              </a:rPr>
              <a:t>giratorias,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30">
                <a:latin typeface="Microsoft Sans Serif"/>
                <a:cs typeface="Microsoft Sans Serif"/>
              </a:rPr>
              <a:t>rodillos de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preparación,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30">
                <a:latin typeface="Microsoft Sans Serif"/>
                <a:cs typeface="Microsoft Sans Serif"/>
              </a:rPr>
              <a:t>rodillos </a:t>
            </a:r>
            <a:r>
              <a:rPr dirty="0" sz="900" spc="25">
                <a:latin typeface="Microsoft Sans Serif"/>
                <a:cs typeface="Microsoft Sans Serif"/>
              </a:rPr>
              <a:t>guía,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25">
                <a:latin typeface="Microsoft Sans Serif"/>
                <a:cs typeface="Microsoft Sans Serif"/>
              </a:rPr>
              <a:t>dispositivos </a:t>
            </a:r>
            <a:r>
              <a:rPr dirty="0" sz="900" spc="20">
                <a:latin typeface="Microsoft Sans Serif"/>
                <a:cs typeface="Microsoft Sans Serif"/>
              </a:rPr>
              <a:t>transversales </a:t>
            </a:r>
            <a:r>
              <a:rPr dirty="0" sz="900" spc="5">
                <a:latin typeface="Microsoft Sans Serif"/>
                <a:cs typeface="Microsoft Sans Serif"/>
              </a:rPr>
              <a:t>y </a:t>
            </a:r>
            <a:r>
              <a:rPr dirty="0" sz="900">
                <a:latin typeface="Microsoft Sans Serif"/>
                <a:cs typeface="Microsoft Sans Serif"/>
              </a:rPr>
              <a:t>las </a:t>
            </a:r>
            <a:r>
              <a:rPr dirty="0" sz="900" spc="30">
                <a:latin typeface="Microsoft Sans Serif"/>
                <a:cs typeface="Microsoft Sans Serif"/>
              </a:rPr>
              <a:t>bobinadoras.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Un </a:t>
            </a:r>
            <a:r>
              <a:rPr dirty="0" sz="900" spc="35">
                <a:latin typeface="Microsoft Sans Serif"/>
                <a:cs typeface="Microsoft Sans Serif"/>
              </a:rPr>
              <a:t>variador puede </a:t>
            </a:r>
            <a:r>
              <a:rPr dirty="0" sz="900" spc="40">
                <a:latin typeface="Microsoft Sans Serif"/>
                <a:cs typeface="Microsoft Sans Serif"/>
              </a:rPr>
              <a:t>alimentar </a:t>
            </a:r>
            <a:r>
              <a:rPr dirty="0" sz="900" spc="35">
                <a:latin typeface="Microsoft Sans Serif"/>
                <a:cs typeface="Microsoft Sans Serif"/>
              </a:rPr>
              <a:t>todos </a:t>
            </a:r>
            <a:r>
              <a:rPr dirty="0" sz="900" spc="15">
                <a:latin typeface="Microsoft Sans Serif"/>
                <a:cs typeface="Microsoft Sans Serif"/>
              </a:rPr>
              <a:t>los </a:t>
            </a:r>
            <a:r>
              <a:rPr dirty="0" sz="900" spc="45">
                <a:latin typeface="Microsoft Sans Serif"/>
                <a:cs typeface="Microsoft Sans Serif"/>
              </a:rPr>
              <a:t>motores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>
                <a:latin typeface="Microsoft Sans Serif"/>
                <a:cs typeface="Microsoft Sans Serif"/>
              </a:rPr>
              <a:t>las </a:t>
            </a:r>
            <a:r>
              <a:rPr dirty="0" sz="900" spc="35">
                <a:latin typeface="Microsoft Sans Serif"/>
                <a:cs typeface="Microsoft Sans Serif"/>
              </a:rPr>
              <a:t>bombas giratorias </a:t>
            </a:r>
            <a:r>
              <a:rPr dirty="0" sz="900" spc="40">
                <a:latin typeface="Microsoft Sans Serif"/>
                <a:cs typeface="Microsoft Sans Serif"/>
              </a:rPr>
              <a:t>o </a:t>
            </a:r>
            <a:r>
              <a:rPr dirty="0" sz="900" spc="4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todos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motores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godet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o</a:t>
            </a:r>
            <a:r>
              <a:rPr dirty="0" sz="900" spc="-10">
                <a:latin typeface="Microsoft Sans Serif"/>
                <a:cs typeface="Microsoft Sans Serif"/>
              </a:rPr>
              <a:t> se </a:t>
            </a:r>
            <a:r>
              <a:rPr dirty="0" sz="900" spc="35">
                <a:latin typeface="Microsoft Sans Serif"/>
                <a:cs typeface="Microsoft Sans Serif"/>
              </a:rPr>
              <a:t>puede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usar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control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65">
                <a:latin typeface="Microsoft Sans Serif"/>
                <a:cs typeface="Microsoft Sans Serif"/>
              </a:rPr>
              <a:t>motor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individual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para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cada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bomba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godet.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77175" y="9536430"/>
            <a:ext cx="2870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107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32404" y="540004"/>
            <a:ext cx="4320540" cy="8040370"/>
            <a:chOff x="2732404" y="540004"/>
            <a:chExt cx="4320540" cy="8040370"/>
          </a:xfrm>
        </p:grpSpPr>
        <p:sp>
          <p:nvSpPr>
            <p:cNvPr id="3" name="object 3"/>
            <p:cNvSpPr/>
            <p:nvPr/>
          </p:nvSpPr>
          <p:spPr>
            <a:xfrm>
              <a:off x="2738754" y="546354"/>
              <a:ext cx="4307840" cy="8027670"/>
            </a:xfrm>
            <a:custGeom>
              <a:avLst/>
              <a:gdLst/>
              <a:ahLst/>
              <a:cxnLst/>
              <a:rect l="l" t="t" r="r" b="b"/>
              <a:pathLst>
                <a:path w="4307840" h="8027670">
                  <a:moveTo>
                    <a:pt x="4307293" y="0"/>
                  </a:moveTo>
                  <a:lnTo>
                    <a:pt x="0" y="0"/>
                  </a:lnTo>
                  <a:lnTo>
                    <a:pt x="0" y="8027327"/>
                  </a:lnTo>
                  <a:lnTo>
                    <a:pt x="4307293" y="8027327"/>
                  </a:lnTo>
                  <a:lnTo>
                    <a:pt x="4307293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738754" y="546354"/>
              <a:ext cx="4307840" cy="8027670"/>
            </a:xfrm>
            <a:custGeom>
              <a:avLst/>
              <a:gdLst/>
              <a:ahLst/>
              <a:cxnLst/>
              <a:rect l="l" t="t" r="r" b="b"/>
              <a:pathLst>
                <a:path w="4307840" h="8027670">
                  <a:moveTo>
                    <a:pt x="0" y="8027327"/>
                  </a:moveTo>
                  <a:lnTo>
                    <a:pt x="4307293" y="8027327"/>
                  </a:lnTo>
                  <a:lnTo>
                    <a:pt x="4307293" y="0"/>
                  </a:lnTo>
                  <a:lnTo>
                    <a:pt x="0" y="0"/>
                  </a:lnTo>
                  <a:lnTo>
                    <a:pt x="0" y="8027327"/>
                  </a:lnTo>
                  <a:close/>
                </a:path>
              </a:pathLst>
            </a:custGeom>
            <a:ln w="12700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147529" y="5325059"/>
              <a:ext cx="661035" cy="681990"/>
            </a:xfrm>
            <a:custGeom>
              <a:avLst/>
              <a:gdLst/>
              <a:ahLst/>
              <a:cxnLst/>
              <a:rect l="l" t="t" r="r" b="b"/>
              <a:pathLst>
                <a:path w="661035" h="681989">
                  <a:moveTo>
                    <a:pt x="0" y="0"/>
                  </a:moveTo>
                  <a:lnTo>
                    <a:pt x="0" y="681685"/>
                  </a:lnTo>
                  <a:lnTo>
                    <a:pt x="660552" y="681685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152292" y="5382132"/>
              <a:ext cx="655955" cy="0"/>
            </a:xfrm>
            <a:custGeom>
              <a:avLst/>
              <a:gdLst/>
              <a:ahLst/>
              <a:cxnLst/>
              <a:rect l="l" t="t" r="r" b="b"/>
              <a:pathLst>
                <a:path w="655954" h="0">
                  <a:moveTo>
                    <a:pt x="0" y="0"/>
                  </a:moveTo>
                  <a:lnTo>
                    <a:pt x="655789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152292" y="5351475"/>
              <a:ext cx="655955" cy="655320"/>
            </a:xfrm>
            <a:custGeom>
              <a:avLst/>
              <a:gdLst/>
              <a:ahLst/>
              <a:cxnLst/>
              <a:rect l="l" t="t" r="r" b="b"/>
              <a:pathLst>
                <a:path w="655954" h="655320">
                  <a:moveTo>
                    <a:pt x="0" y="655269"/>
                  </a:moveTo>
                  <a:lnTo>
                    <a:pt x="655789" y="0"/>
                  </a:lnTo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331108" y="5274665"/>
              <a:ext cx="480695" cy="838835"/>
            </a:xfrm>
            <a:custGeom>
              <a:avLst/>
              <a:gdLst/>
              <a:ahLst/>
              <a:cxnLst/>
              <a:rect l="l" t="t" r="r" b="b"/>
              <a:pathLst>
                <a:path w="480695" h="838835">
                  <a:moveTo>
                    <a:pt x="53644" y="300837"/>
                  </a:moveTo>
                  <a:lnTo>
                    <a:pt x="47142" y="300837"/>
                  </a:lnTo>
                  <a:lnTo>
                    <a:pt x="47142" y="333248"/>
                  </a:lnTo>
                  <a:lnTo>
                    <a:pt x="6502" y="333248"/>
                  </a:lnTo>
                  <a:lnTo>
                    <a:pt x="6502" y="300837"/>
                  </a:lnTo>
                  <a:lnTo>
                    <a:pt x="0" y="300837"/>
                  </a:lnTo>
                  <a:lnTo>
                    <a:pt x="0" y="374192"/>
                  </a:lnTo>
                  <a:lnTo>
                    <a:pt x="6502" y="374192"/>
                  </a:lnTo>
                  <a:lnTo>
                    <a:pt x="6502" y="339140"/>
                  </a:lnTo>
                  <a:lnTo>
                    <a:pt x="47142" y="339140"/>
                  </a:lnTo>
                  <a:lnTo>
                    <a:pt x="47142" y="374192"/>
                  </a:lnTo>
                  <a:lnTo>
                    <a:pt x="53644" y="374192"/>
                  </a:lnTo>
                  <a:lnTo>
                    <a:pt x="53644" y="300837"/>
                  </a:lnTo>
                  <a:close/>
                </a:path>
                <a:path w="480695" h="838835">
                  <a:moveTo>
                    <a:pt x="121716" y="318884"/>
                  </a:moveTo>
                  <a:lnTo>
                    <a:pt x="121348" y="316522"/>
                  </a:lnTo>
                  <a:lnTo>
                    <a:pt x="119811" y="311912"/>
                  </a:lnTo>
                  <a:lnTo>
                    <a:pt x="118389" y="309613"/>
                  </a:lnTo>
                  <a:lnTo>
                    <a:pt x="115544" y="306730"/>
                  </a:lnTo>
                  <a:lnTo>
                    <a:pt x="114604" y="305777"/>
                  </a:lnTo>
                  <a:lnTo>
                    <a:pt x="114604" y="316522"/>
                  </a:lnTo>
                  <a:lnTo>
                    <a:pt x="114604" y="327825"/>
                  </a:lnTo>
                  <a:lnTo>
                    <a:pt x="112128" y="332092"/>
                  </a:lnTo>
                  <a:lnTo>
                    <a:pt x="104406" y="335483"/>
                  </a:lnTo>
                  <a:lnTo>
                    <a:pt x="100037" y="336092"/>
                  </a:lnTo>
                  <a:lnTo>
                    <a:pt x="79857" y="336092"/>
                  </a:lnTo>
                  <a:lnTo>
                    <a:pt x="79857" y="306730"/>
                  </a:lnTo>
                  <a:lnTo>
                    <a:pt x="102273" y="306730"/>
                  </a:lnTo>
                  <a:lnTo>
                    <a:pt x="106984" y="307949"/>
                  </a:lnTo>
                  <a:lnTo>
                    <a:pt x="113080" y="312826"/>
                  </a:lnTo>
                  <a:lnTo>
                    <a:pt x="114604" y="316522"/>
                  </a:lnTo>
                  <a:lnTo>
                    <a:pt x="114604" y="305777"/>
                  </a:lnTo>
                  <a:lnTo>
                    <a:pt x="113449" y="304596"/>
                  </a:lnTo>
                  <a:lnTo>
                    <a:pt x="109791" y="302602"/>
                  </a:lnTo>
                  <a:lnTo>
                    <a:pt x="103022" y="301104"/>
                  </a:lnTo>
                  <a:lnTo>
                    <a:pt x="99161" y="300837"/>
                  </a:lnTo>
                  <a:lnTo>
                    <a:pt x="73355" y="300837"/>
                  </a:lnTo>
                  <a:lnTo>
                    <a:pt x="73355" y="374192"/>
                  </a:lnTo>
                  <a:lnTo>
                    <a:pt x="79857" y="374192"/>
                  </a:lnTo>
                  <a:lnTo>
                    <a:pt x="79857" y="341985"/>
                  </a:lnTo>
                  <a:lnTo>
                    <a:pt x="96583" y="341985"/>
                  </a:lnTo>
                  <a:lnTo>
                    <a:pt x="99415" y="341845"/>
                  </a:lnTo>
                  <a:lnTo>
                    <a:pt x="105308" y="341312"/>
                  </a:lnTo>
                  <a:lnTo>
                    <a:pt x="107924" y="340664"/>
                  </a:lnTo>
                  <a:lnTo>
                    <a:pt x="110236" y="339648"/>
                  </a:lnTo>
                  <a:lnTo>
                    <a:pt x="113957" y="338086"/>
                  </a:lnTo>
                  <a:lnTo>
                    <a:pt x="116306" y="336092"/>
                  </a:lnTo>
                  <a:lnTo>
                    <a:pt x="116801" y="335673"/>
                  </a:lnTo>
                  <a:lnTo>
                    <a:pt x="120726" y="329095"/>
                  </a:lnTo>
                  <a:lnTo>
                    <a:pt x="121716" y="325462"/>
                  </a:lnTo>
                  <a:lnTo>
                    <a:pt x="121716" y="318884"/>
                  </a:lnTo>
                  <a:close/>
                </a:path>
                <a:path w="480695" h="838835">
                  <a:moveTo>
                    <a:pt x="168656" y="0"/>
                  </a:moveTo>
                  <a:lnTo>
                    <a:pt x="115011" y="0"/>
                  </a:lnTo>
                  <a:lnTo>
                    <a:pt x="115011" y="5892"/>
                  </a:lnTo>
                  <a:lnTo>
                    <a:pt x="138582" y="5892"/>
                  </a:lnTo>
                  <a:lnTo>
                    <a:pt x="138582" y="73355"/>
                  </a:lnTo>
                  <a:lnTo>
                    <a:pt x="145084" y="73355"/>
                  </a:lnTo>
                  <a:lnTo>
                    <a:pt x="145084" y="5892"/>
                  </a:lnTo>
                  <a:lnTo>
                    <a:pt x="168656" y="5892"/>
                  </a:lnTo>
                  <a:lnTo>
                    <a:pt x="168656" y="0"/>
                  </a:lnTo>
                  <a:close/>
                </a:path>
                <a:path w="480695" h="838835">
                  <a:moveTo>
                    <a:pt x="480669" y="765352"/>
                  </a:moveTo>
                  <a:lnTo>
                    <a:pt x="474167" y="765352"/>
                  </a:lnTo>
                  <a:lnTo>
                    <a:pt x="474167" y="829259"/>
                  </a:lnTo>
                  <a:lnTo>
                    <a:pt x="434340" y="765352"/>
                  </a:lnTo>
                  <a:lnTo>
                    <a:pt x="427024" y="765352"/>
                  </a:lnTo>
                  <a:lnTo>
                    <a:pt x="427024" y="838708"/>
                  </a:lnTo>
                  <a:lnTo>
                    <a:pt x="433527" y="838708"/>
                  </a:lnTo>
                  <a:lnTo>
                    <a:pt x="433527" y="775919"/>
                  </a:lnTo>
                  <a:lnTo>
                    <a:pt x="472909" y="838720"/>
                  </a:lnTo>
                  <a:lnTo>
                    <a:pt x="480669" y="838708"/>
                  </a:lnTo>
                  <a:lnTo>
                    <a:pt x="480669" y="7653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146805" y="6474294"/>
              <a:ext cx="660400" cy="681990"/>
            </a:xfrm>
            <a:custGeom>
              <a:avLst/>
              <a:gdLst/>
              <a:ahLst/>
              <a:cxnLst/>
              <a:rect l="l" t="t" r="r" b="b"/>
              <a:pathLst>
                <a:path w="660400" h="681990">
                  <a:moveTo>
                    <a:pt x="0" y="0"/>
                  </a:moveTo>
                  <a:lnTo>
                    <a:pt x="0" y="681697"/>
                  </a:lnTo>
                  <a:lnTo>
                    <a:pt x="660031" y="681697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146805" y="6531368"/>
              <a:ext cx="660400" cy="0"/>
            </a:xfrm>
            <a:custGeom>
              <a:avLst/>
              <a:gdLst/>
              <a:ahLst/>
              <a:cxnLst/>
              <a:rect l="l" t="t" r="r" b="b"/>
              <a:pathLst>
                <a:path w="660400" h="0">
                  <a:moveTo>
                    <a:pt x="0" y="0"/>
                  </a:moveTo>
                  <a:lnTo>
                    <a:pt x="660031" y="0"/>
                  </a:lnTo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417976" y="6430466"/>
              <a:ext cx="376555" cy="833755"/>
            </a:xfrm>
            <a:custGeom>
              <a:avLst/>
              <a:gdLst/>
              <a:ahLst/>
              <a:cxnLst/>
              <a:rect l="l" t="t" r="r" b="b"/>
              <a:pathLst>
                <a:path w="376554" h="833754">
                  <a:moveTo>
                    <a:pt x="53644" y="0"/>
                  </a:moveTo>
                  <a:lnTo>
                    <a:pt x="47142" y="0"/>
                  </a:lnTo>
                  <a:lnTo>
                    <a:pt x="47142" y="32410"/>
                  </a:lnTo>
                  <a:lnTo>
                    <a:pt x="6502" y="32410"/>
                  </a:lnTo>
                  <a:lnTo>
                    <a:pt x="6502" y="0"/>
                  </a:lnTo>
                  <a:lnTo>
                    <a:pt x="0" y="0"/>
                  </a:lnTo>
                  <a:lnTo>
                    <a:pt x="0" y="73355"/>
                  </a:lnTo>
                  <a:lnTo>
                    <a:pt x="6502" y="73355"/>
                  </a:lnTo>
                  <a:lnTo>
                    <a:pt x="6502" y="38303"/>
                  </a:lnTo>
                  <a:lnTo>
                    <a:pt x="47142" y="38303"/>
                  </a:lnTo>
                  <a:lnTo>
                    <a:pt x="47142" y="73355"/>
                  </a:lnTo>
                  <a:lnTo>
                    <a:pt x="53644" y="73355"/>
                  </a:lnTo>
                  <a:lnTo>
                    <a:pt x="53644" y="0"/>
                  </a:lnTo>
                  <a:close/>
                </a:path>
                <a:path w="376554" h="833754">
                  <a:moveTo>
                    <a:pt x="58928" y="356616"/>
                  </a:moveTo>
                  <a:lnTo>
                    <a:pt x="5283" y="356616"/>
                  </a:lnTo>
                  <a:lnTo>
                    <a:pt x="5283" y="362508"/>
                  </a:lnTo>
                  <a:lnTo>
                    <a:pt x="28854" y="362508"/>
                  </a:lnTo>
                  <a:lnTo>
                    <a:pt x="28854" y="429971"/>
                  </a:lnTo>
                  <a:lnTo>
                    <a:pt x="35356" y="429971"/>
                  </a:lnTo>
                  <a:lnTo>
                    <a:pt x="35356" y="362508"/>
                  </a:lnTo>
                  <a:lnTo>
                    <a:pt x="58928" y="362508"/>
                  </a:lnTo>
                  <a:lnTo>
                    <a:pt x="58928" y="356616"/>
                  </a:lnTo>
                  <a:close/>
                </a:path>
                <a:path w="376554" h="833754">
                  <a:moveTo>
                    <a:pt x="121716" y="18046"/>
                  </a:moveTo>
                  <a:lnTo>
                    <a:pt x="121348" y="15684"/>
                  </a:lnTo>
                  <a:lnTo>
                    <a:pt x="119811" y="11074"/>
                  </a:lnTo>
                  <a:lnTo>
                    <a:pt x="118389" y="8775"/>
                  </a:lnTo>
                  <a:lnTo>
                    <a:pt x="115544" y="5892"/>
                  </a:lnTo>
                  <a:lnTo>
                    <a:pt x="114604" y="4940"/>
                  </a:lnTo>
                  <a:lnTo>
                    <a:pt x="114604" y="15684"/>
                  </a:lnTo>
                  <a:lnTo>
                    <a:pt x="114604" y="26987"/>
                  </a:lnTo>
                  <a:lnTo>
                    <a:pt x="112128" y="31254"/>
                  </a:lnTo>
                  <a:lnTo>
                    <a:pt x="104406" y="34645"/>
                  </a:lnTo>
                  <a:lnTo>
                    <a:pt x="100037" y="35255"/>
                  </a:lnTo>
                  <a:lnTo>
                    <a:pt x="79857" y="35255"/>
                  </a:lnTo>
                  <a:lnTo>
                    <a:pt x="79857" y="5892"/>
                  </a:lnTo>
                  <a:lnTo>
                    <a:pt x="102273" y="5892"/>
                  </a:lnTo>
                  <a:lnTo>
                    <a:pt x="106984" y="7112"/>
                  </a:lnTo>
                  <a:lnTo>
                    <a:pt x="113080" y="11988"/>
                  </a:lnTo>
                  <a:lnTo>
                    <a:pt x="114604" y="15684"/>
                  </a:lnTo>
                  <a:lnTo>
                    <a:pt x="114604" y="4940"/>
                  </a:lnTo>
                  <a:lnTo>
                    <a:pt x="113449" y="3759"/>
                  </a:lnTo>
                  <a:lnTo>
                    <a:pt x="109791" y="1765"/>
                  </a:lnTo>
                  <a:lnTo>
                    <a:pt x="103022" y="266"/>
                  </a:lnTo>
                  <a:lnTo>
                    <a:pt x="99161" y="0"/>
                  </a:lnTo>
                  <a:lnTo>
                    <a:pt x="73355" y="0"/>
                  </a:lnTo>
                  <a:lnTo>
                    <a:pt x="73355" y="73355"/>
                  </a:lnTo>
                  <a:lnTo>
                    <a:pt x="79857" y="73355"/>
                  </a:lnTo>
                  <a:lnTo>
                    <a:pt x="79857" y="41148"/>
                  </a:lnTo>
                  <a:lnTo>
                    <a:pt x="96583" y="41148"/>
                  </a:lnTo>
                  <a:lnTo>
                    <a:pt x="99415" y="41008"/>
                  </a:lnTo>
                  <a:lnTo>
                    <a:pt x="105308" y="40474"/>
                  </a:lnTo>
                  <a:lnTo>
                    <a:pt x="107924" y="39827"/>
                  </a:lnTo>
                  <a:lnTo>
                    <a:pt x="110236" y="38811"/>
                  </a:lnTo>
                  <a:lnTo>
                    <a:pt x="113957" y="37249"/>
                  </a:lnTo>
                  <a:lnTo>
                    <a:pt x="116306" y="35255"/>
                  </a:lnTo>
                  <a:lnTo>
                    <a:pt x="116801" y="34836"/>
                  </a:lnTo>
                  <a:lnTo>
                    <a:pt x="120726" y="28257"/>
                  </a:lnTo>
                  <a:lnTo>
                    <a:pt x="121716" y="24625"/>
                  </a:lnTo>
                  <a:lnTo>
                    <a:pt x="121716" y="18046"/>
                  </a:lnTo>
                  <a:close/>
                </a:path>
                <a:path w="376554" h="833754">
                  <a:moveTo>
                    <a:pt x="376428" y="759866"/>
                  </a:moveTo>
                  <a:lnTo>
                    <a:pt x="369925" y="759866"/>
                  </a:lnTo>
                  <a:lnTo>
                    <a:pt x="369925" y="823772"/>
                  </a:lnTo>
                  <a:lnTo>
                    <a:pt x="330098" y="759866"/>
                  </a:lnTo>
                  <a:lnTo>
                    <a:pt x="322783" y="759866"/>
                  </a:lnTo>
                  <a:lnTo>
                    <a:pt x="322783" y="833221"/>
                  </a:lnTo>
                  <a:lnTo>
                    <a:pt x="329285" y="833221"/>
                  </a:lnTo>
                  <a:lnTo>
                    <a:pt x="329285" y="770432"/>
                  </a:lnTo>
                  <a:lnTo>
                    <a:pt x="368668" y="833234"/>
                  </a:lnTo>
                  <a:lnTo>
                    <a:pt x="376428" y="833221"/>
                  </a:lnTo>
                  <a:lnTo>
                    <a:pt x="376428" y="75986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173120" y="6476390"/>
              <a:ext cx="614680" cy="645795"/>
            </a:xfrm>
            <a:custGeom>
              <a:avLst/>
              <a:gdLst/>
              <a:ahLst/>
              <a:cxnLst/>
              <a:rect l="l" t="t" r="r" b="b"/>
              <a:pathLst>
                <a:path w="614679" h="645795">
                  <a:moveTo>
                    <a:pt x="0" y="0"/>
                  </a:moveTo>
                  <a:lnTo>
                    <a:pt x="28736" y="81591"/>
                  </a:lnTo>
                  <a:lnTo>
                    <a:pt x="59842" y="155962"/>
                  </a:lnTo>
                  <a:lnTo>
                    <a:pt x="92958" y="223453"/>
                  </a:lnTo>
                  <a:lnTo>
                    <a:pt x="127723" y="284400"/>
                  </a:lnTo>
                  <a:lnTo>
                    <a:pt x="163777" y="339142"/>
                  </a:lnTo>
                  <a:lnTo>
                    <a:pt x="200761" y="388017"/>
                  </a:lnTo>
                  <a:lnTo>
                    <a:pt x="238313" y="431363"/>
                  </a:lnTo>
                  <a:lnTo>
                    <a:pt x="276075" y="469518"/>
                  </a:lnTo>
                  <a:lnTo>
                    <a:pt x="313686" y="502821"/>
                  </a:lnTo>
                  <a:lnTo>
                    <a:pt x="350786" y="531609"/>
                  </a:lnTo>
                  <a:lnTo>
                    <a:pt x="387015" y="556220"/>
                  </a:lnTo>
                  <a:lnTo>
                    <a:pt x="422013" y="576993"/>
                  </a:lnTo>
                  <a:lnTo>
                    <a:pt x="486876" y="608376"/>
                  </a:lnTo>
                  <a:lnTo>
                    <a:pt x="542495" y="628463"/>
                  </a:lnTo>
                  <a:lnTo>
                    <a:pt x="585988" y="639958"/>
                  </a:lnTo>
                  <a:lnTo>
                    <a:pt x="602288" y="643329"/>
                  </a:lnTo>
                  <a:lnTo>
                    <a:pt x="614476" y="645566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146831" y="7613738"/>
              <a:ext cx="660400" cy="682625"/>
            </a:xfrm>
            <a:custGeom>
              <a:avLst/>
              <a:gdLst/>
              <a:ahLst/>
              <a:cxnLst/>
              <a:rect l="l" t="t" r="r" b="b"/>
              <a:pathLst>
                <a:path w="660400" h="682625">
                  <a:moveTo>
                    <a:pt x="0" y="0"/>
                  </a:moveTo>
                  <a:lnTo>
                    <a:pt x="0" y="682218"/>
                  </a:lnTo>
                  <a:lnTo>
                    <a:pt x="660031" y="682218"/>
                  </a:lnTo>
                </a:path>
              </a:pathLst>
            </a:custGeom>
            <a:ln w="45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281514" y="8032496"/>
              <a:ext cx="519430" cy="360045"/>
            </a:xfrm>
            <a:custGeom>
              <a:avLst/>
              <a:gdLst/>
              <a:ahLst/>
              <a:cxnLst/>
              <a:rect l="l" t="t" r="r" b="b"/>
              <a:pathLst>
                <a:path w="519429" h="360045">
                  <a:moveTo>
                    <a:pt x="53657" y="0"/>
                  </a:moveTo>
                  <a:lnTo>
                    <a:pt x="0" y="0"/>
                  </a:lnTo>
                  <a:lnTo>
                    <a:pt x="0" y="5892"/>
                  </a:lnTo>
                  <a:lnTo>
                    <a:pt x="23583" y="5892"/>
                  </a:lnTo>
                  <a:lnTo>
                    <a:pt x="23583" y="73355"/>
                  </a:lnTo>
                  <a:lnTo>
                    <a:pt x="30073" y="73355"/>
                  </a:lnTo>
                  <a:lnTo>
                    <a:pt x="30073" y="5892"/>
                  </a:lnTo>
                  <a:lnTo>
                    <a:pt x="53657" y="5892"/>
                  </a:lnTo>
                  <a:lnTo>
                    <a:pt x="53657" y="0"/>
                  </a:lnTo>
                  <a:close/>
                </a:path>
                <a:path w="519429" h="360045">
                  <a:moveTo>
                    <a:pt x="228511" y="128016"/>
                  </a:moveTo>
                  <a:lnTo>
                    <a:pt x="222008" y="128016"/>
                  </a:lnTo>
                  <a:lnTo>
                    <a:pt x="222008" y="160426"/>
                  </a:lnTo>
                  <a:lnTo>
                    <a:pt x="181368" y="160426"/>
                  </a:lnTo>
                  <a:lnTo>
                    <a:pt x="181368" y="128016"/>
                  </a:lnTo>
                  <a:lnTo>
                    <a:pt x="174866" y="128016"/>
                  </a:lnTo>
                  <a:lnTo>
                    <a:pt x="174866" y="201371"/>
                  </a:lnTo>
                  <a:lnTo>
                    <a:pt x="181368" y="201371"/>
                  </a:lnTo>
                  <a:lnTo>
                    <a:pt x="181368" y="166319"/>
                  </a:lnTo>
                  <a:lnTo>
                    <a:pt x="222008" y="166319"/>
                  </a:lnTo>
                  <a:lnTo>
                    <a:pt x="222008" y="201371"/>
                  </a:lnTo>
                  <a:lnTo>
                    <a:pt x="228511" y="201371"/>
                  </a:lnTo>
                  <a:lnTo>
                    <a:pt x="228511" y="128016"/>
                  </a:lnTo>
                  <a:close/>
                </a:path>
                <a:path w="519429" h="360045">
                  <a:moveTo>
                    <a:pt x="296583" y="146062"/>
                  </a:moveTo>
                  <a:lnTo>
                    <a:pt x="296214" y="143700"/>
                  </a:lnTo>
                  <a:lnTo>
                    <a:pt x="294678" y="139090"/>
                  </a:lnTo>
                  <a:lnTo>
                    <a:pt x="293255" y="136791"/>
                  </a:lnTo>
                  <a:lnTo>
                    <a:pt x="290410" y="133908"/>
                  </a:lnTo>
                  <a:lnTo>
                    <a:pt x="289471" y="132956"/>
                  </a:lnTo>
                  <a:lnTo>
                    <a:pt x="289471" y="143700"/>
                  </a:lnTo>
                  <a:lnTo>
                    <a:pt x="289471" y="155003"/>
                  </a:lnTo>
                  <a:lnTo>
                    <a:pt x="286994" y="159270"/>
                  </a:lnTo>
                  <a:lnTo>
                    <a:pt x="279273" y="162661"/>
                  </a:lnTo>
                  <a:lnTo>
                    <a:pt x="274904" y="163271"/>
                  </a:lnTo>
                  <a:lnTo>
                    <a:pt x="254723" y="163271"/>
                  </a:lnTo>
                  <a:lnTo>
                    <a:pt x="254723" y="133908"/>
                  </a:lnTo>
                  <a:lnTo>
                    <a:pt x="277139" y="133908"/>
                  </a:lnTo>
                  <a:lnTo>
                    <a:pt x="281851" y="135128"/>
                  </a:lnTo>
                  <a:lnTo>
                    <a:pt x="287947" y="140004"/>
                  </a:lnTo>
                  <a:lnTo>
                    <a:pt x="289471" y="143700"/>
                  </a:lnTo>
                  <a:lnTo>
                    <a:pt x="289471" y="132956"/>
                  </a:lnTo>
                  <a:lnTo>
                    <a:pt x="288315" y="131775"/>
                  </a:lnTo>
                  <a:lnTo>
                    <a:pt x="284657" y="129781"/>
                  </a:lnTo>
                  <a:lnTo>
                    <a:pt x="277888" y="128282"/>
                  </a:lnTo>
                  <a:lnTo>
                    <a:pt x="274027" y="128016"/>
                  </a:lnTo>
                  <a:lnTo>
                    <a:pt x="248221" y="128016"/>
                  </a:lnTo>
                  <a:lnTo>
                    <a:pt x="248221" y="201371"/>
                  </a:lnTo>
                  <a:lnTo>
                    <a:pt x="254723" y="201371"/>
                  </a:lnTo>
                  <a:lnTo>
                    <a:pt x="254723" y="169164"/>
                  </a:lnTo>
                  <a:lnTo>
                    <a:pt x="271449" y="169164"/>
                  </a:lnTo>
                  <a:lnTo>
                    <a:pt x="274281" y="169024"/>
                  </a:lnTo>
                  <a:lnTo>
                    <a:pt x="280174" y="168490"/>
                  </a:lnTo>
                  <a:lnTo>
                    <a:pt x="282790" y="167843"/>
                  </a:lnTo>
                  <a:lnTo>
                    <a:pt x="285102" y="166827"/>
                  </a:lnTo>
                  <a:lnTo>
                    <a:pt x="288823" y="165265"/>
                  </a:lnTo>
                  <a:lnTo>
                    <a:pt x="291172" y="163271"/>
                  </a:lnTo>
                  <a:lnTo>
                    <a:pt x="291668" y="162852"/>
                  </a:lnTo>
                  <a:lnTo>
                    <a:pt x="295592" y="156273"/>
                  </a:lnTo>
                  <a:lnTo>
                    <a:pt x="296583" y="152641"/>
                  </a:lnTo>
                  <a:lnTo>
                    <a:pt x="296583" y="146062"/>
                  </a:lnTo>
                  <a:close/>
                </a:path>
                <a:path w="519429" h="360045">
                  <a:moveTo>
                    <a:pt x="519290" y="286207"/>
                  </a:moveTo>
                  <a:lnTo>
                    <a:pt x="512787" y="286207"/>
                  </a:lnTo>
                  <a:lnTo>
                    <a:pt x="512787" y="350113"/>
                  </a:lnTo>
                  <a:lnTo>
                    <a:pt x="472960" y="286207"/>
                  </a:lnTo>
                  <a:lnTo>
                    <a:pt x="465645" y="286207"/>
                  </a:lnTo>
                  <a:lnTo>
                    <a:pt x="465645" y="359562"/>
                  </a:lnTo>
                  <a:lnTo>
                    <a:pt x="472147" y="359562"/>
                  </a:lnTo>
                  <a:lnTo>
                    <a:pt x="472147" y="296773"/>
                  </a:lnTo>
                  <a:lnTo>
                    <a:pt x="511530" y="359575"/>
                  </a:lnTo>
                  <a:lnTo>
                    <a:pt x="519290" y="359562"/>
                  </a:lnTo>
                  <a:lnTo>
                    <a:pt x="519290" y="28620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215182" y="7618475"/>
              <a:ext cx="535940" cy="660400"/>
            </a:xfrm>
            <a:custGeom>
              <a:avLst/>
              <a:gdLst/>
              <a:ahLst/>
              <a:cxnLst/>
              <a:rect l="l" t="t" r="r" b="b"/>
              <a:pathLst>
                <a:path w="535939" h="660400">
                  <a:moveTo>
                    <a:pt x="0" y="660196"/>
                  </a:moveTo>
                  <a:lnTo>
                    <a:pt x="66567" y="623731"/>
                  </a:lnTo>
                  <a:lnTo>
                    <a:pt x="127276" y="585847"/>
                  </a:lnTo>
                  <a:lnTo>
                    <a:pt x="182409" y="546830"/>
                  </a:lnTo>
                  <a:lnTo>
                    <a:pt x="232246" y="506962"/>
                  </a:lnTo>
                  <a:lnTo>
                    <a:pt x="277070" y="466527"/>
                  </a:lnTo>
                  <a:lnTo>
                    <a:pt x="317161" y="425810"/>
                  </a:lnTo>
                  <a:lnTo>
                    <a:pt x="352802" y="385095"/>
                  </a:lnTo>
                  <a:lnTo>
                    <a:pt x="384274" y="344666"/>
                  </a:lnTo>
                  <a:lnTo>
                    <a:pt x="411859" y="304806"/>
                  </a:lnTo>
                  <a:lnTo>
                    <a:pt x="435837" y="265799"/>
                  </a:lnTo>
                  <a:lnTo>
                    <a:pt x="456492" y="227930"/>
                  </a:lnTo>
                  <a:lnTo>
                    <a:pt x="474103" y="191482"/>
                  </a:lnTo>
                  <a:lnTo>
                    <a:pt x="501324" y="123987"/>
                  </a:lnTo>
                  <a:lnTo>
                    <a:pt x="519753" y="65584"/>
                  </a:lnTo>
                  <a:lnTo>
                    <a:pt x="531642" y="18547"/>
                  </a:lnTo>
                  <a:lnTo>
                    <a:pt x="535838" y="0"/>
                  </a:lnTo>
                </a:path>
              </a:pathLst>
            </a:custGeom>
            <a:ln w="6400">
              <a:solidFill>
                <a:srgbClr val="231F2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170377" y="7611160"/>
              <a:ext cx="629285" cy="626745"/>
            </a:xfrm>
            <a:custGeom>
              <a:avLst/>
              <a:gdLst/>
              <a:ahLst/>
              <a:cxnLst/>
              <a:rect l="l" t="t" r="r" b="b"/>
              <a:pathLst>
                <a:path w="629285" h="626745">
                  <a:moveTo>
                    <a:pt x="0" y="626364"/>
                  </a:moveTo>
                  <a:lnTo>
                    <a:pt x="74478" y="594611"/>
                  </a:lnTo>
                  <a:lnTo>
                    <a:pt x="142751" y="561056"/>
                  </a:lnTo>
                  <a:lnTo>
                    <a:pt x="205102" y="525992"/>
                  </a:lnTo>
                  <a:lnTo>
                    <a:pt x="261816" y="489714"/>
                  </a:lnTo>
                  <a:lnTo>
                    <a:pt x="313177" y="452516"/>
                  </a:lnTo>
                  <a:lnTo>
                    <a:pt x="359467" y="414693"/>
                  </a:lnTo>
                  <a:lnTo>
                    <a:pt x="400972" y="376538"/>
                  </a:lnTo>
                  <a:lnTo>
                    <a:pt x="437975" y="338347"/>
                  </a:lnTo>
                  <a:lnTo>
                    <a:pt x="470760" y="300413"/>
                  </a:lnTo>
                  <a:lnTo>
                    <a:pt x="499612" y="263031"/>
                  </a:lnTo>
                  <a:lnTo>
                    <a:pt x="524814" y="226496"/>
                  </a:lnTo>
                  <a:lnTo>
                    <a:pt x="546649" y="191101"/>
                  </a:lnTo>
                  <a:lnTo>
                    <a:pt x="565403" y="157141"/>
                  </a:lnTo>
                  <a:lnTo>
                    <a:pt x="594801" y="94703"/>
                  </a:lnTo>
                  <a:lnTo>
                    <a:pt x="615278" y="41538"/>
                  </a:lnTo>
                  <a:lnTo>
                    <a:pt x="622881" y="19168"/>
                  </a:lnTo>
                  <a:lnTo>
                    <a:pt x="629107" y="0"/>
                  </a:lnTo>
                </a:path>
              </a:pathLst>
            </a:custGeom>
            <a:ln w="914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132478" y="5579516"/>
              <a:ext cx="2064385" cy="97790"/>
            </a:xfrm>
            <a:custGeom>
              <a:avLst/>
              <a:gdLst/>
              <a:ahLst/>
              <a:cxnLst/>
              <a:rect l="l" t="t" r="r" b="b"/>
              <a:pathLst>
                <a:path w="2064385" h="97789">
                  <a:moveTo>
                    <a:pt x="60960" y="78486"/>
                  </a:moveTo>
                  <a:lnTo>
                    <a:pt x="60858" y="76758"/>
                  </a:lnTo>
                  <a:lnTo>
                    <a:pt x="59880" y="65227"/>
                  </a:lnTo>
                  <a:lnTo>
                    <a:pt x="59664" y="62687"/>
                  </a:lnTo>
                  <a:lnTo>
                    <a:pt x="59524" y="59740"/>
                  </a:lnTo>
                  <a:lnTo>
                    <a:pt x="59436" y="39166"/>
                  </a:lnTo>
                  <a:lnTo>
                    <a:pt x="59436" y="32308"/>
                  </a:lnTo>
                  <a:lnTo>
                    <a:pt x="59334" y="21031"/>
                  </a:lnTo>
                  <a:lnTo>
                    <a:pt x="54178" y="7467"/>
                  </a:lnTo>
                  <a:lnTo>
                    <a:pt x="52273" y="5384"/>
                  </a:lnTo>
                  <a:lnTo>
                    <a:pt x="48895" y="3302"/>
                  </a:lnTo>
                  <a:lnTo>
                    <a:pt x="40716" y="660"/>
                  </a:lnTo>
                  <a:lnTo>
                    <a:pt x="36245" y="0"/>
                  </a:lnTo>
                  <a:lnTo>
                    <a:pt x="23317" y="0"/>
                  </a:lnTo>
                  <a:lnTo>
                    <a:pt x="16840" y="1879"/>
                  </a:lnTo>
                  <a:lnTo>
                    <a:pt x="7543" y="9093"/>
                  </a:lnTo>
                  <a:lnTo>
                    <a:pt x="4775" y="14224"/>
                  </a:lnTo>
                  <a:lnTo>
                    <a:pt x="3657" y="21031"/>
                  </a:lnTo>
                  <a:lnTo>
                    <a:pt x="13411" y="21031"/>
                  </a:lnTo>
                  <a:lnTo>
                    <a:pt x="13716" y="18897"/>
                  </a:lnTo>
                  <a:lnTo>
                    <a:pt x="14147" y="17170"/>
                  </a:lnTo>
                  <a:lnTo>
                    <a:pt x="15265" y="14528"/>
                  </a:lnTo>
                  <a:lnTo>
                    <a:pt x="16052" y="13360"/>
                  </a:lnTo>
                  <a:lnTo>
                    <a:pt x="17068" y="12344"/>
                  </a:lnTo>
                  <a:lnTo>
                    <a:pt x="20015" y="9093"/>
                  </a:lnTo>
                  <a:lnTo>
                    <a:pt x="24892" y="7467"/>
                  </a:lnTo>
                  <a:lnTo>
                    <a:pt x="40132" y="7467"/>
                  </a:lnTo>
                  <a:lnTo>
                    <a:pt x="45618" y="9956"/>
                  </a:lnTo>
                  <a:lnTo>
                    <a:pt x="48158" y="14935"/>
                  </a:lnTo>
                  <a:lnTo>
                    <a:pt x="49580" y="17780"/>
                  </a:lnTo>
                  <a:lnTo>
                    <a:pt x="50292" y="23571"/>
                  </a:lnTo>
                  <a:lnTo>
                    <a:pt x="50292" y="32308"/>
                  </a:lnTo>
                  <a:lnTo>
                    <a:pt x="50292" y="39166"/>
                  </a:lnTo>
                  <a:lnTo>
                    <a:pt x="47853" y="59740"/>
                  </a:lnTo>
                  <a:lnTo>
                    <a:pt x="46126" y="63703"/>
                  </a:lnTo>
                  <a:lnTo>
                    <a:pt x="43408" y="66827"/>
                  </a:lnTo>
                  <a:lnTo>
                    <a:pt x="35991" y="71399"/>
                  </a:lnTo>
                  <a:lnTo>
                    <a:pt x="31699" y="72542"/>
                  </a:lnTo>
                  <a:lnTo>
                    <a:pt x="21132" y="72542"/>
                  </a:lnTo>
                  <a:lnTo>
                    <a:pt x="16764" y="70866"/>
                  </a:lnTo>
                  <a:lnTo>
                    <a:pt x="13716" y="67513"/>
                  </a:lnTo>
                  <a:lnTo>
                    <a:pt x="11176" y="64668"/>
                  </a:lnTo>
                  <a:lnTo>
                    <a:pt x="9906" y="61214"/>
                  </a:lnTo>
                  <a:lnTo>
                    <a:pt x="9906" y="53086"/>
                  </a:lnTo>
                  <a:lnTo>
                    <a:pt x="11176" y="49657"/>
                  </a:lnTo>
                  <a:lnTo>
                    <a:pt x="16256" y="44069"/>
                  </a:lnTo>
                  <a:lnTo>
                    <a:pt x="19913" y="42113"/>
                  </a:lnTo>
                  <a:lnTo>
                    <a:pt x="24688" y="40995"/>
                  </a:lnTo>
                  <a:lnTo>
                    <a:pt x="27940" y="40081"/>
                  </a:lnTo>
                  <a:lnTo>
                    <a:pt x="31318" y="39547"/>
                  </a:lnTo>
                  <a:lnTo>
                    <a:pt x="38328" y="39243"/>
                  </a:lnTo>
                  <a:lnTo>
                    <a:pt x="43484" y="39166"/>
                  </a:lnTo>
                  <a:lnTo>
                    <a:pt x="50292" y="39166"/>
                  </a:lnTo>
                  <a:lnTo>
                    <a:pt x="50292" y="32308"/>
                  </a:lnTo>
                  <a:lnTo>
                    <a:pt x="47548" y="32004"/>
                  </a:lnTo>
                  <a:lnTo>
                    <a:pt x="44602" y="31851"/>
                  </a:lnTo>
                  <a:lnTo>
                    <a:pt x="41452" y="31851"/>
                  </a:lnTo>
                  <a:lnTo>
                    <a:pt x="4064" y="44081"/>
                  </a:lnTo>
                  <a:lnTo>
                    <a:pt x="0" y="57607"/>
                  </a:lnTo>
                  <a:lnTo>
                    <a:pt x="0" y="64719"/>
                  </a:lnTo>
                  <a:lnTo>
                    <a:pt x="2641" y="70358"/>
                  </a:lnTo>
                  <a:lnTo>
                    <a:pt x="7924" y="74523"/>
                  </a:lnTo>
                  <a:lnTo>
                    <a:pt x="12598" y="78282"/>
                  </a:lnTo>
                  <a:lnTo>
                    <a:pt x="18389" y="80162"/>
                  </a:lnTo>
                  <a:lnTo>
                    <a:pt x="30988" y="80162"/>
                  </a:lnTo>
                  <a:lnTo>
                    <a:pt x="36042" y="78892"/>
                  </a:lnTo>
                  <a:lnTo>
                    <a:pt x="44881" y="73812"/>
                  </a:lnTo>
                  <a:lnTo>
                    <a:pt x="46113" y="72542"/>
                  </a:lnTo>
                  <a:lnTo>
                    <a:pt x="48514" y="70104"/>
                  </a:lnTo>
                  <a:lnTo>
                    <a:pt x="51358" y="65227"/>
                  </a:lnTo>
                  <a:lnTo>
                    <a:pt x="51816" y="78486"/>
                  </a:lnTo>
                  <a:lnTo>
                    <a:pt x="60960" y="78486"/>
                  </a:lnTo>
                  <a:close/>
                </a:path>
                <a:path w="2064385" h="97789">
                  <a:moveTo>
                    <a:pt x="96621" y="65379"/>
                  </a:moveTo>
                  <a:lnTo>
                    <a:pt x="84429" y="65379"/>
                  </a:lnTo>
                  <a:lnTo>
                    <a:pt x="84429" y="78486"/>
                  </a:lnTo>
                  <a:lnTo>
                    <a:pt x="96621" y="78486"/>
                  </a:lnTo>
                  <a:lnTo>
                    <a:pt x="96621" y="65379"/>
                  </a:lnTo>
                  <a:close/>
                </a:path>
                <a:path w="2064385" h="97789">
                  <a:moveTo>
                    <a:pt x="1064666" y="89916"/>
                  </a:moveTo>
                  <a:lnTo>
                    <a:pt x="150266" y="89916"/>
                  </a:lnTo>
                  <a:lnTo>
                    <a:pt x="150266" y="97536"/>
                  </a:lnTo>
                  <a:lnTo>
                    <a:pt x="1064666" y="97536"/>
                  </a:lnTo>
                  <a:lnTo>
                    <a:pt x="1064666" y="89916"/>
                  </a:lnTo>
                  <a:close/>
                </a:path>
                <a:path w="2064385" h="97789">
                  <a:moveTo>
                    <a:pt x="2063800" y="89916"/>
                  </a:moveTo>
                  <a:lnTo>
                    <a:pt x="1149400" y="89916"/>
                  </a:lnTo>
                  <a:lnTo>
                    <a:pt x="1149400" y="97536"/>
                  </a:lnTo>
                  <a:lnTo>
                    <a:pt x="2063800" y="97536"/>
                  </a:lnTo>
                  <a:lnTo>
                    <a:pt x="2063800" y="8991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37355" y="6698284"/>
              <a:ext cx="67970" cy="11170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132478" y="6795210"/>
              <a:ext cx="2073910" cy="1160780"/>
            </a:xfrm>
            <a:custGeom>
              <a:avLst/>
              <a:gdLst/>
              <a:ahLst/>
              <a:cxnLst/>
              <a:rect l="l" t="t" r="r" b="b"/>
              <a:pathLst>
                <a:path w="2073910" h="1160779">
                  <a:moveTo>
                    <a:pt x="63398" y="1086408"/>
                  </a:moveTo>
                  <a:lnTo>
                    <a:pt x="37998" y="1062990"/>
                  </a:lnTo>
                  <a:lnTo>
                    <a:pt x="24892" y="1062990"/>
                  </a:lnTo>
                  <a:lnTo>
                    <a:pt x="673" y="1094320"/>
                  </a:lnTo>
                  <a:lnTo>
                    <a:pt x="0" y="1104138"/>
                  </a:lnTo>
                  <a:lnTo>
                    <a:pt x="698" y="1113663"/>
                  </a:lnTo>
                  <a:lnTo>
                    <a:pt x="24841" y="1143152"/>
                  </a:lnTo>
                  <a:lnTo>
                    <a:pt x="42824" y="1143152"/>
                  </a:lnTo>
                  <a:lnTo>
                    <a:pt x="49987" y="1140714"/>
                  </a:lnTo>
                  <a:lnTo>
                    <a:pt x="59842" y="1131468"/>
                  </a:lnTo>
                  <a:lnTo>
                    <a:pt x="62585" y="1125423"/>
                  </a:lnTo>
                  <a:lnTo>
                    <a:pt x="63398" y="1117701"/>
                  </a:lnTo>
                  <a:lnTo>
                    <a:pt x="53187" y="1117701"/>
                  </a:lnTo>
                  <a:lnTo>
                    <a:pt x="53187" y="1122375"/>
                  </a:lnTo>
                  <a:lnTo>
                    <a:pt x="51612" y="1126337"/>
                  </a:lnTo>
                  <a:lnTo>
                    <a:pt x="44907" y="1133246"/>
                  </a:lnTo>
                  <a:lnTo>
                    <a:pt x="40030" y="1135075"/>
                  </a:lnTo>
                  <a:lnTo>
                    <a:pt x="30683" y="1135075"/>
                  </a:lnTo>
                  <a:lnTo>
                    <a:pt x="9906" y="1107643"/>
                  </a:lnTo>
                  <a:lnTo>
                    <a:pt x="9906" y="1095451"/>
                  </a:lnTo>
                  <a:lnTo>
                    <a:pt x="11328" y="1088542"/>
                  </a:lnTo>
                  <a:lnTo>
                    <a:pt x="18237" y="1075131"/>
                  </a:lnTo>
                  <a:lnTo>
                    <a:pt x="24892" y="1071219"/>
                  </a:lnTo>
                  <a:lnTo>
                    <a:pt x="40132" y="1071219"/>
                  </a:lnTo>
                  <a:lnTo>
                    <a:pt x="44704" y="1072845"/>
                  </a:lnTo>
                  <a:lnTo>
                    <a:pt x="50698" y="1079042"/>
                  </a:lnTo>
                  <a:lnTo>
                    <a:pt x="52374" y="1083360"/>
                  </a:lnTo>
                  <a:lnTo>
                    <a:pt x="52882" y="1089050"/>
                  </a:lnTo>
                  <a:lnTo>
                    <a:pt x="63398" y="1089050"/>
                  </a:lnTo>
                  <a:lnTo>
                    <a:pt x="63398" y="1086408"/>
                  </a:lnTo>
                  <a:close/>
                </a:path>
                <a:path w="2073910" h="1160779">
                  <a:moveTo>
                    <a:pt x="96621" y="1128369"/>
                  </a:moveTo>
                  <a:lnTo>
                    <a:pt x="84429" y="1128369"/>
                  </a:lnTo>
                  <a:lnTo>
                    <a:pt x="84429" y="1141476"/>
                  </a:lnTo>
                  <a:lnTo>
                    <a:pt x="96621" y="1141476"/>
                  </a:lnTo>
                  <a:lnTo>
                    <a:pt x="96621" y="1128369"/>
                  </a:lnTo>
                  <a:close/>
                </a:path>
                <a:path w="2073910" h="1160779">
                  <a:moveTo>
                    <a:pt x="106680" y="0"/>
                  </a:moveTo>
                  <a:lnTo>
                    <a:pt x="94488" y="0"/>
                  </a:lnTo>
                  <a:lnTo>
                    <a:pt x="94488" y="13106"/>
                  </a:lnTo>
                  <a:lnTo>
                    <a:pt x="106680" y="13106"/>
                  </a:lnTo>
                  <a:lnTo>
                    <a:pt x="106680" y="0"/>
                  </a:lnTo>
                  <a:close/>
                </a:path>
                <a:path w="2073910" h="1160779">
                  <a:moveTo>
                    <a:pt x="1064666" y="1152906"/>
                  </a:moveTo>
                  <a:lnTo>
                    <a:pt x="150266" y="1152906"/>
                  </a:lnTo>
                  <a:lnTo>
                    <a:pt x="150266" y="1160526"/>
                  </a:lnTo>
                  <a:lnTo>
                    <a:pt x="1064666" y="1160526"/>
                  </a:lnTo>
                  <a:lnTo>
                    <a:pt x="1064666" y="1152906"/>
                  </a:lnTo>
                  <a:close/>
                </a:path>
                <a:path w="2073910" h="1160779">
                  <a:moveTo>
                    <a:pt x="1074724" y="24536"/>
                  </a:moveTo>
                  <a:lnTo>
                    <a:pt x="160324" y="24536"/>
                  </a:lnTo>
                  <a:lnTo>
                    <a:pt x="160324" y="32156"/>
                  </a:lnTo>
                  <a:lnTo>
                    <a:pt x="1074724" y="32156"/>
                  </a:lnTo>
                  <a:lnTo>
                    <a:pt x="1074724" y="24536"/>
                  </a:lnTo>
                  <a:close/>
                </a:path>
                <a:path w="2073910" h="1160779">
                  <a:moveTo>
                    <a:pt x="1987600" y="1152906"/>
                  </a:moveTo>
                  <a:lnTo>
                    <a:pt x="1149400" y="1152906"/>
                  </a:lnTo>
                  <a:lnTo>
                    <a:pt x="1149400" y="1160526"/>
                  </a:lnTo>
                  <a:lnTo>
                    <a:pt x="1987600" y="1160526"/>
                  </a:lnTo>
                  <a:lnTo>
                    <a:pt x="1987600" y="1152906"/>
                  </a:lnTo>
                  <a:close/>
                </a:path>
                <a:path w="2073910" h="1160779">
                  <a:moveTo>
                    <a:pt x="2073859" y="24536"/>
                  </a:moveTo>
                  <a:lnTo>
                    <a:pt x="1159459" y="24536"/>
                  </a:lnTo>
                  <a:lnTo>
                    <a:pt x="1159459" y="32156"/>
                  </a:lnTo>
                  <a:lnTo>
                    <a:pt x="2073859" y="32156"/>
                  </a:lnTo>
                  <a:lnTo>
                    <a:pt x="2073859" y="2453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527300" y="507383"/>
            <a:ext cx="6451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 b="1">
                <a:latin typeface="Arial"/>
                <a:cs typeface="Arial"/>
              </a:rPr>
              <a:t>Reseña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spc="15" b="1">
                <a:latin typeface="Arial"/>
                <a:cs typeface="Arial"/>
              </a:rPr>
              <a:t>6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825999" y="673753"/>
            <a:ext cx="3891279" cy="27673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6685" marR="294005" indent="-146685">
              <a:lnSpc>
                <a:spcPct val="114300"/>
              </a:lnSpc>
              <a:spcBef>
                <a:spcPts val="100"/>
              </a:spcBef>
              <a:buAutoNum type="arabicPeriod"/>
              <a:tabLst>
                <a:tab pos="146685" algn="l"/>
                <a:tab pos="1784985" algn="l"/>
              </a:tabLst>
            </a:pPr>
            <a:r>
              <a:rPr dirty="0" sz="1050" spc="-5">
                <a:latin typeface="Microsoft Sans Serif"/>
                <a:cs typeface="Microsoft Sans Serif"/>
              </a:rPr>
              <a:t>Los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parámetros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que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solo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-10">
                <a:latin typeface="Microsoft Sans Serif"/>
                <a:cs typeface="Microsoft Sans Serif"/>
              </a:rPr>
              <a:t>se </a:t>
            </a:r>
            <a:r>
              <a:rPr dirty="0" sz="1050" spc="45">
                <a:latin typeface="Microsoft Sans Serif"/>
                <a:cs typeface="Microsoft Sans Serif"/>
              </a:rPr>
              <a:t>pueden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leer</a:t>
            </a:r>
            <a:r>
              <a:rPr dirty="0" sz="1050" spc="-10">
                <a:latin typeface="Microsoft Sans Serif"/>
                <a:cs typeface="Microsoft Sans Serif"/>
              </a:rPr>
              <a:t> se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50">
                <a:latin typeface="Microsoft Sans Serif"/>
                <a:cs typeface="Microsoft Sans Serif"/>
              </a:rPr>
              <a:t>denominan </a:t>
            </a:r>
            <a:r>
              <a:rPr dirty="0" sz="1050" spc="-265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parámetros</a:t>
            </a:r>
            <a:r>
              <a:rPr dirty="0" u="sng" sz="1050" spc="4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050" spc="-15"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AutoNum type="arabicPeriod"/>
            </a:pPr>
            <a:endParaRPr sz="1400">
              <a:latin typeface="Microsoft Sans Serif"/>
              <a:cs typeface="Microsoft Sans Serif"/>
            </a:endParaRPr>
          </a:p>
          <a:p>
            <a:pPr marL="146685" marR="419734" indent="-146685">
              <a:lnSpc>
                <a:spcPct val="100000"/>
              </a:lnSpc>
              <a:buAutoNum type="arabicPeriod"/>
              <a:tabLst>
                <a:tab pos="146685" algn="l"/>
                <a:tab pos="3462654" algn="l"/>
              </a:tabLst>
            </a:pPr>
            <a:r>
              <a:rPr dirty="0" sz="1050" spc="35">
                <a:latin typeface="Microsoft Sans Serif"/>
                <a:cs typeface="Microsoft Sans Serif"/>
              </a:rPr>
              <a:t>Un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bloque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funciones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consta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varios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u="sng" sz="10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050">
              <a:latin typeface="Times New Roman"/>
              <a:cs typeface="Times New Roman"/>
            </a:endParaRPr>
          </a:p>
          <a:p>
            <a:pPr algn="ctr" marR="448945">
              <a:lnSpc>
                <a:spcPct val="100000"/>
              </a:lnSpc>
              <a:spcBef>
                <a:spcPts val="180"/>
              </a:spcBef>
            </a:pPr>
            <a:r>
              <a:rPr dirty="0" sz="1050" spc="40">
                <a:latin typeface="Microsoft Sans Serif"/>
                <a:cs typeface="Microsoft Sans Serif"/>
              </a:rPr>
              <a:t>agrupados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para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realizar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una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tarea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10">
                <a:latin typeface="Microsoft Sans Serif"/>
                <a:cs typeface="Microsoft Sans Serif"/>
              </a:rPr>
              <a:t>específica.</a:t>
            </a:r>
            <a:endParaRPr sz="10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46685" marR="31115" indent="-146685">
              <a:lnSpc>
                <a:spcPct val="114300"/>
              </a:lnSpc>
              <a:buFont typeface="Microsoft Sans Serif"/>
              <a:buAutoNum type="arabicPeriod" startAt="3"/>
              <a:tabLst>
                <a:tab pos="146685" algn="l"/>
                <a:tab pos="887094" algn="l"/>
              </a:tabLst>
            </a:pPr>
            <a:r>
              <a:rPr dirty="0" u="sng" sz="10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	</a:t>
            </a:r>
            <a:r>
              <a:rPr dirty="0" sz="1050" spc="-10">
                <a:latin typeface="Microsoft Sans Serif"/>
                <a:cs typeface="Microsoft Sans Serif"/>
              </a:rPr>
              <a:t>es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el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60">
                <a:latin typeface="Microsoft Sans Serif"/>
                <a:cs typeface="Microsoft Sans Serif"/>
              </a:rPr>
              <a:t>término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utilizado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para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describir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el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60">
                <a:latin typeface="Microsoft Sans Serif"/>
                <a:cs typeface="Microsoft Sans Serif"/>
              </a:rPr>
              <a:t>método </a:t>
            </a:r>
            <a:r>
              <a:rPr dirty="0" sz="1050" spc="-26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conexión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bloques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funciones.</a:t>
            </a:r>
            <a:endParaRPr sz="10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AutoNum type="arabicPeriod" startAt="3"/>
            </a:pPr>
            <a:endParaRPr sz="1250">
              <a:latin typeface="Microsoft Sans Serif"/>
              <a:cs typeface="Microsoft Sans Serif"/>
            </a:endParaRPr>
          </a:p>
          <a:p>
            <a:pPr marL="146685" marR="5080" indent="-146685">
              <a:lnSpc>
                <a:spcPct val="114300"/>
              </a:lnSpc>
              <a:buAutoNum type="arabicPeriod" startAt="3"/>
              <a:tabLst>
                <a:tab pos="146685" algn="l"/>
                <a:tab pos="2737485" algn="l"/>
              </a:tabLst>
            </a:pPr>
            <a:r>
              <a:rPr dirty="0" sz="1050" spc="25">
                <a:latin typeface="Microsoft Sans Serif"/>
                <a:cs typeface="Microsoft Sans Serif"/>
              </a:rPr>
              <a:t>Una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20">
                <a:latin typeface="Microsoft Sans Serif"/>
                <a:cs typeface="Microsoft Sans Serif"/>
              </a:rPr>
              <a:t>aplicación,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como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una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cinta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transportadora,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en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la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que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el </a:t>
            </a:r>
            <a:r>
              <a:rPr dirty="0" sz="1050" spc="-265">
                <a:latin typeface="Microsoft Sans Serif"/>
                <a:cs typeface="Microsoft Sans Serif"/>
              </a:rPr>
              <a:t> </a:t>
            </a:r>
            <a:r>
              <a:rPr dirty="0" sz="1050" spc="50">
                <a:latin typeface="Microsoft Sans Serif"/>
                <a:cs typeface="Microsoft Sans Serif"/>
              </a:rPr>
              <a:t>par </a:t>
            </a:r>
            <a:r>
              <a:rPr dirty="0" sz="1050" spc="35">
                <a:latin typeface="Microsoft Sans Serif"/>
                <a:cs typeface="Microsoft Sans Serif"/>
              </a:rPr>
              <a:t>permanece </a:t>
            </a:r>
            <a:r>
              <a:rPr dirty="0" sz="1050" spc="25">
                <a:latin typeface="Microsoft Sans Serif"/>
                <a:cs typeface="Microsoft Sans Serif"/>
              </a:rPr>
              <a:t>esencialmente </a:t>
            </a:r>
            <a:r>
              <a:rPr dirty="0" sz="1050" spc="35">
                <a:latin typeface="Microsoft Sans Serif"/>
                <a:cs typeface="Microsoft Sans Serif"/>
              </a:rPr>
              <a:t>igual en </a:t>
            </a:r>
            <a:r>
              <a:rPr dirty="0" sz="1050" spc="60">
                <a:latin typeface="Microsoft Sans Serif"/>
                <a:cs typeface="Microsoft Sans Serif"/>
              </a:rPr>
              <a:t>todo </a:t>
            </a:r>
            <a:r>
              <a:rPr dirty="0" sz="1050" spc="15">
                <a:latin typeface="Microsoft Sans Serif"/>
                <a:cs typeface="Microsoft Sans Serif"/>
              </a:rPr>
              <a:t>el </a:t>
            </a:r>
            <a:r>
              <a:rPr dirty="0" sz="1050" spc="50">
                <a:latin typeface="Microsoft Sans Serif"/>
                <a:cs typeface="Microsoft Sans Serif"/>
              </a:rPr>
              <a:t>rango </a:t>
            </a:r>
            <a:r>
              <a:rPr dirty="0" sz="1050" spc="35">
                <a:latin typeface="Microsoft Sans Serif"/>
                <a:cs typeface="Microsoft Sans Serif"/>
              </a:rPr>
              <a:t>de </a:t>
            </a:r>
            <a:r>
              <a:rPr dirty="0" sz="1050" spc="-265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velocidad</a:t>
            </a:r>
            <a:r>
              <a:rPr dirty="0" sz="1050">
                <a:latin typeface="Microsoft Sans Serif"/>
                <a:cs typeface="Microsoft Sans Serif"/>
              </a:rPr>
              <a:t> </a:t>
            </a:r>
            <a:r>
              <a:rPr dirty="0" sz="1050" spc="-10">
                <a:latin typeface="Microsoft Sans Serif"/>
                <a:cs typeface="Microsoft Sans Serif"/>
              </a:rPr>
              <a:t>se</a:t>
            </a:r>
            <a:r>
              <a:rPr dirty="0" sz="1050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denomina</a:t>
            </a:r>
            <a:r>
              <a:rPr dirty="0" sz="1050">
                <a:latin typeface="Microsoft Sans Serif"/>
                <a:cs typeface="Microsoft Sans Serif"/>
              </a:rPr>
              <a:t> </a:t>
            </a:r>
            <a:r>
              <a:rPr dirty="0" sz="1050" spc="50">
                <a:latin typeface="Microsoft Sans Serif"/>
                <a:cs typeface="Microsoft Sans Serif"/>
              </a:rPr>
              <a:t>par</a:t>
            </a:r>
            <a:r>
              <a:rPr dirty="0" u="sng" sz="1050" spc="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050" spc="-15"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AutoNum type="arabicPeriod" startAt="3"/>
            </a:pPr>
            <a:endParaRPr sz="1250">
              <a:latin typeface="Microsoft Sans Serif"/>
              <a:cs typeface="Microsoft Sans Serif"/>
            </a:endParaRPr>
          </a:p>
          <a:p>
            <a:pPr marL="139700" marR="150495" indent="-139700">
              <a:lnSpc>
                <a:spcPct val="120000"/>
              </a:lnSpc>
              <a:buAutoNum type="arabicPeriod" startAt="3"/>
              <a:tabLst>
                <a:tab pos="139700" algn="l"/>
                <a:tab pos="3486785" algn="l"/>
              </a:tabLst>
            </a:pPr>
            <a:r>
              <a:rPr dirty="0" sz="1000" spc="35">
                <a:latin typeface="Microsoft Sans Serif"/>
                <a:cs typeface="Microsoft Sans Serif"/>
              </a:rPr>
              <a:t>Operar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un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70">
                <a:latin typeface="Microsoft Sans Serif"/>
                <a:cs typeface="Microsoft Sans Serif"/>
              </a:rPr>
              <a:t>motor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por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encima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frecuencia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base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hace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que </a:t>
            </a:r>
            <a:r>
              <a:rPr dirty="0" sz="1000" spc="-254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la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capacidad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del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70">
                <a:latin typeface="Microsoft Sans Serif"/>
                <a:cs typeface="Microsoft Sans Serif"/>
              </a:rPr>
              <a:t>motor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para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producir</a:t>
            </a:r>
            <a:r>
              <a:rPr dirty="0" sz="1000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par</a:t>
            </a:r>
            <a:r>
              <a:rPr dirty="0" u="sng" sz="1000" spc="4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000" spc="-10"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40399" y="3629045"/>
            <a:ext cx="55435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000" spc="50">
                <a:latin typeface="Microsoft Sans Serif"/>
                <a:cs typeface="Microsoft Sans Serif"/>
              </a:rPr>
              <a:t>aumento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132065" y="3603645"/>
            <a:ext cx="167576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522095" algn="l"/>
              </a:tabLst>
            </a:pPr>
            <a:r>
              <a:rPr dirty="0" sz="1200" spc="35">
                <a:latin typeface="Microsoft Sans Serif"/>
                <a:cs typeface="Microsoft Sans Serif"/>
              </a:rPr>
              <a:t>una.</a:t>
            </a:r>
            <a:r>
              <a:rPr dirty="0" sz="1200" spc="35">
                <a:latin typeface="Microsoft Sans Serif"/>
                <a:cs typeface="Microsoft Sans Serif"/>
              </a:rPr>
              <a:t>	</a:t>
            </a:r>
            <a:r>
              <a:rPr dirty="0" sz="1200" spc="-20">
                <a:latin typeface="Microsoft Sans Serif"/>
                <a:cs typeface="Microsoft Sans Serif"/>
              </a:rPr>
              <a:t>B.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112016" y="3654445"/>
            <a:ext cx="59626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800" spc="30">
                <a:latin typeface="Microsoft Sans Serif"/>
                <a:cs typeface="Microsoft Sans Serif"/>
              </a:rPr>
              <a:t>disminución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825999" y="3963054"/>
            <a:ext cx="3921125" cy="93980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32715" indent="-132715">
              <a:lnSpc>
                <a:spcPct val="100000"/>
              </a:lnSpc>
              <a:spcBef>
                <a:spcPts val="400"/>
              </a:spcBef>
              <a:buAutoNum type="arabicPeriod" startAt="6"/>
              <a:tabLst>
                <a:tab pos="132715" algn="l"/>
              </a:tabLst>
            </a:pPr>
            <a:r>
              <a:rPr dirty="0" sz="950" spc="-5">
                <a:latin typeface="Microsoft Sans Serif"/>
                <a:cs typeface="Microsoft Sans Serif"/>
              </a:rPr>
              <a:t>Los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ventiladores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las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bombas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son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ejemplos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aplicaciones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par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tabLst>
                <a:tab pos="642620" algn="l"/>
              </a:tabLst>
            </a:pPr>
            <a:r>
              <a:rPr dirty="0" u="sng" sz="9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50" spc="-1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32715" marR="234950" indent="-132715">
              <a:lnSpc>
                <a:spcPct val="126299"/>
              </a:lnSpc>
              <a:buAutoNum type="arabicPeriod" startAt="7"/>
              <a:tabLst>
                <a:tab pos="132715" algn="l"/>
              </a:tabLst>
            </a:pPr>
            <a:r>
              <a:rPr dirty="0" sz="950" spc="45">
                <a:latin typeface="Microsoft Sans Serif"/>
                <a:cs typeface="Microsoft Sans Serif"/>
              </a:rPr>
              <a:t>Identifique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categoría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las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siguientes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gráficas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velocidad,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torque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caballos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fuerza.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27050" y="9536430"/>
            <a:ext cx="2870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108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03220" y="565150"/>
            <a:ext cx="16040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Microsoft Sans Serif"/>
                <a:cs typeface="Microsoft Sans Serif"/>
              </a:rPr>
              <a:t>Revisar</a:t>
            </a:r>
            <a:r>
              <a:rPr dirty="0" sz="1200" spc="-35">
                <a:latin typeface="Microsoft Sans Serif"/>
                <a:cs typeface="Microsoft Sans Serif"/>
              </a:rPr>
              <a:t> </a:t>
            </a:r>
            <a:r>
              <a:rPr dirty="0" sz="1200" spc="5">
                <a:latin typeface="Microsoft Sans Serif"/>
                <a:cs typeface="Microsoft Sans Serif"/>
              </a:rPr>
              <a:t>las</a:t>
            </a:r>
            <a:r>
              <a:rPr dirty="0" sz="1200" spc="-30">
                <a:latin typeface="Microsoft Sans Serif"/>
                <a:cs typeface="Microsoft Sans Serif"/>
              </a:rPr>
              <a:t> </a:t>
            </a:r>
            <a:r>
              <a:rPr dirty="0" sz="1200" spc="25">
                <a:latin typeface="Microsoft Sans Serif"/>
                <a:cs typeface="Microsoft Sans Serif"/>
              </a:rPr>
              <a:t>respuestas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7390" y="1901190"/>
            <a:ext cx="666115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25" b="1">
                <a:latin typeface="Arial"/>
                <a:cs typeface="Arial"/>
              </a:rPr>
              <a:t>Opinión</a:t>
            </a:r>
            <a:r>
              <a:rPr dirty="0" sz="1050" spc="-70" b="1">
                <a:latin typeface="Arial"/>
                <a:cs typeface="Arial"/>
              </a:rPr>
              <a:t> </a:t>
            </a:r>
            <a:r>
              <a:rPr dirty="0" sz="1050" spc="15" b="1"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03214" y="1877059"/>
            <a:ext cx="3328035" cy="39116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dirty="0" sz="1000" spc="-10">
                <a:latin typeface="Microsoft Sans Serif"/>
                <a:cs typeface="Microsoft Sans Serif"/>
              </a:rPr>
              <a:t>1) </a:t>
            </a:r>
            <a:r>
              <a:rPr dirty="0" sz="1000" spc="25">
                <a:latin typeface="Microsoft Sans Serif"/>
                <a:cs typeface="Microsoft Sans Serif"/>
              </a:rPr>
              <a:t>fuerza;</a:t>
            </a:r>
            <a:r>
              <a:rPr dirty="0" sz="1000" spc="-10">
                <a:latin typeface="Microsoft Sans Serif"/>
                <a:cs typeface="Microsoft Sans Serif"/>
              </a:rPr>
              <a:t> 2) </a:t>
            </a:r>
            <a:r>
              <a:rPr dirty="0" sz="1000" spc="5">
                <a:latin typeface="Microsoft Sans Serif"/>
                <a:cs typeface="Microsoft Sans Serif"/>
              </a:rPr>
              <a:t>15;</a:t>
            </a:r>
            <a:r>
              <a:rPr dirty="0" sz="1000" spc="-10">
                <a:latin typeface="Microsoft Sans Serif"/>
                <a:cs typeface="Microsoft Sans Serif"/>
              </a:rPr>
              <a:t> 3) </a:t>
            </a:r>
            <a:r>
              <a:rPr dirty="0" sz="1000" spc="40">
                <a:latin typeface="Microsoft Sans Serif"/>
                <a:cs typeface="Microsoft Sans Serif"/>
              </a:rPr>
              <a:t>torsión;</a:t>
            </a:r>
            <a:r>
              <a:rPr dirty="0" sz="1000" spc="-10">
                <a:latin typeface="Microsoft Sans Serif"/>
                <a:cs typeface="Microsoft Sans Serif"/>
              </a:rPr>
              <a:t> 4) </a:t>
            </a:r>
            <a:r>
              <a:rPr dirty="0" sz="1000" spc="5">
                <a:latin typeface="Microsoft Sans Serif"/>
                <a:cs typeface="Microsoft Sans Serif"/>
              </a:rPr>
              <a:t>80;</a:t>
            </a:r>
            <a:r>
              <a:rPr dirty="0" sz="1000" spc="-10">
                <a:latin typeface="Microsoft Sans Serif"/>
                <a:cs typeface="Microsoft Sans Serif"/>
              </a:rPr>
              <a:t> 5) </a:t>
            </a:r>
            <a:r>
              <a:rPr dirty="0" sz="1000" spc="20">
                <a:latin typeface="Microsoft Sans Serif"/>
                <a:cs typeface="Microsoft Sans Serif"/>
              </a:rPr>
              <a:t>inercia;</a:t>
            </a:r>
            <a:r>
              <a:rPr dirty="0" sz="1000" spc="-10">
                <a:latin typeface="Microsoft Sans Serif"/>
                <a:cs typeface="Microsoft Sans Serif"/>
              </a:rPr>
              <a:t> 6)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0">
                <a:latin typeface="Microsoft Sans Serif"/>
                <a:cs typeface="Microsoft Sans Serif"/>
              </a:rPr>
              <a:t>Velocidad;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1000" spc="-10">
                <a:latin typeface="Microsoft Sans Serif"/>
                <a:cs typeface="Microsoft Sans Serif"/>
              </a:rPr>
              <a:t>7)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revoluciones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por</a:t>
            </a:r>
            <a:r>
              <a:rPr dirty="0" sz="1000" spc="-15">
                <a:latin typeface="Microsoft Sans Serif"/>
                <a:cs typeface="Microsoft Sans Serif"/>
              </a:rPr>
              <a:t> </a:t>
            </a:r>
            <a:r>
              <a:rPr dirty="0" sz="1000" spc="60">
                <a:latin typeface="Microsoft Sans Serif"/>
                <a:cs typeface="Microsoft Sans Serif"/>
              </a:rPr>
              <a:t>minuto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7390" y="2456180"/>
            <a:ext cx="6648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latin typeface="Arial"/>
                <a:cs typeface="Arial"/>
              </a:rPr>
              <a:t>Revisión</a:t>
            </a:r>
            <a:r>
              <a:rPr dirty="0" sz="1000" spc="-70" b="1">
                <a:latin typeface="Arial"/>
                <a:cs typeface="Arial"/>
              </a:rPr>
              <a:t> </a:t>
            </a:r>
            <a:r>
              <a:rPr dirty="0" sz="1000" spc="15" b="1"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03214" y="2468880"/>
            <a:ext cx="30994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5">
                <a:latin typeface="Microsoft Sans Serif"/>
                <a:cs typeface="Microsoft Sans Serif"/>
              </a:rPr>
              <a:t>15;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2) </a:t>
            </a:r>
            <a:r>
              <a:rPr dirty="0" sz="900" spc="5">
                <a:latin typeface="Microsoft Sans Serif"/>
                <a:cs typeface="Microsoft Sans Serif"/>
              </a:rPr>
              <a:t>1,15;</a:t>
            </a:r>
            <a:r>
              <a:rPr dirty="0" sz="900" spc="-10">
                <a:latin typeface="Microsoft Sans Serif"/>
                <a:cs typeface="Microsoft Sans Serif"/>
              </a:rPr>
              <a:t> 3) </a:t>
            </a:r>
            <a:r>
              <a:rPr dirty="0" sz="900" spc="5">
                <a:latin typeface="Microsoft Sans Serif"/>
                <a:cs typeface="Microsoft Sans Serif"/>
              </a:rPr>
              <a:t>49,6;</a:t>
            </a:r>
            <a:r>
              <a:rPr dirty="0" sz="900" spc="-10">
                <a:latin typeface="Microsoft Sans Serif"/>
                <a:cs typeface="Microsoft Sans Serif"/>
              </a:rPr>
              <a:t> 4)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120;</a:t>
            </a:r>
            <a:r>
              <a:rPr dirty="0" sz="900" spc="-10">
                <a:latin typeface="Microsoft Sans Serif"/>
                <a:cs typeface="Microsoft Sans Serif"/>
              </a:rPr>
              <a:t> 5) </a:t>
            </a:r>
            <a:r>
              <a:rPr dirty="0" sz="900" spc="5">
                <a:latin typeface="Microsoft Sans Serif"/>
                <a:cs typeface="Microsoft Sans Serif"/>
              </a:rPr>
              <a:t>1800,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1500;</a:t>
            </a:r>
            <a:r>
              <a:rPr dirty="0" sz="900" spc="-10">
                <a:latin typeface="Microsoft Sans Serif"/>
                <a:cs typeface="Microsoft Sans Serif"/>
              </a:rPr>
              <a:t> 6) </a:t>
            </a:r>
            <a:r>
              <a:rPr dirty="0" sz="900" spc="25">
                <a:latin typeface="Microsoft Sans Serif"/>
                <a:cs typeface="Microsoft Sans Serif"/>
              </a:rPr>
              <a:t>Deslizamiento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7390" y="2809240"/>
            <a:ext cx="6451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 b="1">
                <a:latin typeface="Arial"/>
                <a:cs typeface="Arial"/>
              </a:rPr>
              <a:t>Reseña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spc="15" b="1"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03214" y="2788919"/>
            <a:ext cx="3540760" cy="39116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900" spc="-10">
                <a:latin typeface="Microsoft Sans Serif"/>
                <a:cs typeface="Microsoft Sans Serif"/>
              </a:rPr>
              <a:t>1) </a:t>
            </a:r>
            <a:r>
              <a:rPr dirty="0" sz="900" spc="5">
                <a:latin typeface="Microsoft Sans Serif"/>
                <a:cs typeface="Microsoft Sans Serif"/>
              </a:rPr>
              <a:t>7,67;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2) </a:t>
            </a:r>
            <a:r>
              <a:rPr dirty="0" sz="900" spc="35">
                <a:latin typeface="Microsoft Sans Serif"/>
                <a:cs typeface="Microsoft Sans Serif"/>
              </a:rPr>
              <a:t>aumentar,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aumentar;</a:t>
            </a:r>
            <a:r>
              <a:rPr dirty="0" sz="900" spc="-10">
                <a:latin typeface="Microsoft Sans Serif"/>
                <a:cs typeface="Microsoft Sans Serif"/>
              </a:rPr>
              <a:t> 3)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segundo;</a:t>
            </a:r>
            <a:r>
              <a:rPr dirty="0" sz="900" spc="-10">
                <a:latin typeface="Microsoft Sans Serif"/>
                <a:cs typeface="Microsoft Sans Serif"/>
              </a:rPr>
              <a:t> 4)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caballos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fuerza;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900" spc="-10">
                <a:latin typeface="Microsoft Sans Serif"/>
                <a:cs typeface="Microsoft Sans Serif"/>
              </a:rPr>
              <a:t>5)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-40">
                <a:latin typeface="Microsoft Sans Serif"/>
                <a:cs typeface="Microsoft Sans Serif"/>
              </a:rPr>
              <a:t>SIMOVERTE;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6)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650;</a:t>
            </a:r>
            <a:r>
              <a:rPr dirty="0" sz="900" spc="-15">
                <a:latin typeface="Microsoft Sans Serif"/>
                <a:cs typeface="Microsoft Sans Serif"/>
              </a:rPr>
              <a:t> 7)c; </a:t>
            </a:r>
            <a:r>
              <a:rPr dirty="0" sz="900" spc="-10">
                <a:latin typeface="Microsoft Sans Serif"/>
                <a:cs typeface="Microsoft Sans Serif"/>
              </a:rPr>
              <a:t>8)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re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7390" y="3357880"/>
            <a:ext cx="6451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 b="1">
                <a:latin typeface="Arial"/>
                <a:cs typeface="Arial"/>
              </a:rPr>
              <a:t>Reseña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spc="15" b="1"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03214" y="3376930"/>
            <a:ext cx="2847975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10">
                <a:latin typeface="Microsoft Sans Serif"/>
                <a:cs typeface="Microsoft Sans Serif"/>
              </a:rPr>
              <a:t>1)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-35">
                <a:latin typeface="Microsoft Sans Serif"/>
                <a:cs typeface="Microsoft Sans Serif"/>
              </a:rPr>
              <a:t>P;</a:t>
            </a:r>
            <a:r>
              <a:rPr dirty="0" sz="950" spc="-10">
                <a:latin typeface="Microsoft Sans Serif"/>
                <a:cs typeface="Microsoft Sans Serif"/>
              </a:rPr>
              <a:t> 2) </a:t>
            </a:r>
            <a:r>
              <a:rPr dirty="0" sz="950" spc="5">
                <a:latin typeface="Microsoft Sans Serif"/>
                <a:cs typeface="Microsoft Sans Serif"/>
              </a:rPr>
              <a:t>650;</a:t>
            </a:r>
            <a:r>
              <a:rPr dirty="0" sz="950" spc="-10">
                <a:latin typeface="Microsoft Sans Serif"/>
                <a:cs typeface="Microsoft Sans Serif"/>
              </a:rPr>
              <a:t> 3) </a:t>
            </a:r>
            <a:r>
              <a:rPr dirty="0" sz="950" spc="30">
                <a:latin typeface="Microsoft Sans Serif"/>
                <a:cs typeface="Microsoft Sans Serif"/>
              </a:rPr>
              <a:t>segundo;</a:t>
            </a:r>
            <a:r>
              <a:rPr dirty="0" sz="950" spc="-10">
                <a:latin typeface="Microsoft Sans Serif"/>
                <a:cs typeface="Microsoft Sans Serif"/>
              </a:rPr>
              <a:t> 4) </a:t>
            </a:r>
            <a:r>
              <a:rPr dirty="0" sz="950" spc="20">
                <a:latin typeface="Microsoft Sans Serif"/>
                <a:cs typeface="Microsoft Sans Serif"/>
              </a:rPr>
              <a:t>re;</a:t>
            </a:r>
            <a:r>
              <a:rPr dirty="0" sz="950" spc="-10">
                <a:latin typeface="Microsoft Sans Serif"/>
                <a:cs typeface="Microsoft Sans Serif"/>
              </a:rPr>
              <a:t> 5) </a:t>
            </a:r>
            <a:r>
              <a:rPr dirty="0" sz="950" spc="35">
                <a:latin typeface="Microsoft Sans Serif"/>
                <a:cs typeface="Microsoft Sans Serif"/>
              </a:rPr>
              <a:t>II;</a:t>
            </a:r>
            <a:r>
              <a:rPr dirty="0" sz="950" spc="-10">
                <a:latin typeface="Microsoft Sans Serif"/>
                <a:cs typeface="Microsoft Sans Serif"/>
              </a:rPr>
              <a:t> 6) </a:t>
            </a:r>
            <a:r>
              <a:rPr dirty="0" sz="950" spc="5">
                <a:latin typeface="Microsoft Sans Serif"/>
                <a:cs typeface="Microsoft Sans Serif"/>
              </a:rPr>
              <a:t>100;</a:t>
            </a:r>
            <a:r>
              <a:rPr dirty="0" sz="950" spc="-10">
                <a:latin typeface="Microsoft Sans Serif"/>
                <a:cs typeface="Microsoft Sans Serif"/>
              </a:rPr>
              <a:t> 7); </a:t>
            </a:r>
            <a:r>
              <a:rPr dirty="0" sz="950" spc="15">
                <a:latin typeface="Microsoft Sans Serif"/>
                <a:cs typeface="Microsoft Sans Serif"/>
              </a:rPr>
              <a:t>3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a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5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7390" y="3723640"/>
            <a:ext cx="6451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 b="1">
                <a:latin typeface="Arial"/>
                <a:cs typeface="Arial"/>
              </a:rPr>
              <a:t>Reseña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spc="15" b="1"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03214" y="3702685"/>
            <a:ext cx="3940810" cy="39687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dirty="0" sz="1150" spc="-10">
                <a:latin typeface="Microsoft Sans Serif"/>
                <a:cs typeface="Microsoft Sans Serif"/>
              </a:rPr>
              <a:t>1) </a:t>
            </a:r>
            <a:r>
              <a:rPr dirty="0" sz="1150" spc="-40">
                <a:latin typeface="Microsoft Sans Serif"/>
                <a:cs typeface="Microsoft Sans Serif"/>
              </a:rPr>
              <a:t>6SE70;</a:t>
            </a:r>
            <a:r>
              <a:rPr dirty="0" sz="1150" spc="-10">
                <a:latin typeface="Microsoft Sans Serif"/>
                <a:cs typeface="Microsoft Sans Serif"/>
              </a:rPr>
              <a:t> 2) </a:t>
            </a:r>
            <a:r>
              <a:rPr dirty="0" sz="1150" spc="-105">
                <a:latin typeface="Microsoft Sans Serif"/>
                <a:cs typeface="Microsoft Sans Serif"/>
              </a:rPr>
              <a:t>CC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-15">
                <a:latin typeface="Microsoft Sans Serif"/>
                <a:cs typeface="Microsoft Sans Serif"/>
              </a:rPr>
              <a:t>-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-50">
                <a:latin typeface="Microsoft Sans Serif"/>
                <a:cs typeface="Microsoft Sans Serif"/>
              </a:rPr>
              <a:t>CA;</a:t>
            </a:r>
            <a:r>
              <a:rPr dirty="0" sz="1150" spc="-10">
                <a:latin typeface="Microsoft Sans Serif"/>
                <a:cs typeface="Microsoft Sans Serif"/>
              </a:rPr>
              <a:t> 3) </a:t>
            </a:r>
            <a:r>
              <a:rPr dirty="0" sz="1150" spc="25">
                <a:latin typeface="Microsoft Sans Serif"/>
                <a:cs typeface="Microsoft Sans Serif"/>
              </a:rPr>
              <a:t>Frente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15">
                <a:latin typeface="Microsoft Sans Serif"/>
                <a:cs typeface="Microsoft Sans Serif"/>
              </a:rPr>
              <a:t>Activo;</a:t>
            </a:r>
            <a:r>
              <a:rPr dirty="0" sz="1150" spc="-10">
                <a:latin typeface="Microsoft Sans Serif"/>
                <a:cs typeface="Microsoft Sans Serif"/>
              </a:rPr>
              <a:t> 4) </a:t>
            </a:r>
            <a:r>
              <a:rPr dirty="0" sz="1150" spc="5">
                <a:latin typeface="Microsoft Sans Serif"/>
                <a:cs typeface="Microsoft Sans Serif"/>
              </a:rPr>
              <a:t>50;</a:t>
            </a:r>
            <a:r>
              <a:rPr dirty="0" sz="1150" spc="-10">
                <a:latin typeface="Microsoft Sans Serif"/>
                <a:cs typeface="Microsoft Sans Serif"/>
              </a:rPr>
              <a:t> 5) </a:t>
            </a:r>
            <a:r>
              <a:rPr dirty="0" sz="1150" spc="5">
                <a:latin typeface="Microsoft Sans Serif"/>
                <a:cs typeface="Microsoft Sans Serif"/>
              </a:rPr>
              <a:t>50;</a:t>
            </a:r>
            <a:r>
              <a:rPr dirty="0" sz="1150" spc="-10">
                <a:latin typeface="Microsoft Sans Serif"/>
                <a:cs typeface="Microsoft Sans Serif"/>
              </a:rPr>
              <a:t> 6) </a:t>
            </a:r>
            <a:r>
              <a:rPr dirty="0" sz="1150" spc="55">
                <a:latin typeface="Microsoft Sans Serif"/>
                <a:cs typeface="Microsoft Sans Serif"/>
              </a:rPr>
              <a:t>dv/dt;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100" spc="-10">
                <a:latin typeface="Microsoft Sans Serif"/>
                <a:cs typeface="Microsoft Sans Serif"/>
              </a:rPr>
              <a:t>7)</a:t>
            </a:r>
            <a:r>
              <a:rPr dirty="0" sz="1100" spc="-55">
                <a:latin typeface="Microsoft Sans Serif"/>
                <a:cs typeface="Microsoft Sans Serif"/>
              </a:rPr>
              <a:t> </a:t>
            </a:r>
            <a:r>
              <a:rPr dirty="0" sz="1100" spc="15">
                <a:latin typeface="Microsoft Sans Serif"/>
                <a:cs typeface="Microsoft Sans Serif"/>
              </a:rPr>
              <a:t>25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7390" y="4272279"/>
            <a:ext cx="6451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 b="1">
                <a:latin typeface="Arial"/>
                <a:cs typeface="Arial"/>
              </a:rPr>
              <a:t>Reseña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spc="15" b="1">
                <a:latin typeface="Arial"/>
                <a:cs typeface="Arial"/>
              </a:rPr>
              <a:t>6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03214" y="4280838"/>
            <a:ext cx="3722370" cy="55181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dirty="0" sz="950" spc="-10">
                <a:latin typeface="Microsoft Sans Serif"/>
                <a:cs typeface="Microsoft Sans Serif"/>
              </a:rPr>
              <a:t>1) </a:t>
            </a:r>
            <a:r>
              <a:rPr dirty="0" sz="950" spc="15">
                <a:latin typeface="Microsoft Sans Serif"/>
                <a:cs typeface="Microsoft Sans Serif"/>
              </a:rPr>
              <a:t>visualización;</a:t>
            </a:r>
            <a:r>
              <a:rPr dirty="0" sz="950" spc="-10">
                <a:latin typeface="Microsoft Sans Serif"/>
                <a:cs typeface="Microsoft Sans Serif"/>
              </a:rPr>
              <a:t> 2) </a:t>
            </a:r>
            <a:r>
              <a:rPr dirty="0" sz="950" spc="35">
                <a:latin typeface="Microsoft Sans Serif"/>
                <a:cs typeface="Microsoft Sans Serif"/>
              </a:rPr>
              <a:t>parámetros;</a:t>
            </a:r>
            <a:r>
              <a:rPr dirty="0" sz="950" spc="-10">
                <a:latin typeface="Microsoft Sans Serif"/>
                <a:cs typeface="Microsoft Sans Serif"/>
              </a:rPr>
              <a:t> 3) BICO;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4) </a:t>
            </a:r>
            <a:r>
              <a:rPr dirty="0" sz="950" spc="25">
                <a:latin typeface="Microsoft Sans Serif"/>
                <a:cs typeface="Microsoft Sans Serif"/>
              </a:rPr>
              <a:t>constante;</a:t>
            </a:r>
            <a:r>
              <a:rPr dirty="0" sz="950" spc="-10">
                <a:latin typeface="Microsoft Sans Serif"/>
                <a:cs typeface="Microsoft Sans Serif"/>
              </a:rPr>
              <a:t> 5) </a:t>
            </a:r>
            <a:r>
              <a:rPr dirty="0" sz="950" spc="30">
                <a:latin typeface="Microsoft Sans Serif"/>
                <a:cs typeface="Microsoft Sans Serif"/>
              </a:rPr>
              <a:t>segundo;</a:t>
            </a:r>
            <a:endParaRPr sz="950">
              <a:latin typeface="Microsoft Sans Serif"/>
              <a:cs typeface="Microsoft Sans Serif"/>
            </a:endParaRPr>
          </a:p>
          <a:p>
            <a:pPr marL="12700" marR="33020">
              <a:lnSpc>
                <a:spcPct val="104299"/>
              </a:lnSpc>
              <a:spcBef>
                <a:spcPts val="40"/>
              </a:spcBef>
            </a:pPr>
            <a:r>
              <a:rPr dirty="0" sz="1150" spc="-10">
                <a:latin typeface="Microsoft Sans Serif"/>
                <a:cs typeface="Microsoft Sans Serif"/>
              </a:rPr>
              <a:t>6)</a:t>
            </a:r>
            <a:r>
              <a:rPr dirty="0" sz="1150" spc="-5">
                <a:latin typeface="Microsoft Sans Serif"/>
                <a:cs typeface="Microsoft Sans Serif"/>
              </a:rPr>
              <a:t> </a:t>
            </a:r>
            <a:r>
              <a:rPr dirty="0" sz="1150" spc="20">
                <a:latin typeface="Microsoft Sans Serif"/>
                <a:cs typeface="Microsoft Sans Serif"/>
              </a:rPr>
              <a:t>variables;</a:t>
            </a:r>
            <a:r>
              <a:rPr dirty="0" sz="1150" spc="-5">
                <a:latin typeface="Microsoft Sans Serif"/>
                <a:cs typeface="Microsoft Sans Serif"/>
              </a:rPr>
              <a:t> </a:t>
            </a:r>
            <a:r>
              <a:rPr dirty="0" sz="1150" spc="-10">
                <a:latin typeface="Microsoft Sans Serif"/>
                <a:cs typeface="Microsoft Sans Serif"/>
              </a:rPr>
              <a:t>7)</a:t>
            </a:r>
            <a:r>
              <a:rPr dirty="0" sz="1150">
                <a:latin typeface="Microsoft Sans Serif"/>
                <a:cs typeface="Microsoft Sans Serif"/>
              </a:rPr>
              <a:t> </a:t>
            </a:r>
            <a:r>
              <a:rPr dirty="0" sz="1150" spc="55">
                <a:latin typeface="Microsoft Sans Serif"/>
                <a:cs typeface="Microsoft Sans Serif"/>
              </a:rPr>
              <a:t>par</a:t>
            </a:r>
            <a:r>
              <a:rPr dirty="0" sz="1150" spc="-5">
                <a:latin typeface="Microsoft Sans Serif"/>
                <a:cs typeface="Microsoft Sans Serif"/>
              </a:rPr>
              <a:t> </a:t>
            </a:r>
            <a:r>
              <a:rPr dirty="0" sz="1150" spc="30">
                <a:latin typeface="Microsoft Sans Serif"/>
                <a:cs typeface="Microsoft Sans Serif"/>
              </a:rPr>
              <a:t>constante,</a:t>
            </a:r>
            <a:r>
              <a:rPr dirty="0" sz="1150">
                <a:latin typeface="Microsoft Sans Serif"/>
                <a:cs typeface="Microsoft Sans Serif"/>
              </a:rPr>
              <a:t> </a:t>
            </a:r>
            <a:r>
              <a:rPr dirty="0" sz="1150" spc="35">
                <a:latin typeface="Microsoft Sans Serif"/>
                <a:cs typeface="Microsoft Sans Serif"/>
              </a:rPr>
              <a:t>potencia</a:t>
            </a:r>
            <a:r>
              <a:rPr dirty="0" sz="1150" spc="-5">
                <a:latin typeface="Microsoft Sans Serif"/>
                <a:cs typeface="Microsoft Sans Serif"/>
              </a:rPr>
              <a:t> </a:t>
            </a:r>
            <a:r>
              <a:rPr dirty="0" sz="1150" spc="30">
                <a:latin typeface="Microsoft Sans Serif"/>
                <a:cs typeface="Microsoft Sans Serif"/>
              </a:rPr>
              <a:t>constante,</a:t>
            </a:r>
            <a:r>
              <a:rPr dirty="0" sz="1150">
                <a:latin typeface="Microsoft Sans Serif"/>
                <a:cs typeface="Microsoft Sans Serif"/>
              </a:rPr>
              <a:t> </a:t>
            </a:r>
            <a:r>
              <a:rPr dirty="0" sz="1150" spc="55">
                <a:latin typeface="Microsoft Sans Serif"/>
                <a:cs typeface="Microsoft Sans Serif"/>
              </a:rPr>
              <a:t>par </a:t>
            </a:r>
            <a:r>
              <a:rPr dirty="0" sz="1150" spc="-290">
                <a:latin typeface="Microsoft Sans Serif"/>
                <a:cs typeface="Microsoft Sans Serif"/>
              </a:rPr>
              <a:t> </a:t>
            </a:r>
            <a:r>
              <a:rPr dirty="0" sz="1150" spc="30">
                <a:latin typeface="Microsoft Sans Serif"/>
                <a:cs typeface="Microsoft Sans Serif"/>
              </a:rPr>
              <a:t>variable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77175" y="9536430"/>
            <a:ext cx="2870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109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23133" y="552700"/>
            <a:ext cx="1026794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20">
                <a:latin typeface="Microsoft Sans Serif"/>
                <a:cs typeface="Microsoft Sans Serif"/>
              </a:rPr>
              <a:t>Examen</a:t>
            </a:r>
            <a:r>
              <a:rPr dirty="0" sz="1300" spc="-85">
                <a:latin typeface="Microsoft Sans Serif"/>
                <a:cs typeface="Microsoft Sans Serif"/>
              </a:rPr>
              <a:t> </a:t>
            </a:r>
            <a:r>
              <a:rPr dirty="0" sz="1300" spc="50">
                <a:latin typeface="Microsoft Sans Serif"/>
                <a:cs typeface="Microsoft Sans Serif"/>
              </a:rPr>
              <a:t>final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23133" y="1874773"/>
            <a:ext cx="426656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900" spc="-40">
                <a:latin typeface="Microsoft Sans Serif"/>
                <a:cs typeface="Microsoft Sans Serif"/>
              </a:rPr>
              <a:t>El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examen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final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pretende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ser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herramienta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aprendizaje.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40">
                <a:latin typeface="Microsoft Sans Serif"/>
                <a:cs typeface="Microsoft Sans Serif"/>
              </a:rPr>
              <a:t>El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libro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se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puede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utilizar </a:t>
            </a:r>
            <a:r>
              <a:rPr dirty="0" sz="900" spc="45">
                <a:latin typeface="Microsoft Sans Serif"/>
                <a:cs typeface="Microsoft Sans Serif"/>
              </a:rPr>
              <a:t>durante </a:t>
            </a:r>
            <a:r>
              <a:rPr dirty="0" sz="900" spc="15">
                <a:latin typeface="Microsoft Sans Serif"/>
                <a:cs typeface="Microsoft Sans Serif"/>
              </a:rPr>
              <a:t>el </a:t>
            </a:r>
            <a:r>
              <a:rPr dirty="0" sz="900" spc="25">
                <a:latin typeface="Microsoft Sans Serif"/>
                <a:cs typeface="Microsoft Sans Serif"/>
              </a:rPr>
              <a:t>examen. </a:t>
            </a:r>
            <a:r>
              <a:rPr dirty="0" sz="900" spc="10">
                <a:latin typeface="Microsoft Sans Serif"/>
                <a:cs typeface="Microsoft Sans Serif"/>
              </a:rPr>
              <a:t>Después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completar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30">
                <a:latin typeface="Microsoft Sans Serif"/>
                <a:cs typeface="Microsoft Sans Serif"/>
              </a:rPr>
              <a:t>prueba, </a:t>
            </a:r>
            <a:r>
              <a:rPr dirty="0" sz="900" spc="20">
                <a:latin typeface="Microsoft Sans Serif"/>
                <a:cs typeface="Microsoft Sans Serif"/>
              </a:rPr>
              <a:t>envíe </a:t>
            </a:r>
            <a:r>
              <a:rPr dirty="0" sz="900" spc="55">
                <a:latin typeface="Microsoft Sans Serif"/>
                <a:cs typeface="Microsoft Sans Serif"/>
              </a:rPr>
              <a:t>por </a:t>
            </a:r>
            <a:r>
              <a:rPr dirty="0" sz="900" spc="35">
                <a:latin typeface="Microsoft Sans Serif"/>
                <a:cs typeface="Microsoft Sans Serif"/>
              </a:rPr>
              <a:t>correo </a:t>
            </a:r>
            <a:r>
              <a:rPr dirty="0" sz="900" spc="4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30">
                <a:latin typeface="Microsoft Sans Serif"/>
                <a:cs typeface="Microsoft Sans Serif"/>
              </a:rPr>
              <a:t>hoja de </a:t>
            </a:r>
            <a:r>
              <a:rPr dirty="0" sz="900" spc="20">
                <a:latin typeface="Microsoft Sans Serif"/>
                <a:cs typeface="Microsoft Sans Serif"/>
              </a:rPr>
              <a:t>respuestas </a:t>
            </a:r>
            <a:r>
              <a:rPr dirty="0" sz="900" spc="30">
                <a:latin typeface="Microsoft Sans Serif"/>
                <a:cs typeface="Microsoft Sans Serif"/>
              </a:rPr>
              <a:t>para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25">
                <a:latin typeface="Microsoft Sans Serif"/>
                <a:cs typeface="Microsoft Sans Serif"/>
              </a:rPr>
              <a:t>califiquen. </a:t>
            </a:r>
            <a:r>
              <a:rPr dirty="0" sz="900" spc="20">
                <a:latin typeface="Microsoft Sans Serif"/>
                <a:cs typeface="Microsoft Sans Serif"/>
              </a:rPr>
              <a:t>Una </a:t>
            </a:r>
            <a:r>
              <a:rPr dirty="0" sz="900" spc="15">
                <a:latin typeface="Microsoft Sans Serif"/>
                <a:cs typeface="Microsoft Sans Serif"/>
              </a:rPr>
              <a:t>calificación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10">
                <a:latin typeface="Microsoft Sans Serif"/>
                <a:cs typeface="Microsoft Sans Serif"/>
              </a:rPr>
              <a:t>70% </a:t>
            </a:r>
            <a:r>
              <a:rPr dirty="0" sz="900" spc="40">
                <a:latin typeface="Microsoft Sans Serif"/>
                <a:cs typeface="Microsoft Sans Serif"/>
              </a:rPr>
              <a:t>o </a:t>
            </a:r>
            <a:r>
              <a:rPr dirty="0" sz="900" spc="25">
                <a:latin typeface="Microsoft Sans Serif"/>
                <a:cs typeface="Microsoft Sans Serif"/>
              </a:rPr>
              <a:t>más </a:t>
            </a:r>
            <a:r>
              <a:rPr dirty="0" sz="900" spc="-10">
                <a:latin typeface="Microsoft Sans Serif"/>
                <a:cs typeface="Microsoft Sans Serif"/>
              </a:rPr>
              <a:t>es 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aprobatoria.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Al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completar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éxito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prueba,</a:t>
            </a:r>
            <a:r>
              <a:rPr dirty="0" sz="900" spc="-10">
                <a:latin typeface="Microsoft Sans Serif"/>
                <a:cs typeface="Microsoft Sans Serif"/>
              </a:rPr>
              <a:t> se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emitirá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certificado.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23133" y="2986024"/>
            <a:ext cx="4066540" cy="383540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354330" marR="5080" indent="-342265">
              <a:lnSpc>
                <a:spcPct val="104299"/>
              </a:lnSpc>
              <a:spcBef>
                <a:spcPts val="40"/>
              </a:spcBef>
              <a:tabLst>
                <a:tab pos="984250" algn="l"/>
              </a:tabLst>
            </a:pPr>
            <a:r>
              <a:rPr dirty="0" sz="1150">
                <a:latin typeface="Microsoft Sans Serif"/>
                <a:cs typeface="Microsoft Sans Serif"/>
              </a:rPr>
              <a:t>1.</a:t>
            </a:r>
            <a:r>
              <a:rPr dirty="0" u="sng" sz="11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	</a:t>
            </a:r>
            <a:r>
              <a:rPr dirty="0" sz="1150" spc="-10">
                <a:latin typeface="Microsoft Sans Serif"/>
                <a:cs typeface="Microsoft Sans Serif"/>
              </a:rPr>
              <a:t>es </a:t>
            </a:r>
            <a:r>
              <a:rPr dirty="0" sz="1150" spc="45">
                <a:latin typeface="Microsoft Sans Serif"/>
                <a:cs typeface="Microsoft Sans Serif"/>
              </a:rPr>
              <a:t>una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35">
                <a:latin typeface="Microsoft Sans Serif"/>
                <a:cs typeface="Microsoft Sans Serif"/>
              </a:rPr>
              <a:t>fuerza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35">
                <a:latin typeface="Microsoft Sans Serif"/>
                <a:cs typeface="Microsoft Sans Serif"/>
              </a:rPr>
              <a:t>de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50">
                <a:latin typeface="Microsoft Sans Serif"/>
                <a:cs typeface="Microsoft Sans Serif"/>
              </a:rPr>
              <a:t>torsión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55">
                <a:latin typeface="Microsoft Sans Serif"/>
                <a:cs typeface="Microsoft Sans Serif"/>
              </a:rPr>
              <a:t>o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60">
                <a:latin typeface="Microsoft Sans Serif"/>
                <a:cs typeface="Microsoft Sans Serif"/>
              </a:rPr>
              <a:t>giro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45">
                <a:latin typeface="Microsoft Sans Serif"/>
                <a:cs typeface="Microsoft Sans Serif"/>
              </a:rPr>
              <a:t>que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15">
                <a:latin typeface="Microsoft Sans Serif"/>
                <a:cs typeface="Microsoft Sans Serif"/>
              </a:rPr>
              <a:t>hace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45">
                <a:latin typeface="Microsoft Sans Serif"/>
                <a:cs typeface="Microsoft Sans Serif"/>
              </a:rPr>
              <a:t>que </a:t>
            </a:r>
            <a:r>
              <a:rPr dirty="0" sz="1150" spc="-290">
                <a:latin typeface="Microsoft Sans Serif"/>
                <a:cs typeface="Microsoft Sans Serif"/>
              </a:rPr>
              <a:t> </a:t>
            </a:r>
            <a:r>
              <a:rPr dirty="0" sz="1150" spc="70">
                <a:latin typeface="Microsoft Sans Serif"/>
                <a:cs typeface="Microsoft Sans Serif"/>
              </a:rPr>
              <a:t>un</a:t>
            </a:r>
            <a:r>
              <a:rPr dirty="0" sz="1150" spc="-15">
                <a:latin typeface="Microsoft Sans Serif"/>
                <a:cs typeface="Microsoft Sans Serif"/>
              </a:rPr>
              <a:t> </a:t>
            </a:r>
            <a:r>
              <a:rPr dirty="0" sz="1150" spc="50">
                <a:latin typeface="Microsoft Sans Serif"/>
                <a:cs typeface="Microsoft Sans Serif"/>
              </a:rPr>
              <a:t>objeto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35">
                <a:latin typeface="Microsoft Sans Serif"/>
                <a:cs typeface="Microsoft Sans Serif"/>
              </a:rPr>
              <a:t>gire.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65393" y="3603360"/>
            <a:ext cx="750570" cy="313690"/>
          </a:xfrm>
          <a:prstGeom prst="rect">
            <a:avLst/>
          </a:prstGeom>
        </p:spPr>
        <p:txBody>
          <a:bodyPr wrap="square" lIns="0" tIns="2666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9"/>
              </a:spcBef>
            </a:pPr>
            <a:r>
              <a:rPr dirty="0" sz="500" spc="10">
                <a:latin typeface="Microsoft Sans Serif"/>
                <a:cs typeface="Microsoft Sans Serif"/>
              </a:rPr>
              <a:t>una.</a:t>
            </a:r>
            <a:r>
              <a:rPr dirty="0" sz="500" spc="-20">
                <a:latin typeface="Microsoft Sans Serif"/>
                <a:cs typeface="Microsoft Sans Serif"/>
              </a:rPr>
              <a:t> </a:t>
            </a:r>
            <a:r>
              <a:rPr dirty="0" sz="500" spc="5">
                <a:latin typeface="Microsoft Sans Serif"/>
                <a:cs typeface="Microsoft Sans Serif"/>
              </a:rPr>
              <a:t>Esfuerzo</a:t>
            </a:r>
            <a:r>
              <a:rPr dirty="0" sz="500" spc="-15">
                <a:latin typeface="Microsoft Sans Serif"/>
                <a:cs typeface="Microsoft Sans Serif"/>
              </a:rPr>
              <a:t> </a:t>
            </a:r>
            <a:r>
              <a:rPr dirty="0" sz="500" spc="15">
                <a:latin typeface="Microsoft Sans Serif"/>
                <a:cs typeface="Microsoft Sans Serif"/>
              </a:rPr>
              <a:t>de</a:t>
            </a:r>
            <a:r>
              <a:rPr dirty="0" sz="500" spc="-15">
                <a:latin typeface="Microsoft Sans Serif"/>
                <a:cs typeface="Microsoft Sans Serif"/>
              </a:rPr>
              <a:t> </a:t>
            </a:r>
            <a:r>
              <a:rPr dirty="0" sz="500" spc="20">
                <a:latin typeface="Microsoft Sans Serif"/>
                <a:cs typeface="Microsoft Sans Serif"/>
              </a:rPr>
              <a:t>torsión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1100" spc="-15">
                <a:latin typeface="Microsoft Sans Serif"/>
                <a:cs typeface="Microsoft Sans Serif"/>
              </a:rPr>
              <a:t>B.</a:t>
            </a:r>
            <a:r>
              <a:rPr dirty="0" sz="1100" spc="-50">
                <a:latin typeface="Microsoft Sans Serif"/>
                <a:cs typeface="Microsoft Sans Serif"/>
              </a:rPr>
              <a:t> </a:t>
            </a:r>
            <a:r>
              <a:rPr dirty="0" sz="1100" spc="15">
                <a:latin typeface="Microsoft Sans Serif"/>
                <a:cs typeface="Microsoft Sans Serif"/>
              </a:rPr>
              <a:t>Fricción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42093" y="3560064"/>
            <a:ext cx="1277620" cy="3594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69900" indent="-457200">
              <a:lnSpc>
                <a:spcPts val="1290"/>
              </a:lnSpc>
              <a:buSzPct val="126315"/>
              <a:buAutoNum type="alphaUcPeriod" startAt="3"/>
              <a:tabLst>
                <a:tab pos="469265" algn="l"/>
                <a:tab pos="469900" algn="l"/>
              </a:tabLst>
            </a:pPr>
            <a:r>
              <a:rPr dirty="0" sz="950" spc="30">
                <a:latin typeface="Microsoft Sans Serif"/>
                <a:cs typeface="Microsoft Sans Serif"/>
              </a:rPr>
              <a:t>Inercia</a:t>
            </a:r>
            <a:endParaRPr sz="950">
              <a:latin typeface="Microsoft Sans Serif"/>
              <a:cs typeface="Microsoft Sans Serif"/>
            </a:endParaRPr>
          </a:p>
          <a:p>
            <a:pPr marL="469900" indent="-457834">
              <a:lnSpc>
                <a:spcPct val="100000"/>
              </a:lnSpc>
              <a:buSzPct val="104347"/>
              <a:buAutoNum type="alphaUcPeriod" startAt="3"/>
              <a:tabLst>
                <a:tab pos="469265" algn="l"/>
                <a:tab pos="470534" algn="l"/>
              </a:tabLst>
            </a:pPr>
            <a:r>
              <a:rPr dirty="0" sz="1150" spc="20">
                <a:latin typeface="Microsoft Sans Serif"/>
                <a:cs typeface="Microsoft Sans Serif"/>
              </a:rPr>
              <a:t>Aceleración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23118" y="4073144"/>
            <a:ext cx="39446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330" marR="5080" indent="-342265">
              <a:lnSpc>
                <a:spcPct val="114300"/>
              </a:lnSpc>
              <a:spcBef>
                <a:spcPts val="100"/>
              </a:spcBef>
              <a:tabLst>
                <a:tab pos="2646680" algn="l"/>
              </a:tabLst>
            </a:pPr>
            <a:r>
              <a:rPr dirty="0" sz="1050">
                <a:latin typeface="Microsoft Sans Serif"/>
                <a:cs typeface="Microsoft Sans Serif"/>
              </a:rPr>
              <a:t>2.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-50">
                <a:latin typeface="Microsoft Sans Serif"/>
                <a:cs typeface="Microsoft Sans Serif"/>
              </a:rPr>
              <a:t>Si</a:t>
            </a:r>
            <a:r>
              <a:rPr dirty="0" sz="1050" spc="-10">
                <a:latin typeface="Microsoft Sans Serif"/>
                <a:cs typeface="Microsoft Sans Serif"/>
              </a:rPr>
              <a:t> se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aplicaran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50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libras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fuerza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5">
                <a:latin typeface="Microsoft Sans Serif"/>
                <a:cs typeface="Microsoft Sans Serif"/>
              </a:rPr>
              <a:t>a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una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20">
                <a:latin typeface="Microsoft Sans Serif"/>
                <a:cs typeface="Microsoft Sans Serif"/>
              </a:rPr>
              <a:t>palanca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3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pies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 </a:t>
            </a:r>
            <a:r>
              <a:rPr dirty="0" sz="1050" spc="-26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largo,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la</a:t>
            </a:r>
            <a:r>
              <a:rPr dirty="0" sz="1050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torsión</a:t>
            </a:r>
            <a:r>
              <a:rPr dirty="0" sz="1050">
                <a:latin typeface="Microsoft Sans Serif"/>
                <a:cs typeface="Microsoft Sans Serif"/>
              </a:rPr>
              <a:t> </a:t>
            </a:r>
            <a:r>
              <a:rPr dirty="0" sz="1050" spc="20">
                <a:latin typeface="Microsoft Sans Serif"/>
                <a:cs typeface="Microsoft Sans Serif"/>
              </a:rPr>
              <a:t>sería</a:t>
            </a:r>
            <a:r>
              <a:rPr dirty="0" sz="105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u="sng" sz="1050" spc="3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050" spc="35">
                <a:latin typeface="Microsoft Sans Serif"/>
                <a:cs typeface="Microsoft Sans Serif"/>
              </a:rPr>
              <a:t>lb-ft.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65378" y="4658779"/>
            <a:ext cx="490855" cy="35687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850" spc="25">
                <a:latin typeface="Microsoft Sans Serif"/>
                <a:cs typeface="Microsoft Sans Serif"/>
              </a:rPr>
              <a:t>una.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16.7</a:t>
            </a:r>
            <a:endParaRPr sz="8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 spc="-20">
                <a:latin typeface="Microsoft Sans Serif"/>
                <a:cs typeface="Microsoft Sans Serif"/>
              </a:rPr>
              <a:t>B.</a:t>
            </a:r>
            <a:r>
              <a:rPr dirty="0" sz="1150" spc="-50">
                <a:latin typeface="Microsoft Sans Serif"/>
                <a:cs typeface="Microsoft Sans Serif"/>
              </a:rPr>
              <a:t> </a:t>
            </a:r>
            <a:r>
              <a:rPr dirty="0" sz="1150" spc="15">
                <a:latin typeface="Microsoft Sans Serif"/>
                <a:cs typeface="Microsoft Sans Serif"/>
              </a:rPr>
              <a:t>53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42077" y="4625594"/>
            <a:ext cx="7442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265" algn="l"/>
              </a:tabLst>
            </a:pPr>
            <a:r>
              <a:rPr dirty="0" sz="1200" spc="-60">
                <a:latin typeface="Microsoft Sans Serif"/>
                <a:cs typeface="Microsoft Sans Serif"/>
              </a:rPr>
              <a:t>C.	</a:t>
            </a:r>
            <a:r>
              <a:rPr dirty="0" sz="1200" spc="15">
                <a:latin typeface="Microsoft Sans Serif"/>
                <a:cs typeface="Microsoft Sans Serif"/>
              </a:rPr>
              <a:t>47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tabLst>
                <a:tab pos="469265" algn="l"/>
              </a:tabLst>
            </a:pPr>
            <a:r>
              <a:rPr dirty="0" sz="1200" spc="-5">
                <a:latin typeface="Microsoft Sans Serif"/>
                <a:cs typeface="Microsoft Sans Serif"/>
              </a:rPr>
              <a:t>D.</a:t>
            </a:r>
            <a:r>
              <a:rPr dirty="0" sz="1200" spc="-5">
                <a:latin typeface="Microsoft Sans Serif"/>
                <a:cs typeface="Microsoft Sans Serif"/>
              </a:rPr>
              <a:t>	</a:t>
            </a:r>
            <a:r>
              <a:rPr dirty="0" sz="1200" spc="15">
                <a:latin typeface="Microsoft Sans Serif"/>
                <a:cs typeface="Microsoft Sans Serif"/>
              </a:rPr>
              <a:t>150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23103" y="5180584"/>
            <a:ext cx="2907665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50515" algn="l"/>
              </a:tabLst>
            </a:pPr>
            <a:r>
              <a:rPr dirty="0" sz="1150">
                <a:latin typeface="Microsoft Sans Serif"/>
                <a:cs typeface="Microsoft Sans Serif"/>
              </a:rPr>
              <a:t>3.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-20">
                <a:latin typeface="Microsoft Sans Serif"/>
                <a:cs typeface="Microsoft Sans Serif"/>
              </a:rPr>
              <a:t>La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20">
                <a:latin typeface="Microsoft Sans Serif"/>
                <a:cs typeface="Microsoft Sans Serif"/>
              </a:rPr>
              <a:t>tasa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35">
                <a:latin typeface="Microsoft Sans Serif"/>
                <a:cs typeface="Microsoft Sans Serif"/>
              </a:rPr>
              <a:t>de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50">
                <a:latin typeface="Microsoft Sans Serif"/>
                <a:cs typeface="Microsoft Sans Serif"/>
              </a:rPr>
              <a:t>trabajo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-10">
                <a:latin typeface="Microsoft Sans Serif"/>
                <a:cs typeface="Microsoft Sans Serif"/>
              </a:rPr>
              <a:t>se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35">
                <a:latin typeface="Microsoft Sans Serif"/>
                <a:cs typeface="Microsoft Sans Serif"/>
              </a:rPr>
              <a:t>llama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u="sng" sz="11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1150" spc="-15">
                <a:latin typeface="Microsoft Sans Serif"/>
                <a:cs typeface="Microsoft Sans Serif"/>
              </a:rPr>
              <a:t>.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65378" y="5521023"/>
            <a:ext cx="617220" cy="400050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50" spc="25">
                <a:latin typeface="Microsoft Sans Serif"/>
                <a:cs typeface="Microsoft Sans Serif"/>
              </a:rPr>
              <a:t>una.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inercia</a:t>
            </a:r>
            <a:endParaRPr sz="8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dirty="0" sz="800" spc="-15">
                <a:latin typeface="Microsoft Sans Serif"/>
                <a:cs typeface="Microsoft Sans Serif"/>
              </a:rPr>
              <a:t>B.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20">
                <a:latin typeface="Microsoft Sans Serif"/>
                <a:cs typeface="Microsoft Sans Serif"/>
              </a:rPr>
              <a:t>velocidad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99278" y="5539994"/>
            <a:ext cx="1778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60">
                <a:latin typeface="Microsoft Sans Serif"/>
                <a:cs typeface="Microsoft Sans Serif"/>
              </a:rPr>
              <a:t>C.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Microsoft Sans Serif"/>
                <a:cs typeface="Microsoft Sans Serif"/>
              </a:rPr>
              <a:t>D.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56478" y="5540796"/>
            <a:ext cx="459105" cy="384175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sz="900" spc="30">
                <a:latin typeface="Microsoft Sans Serif"/>
                <a:cs typeface="Microsoft Sans Serif"/>
              </a:rPr>
              <a:t>energía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950" spc="30">
                <a:latin typeface="Microsoft Sans Serif"/>
                <a:cs typeface="Microsoft Sans Serif"/>
              </a:rPr>
              <a:t>energía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23103" y="6082283"/>
            <a:ext cx="38633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330" marR="5080" indent="-342265">
              <a:lnSpc>
                <a:spcPct val="126299"/>
              </a:lnSpc>
              <a:spcBef>
                <a:spcPts val="100"/>
              </a:spcBef>
              <a:tabLst>
                <a:tab pos="1891664" algn="l"/>
              </a:tabLst>
            </a:pPr>
            <a:r>
              <a:rPr dirty="0" sz="950">
                <a:latin typeface="Microsoft Sans Serif"/>
                <a:cs typeface="Microsoft Sans Serif"/>
              </a:rPr>
              <a:t>4.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Un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65">
                <a:latin typeface="Microsoft Sans Serif"/>
                <a:cs typeface="Microsoft Sans Serif"/>
              </a:rPr>
              <a:t>motor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con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una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clasificación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60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30">
                <a:latin typeface="Microsoft Sans Serif"/>
                <a:cs typeface="Microsoft Sans Serif"/>
              </a:rPr>
              <a:t>KW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tendría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una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clasificación </a:t>
            </a:r>
            <a:r>
              <a:rPr dirty="0" sz="950" spc="-24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equivalente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u="sng" sz="950" spc="3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950" spc="-20">
                <a:latin typeface="Microsoft Sans Serif"/>
                <a:cs typeface="Microsoft Sans Serif"/>
              </a:rPr>
              <a:t>HP.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65363" y="6676589"/>
            <a:ext cx="378460" cy="35115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800" spc="20">
                <a:latin typeface="Microsoft Sans Serif"/>
                <a:cs typeface="Microsoft Sans Serif"/>
              </a:rPr>
              <a:t>una.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45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150" spc="-20">
                <a:latin typeface="Microsoft Sans Serif"/>
                <a:cs typeface="Microsoft Sans Serif"/>
              </a:rPr>
              <a:t>B.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15">
                <a:latin typeface="Microsoft Sans Serif"/>
                <a:cs typeface="Microsoft Sans Serif"/>
              </a:rPr>
              <a:t>80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42062" y="6637273"/>
            <a:ext cx="1778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60">
                <a:latin typeface="Microsoft Sans Serif"/>
                <a:cs typeface="Microsoft Sans Serif"/>
              </a:rPr>
              <a:t>C.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Microsoft Sans Serif"/>
                <a:cs typeface="Microsoft Sans Serif"/>
              </a:rPr>
              <a:t>D.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99263" y="6718765"/>
            <a:ext cx="476250" cy="30988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dirty="0" sz="500" spc="5">
                <a:latin typeface="Microsoft Sans Serif"/>
                <a:cs typeface="Microsoft Sans Serif"/>
              </a:rPr>
              <a:t>sesenta</a:t>
            </a:r>
            <a:r>
              <a:rPr dirty="0" sz="500" spc="-35">
                <a:latin typeface="Microsoft Sans Serif"/>
                <a:cs typeface="Microsoft Sans Serif"/>
              </a:rPr>
              <a:t> </a:t>
            </a:r>
            <a:r>
              <a:rPr dirty="0" sz="500" spc="5">
                <a:latin typeface="Microsoft Sans Serif"/>
                <a:cs typeface="Microsoft Sans Serif"/>
              </a:rPr>
              <a:t>y</a:t>
            </a:r>
            <a:r>
              <a:rPr dirty="0" sz="500" spc="-30">
                <a:latin typeface="Microsoft Sans Serif"/>
                <a:cs typeface="Microsoft Sans Serif"/>
              </a:rPr>
              <a:t> </a:t>
            </a:r>
            <a:r>
              <a:rPr dirty="0" sz="500" spc="10">
                <a:latin typeface="Microsoft Sans Serif"/>
                <a:cs typeface="Microsoft Sans Serif"/>
              </a:rPr>
              <a:t>cinco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200" spc="15">
                <a:latin typeface="Microsoft Sans Serif"/>
                <a:cs typeface="Microsoft Sans Serif"/>
              </a:rPr>
              <a:t>120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23088" y="7179563"/>
            <a:ext cx="3385820" cy="1304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5415" marR="5080" indent="-145415">
              <a:lnSpc>
                <a:spcPct val="126299"/>
              </a:lnSpc>
              <a:spcBef>
                <a:spcPts val="100"/>
              </a:spcBef>
              <a:buAutoNum type="arabicPeriod" startAt="5"/>
              <a:tabLst>
                <a:tab pos="145415" algn="l"/>
                <a:tab pos="2010410" algn="l"/>
              </a:tabLst>
            </a:pPr>
            <a:r>
              <a:rPr dirty="0" sz="950" spc="-20">
                <a:latin typeface="Microsoft Sans Serif"/>
                <a:cs typeface="Microsoft Sans Serif"/>
              </a:rPr>
              <a:t>Las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líneas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magnéticas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flujo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25">
                <a:latin typeface="Microsoft Sans Serif"/>
                <a:cs typeface="Microsoft Sans Serif"/>
              </a:rPr>
              <a:t>(Φ)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65">
                <a:latin typeface="Microsoft Sans Serif"/>
                <a:cs typeface="Microsoft Sans Serif"/>
              </a:rPr>
              <a:t>motor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60">
                <a:latin typeface="Microsoft Sans Serif"/>
                <a:cs typeface="Microsoft Sans Serif"/>
              </a:rPr>
              <a:t>CA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son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proporcionales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>
                <a:latin typeface="Microsoft Sans Serif"/>
                <a:cs typeface="Microsoft Sans Serif"/>
              </a:rPr>
              <a:t>a</a:t>
            </a:r>
            <a:r>
              <a:rPr dirty="0" u="sng" sz="9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950" spc="-10">
                <a:latin typeface="Microsoft Sans Serif"/>
                <a:cs typeface="Microsoft Sans Serif"/>
              </a:rPr>
              <a:t>.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Microsoft Sans Serif"/>
              <a:buAutoNum type="arabicPeriod" startAt="5"/>
            </a:pPr>
            <a:endParaRPr sz="1500">
              <a:latin typeface="Microsoft Sans Serif"/>
              <a:cs typeface="Microsoft Sans Serif"/>
            </a:endParaRPr>
          </a:p>
          <a:p>
            <a:pPr marL="354965">
              <a:lnSpc>
                <a:spcPct val="100000"/>
              </a:lnSpc>
            </a:pPr>
            <a:r>
              <a:rPr dirty="0" sz="950" spc="25">
                <a:latin typeface="Microsoft Sans Serif"/>
                <a:cs typeface="Microsoft Sans Serif"/>
              </a:rPr>
              <a:t>una.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voltaje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dividido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por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frecuencia</a:t>
            </a:r>
            <a:endParaRPr sz="950">
              <a:latin typeface="Microsoft Sans Serif"/>
              <a:cs typeface="Microsoft Sans Serif"/>
            </a:endParaRPr>
          </a:p>
          <a:p>
            <a:pPr lvl="1" marL="511809" indent="-157480">
              <a:lnSpc>
                <a:spcPct val="100000"/>
              </a:lnSpc>
              <a:spcBef>
                <a:spcPts val="200"/>
              </a:spcBef>
              <a:buAutoNum type="alphaUcPeriod" startAt="2"/>
              <a:tabLst>
                <a:tab pos="512445" algn="l"/>
              </a:tabLst>
            </a:pPr>
            <a:r>
              <a:rPr dirty="0" sz="1050" spc="25">
                <a:latin typeface="Microsoft Sans Serif"/>
                <a:cs typeface="Microsoft Sans Serif"/>
              </a:rPr>
              <a:t>frecuencia</a:t>
            </a:r>
            <a:r>
              <a:rPr dirty="0" sz="1050" spc="-2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dividida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65">
                <a:latin typeface="Microsoft Sans Serif"/>
                <a:cs typeface="Microsoft Sans Serif"/>
              </a:rPr>
              <a:t>por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voltaje</a:t>
            </a:r>
            <a:endParaRPr sz="1050">
              <a:latin typeface="Microsoft Sans Serif"/>
              <a:cs typeface="Microsoft Sans Serif"/>
            </a:endParaRPr>
          </a:p>
          <a:p>
            <a:pPr lvl="1" marL="487045" indent="-132715">
              <a:lnSpc>
                <a:spcPct val="100000"/>
              </a:lnSpc>
              <a:spcBef>
                <a:spcPts val="330"/>
              </a:spcBef>
              <a:buAutoNum type="alphaUcPeriod" startAt="2"/>
              <a:tabLst>
                <a:tab pos="487680" algn="l"/>
              </a:tabLst>
            </a:pPr>
            <a:r>
              <a:rPr dirty="0" sz="900" spc="20">
                <a:latin typeface="Microsoft Sans Serif"/>
                <a:cs typeface="Microsoft Sans Serif"/>
              </a:rPr>
              <a:t>velocidad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60">
                <a:latin typeface="Microsoft Sans Serif"/>
                <a:cs typeface="Microsoft Sans Serif"/>
              </a:rPr>
              <a:t>rotor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dividida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por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velocidad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síncrona</a:t>
            </a:r>
            <a:endParaRPr sz="900">
              <a:latin typeface="Microsoft Sans Serif"/>
              <a:cs typeface="Microsoft Sans Serif"/>
            </a:endParaRPr>
          </a:p>
          <a:p>
            <a:pPr lvl="1" marL="498475" indent="-144145">
              <a:lnSpc>
                <a:spcPct val="100000"/>
              </a:lnSpc>
              <a:spcBef>
                <a:spcPts val="360"/>
              </a:spcBef>
              <a:buAutoNum type="alphaUcPeriod" startAt="2"/>
              <a:tabLst>
                <a:tab pos="499109" algn="l"/>
              </a:tabLst>
            </a:pPr>
            <a:r>
              <a:rPr dirty="0" sz="900" spc="20">
                <a:latin typeface="Microsoft Sans Serif"/>
                <a:cs typeface="Microsoft Sans Serif"/>
              </a:rPr>
              <a:t>velocidad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síncrona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dividida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por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la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velocidad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60">
                <a:latin typeface="Microsoft Sans Serif"/>
                <a:cs typeface="Microsoft Sans Serif"/>
              </a:rPr>
              <a:t>rotor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7050" y="9536430"/>
            <a:ext cx="2870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110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03220" y="489351"/>
            <a:ext cx="400875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330" marR="5080" indent="-342265">
              <a:lnSpc>
                <a:spcPct val="120000"/>
              </a:lnSpc>
              <a:spcBef>
                <a:spcPts val="100"/>
              </a:spcBef>
              <a:tabLst>
                <a:tab pos="1787525" algn="l"/>
              </a:tabLst>
            </a:pPr>
            <a:r>
              <a:rPr dirty="0" sz="1000">
                <a:latin typeface="Microsoft Sans Serif"/>
                <a:cs typeface="Microsoft Sans Serif"/>
              </a:rPr>
              <a:t>6.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Un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70">
                <a:latin typeface="Microsoft Sans Serif"/>
                <a:cs typeface="Microsoft Sans Serif"/>
              </a:rPr>
              <a:t>motor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cuatro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polos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que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opera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50</a:t>
            </a:r>
            <a:r>
              <a:rPr dirty="0" sz="1000" spc="-10">
                <a:latin typeface="Microsoft Sans Serif"/>
                <a:cs typeface="Microsoft Sans Serif"/>
              </a:rPr>
              <a:t> Hz </a:t>
            </a:r>
            <a:r>
              <a:rPr dirty="0" sz="1000" spc="35">
                <a:latin typeface="Microsoft Sans Serif"/>
                <a:cs typeface="Microsoft Sans Serif"/>
              </a:rPr>
              <a:t>tiene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una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velocidad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síncrona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u="sng" sz="1000" spc="3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000" spc="-25">
                <a:latin typeface="Microsoft Sans Serif"/>
                <a:cs typeface="Microsoft Sans Serif"/>
              </a:rPr>
              <a:t>RPM.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45480" y="1076257"/>
            <a:ext cx="532130" cy="35687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850" spc="25">
                <a:latin typeface="Microsoft Sans Serif"/>
                <a:cs typeface="Microsoft Sans Serif"/>
              </a:rPr>
              <a:t>una.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1500</a:t>
            </a:r>
            <a:endParaRPr sz="8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 spc="-20">
                <a:latin typeface="Microsoft Sans Serif"/>
                <a:cs typeface="Microsoft Sans Serif"/>
              </a:rPr>
              <a:t>B.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15">
                <a:latin typeface="Microsoft Sans Serif"/>
                <a:cs typeface="Microsoft Sans Serif"/>
              </a:rPr>
              <a:t>3000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22180" y="1043071"/>
            <a:ext cx="8318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265" algn="l"/>
              </a:tabLst>
            </a:pPr>
            <a:r>
              <a:rPr dirty="0" sz="1200" spc="-60">
                <a:latin typeface="Microsoft Sans Serif"/>
                <a:cs typeface="Microsoft Sans Serif"/>
              </a:rPr>
              <a:t>C.</a:t>
            </a:r>
            <a:r>
              <a:rPr dirty="0" sz="1200" spc="-60">
                <a:latin typeface="Microsoft Sans Serif"/>
                <a:cs typeface="Microsoft Sans Serif"/>
              </a:rPr>
              <a:t>	</a:t>
            </a:r>
            <a:r>
              <a:rPr dirty="0" sz="1200" spc="15">
                <a:latin typeface="Microsoft Sans Serif"/>
                <a:cs typeface="Microsoft Sans Serif"/>
              </a:rPr>
              <a:t>1800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tabLst>
                <a:tab pos="469265" algn="l"/>
              </a:tabLst>
            </a:pPr>
            <a:r>
              <a:rPr dirty="0" sz="1200" spc="-5">
                <a:latin typeface="Microsoft Sans Serif"/>
                <a:cs typeface="Microsoft Sans Serif"/>
              </a:rPr>
              <a:t>D.</a:t>
            </a:r>
            <a:r>
              <a:rPr dirty="0" sz="1200" spc="-5">
                <a:latin typeface="Microsoft Sans Serif"/>
                <a:cs typeface="Microsoft Sans Serif"/>
              </a:rPr>
              <a:t>	</a:t>
            </a:r>
            <a:r>
              <a:rPr dirty="0" sz="1200" spc="15">
                <a:latin typeface="Microsoft Sans Serif"/>
                <a:cs typeface="Microsoft Sans Serif"/>
              </a:rPr>
              <a:t>3600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25865" y="1953637"/>
            <a:ext cx="609600" cy="0"/>
          </a:xfrm>
          <a:custGeom>
            <a:avLst/>
            <a:gdLst/>
            <a:ahLst/>
            <a:cxnLst/>
            <a:rect l="l" t="t" r="r" b="b"/>
            <a:pathLst>
              <a:path w="609600" h="0">
                <a:moveTo>
                  <a:pt x="0" y="0"/>
                </a:moveTo>
                <a:lnTo>
                  <a:pt x="608990" y="0"/>
                </a:lnTo>
              </a:path>
            </a:pathLst>
          </a:custGeom>
          <a:ln w="73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903204" y="1584091"/>
            <a:ext cx="38506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330" marR="5080" indent="-342265">
              <a:lnSpc>
                <a:spcPct val="133300"/>
              </a:lnSpc>
              <a:spcBef>
                <a:spcPts val="100"/>
              </a:spcBef>
              <a:tabLst>
                <a:tab pos="2261235" algn="l"/>
              </a:tabLst>
            </a:pPr>
            <a:r>
              <a:rPr dirty="0" sz="900">
                <a:latin typeface="Microsoft Sans Serif"/>
                <a:cs typeface="Microsoft Sans Serif"/>
              </a:rPr>
              <a:t>7.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Un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65">
                <a:latin typeface="Microsoft Sans Serif"/>
                <a:cs typeface="Microsoft Sans Serif"/>
              </a:rPr>
              <a:t>motor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velocidad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síncrona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900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30">
                <a:latin typeface="Microsoft Sans Serif"/>
                <a:cs typeface="Microsoft Sans Serif"/>
              </a:rPr>
              <a:t>RPM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velocidad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60">
                <a:latin typeface="Microsoft Sans Serif"/>
                <a:cs typeface="Microsoft Sans Serif"/>
              </a:rPr>
              <a:t>rotor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850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30">
                <a:latin typeface="Microsoft Sans Serif"/>
                <a:cs typeface="Microsoft Sans Serif"/>
              </a:rPr>
              <a:t>RPM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tiene</a:t>
            </a:r>
            <a:r>
              <a:rPr dirty="0" sz="900">
                <a:latin typeface="Microsoft Sans Serif"/>
                <a:cs typeface="Microsoft Sans Serif"/>
              </a:rPr>
              <a:t>	</a:t>
            </a:r>
            <a:r>
              <a:rPr dirty="0" sz="900" spc="-55">
                <a:latin typeface="Microsoft Sans Serif"/>
                <a:cs typeface="Microsoft Sans Serif"/>
              </a:rPr>
              <a:t>%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deslizamiento.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45464" y="2185906"/>
            <a:ext cx="403860" cy="34480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750" spc="20">
                <a:latin typeface="Microsoft Sans Serif"/>
                <a:cs typeface="Microsoft Sans Serif"/>
              </a:rPr>
              <a:t>una.</a:t>
            </a:r>
            <a:r>
              <a:rPr dirty="0" sz="750" spc="-4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3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150" spc="-20">
                <a:latin typeface="Microsoft Sans Serif"/>
                <a:cs typeface="Microsoft Sans Serif"/>
              </a:rPr>
              <a:t>B.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5">
                <a:latin typeface="Microsoft Sans Serif"/>
                <a:cs typeface="Microsoft Sans Serif"/>
              </a:rPr>
              <a:t>9.4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22164" y="2140352"/>
            <a:ext cx="69786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265" algn="l"/>
              </a:tabLst>
            </a:pPr>
            <a:r>
              <a:rPr dirty="0" sz="1200" spc="-60">
                <a:latin typeface="Microsoft Sans Serif"/>
                <a:cs typeface="Microsoft Sans Serif"/>
              </a:rPr>
              <a:t>C.</a:t>
            </a:r>
            <a:r>
              <a:rPr dirty="0" sz="1200" spc="-60">
                <a:latin typeface="Microsoft Sans Serif"/>
                <a:cs typeface="Microsoft Sans Serif"/>
              </a:rPr>
              <a:t>	</a:t>
            </a:r>
            <a:r>
              <a:rPr dirty="0" sz="1200" spc="5">
                <a:latin typeface="Microsoft Sans Serif"/>
                <a:cs typeface="Microsoft Sans Serif"/>
              </a:rPr>
              <a:t>5.5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tabLst>
                <a:tab pos="469265" algn="l"/>
              </a:tabLst>
            </a:pPr>
            <a:r>
              <a:rPr dirty="0" sz="1200" spc="-5">
                <a:latin typeface="Microsoft Sans Serif"/>
                <a:cs typeface="Microsoft Sans Serif"/>
              </a:rPr>
              <a:t>D.	</a:t>
            </a:r>
            <a:r>
              <a:rPr dirty="0" sz="1200" spc="15">
                <a:latin typeface="Microsoft Sans Serif"/>
                <a:cs typeface="Microsoft Sans Serif"/>
              </a:rPr>
              <a:t>20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134916" y="3053241"/>
            <a:ext cx="710565" cy="0"/>
          </a:xfrm>
          <a:custGeom>
            <a:avLst/>
            <a:gdLst/>
            <a:ahLst/>
            <a:cxnLst/>
            <a:rect l="l" t="t" r="r" b="b"/>
            <a:pathLst>
              <a:path w="710564" h="0">
                <a:moveTo>
                  <a:pt x="0" y="0"/>
                </a:moveTo>
                <a:lnTo>
                  <a:pt x="710488" y="0"/>
                </a:lnTo>
              </a:path>
            </a:pathLst>
          </a:custGeom>
          <a:ln w="85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903189" y="2685182"/>
            <a:ext cx="434848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330" marR="5080" indent="-342265">
              <a:lnSpc>
                <a:spcPct val="114300"/>
              </a:lnSpc>
              <a:spcBef>
                <a:spcPts val="100"/>
              </a:spcBef>
              <a:tabLst>
                <a:tab pos="2941955" algn="l"/>
              </a:tabLst>
            </a:pPr>
            <a:r>
              <a:rPr dirty="0" sz="1050">
                <a:latin typeface="Microsoft Sans Serif"/>
                <a:cs typeface="Microsoft Sans Serif"/>
              </a:rPr>
              <a:t>8.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-45">
                <a:latin typeface="Microsoft Sans Serif"/>
                <a:cs typeface="Microsoft Sans Serif"/>
              </a:rPr>
              <a:t>El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75">
                <a:latin typeface="Microsoft Sans Serif"/>
                <a:cs typeface="Microsoft Sans Serif"/>
              </a:rPr>
              <a:t>motor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diseño</a:t>
            </a:r>
            <a:r>
              <a:rPr dirty="0" sz="1050" spc="-10">
                <a:latin typeface="Microsoft Sans Serif"/>
                <a:cs typeface="Microsoft Sans Serif"/>
              </a:rPr>
              <a:t> NEMA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más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50">
                <a:latin typeface="Microsoft Sans Serif"/>
                <a:cs typeface="Microsoft Sans Serif"/>
              </a:rPr>
              <a:t>común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0">
                <a:latin typeface="Microsoft Sans Serif"/>
                <a:cs typeface="Microsoft Sans Serif"/>
              </a:rPr>
              <a:t>y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más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adecuado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para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20">
                <a:latin typeface="Microsoft Sans Serif"/>
                <a:cs typeface="Microsoft Sans Serif"/>
              </a:rPr>
              <a:t>su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uso </a:t>
            </a:r>
            <a:r>
              <a:rPr dirty="0" sz="1050" spc="-26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en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variadores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-65">
                <a:latin typeface="Microsoft Sans Serif"/>
                <a:cs typeface="Microsoft Sans Serif"/>
              </a:rPr>
              <a:t>CA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-10">
                <a:latin typeface="Microsoft Sans Serif"/>
                <a:cs typeface="Microsoft Sans Serif"/>
              </a:rPr>
              <a:t>es</a:t>
            </a:r>
            <a:r>
              <a:rPr dirty="0" sz="1050">
                <a:latin typeface="Microsoft Sans Serif"/>
                <a:cs typeface="Microsoft Sans Serif"/>
              </a:rPr>
              <a:t> </a:t>
            </a:r>
            <a:r>
              <a:rPr dirty="0" sz="1050" spc="-10">
                <a:latin typeface="Microsoft Sans Serif"/>
                <a:cs typeface="Microsoft Sans Serif"/>
              </a:rPr>
              <a:t>NEMA	</a:t>
            </a:r>
            <a:r>
              <a:rPr dirty="0" sz="1050" spc="-15"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45449" y="3287638"/>
            <a:ext cx="307975" cy="34163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dirty="0" sz="750" spc="20">
                <a:latin typeface="Microsoft Sans Serif"/>
                <a:cs typeface="Microsoft Sans Serif"/>
              </a:rPr>
              <a:t>una.</a:t>
            </a:r>
            <a:r>
              <a:rPr dirty="0" sz="750" spc="-5">
                <a:latin typeface="Microsoft Sans Serif"/>
                <a:cs typeface="Microsoft Sans Serif"/>
              </a:rPr>
              <a:t> </a:t>
            </a:r>
            <a:r>
              <a:rPr dirty="0" sz="750" spc="-25">
                <a:latin typeface="Microsoft Sans Serif"/>
                <a:cs typeface="Microsoft Sans Serif"/>
              </a:rPr>
              <a:t>A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200" spc="-20">
                <a:latin typeface="Microsoft Sans Serif"/>
                <a:cs typeface="Microsoft Sans Serif"/>
              </a:rPr>
              <a:t>B.</a:t>
            </a:r>
            <a:r>
              <a:rPr dirty="0" sz="1200" spc="-10">
                <a:latin typeface="Microsoft Sans Serif"/>
                <a:cs typeface="Microsoft Sans Serif"/>
              </a:rPr>
              <a:t> </a:t>
            </a:r>
            <a:r>
              <a:rPr dirty="0" sz="1200" spc="-25">
                <a:latin typeface="Microsoft Sans Serif"/>
                <a:cs typeface="Microsoft Sans Serif"/>
              </a:rPr>
              <a:t>B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22149" y="3237632"/>
            <a:ext cx="5943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0"/>
              </a:spcBef>
              <a:buAutoNum type="alphaUcPeriod" startAt="3"/>
              <a:tabLst>
                <a:tab pos="469265" algn="l"/>
                <a:tab pos="469900" algn="l"/>
              </a:tabLst>
            </a:pPr>
            <a:r>
              <a:rPr dirty="0" sz="1200" spc="-110">
                <a:latin typeface="Microsoft Sans Serif"/>
                <a:cs typeface="Microsoft Sans Serif"/>
              </a:rPr>
              <a:t>C</a:t>
            </a:r>
            <a:endParaRPr sz="1200">
              <a:latin typeface="Microsoft Sans Serif"/>
              <a:cs typeface="Microsoft Sans Serif"/>
            </a:endParaRPr>
          </a:p>
          <a:p>
            <a:pPr marL="469900" indent="-457200">
              <a:lnSpc>
                <a:spcPct val="100000"/>
              </a:lnSpc>
              <a:buAutoNum type="alphaUcPeriod" startAt="3"/>
              <a:tabLst>
                <a:tab pos="469265" algn="l"/>
                <a:tab pos="469900" algn="l"/>
              </a:tabLst>
            </a:pPr>
            <a:r>
              <a:rPr dirty="0" sz="1200" spc="5">
                <a:latin typeface="Microsoft Sans Serif"/>
                <a:cs typeface="Microsoft Sans Serif"/>
              </a:rPr>
              <a:t>D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03173" y="3805322"/>
            <a:ext cx="395986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89685" algn="l"/>
              </a:tabLst>
            </a:pPr>
            <a:r>
              <a:rPr dirty="0" sz="1050">
                <a:latin typeface="Microsoft Sans Serif"/>
                <a:cs typeface="Microsoft Sans Serif"/>
              </a:rPr>
              <a:t>9.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-45">
                <a:latin typeface="Microsoft Sans Serif"/>
                <a:cs typeface="Microsoft Sans Serif"/>
              </a:rPr>
              <a:t>El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50">
                <a:latin typeface="Microsoft Sans Serif"/>
                <a:cs typeface="Microsoft Sans Serif"/>
              </a:rPr>
              <a:t>par</a:t>
            </a:r>
            <a:r>
              <a:rPr dirty="0" u="sng" sz="1050" spc="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050" spc="50">
                <a:latin typeface="Microsoft Sans Serif"/>
                <a:cs typeface="Microsoft Sans Serif"/>
              </a:rPr>
              <a:t>también</a:t>
            </a:r>
            <a:r>
              <a:rPr dirty="0" sz="1050" spc="-20">
                <a:latin typeface="Microsoft Sans Serif"/>
                <a:cs typeface="Microsoft Sans Serif"/>
              </a:rPr>
              <a:t> </a:t>
            </a:r>
            <a:r>
              <a:rPr dirty="0" sz="1050" spc="-10">
                <a:latin typeface="Microsoft Sans Serif"/>
                <a:cs typeface="Microsoft Sans Serif"/>
              </a:rPr>
              <a:t>se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20">
                <a:latin typeface="Microsoft Sans Serif"/>
                <a:cs typeface="Microsoft Sans Serif"/>
              </a:rPr>
              <a:t>conoce</a:t>
            </a:r>
            <a:r>
              <a:rPr dirty="0" sz="1050" spc="-20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como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50">
                <a:latin typeface="Microsoft Sans Serif"/>
                <a:cs typeface="Microsoft Sans Serif"/>
              </a:rPr>
              <a:t>par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20">
                <a:latin typeface="Microsoft Sans Serif"/>
                <a:cs typeface="Microsoft Sans Serif"/>
              </a:rPr>
              <a:t> </a:t>
            </a:r>
            <a:r>
              <a:rPr dirty="0" sz="1050" spc="40">
                <a:latin typeface="Microsoft Sans Serif"/>
                <a:cs typeface="Microsoft Sans Serif"/>
              </a:rPr>
              <a:t>arranque.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45449" y="4197586"/>
            <a:ext cx="944244" cy="34480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750" spc="20">
                <a:latin typeface="Microsoft Sans Serif"/>
                <a:cs typeface="Microsoft Sans Serif"/>
              </a:rPr>
              <a:t>una.</a:t>
            </a:r>
            <a:r>
              <a:rPr dirty="0" sz="750" spc="-45">
                <a:latin typeface="Microsoft Sans Serif"/>
                <a:cs typeface="Microsoft Sans Serif"/>
              </a:rPr>
              <a:t> </a:t>
            </a:r>
            <a:r>
              <a:rPr dirty="0" sz="750" spc="20">
                <a:latin typeface="Microsoft Sans Serif"/>
                <a:cs typeface="Microsoft Sans Serif"/>
              </a:rPr>
              <a:t>Levantar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150" spc="-20">
                <a:latin typeface="Microsoft Sans Serif"/>
                <a:cs typeface="Microsoft Sans Serif"/>
              </a:rPr>
              <a:t>B.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30">
                <a:latin typeface="Microsoft Sans Serif"/>
                <a:cs typeface="Microsoft Sans Serif"/>
              </a:rPr>
              <a:t>Acelerador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22165" y="4152032"/>
            <a:ext cx="1778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60">
                <a:latin typeface="Microsoft Sans Serif"/>
                <a:cs typeface="Microsoft Sans Serif"/>
              </a:rPr>
              <a:t>C.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Microsoft Sans Serif"/>
                <a:cs typeface="Microsoft Sans Serif"/>
              </a:rPr>
              <a:t>D.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79365" y="4083531"/>
            <a:ext cx="809625" cy="449580"/>
          </a:xfrm>
          <a:prstGeom prst="rect">
            <a:avLst/>
          </a:prstGeom>
        </p:spPr>
        <p:txBody>
          <a:bodyPr wrap="square" lIns="0" tIns="876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dirty="0" sz="1150" spc="15">
                <a:latin typeface="Microsoft Sans Serif"/>
                <a:cs typeface="Microsoft Sans Serif"/>
              </a:rPr>
              <a:t>Desglose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dirty="0" sz="800" spc="50">
                <a:latin typeface="Microsoft Sans Serif"/>
                <a:cs typeface="Microsoft Sans Serif"/>
              </a:rPr>
              <a:t>rotor</a:t>
            </a:r>
            <a:r>
              <a:rPr dirty="0" sz="800" spc="-35">
                <a:latin typeface="Microsoft Sans Serif"/>
                <a:cs typeface="Microsoft Sans Serif"/>
              </a:rPr>
              <a:t> </a:t>
            </a:r>
            <a:r>
              <a:rPr dirty="0" sz="800" spc="30">
                <a:latin typeface="Microsoft Sans Serif"/>
                <a:cs typeface="Microsoft Sans Serif"/>
              </a:rPr>
              <a:t>bloqueado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03173" y="4693051"/>
            <a:ext cx="4157979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330" marR="5080" indent="-342265">
              <a:lnSpc>
                <a:spcPct val="133300"/>
              </a:lnSpc>
              <a:spcBef>
                <a:spcPts val="100"/>
              </a:spcBef>
              <a:tabLst>
                <a:tab pos="2000885" algn="l"/>
              </a:tabLst>
            </a:pPr>
            <a:r>
              <a:rPr dirty="0" sz="900" spc="5">
                <a:latin typeface="Microsoft Sans Serif"/>
                <a:cs typeface="Microsoft Sans Serif"/>
              </a:rPr>
              <a:t>10. </a:t>
            </a:r>
            <a:r>
              <a:rPr dirty="0" sz="900" spc="30">
                <a:latin typeface="Microsoft Sans Serif"/>
                <a:cs typeface="Microsoft Sans Serif"/>
              </a:rPr>
              <a:t>Un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-10">
                <a:latin typeface="Microsoft Sans Serif"/>
                <a:cs typeface="Microsoft Sans Serif"/>
              </a:rPr>
              <a:t>NEMA </a:t>
            </a:r>
            <a:r>
              <a:rPr dirty="0" sz="900" spc="-20">
                <a:latin typeface="Microsoft Sans Serif"/>
                <a:cs typeface="Microsoft Sans Serif"/>
              </a:rPr>
              <a:t>B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-10">
                <a:latin typeface="Microsoft Sans Serif"/>
                <a:cs typeface="Microsoft Sans Serif"/>
              </a:rPr>
              <a:t>se </a:t>
            </a:r>
            <a:r>
              <a:rPr dirty="0" sz="900" spc="35">
                <a:latin typeface="Microsoft Sans Serif"/>
                <a:cs typeface="Microsoft Sans Serif"/>
              </a:rPr>
              <a:t>pone </a:t>
            </a:r>
            <a:r>
              <a:rPr dirty="0" sz="900" spc="30">
                <a:latin typeface="Microsoft Sans Serif"/>
                <a:cs typeface="Microsoft Sans Serif"/>
              </a:rPr>
              <a:t>en </a:t>
            </a:r>
            <a:r>
              <a:rPr dirty="0" sz="900" spc="35">
                <a:latin typeface="Microsoft Sans Serif"/>
                <a:cs typeface="Microsoft Sans Serif"/>
              </a:rPr>
              <a:t>marcha </a:t>
            </a:r>
            <a:r>
              <a:rPr dirty="0" sz="900" spc="30">
                <a:latin typeface="Microsoft Sans Serif"/>
                <a:cs typeface="Microsoft Sans Serif"/>
              </a:rPr>
              <a:t>conectándolo </a:t>
            </a:r>
            <a:r>
              <a:rPr dirty="0" sz="900">
                <a:latin typeface="Microsoft Sans Serif"/>
                <a:cs typeface="Microsoft Sans Serif"/>
              </a:rPr>
              <a:t>a </a:t>
            </a:r>
            <a:r>
              <a:rPr dirty="0" sz="900" spc="15">
                <a:latin typeface="Microsoft Sans Serif"/>
                <a:cs typeface="Microsoft Sans Serif"/>
              </a:rPr>
              <a:t>la </a:t>
            </a:r>
            <a:r>
              <a:rPr dirty="0" sz="900" spc="40">
                <a:latin typeface="Microsoft Sans Serif"/>
                <a:cs typeface="Microsoft Sans Serif"/>
              </a:rPr>
              <a:t>fuente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3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alimentación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voltaje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frecuencia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nominales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tiene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corriente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arranque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típica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u="sng" sz="900" spc="3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900" spc="-35">
                <a:latin typeface="Microsoft Sans Serif"/>
                <a:cs typeface="Microsoft Sans Serif"/>
              </a:rPr>
              <a:t>%.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45433" y="5465377"/>
            <a:ext cx="461645" cy="35687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850" spc="25">
                <a:latin typeface="Microsoft Sans Serif"/>
                <a:cs typeface="Microsoft Sans Serif"/>
              </a:rPr>
              <a:t>una.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100</a:t>
            </a:r>
            <a:endParaRPr sz="8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 spc="-20">
                <a:latin typeface="Microsoft Sans Serif"/>
                <a:cs typeface="Microsoft Sans Serif"/>
              </a:rPr>
              <a:t>B.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15">
                <a:latin typeface="Microsoft Sans Serif"/>
                <a:cs typeface="Microsoft Sans Serif"/>
              </a:rPr>
              <a:t>150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22133" y="5432191"/>
            <a:ext cx="7442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265" algn="l"/>
              </a:tabLst>
            </a:pPr>
            <a:r>
              <a:rPr dirty="0" sz="1200" spc="-60">
                <a:latin typeface="Microsoft Sans Serif"/>
                <a:cs typeface="Microsoft Sans Serif"/>
              </a:rPr>
              <a:t>C.</a:t>
            </a:r>
            <a:r>
              <a:rPr dirty="0" sz="1200" spc="-60">
                <a:latin typeface="Microsoft Sans Serif"/>
                <a:cs typeface="Microsoft Sans Serif"/>
              </a:rPr>
              <a:t>	</a:t>
            </a:r>
            <a:r>
              <a:rPr dirty="0" sz="1200" spc="15">
                <a:latin typeface="Microsoft Sans Serif"/>
                <a:cs typeface="Microsoft Sans Serif"/>
              </a:rPr>
              <a:t>200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tabLst>
                <a:tab pos="469265" algn="l"/>
              </a:tabLst>
            </a:pPr>
            <a:r>
              <a:rPr dirty="0" sz="1200" spc="-5">
                <a:latin typeface="Microsoft Sans Serif"/>
                <a:cs typeface="Microsoft Sans Serif"/>
              </a:rPr>
              <a:t>D.</a:t>
            </a:r>
            <a:r>
              <a:rPr dirty="0" sz="1200" spc="-5">
                <a:latin typeface="Microsoft Sans Serif"/>
                <a:cs typeface="Microsoft Sans Serif"/>
              </a:rPr>
              <a:t>	</a:t>
            </a:r>
            <a:r>
              <a:rPr dirty="0" sz="1200" spc="15">
                <a:latin typeface="Microsoft Sans Serif"/>
                <a:cs typeface="Microsoft Sans Serif"/>
              </a:rPr>
              <a:t>600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03158" y="5973211"/>
            <a:ext cx="3996690" cy="39116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900" spc="5">
                <a:latin typeface="Microsoft Sans Serif"/>
                <a:cs typeface="Microsoft Sans Serif"/>
              </a:rPr>
              <a:t>11.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40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aumento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temperatura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65">
                <a:latin typeface="Microsoft Sans Serif"/>
                <a:cs typeface="Microsoft Sans Serif"/>
              </a:rPr>
              <a:t>motor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aislamiento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15">
                <a:latin typeface="Microsoft Sans Serif"/>
                <a:cs typeface="Microsoft Sans Serif"/>
              </a:rPr>
              <a:t>Clase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85">
                <a:latin typeface="Microsoft Sans Serif"/>
                <a:cs typeface="Microsoft Sans Serif"/>
              </a:rPr>
              <a:t>F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endParaRPr sz="900">
              <a:latin typeface="Microsoft Sans Serif"/>
              <a:cs typeface="Microsoft Sans Serif"/>
            </a:endParaRPr>
          </a:p>
          <a:p>
            <a:pPr marL="354330">
              <a:lnSpc>
                <a:spcPct val="100000"/>
              </a:lnSpc>
              <a:spcBef>
                <a:spcPts val="359"/>
              </a:spcBef>
              <a:tabLst>
                <a:tab pos="988694" algn="l"/>
              </a:tabLst>
            </a:pPr>
            <a:r>
              <a:rPr dirty="0" u="sng" sz="9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00" spc="-30">
                <a:latin typeface="Microsoft Sans Serif"/>
                <a:cs typeface="Microsoft Sans Serif"/>
              </a:rPr>
              <a:t>°C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punto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caliente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10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-25">
                <a:latin typeface="Microsoft Sans Serif"/>
                <a:cs typeface="Microsoft Sans Serif"/>
              </a:rPr>
              <a:t>°C.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245418" y="6568785"/>
            <a:ext cx="448309" cy="35115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800" spc="20">
                <a:latin typeface="Microsoft Sans Serif"/>
                <a:cs typeface="Microsoft Sans Serif"/>
              </a:rPr>
              <a:t>una.</a:t>
            </a:r>
            <a:r>
              <a:rPr dirty="0" sz="800" spc="-40">
                <a:latin typeface="Microsoft Sans Serif"/>
                <a:cs typeface="Microsoft Sans Serif"/>
              </a:rPr>
              <a:t> </a:t>
            </a:r>
            <a:r>
              <a:rPr dirty="0" sz="800" spc="10">
                <a:latin typeface="Microsoft Sans Serif"/>
                <a:cs typeface="Microsoft Sans Serif"/>
              </a:rPr>
              <a:t>60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150" spc="-20">
                <a:latin typeface="Microsoft Sans Serif"/>
                <a:cs typeface="Microsoft Sans Serif"/>
              </a:rPr>
              <a:t>B.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15">
                <a:latin typeface="Microsoft Sans Serif"/>
                <a:cs typeface="Microsoft Sans Serif"/>
              </a:rPr>
              <a:t>105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822118" y="6529471"/>
            <a:ext cx="7442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265" algn="l"/>
              </a:tabLst>
            </a:pPr>
            <a:r>
              <a:rPr dirty="0" sz="1200" spc="-60">
                <a:latin typeface="Microsoft Sans Serif"/>
                <a:cs typeface="Microsoft Sans Serif"/>
              </a:rPr>
              <a:t>C.	</a:t>
            </a:r>
            <a:r>
              <a:rPr dirty="0" sz="1200" spc="15">
                <a:latin typeface="Microsoft Sans Serif"/>
                <a:cs typeface="Microsoft Sans Serif"/>
              </a:rPr>
              <a:t>80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tabLst>
                <a:tab pos="469265" algn="l"/>
              </a:tabLst>
            </a:pPr>
            <a:r>
              <a:rPr dirty="0" sz="1200" spc="-5">
                <a:latin typeface="Microsoft Sans Serif"/>
                <a:cs typeface="Microsoft Sans Serif"/>
              </a:rPr>
              <a:t>D.</a:t>
            </a:r>
            <a:r>
              <a:rPr dirty="0" sz="1200" spc="-5">
                <a:latin typeface="Microsoft Sans Serif"/>
                <a:cs typeface="Microsoft Sans Serif"/>
              </a:rPr>
              <a:t>	</a:t>
            </a:r>
            <a:r>
              <a:rPr dirty="0" sz="1200" spc="15">
                <a:latin typeface="Microsoft Sans Serif"/>
                <a:cs typeface="Microsoft Sans Serif"/>
              </a:rPr>
              <a:t>125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903142" y="7071762"/>
            <a:ext cx="38798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330" marR="5080" indent="-342265">
              <a:lnSpc>
                <a:spcPct val="126299"/>
              </a:lnSpc>
              <a:spcBef>
                <a:spcPts val="100"/>
              </a:spcBef>
              <a:tabLst>
                <a:tab pos="1181735" algn="l"/>
              </a:tabLst>
            </a:pPr>
            <a:r>
              <a:rPr dirty="0" sz="950" spc="5">
                <a:latin typeface="Microsoft Sans Serif"/>
                <a:cs typeface="Microsoft Sans Serif"/>
              </a:rPr>
              <a:t>12.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15">
                <a:latin typeface="Microsoft Sans Serif"/>
                <a:cs typeface="Microsoft Sans Serif"/>
              </a:rPr>
              <a:t>La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relación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voltios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por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hercio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65">
                <a:latin typeface="Microsoft Sans Serif"/>
                <a:cs typeface="Microsoft Sans Serif"/>
              </a:rPr>
              <a:t>motor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460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-60">
                <a:latin typeface="Microsoft Sans Serif"/>
                <a:cs typeface="Microsoft Sans Serif"/>
              </a:rPr>
              <a:t>VCA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60</a:t>
            </a:r>
            <a:r>
              <a:rPr dirty="0" sz="950" spc="-10">
                <a:latin typeface="Microsoft Sans Serif"/>
                <a:cs typeface="Microsoft Sans Serif"/>
              </a:rPr>
              <a:t> Hz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-10">
                <a:latin typeface="Microsoft Sans Serif"/>
                <a:cs typeface="Microsoft Sans Serif"/>
              </a:rPr>
              <a:t>es</a:t>
            </a:r>
            <a:r>
              <a:rPr dirty="0" u="sng" sz="95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950">
                <a:latin typeface="Microsoft Sans Serif"/>
                <a:cs typeface="Microsoft Sans Serif"/>
              </a:rPr>
              <a:t>V/Hz.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245402" y="7654518"/>
            <a:ext cx="467359" cy="361315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dirty="0" sz="850" spc="25">
                <a:latin typeface="Microsoft Sans Serif"/>
                <a:cs typeface="Microsoft Sans Serif"/>
              </a:rPr>
              <a:t>una.</a:t>
            </a:r>
            <a:r>
              <a:rPr dirty="0" sz="850" spc="-50">
                <a:latin typeface="Microsoft Sans Serif"/>
                <a:cs typeface="Microsoft Sans Serif"/>
              </a:rPr>
              <a:t> </a:t>
            </a:r>
            <a:r>
              <a:rPr dirty="0" sz="850" spc="5">
                <a:latin typeface="Microsoft Sans Serif"/>
                <a:cs typeface="Microsoft Sans Serif"/>
              </a:rPr>
              <a:t>3.8</a:t>
            </a:r>
            <a:endParaRPr sz="8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1100" spc="-15">
                <a:latin typeface="Microsoft Sans Serif"/>
                <a:cs typeface="Microsoft Sans Serif"/>
              </a:rPr>
              <a:t>B.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10">
                <a:latin typeface="Microsoft Sans Serif"/>
                <a:cs typeface="Microsoft Sans Serif"/>
              </a:rPr>
              <a:t>7.67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822102" y="7626751"/>
            <a:ext cx="69786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265" algn="l"/>
              </a:tabLst>
            </a:pPr>
            <a:r>
              <a:rPr dirty="0" sz="1200" spc="-60">
                <a:latin typeface="Microsoft Sans Serif"/>
                <a:cs typeface="Microsoft Sans Serif"/>
              </a:rPr>
              <a:t>C.</a:t>
            </a:r>
            <a:r>
              <a:rPr dirty="0" sz="1200" spc="-60">
                <a:latin typeface="Microsoft Sans Serif"/>
                <a:cs typeface="Microsoft Sans Serif"/>
              </a:rPr>
              <a:t>	</a:t>
            </a:r>
            <a:r>
              <a:rPr dirty="0" sz="1200" spc="5">
                <a:latin typeface="Microsoft Sans Serif"/>
                <a:cs typeface="Microsoft Sans Serif"/>
              </a:rPr>
              <a:t>5.1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tabLst>
                <a:tab pos="469265" algn="l"/>
              </a:tabLst>
            </a:pPr>
            <a:r>
              <a:rPr dirty="0" sz="1200" spc="-5">
                <a:latin typeface="Microsoft Sans Serif"/>
                <a:cs typeface="Microsoft Sans Serif"/>
              </a:rPr>
              <a:t>D.</a:t>
            </a:r>
            <a:r>
              <a:rPr dirty="0" sz="1200" spc="-5">
                <a:latin typeface="Microsoft Sans Serif"/>
                <a:cs typeface="Microsoft Sans Serif"/>
              </a:rPr>
              <a:t>	</a:t>
            </a:r>
            <a:r>
              <a:rPr dirty="0" sz="1200" spc="5">
                <a:latin typeface="Microsoft Sans Serif"/>
                <a:cs typeface="Microsoft Sans Serif"/>
              </a:rPr>
              <a:t>9.2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903127" y="8167770"/>
            <a:ext cx="396430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330" marR="5080" indent="-342265">
              <a:lnSpc>
                <a:spcPct val="133300"/>
              </a:lnSpc>
              <a:spcBef>
                <a:spcPts val="100"/>
              </a:spcBef>
              <a:tabLst>
                <a:tab pos="3916045" algn="l"/>
              </a:tabLst>
            </a:pPr>
            <a:r>
              <a:rPr dirty="0" sz="900" spc="5">
                <a:latin typeface="Microsoft Sans Serif"/>
                <a:cs typeface="Microsoft Sans Serif"/>
              </a:rPr>
              <a:t>13. </a:t>
            </a:r>
            <a:r>
              <a:rPr dirty="0" sz="900" spc="-50">
                <a:latin typeface="Microsoft Sans Serif"/>
                <a:cs typeface="Microsoft Sans Serif"/>
              </a:rPr>
              <a:t>Se </a:t>
            </a:r>
            <a:r>
              <a:rPr dirty="0" sz="900" spc="15">
                <a:latin typeface="Microsoft Sans Serif"/>
                <a:cs typeface="Microsoft Sans Serif"/>
              </a:rPr>
              <a:t>dice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65">
                <a:latin typeface="Microsoft Sans Serif"/>
                <a:cs typeface="Microsoft Sans Serif"/>
              </a:rPr>
              <a:t>motor </a:t>
            </a:r>
            <a:r>
              <a:rPr dirty="0" sz="900" spc="35">
                <a:latin typeface="Microsoft Sans Serif"/>
                <a:cs typeface="Microsoft Sans Serif"/>
              </a:rPr>
              <a:t>operado </a:t>
            </a:r>
            <a:r>
              <a:rPr dirty="0" sz="900" spc="50">
                <a:latin typeface="Microsoft Sans Serif"/>
                <a:cs typeface="Microsoft Sans Serif"/>
              </a:rPr>
              <a:t>dentro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55">
                <a:latin typeface="Microsoft Sans Serif"/>
                <a:cs typeface="Microsoft Sans Serif"/>
              </a:rPr>
              <a:t>un </a:t>
            </a:r>
            <a:r>
              <a:rPr dirty="0" sz="900" spc="45">
                <a:latin typeface="Microsoft Sans Serif"/>
                <a:cs typeface="Microsoft Sans Serif"/>
              </a:rPr>
              <a:t>rango </a:t>
            </a:r>
            <a:r>
              <a:rPr dirty="0" sz="900" spc="30">
                <a:latin typeface="Microsoft Sans Serif"/>
                <a:cs typeface="Microsoft Sans Serif"/>
              </a:rPr>
              <a:t>de </a:t>
            </a:r>
            <a:r>
              <a:rPr dirty="0" sz="900" spc="20">
                <a:latin typeface="Microsoft Sans Serif"/>
                <a:cs typeface="Microsoft Sans Serif"/>
              </a:rPr>
              <a:t>velocidad </a:t>
            </a:r>
            <a:r>
              <a:rPr dirty="0" sz="900" spc="35">
                <a:latin typeface="Microsoft Sans Serif"/>
                <a:cs typeface="Microsoft Sans Serif"/>
              </a:rPr>
              <a:t>que </a:t>
            </a:r>
            <a:r>
              <a:rPr dirty="0" sz="900" spc="40">
                <a:latin typeface="Microsoft Sans Serif"/>
                <a:cs typeface="Microsoft Sans Serif"/>
              </a:rPr>
              <a:t> </a:t>
            </a:r>
            <a:r>
              <a:rPr dirty="0" sz="900" spc="45">
                <a:latin typeface="Microsoft Sans Serif"/>
                <a:cs typeface="Microsoft Sans Serif"/>
              </a:rPr>
              <a:t>permite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relación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constante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voltios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por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hertz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es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u="sng" sz="9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00" spc="-1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245387" y="8751197"/>
            <a:ext cx="1013460" cy="36322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900" spc="25">
                <a:latin typeface="Microsoft Sans Serif"/>
                <a:cs typeface="Microsoft Sans Serif"/>
              </a:rPr>
              <a:t>una.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75">
                <a:latin typeface="Microsoft Sans Serif"/>
                <a:cs typeface="Microsoft Sans Serif"/>
              </a:rPr>
              <a:t>CV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constante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150" spc="-20">
                <a:latin typeface="Microsoft Sans Serif"/>
                <a:cs typeface="Microsoft Sans Serif"/>
              </a:rPr>
              <a:t>B.</a:t>
            </a:r>
            <a:r>
              <a:rPr dirty="0" sz="1150" spc="-50">
                <a:latin typeface="Microsoft Sans Serif"/>
                <a:cs typeface="Microsoft Sans Serif"/>
              </a:rPr>
              <a:t> </a:t>
            </a:r>
            <a:r>
              <a:rPr dirty="0" sz="1150" spc="55">
                <a:latin typeface="Microsoft Sans Serif"/>
                <a:cs typeface="Microsoft Sans Serif"/>
              </a:rPr>
              <a:t>par</a:t>
            </a:r>
            <a:r>
              <a:rPr dirty="0" sz="1150" spc="-45">
                <a:latin typeface="Microsoft Sans Serif"/>
                <a:cs typeface="Microsoft Sans Serif"/>
              </a:rPr>
              <a:t> </a:t>
            </a:r>
            <a:r>
              <a:rPr dirty="0" sz="1150" spc="30">
                <a:latin typeface="Microsoft Sans Serif"/>
                <a:cs typeface="Microsoft Sans Serif"/>
              </a:rPr>
              <a:t>variable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22089" y="8730381"/>
            <a:ext cx="1431925" cy="38481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469900" indent="-457834">
              <a:lnSpc>
                <a:spcPct val="100000"/>
              </a:lnSpc>
              <a:spcBef>
                <a:spcPts val="50"/>
              </a:spcBef>
              <a:buSzPct val="104347"/>
              <a:buAutoNum type="alphaUcPeriod" startAt="3"/>
              <a:tabLst>
                <a:tab pos="469265" algn="l"/>
                <a:tab pos="470534" algn="l"/>
              </a:tabLst>
            </a:pPr>
            <a:r>
              <a:rPr dirty="0" sz="1150" spc="55">
                <a:latin typeface="Microsoft Sans Serif"/>
                <a:cs typeface="Microsoft Sans Serif"/>
              </a:rPr>
              <a:t>par</a:t>
            </a:r>
            <a:r>
              <a:rPr dirty="0" sz="1150" spc="-55">
                <a:latin typeface="Microsoft Sans Serif"/>
                <a:cs typeface="Microsoft Sans Serif"/>
              </a:rPr>
              <a:t> </a:t>
            </a:r>
            <a:r>
              <a:rPr dirty="0" sz="1150" spc="35">
                <a:latin typeface="Microsoft Sans Serif"/>
                <a:cs typeface="Microsoft Sans Serif"/>
              </a:rPr>
              <a:t>constante</a:t>
            </a:r>
            <a:endParaRPr sz="1150">
              <a:latin typeface="Microsoft Sans Serif"/>
              <a:cs typeface="Microsoft Sans Serif"/>
            </a:endParaRPr>
          </a:p>
          <a:p>
            <a:pPr marL="469900" indent="-457200">
              <a:lnSpc>
                <a:spcPct val="100000"/>
              </a:lnSpc>
              <a:buSzPct val="120000"/>
              <a:buAutoNum type="alphaUcPeriod" startAt="3"/>
              <a:tabLst>
                <a:tab pos="469265" algn="l"/>
                <a:tab pos="469900" algn="l"/>
              </a:tabLst>
            </a:pPr>
            <a:r>
              <a:rPr dirty="0" sz="1000" spc="45">
                <a:latin typeface="Microsoft Sans Serif"/>
                <a:cs typeface="Microsoft Sans Serif"/>
              </a:rPr>
              <a:t>flujo</a:t>
            </a:r>
            <a:r>
              <a:rPr dirty="0" sz="1000" spc="-40">
                <a:latin typeface="Microsoft Sans Serif"/>
                <a:cs typeface="Microsoft Sans Serif"/>
              </a:rPr>
              <a:t> </a:t>
            </a:r>
            <a:r>
              <a:rPr dirty="0" sz="1000" spc="25">
                <a:latin typeface="Microsoft Sans Serif"/>
                <a:cs typeface="Microsoft Sans Serif"/>
              </a:rPr>
              <a:t>variable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000799" y="9536430"/>
            <a:ext cx="2870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111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23133" y="487070"/>
            <a:ext cx="41090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330" marR="5080" indent="-342265">
              <a:lnSpc>
                <a:spcPct val="133300"/>
              </a:lnSpc>
              <a:spcBef>
                <a:spcPts val="100"/>
              </a:spcBef>
              <a:tabLst>
                <a:tab pos="3325495" algn="l"/>
              </a:tabLst>
            </a:pPr>
            <a:r>
              <a:rPr dirty="0" sz="900" spc="5">
                <a:latin typeface="Microsoft Sans Serif"/>
                <a:cs typeface="Microsoft Sans Serif"/>
              </a:rPr>
              <a:t>14.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15">
                <a:latin typeface="Microsoft Sans Serif"/>
                <a:cs typeface="Microsoft Sans Serif"/>
              </a:rPr>
              <a:t>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sección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variador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frecuencia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-55">
                <a:latin typeface="Microsoft Sans Serif"/>
                <a:cs typeface="Microsoft Sans Serif"/>
              </a:rPr>
              <a:t>CA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que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controla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voltaje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y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0">
                <a:latin typeface="Microsoft Sans Serif"/>
                <a:cs typeface="Microsoft Sans Serif"/>
              </a:rPr>
              <a:t>la  </a:t>
            </a:r>
            <a:r>
              <a:rPr dirty="0" sz="900" spc="25">
                <a:latin typeface="Microsoft Sans Serif"/>
                <a:cs typeface="Microsoft Sans Serif"/>
              </a:rPr>
              <a:t>frecuencia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salida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>
                <a:latin typeface="Microsoft Sans Serif"/>
                <a:cs typeface="Microsoft Sans Serif"/>
              </a:rPr>
              <a:t>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65">
                <a:latin typeface="Microsoft Sans Serif"/>
                <a:cs typeface="Microsoft Sans Serif"/>
              </a:rPr>
              <a:t>motor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55">
                <a:latin typeface="Microsoft Sans Serif"/>
                <a:cs typeface="Microsoft Sans Serif"/>
              </a:rPr>
              <a:t>CA</a:t>
            </a:r>
            <a:r>
              <a:rPr dirty="0" sz="900" spc="-10">
                <a:latin typeface="Microsoft Sans Serif"/>
                <a:cs typeface="Microsoft Sans Serif"/>
              </a:rPr>
              <a:t> es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el</a:t>
            </a:r>
            <a:r>
              <a:rPr dirty="0" u="sng" sz="900" spc="1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900" spc="-10">
                <a:latin typeface="Microsoft Sans Serif"/>
                <a:cs typeface="Microsoft Sans Serif"/>
              </a:rPr>
              <a:t>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65393" y="1094130"/>
            <a:ext cx="814705" cy="327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20">
                <a:latin typeface="Microsoft Sans Serif"/>
                <a:cs typeface="Microsoft Sans Serif"/>
              </a:rPr>
              <a:t>una.</a:t>
            </a:r>
            <a:r>
              <a:rPr dirty="0" sz="800" spc="-5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convertidor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700" spc="-10">
                <a:latin typeface="Microsoft Sans Serif"/>
                <a:cs typeface="Microsoft Sans Serif"/>
              </a:rPr>
              <a:t>B.</a:t>
            </a:r>
            <a:r>
              <a:rPr dirty="0" sz="700" spc="-25">
                <a:latin typeface="Microsoft Sans Serif"/>
                <a:cs typeface="Microsoft Sans Serif"/>
              </a:rPr>
              <a:t> </a:t>
            </a:r>
            <a:r>
              <a:rPr dirty="0" sz="700" spc="10">
                <a:latin typeface="Microsoft Sans Serif"/>
                <a:cs typeface="Microsoft Sans Serif"/>
              </a:rPr>
              <a:t>enlace</a:t>
            </a:r>
            <a:r>
              <a:rPr dirty="0" sz="700" spc="-25">
                <a:latin typeface="Microsoft Sans Serif"/>
                <a:cs typeface="Microsoft Sans Serif"/>
              </a:rPr>
              <a:t> </a:t>
            </a:r>
            <a:r>
              <a:rPr dirty="0" sz="700" spc="20">
                <a:latin typeface="Microsoft Sans Serif"/>
                <a:cs typeface="Microsoft Sans Serif"/>
              </a:rPr>
              <a:t>de</a:t>
            </a:r>
            <a:r>
              <a:rPr dirty="0" sz="700" spc="-25">
                <a:latin typeface="Microsoft Sans Serif"/>
                <a:cs typeface="Microsoft Sans Serif"/>
              </a:rPr>
              <a:t> </a:t>
            </a:r>
            <a:r>
              <a:rPr dirty="0" sz="700" spc="-65">
                <a:latin typeface="Microsoft Sans Serif"/>
                <a:cs typeface="Microsoft Sans Serif"/>
              </a:rPr>
              <a:t>CC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42094" y="1043330"/>
            <a:ext cx="1778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60">
                <a:latin typeface="Microsoft Sans Serif"/>
                <a:cs typeface="Microsoft Sans Serif"/>
              </a:rPr>
              <a:t>C.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Microsoft Sans Serif"/>
                <a:cs typeface="Microsoft Sans Serif"/>
              </a:rPr>
              <a:t>D.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99294" y="1068730"/>
            <a:ext cx="587375" cy="349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35">
                <a:latin typeface="Microsoft Sans Serif"/>
                <a:cs typeface="Microsoft Sans Serif"/>
              </a:rPr>
              <a:t>inversor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dirty="0" sz="550" spc="20">
                <a:latin typeface="Microsoft Sans Serif"/>
                <a:cs typeface="Microsoft Sans Serif"/>
              </a:rPr>
              <a:t>estrangulador</a:t>
            </a:r>
            <a:r>
              <a:rPr dirty="0" sz="550" spc="-35">
                <a:latin typeface="Microsoft Sans Serif"/>
                <a:cs typeface="Microsoft Sans Serif"/>
              </a:rPr>
              <a:t> </a:t>
            </a:r>
            <a:r>
              <a:rPr dirty="0" sz="550" spc="-5">
                <a:latin typeface="Microsoft Sans Serif"/>
                <a:cs typeface="Microsoft Sans Serif"/>
              </a:rPr>
              <a:t>L1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23118" y="1583080"/>
            <a:ext cx="39668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330" marR="5080" indent="-342265">
              <a:lnSpc>
                <a:spcPct val="141200"/>
              </a:lnSpc>
              <a:spcBef>
                <a:spcPts val="100"/>
              </a:spcBef>
              <a:tabLst>
                <a:tab pos="3606165" algn="l"/>
              </a:tabLst>
            </a:pPr>
            <a:r>
              <a:rPr dirty="0" sz="850" spc="5">
                <a:latin typeface="Microsoft Sans Serif"/>
                <a:cs typeface="Microsoft Sans Serif"/>
              </a:rPr>
              <a:t>15.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5">
                <a:latin typeface="Microsoft Sans Serif"/>
                <a:cs typeface="Microsoft Sans Serif"/>
              </a:rPr>
              <a:t>Los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variadores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-35">
                <a:latin typeface="Microsoft Sans Serif"/>
                <a:cs typeface="Microsoft Sans Serif"/>
              </a:rPr>
              <a:t>MICROMASTER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420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40">
                <a:latin typeface="Microsoft Sans Serif"/>
                <a:cs typeface="Microsoft Sans Serif"/>
              </a:rPr>
              <a:t>tamaño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estructura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-45">
                <a:latin typeface="Microsoft Sans Serif"/>
                <a:cs typeface="Microsoft Sans Serif"/>
              </a:rPr>
              <a:t>C,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480</a:t>
            </a:r>
            <a:r>
              <a:rPr dirty="0" sz="85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voltios, </a:t>
            </a:r>
            <a:r>
              <a:rPr dirty="0" sz="850" spc="-21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están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disponibles</a:t>
            </a:r>
            <a:r>
              <a:rPr dirty="0" sz="850" spc="1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con</a:t>
            </a:r>
            <a:r>
              <a:rPr dirty="0" sz="850" spc="10">
                <a:latin typeface="Microsoft Sans Serif"/>
                <a:cs typeface="Microsoft Sans Serif"/>
              </a:rPr>
              <a:t> clasificaciones</a:t>
            </a:r>
            <a:r>
              <a:rPr dirty="0" sz="850" spc="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1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potencia</a:t>
            </a:r>
            <a:r>
              <a:rPr dirty="0" sz="850" spc="1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u="sng" sz="850" spc="2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850">
                <a:latin typeface="Microsoft Sans Serif"/>
                <a:cs typeface="Microsoft Sans Serif"/>
              </a:rPr>
              <a:t>a</a:t>
            </a:r>
            <a:endParaRPr sz="850">
              <a:latin typeface="Microsoft Sans Serif"/>
              <a:cs typeface="Microsoft Sans Serif"/>
            </a:endParaRPr>
          </a:p>
          <a:p>
            <a:pPr marL="354330">
              <a:lnSpc>
                <a:spcPct val="100000"/>
              </a:lnSpc>
              <a:spcBef>
                <a:spcPts val="420"/>
              </a:spcBef>
              <a:tabLst>
                <a:tab pos="953769" algn="l"/>
              </a:tabLst>
            </a:pPr>
            <a:r>
              <a:rPr dirty="0" u="sng" sz="8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850" spc="10">
                <a:latin typeface="Microsoft Sans Serif"/>
                <a:cs typeface="Microsoft Sans Serif"/>
              </a:rPr>
              <a:t>caballos</a:t>
            </a:r>
            <a:r>
              <a:rPr dirty="0" sz="850" spc="-2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2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fuerza.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65378" y="2338952"/>
            <a:ext cx="728980" cy="37465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dirty="0" sz="1000" spc="25">
                <a:latin typeface="Microsoft Sans Serif"/>
                <a:cs typeface="Microsoft Sans Serif"/>
              </a:rPr>
              <a:t>una.</a:t>
            </a:r>
            <a:r>
              <a:rPr dirty="0" sz="1000" spc="-3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1/2</a:t>
            </a:r>
            <a:r>
              <a:rPr dirty="0" sz="1000" spc="-35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a</a:t>
            </a:r>
            <a:r>
              <a:rPr dirty="0" sz="1000" spc="-3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2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50" spc="-20">
                <a:latin typeface="Microsoft Sans Serif"/>
                <a:cs typeface="Microsoft Sans Serif"/>
              </a:rPr>
              <a:t>B.</a:t>
            </a:r>
            <a:r>
              <a:rPr dirty="0" sz="1150" spc="-35">
                <a:latin typeface="Microsoft Sans Serif"/>
                <a:cs typeface="Microsoft Sans Serif"/>
              </a:rPr>
              <a:t> </a:t>
            </a:r>
            <a:r>
              <a:rPr dirty="0" sz="1150" spc="5">
                <a:latin typeface="Microsoft Sans Serif"/>
                <a:cs typeface="Microsoft Sans Serif"/>
              </a:rPr>
              <a:t>7.5</a:t>
            </a:r>
            <a:r>
              <a:rPr dirty="0" sz="1150" spc="-35">
                <a:latin typeface="Microsoft Sans Serif"/>
                <a:cs typeface="Microsoft Sans Serif"/>
              </a:rPr>
              <a:t> </a:t>
            </a:r>
            <a:r>
              <a:rPr dirty="0" sz="1150" spc="5">
                <a:latin typeface="Microsoft Sans Serif"/>
                <a:cs typeface="Microsoft Sans Serif"/>
              </a:rPr>
              <a:t>a</a:t>
            </a:r>
            <a:r>
              <a:rPr dirty="0" sz="1150" spc="-35">
                <a:latin typeface="Microsoft Sans Serif"/>
                <a:cs typeface="Microsoft Sans Serif"/>
              </a:rPr>
              <a:t> </a:t>
            </a:r>
            <a:r>
              <a:rPr dirty="0" sz="1150" spc="15">
                <a:latin typeface="Microsoft Sans Serif"/>
                <a:cs typeface="Microsoft Sans Serif"/>
              </a:rPr>
              <a:t>15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99278" y="2329841"/>
            <a:ext cx="1058545" cy="38481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  <a:tabLst>
                <a:tab pos="469265" algn="l"/>
              </a:tabLst>
            </a:pPr>
            <a:r>
              <a:rPr dirty="0" sz="1200" spc="-60">
                <a:latin typeface="Microsoft Sans Serif"/>
                <a:cs typeface="Microsoft Sans Serif"/>
              </a:rPr>
              <a:t>C.	</a:t>
            </a:r>
            <a:r>
              <a:rPr dirty="0" sz="1150" spc="15">
                <a:latin typeface="Microsoft Sans Serif"/>
                <a:cs typeface="Microsoft Sans Serif"/>
              </a:rPr>
              <a:t>3</a:t>
            </a:r>
            <a:r>
              <a:rPr dirty="0" sz="1150" spc="-40">
                <a:latin typeface="Microsoft Sans Serif"/>
                <a:cs typeface="Microsoft Sans Serif"/>
              </a:rPr>
              <a:t> </a:t>
            </a:r>
            <a:r>
              <a:rPr dirty="0" sz="1150" spc="5">
                <a:latin typeface="Microsoft Sans Serif"/>
                <a:cs typeface="Microsoft Sans Serif"/>
              </a:rPr>
              <a:t>a</a:t>
            </a:r>
            <a:r>
              <a:rPr dirty="0" sz="1150" spc="-35">
                <a:latin typeface="Microsoft Sans Serif"/>
                <a:cs typeface="Microsoft Sans Serif"/>
              </a:rPr>
              <a:t> </a:t>
            </a:r>
            <a:r>
              <a:rPr dirty="0" sz="1150" spc="15">
                <a:latin typeface="Microsoft Sans Serif"/>
                <a:cs typeface="Microsoft Sans Serif"/>
              </a:rPr>
              <a:t>50</a:t>
            </a:r>
            <a:endParaRPr sz="11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tabLst>
                <a:tab pos="469265" algn="l"/>
              </a:tabLst>
            </a:pPr>
            <a:r>
              <a:rPr dirty="0" sz="1200" spc="-5">
                <a:latin typeface="Microsoft Sans Serif"/>
                <a:cs typeface="Microsoft Sans Serif"/>
              </a:rPr>
              <a:t>D.	</a:t>
            </a:r>
            <a:r>
              <a:rPr dirty="0" sz="1150" spc="15">
                <a:latin typeface="Microsoft Sans Serif"/>
                <a:cs typeface="Microsoft Sans Serif"/>
              </a:rPr>
              <a:t>60</a:t>
            </a:r>
            <a:r>
              <a:rPr dirty="0" sz="1150" spc="-45">
                <a:latin typeface="Microsoft Sans Serif"/>
                <a:cs typeface="Microsoft Sans Serif"/>
              </a:rPr>
              <a:t> </a:t>
            </a:r>
            <a:r>
              <a:rPr dirty="0" sz="1150" spc="5">
                <a:latin typeface="Microsoft Sans Serif"/>
                <a:cs typeface="Microsoft Sans Serif"/>
              </a:rPr>
              <a:t>a</a:t>
            </a:r>
            <a:r>
              <a:rPr dirty="0" sz="1150" spc="-45">
                <a:latin typeface="Microsoft Sans Serif"/>
                <a:cs typeface="Microsoft Sans Serif"/>
              </a:rPr>
              <a:t> </a:t>
            </a:r>
            <a:r>
              <a:rPr dirty="0" sz="1150" spc="15">
                <a:latin typeface="Microsoft Sans Serif"/>
                <a:cs typeface="Microsoft Sans Serif"/>
              </a:rPr>
              <a:t>500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23072" y="2864511"/>
            <a:ext cx="4133850" cy="35039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3835" marR="5080" indent="-203835">
              <a:lnSpc>
                <a:spcPct val="133300"/>
              </a:lnSpc>
              <a:spcBef>
                <a:spcPts val="100"/>
              </a:spcBef>
              <a:buAutoNum type="arabicPeriod" startAt="16"/>
              <a:tabLst>
                <a:tab pos="203835" algn="l"/>
                <a:tab pos="2552700" algn="l"/>
              </a:tabLst>
            </a:pPr>
            <a:r>
              <a:rPr dirty="0" sz="900" spc="5">
                <a:latin typeface="Microsoft Sans Serif"/>
                <a:cs typeface="Microsoft Sans Serif"/>
              </a:rPr>
              <a:t>Para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40">
                <a:latin typeface="Microsoft Sans Serif"/>
                <a:cs typeface="Microsoft Sans Serif"/>
              </a:rPr>
              <a:t>obtener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una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operación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5">
                <a:latin typeface="Microsoft Sans Serif"/>
                <a:cs typeface="Microsoft Sans Serif"/>
              </a:rPr>
              <a:t>cuatro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cuadrantes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con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sz="900">
                <a:latin typeface="Microsoft Sans Serif"/>
                <a:cs typeface="Microsoft Sans Serif"/>
              </a:rPr>
              <a:t> </a:t>
            </a:r>
            <a:r>
              <a:rPr dirty="0" sz="900" spc="-35">
                <a:latin typeface="Microsoft Sans Serif"/>
                <a:cs typeface="Microsoft Sans Serif"/>
              </a:rPr>
              <a:t>MICROMASTER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">
                <a:latin typeface="Microsoft Sans Serif"/>
                <a:cs typeface="Microsoft Sans Serif"/>
              </a:rPr>
              <a:t>Siemens,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10">
                <a:latin typeface="Microsoft Sans Serif"/>
                <a:cs typeface="Microsoft Sans Serif"/>
              </a:rPr>
              <a:t>se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debe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usar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55">
                <a:latin typeface="Microsoft Sans Serif"/>
                <a:cs typeface="Microsoft Sans Serif"/>
              </a:rPr>
              <a:t>un</a:t>
            </a:r>
            <a:r>
              <a:rPr dirty="0" u="sng" sz="900" spc="5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900" spc="25">
                <a:latin typeface="Microsoft Sans Serif"/>
                <a:cs typeface="Microsoft Sans Serif"/>
              </a:rPr>
              <a:t>opcional.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AutoNum type="arabicPeriod" startAt="16"/>
            </a:pPr>
            <a:endParaRPr sz="1700">
              <a:latin typeface="Microsoft Sans Serif"/>
              <a:cs typeface="Microsoft Sans Serif"/>
            </a:endParaRPr>
          </a:p>
          <a:p>
            <a:pPr marL="354965">
              <a:lnSpc>
                <a:spcPct val="100000"/>
              </a:lnSpc>
            </a:pPr>
            <a:r>
              <a:rPr dirty="0" sz="750" spc="20">
                <a:latin typeface="Microsoft Sans Serif"/>
                <a:cs typeface="Microsoft Sans Serif"/>
              </a:rPr>
              <a:t>una.</a:t>
            </a:r>
            <a:r>
              <a:rPr dirty="0" sz="750" spc="-1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Freno</a:t>
            </a:r>
            <a:r>
              <a:rPr dirty="0" sz="750" spc="-1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15">
                <a:latin typeface="Microsoft Sans Serif"/>
                <a:cs typeface="Microsoft Sans Serif"/>
              </a:rPr>
              <a:t> </a:t>
            </a:r>
            <a:r>
              <a:rPr dirty="0" sz="750" spc="15">
                <a:latin typeface="Microsoft Sans Serif"/>
                <a:cs typeface="Microsoft Sans Serif"/>
              </a:rPr>
              <a:t>inyección</a:t>
            </a:r>
            <a:r>
              <a:rPr dirty="0" sz="750" spc="-15">
                <a:latin typeface="Microsoft Sans Serif"/>
                <a:cs typeface="Microsoft Sans Serif"/>
              </a:rPr>
              <a:t> </a:t>
            </a:r>
            <a:r>
              <a:rPr dirty="0" sz="750" spc="25">
                <a:latin typeface="Microsoft Sans Serif"/>
                <a:cs typeface="Microsoft Sans Serif"/>
              </a:rPr>
              <a:t>de</a:t>
            </a:r>
            <a:r>
              <a:rPr dirty="0" sz="750" spc="-15">
                <a:latin typeface="Microsoft Sans Serif"/>
                <a:cs typeface="Microsoft Sans Serif"/>
              </a:rPr>
              <a:t> </a:t>
            </a:r>
            <a:r>
              <a:rPr dirty="0" sz="750" spc="-70">
                <a:latin typeface="Microsoft Sans Serif"/>
                <a:cs typeface="Microsoft Sans Serif"/>
              </a:rPr>
              <a:t>CC</a:t>
            </a:r>
            <a:endParaRPr sz="750">
              <a:latin typeface="Microsoft Sans Serif"/>
              <a:cs typeface="Microsoft Sans Serif"/>
            </a:endParaRPr>
          </a:p>
          <a:p>
            <a:pPr lvl="1" marL="496570" indent="-142240">
              <a:lnSpc>
                <a:spcPct val="100000"/>
              </a:lnSpc>
              <a:spcBef>
                <a:spcPts val="340"/>
              </a:spcBef>
              <a:buAutoNum type="alphaUcPeriod" startAt="2"/>
              <a:tabLst>
                <a:tab pos="497205" algn="l"/>
              </a:tabLst>
            </a:pPr>
            <a:r>
              <a:rPr dirty="0" sz="950" spc="40">
                <a:latin typeface="Microsoft Sans Serif"/>
                <a:cs typeface="Microsoft Sans Serif"/>
              </a:rPr>
              <a:t>puente</a:t>
            </a:r>
            <a:r>
              <a:rPr dirty="0" sz="950" spc="-3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convertidor</a:t>
            </a:r>
            <a:endParaRPr sz="950">
              <a:latin typeface="Microsoft Sans Serif"/>
              <a:cs typeface="Microsoft Sans Serif"/>
            </a:endParaRPr>
          </a:p>
          <a:p>
            <a:pPr lvl="1" marL="480059" indent="-125730">
              <a:lnSpc>
                <a:spcPct val="100000"/>
              </a:lnSpc>
              <a:spcBef>
                <a:spcPts val="400"/>
              </a:spcBef>
              <a:buAutoNum type="alphaUcPeriod" startAt="2"/>
              <a:tabLst>
                <a:tab pos="480695" algn="l"/>
              </a:tabLst>
            </a:pPr>
            <a:r>
              <a:rPr dirty="0" sz="850" spc="15">
                <a:latin typeface="Microsoft Sans Serif"/>
                <a:cs typeface="Microsoft Sans Serif"/>
              </a:rPr>
              <a:t>Pantalla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-40">
                <a:latin typeface="Microsoft Sans Serif"/>
                <a:cs typeface="Microsoft Sans Serif"/>
              </a:rPr>
              <a:t>LED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4</a:t>
            </a:r>
            <a:r>
              <a:rPr dirty="0" sz="850" spc="-5">
                <a:latin typeface="Microsoft Sans Serif"/>
                <a:cs typeface="Microsoft Sans Serif"/>
              </a:rPr>
              <a:t> </a:t>
            </a:r>
            <a:r>
              <a:rPr dirty="0" sz="850" spc="35">
                <a:latin typeface="Microsoft Sans Serif"/>
                <a:cs typeface="Microsoft Sans Serif"/>
              </a:rPr>
              <a:t>dígitos</a:t>
            </a:r>
            <a:endParaRPr sz="850">
              <a:latin typeface="Microsoft Sans Serif"/>
              <a:cs typeface="Microsoft Sans Serif"/>
            </a:endParaRPr>
          </a:p>
          <a:p>
            <a:pPr lvl="1" marL="482600" indent="-128270">
              <a:lnSpc>
                <a:spcPct val="100000"/>
              </a:lnSpc>
              <a:spcBef>
                <a:spcPts val="470"/>
              </a:spcBef>
              <a:buAutoNum type="alphaUcPeriod" startAt="2"/>
              <a:tabLst>
                <a:tab pos="483234" algn="l"/>
              </a:tabLst>
            </a:pPr>
            <a:r>
              <a:rPr dirty="0" sz="800" spc="15">
                <a:latin typeface="Microsoft Sans Serif"/>
                <a:cs typeface="Microsoft Sans Serif"/>
              </a:rPr>
              <a:t>resistencia</a:t>
            </a:r>
            <a:r>
              <a:rPr dirty="0" sz="800" spc="-20">
                <a:latin typeface="Microsoft Sans Serif"/>
                <a:cs typeface="Microsoft Sans Serif"/>
              </a:rPr>
              <a:t> </a:t>
            </a:r>
            <a:r>
              <a:rPr dirty="0" sz="800" spc="25">
                <a:latin typeface="Microsoft Sans Serif"/>
                <a:cs typeface="Microsoft Sans Serif"/>
              </a:rPr>
              <a:t>de</a:t>
            </a:r>
            <a:r>
              <a:rPr dirty="0" sz="800" spc="-20">
                <a:latin typeface="Microsoft Sans Serif"/>
                <a:cs typeface="Microsoft Sans Serif"/>
              </a:rPr>
              <a:t> </a:t>
            </a:r>
            <a:r>
              <a:rPr dirty="0" sz="800" spc="35">
                <a:latin typeface="Microsoft Sans Serif"/>
                <a:cs typeface="Microsoft Sans Serif"/>
              </a:rPr>
              <a:t>frenado</a:t>
            </a:r>
            <a:endParaRPr sz="800">
              <a:latin typeface="Microsoft Sans Serif"/>
              <a:cs typeface="Microsoft Sans Serif"/>
            </a:endParaRPr>
          </a:p>
          <a:p>
            <a:pPr lvl="1">
              <a:lnSpc>
                <a:spcPct val="100000"/>
              </a:lnSpc>
              <a:spcBef>
                <a:spcPts val="40"/>
              </a:spcBef>
              <a:buAutoNum type="alphaUcPeriod" startAt="2"/>
            </a:pPr>
            <a:endParaRPr sz="1300">
              <a:latin typeface="Microsoft Sans Serif"/>
              <a:cs typeface="Microsoft Sans Serif"/>
            </a:endParaRPr>
          </a:p>
          <a:p>
            <a:pPr marL="257175" marR="215265" indent="-257175">
              <a:lnSpc>
                <a:spcPct val="104299"/>
              </a:lnSpc>
              <a:buFont typeface="Microsoft Sans Serif"/>
              <a:buAutoNum type="arabicPeriod" startAt="17"/>
              <a:tabLst>
                <a:tab pos="257175" algn="l"/>
                <a:tab pos="1034415" algn="l"/>
              </a:tabLst>
            </a:pPr>
            <a:r>
              <a:rPr dirty="0" u="sng" sz="11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	</a:t>
            </a:r>
            <a:r>
              <a:rPr dirty="0" sz="1150" spc="-15">
                <a:latin typeface="Microsoft Sans Serif"/>
                <a:cs typeface="Microsoft Sans Serif"/>
              </a:rPr>
              <a:t>, </a:t>
            </a:r>
            <a:r>
              <a:rPr dirty="0" sz="1150" spc="65">
                <a:latin typeface="Microsoft Sans Serif"/>
                <a:cs typeface="Microsoft Sans Serif"/>
              </a:rPr>
              <a:t>junto </a:t>
            </a:r>
            <a:r>
              <a:rPr dirty="0" sz="1150" spc="30">
                <a:latin typeface="Microsoft Sans Serif"/>
                <a:cs typeface="Microsoft Sans Serif"/>
              </a:rPr>
              <a:t>con </a:t>
            </a:r>
            <a:r>
              <a:rPr dirty="0" sz="1150" spc="70">
                <a:latin typeface="Microsoft Sans Serif"/>
                <a:cs typeface="Microsoft Sans Serif"/>
              </a:rPr>
              <a:t>un </a:t>
            </a:r>
            <a:r>
              <a:rPr dirty="0" sz="1150" spc="60">
                <a:latin typeface="Microsoft Sans Serif"/>
                <a:cs typeface="Microsoft Sans Serif"/>
              </a:rPr>
              <a:t>filtro </a:t>
            </a:r>
            <a:r>
              <a:rPr dirty="0" sz="1150" spc="35">
                <a:latin typeface="Microsoft Sans Serif"/>
                <a:cs typeface="Microsoft Sans Serif"/>
              </a:rPr>
              <a:t>de </a:t>
            </a:r>
            <a:r>
              <a:rPr dirty="0" sz="1150" spc="40">
                <a:latin typeface="Microsoft Sans Serif"/>
                <a:cs typeface="Microsoft Sans Serif"/>
              </a:rPr>
              <a:t>energía limpia, </a:t>
            </a:r>
            <a:r>
              <a:rPr dirty="0" sz="1150" spc="45">
                <a:latin typeface="Microsoft Sans Serif"/>
                <a:cs typeface="Microsoft Sans Serif"/>
              </a:rPr>
              <a:t> </a:t>
            </a:r>
            <a:r>
              <a:rPr dirty="0" sz="1150" spc="55">
                <a:latin typeface="Microsoft Sans Serif"/>
                <a:cs typeface="Microsoft Sans Serif"/>
              </a:rPr>
              <a:t>brinda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50">
                <a:latin typeface="Microsoft Sans Serif"/>
                <a:cs typeface="Microsoft Sans Serif"/>
              </a:rPr>
              <a:t>control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45">
                <a:latin typeface="Microsoft Sans Serif"/>
                <a:cs typeface="Microsoft Sans Serif"/>
              </a:rPr>
              <a:t>regenerativo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10">
                <a:latin typeface="Microsoft Sans Serif"/>
                <a:cs typeface="Microsoft Sans Serif"/>
              </a:rPr>
              <a:t>y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35">
                <a:latin typeface="Microsoft Sans Serif"/>
                <a:cs typeface="Microsoft Sans Serif"/>
              </a:rPr>
              <a:t>reduce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20">
                <a:latin typeface="Microsoft Sans Serif"/>
                <a:cs typeface="Microsoft Sans Serif"/>
              </a:rPr>
              <a:t>los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35">
                <a:latin typeface="Microsoft Sans Serif"/>
                <a:cs typeface="Microsoft Sans Serif"/>
              </a:rPr>
              <a:t>armónicos.</a:t>
            </a:r>
            <a:endParaRPr sz="11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AutoNum type="arabicPeriod" startAt="17"/>
            </a:pPr>
            <a:endParaRPr sz="1350">
              <a:latin typeface="Microsoft Sans Serif"/>
              <a:cs typeface="Microsoft Sans Serif"/>
            </a:endParaRPr>
          </a:p>
          <a:p>
            <a:pPr marL="354965">
              <a:lnSpc>
                <a:spcPct val="100000"/>
              </a:lnSpc>
            </a:pPr>
            <a:r>
              <a:rPr dirty="0" sz="1100" spc="30">
                <a:latin typeface="Microsoft Sans Serif"/>
                <a:cs typeface="Microsoft Sans Serif"/>
              </a:rPr>
              <a:t>una.</a:t>
            </a:r>
            <a:r>
              <a:rPr dirty="0" sz="1100" spc="-35">
                <a:latin typeface="Microsoft Sans Serif"/>
                <a:cs typeface="Microsoft Sans Serif"/>
              </a:rPr>
              <a:t> </a:t>
            </a:r>
            <a:r>
              <a:rPr dirty="0" sz="1100" spc="45">
                <a:latin typeface="Microsoft Sans Serif"/>
                <a:cs typeface="Microsoft Sans Serif"/>
              </a:rPr>
              <a:t>Interfaz</a:t>
            </a:r>
            <a:r>
              <a:rPr dirty="0" sz="1100" spc="-35">
                <a:latin typeface="Microsoft Sans Serif"/>
                <a:cs typeface="Microsoft Sans Serif"/>
              </a:rPr>
              <a:t> </a:t>
            </a:r>
            <a:r>
              <a:rPr dirty="0" sz="1100" spc="20">
                <a:latin typeface="Microsoft Sans Serif"/>
                <a:cs typeface="Microsoft Sans Serif"/>
              </a:rPr>
              <a:t>activa</a:t>
            </a:r>
            <a:endParaRPr sz="1100">
              <a:latin typeface="Microsoft Sans Serif"/>
              <a:cs typeface="Microsoft Sans Serif"/>
            </a:endParaRPr>
          </a:p>
          <a:p>
            <a:pPr lvl="1" marL="504190" indent="-149860">
              <a:lnSpc>
                <a:spcPct val="100000"/>
              </a:lnSpc>
              <a:spcBef>
                <a:spcPts val="220"/>
              </a:spcBef>
              <a:buAutoNum type="alphaUcPeriod" startAt="2"/>
              <a:tabLst>
                <a:tab pos="504825" algn="l"/>
              </a:tabLst>
            </a:pPr>
            <a:r>
              <a:rPr dirty="0" sz="1000" spc="20">
                <a:latin typeface="Microsoft Sans Serif"/>
                <a:cs typeface="Microsoft Sans Serif"/>
              </a:rPr>
              <a:t>Rectificador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Regenerativo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Front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>
                <a:latin typeface="Microsoft Sans Serif"/>
                <a:cs typeface="Microsoft Sans Serif"/>
              </a:rPr>
              <a:t>End</a:t>
            </a:r>
            <a:endParaRPr sz="1000">
              <a:latin typeface="Microsoft Sans Serif"/>
              <a:cs typeface="Microsoft Sans Serif"/>
            </a:endParaRPr>
          </a:p>
          <a:p>
            <a:pPr lvl="1" marL="480059" indent="-125730">
              <a:lnSpc>
                <a:spcPct val="100000"/>
              </a:lnSpc>
              <a:spcBef>
                <a:spcPts val="390"/>
              </a:spcBef>
              <a:buAutoNum type="alphaUcPeriod" startAt="2"/>
              <a:tabLst>
                <a:tab pos="480695" algn="l"/>
              </a:tabLst>
            </a:pPr>
            <a:r>
              <a:rPr dirty="0" sz="850" spc="30">
                <a:latin typeface="Microsoft Sans Serif"/>
                <a:cs typeface="Microsoft Sans Serif"/>
              </a:rPr>
              <a:t>Convertidor</a:t>
            </a:r>
            <a:r>
              <a:rPr dirty="0" sz="850" spc="-2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1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6</a:t>
            </a:r>
            <a:r>
              <a:rPr dirty="0" sz="850" spc="-20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pulsos</a:t>
            </a:r>
            <a:endParaRPr sz="850">
              <a:latin typeface="Microsoft Sans Serif"/>
              <a:cs typeface="Microsoft Sans Serif"/>
            </a:endParaRPr>
          </a:p>
          <a:p>
            <a:pPr lvl="1" marL="490220" indent="-135890">
              <a:lnSpc>
                <a:spcPct val="100000"/>
              </a:lnSpc>
              <a:spcBef>
                <a:spcPts val="420"/>
              </a:spcBef>
              <a:buAutoNum type="alphaUcPeriod" startAt="2"/>
              <a:tabLst>
                <a:tab pos="490855" algn="l"/>
              </a:tabLst>
            </a:pPr>
            <a:r>
              <a:rPr dirty="0" sz="850" spc="30">
                <a:latin typeface="Microsoft Sans Serif"/>
                <a:cs typeface="Microsoft Sans Serif"/>
              </a:rPr>
              <a:t>Convertidor</a:t>
            </a:r>
            <a:r>
              <a:rPr dirty="0" sz="850" spc="-20">
                <a:latin typeface="Microsoft Sans Serif"/>
                <a:cs typeface="Microsoft Sans Serif"/>
              </a:rPr>
              <a:t> </a:t>
            </a:r>
            <a:r>
              <a:rPr dirty="0" sz="850" spc="25">
                <a:latin typeface="Microsoft Sans Serif"/>
                <a:cs typeface="Microsoft Sans Serif"/>
              </a:rPr>
              <a:t>de</a:t>
            </a:r>
            <a:r>
              <a:rPr dirty="0" sz="850" spc="-15">
                <a:latin typeface="Microsoft Sans Serif"/>
                <a:cs typeface="Microsoft Sans Serif"/>
              </a:rPr>
              <a:t> </a:t>
            </a:r>
            <a:r>
              <a:rPr dirty="0" sz="850" spc="10">
                <a:latin typeface="Microsoft Sans Serif"/>
                <a:cs typeface="Microsoft Sans Serif"/>
              </a:rPr>
              <a:t>12</a:t>
            </a:r>
            <a:r>
              <a:rPr dirty="0" sz="850" spc="-15">
                <a:latin typeface="Microsoft Sans Serif"/>
                <a:cs typeface="Microsoft Sans Serif"/>
              </a:rPr>
              <a:t> </a:t>
            </a:r>
            <a:r>
              <a:rPr dirty="0" sz="850" spc="20">
                <a:latin typeface="Microsoft Sans Serif"/>
                <a:cs typeface="Microsoft Sans Serif"/>
              </a:rPr>
              <a:t>pulsos</a:t>
            </a:r>
            <a:endParaRPr sz="850">
              <a:latin typeface="Microsoft Sans Serif"/>
              <a:cs typeface="Microsoft Sans Serif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AutoNum type="alphaUcPeriod" startAt="2"/>
            </a:pPr>
            <a:endParaRPr sz="1300">
              <a:latin typeface="Microsoft Sans Serif"/>
              <a:cs typeface="Microsoft Sans Serif"/>
            </a:endParaRPr>
          </a:p>
          <a:p>
            <a:pPr marL="236220" marR="7620" indent="-236220">
              <a:lnSpc>
                <a:spcPct val="114300"/>
              </a:lnSpc>
              <a:buFont typeface="Microsoft Sans Serif"/>
              <a:buAutoNum type="arabicPeriod" startAt="18"/>
              <a:tabLst>
                <a:tab pos="236220" algn="l"/>
                <a:tab pos="975994" algn="l"/>
              </a:tabLst>
            </a:pPr>
            <a:r>
              <a:rPr dirty="0" u="sng" sz="10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	</a:t>
            </a:r>
            <a:r>
              <a:rPr dirty="0" sz="1050" spc="-10">
                <a:latin typeface="Microsoft Sans Serif"/>
                <a:cs typeface="Microsoft Sans Serif"/>
              </a:rPr>
              <a:t>es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el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60">
                <a:latin typeface="Microsoft Sans Serif"/>
                <a:cs typeface="Microsoft Sans Serif"/>
              </a:rPr>
              <a:t>término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utilizado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con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0">
                <a:latin typeface="Microsoft Sans Serif"/>
                <a:cs typeface="Microsoft Sans Serif"/>
              </a:rPr>
              <a:t>Siemens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-55">
                <a:latin typeface="Microsoft Sans Serif"/>
                <a:cs typeface="Microsoft Sans Serif"/>
              </a:rPr>
              <a:t>MASTERDRIVE </a:t>
            </a:r>
            <a:r>
              <a:rPr dirty="0" sz="1050" spc="-260">
                <a:latin typeface="Microsoft Sans Serif"/>
                <a:cs typeface="Microsoft Sans Serif"/>
              </a:rPr>
              <a:t> </a:t>
            </a:r>
            <a:r>
              <a:rPr dirty="0" sz="1050" spc="-85">
                <a:latin typeface="Microsoft Sans Serif"/>
                <a:cs typeface="Microsoft Sans Serif"/>
              </a:rPr>
              <a:t>VC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para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describir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el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60">
                <a:latin typeface="Microsoft Sans Serif"/>
                <a:cs typeface="Microsoft Sans Serif"/>
              </a:rPr>
              <a:t>método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conexión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bloques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25">
                <a:latin typeface="Microsoft Sans Serif"/>
                <a:cs typeface="Microsoft Sans Serif"/>
              </a:rPr>
              <a:t>de  </a:t>
            </a:r>
            <a:r>
              <a:rPr dirty="0" sz="1050" spc="30">
                <a:latin typeface="Microsoft Sans Serif"/>
                <a:cs typeface="Microsoft Sans Serif"/>
              </a:rPr>
              <a:t>funciones</a:t>
            </a:r>
            <a:r>
              <a:rPr dirty="0" sz="1050" spc="-15">
                <a:latin typeface="Microsoft Sans Serif"/>
                <a:cs typeface="Microsoft Sans Serif"/>
              </a:rPr>
              <a:t> </a:t>
            </a:r>
            <a:r>
              <a:rPr dirty="0" sz="1050" spc="50">
                <a:latin typeface="Microsoft Sans Serif"/>
                <a:cs typeface="Microsoft Sans Serif"/>
              </a:rPr>
              <a:t>entre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-5">
                <a:latin typeface="Microsoft Sans Serif"/>
                <a:cs typeface="Microsoft Sans Serif"/>
              </a:rPr>
              <a:t>sí.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65332" y="6551204"/>
            <a:ext cx="741680" cy="367665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dirty="0" sz="900" spc="25">
                <a:latin typeface="Microsoft Sans Serif"/>
                <a:cs typeface="Microsoft Sans Serif"/>
              </a:rPr>
              <a:t>una.</a:t>
            </a:r>
            <a:r>
              <a:rPr dirty="0" sz="900" spc="-50">
                <a:latin typeface="Microsoft Sans Serif"/>
                <a:cs typeface="Microsoft Sans Serif"/>
              </a:rPr>
              <a:t> </a:t>
            </a:r>
            <a:r>
              <a:rPr dirty="0" sz="900" spc="-70">
                <a:latin typeface="Microsoft Sans Serif"/>
                <a:cs typeface="Microsoft Sans Serif"/>
              </a:rPr>
              <a:t>AFE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dirty="0" sz="1100" spc="-15">
                <a:latin typeface="Microsoft Sans Serif"/>
                <a:cs typeface="Microsoft Sans Serif"/>
              </a:rPr>
              <a:t>B.</a:t>
            </a:r>
            <a:r>
              <a:rPr dirty="0" sz="1100" spc="-10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Binector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42033" y="6529730"/>
            <a:ext cx="84899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0" indent="-457834">
              <a:lnSpc>
                <a:spcPct val="100000"/>
              </a:lnSpc>
              <a:spcBef>
                <a:spcPts val="100"/>
              </a:spcBef>
              <a:buAutoNum type="alphaUcPeriod" startAt="3"/>
              <a:tabLst>
                <a:tab pos="469265" algn="l"/>
                <a:tab pos="470534" algn="l"/>
              </a:tabLst>
            </a:pPr>
            <a:r>
              <a:rPr dirty="0" sz="1200" spc="-15">
                <a:latin typeface="Microsoft Sans Serif"/>
                <a:cs typeface="Microsoft Sans Serif"/>
              </a:rPr>
              <a:t>BICO</a:t>
            </a:r>
            <a:endParaRPr sz="1200">
              <a:latin typeface="Microsoft Sans Serif"/>
              <a:cs typeface="Microsoft Sans Serif"/>
            </a:endParaRPr>
          </a:p>
          <a:p>
            <a:pPr marL="469900" indent="-457200">
              <a:lnSpc>
                <a:spcPct val="100000"/>
              </a:lnSpc>
              <a:buAutoNum type="alphaUcPeriod" startAt="3"/>
              <a:tabLst>
                <a:tab pos="469265" algn="l"/>
                <a:tab pos="469900" algn="l"/>
              </a:tabLst>
            </a:pPr>
            <a:r>
              <a:rPr dirty="0" sz="1200" spc="-85">
                <a:latin typeface="Microsoft Sans Serif"/>
                <a:cs typeface="Microsoft Sans Serif"/>
              </a:rPr>
              <a:t>PAS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23057" y="7097420"/>
            <a:ext cx="3968750" cy="18313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5585" indent="-223520">
              <a:lnSpc>
                <a:spcPct val="100000"/>
              </a:lnSpc>
              <a:spcBef>
                <a:spcPts val="100"/>
              </a:spcBef>
              <a:buAutoNum type="arabicPeriod" startAt="19"/>
              <a:tabLst>
                <a:tab pos="236220" algn="l"/>
                <a:tab pos="3501390" algn="l"/>
              </a:tabLst>
            </a:pPr>
            <a:r>
              <a:rPr dirty="0" sz="1050" spc="25">
                <a:latin typeface="Microsoft Sans Serif"/>
                <a:cs typeface="Microsoft Sans Serif"/>
              </a:rPr>
              <a:t>Una</a:t>
            </a:r>
            <a:r>
              <a:rPr dirty="0" sz="1050">
                <a:latin typeface="Microsoft Sans Serif"/>
                <a:cs typeface="Microsoft Sans Serif"/>
              </a:rPr>
              <a:t> </a:t>
            </a:r>
            <a:r>
              <a:rPr dirty="0" sz="1050" spc="55">
                <a:latin typeface="Microsoft Sans Serif"/>
                <a:cs typeface="Microsoft Sans Serif"/>
              </a:rPr>
              <a:t>bomba</a:t>
            </a:r>
            <a:r>
              <a:rPr dirty="0" sz="1050" spc="5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centrífuga</a:t>
            </a:r>
            <a:r>
              <a:rPr dirty="0" sz="1050" spc="5">
                <a:latin typeface="Microsoft Sans Serif"/>
                <a:cs typeface="Microsoft Sans Serif"/>
              </a:rPr>
              <a:t> </a:t>
            </a:r>
            <a:r>
              <a:rPr dirty="0" sz="1050" spc="-10">
                <a:latin typeface="Microsoft Sans Serif"/>
                <a:cs typeface="Microsoft Sans Serif"/>
              </a:rPr>
              <a:t>es</a:t>
            </a:r>
            <a:r>
              <a:rPr dirty="0" sz="1050" spc="5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una</a:t>
            </a:r>
            <a:r>
              <a:rPr dirty="0" sz="1050">
                <a:latin typeface="Microsoft Sans Serif"/>
                <a:cs typeface="Microsoft Sans Serif"/>
              </a:rPr>
              <a:t> </a:t>
            </a:r>
            <a:r>
              <a:rPr dirty="0" sz="1050" spc="20">
                <a:latin typeface="Microsoft Sans Serif"/>
                <a:cs typeface="Microsoft Sans Serif"/>
              </a:rPr>
              <a:t>aplicación</a:t>
            </a:r>
            <a:r>
              <a:rPr dirty="0" u="sng" sz="1050" spc="2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050" spc="-15">
                <a:latin typeface="Microsoft Sans Serif"/>
                <a:cs typeface="Microsoft Sans Serif"/>
              </a:rPr>
              <a:t>.</a:t>
            </a:r>
            <a:endParaRPr sz="10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Microsoft Sans Serif"/>
              <a:buAutoNum type="arabicPeriod" startAt="19"/>
            </a:pPr>
            <a:endParaRPr sz="1350">
              <a:latin typeface="Microsoft Sans Serif"/>
              <a:cs typeface="Microsoft Sans Serif"/>
            </a:endParaRPr>
          </a:p>
          <a:p>
            <a:pPr marL="354965">
              <a:lnSpc>
                <a:spcPct val="100000"/>
              </a:lnSpc>
            </a:pPr>
            <a:r>
              <a:rPr dirty="0" sz="1100" spc="30">
                <a:latin typeface="Microsoft Sans Serif"/>
                <a:cs typeface="Microsoft Sans Serif"/>
              </a:rPr>
              <a:t>una.</a:t>
            </a:r>
            <a:r>
              <a:rPr dirty="0" sz="1100" spc="-30">
                <a:latin typeface="Microsoft Sans Serif"/>
                <a:cs typeface="Microsoft Sans Serif"/>
              </a:rPr>
              <a:t> </a:t>
            </a:r>
            <a:r>
              <a:rPr dirty="0" sz="1100" spc="50">
                <a:latin typeface="Microsoft Sans Serif"/>
                <a:cs typeface="Microsoft Sans Serif"/>
              </a:rPr>
              <a:t>par</a:t>
            </a:r>
            <a:r>
              <a:rPr dirty="0" sz="1100" spc="-25">
                <a:latin typeface="Microsoft Sans Serif"/>
                <a:cs typeface="Microsoft Sans Serif"/>
              </a:rPr>
              <a:t> </a:t>
            </a:r>
            <a:r>
              <a:rPr dirty="0" sz="1100" spc="35">
                <a:latin typeface="Microsoft Sans Serif"/>
                <a:cs typeface="Microsoft Sans Serif"/>
              </a:rPr>
              <a:t>constante</a:t>
            </a:r>
            <a:endParaRPr sz="1100">
              <a:latin typeface="Microsoft Sans Serif"/>
              <a:cs typeface="Microsoft Sans Serif"/>
            </a:endParaRPr>
          </a:p>
          <a:p>
            <a:pPr lvl="1" marL="504190" indent="-149860">
              <a:lnSpc>
                <a:spcPct val="100000"/>
              </a:lnSpc>
              <a:spcBef>
                <a:spcPts val="220"/>
              </a:spcBef>
              <a:buAutoNum type="alphaUcPeriod" startAt="2"/>
              <a:tabLst>
                <a:tab pos="504825" algn="l"/>
              </a:tabLst>
            </a:pPr>
            <a:r>
              <a:rPr dirty="0" sz="1000" spc="45">
                <a:latin typeface="Microsoft Sans Serif"/>
                <a:cs typeface="Microsoft Sans Serif"/>
              </a:rPr>
              <a:t>flujo</a:t>
            </a:r>
            <a:r>
              <a:rPr dirty="0" sz="1000" spc="-3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constante</a:t>
            </a:r>
            <a:endParaRPr sz="1000">
              <a:latin typeface="Microsoft Sans Serif"/>
              <a:cs typeface="Microsoft Sans Serif"/>
            </a:endParaRPr>
          </a:p>
          <a:p>
            <a:pPr lvl="1" marL="509270" indent="-154940">
              <a:lnSpc>
                <a:spcPct val="100000"/>
              </a:lnSpc>
              <a:spcBef>
                <a:spcPts val="190"/>
              </a:spcBef>
              <a:buAutoNum type="alphaUcPeriod" startAt="2"/>
              <a:tabLst>
                <a:tab pos="509905" algn="l"/>
              </a:tabLst>
            </a:pPr>
            <a:r>
              <a:rPr dirty="0" sz="1050" spc="-25">
                <a:latin typeface="Microsoft Sans Serif"/>
                <a:cs typeface="Microsoft Sans Serif"/>
              </a:rPr>
              <a:t>HP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constante</a:t>
            </a:r>
            <a:endParaRPr sz="1050">
              <a:latin typeface="Microsoft Sans Serif"/>
              <a:cs typeface="Microsoft Sans Serif"/>
            </a:endParaRPr>
          </a:p>
          <a:p>
            <a:pPr lvl="1" marL="538480" indent="-184150">
              <a:lnSpc>
                <a:spcPct val="100000"/>
              </a:lnSpc>
              <a:spcBef>
                <a:spcPts val="80"/>
              </a:spcBef>
              <a:buAutoNum type="alphaUcPeriod" startAt="2"/>
              <a:tabLst>
                <a:tab pos="539115" algn="l"/>
              </a:tabLst>
            </a:pPr>
            <a:r>
              <a:rPr dirty="0" sz="1150" spc="55">
                <a:latin typeface="Microsoft Sans Serif"/>
                <a:cs typeface="Microsoft Sans Serif"/>
              </a:rPr>
              <a:t>par</a:t>
            </a:r>
            <a:r>
              <a:rPr dirty="0" sz="1150" spc="-50">
                <a:latin typeface="Microsoft Sans Serif"/>
                <a:cs typeface="Microsoft Sans Serif"/>
              </a:rPr>
              <a:t> </a:t>
            </a:r>
            <a:r>
              <a:rPr dirty="0" sz="1150" spc="30">
                <a:latin typeface="Microsoft Sans Serif"/>
                <a:cs typeface="Microsoft Sans Serif"/>
              </a:rPr>
              <a:t>variable</a:t>
            </a:r>
            <a:endParaRPr sz="1150">
              <a:latin typeface="Microsoft Sans Serif"/>
              <a:cs typeface="Microsoft Sans Serif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AutoNum type="alphaUcPeriod" startAt="2"/>
            </a:pPr>
            <a:endParaRPr sz="1250">
              <a:latin typeface="Microsoft Sans Serif"/>
              <a:cs typeface="Microsoft Sans Serif"/>
            </a:endParaRPr>
          </a:p>
          <a:p>
            <a:pPr marL="236220" marR="5080" indent="-236220">
              <a:lnSpc>
                <a:spcPct val="114300"/>
              </a:lnSpc>
              <a:buAutoNum type="arabicPeriod" startAt="20"/>
              <a:tabLst>
                <a:tab pos="236220" algn="l"/>
                <a:tab pos="1860550" algn="l"/>
              </a:tabLst>
            </a:pPr>
            <a:r>
              <a:rPr dirty="0" sz="1050" spc="-50">
                <a:latin typeface="Microsoft Sans Serif"/>
                <a:cs typeface="Microsoft Sans Serif"/>
              </a:rPr>
              <a:t>Si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60">
                <a:latin typeface="Microsoft Sans Serif"/>
                <a:cs typeface="Microsoft Sans Serif"/>
              </a:rPr>
              <a:t>un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50">
                <a:latin typeface="Microsoft Sans Serif"/>
                <a:cs typeface="Microsoft Sans Serif"/>
              </a:rPr>
              <a:t>transportador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40">
                <a:latin typeface="Microsoft Sans Serif"/>
                <a:cs typeface="Microsoft Sans Serif"/>
              </a:rPr>
              <a:t>tiene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una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40">
                <a:latin typeface="Microsoft Sans Serif"/>
                <a:cs typeface="Microsoft Sans Serif"/>
              </a:rPr>
              <a:t>tensión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20">
                <a:latin typeface="Microsoft Sans Serif"/>
                <a:cs typeface="Microsoft Sans Serif"/>
              </a:rPr>
              <a:t>efectiva</a:t>
            </a:r>
            <a:r>
              <a:rPr dirty="0" sz="1050" spc="-5">
                <a:latin typeface="Microsoft Sans Serif"/>
                <a:cs typeface="Microsoft Sans Serif"/>
              </a:rPr>
              <a:t> (T</a:t>
            </a:r>
            <a:r>
              <a:rPr dirty="0" sz="850" spc="-5">
                <a:latin typeface="Microsoft Sans Serif"/>
                <a:cs typeface="Microsoft Sans Serif"/>
              </a:rPr>
              <a:t>mi</a:t>
            </a:r>
            <a:r>
              <a:rPr dirty="0" sz="1050" spc="-5">
                <a:latin typeface="Microsoft Sans Serif"/>
                <a:cs typeface="Microsoft Sans Serif"/>
              </a:rPr>
              <a:t>)</a:t>
            </a:r>
            <a:r>
              <a:rPr dirty="0" sz="1050" spc="-10">
                <a:latin typeface="Microsoft Sans Serif"/>
                <a:cs typeface="Microsoft Sans Serif"/>
              </a:rPr>
              <a:t> </a:t>
            </a:r>
            <a:r>
              <a:rPr dirty="0" sz="1050" spc="35">
                <a:latin typeface="Microsoft Sans Serif"/>
                <a:cs typeface="Microsoft Sans Serif"/>
              </a:rPr>
              <a:t>de</a:t>
            </a:r>
            <a:r>
              <a:rPr dirty="0" sz="1050" spc="-5">
                <a:latin typeface="Microsoft Sans Serif"/>
                <a:cs typeface="Microsoft Sans Serif"/>
              </a:rPr>
              <a:t> </a:t>
            </a:r>
            <a:r>
              <a:rPr dirty="0" sz="1050" spc="15">
                <a:latin typeface="Microsoft Sans Serif"/>
                <a:cs typeface="Microsoft Sans Serif"/>
              </a:rPr>
              <a:t>1000 </a:t>
            </a:r>
            <a:r>
              <a:rPr dirty="0" sz="1050" spc="-265">
                <a:latin typeface="Microsoft Sans Serif"/>
                <a:cs typeface="Microsoft Sans Serif"/>
              </a:rPr>
              <a:t> </a:t>
            </a:r>
            <a:r>
              <a:rPr dirty="0" sz="1050" spc="30">
                <a:latin typeface="Microsoft Sans Serif"/>
                <a:cs typeface="Microsoft Sans Serif"/>
              </a:rPr>
              <a:t>libras </a:t>
            </a:r>
            <a:r>
              <a:rPr dirty="0" sz="1050" spc="10">
                <a:latin typeface="Microsoft Sans Serif"/>
                <a:cs typeface="Microsoft Sans Serif"/>
              </a:rPr>
              <a:t>y </a:t>
            </a:r>
            <a:r>
              <a:rPr dirty="0" sz="1050" spc="45">
                <a:latin typeface="Microsoft Sans Serif"/>
                <a:cs typeface="Microsoft Sans Serif"/>
              </a:rPr>
              <a:t>una </a:t>
            </a:r>
            <a:r>
              <a:rPr dirty="0" sz="1050" spc="25">
                <a:latin typeface="Microsoft Sans Serif"/>
                <a:cs typeface="Microsoft Sans Serif"/>
              </a:rPr>
              <a:t>velocidad </a:t>
            </a:r>
            <a:r>
              <a:rPr dirty="0" sz="1050" spc="45">
                <a:latin typeface="Microsoft Sans Serif"/>
                <a:cs typeface="Microsoft Sans Serif"/>
              </a:rPr>
              <a:t>máxima </a:t>
            </a:r>
            <a:r>
              <a:rPr dirty="0" sz="1050" spc="35">
                <a:latin typeface="Microsoft Sans Serif"/>
                <a:cs typeface="Microsoft Sans Serif"/>
              </a:rPr>
              <a:t>de </a:t>
            </a:r>
            <a:r>
              <a:rPr dirty="0" sz="1050" spc="15">
                <a:latin typeface="Microsoft Sans Serif"/>
                <a:cs typeface="Microsoft Sans Serif"/>
              </a:rPr>
              <a:t>100 </a:t>
            </a:r>
            <a:r>
              <a:rPr dirty="0" sz="1050" spc="-25">
                <a:latin typeface="Microsoft Sans Serif"/>
                <a:cs typeface="Microsoft Sans Serif"/>
              </a:rPr>
              <a:t>FPM, </a:t>
            </a:r>
            <a:r>
              <a:rPr dirty="0" sz="1050" spc="15">
                <a:latin typeface="Microsoft Sans Serif"/>
                <a:cs typeface="Microsoft Sans Serif"/>
              </a:rPr>
              <a:t>la </a:t>
            </a:r>
            <a:r>
              <a:rPr dirty="0" sz="1050" spc="35">
                <a:latin typeface="Microsoft Sans Serif"/>
                <a:cs typeface="Microsoft Sans Serif"/>
              </a:rPr>
              <a:t>potencia </a:t>
            </a:r>
            <a:r>
              <a:rPr dirty="0" sz="1050" spc="40">
                <a:latin typeface="Microsoft Sans Serif"/>
                <a:cs typeface="Microsoft Sans Serif"/>
              </a:rPr>
              <a:t> </a:t>
            </a:r>
            <a:r>
              <a:rPr dirty="0" sz="1050" spc="45">
                <a:latin typeface="Microsoft Sans Serif"/>
                <a:cs typeface="Microsoft Sans Serif"/>
              </a:rPr>
              <a:t>requerida</a:t>
            </a:r>
            <a:r>
              <a:rPr dirty="0" sz="1050" spc="-10">
                <a:latin typeface="Microsoft Sans Serif"/>
                <a:cs typeface="Microsoft Sans Serif"/>
              </a:rPr>
              <a:t> es</a:t>
            </a:r>
            <a:r>
              <a:rPr dirty="0" u="sng" sz="105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050" spc="-20">
                <a:latin typeface="Microsoft Sans Serif"/>
                <a:cs typeface="Microsoft Sans Serif"/>
              </a:rPr>
              <a:t>HP.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65401" y="9135605"/>
            <a:ext cx="365125" cy="34480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750" spc="20">
                <a:latin typeface="Microsoft Sans Serif"/>
                <a:cs typeface="Microsoft Sans Serif"/>
              </a:rPr>
              <a:t>una.</a:t>
            </a:r>
            <a:r>
              <a:rPr dirty="0" sz="750" spc="-45">
                <a:latin typeface="Microsoft Sans Serif"/>
                <a:cs typeface="Microsoft Sans Serif"/>
              </a:rPr>
              <a:t> </a:t>
            </a:r>
            <a:r>
              <a:rPr dirty="0" sz="750" spc="10">
                <a:latin typeface="Microsoft Sans Serif"/>
                <a:cs typeface="Microsoft Sans Serif"/>
              </a:rPr>
              <a:t>3</a:t>
            </a:r>
            <a:endParaRPr sz="7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150" spc="-20">
                <a:latin typeface="Microsoft Sans Serif"/>
                <a:cs typeface="Microsoft Sans Serif"/>
              </a:rPr>
              <a:t>B.</a:t>
            </a:r>
            <a:r>
              <a:rPr dirty="0" sz="1150" spc="-10">
                <a:latin typeface="Microsoft Sans Serif"/>
                <a:cs typeface="Microsoft Sans Serif"/>
              </a:rPr>
              <a:t> </a:t>
            </a:r>
            <a:r>
              <a:rPr dirty="0" sz="1150" spc="15">
                <a:latin typeface="Microsoft Sans Serif"/>
                <a:cs typeface="Microsoft Sans Serif"/>
              </a:rPr>
              <a:t>25</a:t>
            </a:r>
            <a:endParaRPr sz="11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84901" y="9090050"/>
            <a:ext cx="6572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0"/>
              </a:spcBef>
              <a:buAutoNum type="alphaUcPeriod" startAt="3"/>
              <a:tabLst>
                <a:tab pos="469265" algn="l"/>
                <a:tab pos="469900" algn="l"/>
              </a:tabLst>
            </a:pPr>
            <a:r>
              <a:rPr dirty="0" sz="1200" spc="15">
                <a:latin typeface="Microsoft Sans Serif"/>
                <a:cs typeface="Microsoft Sans Serif"/>
              </a:rPr>
              <a:t>10</a:t>
            </a:r>
            <a:endParaRPr sz="1200">
              <a:latin typeface="Microsoft Sans Serif"/>
              <a:cs typeface="Microsoft Sans Serif"/>
            </a:endParaRPr>
          </a:p>
          <a:p>
            <a:pPr marL="469900" indent="-457200">
              <a:lnSpc>
                <a:spcPct val="100000"/>
              </a:lnSpc>
              <a:buAutoNum type="alphaUcPeriod" startAt="3"/>
              <a:tabLst>
                <a:tab pos="469265" algn="l"/>
                <a:tab pos="469900" algn="l"/>
              </a:tabLst>
            </a:pPr>
            <a:r>
              <a:rPr dirty="0" sz="1200" spc="15">
                <a:latin typeface="Microsoft Sans Serif"/>
                <a:cs typeface="Microsoft Sans Serif"/>
              </a:rPr>
              <a:t>45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7050" y="9536430"/>
            <a:ext cx="2870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112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69029" y="501650"/>
            <a:ext cx="592455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60">
                <a:latin typeface="Microsoft Sans Serif"/>
                <a:cs typeface="Microsoft Sans Serif"/>
              </a:rPr>
              <a:t>notas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90892" y="9536430"/>
            <a:ext cx="2870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113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88944" y="501399"/>
            <a:ext cx="592455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60">
                <a:latin typeface="Microsoft Sans Serif"/>
                <a:cs typeface="Microsoft Sans Serif"/>
              </a:rPr>
              <a:t>notas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7050" y="9536430"/>
            <a:ext cx="2870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114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69029" y="501650"/>
            <a:ext cx="592455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60">
                <a:latin typeface="Microsoft Sans Serif"/>
                <a:cs typeface="Microsoft Sans Serif"/>
              </a:rPr>
              <a:t>notas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90892" y="9536430"/>
            <a:ext cx="2870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115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0253" y="1315123"/>
            <a:ext cx="1876958" cy="125011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735103" y="6636875"/>
            <a:ext cx="2413635" cy="2280285"/>
            <a:chOff x="2735103" y="6636875"/>
            <a:chExt cx="2413635" cy="228028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52634" y="6936042"/>
              <a:ext cx="736968" cy="6283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35103" y="6636875"/>
              <a:ext cx="2413431" cy="228022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723133" y="527300"/>
            <a:ext cx="238506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10">
                <a:latin typeface="Microsoft Sans Serif"/>
                <a:cs typeface="Microsoft Sans Serif"/>
              </a:rPr>
              <a:t>Cursos</a:t>
            </a:r>
            <a:r>
              <a:rPr dirty="0" sz="1500" spc="-30">
                <a:latin typeface="Microsoft Sans Serif"/>
                <a:cs typeface="Microsoft Sans Serif"/>
              </a:rPr>
              <a:t> </a:t>
            </a:r>
            <a:r>
              <a:rPr dirty="0" sz="1500" spc="50">
                <a:latin typeface="Microsoft Sans Serif"/>
                <a:cs typeface="Microsoft Sans Serif"/>
              </a:rPr>
              <a:t>en</a:t>
            </a:r>
            <a:r>
              <a:rPr dirty="0" sz="1500" spc="-30">
                <a:latin typeface="Microsoft Sans Serif"/>
                <a:cs typeface="Microsoft Sans Serif"/>
              </a:rPr>
              <a:t> </a:t>
            </a:r>
            <a:r>
              <a:rPr dirty="0" sz="1500" spc="40">
                <a:latin typeface="Microsoft Sans Serif"/>
                <a:cs typeface="Microsoft Sans Serif"/>
              </a:rPr>
              <a:t>línea</a:t>
            </a:r>
            <a:r>
              <a:rPr dirty="0" sz="1500" spc="-30">
                <a:latin typeface="Microsoft Sans Serif"/>
                <a:cs typeface="Microsoft Sans Serif"/>
              </a:rPr>
              <a:t> </a:t>
            </a:r>
            <a:r>
              <a:rPr dirty="0" sz="1500" spc="-40">
                <a:latin typeface="Microsoft Sans Serif"/>
                <a:cs typeface="Microsoft Sans Serif"/>
              </a:rPr>
              <a:t>QuickSTEP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23133" y="2949778"/>
            <a:ext cx="4096385" cy="14897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350645">
              <a:lnSpc>
                <a:spcPct val="133300"/>
              </a:lnSpc>
              <a:spcBef>
                <a:spcPts val="100"/>
              </a:spcBef>
            </a:pPr>
            <a:r>
              <a:rPr dirty="0" sz="900" spc="-5">
                <a:latin typeface="Microsoft Sans Serif"/>
                <a:cs typeface="Microsoft Sans Serif"/>
              </a:rPr>
              <a:t>Los</a:t>
            </a:r>
            <a:r>
              <a:rPr dirty="0" sz="900" spc="-10">
                <a:latin typeface="Microsoft Sans Serif"/>
                <a:cs typeface="Microsoft Sans Serif"/>
              </a:rPr>
              <a:t> </a:t>
            </a:r>
            <a:r>
              <a:rPr dirty="0" sz="900" spc="15">
                <a:latin typeface="Microsoft Sans Serif"/>
                <a:cs typeface="Microsoft Sans Serif"/>
              </a:rPr>
              <a:t>cursos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línea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de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-20">
                <a:latin typeface="Microsoft Sans Serif"/>
                <a:cs typeface="Microsoft Sans Serif"/>
              </a:rPr>
              <a:t>quickSTEP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0">
                <a:latin typeface="Microsoft Sans Serif"/>
                <a:cs typeface="Microsoft Sans Serif"/>
              </a:rPr>
              <a:t>están</a:t>
            </a:r>
            <a:r>
              <a:rPr dirty="0" sz="900" spc="-5">
                <a:latin typeface="Microsoft Sans Serif"/>
                <a:cs typeface="Microsoft Sans Serif"/>
              </a:rPr>
              <a:t> </a:t>
            </a:r>
            <a:r>
              <a:rPr dirty="0" sz="900" spc="25">
                <a:latin typeface="Microsoft Sans Serif"/>
                <a:cs typeface="Microsoft Sans Serif"/>
              </a:rPr>
              <a:t>disponibles </a:t>
            </a:r>
            <a:r>
              <a:rPr dirty="0" sz="900" spc="-22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</a:rPr>
              <a:t>en</a:t>
            </a:r>
            <a:r>
              <a:rPr dirty="0" sz="900" spc="-15">
                <a:latin typeface="Microsoft Sans Serif"/>
                <a:cs typeface="Microsoft Sans Serif"/>
              </a:rPr>
              <a:t> </a:t>
            </a:r>
            <a:r>
              <a:rPr dirty="0" sz="900" spc="30">
                <a:latin typeface="Microsoft Sans Serif"/>
                <a:cs typeface="Microsoft Sans Serif"/>
                <a:hlinkClick r:id="rId5"/>
              </a:rPr>
              <a:t>http://www.sea.siemens.com/step.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5080">
              <a:lnSpc>
                <a:spcPct val="126299"/>
              </a:lnSpc>
            </a:pPr>
            <a:r>
              <a:rPr dirty="0" sz="950" spc="-40">
                <a:latin typeface="Microsoft Sans Serif"/>
                <a:cs typeface="Microsoft Sans Serif"/>
              </a:rPr>
              <a:t>El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sitio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capacitación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20">
                <a:latin typeface="Microsoft Sans Serif"/>
                <a:cs typeface="Microsoft Sans Serif"/>
              </a:rPr>
              <a:t>quickSTEP</a:t>
            </a:r>
            <a:r>
              <a:rPr dirty="0" sz="950" spc="-10">
                <a:latin typeface="Microsoft Sans Serif"/>
                <a:cs typeface="Microsoft Sans Serif"/>
              </a:rPr>
              <a:t> se </a:t>
            </a:r>
            <a:r>
              <a:rPr dirty="0" sz="950" spc="30">
                <a:latin typeface="Microsoft Sans Serif"/>
                <a:cs typeface="Microsoft Sans Serif"/>
              </a:rPr>
              <a:t>divide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tres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secciones:</a:t>
            </a:r>
            <a:r>
              <a:rPr dirty="0" sz="950" spc="-1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cursos,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descargas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25">
                <a:latin typeface="Microsoft Sans Serif"/>
                <a:cs typeface="Microsoft Sans Serif"/>
              </a:rPr>
              <a:t>glosario. </a:t>
            </a:r>
            <a:r>
              <a:rPr dirty="0" sz="950" spc="-5">
                <a:latin typeface="Microsoft Sans Serif"/>
                <a:cs typeface="Microsoft Sans Serif"/>
              </a:rPr>
              <a:t>Los </a:t>
            </a:r>
            <a:r>
              <a:rPr dirty="0" sz="950" spc="20">
                <a:latin typeface="Microsoft Sans Serif"/>
                <a:cs typeface="Microsoft Sans Serif"/>
              </a:rPr>
              <a:t>cursos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25">
                <a:latin typeface="Microsoft Sans Serif"/>
                <a:cs typeface="Microsoft Sans Serif"/>
              </a:rPr>
              <a:t>línea incluyen </a:t>
            </a:r>
            <a:r>
              <a:rPr dirty="0" sz="950" spc="15">
                <a:latin typeface="Microsoft Sans Serif"/>
                <a:cs typeface="Microsoft Sans Serif"/>
              </a:rPr>
              <a:t>revisiones, </a:t>
            </a:r>
            <a:r>
              <a:rPr dirty="0" sz="950" spc="55">
                <a:latin typeface="Microsoft Sans Serif"/>
                <a:cs typeface="Microsoft Sans Serif"/>
              </a:rPr>
              <a:t>un </a:t>
            </a:r>
            <a:r>
              <a:rPr dirty="0" sz="950" spc="6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examen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final,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capacidad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60">
                <a:latin typeface="Microsoft Sans Serif"/>
                <a:cs typeface="Microsoft Sans Serif"/>
              </a:rPr>
              <a:t>imprimir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certificado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finalización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50">
                <a:latin typeface="Microsoft Sans Serif"/>
                <a:cs typeface="Microsoft Sans Serif"/>
              </a:rPr>
              <a:t>oportunidad </a:t>
            </a:r>
            <a:r>
              <a:rPr dirty="0" sz="950" spc="30">
                <a:latin typeface="Microsoft Sans Serif"/>
                <a:cs typeface="Microsoft Sans Serif"/>
              </a:rPr>
              <a:t>de registrarse en </a:t>
            </a:r>
            <a:r>
              <a:rPr dirty="0" sz="950" spc="15">
                <a:latin typeface="Microsoft Sans Serif"/>
                <a:cs typeface="Microsoft Sans Serif"/>
              </a:rPr>
              <a:t>la </a:t>
            </a:r>
            <a:r>
              <a:rPr dirty="0" sz="950" spc="10">
                <a:latin typeface="Microsoft Sans Serif"/>
                <a:cs typeface="Microsoft Sans Serif"/>
              </a:rPr>
              <a:t>base </a:t>
            </a:r>
            <a:r>
              <a:rPr dirty="0" sz="950" spc="30">
                <a:latin typeface="Microsoft Sans Serif"/>
                <a:cs typeface="Microsoft Sans Serif"/>
              </a:rPr>
              <a:t>de datos de </a:t>
            </a:r>
            <a:r>
              <a:rPr dirty="0" sz="950" spc="20">
                <a:latin typeface="Microsoft Sans Serif"/>
                <a:cs typeface="Microsoft Sans Serif"/>
              </a:rPr>
              <a:t>capacitación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35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Ventas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y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Distribuidores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para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mantener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5">
                <a:latin typeface="Microsoft Sans Serif"/>
                <a:cs typeface="Microsoft Sans Serif"/>
              </a:rPr>
              <a:t>un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registro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5">
                <a:latin typeface="Microsoft Sans Serif"/>
                <a:cs typeface="Microsoft Sans Serif"/>
              </a:rPr>
              <a:t>sus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logros.</a:t>
            </a:r>
            <a:endParaRPr sz="9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23133" y="4779848"/>
            <a:ext cx="4205605" cy="14897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50" spc="10">
                <a:latin typeface="Microsoft Sans Serif"/>
                <a:cs typeface="Microsoft Sans Serif"/>
              </a:rPr>
              <a:t>Desde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este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sitio</a:t>
            </a:r>
            <a:r>
              <a:rPr dirty="0" sz="950" spc="-10">
                <a:latin typeface="Microsoft Sans Serif"/>
                <a:cs typeface="Microsoft Sans Serif"/>
              </a:rPr>
              <a:t> se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5">
                <a:latin typeface="Microsoft Sans Serif"/>
                <a:cs typeface="Microsoft Sans Serif"/>
              </a:rPr>
              <a:t>puede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descargar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el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5">
                <a:latin typeface="Microsoft Sans Serif"/>
                <a:cs typeface="Microsoft Sans Serif"/>
              </a:rPr>
              <a:t>texto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completo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40">
                <a:latin typeface="Microsoft Sans Serif"/>
                <a:cs typeface="Microsoft Sans Serif"/>
              </a:rPr>
              <a:t>todos</a:t>
            </a:r>
            <a:r>
              <a:rPr dirty="0" sz="950" spc="-5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los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cursos </a:t>
            </a:r>
            <a:r>
              <a:rPr dirty="0" sz="950" spc="-235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 </a:t>
            </a:r>
            <a:r>
              <a:rPr dirty="0" sz="950" spc="-85">
                <a:latin typeface="Microsoft Sans Serif"/>
                <a:cs typeface="Microsoft Sans Serif"/>
              </a:rPr>
              <a:t>STEP </a:t>
            </a:r>
            <a:r>
              <a:rPr dirty="0" sz="950" spc="15">
                <a:latin typeface="Microsoft Sans Serif"/>
                <a:cs typeface="Microsoft Sans Serif"/>
              </a:rPr>
              <a:t>2000 </a:t>
            </a:r>
            <a:r>
              <a:rPr dirty="0" sz="950" spc="30">
                <a:latin typeface="Microsoft Sans Serif"/>
                <a:cs typeface="Microsoft Sans Serif"/>
              </a:rPr>
              <a:t>en </a:t>
            </a:r>
            <a:r>
              <a:rPr dirty="0" sz="950" spc="55">
                <a:latin typeface="Microsoft Sans Serif"/>
                <a:cs typeface="Microsoft Sans Serif"/>
              </a:rPr>
              <a:t>formato </a:t>
            </a:r>
            <a:r>
              <a:rPr dirty="0" sz="950" spc="-40">
                <a:latin typeface="Microsoft Sans Serif"/>
                <a:cs typeface="Microsoft Sans Serif"/>
              </a:rPr>
              <a:t>PDF. </a:t>
            </a:r>
            <a:r>
              <a:rPr dirty="0" sz="950" spc="-5">
                <a:latin typeface="Microsoft Sans Serif"/>
                <a:cs typeface="Microsoft Sans Serif"/>
              </a:rPr>
              <a:t>Estos </a:t>
            </a:r>
            <a:r>
              <a:rPr dirty="0" sz="950" spc="20">
                <a:latin typeface="Microsoft Sans Serif"/>
                <a:cs typeface="Microsoft Sans Serif"/>
              </a:rPr>
              <a:t>archivos </a:t>
            </a:r>
            <a:r>
              <a:rPr dirty="0" sz="950" spc="35">
                <a:latin typeface="Microsoft Sans Serif"/>
                <a:cs typeface="Microsoft Sans Serif"/>
              </a:rPr>
              <a:t>contienen </a:t>
            </a:r>
            <a:r>
              <a:rPr dirty="0" sz="950" spc="15">
                <a:latin typeface="Microsoft Sans Serif"/>
                <a:cs typeface="Microsoft Sans Serif"/>
              </a:rPr>
              <a:t>los </a:t>
            </a:r>
            <a:r>
              <a:rPr dirty="0" sz="950" spc="25">
                <a:latin typeface="Microsoft Sans Serif"/>
                <a:cs typeface="Microsoft Sans Serif"/>
              </a:rPr>
              <a:t>cambios </a:t>
            </a:r>
            <a:r>
              <a:rPr dirty="0" sz="950" spc="5">
                <a:latin typeface="Microsoft Sans Serif"/>
                <a:cs typeface="Microsoft Sans Serif"/>
              </a:rPr>
              <a:t>y </a:t>
            </a:r>
            <a:r>
              <a:rPr dirty="0" sz="950" spc="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actualizaciones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más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5">
                <a:latin typeface="Microsoft Sans Serif"/>
                <a:cs typeface="Microsoft Sans Serif"/>
              </a:rPr>
              <a:t>recientes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5">
                <a:latin typeface="Microsoft Sans Serif"/>
                <a:cs typeface="Microsoft Sans Serif"/>
              </a:rPr>
              <a:t>los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20">
                <a:latin typeface="Microsoft Sans Serif"/>
                <a:cs typeface="Microsoft Sans Serif"/>
              </a:rPr>
              <a:t>cursos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30">
                <a:latin typeface="Microsoft Sans Serif"/>
                <a:cs typeface="Microsoft Sans Serif"/>
              </a:rPr>
              <a:t>de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-85">
                <a:latin typeface="Microsoft Sans Serif"/>
                <a:cs typeface="Microsoft Sans Serif"/>
              </a:rPr>
              <a:t>STEP</a:t>
            </a:r>
            <a:r>
              <a:rPr dirty="0" sz="950" spc="-10">
                <a:latin typeface="Microsoft Sans Serif"/>
                <a:cs typeface="Microsoft Sans Serif"/>
              </a:rPr>
              <a:t> </a:t>
            </a:r>
            <a:r>
              <a:rPr dirty="0" sz="950" spc="10">
                <a:latin typeface="Microsoft Sans Serif"/>
                <a:cs typeface="Microsoft Sans Serif"/>
              </a:rPr>
              <a:t>2000.</a:t>
            </a:r>
            <a:endParaRPr sz="9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5875">
              <a:lnSpc>
                <a:spcPct val="120000"/>
              </a:lnSpc>
            </a:pPr>
            <a:r>
              <a:rPr dirty="0" sz="1000" spc="25">
                <a:latin typeface="Microsoft Sans Serif"/>
                <a:cs typeface="Microsoft Sans Serif"/>
              </a:rPr>
              <a:t>Una </a:t>
            </a:r>
            <a:r>
              <a:rPr dirty="0" sz="1000" spc="20">
                <a:latin typeface="Microsoft Sans Serif"/>
                <a:cs typeface="Microsoft Sans Serif"/>
              </a:rPr>
              <a:t>característica </a:t>
            </a:r>
            <a:r>
              <a:rPr dirty="0" sz="1000" spc="25">
                <a:latin typeface="Microsoft Sans Serif"/>
                <a:cs typeface="Microsoft Sans Serif"/>
              </a:rPr>
              <a:t>única </a:t>
            </a:r>
            <a:r>
              <a:rPr dirty="0" sz="1000" spc="30">
                <a:latin typeface="Microsoft Sans Serif"/>
                <a:cs typeface="Microsoft Sans Serif"/>
              </a:rPr>
              <a:t>del sitio de </a:t>
            </a:r>
            <a:r>
              <a:rPr dirty="0" sz="1000" spc="-25">
                <a:latin typeface="Microsoft Sans Serif"/>
                <a:cs typeface="Microsoft Sans Serif"/>
              </a:rPr>
              <a:t>quickSTEP </a:t>
            </a:r>
            <a:r>
              <a:rPr dirty="0" sz="1000" spc="-10">
                <a:latin typeface="Microsoft Sans Serif"/>
                <a:cs typeface="Microsoft Sans Serif"/>
              </a:rPr>
              <a:t>es </a:t>
            </a:r>
            <a:r>
              <a:rPr dirty="0" sz="1000" spc="45">
                <a:latin typeface="Microsoft Sans Serif"/>
                <a:cs typeface="Microsoft Sans Serif"/>
              </a:rPr>
              <a:t>nuestro </a:t>
            </a:r>
            <a:r>
              <a:rPr dirty="0" sz="1000" spc="35">
                <a:latin typeface="Microsoft Sans Serif"/>
                <a:cs typeface="Microsoft Sans Serif"/>
              </a:rPr>
              <a:t>glosario </a:t>
            </a:r>
            <a:r>
              <a:rPr dirty="0" sz="1000" spc="4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pictórico.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-60">
                <a:latin typeface="Microsoft Sans Serif"/>
                <a:cs typeface="Microsoft Sans Serif"/>
              </a:rPr>
              <a:t>Se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puede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acceder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15">
                <a:latin typeface="Microsoft Sans Serif"/>
                <a:cs typeface="Microsoft Sans Serif"/>
              </a:rPr>
              <a:t>al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glosario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pictórico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desde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5">
                <a:latin typeface="Microsoft Sans Serif"/>
                <a:cs typeface="Microsoft Sans Serif"/>
              </a:rPr>
              <a:t>cualquier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5">
                <a:latin typeface="Microsoft Sans Serif"/>
                <a:cs typeface="Microsoft Sans Serif"/>
              </a:rPr>
              <a:t>lugar </a:t>
            </a:r>
            <a:r>
              <a:rPr dirty="0" sz="1000" spc="-250">
                <a:latin typeface="Microsoft Sans Serif"/>
                <a:cs typeface="Microsoft Sans Serif"/>
              </a:rPr>
              <a:t> </a:t>
            </a:r>
            <a:r>
              <a:rPr dirty="0" sz="1000" spc="55">
                <a:latin typeface="Microsoft Sans Serif"/>
                <a:cs typeface="Microsoft Sans Serif"/>
              </a:rPr>
              <a:t>dentro </a:t>
            </a:r>
            <a:r>
              <a:rPr dirty="0" sz="1000" spc="30">
                <a:latin typeface="Microsoft Sans Serif"/>
                <a:cs typeface="Microsoft Sans Serif"/>
              </a:rPr>
              <a:t>de </a:t>
            </a:r>
            <a:r>
              <a:rPr dirty="0" sz="1000" spc="60">
                <a:latin typeface="Microsoft Sans Serif"/>
                <a:cs typeface="Microsoft Sans Serif"/>
              </a:rPr>
              <a:t>un </a:t>
            </a:r>
            <a:r>
              <a:rPr dirty="0" sz="1000" spc="25">
                <a:latin typeface="Microsoft Sans Serif"/>
                <a:cs typeface="Microsoft Sans Serif"/>
              </a:rPr>
              <a:t>curso </a:t>
            </a:r>
            <a:r>
              <a:rPr dirty="0" sz="1000" spc="-20">
                <a:latin typeface="Microsoft Sans Serif"/>
                <a:cs typeface="Microsoft Sans Serif"/>
              </a:rPr>
              <a:t>quickSTEP. </a:t>
            </a:r>
            <a:r>
              <a:rPr dirty="0" sz="1000">
                <a:latin typeface="Microsoft Sans Serif"/>
                <a:cs typeface="Microsoft Sans Serif"/>
              </a:rPr>
              <a:t>Esto </a:t>
            </a:r>
            <a:r>
              <a:rPr dirty="0" sz="1000" spc="50">
                <a:latin typeface="Microsoft Sans Serif"/>
                <a:cs typeface="Microsoft Sans Serif"/>
              </a:rPr>
              <a:t>permite </a:t>
            </a:r>
            <a:r>
              <a:rPr dirty="0" sz="1000" spc="15">
                <a:latin typeface="Microsoft Sans Serif"/>
                <a:cs typeface="Microsoft Sans Serif"/>
              </a:rPr>
              <a:t>al </a:t>
            </a:r>
            <a:r>
              <a:rPr dirty="0" sz="1000" spc="50">
                <a:latin typeface="Microsoft Sans Serif"/>
                <a:cs typeface="Microsoft Sans Serif"/>
              </a:rPr>
              <a:t>alumno </a:t>
            </a:r>
            <a:r>
              <a:rPr dirty="0" sz="1000" spc="25">
                <a:latin typeface="Microsoft Sans Serif"/>
                <a:cs typeface="Microsoft Sans Serif"/>
              </a:rPr>
              <a:t>buscar </a:t>
            </a:r>
            <a:r>
              <a:rPr dirty="0" sz="1000" spc="40">
                <a:latin typeface="Microsoft Sans Serif"/>
                <a:cs typeface="Microsoft Sans Serif"/>
              </a:rPr>
              <a:t>una </a:t>
            </a:r>
            <a:r>
              <a:rPr dirty="0" sz="1000" spc="45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palabra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desconocida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sin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salir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del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área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30">
                <a:latin typeface="Microsoft Sans Serif"/>
                <a:cs typeface="Microsoft Sans Serif"/>
              </a:rPr>
              <a:t>de</a:t>
            </a:r>
            <a:r>
              <a:rPr dirty="0" sz="1000" spc="-5">
                <a:latin typeface="Microsoft Sans Serif"/>
                <a:cs typeface="Microsoft Sans Serif"/>
              </a:rPr>
              <a:t> </a:t>
            </a:r>
            <a:r>
              <a:rPr dirty="0" sz="1000" spc="40">
                <a:latin typeface="Microsoft Sans Serif"/>
                <a:cs typeface="Microsoft Sans Serif"/>
              </a:rPr>
              <a:t>trabajo</a:t>
            </a:r>
            <a:r>
              <a:rPr dirty="0" sz="1000" spc="-10">
                <a:latin typeface="Microsoft Sans Serif"/>
                <a:cs typeface="Microsoft Sans Serif"/>
              </a:rPr>
              <a:t> </a:t>
            </a:r>
            <a:r>
              <a:rPr dirty="0" sz="1000" spc="20">
                <a:latin typeface="Microsoft Sans Serif"/>
                <a:cs typeface="Microsoft Sans Serif"/>
              </a:rPr>
              <a:t>actual.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050" y="9536430"/>
            <a:ext cx="2870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latin typeface="Microsoft Sans Serif"/>
                <a:cs typeface="Microsoft Sans Serif"/>
              </a:rPr>
              <a:t>116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McGeTD</dc:creator>
  <dc:title>sep006.indd</dc:title>
  <dcterms:created xsi:type="dcterms:W3CDTF">2022-11-28T00:50:02Z</dcterms:created>
  <dcterms:modified xsi:type="dcterms:W3CDTF">2022-11-28T00:50:02Z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2022-01-17T00:00:00Z</vt:filetime>
  </property>
  <property fmtid="{D5CDD505-2E9C-101B-9397-08002B2CF9AE}" pid="3" name="Creator">
    <vt:lpwstr>PScript5.dll Version 5.2</vt:lpwstr>
  </property>
  <property fmtid="{D5CDD505-2E9C-101B-9397-08002B2CF9AE}" pid="4" name="LastSaved">
    <vt:filetime>2022-11-28T00:00:00Z</vt:filetime>
  </property>
</Properties>
</file>